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Default Extension="svg" ContentType="image/svg+xml"/>
  <Override PartName="/docMetadata/LabelInfo.xml" ContentType="application/vnd.ms-office.classificationlabel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authors.xml" ContentType="application/vnd.ms-powerpoint.author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Lst>
  <p:notesMasterIdLst>
    <p:notesMasterId r:id="rId15"/>
  </p:notesMasterIdLst>
  <p:sldIdLst>
    <p:sldId id="278" r:id="rId2"/>
    <p:sldId id="279" r:id="rId3"/>
    <p:sldId id="280" r:id="rId4"/>
    <p:sldId id="281" r:id="rId5"/>
    <p:sldId id="282" r:id="rId6"/>
    <p:sldId id="296" r:id="rId7"/>
    <p:sldId id="297" r:id="rId8"/>
    <p:sldId id="298" r:id="rId9"/>
    <p:sldId id="294" r:id="rId10"/>
    <p:sldId id="295" r:id="rId11"/>
    <p:sldId id="292" r:id="rId12"/>
    <p:sldId id="299" r:id="rId13"/>
    <p:sldId id="293" r:id="rId14"/>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userDrawn="1">
          <p15:clr>
            <a:srgbClr val="A4A3A4"/>
          </p15:clr>
        </p15:guide>
        <p15:guide id="2" pos="456" userDrawn="1">
          <p15:clr>
            <a:srgbClr val="A4A3A4"/>
          </p15:clr>
        </p15:guide>
        <p15:guide id="3" orient="horz" pos="2616" userDrawn="1">
          <p15:clr>
            <a:srgbClr val="A4A3A4"/>
          </p15:clr>
        </p15:guide>
        <p15:guide id="4" orient="horz" pos="3264" userDrawn="1">
          <p15:clr>
            <a:srgbClr val="A4A3A4"/>
          </p15:clr>
        </p15:guide>
        <p15:guide id="5" pos="6912" userDrawn="1">
          <p15:clr>
            <a:srgbClr val="A4A3A4"/>
          </p15:clr>
        </p15:guide>
        <p15:guide id="6" orient="horz" pos="2136" userDrawn="1">
          <p15:clr>
            <a:srgbClr val="A4A3A4"/>
          </p15:clr>
        </p15:guide>
        <p15:guide id="7" orient="horz" pos="4008" userDrawn="1">
          <p15:clr>
            <a:srgbClr val="A4A3A4"/>
          </p15:clr>
        </p15:guide>
        <p15:guide id="8" orient="horz" pos="1152" userDrawn="1">
          <p15:clr>
            <a:srgbClr val="A4A3A4"/>
          </p15:clr>
        </p15:guide>
        <p15:guide id="9" orient="horz" pos="2352" userDrawn="1">
          <p15:clr>
            <a:srgbClr val="A4A3A4"/>
          </p15:clr>
        </p15:guide>
        <p15:guide id="10" orient="horz" pos="1512" userDrawn="1">
          <p15:clr>
            <a:srgbClr val="A4A3A4"/>
          </p15:clr>
        </p15:guide>
        <p15:guide id="11" pos="7680" userDrawn="1">
          <p15:clr>
            <a:srgbClr val="A4A3A4"/>
          </p15:clr>
        </p15:guide>
        <p15:guide id="12" pos="6696" userDrawn="1">
          <p15:clr>
            <a:srgbClr val="A4A3A4"/>
          </p15:clr>
        </p15:guide>
        <p15:guide id="13" pos="1008" userDrawn="1">
          <p15:clr>
            <a:srgbClr val="A4A3A4"/>
          </p15:clr>
        </p15:guide>
        <p15:guide id="14" pos="1584"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4" orient="horz" pos="960" userDrawn="1">
          <p15:clr>
            <a:srgbClr val="A4A3A4"/>
          </p15:clr>
        </p15:guide>
        <p15:guide id="25" pos="5256" userDrawn="1">
          <p15:clr>
            <a:srgbClr val="A4A3A4"/>
          </p15:clr>
        </p15:guide>
        <p15:guide id="26" pos="7261"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09" autoAdjust="0"/>
  </p:normalViewPr>
  <p:slideViewPr>
    <p:cSldViewPr snapToGrid="0" snapToObjects="1">
      <p:cViewPr varScale="1">
        <p:scale>
          <a:sx n="85" d="100"/>
          <a:sy n="85" d="100"/>
        </p:scale>
        <p:origin x="-82" y="-125"/>
      </p:cViewPr>
      <p:guideLst>
        <p:guide orient="horz" pos="2616"/>
        <p:guide orient="horz" pos="3264"/>
        <p:guide orient="horz" pos="2136"/>
        <p:guide orient="horz" pos="4008"/>
        <p:guide orient="horz" pos="1152"/>
        <p:guide orient="horz" pos="2352"/>
        <p:guide orient="horz" pos="1512"/>
        <p:guide orient="horz" pos="2448"/>
        <p:guide/>
        <p:guide pos="456"/>
        <p:guide pos="6912"/>
        <p:guide pos="7680"/>
        <p:guide pos="6696"/>
        <p:guide pos="1008"/>
        <p:guide pos="1584"/>
        <p:guide pos="2136"/>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80866786"/>
      </p:ext>
    </p:extLst>
  </p:cSld>
  <p:clrMap bg1="lt1" tx1="dk1" bg2="lt2" tx2="dk2" accent1="accent1" accent2="accent2" accent3="accent3" accent4="accent4" accent5="accent5" accent6="accent6" hlink="hlink" folHlink="folHlink"/>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descr="preencoded.png">
            <a:extLst>
              <a:ext uri="{FF2B5EF4-FFF2-40B4-BE49-F238E27FC236}">
                <a16:creationId xmlns="" xmlns:a16="http://schemas.microsoft.com/office/drawing/2014/main" id="{BA5D5A72-CB6F-F8DE-E2C9-90459C8C3DC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 xmlns:a16="http://schemas.microsoft.com/office/drawing/2014/main" id="{E66FD7FF-2869-7902-36B2-2B229AB9AB19}"/>
              </a:ext>
            </a:extLst>
          </p:cNvPr>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 xmlns:a16="http://schemas.microsoft.com/office/drawing/2014/main" id="{B1457C88-4472-81CF-02AF-4421E0A3084B}"/>
              </a:ext>
            </a:extLst>
          </p:cNvPr>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p:nvPr>
        </p:nvSpPr>
        <p:spPr>
          <a:xfrm>
            <a:off x="3403092" y="1984248"/>
            <a:ext cx="5385816" cy="1225296"/>
          </a:xfrm>
        </p:spPr>
        <p:txBody>
          <a:bodyPr tIns="0" anchor="t">
            <a:no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4349496" y="3483864"/>
            <a:ext cx="3493008" cy="878908"/>
          </a:xfrm>
        </p:spPr>
        <p:txBody>
          <a:bodyPr lIns="0" tIns="0" rIns="0" bIns="0">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 xmlns:p14="http://schemas.microsoft.com/office/powerpoint/2010/main" val="2631799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 xmlns:a16="http://schemas.microsoft.com/office/drawing/2014/main" id="{75923D9E-9381-3D11-B31A-1BF5C97F35B0}"/>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 xmlns:a16="http://schemas.microsoft.com/office/drawing/2014/main" id="{0F297964-0B81-31DC-6D6D-1414832238B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descr="preencoded.png">
            <a:extLst>
              <a:ext uri="{FF2B5EF4-FFF2-40B4-BE49-F238E27FC236}">
                <a16:creationId xmlns="" xmlns:a16="http://schemas.microsoft.com/office/drawing/2014/main" id="{EFFAEAD9-58A9-096B-C6D0-58F7AD08EB20}"/>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 xmlns:a16="http://schemas.microsoft.com/office/drawing/2014/main" id="{9A1CFBBA-B680-A6A7-3C4B-5FEAC4253283}"/>
              </a:ext>
            </a:extLst>
          </p:cNvPr>
          <p:cNvSpPr>
            <a:spLocks noGrp="1"/>
          </p:cNvSpPr>
          <p:nvPr>
            <p:ph type="title"/>
          </p:nvPr>
        </p:nvSpPr>
        <p:spPr>
          <a:xfrm>
            <a:off x="1499616" y="1901952"/>
            <a:ext cx="5693664" cy="768096"/>
          </a:xfrm>
        </p:spPr>
        <p:txBody>
          <a:bodyPr>
            <a:noAutofit/>
          </a:bodyPr>
          <a:lstStyle>
            <a:lvl1pPr algn="l">
              <a:lnSpc>
                <a:spcPct val="100000"/>
              </a:lnSpc>
              <a:defRPr/>
            </a:lvl1pPr>
          </a:lstStyle>
          <a:p>
            <a:r>
              <a:rPr lang="en-US"/>
              <a:t>Click to edit Master title style</a:t>
            </a:r>
            <a:endParaRPr lang="en-US" dirty="0"/>
          </a:p>
        </p:txBody>
      </p:sp>
      <p:sp>
        <p:nvSpPr>
          <p:cNvPr id="13" name="Content Placeholder 2">
            <a:extLst>
              <a:ext uri="{FF2B5EF4-FFF2-40B4-BE49-F238E27FC236}">
                <a16:creationId xmlns="" xmlns:a16="http://schemas.microsoft.com/office/drawing/2014/main" id="{72386C43-DD10-E892-08AD-D6F4AE9617DD}"/>
              </a:ext>
            </a:extLst>
          </p:cNvPr>
          <p:cNvSpPr>
            <a:spLocks noGrp="1"/>
          </p:cNvSpPr>
          <p:nvPr>
            <p:ph idx="1"/>
          </p:nvPr>
        </p:nvSpPr>
        <p:spPr>
          <a:xfrm>
            <a:off x="1499616" y="2770632"/>
            <a:ext cx="5693664" cy="3122168"/>
          </a:xfrm>
        </p:spPr>
        <p:txBody>
          <a:bodyPr>
            <a:no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Introduction">
    <p:spTree>
      <p:nvGrpSpPr>
        <p:cNvPr id="1" name=""/>
        <p:cNvGrpSpPr/>
        <p:nvPr/>
      </p:nvGrpSpPr>
      <p:grpSpPr>
        <a:xfrm>
          <a:off x="0" y="0"/>
          <a:ext cx="0" cy="0"/>
          <a:chOff x="0" y="0"/>
          <a:chExt cx="0" cy="0"/>
        </a:xfrm>
      </p:grpSpPr>
      <p:sp>
        <p:nvSpPr>
          <p:cNvPr id="23" name="Freeform: Shape 22">
            <a:extLst>
              <a:ext uri="{FF2B5EF4-FFF2-40B4-BE49-F238E27FC236}">
                <a16:creationId xmlns="" xmlns:a16="http://schemas.microsoft.com/office/drawing/2014/main" id="{C35EFB42-020B-1DF4-3D42-26092CE45F08}"/>
              </a:ext>
            </a:extLst>
          </p:cNvPr>
          <p:cNvSpPr/>
          <p:nvPr userDrawn="1"/>
        </p:nvSpPr>
        <p:spPr>
          <a:xfrm>
            <a:off x="0" y="3427336"/>
            <a:ext cx="3430200" cy="3430665"/>
          </a:xfrm>
          <a:custGeom>
            <a:avLst/>
            <a:gdLst>
              <a:gd name="connsiteX0" fmla="*/ 0 w 3430200"/>
              <a:gd name="connsiteY0" fmla="*/ 0 h 3430665"/>
              <a:gd name="connsiteX1" fmla="*/ 3430200 w 3430200"/>
              <a:gd name="connsiteY1" fmla="*/ 0 h 3430665"/>
              <a:gd name="connsiteX2" fmla="*/ 3430200 w 3430200"/>
              <a:gd name="connsiteY2" fmla="*/ 3430665 h 3430665"/>
              <a:gd name="connsiteX3" fmla="*/ 0 w 3430200"/>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0" y="0"/>
                </a:moveTo>
                <a:lnTo>
                  <a:pt x="3430200" y="0"/>
                </a:lnTo>
                <a:lnTo>
                  <a:pt x="3430200"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Freeform: Shape 19">
            <a:extLst>
              <a:ext uri="{FF2B5EF4-FFF2-40B4-BE49-F238E27FC236}">
                <a16:creationId xmlns="" xmlns:a16="http://schemas.microsoft.com/office/drawing/2014/main" id="{AB4DD322-D1E0-74CB-BBFF-057426E58EBC}"/>
              </a:ext>
            </a:extLst>
          </p:cNvPr>
          <p:cNvSpPr/>
          <p:nvPr userDrawn="1"/>
        </p:nvSpPr>
        <p:spPr>
          <a:xfrm>
            <a:off x="0" y="3427336"/>
            <a:ext cx="3430200" cy="3430665"/>
          </a:xfrm>
          <a:custGeom>
            <a:avLst/>
            <a:gdLst>
              <a:gd name="connsiteX0" fmla="*/ 3430200 w 3430200"/>
              <a:gd name="connsiteY0" fmla="*/ 0 h 3430665"/>
              <a:gd name="connsiteX1" fmla="*/ 3430200 w 3430200"/>
              <a:gd name="connsiteY1" fmla="*/ 3430665 h 3430665"/>
              <a:gd name="connsiteX2" fmla="*/ 0 w 3430200"/>
              <a:gd name="connsiteY2" fmla="*/ 3430665 h 3430665"/>
              <a:gd name="connsiteX3" fmla="*/ 0 w 3430200"/>
              <a:gd name="connsiteY3" fmla="*/ 3417531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3430200" y="0"/>
                </a:moveTo>
                <a:lnTo>
                  <a:pt x="3430200" y="3430665"/>
                </a:lnTo>
                <a:lnTo>
                  <a:pt x="0" y="3430665"/>
                </a:lnTo>
                <a:lnTo>
                  <a:pt x="0" y="3417531"/>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Shape 13">
            <a:extLst>
              <a:ext uri="{FF2B5EF4-FFF2-40B4-BE49-F238E27FC236}">
                <a16:creationId xmlns="" xmlns:a16="http://schemas.microsoft.com/office/drawing/2014/main" id="{C11D3FCE-EC92-8558-A3E5-04DB12477A3B}"/>
              </a:ext>
            </a:extLst>
          </p:cNvPr>
          <p:cNvSpPr/>
          <p:nvPr userDrawn="1"/>
        </p:nvSpPr>
        <p:spPr>
          <a:xfrm>
            <a:off x="1" y="1"/>
            <a:ext cx="3423785" cy="3437345"/>
          </a:xfrm>
          <a:custGeom>
            <a:avLst/>
            <a:gdLst>
              <a:gd name="connsiteX0" fmla="*/ 0 w 3423785"/>
              <a:gd name="connsiteY0" fmla="*/ 0 h 3437345"/>
              <a:gd name="connsiteX1" fmla="*/ 3423785 w 3423785"/>
              <a:gd name="connsiteY1" fmla="*/ 0 h 3437345"/>
              <a:gd name="connsiteX2" fmla="*/ 3423785 w 3423785"/>
              <a:gd name="connsiteY2" fmla="*/ 3437345 h 3437345"/>
              <a:gd name="connsiteX3" fmla="*/ 0 w 342378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423785" h="3437345">
                <a:moveTo>
                  <a:pt x="0" y="0"/>
                </a:moveTo>
                <a:lnTo>
                  <a:pt x="3423785" y="0"/>
                </a:lnTo>
                <a:lnTo>
                  <a:pt x="342378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p:cNvSpPr>
            <a:spLocks noGrp="1"/>
          </p:cNvSpPr>
          <p:nvPr userDrawn="1">
            <p:ph type="title"/>
          </p:nvPr>
        </p:nvSpPr>
        <p:spPr>
          <a:xfrm>
            <a:off x="4224528" y="2276856"/>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userDrawn="1">
            <p:ph idx="1"/>
          </p:nvPr>
        </p:nvSpPr>
        <p:spPr>
          <a:xfrm>
            <a:off x="4224528" y="3222752"/>
            <a:ext cx="6766560"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userDrawn="1">
            <p:ph type="ftr" sz="quarter" idx="11"/>
          </p:nvPr>
        </p:nvSpPr>
        <p:spPr>
          <a:xfrm>
            <a:off x="4224528" y="457200"/>
            <a:ext cx="3200400" cy="274320"/>
          </a:xfrm>
        </p:spPr>
        <p:txBody>
          <a:bodyPr>
            <a:noAutofit/>
          </a:bodyPr>
          <a:lstStyle/>
          <a:p>
            <a:r>
              <a:rPr lang="en-US"/>
              <a:t>Presentation title</a:t>
            </a:r>
            <a:endParaRPr lang="en-US" dirty="0"/>
          </a:p>
        </p:txBody>
      </p:sp>
      <p:sp>
        <p:nvSpPr>
          <p:cNvPr id="6" name="Slide Number Placeholder 5"/>
          <p:cNvSpPr>
            <a:spLocks noGrp="1"/>
          </p:cNvSpPr>
          <p:nvPr userDrawn="1">
            <p:ph type="sldNum" sz="quarter" idx="12"/>
          </p:nvPr>
        </p:nvSpPr>
        <p:spPr/>
        <p:txBody>
          <a:bodyPr>
            <a:noAutofit/>
          </a:bodyPr>
          <a:lstStyle/>
          <a:p>
            <a:fld id="{48F63A3B-78C7-47BE-AE5E-E10140E04643}" type="slidenum">
              <a:rPr lang="en-US" dirty="0"/>
              <a:pPr/>
              <a:t>‹#›</a:t>
            </a:fld>
            <a:endParaRPr lang="en-US" dirty="0"/>
          </a:p>
        </p:txBody>
      </p:sp>
      <p:sp>
        <p:nvSpPr>
          <p:cNvPr id="17" name="Freeform: Shape 16">
            <a:extLst>
              <a:ext uri="{FF2B5EF4-FFF2-40B4-BE49-F238E27FC236}">
                <a16:creationId xmlns="" xmlns:a16="http://schemas.microsoft.com/office/drawing/2014/main" id="{217CBC9E-B934-828F-2AE5-211CEF5B1D25}"/>
              </a:ext>
            </a:extLst>
          </p:cNvPr>
          <p:cNvSpPr/>
          <p:nvPr userDrawn="1"/>
        </p:nvSpPr>
        <p:spPr>
          <a:xfrm>
            <a:off x="1" y="869"/>
            <a:ext cx="3423785" cy="3436477"/>
          </a:xfrm>
          <a:custGeom>
            <a:avLst/>
            <a:gdLst>
              <a:gd name="connsiteX0" fmla="*/ 0 w 3423785"/>
              <a:gd name="connsiteY0" fmla="*/ 0 h 3436477"/>
              <a:gd name="connsiteX1" fmla="*/ 3423785 w 3423785"/>
              <a:gd name="connsiteY1" fmla="*/ 3436477 h 3436477"/>
              <a:gd name="connsiteX2" fmla="*/ 0 w 3423785"/>
              <a:gd name="connsiteY2" fmla="*/ 3436477 h 3436477"/>
            </a:gdLst>
            <a:ahLst/>
            <a:cxnLst>
              <a:cxn ang="0">
                <a:pos x="connsiteX0" y="connsiteY0"/>
              </a:cxn>
              <a:cxn ang="0">
                <a:pos x="connsiteX1" y="connsiteY1"/>
              </a:cxn>
              <a:cxn ang="0">
                <a:pos x="connsiteX2" y="connsiteY2"/>
              </a:cxn>
            </a:cxnLst>
            <a:rect l="l" t="t" r="r" b="b"/>
            <a:pathLst>
              <a:path w="3423785" h="3436477">
                <a:moveTo>
                  <a:pt x="0" y="0"/>
                </a:moveTo>
                <a:lnTo>
                  <a:pt x="3423785"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Tree>
    <p:extLst>
      <p:ext uri="{BB962C8B-B14F-4D97-AF65-F5344CB8AC3E}">
        <p14:creationId xmlns="" xmlns:p14="http://schemas.microsoft.com/office/powerpoint/2010/main" val="772183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4" name="Freeform: Shape 33">
            <a:extLst>
              <a:ext uri="{FF2B5EF4-FFF2-40B4-BE49-F238E27FC236}">
                <a16:creationId xmlns="" xmlns:a16="http://schemas.microsoft.com/office/drawing/2014/main" id="{3D352B04-96E6-839B-9D92-EE98385C4D49}"/>
              </a:ext>
            </a:extLst>
          </p:cNvPr>
          <p:cNvSpPr/>
          <p:nvPr userDrawn="1"/>
        </p:nvSpPr>
        <p:spPr>
          <a:xfrm>
            <a:off x="2062836" y="686475"/>
            <a:ext cx="7774629" cy="6193018"/>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6" name="Freeform: Shape 45">
            <a:extLst>
              <a:ext uri="{FF2B5EF4-FFF2-40B4-BE49-F238E27FC236}">
                <a16:creationId xmlns="" xmlns:a16="http://schemas.microsoft.com/office/drawing/2014/main" id="{723D98FB-5EB7-A8DF-8470-B23A80D669E4}"/>
              </a:ext>
            </a:extLst>
          </p:cNvPr>
          <p:cNvSpPr/>
          <p:nvPr userDrawn="1"/>
        </p:nvSpPr>
        <p:spPr>
          <a:xfrm>
            <a:off x="7610252" y="1"/>
            <a:ext cx="2273668" cy="3147998"/>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3" name="Freeform: Shape 42">
            <a:extLst>
              <a:ext uri="{FF2B5EF4-FFF2-40B4-BE49-F238E27FC236}">
                <a16:creationId xmlns="" xmlns:a16="http://schemas.microsoft.com/office/drawing/2014/main" id="{4550F3CE-BAE9-3916-42CA-F4D906FA5173}"/>
              </a:ext>
            </a:extLst>
          </p:cNvPr>
          <p:cNvSpPr/>
          <p:nvPr userDrawn="1"/>
        </p:nvSpPr>
        <p:spPr>
          <a:xfrm>
            <a:off x="9883919" y="2"/>
            <a:ext cx="2254928" cy="3141557"/>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9" name="Freeform: Shape 48">
            <a:extLst>
              <a:ext uri="{FF2B5EF4-FFF2-40B4-BE49-F238E27FC236}">
                <a16:creationId xmlns="" xmlns:a16="http://schemas.microsoft.com/office/drawing/2014/main" id="{D83F65A0-0C52-48AD-DC5D-B5D3BF3CC188}"/>
              </a:ext>
            </a:extLst>
          </p:cNvPr>
          <p:cNvSpPr/>
          <p:nvPr userDrawn="1"/>
        </p:nvSpPr>
        <p:spPr>
          <a:xfrm>
            <a:off x="8395730" y="2"/>
            <a:ext cx="2959203" cy="2352793"/>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0" name="Freeform: Shape 39">
            <a:extLst>
              <a:ext uri="{FF2B5EF4-FFF2-40B4-BE49-F238E27FC236}">
                <a16:creationId xmlns="" xmlns:a16="http://schemas.microsoft.com/office/drawing/2014/main" id="{F8FA7F58-C470-6376-9DB1-DE7034C491E8}"/>
              </a:ext>
            </a:extLst>
          </p:cNvPr>
          <p:cNvSpPr/>
          <p:nvPr userDrawn="1"/>
        </p:nvSpPr>
        <p:spPr>
          <a:xfrm>
            <a:off x="1390854" y="3130662"/>
            <a:ext cx="3106248" cy="3748831"/>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7" name="Freeform: Shape 36">
            <a:extLst>
              <a:ext uri="{FF2B5EF4-FFF2-40B4-BE49-F238E27FC236}">
                <a16:creationId xmlns="" xmlns:a16="http://schemas.microsoft.com/office/drawing/2014/main" id="{B27C9E57-563E-7980-7B3C-45FAD9C386F4}"/>
              </a:ext>
            </a:extLst>
          </p:cNvPr>
          <p:cNvSpPr/>
          <p:nvPr userDrawn="1"/>
        </p:nvSpPr>
        <p:spPr>
          <a:xfrm>
            <a:off x="0" y="3130661"/>
            <a:ext cx="1400640" cy="3748832"/>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2" name="Title 1"/>
          <p:cNvSpPr>
            <a:spLocks noGrp="1"/>
          </p:cNvSpPr>
          <p:nvPr>
            <p:ph type="title"/>
          </p:nvPr>
        </p:nvSpPr>
        <p:spPr>
          <a:xfrm>
            <a:off x="2895600" y="3776472"/>
            <a:ext cx="6400800" cy="768096"/>
          </a:xfrm>
        </p:spPr>
        <p:txBody>
          <a:bodyPr anchor="t">
            <a:noAutofit/>
          </a:bodyPr>
          <a:lstStyle>
            <a:lvl1pPr>
              <a:lnSpc>
                <a:spcPct val="100000"/>
              </a:lnSpc>
              <a:defRPr sz="4400"/>
            </a:lvl1pPr>
          </a:lstStyle>
          <a:p>
            <a:r>
              <a:rPr lang="en-US"/>
              <a:t>Click to edit Master title style</a:t>
            </a:r>
            <a:endParaRPr lang="en-US" dirty="0"/>
          </a:p>
        </p:txBody>
      </p:sp>
      <p:sp>
        <p:nvSpPr>
          <p:cNvPr id="3" name="Text Placeholder 2"/>
          <p:cNvSpPr>
            <a:spLocks noGrp="1"/>
          </p:cNvSpPr>
          <p:nvPr>
            <p:ph type="body" idx="1"/>
          </p:nvPr>
        </p:nvSpPr>
        <p:spPr>
          <a:xfrm>
            <a:off x="2895600" y="4718304"/>
            <a:ext cx="6400800" cy="512064"/>
          </a:xfrm>
        </p:spPr>
        <p:txBody>
          <a:bodyPr lIns="0" tIns="0" rIns="0" bIns="0">
            <a:noAutofit/>
          </a:bodyPr>
          <a:lstStyle>
            <a:lvl1pPr marL="0" indent="0" algn="ctr">
              <a:spcBef>
                <a:spcPts val="0"/>
              </a:spcBef>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 xmlns:a16="http://schemas.microsoft.com/office/drawing/2014/main"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39496" y="2103120"/>
            <a:ext cx="11119104" cy="44348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220804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 xmlns:a16="http://schemas.microsoft.com/office/drawing/2014/main" id="{B0C0F070-237F-C60F-3458-4D4D9BA0A222}"/>
              </a:ext>
            </a:extLst>
          </p:cNvPr>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755904" y="2825496"/>
            <a:ext cx="10680192" cy="28346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74571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4389120" y="2395728"/>
            <a:ext cx="7013448" cy="1627632"/>
          </a:xfrm>
        </p:spPr>
        <p:txBody>
          <a:bodyPr lIns="0" tIns="0" rIns="0" bIns="0">
            <a:noAutofit/>
          </a:bodyPr>
          <a:lstStyle>
            <a:lvl1pPr algn="l">
              <a:lnSpc>
                <a:spcPct val="100000"/>
              </a:lnSpc>
              <a:defRPr sz="33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7" name="Text Placeholder 54">
            <a:extLst>
              <a:ext uri="{FF2B5EF4-FFF2-40B4-BE49-F238E27FC236}">
                <a16:creationId xmlns="" xmlns:a16="http://schemas.microsoft.com/office/drawing/2014/main" id="{A493C80D-2813-9E70-8901-D4B9EA4DD7EA}"/>
              </a:ext>
            </a:extLst>
          </p:cNvPr>
          <p:cNvSpPr>
            <a:spLocks noGrp="1"/>
          </p:cNvSpPr>
          <p:nvPr>
            <p:ph type="body" sz="quarter" idx="15" hasCustomPrompt="1"/>
          </p:nvPr>
        </p:nvSpPr>
        <p:spPr>
          <a:xfrm>
            <a:off x="3611880" y="1984248"/>
            <a:ext cx="768096" cy="1627632"/>
          </a:xfrm>
        </p:spPr>
        <p:txBody>
          <a:bodyPr lIns="91440" tIns="45720" rIns="91440" bIns="54864">
            <a:noAutofit/>
          </a:bodyPr>
          <a:lstStyle>
            <a:lvl1pPr marL="0" indent="0">
              <a:buNone/>
              <a:defRPr sz="10000" b="1"/>
            </a:lvl1pPr>
          </a:lstStyle>
          <a:p>
            <a:pPr lvl="0"/>
            <a:r>
              <a:rPr lang="en-US" dirty="0"/>
              <a:t>“</a:t>
            </a:r>
          </a:p>
        </p:txBody>
      </p:sp>
      <p:sp>
        <p:nvSpPr>
          <p:cNvPr id="55" name="Text Placeholder 54">
            <a:extLst>
              <a:ext uri="{FF2B5EF4-FFF2-40B4-BE49-F238E27FC236}">
                <a16:creationId xmlns="" xmlns:a16="http://schemas.microsoft.com/office/drawing/2014/main" id="{A2733C45-7C53-2BC5-3F62-D069650A79C9}"/>
              </a:ext>
            </a:extLst>
          </p:cNvPr>
          <p:cNvSpPr>
            <a:spLocks noGrp="1"/>
          </p:cNvSpPr>
          <p:nvPr>
            <p:ph type="body" sz="quarter" idx="13"/>
          </p:nvPr>
        </p:nvSpPr>
        <p:spPr>
          <a:xfrm>
            <a:off x="4389120" y="4308475"/>
            <a:ext cx="3932238" cy="588963"/>
          </a:xfrm>
        </p:spPr>
        <p:txBody>
          <a:bodyPr lIns="0" tIns="0" rIns="0" bIns="0">
            <a:noAutofit/>
          </a:bodyPr>
          <a:lstStyle>
            <a:lvl1pPr marL="0" indent="0">
              <a:buNone/>
              <a:defRPr sz="2400"/>
            </a:lvl1pPr>
          </a:lstStyle>
          <a:p>
            <a:pPr lvl="0"/>
            <a:r>
              <a:rPr lang="en-US"/>
              <a:t>Click to edit Master text styles</a:t>
            </a:r>
          </a:p>
        </p:txBody>
      </p:sp>
      <p:sp>
        <p:nvSpPr>
          <p:cNvPr id="56" name="Text Placeholder 54">
            <a:extLst>
              <a:ext uri="{FF2B5EF4-FFF2-40B4-BE49-F238E27FC236}">
                <a16:creationId xmlns="" xmlns:a16="http://schemas.microsoft.com/office/drawing/2014/main" id="{B1D62231-87CB-21EC-CF8C-46276AD1F951}"/>
              </a:ext>
            </a:extLst>
          </p:cNvPr>
          <p:cNvSpPr>
            <a:spLocks noGrp="1"/>
          </p:cNvSpPr>
          <p:nvPr>
            <p:ph type="body" sz="quarter" idx="14" hasCustomPrompt="1"/>
          </p:nvPr>
        </p:nvSpPr>
        <p:spPr>
          <a:xfrm>
            <a:off x="9500616" y="3209544"/>
            <a:ext cx="768096" cy="1627632"/>
          </a:xfrm>
        </p:spPr>
        <p:txBody>
          <a:bodyPr lIns="91440" tIns="45720" rIns="91440" bIns="54864">
            <a:noAutofit/>
          </a:bodyPr>
          <a:lstStyle>
            <a:lvl1pPr marL="0" indent="0">
              <a:buNone/>
              <a:defRPr sz="10000" b="1"/>
            </a:lvl1pPr>
          </a:lstStyle>
          <a:p>
            <a:pPr lvl="0"/>
            <a:r>
              <a:rPr lang="en-US" dirty="0"/>
              <a:t>”</a:t>
            </a:r>
          </a:p>
        </p:txBody>
      </p:sp>
      <p:sp>
        <p:nvSpPr>
          <p:cNvPr id="32" name="Image 1" descr="preencoded.png">
            <a:extLst>
              <a:ext uri="{FF2B5EF4-FFF2-40B4-BE49-F238E27FC236}">
                <a16:creationId xmlns="" xmlns:a16="http://schemas.microsoft.com/office/drawing/2014/main" id="{2A3EC91E-4089-D366-06D3-3E66F93DFAF3}"/>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 xmlns:a16="http://schemas.microsoft.com/office/drawing/2014/main" id="{70F595E1-C910-3710-90E9-AF5FFCE0586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33" name="Image 4" descr="preencoded.png">
            <a:extLst>
              <a:ext uri="{FF2B5EF4-FFF2-40B4-BE49-F238E27FC236}">
                <a16:creationId xmlns="" xmlns:a16="http://schemas.microsoft.com/office/drawing/2014/main" id="{EC46DC71-C12A-96C8-3FE2-AA95AB58B349}"/>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dirty="0"/>
          </a:p>
        </p:txBody>
      </p:sp>
      <p:sp>
        <p:nvSpPr>
          <p:cNvPr id="29" name="Freeform 70">
            <a:extLst>
              <a:ext uri="{FF2B5EF4-FFF2-40B4-BE49-F238E27FC236}">
                <a16:creationId xmlns="" xmlns:a16="http://schemas.microsoft.com/office/drawing/2014/main" id="{AA39EF58-54F1-4AC9-1D83-2E7DEEAAEA6A}"/>
              </a:ext>
            </a:extLst>
          </p:cNvPr>
          <p:cNvSpPr>
            <a:spLocks/>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 xmlns:a16="http://schemas.microsoft.com/office/drawing/2014/main" id="{0C320934-59CC-4123-C7C1-FEEE89F3045F}"/>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552850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FCC43996-DAC9-130F-CB05-4A8A90381D37}"/>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 name="Title 1">
            <a:extLst>
              <a:ext uri="{FF2B5EF4-FFF2-40B4-BE49-F238E27FC236}">
                <a16:creationId xmlns=""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 xmlns:a16="http://schemas.microsoft.com/office/drawing/2014/main" id="{6AAAFB85-16C0-836A-1D0D-E65277CC341D}"/>
              </a:ext>
            </a:extLst>
          </p:cNvPr>
          <p:cNvSpPr>
            <a:spLocks noGrp="1"/>
          </p:cNvSpPr>
          <p:nvPr>
            <p:ph type="pic" sz="quarter" idx="13"/>
          </p:nvPr>
        </p:nvSpPr>
        <p:spPr>
          <a:xfrm>
            <a:off x="758905" y="2392023"/>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 xmlns:a16="http://schemas.microsoft.com/office/drawing/2014/main" id="{FB04BFFD-8D76-D31F-232F-38A7065ACAF3}"/>
              </a:ext>
            </a:extLst>
          </p:cNvPr>
          <p:cNvSpPr>
            <a:spLocks noGrp="1"/>
          </p:cNvSpPr>
          <p:nvPr>
            <p:ph type="body" sz="quarter" idx="14" hasCustomPrompt="1"/>
          </p:nvPr>
        </p:nvSpPr>
        <p:spPr>
          <a:xfrm>
            <a:off x="758905" y="4989515"/>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 xmlns:a16="http://schemas.microsoft.com/office/drawing/2014/main" id="{75A2E03A-AFB4-3868-FAB5-A24228FA8A04}"/>
              </a:ext>
            </a:extLst>
          </p:cNvPr>
          <p:cNvSpPr>
            <a:spLocks noGrp="1"/>
          </p:cNvSpPr>
          <p:nvPr>
            <p:ph type="body" sz="quarter" idx="15" hasCustomPrompt="1"/>
          </p:nvPr>
        </p:nvSpPr>
        <p:spPr>
          <a:xfrm>
            <a:off x="916885" y="5599755"/>
            <a:ext cx="2283472" cy="365125"/>
          </a:xfrm>
        </p:spPr>
        <p:txBody>
          <a:bodyPr anchor="ctr">
            <a:noAutofit/>
          </a:bodyPr>
          <a:lstStyle>
            <a:lvl1pPr marL="0" indent="0" algn="ctr">
              <a:buNone/>
              <a:defRPr sz="1400"/>
            </a:lvl1pPr>
          </a:lstStyle>
          <a:p>
            <a:pPr lvl="0"/>
            <a:r>
              <a:rPr lang="en-US" dirty="0"/>
              <a:t>Title</a:t>
            </a:r>
          </a:p>
        </p:txBody>
      </p:sp>
      <p:sp>
        <p:nvSpPr>
          <p:cNvPr id="23" name="Picture Placeholder 16">
            <a:extLst>
              <a:ext uri="{FF2B5EF4-FFF2-40B4-BE49-F238E27FC236}">
                <a16:creationId xmlns="" xmlns:a16="http://schemas.microsoft.com/office/drawing/2014/main" id="{FBADCD1B-D9E0-EA12-0DD5-22E5C60E5D6B}"/>
              </a:ext>
            </a:extLst>
          </p:cNvPr>
          <p:cNvSpPr>
            <a:spLocks noGrp="1"/>
          </p:cNvSpPr>
          <p:nvPr>
            <p:ph type="pic" sz="quarter" idx="17"/>
          </p:nvPr>
        </p:nvSpPr>
        <p:spPr>
          <a:xfrm>
            <a:off x="3517361" y="2392619"/>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 xmlns:a16="http://schemas.microsoft.com/office/drawing/2014/main" id="{AD33972D-9092-4B3C-A699-07849068AF1D}"/>
              </a:ext>
            </a:extLst>
          </p:cNvPr>
          <p:cNvSpPr>
            <a:spLocks noGrp="1"/>
          </p:cNvSpPr>
          <p:nvPr>
            <p:ph type="body" sz="quarter" idx="16" hasCustomPrompt="1"/>
          </p:nvPr>
        </p:nvSpPr>
        <p:spPr>
          <a:xfrm>
            <a:off x="3516747" y="4990111"/>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 xmlns:a16="http://schemas.microsoft.com/office/drawing/2014/main" id="{B54F15B1-EAC3-0113-6737-C64480876C5F}"/>
              </a:ext>
            </a:extLst>
          </p:cNvPr>
          <p:cNvSpPr>
            <a:spLocks noGrp="1"/>
          </p:cNvSpPr>
          <p:nvPr>
            <p:ph type="body" sz="quarter" idx="18" hasCustomPrompt="1"/>
          </p:nvPr>
        </p:nvSpPr>
        <p:spPr>
          <a:xfrm>
            <a:off x="3674073" y="5600351"/>
            <a:ext cx="2283472" cy="365125"/>
          </a:xfrm>
        </p:spPr>
        <p:txBody>
          <a:bodyPr anchor="ctr">
            <a:noAutofit/>
          </a:bodyPr>
          <a:lstStyle>
            <a:lvl1pPr marL="0" indent="0" algn="ctr">
              <a:buNone/>
              <a:defRPr sz="1400"/>
            </a:lvl1pPr>
          </a:lstStyle>
          <a:p>
            <a:pPr lvl="0"/>
            <a:r>
              <a:rPr lang="en-US" dirty="0"/>
              <a:t>Title</a:t>
            </a:r>
          </a:p>
        </p:txBody>
      </p:sp>
      <p:sp>
        <p:nvSpPr>
          <p:cNvPr id="26" name="Picture Placeholder 16">
            <a:extLst>
              <a:ext uri="{FF2B5EF4-FFF2-40B4-BE49-F238E27FC236}">
                <a16:creationId xmlns="" xmlns:a16="http://schemas.microsoft.com/office/drawing/2014/main" id="{FCEED0A5-9A71-D54A-91FC-264BD71DDED3}"/>
              </a:ext>
            </a:extLst>
          </p:cNvPr>
          <p:cNvSpPr>
            <a:spLocks noGrp="1"/>
          </p:cNvSpPr>
          <p:nvPr>
            <p:ph type="pic" sz="quarter" idx="20"/>
          </p:nvPr>
        </p:nvSpPr>
        <p:spPr>
          <a:xfrm>
            <a:off x="6275817"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 xmlns:a16="http://schemas.microsoft.com/office/drawing/2014/main" id="{F44A0C74-A714-A8C2-69D2-74CAD68037A5}"/>
              </a:ext>
            </a:extLst>
          </p:cNvPr>
          <p:cNvSpPr>
            <a:spLocks noGrp="1"/>
          </p:cNvSpPr>
          <p:nvPr>
            <p:ph type="body" sz="quarter" idx="19" hasCustomPrompt="1"/>
          </p:nvPr>
        </p:nvSpPr>
        <p:spPr>
          <a:xfrm>
            <a:off x="6274589"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 xmlns:a16="http://schemas.microsoft.com/office/drawing/2014/main" id="{552F4682-3F02-2A70-A285-FB2D1822A4D6}"/>
              </a:ext>
            </a:extLst>
          </p:cNvPr>
          <p:cNvSpPr>
            <a:spLocks noGrp="1"/>
          </p:cNvSpPr>
          <p:nvPr>
            <p:ph type="body" sz="quarter" idx="21" hasCustomPrompt="1"/>
          </p:nvPr>
        </p:nvSpPr>
        <p:spPr>
          <a:xfrm>
            <a:off x="6432529" y="5600947"/>
            <a:ext cx="2283472" cy="365125"/>
          </a:xfrm>
        </p:spPr>
        <p:txBody>
          <a:bodyPr anchor="ctr">
            <a:noAutofit/>
          </a:bodyPr>
          <a:lstStyle>
            <a:lvl1pPr marL="0" indent="0" algn="ctr">
              <a:buNone/>
              <a:defRPr sz="1400"/>
            </a:lvl1pPr>
          </a:lstStyle>
          <a:p>
            <a:pPr lvl="0"/>
            <a:r>
              <a:rPr lang="en-US" dirty="0"/>
              <a:t>Title</a:t>
            </a:r>
          </a:p>
        </p:txBody>
      </p:sp>
      <p:sp>
        <p:nvSpPr>
          <p:cNvPr id="29" name="Picture Placeholder 16">
            <a:extLst>
              <a:ext uri="{FF2B5EF4-FFF2-40B4-BE49-F238E27FC236}">
                <a16:creationId xmlns="" xmlns:a16="http://schemas.microsoft.com/office/drawing/2014/main" id="{4F0F5D16-7316-B120-F378-E3D492FEEB9C}"/>
              </a:ext>
            </a:extLst>
          </p:cNvPr>
          <p:cNvSpPr>
            <a:spLocks noGrp="1"/>
          </p:cNvSpPr>
          <p:nvPr>
            <p:ph type="pic" sz="quarter" idx="23"/>
          </p:nvPr>
        </p:nvSpPr>
        <p:spPr>
          <a:xfrm>
            <a:off x="9034272"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 xmlns:a16="http://schemas.microsoft.com/office/drawing/2014/main" id="{47AC9724-9FC2-62FA-0DE7-3F9FE9B67A34}"/>
              </a:ext>
            </a:extLst>
          </p:cNvPr>
          <p:cNvSpPr>
            <a:spLocks noGrp="1"/>
          </p:cNvSpPr>
          <p:nvPr>
            <p:ph type="body" sz="quarter" idx="22" hasCustomPrompt="1"/>
          </p:nvPr>
        </p:nvSpPr>
        <p:spPr>
          <a:xfrm>
            <a:off x="9032431"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 xmlns:a16="http://schemas.microsoft.com/office/drawing/2014/main" id="{114EE337-FC29-F325-E528-A3F809B28B5B}"/>
              </a:ext>
            </a:extLst>
          </p:cNvPr>
          <p:cNvSpPr>
            <a:spLocks noGrp="1"/>
          </p:cNvSpPr>
          <p:nvPr>
            <p:ph type="body" sz="quarter" idx="24" hasCustomPrompt="1"/>
          </p:nvPr>
        </p:nvSpPr>
        <p:spPr>
          <a:xfrm>
            <a:off x="9190984" y="5600947"/>
            <a:ext cx="2283472" cy="365125"/>
          </a:xfrm>
        </p:spPr>
        <p:txBody>
          <a:bodyPr anchor="ctr">
            <a:noAutofit/>
          </a:bodyPr>
          <a:lstStyle>
            <a:lvl1pPr marL="0" indent="0" algn="ctr">
              <a:buNone/>
              <a:defRPr sz="1400"/>
            </a:lvl1pPr>
          </a:lstStyle>
          <a:p>
            <a:pPr lvl="0"/>
            <a:r>
              <a:rPr lang="en-US" dirty="0"/>
              <a:t>Title</a:t>
            </a:r>
          </a:p>
        </p:txBody>
      </p:sp>
    </p:spTree>
    <p:extLst>
      <p:ext uri="{BB962C8B-B14F-4D97-AF65-F5344CB8AC3E}">
        <p14:creationId xmlns="" xmlns:p14="http://schemas.microsoft.com/office/powerpoint/2010/main" val="258665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04E8AF-9DFE-7077-DB36-941F6490BAD8}"/>
              </a:ext>
            </a:extLst>
          </p:cNvPr>
          <p:cNvSpPr>
            <a:spLocks noGrp="1"/>
          </p:cNvSpPr>
          <p:nvPr>
            <p:ph type="title"/>
          </p:nvPr>
        </p:nvSpPr>
        <p:spPr>
          <a:xfrm>
            <a:off x="758952" y="539496"/>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 xmlns:a16="http://schemas.microsoft.com/office/drawing/2014/main" id="{6AAAFB85-16C0-836A-1D0D-E65277CC341D}"/>
              </a:ext>
            </a:extLst>
          </p:cNvPr>
          <p:cNvSpPr>
            <a:spLocks noGrp="1"/>
          </p:cNvSpPr>
          <p:nvPr>
            <p:ph type="pic" sz="quarter" idx="13"/>
          </p:nvPr>
        </p:nvSpPr>
        <p:spPr>
          <a:xfrm>
            <a:off x="1271016"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 xmlns:a16="http://schemas.microsoft.com/office/drawing/2014/main" id="{FB04BFFD-8D76-D31F-232F-38A7065ACAF3}"/>
              </a:ext>
            </a:extLst>
          </p:cNvPr>
          <p:cNvSpPr>
            <a:spLocks noGrp="1"/>
          </p:cNvSpPr>
          <p:nvPr>
            <p:ph type="body" sz="quarter" idx="14" hasCustomPrompt="1"/>
          </p:nvPr>
        </p:nvSpPr>
        <p:spPr>
          <a:xfrm>
            <a:off x="1271016"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 xmlns:a16="http://schemas.microsoft.com/office/drawing/2014/main" id="{75A2E03A-AFB4-3868-FAB5-A24228FA8A04}"/>
              </a:ext>
            </a:extLst>
          </p:cNvPr>
          <p:cNvSpPr>
            <a:spLocks noGrp="1"/>
          </p:cNvSpPr>
          <p:nvPr>
            <p:ph type="body" sz="quarter" idx="15" hasCustomPrompt="1"/>
          </p:nvPr>
        </p:nvSpPr>
        <p:spPr>
          <a:xfrm>
            <a:off x="1271016" y="3616960"/>
            <a:ext cx="2029968" cy="182880"/>
          </a:xfrm>
        </p:spPr>
        <p:txBody>
          <a:bodyPr anchor="ctr">
            <a:noAutofit/>
          </a:bodyPr>
          <a:lstStyle>
            <a:lvl1pPr marL="0" indent="0" algn="ctr">
              <a:buNone/>
              <a:defRPr sz="1200" spc="20" baseline="0"/>
            </a:lvl1pPr>
          </a:lstStyle>
          <a:p>
            <a:pPr lvl="0"/>
            <a:r>
              <a:rPr lang="en-US" dirty="0"/>
              <a:t>Title</a:t>
            </a:r>
          </a:p>
        </p:txBody>
      </p:sp>
      <p:sp>
        <p:nvSpPr>
          <p:cNvPr id="10" name="Picture Placeholder 16">
            <a:extLst>
              <a:ext uri="{FF2B5EF4-FFF2-40B4-BE49-F238E27FC236}">
                <a16:creationId xmlns="" xmlns:a16="http://schemas.microsoft.com/office/drawing/2014/main" id="{BB749B9A-080F-37C0-08E6-909A5DA554D4}"/>
              </a:ext>
            </a:extLst>
          </p:cNvPr>
          <p:cNvSpPr>
            <a:spLocks noGrp="1"/>
          </p:cNvSpPr>
          <p:nvPr>
            <p:ph type="pic" sz="quarter" idx="25"/>
          </p:nvPr>
        </p:nvSpPr>
        <p:spPr>
          <a:xfrm>
            <a:off x="1271016"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4" name="Text Placeholder 18">
            <a:extLst>
              <a:ext uri="{FF2B5EF4-FFF2-40B4-BE49-F238E27FC236}">
                <a16:creationId xmlns="" xmlns:a16="http://schemas.microsoft.com/office/drawing/2014/main" id="{C4C7516E-0853-87BE-108B-697DD8E0DA75}"/>
              </a:ext>
            </a:extLst>
          </p:cNvPr>
          <p:cNvSpPr>
            <a:spLocks noGrp="1"/>
          </p:cNvSpPr>
          <p:nvPr>
            <p:ph type="body" sz="quarter" idx="29" hasCustomPrompt="1"/>
          </p:nvPr>
        </p:nvSpPr>
        <p:spPr>
          <a:xfrm>
            <a:off x="1271016"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5" name="Text Placeholder 20">
            <a:extLst>
              <a:ext uri="{FF2B5EF4-FFF2-40B4-BE49-F238E27FC236}">
                <a16:creationId xmlns="" xmlns:a16="http://schemas.microsoft.com/office/drawing/2014/main" id="{FB1A74E1-7CEB-F501-F998-7361A20F7349}"/>
              </a:ext>
            </a:extLst>
          </p:cNvPr>
          <p:cNvSpPr>
            <a:spLocks noGrp="1"/>
          </p:cNvSpPr>
          <p:nvPr>
            <p:ph type="body" sz="quarter" idx="30" hasCustomPrompt="1"/>
          </p:nvPr>
        </p:nvSpPr>
        <p:spPr>
          <a:xfrm>
            <a:off x="1271016" y="6215888"/>
            <a:ext cx="2029968" cy="182880"/>
          </a:xfrm>
        </p:spPr>
        <p:txBody>
          <a:bodyPr anchor="ctr">
            <a:noAutofit/>
          </a:bodyPr>
          <a:lstStyle>
            <a:lvl1pPr marL="0" indent="0" algn="ctr">
              <a:buNone/>
              <a:defRPr sz="1200" spc="20" baseline="0"/>
            </a:lvl1pPr>
          </a:lstStyle>
          <a:p>
            <a:pPr lvl="0"/>
            <a:r>
              <a:rPr lang="en-US" dirty="0"/>
              <a:t>Title</a:t>
            </a:r>
          </a:p>
        </p:txBody>
      </p:sp>
      <p:sp>
        <p:nvSpPr>
          <p:cNvPr id="23" name="Picture Placeholder 16">
            <a:extLst>
              <a:ext uri="{FF2B5EF4-FFF2-40B4-BE49-F238E27FC236}">
                <a16:creationId xmlns="" xmlns:a16="http://schemas.microsoft.com/office/drawing/2014/main" id="{FBADCD1B-D9E0-EA12-0DD5-22E5C60E5D6B}"/>
              </a:ext>
            </a:extLst>
          </p:cNvPr>
          <p:cNvSpPr>
            <a:spLocks noGrp="1"/>
          </p:cNvSpPr>
          <p:nvPr>
            <p:ph type="pic" sz="quarter" idx="17"/>
          </p:nvPr>
        </p:nvSpPr>
        <p:spPr>
          <a:xfrm>
            <a:off x="3828288"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 xmlns:a16="http://schemas.microsoft.com/office/drawing/2014/main" id="{AD33972D-9092-4B3C-A699-07849068AF1D}"/>
              </a:ext>
            </a:extLst>
          </p:cNvPr>
          <p:cNvSpPr>
            <a:spLocks noGrp="1"/>
          </p:cNvSpPr>
          <p:nvPr>
            <p:ph type="body" sz="quarter" idx="16" hasCustomPrompt="1"/>
          </p:nvPr>
        </p:nvSpPr>
        <p:spPr>
          <a:xfrm>
            <a:off x="3828288"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 xmlns:a16="http://schemas.microsoft.com/office/drawing/2014/main" id="{B54F15B1-EAC3-0113-6737-C64480876C5F}"/>
              </a:ext>
            </a:extLst>
          </p:cNvPr>
          <p:cNvSpPr>
            <a:spLocks noGrp="1"/>
          </p:cNvSpPr>
          <p:nvPr>
            <p:ph type="body" sz="quarter" idx="18" hasCustomPrompt="1"/>
          </p:nvPr>
        </p:nvSpPr>
        <p:spPr>
          <a:xfrm>
            <a:off x="3828288" y="3616960"/>
            <a:ext cx="2029968" cy="182880"/>
          </a:xfrm>
        </p:spPr>
        <p:txBody>
          <a:bodyPr anchor="ctr">
            <a:noAutofit/>
          </a:bodyPr>
          <a:lstStyle>
            <a:lvl1pPr marL="0" indent="0" algn="ctr">
              <a:buNone/>
              <a:defRPr sz="1200" spc="20" baseline="0"/>
            </a:lvl1pPr>
          </a:lstStyle>
          <a:p>
            <a:pPr lvl="0"/>
            <a:r>
              <a:rPr lang="en-US" dirty="0"/>
              <a:t>Title</a:t>
            </a:r>
          </a:p>
        </p:txBody>
      </p:sp>
      <p:sp>
        <p:nvSpPr>
          <p:cNvPr id="11" name="Picture Placeholder 16">
            <a:extLst>
              <a:ext uri="{FF2B5EF4-FFF2-40B4-BE49-F238E27FC236}">
                <a16:creationId xmlns="" xmlns:a16="http://schemas.microsoft.com/office/drawing/2014/main" id="{B5D5100A-3D51-45DB-3A84-9E7FB85261E3}"/>
              </a:ext>
            </a:extLst>
          </p:cNvPr>
          <p:cNvSpPr>
            <a:spLocks noGrp="1"/>
          </p:cNvSpPr>
          <p:nvPr>
            <p:ph type="pic" sz="quarter" idx="26"/>
          </p:nvPr>
        </p:nvSpPr>
        <p:spPr>
          <a:xfrm>
            <a:off x="3828288"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6" name="Text Placeholder 18">
            <a:extLst>
              <a:ext uri="{FF2B5EF4-FFF2-40B4-BE49-F238E27FC236}">
                <a16:creationId xmlns="" xmlns:a16="http://schemas.microsoft.com/office/drawing/2014/main" id="{B775B771-678A-D917-7FE0-5DA7A23CCE25}"/>
              </a:ext>
            </a:extLst>
          </p:cNvPr>
          <p:cNvSpPr>
            <a:spLocks noGrp="1"/>
          </p:cNvSpPr>
          <p:nvPr>
            <p:ph type="body" sz="quarter" idx="31" hasCustomPrompt="1"/>
          </p:nvPr>
        </p:nvSpPr>
        <p:spPr>
          <a:xfrm>
            <a:off x="3828288"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8" name="Text Placeholder 20">
            <a:extLst>
              <a:ext uri="{FF2B5EF4-FFF2-40B4-BE49-F238E27FC236}">
                <a16:creationId xmlns="" xmlns:a16="http://schemas.microsoft.com/office/drawing/2014/main" id="{AA2B9540-B92A-AD9C-C01A-B08A98BF8455}"/>
              </a:ext>
            </a:extLst>
          </p:cNvPr>
          <p:cNvSpPr>
            <a:spLocks noGrp="1"/>
          </p:cNvSpPr>
          <p:nvPr>
            <p:ph type="body" sz="quarter" idx="32" hasCustomPrompt="1"/>
          </p:nvPr>
        </p:nvSpPr>
        <p:spPr>
          <a:xfrm>
            <a:off x="3828288" y="6215888"/>
            <a:ext cx="2029968" cy="182880"/>
          </a:xfrm>
        </p:spPr>
        <p:txBody>
          <a:bodyPr anchor="ctr">
            <a:noAutofit/>
          </a:bodyPr>
          <a:lstStyle>
            <a:lvl1pPr marL="0" indent="0" algn="ctr">
              <a:buNone/>
              <a:defRPr sz="1200" spc="20" baseline="0"/>
            </a:lvl1pPr>
          </a:lstStyle>
          <a:p>
            <a:pPr lvl="0"/>
            <a:r>
              <a:rPr lang="en-US" dirty="0"/>
              <a:t>Title</a:t>
            </a:r>
          </a:p>
        </p:txBody>
      </p:sp>
      <p:sp>
        <p:nvSpPr>
          <p:cNvPr id="26" name="Picture Placeholder 16">
            <a:extLst>
              <a:ext uri="{FF2B5EF4-FFF2-40B4-BE49-F238E27FC236}">
                <a16:creationId xmlns="" xmlns:a16="http://schemas.microsoft.com/office/drawing/2014/main" id="{FCEED0A5-9A71-D54A-91FC-264BD71DDED3}"/>
              </a:ext>
            </a:extLst>
          </p:cNvPr>
          <p:cNvSpPr>
            <a:spLocks noGrp="1"/>
          </p:cNvSpPr>
          <p:nvPr>
            <p:ph type="pic" sz="quarter" idx="20"/>
          </p:nvPr>
        </p:nvSpPr>
        <p:spPr>
          <a:xfrm>
            <a:off x="6385560"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 xmlns:a16="http://schemas.microsoft.com/office/drawing/2014/main" id="{F44A0C74-A714-A8C2-69D2-74CAD68037A5}"/>
              </a:ext>
            </a:extLst>
          </p:cNvPr>
          <p:cNvSpPr>
            <a:spLocks noGrp="1"/>
          </p:cNvSpPr>
          <p:nvPr>
            <p:ph type="body" sz="quarter" idx="19" hasCustomPrompt="1"/>
          </p:nvPr>
        </p:nvSpPr>
        <p:spPr>
          <a:xfrm>
            <a:off x="6385560"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 xmlns:a16="http://schemas.microsoft.com/office/drawing/2014/main" id="{552F4682-3F02-2A70-A285-FB2D1822A4D6}"/>
              </a:ext>
            </a:extLst>
          </p:cNvPr>
          <p:cNvSpPr>
            <a:spLocks noGrp="1"/>
          </p:cNvSpPr>
          <p:nvPr>
            <p:ph type="body" sz="quarter" idx="21" hasCustomPrompt="1"/>
          </p:nvPr>
        </p:nvSpPr>
        <p:spPr>
          <a:xfrm>
            <a:off x="6385560" y="3616960"/>
            <a:ext cx="2029968" cy="182880"/>
          </a:xfrm>
        </p:spPr>
        <p:txBody>
          <a:bodyPr anchor="ctr">
            <a:noAutofit/>
          </a:bodyPr>
          <a:lstStyle>
            <a:lvl1pPr marL="0" indent="0" algn="ctr">
              <a:buNone/>
              <a:defRPr sz="1200" spc="20" baseline="0"/>
            </a:lvl1pPr>
          </a:lstStyle>
          <a:p>
            <a:pPr lvl="0"/>
            <a:r>
              <a:rPr lang="en-US" dirty="0"/>
              <a:t>Title</a:t>
            </a:r>
          </a:p>
        </p:txBody>
      </p:sp>
      <p:sp>
        <p:nvSpPr>
          <p:cNvPr id="12" name="Picture Placeholder 16">
            <a:extLst>
              <a:ext uri="{FF2B5EF4-FFF2-40B4-BE49-F238E27FC236}">
                <a16:creationId xmlns="" xmlns:a16="http://schemas.microsoft.com/office/drawing/2014/main" id="{3D2AAC25-9404-1F6F-200C-5660F4995858}"/>
              </a:ext>
            </a:extLst>
          </p:cNvPr>
          <p:cNvSpPr>
            <a:spLocks noGrp="1"/>
          </p:cNvSpPr>
          <p:nvPr>
            <p:ph type="pic" sz="quarter" idx="27"/>
          </p:nvPr>
        </p:nvSpPr>
        <p:spPr>
          <a:xfrm>
            <a:off x="6385560"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0" name="Text Placeholder 18">
            <a:extLst>
              <a:ext uri="{FF2B5EF4-FFF2-40B4-BE49-F238E27FC236}">
                <a16:creationId xmlns="" xmlns:a16="http://schemas.microsoft.com/office/drawing/2014/main" id="{AE4677E1-AC1B-AB9C-5E0C-794903DD1CEB}"/>
              </a:ext>
            </a:extLst>
          </p:cNvPr>
          <p:cNvSpPr>
            <a:spLocks noGrp="1"/>
          </p:cNvSpPr>
          <p:nvPr>
            <p:ph type="body" sz="quarter" idx="33" hasCustomPrompt="1"/>
          </p:nvPr>
        </p:nvSpPr>
        <p:spPr>
          <a:xfrm>
            <a:off x="6385560"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1" name="Text Placeholder 20">
            <a:extLst>
              <a:ext uri="{FF2B5EF4-FFF2-40B4-BE49-F238E27FC236}">
                <a16:creationId xmlns="" xmlns:a16="http://schemas.microsoft.com/office/drawing/2014/main" id="{826BBF6C-7198-3C15-CDCB-E72B08709C1F}"/>
              </a:ext>
            </a:extLst>
          </p:cNvPr>
          <p:cNvSpPr>
            <a:spLocks noGrp="1"/>
          </p:cNvSpPr>
          <p:nvPr>
            <p:ph type="body" sz="quarter" idx="34" hasCustomPrompt="1"/>
          </p:nvPr>
        </p:nvSpPr>
        <p:spPr>
          <a:xfrm>
            <a:off x="6385560" y="6215888"/>
            <a:ext cx="2029968" cy="182880"/>
          </a:xfrm>
        </p:spPr>
        <p:txBody>
          <a:bodyPr anchor="ctr">
            <a:noAutofit/>
          </a:bodyPr>
          <a:lstStyle>
            <a:lvl1pPr marL="0" indent="0" algn="ctr">
              <a:buNone/>
              <a:defRPr sz="1200" spc="20" baseline="0"/>
            </a:lvl1pPr>
          </a:lstStyle>
          <a:p>
            <a:pPr lvl="0"/>
            <a:r>
              <a:rPr lang="en-US" dirty="0"/>
              <a:t>Title</a:t>
            </a:r>
          </a:p>
        </p:txBody>
      </p:sp>
      <p:sp>
        <p:nvSpPr>
          <p:cNvPr id="29" name="Picture Placeholder 16">
            <a:extLst>
              <a:ext uri="{FF2B5EF4-FFF2-40B4-BE49-F238E27FC236}">
                <a16:creationId xmlns="" xmlns:a16="http://schemas.microsoft.com/office/drawing/2014/main" id="{4F0F5D16-7316-B120-F378-E3D492FEEB9C}"/>
              </a:ext>
            </a:extLst>
          </p:cNvPr>
          <p:cNvSpPr>
            <a:spLocks noGrp="1"/>
          </p:cNvSpPr>
          <p:nvPr>
            <p:ph type="pic" sz="quarter" idx="23"/>
          </p:nvPr>
        </p:nvSpPr>
        <p:spPr>
          <a:xfrm>
            <a:off x="8942832"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 xmlns:a16="http://schemas.microsoft.com/office/drawing/2014/main" id="{47AC9724-9FC2-62FA-0DE7-3F9FE9B67A34}"/>
              </a:ext>
            </a:extLst>
          </p:cNvPr>
          <p:cNvSpPr>
            <a:spLocks noGrp="1"/>
          </p:cNvSpPr>
          <p:nvPr>
            <p:ph type="body" sz="quarter" idx="22" hasCustomPrompt="1"/>
          </p:nvPr>
        </p:nvSpPr>
        <p:spPr>
          <a:xfrm>
            <a:off x="8942832"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 xmlns:a16="http://schemas.microsoft.com/office/drawing/2014/main" id="{114EE337-FC29-F325-E528-A3F809B28B5B}"/>
              </a:ext>
            </a:extLst>
          </p:cNvPr>
          <p:cNvSpPr>
            <a:spLocks noGrp="1"/>
          </p:cNvSpPr>
          <p:nvPr>
            <p:ph type="body" sz="quarter" idx="24" hasCustomPrompt="1"/>
          </p:nvPr>
        </p:nvSpPr>
        <p:spPr>
          <a:xfrm>
            <a:off x="8942832" y="3616960"/>
            <a:ext cx="2029968" cy="182880"/>
          </a:xfrm>
        </p:spPr>
        <p:txBody>
          <a:bodyPr anchor="ctr">
            <a:noAutofit/>
          </a:bodyPr>
          <a:lstStyle>
            <a:lvl1pPr marL="0" indent="0" algn="ctr">
              <a:buNone/>
              <a:defRPr sz="1200" spc="20" baseline="0"/>
            </a:lvl1pPr>
          </a:lstStyle>
          <a:p>
            <a:pPr lvl="0"/>
            <a:r>
              <a:rPr lang="en-US" dirty="0"/>
              <a:t>Title</a:t>
            </a:r>
          </a:p>
        </p:txBody>
      </p:sp>
      <p:sp>
        <p:nvSpPr>
          <p:cNvPr id="13" name="Picture Placeholder 16">
            <a:extLst>
              <a:ext uri="{FF2B5EF4-FFF2-40B4-BE49-F238E27FC236}">
                <a16:creationId xmlns="" xmlns:a16="http://schemas.microsoft.com/office/drawing/2014/main" id="{90CBAA5D-3D9B-0CB5-E527-996433638BE3}"/>
              </a:ext>
            </a:extLst>
          </p:cNvPr>
          <p:cNvSpPr>
            <a:spLocks noGrp="1"/>
          </p:cNvSpPr>
          <p:nvPr>
            <p:ph type="pic" sz="quarter" idx="28"/>
          </p:nvPr>
        </p:nvSpPr>
        <p:spPr>
          <a:xfrm>
            <a:off x="8942832"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32" name="Text Placeholder 18">
            <a:extLst>
              <a:ext uri="{FF2B5EF4-FFF2-40B4-BE49-F238E27FC236}">
                <a16:creationId xmlns="" xmlns:a16="http://schemas.microsoft.com/office/drawing/2014/main" id="{5B47333C-2F5E-FA7D-5DD1-191E0F421B61}"/>
              </a:ext>
            </a:extLst>
          </p:cNvPr>
          <p:cNvSpPr>
            <a:spLocks noGrp="1"/>
          </p:cNvSpPr>
          <p:nvPr>
            <p:ph type="body" sz="quarter" idx="35" hasCustomPrompt="1"/>
          </p:nvPr>
        </p:nvSpPr>
        <p:spPr>
          <a:xfrm>
            <a:off x="8942832"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3" name="Text Placeholder 20">
            <a:extLst>
              <a:ext uri="{FF2B5EF4-FFF2-40B4-BE49-F238E27FC236}">
                <a16:creationId xmlns="" xmlns:a16="http://schemas.microsoft.com/office/drawing/2014/main" id="{D0AA2AE2-5A11-76D4-4D9C-B6B24D1419D0}"/>
              </a:ext>
            </a:extLst>
          </p:cNvPr>
          <p:cNvSpPr>
            <a:spLocks noGrp="1"/>
          </p:cNvSpPr>
          <p:nvPr>
            <p:ph type="body" sz="quarter" idx="36" hasCustomPrompt="1"/>
          </p:nvPr>
        </p:nvSpPr>
        <p:spPr>
          <a:xfrm>
            <a:off x="8942832" y="6215888"/>
            <a:ext cx="2029968" cy="182880"/>
          </a:xfrm>
        </p:spPr>
        <p:txBody>
          <a:bodyPr anchor="ctr">
            <a:noAutofit/>
          </a:bodyPr>
          <a:lstStyle>
            <a:lvl1pPr marL="0" indent="0" algn="ctr">
              <a:buNone/>
              <a:defRPr sz="1200" spc="20" baseline="0"/>
            </a:lvl1pPr>
          </a:lstStyle>
          <a:p>
            <a:pPr lvl="0"/>
            <a:r>
              <a:rPr lang="en-US" dirty="0"/>
              <a:t>Title</a:t>
            </a:r>
          </a:p>
        </p:txBody>
      </p:sp>
    </p:spTree>
    <p:extLst>
      <p:ext uri="{BB962C8B-B14F-4D97-AF65-F5344CB8AC3E}">
        <p14:creationId xmlns="" xmlns:p14="http://schemas.microsoft.com/office/powerpoint/2010/main" val="1900709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 xmlns:a16="http://schemas.microsoft.com/office/drawing/2014/main" id="{B950ED98-B5D1-206C-403F-FA954F9D2CFF}"/>
              </a:ext>
            </a:extLst>
          </p:cNvPr>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 xmlns:a16="http://schemas.microsoft.com/office/drawing/2014/main" id="{0E8643CE-01D9-3E5E-15F6-20689F775F15}"/>
              </a:ext>
            </a:extLst>
          </p:cNvPr>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 xmlns:a16="http://schemas.microsoft.com/office/drawing/2014/main" id="{5AF82DDD-EDEC-7D87-F43A-113C5E4A4FE7}"/>
              </a:ext>
            </a:extLst>
          </p:cNvPr>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 xmlns:a16="http://schemas.microsoft.com/office/drawing/2014/main" id="{E47E492E-967F-54B7-55B1-08A5E1C3615B}"/>
              </a:ext>
            </a:extLst>
          </p:cNvPr>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 xmlns:a16="http://schemas.microsoft.com/office/drawing/2014/main" id="{DC0053FE-E44A-CA97-F782-67FC633E722E}"/>
              </a:ext>
            </a:extLst>
          </p:cNvPr>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67445A0A-815D-3414-088B-C041E6742DBE}"/>
              </a:ext>
            </a:extLst>
          </p:cNvPr>
          <p:cNvSpPr>
            <a:spLocks noGrp="1"/>
          </p:cNvSpPr>
          <p:nvPr>
            <p:ph type="title"/>
          </p:nvPr>
        </p:nvSpPr>
        <p:spPr>
          <a:xfrm>
            <a:off x="758952" y="841248"/>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 xmlns:a16="http://schemas.microsoft.com/office/drawing/2014/main" id="{C025625F-8274-840F-6DD8-D36687CB8F7E}"/>
              </a:ext>
            </a:extLst>
          </p:cNvPr>
          <p:cNvSpPr>
            <a:spLocks noGrp="1"/>
          </p:cNvSpPr>
          <p:nvPr>
            <p:ph type="body" idx="1"/>
          </p:nvPr>
        </p:nvSpPr>
        <p:spPr>
          <a:xfrm>
            <a:off x="685338"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 xmlns:a16="http://schemas.microsoft.com/office/drawing/2014/main" id="{2F18FBB7-2D21-7954-1324-C7D3BFE5C85D}"/>
              </a:ext>
            </a:extLst>
          </p:cNvPr>
          <p:cNvSpPr>
            <a:spLocks noGrp="1"/>
          </p:cNvSpPr>
          <p:nvPr>
            <p:ph type="pic" sz="quarter" idx="23"/>
          </p:nvPr>
        </p:nvSpPr>
        <p:spPr>
          <a:xfrm>
            <a:off x="1339134"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 xmlns:a16="http://schemas.microsoft.com/office/drawing/2014/main" id="{2EF54C35-5F8E-4E0A-AB4D-97E38121910A}"/>
              </a:ext>
            </a:extLst>
          </p:cNvPr>
          <p:cNvSpPr>
            <a:spLocks noGrp="1"/>
          </p:cNvSpPr>
          <p:nvPr>
            <p:ph type="body" sz="quarter" idx="18"/>
          </p:nvPr>
        </p:nvSpPr>
        <p:spPr>
          <a:xfrm>
            <a:off x="731058"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7" name="Text Placeholder 4">
            <a:extLst>
              <a:ext uri="{FF2B5EF4-FFF2-40B4-BE49-F238E27FC236}">
                <a16:creationId xmlns="" xmlns:a16="http://schemas.microsoft.com/office/drawing/2014/main" id="{79F9AD31-B0C5-3563-C73A-8B6297FCFD1C}"/>
              </a:ext>
            </a:extLst>
          </p:cNvPr>
          <p:cNvSpPr>
            <a:spLocks noGrp="1"/>
          </p:cNvSpPr>
          <p:nvPr>
            <p:ph type="body" sz="quarter" idx="3"/>
          </p:nvPr>
        </p:nvSpPr>
        <p:spPr>
          <a:xfrm>
            <a:off x="2900910"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8" name="Picture Placeholder 62">
            <a:extLst>
              <a:ext uri="{FF2B5EF4-FFF2-40B4-BE49-F238E27FC236}">
                <a16:creationId xmlns="" xmlns:a16="http://schemas.microsoft.com/office/drawing/2014/main" id="{05E8E8EF-4954-870B-04E5-82BC660A6738}"/>
              </a:ext>
            </a:extLst>
          </p:cNvPr>
          <p:cNvSpPr>
            <a:spLocks noGrp="1"/>
          </p:cNvSpPr>
          <p:nvPr>
            <p:ph type="pic" sz="quarter" idx="27"/>
          </p:nvPr>
        </p:nvSpPr>
        <p:spPr>
          <a:xfrm>
            <a:off x="3554707"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8" name="Text Placeholder 51">
            <a:extLst>
              <a:ext uri="{FF2B5EF4-FFF2-40B4-BE49-F238E27FC236}">
                <a16:creationId xmlns="" xmlns:a16="http://schemas.microsoft.com/office/drawing/2014/main" id="{75981CD1-EA26-D1CF-F19E-B58C16BA8A69}"/>
              </a:ext>
            </a:extLst>
          </p:cNvPr>
          <p:cNvSpPr>
            <a:spLocks noGrp="1"/>
          </p:cNvSpPr>
          <p:nvPr>
            <p:ph type="body" sz="quarter" idx="19"/>
          </p:nvPr>
        </p:nvSpPr>
        <p:spPr>
          <a:xfrm>
            <a:off x="2946630"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8" name="Text Placeholder 4">
            <a:extLst>
              <a:ext uri="{FF2B5EF4-FFF2-40B4-BE49-F238E27FC236}">
                <a16:creationId xmlns="" xmlns:a16="http://schemas.microsoft.com/office/drawing/2014/main" id="{3A09BBD1-5CBC-B0EF-71C0-054FCB989BC6}"/>
              </a:ext>
            </a:extLst>
          </p:cNvPr>
          <p:cNvSpPr>
            <a:spLocks noGrp="1"/>
          </p:cNvSpPr>
          <p:nvPr>
            <p:ph type="body" sz="quarter" idx="13"/>
          </p:nvPr>
        </p:nvSpPr>
        <p:spPr>
          <a:xfrm>
            <a:off x="5116484"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7" name="Picture Placeholder 62">
            <a:extLst>
              <a:ext uri="{FF2B5EF4-FFF2-40B4-BE49-F238E27FC236}">
                <a16:creationId xmlns="" xmlns:a16="http://schemas.microsoft.com/office/drawing/2014/main" id="{4AD0C8C9-DB5A-6DC8-2729-A21F1A5CF174}"/>
              </a:ext>
            </a:extLst>
          </p:cNvPr>
          <p:cNvSpPr>
            <a:spLocks noGrp="1"/>
          </p:cNvSpPr>
          <p:nvPr>
            <p:ph type="pic" sz="quarter" idx="26"/>
          </p:nvPr>
        </p:nvSpPr>
        <p:spPr>
          <a:xfrm>
            <a:off x="5770280"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9" name="Text Placeholder 51">
            <a:extLst>
              <a:ext uri="{FF2B5EF4-FFF2-40B4-BE49-F238E27FC236}">
                <a16:creationId xmlns="" xmlns:a16="http://schemas.microsoft.com/office/drawing/2014/main" id="{F02DE2DC-F65C-32A5-5821-89FB2F53C325}"/>
              </a:ext>
            </a:extLst>
          </p:cNvPr>
          <p:cNvSpPr>
            <a:spLocks noGrp="1"/>
          </p:cNvSpPr>
          <p:nvPr>
            <p:ph type="body" sz="quarter" idx="20"/>
          </p:nvPr>
        </p:nvSpPr>
        <p:spPr>
          <a:xfrm>
            <a:off x="5162204"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9" name="Text Placeholder 4">
            <a:extLst>
              <a:ext uri="{FF2B5EF4-FFF2-40B4-BE49-F238E27FC236}">
                <a16:creationId xmlns="" xmlns:a16="http://schemas.microsoft.com/office/drawing/2014/main" id="{084A0326-A0B8-1723-B8BA-B015344F2DCE}"/>
              </a:ext>
            </a:extLst>
          </p:cNvPr>
          <p:cNvSpPr>
            <a:spLocks noGrp="1"/>
          </p:cNvSpPr>
          <p:nvPr>
            <p:ph type="body" sz="quarter" idx="15"/>
          </p:nvPr>
        </p:nvSpPr>
        <p:spPr>
          <a:xfrm>
            <a:off x="7332057"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 xmlns:a16="http://schemas.microsoft.com/office/drawing/2014/main" id="{139354A0-F5DF-3AC5-5E8B-A41146C26F3C}"/>
              </a:ext>
            </a:extLst>
          </p:cNvPr>
          <p:cNvSpPr>
            <a:spLocks noGrp="1"/>
          </p:cNvSpPr>
          <p:nvPr>
            <p:ph type="pic" sz="quarter" idx="25"/>
          </p:nvPr>
        </p:nvSpPr>
        <p:spPr>
          <a:xfrm>
            <a:off x="7985853"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 xmlns:a16="http://schemas.microsoft.com/office/drawing/2014/main" id="{E9730E82-F317-686A-8777-D81705BCC706}"/>
              </a:ext>
            </a:extLst>
          </p:cNvPr>
          <p:cNvSpPr>
            <a:spLocks noGrp="1"/>
          </p:cNvSpPr>
          <p:nvPr>
            <p:ph type="body" sz="quarter" idx="21"/>
          </p:nvPr>
        </p:nvSpPr>
        <p:spPr>
          <a:xfrm>
            <a:off x="7377777"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50" name="Text Placeholder 4">
            <a:extLst>
              <a:ext uri="{FF2B5EF4-FFF2-40B4-BE49-F238E27FC236}">
                <a16:creationId xmlns="" xmlns:a16="http://schemas.microsoft.com/office/drawing/2014/main" id="{0E3B57F3-1903-446F-D989-D6CA342D0861}"/>
              </a:ext>
            </a:extLst>
          </p:cNvPr>
          <p:cNvSpPr>
            <a:spLocks noGrp="1"/>
          </p:cNvSpPr>
          <p:nvPr>
            <p:ph type="body" sz="quarter" idx="17"/>
          </p:nvPr>
        </p:nvSpPr>
        <p:spPr>
          <a:xfrm>
            <a:off x="9547629"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 xmlns:a16="http://schemas.microsoft.com/office/drawing/2014/main" id="{D5BF3A8A-72F1-392E-855B-5B36E244A7FD}"/>
              </a:ext>
            </a:extLst>
          </p:cNvPr>
          <p:cNvSpPr>
            <a:spLocks noGrp="1"/>
          </p:cNvSpPr>
          <p:nvPr>
            <p:ph type="pic" sz="quarter" idx="24"/>
          </p:nvPr>
        </p:nvSpPr>
        <p:spPr>
          <a:xfrm>
            <a:off x="10201425"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 xmlns:a16="http://schemas.microsoft.com/office/drawing/2014/main" id="{2AED5DDC-3165-FA12-0310-E3545223E292}"/>
              </a:ext>
            </a:extLst>
          </p:cNvPr>
          <p:cNvSpPr>
            <a:spLocks noGrp="1"/>
          </p:cNvSpPr>
          <p:nvPr>
            <p:ph type="body" sz="quarter" idx="22"/>
          </p:nvPr>
        </p:nvSpPr>
        <p:spPr>
          <a:xfrm>
            <a:off x="9593349"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Tree>
    <p:extLst>
      <p:ext uri="{BB962C8B-B14F-4D97-AF65-F5344CB8AC3E}">
        <p14:creationId xmlns="" xmlns:p14="http://schemas.microsoft.com/office/powerpoint/2010/main" val="872516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 xmlns:a16="http://schemas.microsoft.com/office/drawing/2014/main" id="{E2DECB02-D9CE-E57A-0604-BFF41EC38AFA}"/>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6" name="Freeform: Shape 25">
            <a:extLst>
              <a:ext uri="{FF2B5EF4-FFF2-40B4-BE49-F238E27FC236}">
                <a16:creationId xmlns="" xmlns:a16="http://schemas.microsoft.com/office/drawing/2014/main" id="{68E760EA-7D83-1DF2-A8EE-4F218084E74F}"/>
              </a:ext>
            </a:extLst>
          </p:cNvPr>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 xmlns:a16="http://schemas.microsoft.com/office/drawing/2014/main" id="{FF3F3353-78A1-F584-81A6-9513382DF18F}"/>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endParaRPr lang="en-US" dirty="0"/>
          </a:p>
        </p:txBody>
      </p:sp>
      <p:sp>
        <p:nvSpPr>
          <p:cNvPr id="5" name="Slide Number Placeholder 4">
            <a:extLst>
              <a:ext uri="{FF2B5EF4-FFF2-40B4-BE49-F238E27FC236}">
                <a16:creationId xmlns=""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30" name="Image 2" descr="preencoded.png">
            <a:extLst>
              <a:ext uri="{FF2B5EF4-FFF2-40B4-BE49-F238E27FC236}">
                <a16:creationId xmlns="" xmlns:a16="http://schemas.microsoft.com/office/drawing/2014/main" id="{790E862E-398F-571C-EC2C-3D17164DE059}"/>
              </a:ext>
            </a:extLst>
          </p:cNvPr>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31" name="Text Placeholder 2">
            <a:extLst>
              <a:ext uri="{FF2B5EF4-FFF2-40B4-BE49-F238E27FC236}">
                <a16:creationId xmlns="" xmlns:a16="http://schemas.microsoft.com/office/drawing/2014/main" id="{AB1DF8DE-0EED-2627-4B5E-266C0BC276BE}"/>
              </a:ext>
            </a:extLst>
          </p:cNvPr>
          <p:cNvSpPr>
            <a:spLocks noGrp="1"/>
          </p:cNvSpPr>
          <p:nvPr>
            <p:ph type="body" idx="1" hasCustomPrompt="1"/>
          </p:nvPr>
        </p:nvSpPr>
        <p:spPr>
          <a:xfrm>
            <a:off x="685338"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2" name="Text Placeholder 4">
            <a:extLst>
              <a:ext uri="{FF2B5EF4-FFF2-40B4-BE49-F238E27FC236}">
                <a16:creationId xmlns="" xmlns:a16="http://schemas.microsoft.com/office/drawing/2014/main" id="{5AE99EEE-38C4-CB2D-EEA0-8A2EB6F129E4}"/>
              </a:ext>
            </a:extLst>
          </p:cNvPr>
          <p:cNvSpPr>
            <a:spLocks noGrp="1"/>
          </p:cNvSpPr>
          <p:nvPr>
            <p:ph type="body" sz="quarter" idx="3" hasCustomPrompt="1"/>
          </p:nvPr>
        </p:nvSpPr>
        <p:spPr>
          <a:xfrm>
            <a:off x="2900911"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3" name="Text Placeholder 4">
            <a:extLst>
              <a:ext uri="{FF2B5EF4-FFF2-40B4-BE49-F238E27FC236}">
                <a16:creationId xmlns="" xmlns:a16="http://schemas.microsoft.com/office/drawing/2014/main" id="{AA90F0AE-69F4-EBD3-AED1-81E98D34811D}"/>
              </a:ext>
            </a:extLst>
          </p:cNvPr>
          <p:cNvSpPr>
            <a:spLocks noGrp="1"/>
          </p:cNvSpPr>
          <p:nvPr>
            <p:ph type="body" sz="quarter" idx="13" hasCustomPrompt="1"/>
          </p:nvPr>
        </p:nvSpPr>
        <p:spPr>
          <a:xfrm>
            <a:off x="5116484"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4" name="Text Placeholder 4">
            <a:extLst>
              <a:ext uri="{FF2B5EF4-FFF2-40B4-BE49-F238E27FC236}">
                <a16:creationId xmlns="" xmlns:a16="http://schemas.microsoft.com/office/drawing/2014/main" id="{F9E49243-B04A-D7AF-B4C7-8E1AE776F811}"/>
              </a:ext>
            </a:extLst>
          </p:cNvPr>
          <p:cNvSpPr>
            <a:spLocks noGrp="1"/>
          </p:cNvSpPr>
          <p:nvPr>
            <p:ph type="body" sz="quarter" idx="15" hasCustomPrompt="1"/>
          </p:nvPr>
        </p:nvSpPr>
        <p:spPr>
          <a:xfrm>
            <a:off x="7332057"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5" name="Text Placeholder 4">
            <a:extLst>
              <a:ext uri="{FF2B5EF4-FFF2-40B4-BE49-F238E27FC236}">
                <a16:creationId xmlns="" xmlns:a16="http://schemas.microsoft.com/office/drawing/2014/main" id="{4780DCD4-46DE-8C31-9F39-FC6E45FC1EBE}"/>
              </a:ext>
            </a:extLst>
          </p:cNvPr>
          <p:cNvSpPr>
            <a:spLocks noGrp="1"/>
          </p:cNvSpPr>
          <p:nvPr>
            <p:ph type="body" sz="quarter" idx="17" hasCustomPrompt="1"/>
          </p:nvPr>
        </p:nvSpPr>
        <p:spPr>
          <a:xfrm>
            <a:off x="9547629"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6" name="Text Placeholder 51">
            <a:extLst>
              <a:ext uri="{FF2B5EF4-FFF2-40B4-BE49-F238E27FC236}">
                <a16:creationId xmlns="" xmlns:a16="http://schemas.microsoft.com/office/drawing/2014/main" id="{9FBDF935-4925-03EC-CBC9-1EBA90DF849B}"/>
              </a:ext>
            </a:extLst>
          </p:cNvPr>
          <p:cNvSpPr>
            <a:spLocks noGrp="1"/>
          </p:cNvSpPr>
          <p:nvPr>
            <p:ph type="body" sz="quarter" idx="18"/>
          </p:nvPr>
        </p:nvSpPr>
        <p:spPr>
          <a:xfrm>
            <a:off x="685338"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7" name="Text Placeholder 51">
            <a:extLst>
              <a:ext uri="{FF2B5EF4-FFF2-40B4-BE49-F238E27FC236}">
                <a16:creationId xmlns="" xmlns:a16="http://schemas.microsoft.com/office/drawing/2014/main" id="{9BB76AA7-442D-54A7-D075-C67F47438963}"/>
              </a:ext>
            </a:extLst>
          </p:cNvPr>
          <p:cNvSpPr>
            <a:spLocks noGrp="1"/>
          </p:cNvSpPr>
          <p:nvPr>
            <p:ph type="body" sz="quarter" idx="19"/>
          </p:nvPr>
        </p:nvSpPr>
        <p:spPr>
          <a:xfrm>
            <a:off x="2900911"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8" name="Text Placeholder 51">
            <a:extLst>
              <a:ext uri="{FF2B5EF4-FFF2-40B4-BE49-F238E27FC236}">
                <a16:creationId xmlns="" xmlns:a16="http://schemas.microsoft.com/office/drawing/2014/main" id="{9E419856-1586-F2D8-A1B4-F67FEE9839DF}"/>
              </a:ext>
            </a:extLst>
          </p:cNvPr>
          <p:cNvSpPr>
            <a:spLocks noGrp="1"/>
          </p:cNvSpPr>
          <p:nvPr>
            <p:ph type="body" sz="quarter" idx="20"/>
          </p:nvPr>
        </p:nvSpPr>
        <p:spPr>
          <a:xfrm>
            <a:off x="5116484"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9" name="Text Placeholder 51">
            <a:extLst>
              <a:ext uri="{FF2B5EF4-FFF2-40B4-BE49-F238E27FC236}">
                <a16:creationId xmlns="" xmlns:a16="http://schemas.microsoft.com/office/drawing/2014/main" id="{AED74DD2-EAE3-76BF-56B9-C04FCED1F2DB}"/>
              </a:ext>
            </a:extLst>
          </p:cNvPr>
          <p:cNvSpPr>
            <a:spLocks noGrp="1"/>
          </p:cNvSpPr>
          <p:nvPr>
            <p:ph type="body" sz="quarter" idx="21"/>
          </p:nvPr>
        </p:nvSpPr>
        <p:spPr>
          <a:xfrm>
            <a:off x="7332057"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40" name="Text Placeholder 51">
            <a:extLst>
              <a:ext uri="{FF2B5EF4-FFF2-40B4-BE49-F238E27FC236}">
                <a16:creationId xmlns="" xmlns:a16="http://schemas.microsoft.com/office/drawing/2014/main" id="{0A39AD48-2F98-C0C9-DE08-CED7EBF816B2}"/>
              </a:ext>
            </a:extLst>
          </p:cNvPr>
          <p:cNvSpPr>
            <a:spLocks noGrp="1"/>
          </p:cNvSpPr>
          <p:nvPr>
            <p:ph type="body" sz="quarter" idx="22"/>
          </p:nvPr>
        </p:nvSpPr>
        <p:spPr>
          <a:xfrm>
            <a:off x="9547629"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cxnSp>
        <p:nvCxnSpPr>
          <p:cNvPr id="42" name="Straight Connector 41">
            <a:extLst>
              <a:ext uri="{FF2B5EF4-FFF2-40B4-BE49-F238E27FC236}">
                <a16:creationId xmlns="" xmlns:a16="http://schemas.microsoft.com/office/drawing/2014/main" id="{E6BE61D7-B0A3-902B-4F58-727982880EF5}"/>
              </a:ext>
            </a:extLst>
          </p:cNvPr>
          <p:cNvCxnSpPr>
            <a:cxnSpLocks/>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85033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0" name="Title 19">
            <a:extLst>
              <a:ext uri="{FF2B5EF4-FFF2-40B4-BE49-F238E27FC236}">
                <a16:creationId xmlns="" xmlns:a16="http://schemas.microsoft.com/office/drawing/2014/main" id="{C26B5661-F583-FA44-8353-161B862E69B1}"/>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1" name="Image 0" descr="preencoded.png">
            <a:extLst>
              <a:ext uri="{FF2B5EF4-FFF2-40B4-BE49-F238E27FC236}">
                <a16:creationId xmlns="" xmlns:a16="http://schemas.microsoft.com/office/drawing/2014/main"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descr="preencoded.png">
            <a:extLst>
              <a:ext uri="{FF2B5EF4-FFF2-40B4-BE49-F238E27FC236}">
                <a16:creationId xmlns="" xmlns:a16="http://schemas.microsoft.com/office/drawing/2014/main" id="{951C5737-DF7E-D671-AC74-9E488335BCA2}"/>
              </a:ext>
            </a:extLst>
          </p:cNvPr>
          <p:cNvPicPr>
            <a:picLocks noChangeAspect="1"/>
          </p:cNvPicPr>
          <p:nvPr userDrawn="1"/>
        </p:nvPicPr>
        <p:blipFill>
          <a:blip r:embed="rId2" cstate="screen">
            <a:extLst>
              <a:ext uri="{28A0092B-C50C-407E-A947-70E740481C1C}">
                <a14:useLocalDpi xmlns="" xmlns:a14="http://schemas.microsoft.com/office/drawing/2010/main"/>
              </a:ext>
              <a:ext uri="{96DAC541-7B7A-43D3-8B79-37D633B846F1}">
                <asvg:svgBlip xmlns=""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 xmlns:a16="http://schemas.microsoft.com/office/drawing/2014/main" id="{F232A1E1-DD38-15EA-6CA1-A84950EC43F0}"/>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descr="preencoded.png">
            <a:extLst>
              <a:ext uri="{FF2B5EF4-FFF2-40B4-BE49-F238E27FC236}">
                <a16:creationId xmlns="" xmlns:a16="http://schemas.microsoft.com/office/drawing/2014/main"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descr="preencoded.png">
            <a:extLst>
              <a:ext uri="{FF2B5EF4-FFF2-40B4-BE49-F238E27FC236}">
                <a16:creationId xmlns="" xmlns:a16="http://schemas.microsoft.com/office/drawing/2014/main" id="{86E0540C-3355-A50D-AC61-047B54B70C64}"/>
              </a:ext>
            </a:extLst>
          </p:cNvPr>
          <p:cNvPicPr>
            <a:picLocks noChangeAspect="1"/>
          </p:cNvPicPr>
          <p:nvPr userDrawn="1"/>
        </p:nvPicPr>
        <p:blipFill>
          <a:blip r:embed="rId4" cstate="screen">
            <a:extLst>
              <a:ext uri="{28A0092B-C50C-407E-A947-70E740481C1C}">
                <a14:useLocalDpi xmlns="" xmlns:a14="http://schemas.microsoft.com/office/drawing/2010/main"/>
              </a:ext>
              <a:ext uri="{96DAC541-7B7A-43D3-8B79-37D633B846F1}">
                <asvg:svgBlip xmlns="" xmlns:asvg="http://schemas.microsoft.com/office/drawing/2016/SVG/main" r:embed="rId5"/>
              </a:ext>
            </a:extLst>
          </a:blip>
          <a:srcRect/>
          <a:stretch/>
        </p:blipFill>
        <p:spPr>
          <a:xfrm>
            <a:off x="1718457" y="3440504"/>
            <a:ext cx="1719263" cy="1724025"/>
          </a:xfrm>
          <a:prstGeom prst="rect">
            <a:avLst/>
          </a:prstGeom>
        </p:spPr>
      </p:pic>
      <p:sp>
        <p:nvSpPr>
          <p:cNvPr id="3" name="Text Placeholder 2"/>
          <p:cNvSpPr>
            <a:spLocks noGrp="1"/>
          </p:cNvSpPr>
          <p:nvPr>
            <p:ph type="body" idx="1"/>
          </p:nvPr>
        </p:nvSpPr>
        <p:spPr>
          <a:xfrm>
            <a:off x="397764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68503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04672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75411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3871031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445A0A-815D-3414-088B-C041E6742DBE}"/>
              </a:ext>
            </a:extLst>
          </p:cNvPr>
          <p:cNvSpPr>
            <a:spLocks noGrp="1"/>
          </p:cNvSpPr>
          <p:nvPr>
            <p:ph type="title"/>
          </p:nvPr>
        </p:nvSpPr>
        <p:spPr>
          <a:xfrm>
            <a:off x="758952" y="1234440"/>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 xmlns:a16="http://schemas.microsoft.com/office/drawing/2014/main" id="{C025625F-8274-840F-6DD8-D36687CB8F7E}"/>
              </a:ext>
            </a:extLst>
          </p:cNvPr>
          <p:cNvSpPr>
            <a:spLocks noGrp="1"/>
          </p:cNvSpPr>
          <p:nvPr>
            <p:ph type="body" idx="1"/>
          </p:nvPr>
        </p:nvSpPr>
        <p:spPr>
          <a:xfrm>
            <a:off x="713232" y="2743200"/>
            <a:ext cx="3328416" cy="3557016"/>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 xmlns:a16="http://schemas.microsoft.com/office/drawing/2014/main" id="{2F18FBB7-2D21-7954-1324-C7D3BFE5C85D}"/>
              </a:ext>
            </a:extLst>
          </p:cNvPr>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 xmlns:a16="http://schemas.microsoft.com/office/drawing/2014/main" id="{2EF54C35-5F8E-4E0A-AB4D-97E38121910A}"/>
              </a:ext>
            </a:extLst>
          </p:cNvPr>
          <p:cNvSpPr>
            <a:spLocks noGrp="1"/>
          </p:cNvSpPr>
          <p:nvPr>
            <p:ph type="body" sz="quarter" idx="18"/>
          </p:nvPr>
        </p:nvSpPr>
        <p:spPr>
          <a:xfrm>
            <a:off x="992124"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49" name="Text Placeholder 4">
            <a:extLst>
              <a:ext uri="{FF2B5EF4-FFF2-40B4-BE49-F238E27FC236}">
                <a16:creationId xmlns="" xmlns:a16="http://schemas.microsoft.com/office/drawing/2014/main" id="{084A0326-A0B8-1723-B8BA-B015344F2DCE}"/>
              </a:ext>
            </a:extLst>
          </p:cNvPr>
          <p:cNvSpPr>
            <a:spLocks noGrp="1"/>
          </p:cNvSpPr>
          <p:nvPr>
            <p:ph type="body" sz="quarter" idx="15"/>
          </p:nvPr>
        </p:nvSpPr>
        <p:spPr>
          <a:xfrm>
            <a:off x="4443984" y="2743200"/>
            <a:ext cx="3328416" cy="3557016"/>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 xmlns:a16="http://schemas.microsoft.com/office/drawing/2014/main" id="{139354A0-F5DF-3AC5-5E8B-A41146C26F3C}"/>
              </a:ext>
            </a:extLst>
          </p:cNvPr>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 xmlns:a16="http://schemas.microsoft.com/office/drawing/2014/main" id="{E9730E82-F317-686A-8777-D81705BCC706}"/>
              </a:ext>
            </a:extLst>
          </p:cNvPr>
          <p:cNvSpPr>
            <a:spLocks noGrp="1"/>
          </p:cNvSpPr>
          <p:nvPr>
            <p:ph type="body" sz="quarter" idx="21"/>
          </p:nvPr>
        </p:nvSpPr>
        <p:spPr>
          <a:xfrm>
            <a:off x="4722876"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50" name="Text Placeholder 4">
            <a:extLst>
              <a:ext uri="{FF2B5EF4-FFF2-40B4-BE49-F238E27FC236}">
                <a16:creationId xmlns="" xmlns:a16="http://schemas.microsoft.com/office/drawing/2014/main" id="{0E3B57F3-1903-446F-D989-D6CA342D0861}"/>
              </a:ext>
            </a:extLst>
          </p:cNvPr>
          <p:cNvSpPr>
            <a:spLocks noGrp="1"/>
          </p:cNvSpPr>
          <p:nvPr>
            <p:ph type="body" sz="quarter" idx="17"/>
          </p:nvPr>
        </p:nvSpPr>
        <p:spPr>
          <a:xfrm>
            <a:off x="8092440" y="2743200"/>
            <a:ext cx="3328416" cy="3557016"/>
          </a:xfrm>
          <a:noFill/>
          <a:ln w="12700">
            <a:solidFill>
              <a:schemeClr val="accent4"/>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 xmlns:a16="http://schemas.microsoft.com/office/drawing/2014/main" id="{D5BF3A8A-72F1-392E-855B-5B36E244A7FD}"/>
              </a:ext>
            </a:extLst>
          </p:cNvPr>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 xmlns:a16="http://schemas.microsoft.com/office/drawing/2014/main" id="{2AED5DDC-3165-FA12-0310-E3545223E292}"/>
              </a:ext>
            </a:extLst>
          </p:cNvPr>
          <p:cNvSpPr>
            <a:spLocks noGrp="1"/>
          </p:cNvSpPr>
          <p:nvPr>
            <p:ph type="body" sz="quarter" idx="22"/>
          </p:nvPr>
        </p:nvSpPr>
        <p:spPr>
          <a:xfrm>
            <a:off x="8371332"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Tree>
    <p:extLst>
      <p:ext uri="{BB962C8B-B14F-4D97-AF65-F5344CB8AC3E}">
        <p14:creationId xmlns="" xmlns:p14="http://schemas.microsoft.com/office/powerpoint/2010/main" val="1268954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Summary">
    <p:spTree>
      <p:nvGrpSpPr>
        <p:cNvPr id="1" name=""/>
        <p:cNvGrpSpPr/>
        <p:nvPr/>
      </p:nvGrpSpPr>
      <p:grpSpPr>
        <a:xfrm>
          <a:off x="0" y="0"/>
          <a:ext cx="0" cy="0"/>
          <a:chOff x="0" y="0"/>
          <a:chExt cx="0" cy="0"/>
        </a:xfrm>
      </p:grpSpPr>
      <p:sp>
        <p:nvSpPr>
          <p:cNvPr id="24" name="Image 2" descr="preencoded.png">
            <a:extLst>
              <a:ext uri="{FF2B5EF4-FFF2-40B4-BE49-F238E27FC236}">
                <a16:creationId xmlns="" xmlns:a16="http://schemas.microsoft.com/office/drawing/2014/main" id="{ABC388A2-FFC7-1A87-02FB-C97B50161FD3}"/>
              </a:ext>
            </a:extLst>
          </p:cNvPr>
          <p:cNvSpPr/>
          <p:nvPr/>
        </p:nvSpPr>
        <p:spPr>
          <a:xfrm>
            <a:off x="8758238" y="-14287"/>
            <a:ext cx="3433763" cy="3452812"/>
          </a:xfrm>
          <a:custGeom>
            <a:avLst/>
            <a:gdLst>
              <a:gd name="connsiteX0" fmla="*/ 3433763 w 3433763"/>
              <a:gd name="connsiteY0" fmla="*/ 0 h 3452812"/>
              <a:gd name="connsiteX1" fmla="*/ 3433763 w 3433763"/>
              <a:gd name="connsiteY1" fmla="*/ 3452813 h 3452812"/>
              <a:gd name="connsiteX2" fmla="*/ 0 w 3433763"/>
              <a:gd name="connsiteY2" fmla="*/ 3452813 h 3452812"/>
              <a:gd name="connsiteX3" fmla="*/ 3433763 w 3433763"/>
              <a:gd name="connsiteY3" fmla="*/ 0 h 3452812"/>
            </a:gdLst>
            <a:ahLst/>
            <a:cxnLst>
              <a:cxn ang="0">
                <a:pos x="connsiteX0" y="connsiteY0"/>
              </a:cxn>
              <a:cxn ang="0">
                <a:pos x="connsiteX1" y="connsiteY1"/>
              </a:cxn>
              <a:cxn ang="0">
                <a:pos x="connsiteX2" y="connsiteY2"/>
              </a:cxn>
              <a:cxn ang="0">
                <a:pos x="connsiteX3" y="connsiteY3"/>
              </a:cxn>
            </a:cxnLst>
            <a:rect l="l" t="t" r="r" b="b"/>
            <a:pathLst>
              <a:path w="3433763" h="3452812">
                <a:moveTo>
                  <a:pt x="3433763" y="0"/>
                </a:moveTo>
                <a:lnTo>
                  <a:pt x="3433763" y="3452813"/>
                </a:lnTo>
                <a:lnTo>
                  <a:pt x="0" y="3452813"/>
                </a:lnTo>
                <a:cubicBezTo>
                  <a:pt x="0" y="1545912"/>
                  <a:pt x="1537383" y="0"/>
                  <a:pt x="3433763" y="0"/>
                </a:cubicBezTo>
                <a:close/>
              </a:path>
            </a:pathLst>
          </a:custGeom>
          <a:solidFill>
            <a:schemeClr val="accent1"/>
          </a:solidFill>
          <a:ln w="4756" cap="flat">
            <a:noFill/>
            <a:prstDash val="solid"/>
            <a:miter/>
          </a:ln>
        </p:spPr>
        <p:txBody>
          <a:bodyPr rtlCol="0" anchor="ctr"/>
          <a:lstStyle/>
          <a:p>
            <a:endParaRPr lang="en-US" dirty="0"/>
          </a:p>
        </p:txBody>
      </p:sp>
      <p:sp>
        <p:nvSpPr>
          <p:cNvPr id="25" name="Image 3" descr="preencoded.png">
            <a:extLst>
              <a:ext uri="{FF2B5EF4-FFF2-40B4-BE49-F238E27FC236}">
                <a16:creationId xmlns="" xmlns:a16="http://schemas.microsoft.com/office/drawing/2014/main" id="{D64C4994-B525-F4C0-B74F-D5E8296DFC43}"/>
              </a:ext>
            </a:extLst>
          </p:cNvPr>
          <p:cNvSpPr/>
          <p:nvPr/>
        </p:nvSpPr>
        <p:spPr>
          <a:xfrm>
            <a:off x="8758238" y="3438525"/>
            <a:ext cx="3433763" cy="3433762"/>
          </a:xfrm>
          <a:custGeom>
            <a:avLst/>
            <a:gdLst>
              <a:gd name="connsiteX0" fmla="*/ 0 w 3433763"/>
              <a:gd name="connsiteY0" fmla="*/ 0 h 3433762"/>
              <a:gd name="connsiteX1" fmla="*/ 3433763 w 3433763"/>
              <a:gd name="connsiteY1" fmla="*/ 0 h 3433762"/>
              <a:gd name="connsiteX2" fmla="*/ 3433763 w 3433763"/>
              <a:gd name="connsiteY2" fmla="*/ 3433763 h 3433762"/>
              <a:gd name="connsiteX3" fmla="*/ 0 w 3433763"/>
              <a:gd name="connsiteY3" fmla="*/ 0 h 3433762"/>
            </a:gdLst>
            <a:ahLst/>
            <a:cxnLst>
              <a:cxn ang="0">
                <a:pos x="connsiteX0" y="connsiteY0"/>
              </a:cxn>
              <a:cxn ang="0">
                <a:pos x="connsiteX1" y="connsiteY1"/>
              </a:cxn>
              <a:cxn ang="0">
                <a:pos x="connsiteX2" y="connsiteY2"/>
              </a:cxn>
              <a:cxn ang="0">
                <a:pos x="connsiteX3" y="connsiteY3"/>
              </a:cxn>
            </a:cxnLst>
            <a:rect l="l" t="t" r="r" b="b"/>
            <a:pathLst>
              <a:path w="3433763" h="3433762">
                <a:moveTo>
                  <a:pt x="0" y="0"/>
                </a:moveTo>
                <a:lnTo>
                  <a:pt x="3433763" y="0"/>
                </a:lnTo>
                <a:lnTo>
                  <a:pt x="3433763" y="3433763"/>
                </a:lnTo>
                <a:cubicBezTo>
                  <a:pt x="1537383" y="3433763"/>
                  <a:pt x="0" y="1896380"/>
                  <a:pt x="0" y="0"/>
                </a:cubicBezTo>
                <a:close/>
              </a:path>
            </a:pathLst>
          </a:custGeom>
          <a:solidFill>
            <a:schemeClr val="accent2"/>
          </a:solidFill>
          <a:ln w="4756" cap="flat">
            <a:noFill/>
            <a:prstDash val="solid"/>
            <a:miter/>
          </a:ln>
        </p:spPr>
        <p:txBody>
          <a:bodyPr rtlCol="0" anchor="ctr"/>
          <a:lstStyle/>
          <a:p>
            <a:endParaRPr lang="en-US" dirty="0"/>
          </a:p>
        </p:txBody>
      </p:sp>
      <p:sp>
        <p:nvSpPr>
          <p:cNvPr id="26" name="Image 4" descr="preencoded.png">
            <a:extLst>
              <a:ext uri="{FF2B5EF4-FFF2-40B4-BE49-F238E27FC236}">
                <a16:creationId xmlns="" xmlns:a16="http://schemas.microsoft.com/office/drawing/2014/main" id="{9019DA73-2516-F3D2-ECDB-620C90483DB3}"/>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53" name="Image 7" descr="preencoded.png">
            <a:extLst>
              <a:ext uri="{FF2B5EF4-FFF2-40B4-BE49-F238E27FC236}">
                <a16:creationId xmlns="" xmlns:a16="http://schemas.microsoft.com/office/drawing/2014/main" id="{FEA70E9F-C506-413C-11EF-5915A2296643}"/>
              </a:ext>
            </a:extLst>
          </p:cNvPr>
          <p:cNvSpPr/>
          <p:nvPr/>
        </p:nvSpPr>
        <p:spPr>
          <a:xfrm flipV="1">
            <a:off x="-20086" y="4580051"/>
            <a:ext cx="2277948" cy="2277948"/>
          </a:xfrm>
          <a:custGeom>
            <a:avLst/>
            <a:gdLst>
              <a:gd name="connsiteX0" fmla="*/ 0 w 2277948"/>
              <a:gd name="connsiteY0" fmla="*/ 2277948 h 2277948"/>
              <a:gd name="connsiteX1" fmla="*/ 2277948 w 2277948"/>
              <a:gd name="connsiteY1" fmla="*/ 0 h 2277948"/>
              <a:gd name="connsiteX2" fmla="*/ 0 w 2277948"/>
              <a:gd name="connsiteY2" fmla="*/ 0 h 2277948"/>
              <a:gd name="connsiteX3" fmla="*/ 0 w 2277948"/>
              <a:gd name="connsiteY3" fmla="*/ 2277948 h 2277948"/>
            </a:gdLst>
            <a:ahLst/>
            <a:cxnLst>
              <a:cxn ang="0">
                <a:pos x="connsiteX0" y="connsiteY0"/>
              </a:cxn>
              <a:cxn ang="0">
                <a:pos x="connsiteX1" y="connsiteY1"/>
              </a:cxn>
              <a:cxn ang="0">
                <a:pos x="connsiteX2" y="connsiteY2"/>
              </a:cxn>
              <a:cxn ang="0">
                <a:pos x="connsiteX3" y="connsiteY3"/>
              </a:cxn>
            </a:cxnLst>
            <a:rect l="l" t="t" r="r" b="b"/>
            <a:pathLst>
              <a:path w="2277948" h="2277948">
                <a:moveTo>
                  <a:pt x="0" y="2277948"/>
                </a:moveTo>
                <a:cubicBezTo>
                  <a:pt x="1258034" y="2277948"/>
                  <a:pt x="2277948" y="1258034"/>
                  <a:pt x="2277948" y="0"/>
                </a:cubicBezTo>
                <a:lnTo>
                  <a:pt x="0" y="0"/>
                </a:lnTo>
                <a:lnTo>
                  <a:pt x="0" y="2277948"/>
                </a:lnTo>
                <a:close/>
              </a:path>
            </a:pathLst>
          </a:custGeom>
          <a:solidFill>
            <a:schemeClr val="accent4"/>
          </a:solidFill>
          <a:ln w="5083" cap="flat">
            <a:noFill/>
            <a:prstDash val="solid"/>
            <a:miter/>
          </a:ln>
        </p:spPr>
        <p:txBody>
          <a:bodyPr rtlCol="0" anchor="ctr"/>
          <a:lstStyle/>
          <a:p>
            <a:endParaRPr lang="en-US" dirty="0"/>
          </a:p>
        </p:txBody>
      </p:sp>
      <p:pic>
        <p:nvPicPr>
          <p:cNvPr id="21" name="Image 2" descr="preencoded.png">
            <a:extLst>
              <a:ext uri="{FF2B5EF4-FFF2-40B4-BE49-F238E27FC236}">
                <a16:creationId xmlns="" xmlns:a16="http://schemas.microsoft.com/office/drawing/2014/main" id="{A8B7F1F1-806C-8D65-7340-220A0C4653C8}"/>
              </a:ext>
            </a:extLst>
          </p:cNvPr>
          <p:cNvPicPr>
            <a:picLocks noChangeAspect="1"/>
          </p:cNvPicPr>
          <p:nvPr userDrawn="1"/>
        </p:nvPicPr>
        <p:blipFill>
          <a:blip r:embed="rId2" cstate="screen">
            <a:extLst>
              <a:ext uri="{28A0092B-C50C-407E-A947-70E740481C1C}">
                <a14:useLocalDpi xmlns="" xmlns:a14="http://schemas.microsoft.com/office/drawing/2010/main"/>
              </a:ext>
              <a:ext uri="{96DAC541-7B7A-43D3-8B79-37D633B846F1}">
                <asvg:svgBlip xmlns="" xmlns:asvg="http://schemas.microsoft.com/office/drawing/2016/SVG/main" r:embed="rId3"/>
              </a:ext>
            </a:extLst>
          </a:blip>
          <a:srcRect/>
          <a:stretch/>
        </p:blipFill>
        <p:spPr>
          <a:xfrm>
            <a:off x="9991886" y="3441269"/>
            <a:ext cx="2200114" cy="2200114"/>
          </a:xfrm>
          <a:prstGeom prst="rect">
            <a:avLst/>
          </a:prstGeom>
        </p:spPr>
      </p:pic>
      <p:sp>
        <p:nvSpPr>
          <p:cNvPr id="54" name="Image 2" descr="preencoded.png">
            <a:extLst>
              <a:ext uri="{FF2B5EF4-FFF2-40B4-BE49-F238E27FC236}">
                <a16:creationId xmlns="" xmlns:a16="http://schemas.microsoft.com/office/drawing/2014/main" id="{F19C81EC-0322-58A2-C455-6E2C84D1E6E8}"/>
              </a:ext>
            </a:extLst>
          </p:cNvPr>
          <p:cNvSpPr/>
          <p:nvPr/>
        </p:nvSpPr>
        <p:spPr>
          <a:xfrm>
            <a:off x="1707959" y="5667616"/>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2" name="Title 1"/>
          <p:cNvSpPr>
            <a:spLocks noGrp="1"/>
          </p:cNvSpPr>
          <p:nvPr>
            <p:ph type="title"/>
          </p:nvPr>
        </p:nvSpPr>
        <p:spPr>
          <a:xfrm>
            <a:off x="1508760" y="1883664"/>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p:ph idx="1"/>
          </p:nvPr>
        </p:nvSpPr>
        <p:spPr>
          <a:xfrm>
            <a:off x="1508760" y="2837688"/>
            <a:ext cx="5879592"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pPr/>
              <a:t>‹#›</a:t>
            </a:fld>
            <a:endParaRPr lang="en-US" dirty="0"/>
          </a:p>
        </p:txBody>
      </p:sp>
      <p:sp>
        <p:nvSpPr>
          <p:cNvPr id="4" name="Footer Placeholder 3">
            <a:extLst>
              <a:ext uri="{FF2B5EF4-FFF2-40B4-BE49-F238E27FC236}">
                <a16:creationId xmlns="" xmlns:a16="http://schemas.microsoft.com/office/drawing/2014/main" id="{E1F9FD95-086F-282B-820C-8CDAD4A6EEB6}"/>
              </a:ext>
            </a:extLst>
          </p:cNvPr>
          <p:cNvSpPr>
            <a:spLocks noGrp="1"/>
          </p:cNvSpPr>
          <p:nvPr>
            <p:ph type="ftr" sz="quarter" idx="13"/>
          </p:nvPr>
        </p:nvSpPr>
        <p:spPr/>
        <p:txBody>
          <a:bodyPr/>
          <a:lstStyle/>
          <a:p>
            <a:r>
              <a:rPr lang="en-US"/>
              <a:t>Presentation title</a:t>
            </a:r>
            <a:endParaRPr lang="en-US" dirty="0"/>
          </a:p>
        </p:txBody>
      </p:sp>
    </p:spTree>
    <p:extLst>
      <p:ext uri="{BB962C8B-B14F-4D97-AF65-F5344CB8AC3E}">
        <p14:creationId xmlns="" xmlns:p14="http://schemas.microsoft.com/office/powerpoint/2010/main" val="4248485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 xmlns:a16="http://schemas.microsoft.com/office/drawing/2014/main" id="{AEF1F750-031C-BDB7-BD7B-9CBE17406FDB}"/>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descr="preencoded.png">
            <a:extLst>
              <a:ext uri="{FF2B5EF4-FFF2-40B4-BE49-F238E27FC236}">
                <a16:creationId xmlns="" xmlns:a16="http://schemas.microsoft.com/office/drawing/2014/main" id="{FEB515B5-2D9F-58E1-6E3C-CCBF105D891E}"/>
              </a:ext>
            </a:extLst>
          </p:cNvPr>
          <p:cNvSpPr/>
          <p:nvPr userDrawn="1"/>
        </p:nvSpPr>
        <p:spPr>
          <a:xfrm>
            <a:off x="7538626" y="13142"/>
            <a:ext cx="4653374" cy="6831717"/>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descr="preencoded.png">
            <a:extLst>
              <a:ext uri="{FF2B5EF4-FFF2-40B4-BE49-F238E27FC236}">
                <a16:creationId xmlns="" xmlns:a16="http://schemas.microsoft.com/office/drawing/2014/main" id="{5CCFEDF9-5B69-87BA-8A33-35033DA4013F}"/>
              </a:ext>
            </a:extLst>
          </p:cNvPr>
          <p:cNvPicPr>
            <a:picLocks noChangeAspect="1"/>
          </p:cNvPicPr>
          <p:nvPr userDrawn="1"/>
        </p:nvPicPr>
        <p:blipFill>
          <a:blip r:embed="rId2" cstate="screen">
            <a:extLst>
              <a:ext uri="{28A0092B-C50C-407E-A947-70E740481C1C}">
                <a14:useLocalDpi xmlns="" xmlns:a14="http://schemas.microsoft.com/office/drawing/2010/main"/>
              </a:ext>
              <a:ext uri="{96DAC541-7B7A-43D3-8B79-37D633B846F1}">
                <asvg:svgBlip xmlns="" xmlns:asvg="http://schemas.microsoft.com/office/drawing/2016/SVG/main" r:embed="rId3"/>
              </a:ext>
            </a:extLst>
          </a:blip>
          <a:srcRect/>
          <a:stretch/>
        </p:blipFill>
        <p:spPr>
          <a:xfrm>
            <a:off x="8737234" y="-25041"/>
            <a:ext cx="3432191" cy="3432191"/>
          </a:xfrm>
          <a:prstGeom prst="rect">
            <a:avLst/>
          </a:prstGeom>
        </p:spPr>
      </p:pic>
      <p:sp>
        <p:nvSpPr>
          <p:cNvPr id="2" name="Title 1"/>
          <p:cNvSpPr>
            <a:spLocks noGrp="1"/>
          </p:cNvSpPr>
          <p:nvPr>
            <p:ph type="ctrTitle"/>
          </p:nvPr>
        </p:nvSpPr>
        <p:spPr>
          <a:xfrm>
            <a:off x="1527048" y="1975104"/>
            <a:ext cx="4169664" cy="667512"/>
          </a:xfrm>
        </p:spPr>
        <p:txBody>
          <a:bodyPr tIns="0" anchor="ctr">
            <a:no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1545336" y="2846832"/>
            <a:ext cx="4169664" cy="2176272"/>
          </a:xfrm>
        </p:spPr>
        <p:txBody>
          <a:bodyPr lIns="91440" tIns="0" rIns="91440" bIns="0">
            <a:no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 xmlns:p14="http://schemas.microsoft.com/office/powerpoint/2010/main" val="2372898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 xmlns:a16="http://schemas.microsoft.com/office/drawing/2014/main"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1" name="Image 1" descr="preencoded.png">
            <a:extLst>
              <a:ext uri="{FF2B5EF4-FFF2-40B4-BE49-F238E27FC236}">
                <a16:creationId xmlns="" xmlns:a16="http://schemas.microsoft.com/office/drawing/2014/main" id="{BFA89E6A-8342-AE30-45E0-BC1DFE3276CC}"/>
              </a:ext>
            </a:extLst>
          </p:cNvPr>
          <p:cNvPicPr>
            <a:picLocks noChangeAspect="1"/>
          </p:cNvPicPr>
          <p:nvPr userDrawn="1"/>
        </p:nvPicPr>
        <p:blipFill>
          <a:blip r:embed="rId2" cstate="screen">
            <a:extLst>
              <a:ext uri="{28A0092B-C50C-407E-A947-70E740481C1C}">
                <a14:useLocalDpi xmlns="" xmlns:a14="http://schemas.microsoft.com/office/drawing/2010/main"/>
              </a:ext>
              <a:ext uri="{96DAC541-7B7A-43D3-8B79-37D633B846F1}">
                <asvg:svgBlip xmlns="" xmlns:asvg="http://schemas.microsoft.com/office/drawing/2016/SVG/main" r:embed="rId3"/>
              </a:ext>
            </a:extLst>
          </a:blip>
          <a:srcRect/>
          <a:stretch/>
        </p:blipFill>
        <p:spPr>
          <a:xfrm>
            <a:off x="1703311" y="-2784"/>
            <a:ext cx="1734410" cy="5167313"/>
          </a:xfrm>
          <a:prstGeom prst="rect">
            <a:avLst/>
          </a:prstGeom>
        </p:spPr>
      </p:pic>
      <p:sp>
        <p:nvSpPr>
          <p:cNvPr id="13" name="Freeform: Shape 12">
            <a:extLst>
              <a:ext uri="{FF2B5EF4-FFF2-40B4-BE49-F238E27FC236}">
                <a16:creationId xmlns="" xmlns:a16="http://schemas.microsoft.com/office/drawing/2014/main"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5" name="Image 5" descr="preencoded.png">
            <a:extLst>
              <a:ext uri="{FF2B5EF4-FFF2-40B4-BE49-F238E27FC236}">
                <a16:creationId xmlns="" xmlns:a16="http://schemas.microsoft.com/office/drawing/2014/main"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7" name="Image 6" descr="preencoded.png">
            <a:extLst>
              <a:ext uri="{FF2B5EF4-FFF2-40B4-BE49-F238E27FC236}">
                <a16:creationId xmlns="" xmlns:a16="http://schemas.microsoft.com/office/drawing/2014/main" id="{3CE04498-C285-EFB8-340C-1A064078152B}"/>
              </a:ext>
            </a:extLst>
          </p:cNvPr>
          <p:cNvPicPr>
            <a:picLocks noChangeAspect="1"/>
          </p:cNvPicPr>
          <p:nvPr userDrawn="1"/>
        </p:nvPicPr>
        <p:blipFill>
          <a:blip r:embed="rId4" cstate="screen">
            <a:extLst>
              <a:ext uri="{28A0092B-C50C-407E-A947-70E740481C1C}">
                <a14:useLocalDpi xmlns="" xmlns:a14="http://schemas.microsoft.com/office/drawing/2010/main"/>
              </a:ext>
              <a:ext uri="{96DAC541-7B7A-43D3-8B79-37D633B846F1}">
                <asvg:svgBlip xmlns="" xmlns:asvg="http://schemas.microsoft.com/office/drawing/2016/SVG/main" r:embed="rId5"/>
              </a:ext>
            </a:extLst>
          </a:blip>
          <a:srcRect/>
          <a:stretch/>
        </p:blipFill>
        <p:spPr>
          <a:xfrm>
            <a:off x="1718457" y="3440504"/>
            <a:ext cx="1719263" cy="1724025"/>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pPr/>
              <a:t>‹#›</a:t>
            </a:fld>
            <a:endParaRPr lang="en-US" dirty="0"/>
          </a:p>
        </p:txBody>
      </p:sp>
      <p:sp>
        <p:nvSpPr>
          <p:cNvPr id="18" name="Title 19">
            <a:extLst>
              <a:ext uri="{FF2B5EF4-FFF2-40B4-BE49-F238E27FC236}">
                <a16:creationId xmlns="" xmlns:a16="http://schemas.microsoft.com/office/drawing/2014/main" id="{9CBE0ADC-7FA0-F7E3-96EF-BBACB6A9076E}"/>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9" name="Content Placeholder 3">
            <a:extLst>
              <a:ext uri="{FF2B5EF4-FFF2-40B4-BE49-F238E27FC236}">
                <a16:creationId xmlns="" xmlns:a16="http://schemas.microsoft.com/office/drawing/2014/main" id="{0F9C0517-D83A-CC55-35B8-B2F990C96D30}"/>
              </a:ext>
            </a:extLst>
          </p:cNvPr>
          <p:cNvSpPr>
            <a:spLocks noGrp="1"/>
          </p:cNvSpPr>
          <p:nvPr>
            <p:ph sz="half" idx="2"/>
          </p:nvPr>
        </p:nvSpPr>
        <p:spPr>
          <a:xfrm>
            <a:off x="368503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5">
            <a:extLst>
              <a:ext uri="{FF2B5EF4-FFF2-40B4-BE49-F238E27FC236}">
                <a16:creationId xmlns="" xmlns:a16="http://schemas.microsoft.com/office/drawing/2014/main" id="{CF8BFBBE-0EAE-B647-2648-A5FB0094BF6B}"/>
              </a:ext>
            </a:extLst>
          </p:cNvPr>
          <p:cNvSpPr>
            <a:spLocks noGrp="1"/>
          </p:cNvSpPr>
          <p:nvPr>
            <p:ph sz="quarter" idx="4"/>
          </p:nvPr>
        </p:nvSpPr>
        <p:spPr>
          <a:xfrm>
            <a:off x="775411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 xmlns:p14="http://schemas.microsoft.com/office/powerpoint/2010/main" val="4250832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 xmlns:a16="http://schemas.microsoft.com/office/drawing/2014/main" id="{2C6B5F91-ABF5-D0B6-E43F-40CEDC3A6DF8}"/>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 xmlns:a16="http://schemas.microsoft.com/office/drawing/2014/main" id="{A52D64F1-27B6-A1E5-4F44-A6029FAB307B}"/>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20718684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 xmlns:a16="http://schemas.microsoft.com/office/drawing/2014/main" id="{A626DE4B-D4E5-B36A-89FA-7C0E87AFC31D}"/>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 xmlns:a16="http://schemas.microsoft.com/office/drawing/2014/main" id="{95243571-BE64-3777-F992-88FC43A60537}"/>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1581182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 xmlns:a16="http://schemas.microsoft.com/office/drawing/2014/main" id="{ADFAE2CB-0EAD-E788-FCB7-FB12F6939199}"/>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2745005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 xmlns:a16="http://schemas.microsoft.com/office/drawing/2014/main" id="{CAA6B609-D718-DB49-892F-7E49376CC913}"/>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58952" y="1216152"/>
            <a:ext cx="10671048" cy="76809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21792" y="457200"/>
            <a:ext cx="3200400" cy="274320"/>
          </a:xfrm>
          <a:prstGeom prst="rect">
            <a:avLst/>
          </a:prstGeom>
        </p:spPr>
        <p:txBody>
          <a:bodyPr vert="horz" lIns="91440" tIns="45720" rIns="91440" bIns="45720" rtlCol="0" anchor="ctr"/>
          <a:lstStyle>
            <a:lvl1pPr algn="l">
              <a:defRPr sz="1200">
                <a:solidFill>
                  <a:schemeClr val="accent6"/>
                </a:solidFill>
                <a:latin typeface="Arial" panose="020B0604020202020204" pitchFamily="34" charset="0"/>
                <a:cs typeface="Arial" panose="020B0604020202020204" pitchFamily="34" charset="0"/>
              </a:defRPr>
            </a:lvl1pPr>
          </a:lstStyle>
          <a:p>
            <a:r>
              <a:rPr lang="en-US"/>
              <a:t>Presentation title</a:t>
            </a:r>
            <a:endParaRPr lang="en-US" dirty="0"/>
          </a:p>
        </p:txBody>
      </p:sp>
      <p:sp>
        <p:nvSpPr>
          <p:cNvPr id="6" name="Slide Number Placeholder 5"/>
          <p:cNvSpPr>
            <a:spLocks noGrp="1"/>
          </p:cNvSpPr>
          <p:nvPr>
            <p:ph type="sldNum" sz="quarter" idx="4"/>
          </p:nvPr>
        </p:nvSpPr>
        <p:spPr>
          <a:xfrm>
            <a:off x="10945368" y="457200"/>
            <a:ext cx="987552" cy="274320"/>
          </a:xfrm>
          <a:prstGeom prst="rect">
            <a:avLst/>
          </a:prstGeom>
        </p:spPr>
        <p:txBody>
          <a:bodyPr vert="horz" lIns="91440" tIns="45720" rIns="91440" bIns="45720" rtlCol="0" anchor="ctr"/>
          <a:lstStyle>
            <a:lvl1pPr algn="ctr">
              <a:defRPr sz="1200">
                <a:solidFill>
                  <a:schemeClr val="accent6"/>
                </a:solidFill>
                <a:latin typeface="Arial" panose="020B0604020202020204" pitchFamily="34" charset="0"/>
                <a:cs typeface="Arial" panose="020B0604020202020204" pitchFamily="34" charset="0"/>
              </a:defRPr>
            </a:lvl1p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52" r:id="rId3"/>
    <p:sldLayoutId id="2147483653" r:id="rId4"/>
    <p:sldLayoutId id="2147483664" r:id="rId5"/>
    <p:sldLayoutId id="2147483667" r:id="rId6"/>
    <p:sldLayoutId id="2147483668" r:id="rId7"/>
    <p:sldLayoutId id="2147483669" r:id="rId8"/>
    <p:sldLayoutId id="2147483673" r:id="rId9"/>
    <p:sldLayoutId id="2147483670" r:id="rId10"/>
    <p:sldLayoutId id="2147483671" r:id="rId11"/>
    <p:sldLayoutId id="2147483655" r:id="rId12"/>
    <p:sldLayoutId id="2147483674" r:id="rId13"/>
    <p:sldLayoutId id="2147483675" r:id="rId14"/>
    <p:sldLayoutId id="2147483676" r:id="rId15"/>
    <p:sldLayoutId id="2147483654" r:id="rId16"/>
    <p:sldLayoutId id="2147483656" r:id="rId17"/>
    <p:sldLayoutId id="2147483657" r:id="rId18"/>
    <p:sldLayoutId id="2147483658" r:id="rId19"/>
    <p:sldLayoutId id="2147483659" r:id="rId20"/>
  </p:sldLayoutIdLst>
  <p:hf hdr="0" dt="0"/>
  <p:txStyles>
    <p:titleStyle>
      <a:lvl1pPr algn="ctr" defTabSz="914400" rtl="0" eaLnBrk="1" latinLnBrk="0" hangingPunct="1">
        <a:lnSpc>
          <a:spcPts val="4875"/>
        </a:lnSpc>
        <a:spcBef>
          <a:spcPct val="0"/>
        </a:spcBef>
        <a:buNone/>
        <a:defRPr sz="44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16860D9-9D47-C0BB-B2B4-4B6F2B36CFCC}"/>
              </a:ext>
            </a:extLst>
          </p:cNvPr>
          <p:cNvSpPr>
            <a:spLocks noGrp="1"/>
          </p:cNvSpPr>
          <p:nvPr>
            <p:ph type="ctrTitle"/>
          </p:nvPr>
        </p:nvSpPr>
        <p:spPr/>
        <p:txBody>
          <a:bodyPr/>
          <a:lstStyle/>
          <a:p>
            <a:r>
              <a:rPr lang="en-US" dirty="0"/>
              <a:t>Managing people A1</a:t>
            </a:r>
            <a:br>
              <a:rPr lang="en-US" dirty="0"/>
            </a:br>
            <a:endParaRPr lang="en-US" dirty="0"/>
          </a:p>
        </p:txBody>
      </p:sp>
      <p:sp>
        <p:nvSpPr>
          <p:cNvPr id="3" name="Subtitle 2">
            <a:extLst>
              <a:ext uri="{FF2B5EF4-FFF2-40B4-BE49-F238E27FC236}">
                <a16:creationId xmlns="" xmlns:a16="http://schemas.microsoft.com/office/drawing/2014/main" id="{86C1060B-300F-3CE3-E5AA-D8E29791C960}"/>
              </a:ext>
            </a:extLst>
          </p:cNvPr>
          <p:cNvSpPr>
            <a:spLocks noGrp="1"/>
          </p:cNvSpPr>
          <p:nvPr>
            <p:ph type="subTitle" idx="1"/>
          </p:nvPr>
        </p:nvSpPr>
        <p:spPr>
          <a:xfrm>
            <a:off x="4349496" y="3483863"/>
            <a:ext cx="3493008" cy="1591989"/>
          </a:xfrm>
        </p:spPr>
        <p:txBody>
          <a:bodyPr/>
          <a:lstStyle/>
          <a:p>
            <a:r>
              <a:rPr lang="en-US" dirty="0"/>
              <a:t>Presentation </a:t>
            </a:r>
          </a:p>
          <a:p>
            <a:r>
              <a:rPr lang="en-US" dirty="0"/>
              <a:t>by </a:t>
            </a:r>
            <a:r>
              <a:rPr lang="en-US" dirty="0" err="1"/>
              <a:t>Penko</a:t>
            </a:r>
            <a:r>
              <a:rPr lang="en-US" dirty="0"/>
              <a:t> </a:t>
            </a:r>
            <a:r>
              <a:rPr lang="en-US" dirty="0" err="1" smtClean="0"/>
              <a:t>Nedelchev</a:t>
            </a:r>
            <a:r>
              <a:rPr lang="en-US" dirty="0" smtClean="0"/>
              <a:t> </a:t>
            </a:r>
          </a:p>
          <a:p>
            <a:r>
              <a:rPr lang="en-US" dirty="0" smtClean="0"/>
              <a:t>SN 2112415</a:t>
            </a:r>
            <a:endParaRPr lang="en-US" dirty="0"/>
          </a:p>
          <a:p>
            <a:r>
              <a:rPr lang="en-US" dirty="0"/>
              <a:t>Lecturer Zee Zook</a:t>
            </a:r>
          </a:p>
          <a:p>
            <a:endParaRPr lang="en-US" dirty="0"/>
          </a:p>
        </p:txBody>
      </p:sp>
    </p:spTree>
    <p:extLst>
      <p:ext uri="{BB962C8B-B14F-4D97-AF65-F5344CB8AC3E}">
        <p14:creationId xmlns="" xmlns:p14="http://schemas.microsoft.com/office/powerpoint/2010/main" val="2131568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5C565E9-D88A-55D3-9D42-BD1C24B6DE9F}"/>
              </a:ext>
            </a:extLst>
          </p:cNvPr>
          <p:cNvSpPr>
            <a:spLocks noGrp="1"/>
          </p:cNvSpPr>
          <p:nvPr>
            <p:ph type="title"/>
          </p:nvPr>
        </p:nvSpPr>
        <p:spPr/>
        <p:txBody>
          <a:bodyPr/>
          <a:lstStyle/>
          <a:p>
            <a:r>
              <a:rPr lang="en-US" sz="4400" b="1" dirty="0">
                <a:solidFill>
                  <a:schemeClr val="accent6"/>
                </a:solidFill>
                <a:latin typeface="Arial Black" panose="020B0604020202020204" pitchFamily="34" charset="0"/>
                <a:ea typeface="Arial Regular" pitchFamily="34" charset="-122"/>
                <a:cs typeface="Arial Black" panose="020B0604020202020204" pitchFamily="34" charset="0"/>
              </a:rPr>
              <a:t>Assessment 1 </a:t>
            </a:r>
            <a:endParaRPr lang="en-US" sz="4400" b="1" dirty="0">
              <a:solidFill>
                <a:schemeClr val="accent6"/>
              </a:solidFill>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 xmlns:a16="http://schemas.microsoft.com/office/drawing/2014/main" id="{4D1F66E5-D2D7-172B-46BA-FEBFE092CC7F}"/>
              </a:ext>
            </a:extLst>
          </p:cNvPr>
          <p:cNvSpPr>
            <a:spLocks noGrp="1"/>
          </p:cNvSpPr>
          <p:nvPr>
            <p:ph idx="1"/>
          </p:nvPr>
        </p:nvSpPr>
        <p:spPr/>
        <p:txBody>
          <a:bodyPr/>
          <a:lstStyle/>
          <a:p>
            <a:r>
              <a:rPr lang="en-US" dirty="0"/>
              <a:t> Make a case in </a:t>
            </a:r>
            <a:r>
              <a:rPr lang="en-US" dirty="0" err="1"/>
              <a:t>favour</a:t>
            </a:r>
            <a:r>
              <a:rPr lang="en-US" dirty="0"/>
              <a:t> of flexible working in relation to diversity and inclusion at work and </a:t>
            </a:r>
            <a:r>
              <a:rPr lang="en-US" dirty="0" err="1"/>
              <a:t>analyse</a:t>
            </a:r>
            <a:r>
              <a:rPr lang="en-US" dirty="0"/>
              <a:t> the role of Human Resources in promoting diversity and inclusion through flexible working. </a:t>
            </a:r>
          </a:p>
        </p:txBody>
      </p:sp>
    </p:spTree>
    <p:extLst>
      <p:ext uri="{BB962C8B-B14F-4D97-AF65-F5344CB8AC3E}">
        <p14:creationId xmlns="" xmlns:p14="http://schemas.microsoft.com/office/powerpoint/2010/main" val="3855531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A940BC6-9DA0-FB4D-8879-DC8B3958C07C}"/>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 xmlns:a16="http://schemas.microsoft.com/office/drawing/2014/main" id="{1E0B8C4B-3A3C-9FD1-59FB-1666C1F09376}"/>
              </a:ext>
            </a:extLst>
          </p:cNvPr>
          <p:cNvSpPr>
            <a:spLocks noGrp="1"/>
          </p:cNvSpPr>
          <p:nvPr>
            <p:ph idx="1"/>
          </p:nvPr>
        </p:nvSpPr>
        <p:spPr/>
        <p:txBody>
          <a:bodyPr/>
          <a:lstStyle/>
          <a:p>
            <a:r>
              <a:rPr lang="en-US" sz="2000" dirty="0"/>
              <a:t>I will introduce the business company Holland and Barrett, as a retailer, and how it deals with the challenges and dynamics in a competitive environment to achieve and maintain business success. Adapting the conditions of the working environment of the team and its people after the covid pandemic, while strengthening the need for flexible working and the corresponding difficulties</a:t>
            </a:r>
            <a:r>
              <a:rPr lang="en-US" sz="2000" dirty="0" smtClean="0"/>
              <a:t>.</a:t>
            </a:r>
            <a:r>
              <a:rPr lang="en-US" sz="2000" dirty="0" smtClean="0"/>
              <a:t> (CMI Insights, 2020)</a:t>
            </a:r>
            <a:endParaRPr lang="en-US" sz="2000" dirty="0"/>
          </a:p>
        </p:txBody>
      </p:sp>
      <p:sp>
        <p:nvSpPr>
          <p:cNvPr id="15" name="Slide Number Placeholder 14">
            <a:extLst>
              <a:ext uri="{FF2B5EF4-FFF2-40B4-BE49-F238E27FC236}">
                <a16:creationId xmlns="" xmlns:a16="http://schemas.microsoft.com/office/drawing/2014/main" id="{7FC3FD3F-45EE-74E3-AD64-441303B83EF3}"/>
              </a:ext>
            </a:extLst>
          </p:cNvPr>
          <p:cNvSpPr>
            <a:spLocks noGrp="1"/>
          </p:cNvSpPr>
          <p:nvPr>
            <p:ph type="sldNum" sz="quarter" idx="12"/>
          </p:nvPr>
        </p:nvSpPr>
        <p:spPr/>
        <p:txBody>
          <a:bodyPr/>
          <a:lstStyle/>
          <a:p>
            <a:fld id="{48F63A3B-78C7-47BE-AE5E-E10140E04643}" type="slidenum">
              <a:rPr lang="en-US" smtClean="0"/>
              <a:pPr/>
              <a:t>3</a:t>
            </a:fld>
            <a:endParaRPr lang="en-US" dirty="0"/>
          </a:p>
        </p:txBody>
      </p:sp>
    </p:spTree>
    <p:extLst>
      <p:ext uri="{BB962C8B-B14F-4D97-AF65-F5344CB8AC3E}">
        <p14:creationId xmlns="" xmlns:p14="http://schemas.microsoft.com/office/powerpoint/2010/main" val="979622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53B219B-7E3A-7E84-6386-37313F0CFB09}"/>
              </a:ext>
            </a:extLst>
          </p:cNvPr>
          <p:cNvSpPr>
            <a:spLocks noGrp="1"/>
          </p:cNvSpPr>
          <p:nvPr>
            <p:ph type="title"/>
          </p:nvPr>
        </p:nvSpPr>
        <p:spPr>
          <a:xfrm>
            <a:off x="2510117" y="762000"/>
            <a:ext cx="6400800" cy="768096"/>
          </a:xfrm>
        </p:spPr>
        <p:txBody>
          <a:bodyPr/>
          <a:lstStyle/>
          <a:p>
            <a:r>
              <a:rPr lang="en-US" sz="3200" b="1" dirty="0">
                <a:solidFill>
                  <a:schemeClr val="accent6"/>
                </a:solidFill>
                <a:latin typeface="Arial Black" panose="020B0604020202020204" pitchFamily="34" charset="0"/>
                <a:cs typeface="Arial Black" panose="020B0604020202020204" pitchFamily="34" charset="0"/>
              </a:rPr>
              <a:t>About them</a:t>
            </a:r>
          </a:p>
        </p:txBody>
      </p:sp>
      <p:sp>
        <p:nvSpPr>
          <p:cNvPr id="5" name="Text Placeholder 4">
            <a:extLst>
              <a:ext uri="{FF2B5EF4-FFF2-40B4-BE49-F238E27FC236}">
                <a16:creationId xmlns="" xmlns:a16="http://schemas.microsoft.com/office/drawing/2014/main" id="{4758BA70-15FE-339E-3F96-F04EF3015D39}"/>
              </a:ext>
            </a:extLst>
          </p:cNvPr>
          <p:cNvSpPr>
            <a:spLocks noGrp="1"/>
          </p:cNvSpPr>
          <p:nvPr>
            <p:ph type="body" idx="1"/>
          </p:nvPr>
        </p:nvSpPr>
        <p:spPr>
          <a:xfrm>
            <a:off x="2644588" y="2017059"/>
            <a:ext cx="6400800" cy="3809876"/>
          </a:xfrm>
        </p:spPr>
        <p:txBody>
          <a:bodyPr/>
          <a:lstStyle/>
          <a:p>
            <a:r>
              <a:rPr lang="en-US" dirty="0"/>
              <a:t>Holland &amp; Barrett International is a health and wellness retailer.</a:t>
            </a:r>
            <a:r>
              <a:rPr lang="bg-BG" dirty="0"/>
              <a:t> </a:t>
            </a:r>
            <a:r>
              <a:rPr lang="en-US" dirty="0"/>
              <a:t>It supplies its customers with a huge selection of vitamins, minerals, health supplements, specialty foods and natural beauty products, providing its customers with wellness consultation, diagnostic tests and beauty treatments. With over 145 years of experience, they have established themselves as leaders in their industry both in the UK and Europe, and around the </a:t>
            </a:r>
            <a:r>
              <a:rPr lang="en-US" dirty="0" smtClean="0"/>
              <a:t>world</a:t>
            </a:r>
            <a:r>
              <a:rPr lang="en-US" dirty="0" smtClean="0"/>
              <a:t> (</a:t>
            </a:r>
            <a:r>
              <a:rPr lang="en-US" dirty="0" err="1" smtClean="0"/>
              <a:t>Holland&amp;Barrett</a:t>
            </a:r>
            <a:r>
              <a:rPr lang="en-US" dirty="0" smtClean="0"/>
              <a:t>, 2022)</a:t>
            </a:r>
            <a:r>
              <a:rPr lang="en-US" dirty="0" smtClean="0"/>
              <a:t>.</a:t>
            </a:r>
            <a:endParaRPr lang="en-US" dirty="0"/>
          </a:p>
        </p:txBody>
      </p:sp>
    </p:spTree>
    <p:extLst>
      <p:ext uri="{BB962C8B-B14F-4D97-AF65-F5344CB8AC3E}">
        <p14:creationId xmlns="" xmlns:p14="http://schemas.microsoft.com/office/powerpoint/2010/main" val="2952923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 xmlns:a16="http://schemas.microsoft.com/office/drawing/2014/main" id="{D2BBD890-6A99-C160-C084-2916E2310718}"/>
              </a:ext>
            </a:extLst>
          </p:cNvPr>
          <p:cNvSpPr>
            <a:spLocks noGrp="1"/>
          </p:cNvSpPr>
          <p:nvPr>
            <p:ph type="body" sz="quarter" idx="13"/>
          </p:nvPr>
        </p:nvSpPr>
        <p:spPr>
          <a:xfrm>
            <a:off x="5266197" y="558702"/>
            <a:ext cx="5025468" cy="794237"/>
          </a:xfrm>
        </p:spPr>
        <p:txBody>
          <a:bodyPr/>
          <a:lstStyle/>
          <a:p>
            <a:r>
              <a:rPr lang="en-US" sz="2400" dirty="0">
                <a:latin typeface="+mn-lt"/>
              </a:rPr>
              <a:t>Diversity and inclusion and the role of human resources</a:t>
            </a:r>
            <a:endParaRPr lang="en-US" dirty="0"/>
          </a:p>
        </p:txBody>
      </p:sp>
      <p:sp>
        <p:nvSpPr>
          <p:cNvPr id="23" name="Slide Number Placeholder 22">
            <a:extLst>
              <a:ext uri="{FF2B5EF4-FFF2-40B4-BE49-F238E27FC236}">
                <a16:creationId xmlns=""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pPr/>
              <a:t>5</a:t>
            </a:fld>
            <a:endParaRPr lang="en-US" dirty="0"/>
          </a:p>
        </p:txBody>
      </p:sp>
      <p:sp>
        <p:nvSpPr>
          <p:cNvPr id="8" name="Text Placeholder 3">
            <a:extLst>
              <a:ext uri="{FF2B5EF4-FFF2-40B4-BE49-F238E27FC236}">
                <a16:creationId xmlns="" xmlns:a16="http://schemas.microsoft.com/office/drawing/2014/main" id="{5EC0C6D6-F84B-4CC9-78C6-FC44CFCAAADC}"/>
              </a:ext>
            </a:extLst>
          </p:cNvPr>
          <p:cNvSpPr txBox="1">
            <a:spLocks/>
          </p:cNvSpPr>
          <p:nvPr/>
        </p:nvSpPr>
        <p:spPr>
          <a:xfrm>
            <a:off x="5383110" y="1632857"/>
            <a:ext cx="5025468" cy="4823927"/>
          </a:xfrm>
          <a:prstGeom prst="rect">
            <a:avLst/>
          </a:prstGeom>
        </p:spPr>
        <p:txBody>
          <a:bodyPr vert="horz" lIns="0" tIns="0" rIns="0" bIns="0" rtlCol="0">
            <a:noAutofit/>
          </a:bodyPr>
          <a:lstStyle>
            <a:lvl1pPr marL="0" indent="0" algn="l" defTabSz="914400" rtl="0" eaLnBrk="1" latinLnBrk="0" hangingPunct="1">
              <a:lnSpc>
                <a:spcPct val="100000"/>
              </a:lnSpc>
              <a:spcBef>
                <a:spcPts val="360"/>
              </a:spcBef>
              <a:buFont typeface="Arial" panose="020B0604020202020204" pitchFamily="34" charset="0"/>
              <a:buNone/>
              <a:defRPr sz="24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10" name="TextBox 9">
            <a:extLst>
              <a:ext uri="{FF2B5EF4-FFF2-40B4-BE49-F238E27FC236}">
                <a16:creationId xmlns="" xmlns:a16="http://schemas.microsoft.com/office/drawing/2014/main" id="{19B366B5-F090-B0C9-8C75-52B631162088}"/>
              </a:ext>
            </a:extLst>
          </p:cNvPr>
          <p:cNvSpPr txBox="1"/>
          <p:nvPr/>
        </p:nvSpPr>
        <p:spPr>
          <a:xfrm>
            <a:off x="5150497" y="1798834"/>
            <a:ext cx="6102220" cy="3970318"/>
          </a:xfrm>
          <a:prstGeom prst="rect">
            <a:avLst/>
          </a:prstGeom>
          <a:noFill/>
        </p:spPr>
        <p:txBody>
          <a:bodyPr wrap="square">
            <a:spAutoFit/>
          </a:bodyPr>
          <a:lstStyle/>
          <a:p>
            <a:r>
              <a:rPr lang="en-US" dirty="0">
                <a:solidFill>
                  <a:schemeClr val="accent6"/>
                </a:solidFill>
              </a:rPr>
              <a:t>The collective as the most valuable asset - the workers in the store, the customer consultants, the team at the Support Center or Holland and Barrett production and distribution </a:t>
            </a:r>
            <a:r>
              <a:rPr lang="en-US" dirty="0" smtClean="0">
                <a:solidFill>
                  <a:srgbClr val="202C8F"/>
                </a:solidFill>
              </a:rPr>
              <a:t>centers </a:t>
            </a:r>
            <a:r>
              <a:rPr lang="en-US" dirty="0" smtClean="0">
                <a:solidFill>
                  <a:srgbClr val="202C8F"/>
                </a:solidFill>
              </a:rPr>
              <a:t>(</a:t>
            </a:r>
            <a:r>
              <a:rPr lang="en-US" dirty="0" err="1" smtClean="0">
                <a:solidFill>
                  <a:srgbClr val="202C8F"/>
                </a:solidFill>
              </a:rPr>
              <a:t>ScrapeHero</a:t>
            </a:r>
            <a:r>
              <a:rPr lang="en-US" dirty="0" smtClean="0">
                <a:solidFill>
                  <a:srgbClr val="202C8F"/>
                </a:solidFill>
              </a:rPr>
              <a:t>, 2022</a:t>
            </a:r>
            <a:r>
              <a:rPr lang="en-US" dirty="0" smtClean="0">
                <a:solidFill>
                  <a:srgbClr val="202C8F"/>
                </a:solidFill>
              </a:rPr>
              <a:t>).</a:t>
            </a:r>
            <a:endParaRPr lang="bg-BG" dirty="0">
              <a:solidFill>
                <a:srgbClr val="202C8F"/>
              </a:solidFill>
            </a:endParaRPr>
          </a:p>
          <a:p>
            <a:r>
              <a:rPr lang="en-US" dirty="0">
                <a:solidFill>
                  <a:schemeClr val="accent6"/>
                </a:solidFill>
              </a:rPr>
              <a:t>The company provides an environment that encourages self-development, attracting and retaining people open to learning </a:t>
            </a:r>
            <a:r>
              <a:rPr lang="en-US" dirty="0" smtClean="0">
                <a:solidFill>
                  <a:schemeClr val="accent6"/>
                </a:solidFill>
              </a:rPr>
              <a:t>opportunities</a:t>
            </a:r>
            <a:r>
              <a:rPr lang="en-US" dirty="0" smtClean="0"/>
              <a:t> (</a:t>
            </a:r>
            <a:r>
              <a:rPr lang="en-US" dirty="0" smtClean="0">
                <a:solidFill>
                  <a:srgbClr val="202C8F"/>
                </a:solidFill>
              </a:rPr>
              <a:t>Birkenhead, 2021) </a:t>
            </a:r>
            <a:r>
              <a:rPr lang="en-US" dirty="0" smtClean="0">
                <a:solidFill>
                  <a:srgbClr val="202C8F"/>
                </a:solidFill>
              </a:rPr>
              <a:t>.</a:t>
            </a:r>
            <a:endParaRPr lang="bg-BG" dirty="0">
              <a:solidFill>
                <a:srgbClr val="202C8F"/>
              </a:solidFill>
            </a:endParaRPr>
          </a:p>
          <a:p>
            <a:r>
              <a:rPr lang="en-US" dirty="0">
                <a:solidFill>
                  <a:schemeClr val="accent6"/>
                </a:solidFill>
              </a:rPr>
              <a:t>Support the building of a long-term career at Holland &amp; Barrett, offering accredited training programs, apprenticeships, promoting career development, diversity and inclusion at all levels. Over 5,000 Holland &amp; Barrett people have successfully completed a leading e</a:t>
            </a:r>
            <a:r>
              <a:rPr lang="bg-BG" dirty="0">
                <a:solidFill>
                  <a:schemeClr val="accent6"/>
                </a:solidFill>
              </a:rPr>
              <a:t> </a:t>
            </a:r>
            <a:r>
              <a:rPr lang="en-US" dirty="0">
                <a:solidFill>
                  <a:schemeClr val="accent6"/>
                </a:solidFill>
              </a:rPr>
              <a:t>Learning program, gaining the nationally recognized QCF qualification</a:t>
            </a:r>
            <a:r>
              <a:rPr lang="en-US" dirty="0" smtClean="0">
                <a:solidFill>
                  <a:srgbClr val="202C8F"/>
                </a:solidFill>
              </a:rPr>
              <a:t>.</a:t>
            </a:r>
            <a:r>
              <a:rPr lang="en-US" dirty="0" smtClean="0">
                <a:solidFill>
                  <a:srgbClr val="202C8F"/>
                </a:solidFill>
              </a:rPr>
              <a:t> (</a:t>
            </a:r>
            <a:r>
              <a:rPr lang="en-US" dirty="0" err="1" smtClean="0">
                <a:solidFill>
                  <a:srgbClr val="202C8F"/>
                </a:solidFill>
              </a:rPr>
              <a:t>Holland&amp;Barrett</a:t>
            </a:r>
            <a:r>
              <a:rPr lang="en-US" dirty="0" smtClean="0">
                <a:solidFill>
                  <a:srgbClr val="202C8F"/>
                </a:solidFill>
              </a:rPr>
              <a:t>, 2022)</a:t>
            </a:r>
            <a:endParaRPr lang="en-US" dirty="0">
              <a:solidFill>
                <a:srgbClr val="202C8F"/>
              </a:solidFill>
            </a:endParaRPr>
          </a:p>
        </p:txBody>
      </p:sp>
    </p:spTree>
    <p:extLst>
      <p:ext uri="{BB962C8B-B14F-4D97-AF65-F5344CB8AC3E}">
        <p14:creationId xmlns="" xmlns:p14="http://schemas.microsoft.com/office/powerpoint/2010/main" val="68568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1662" y="457200"/>
            <a:ext cx="7013448" cy="1627632"/>
          </a:xfrm>
        </p:spPr>
        <p:txBody>
          <a:bodyPr/>
          <a:lstStyle/>
          <a:p>
            <a:r>
              <a:rPr lang="en-US" sz="2400" dirty="0" smtClean="0"/>
              <a:t/>
            </a:r>
            <a:br>
              <a:rPr lang="en-US" sz="2400" dirty="0" smtClean="0"/>
            </a:br>
            <a:r>
              <a:rPr lang="en-US" sz="2400" dirty="0" smtClean="0">
                <a:latin typeface="+mn-lt"/>
              </a:rPr>
              <a:t>      </a:t>
            </a:r>
            <a:r>
              <a:rPr lang="en-US" sz="2400" b="0" dirty="0" smtClean="0">
                <a:latin typeface="+mn-lt"/>
              </a:rPr>
              <a:t>…</a:t>
            </a:r>
            <a:r>
              <a:rPr lang="en-US" sz="2400" b="0" dirty="0" smtClean="0">
                <a:latin typeface="+mn-lt"/>
              </a:rPr>
              <a:t>Diversity </a:t>
            </a:r>
            <a:r>
              <a:rPr lang="en-US" sz="2400" b="0" dirty="0" smtClean="0">
                <a:latin typeface="+mn-lt"/>
              </a:rPr>
              <a:t>and inclusion</a:t>
            </a:r>
            <a:endParaRPr lang="en-US" sz="2400" b="0" dirty="0">
              <a:latin typeface="+mn-lt"/>
            </a:endParaRPr>
          </a:p>
        </p:txBody>
      </p:sp>
      <p:sp>
        <p:nvSpPr>
          <p:cNvPr id="4" name="Text Placeholder 3"/>
          <p:cNvSpPr>
            <a:spLocks noGrp="1"/>
          </p:cNvSpPr>
          <p:nvPr>
            <p:ph type="body" sz="quarter" idx="13"/>
          </p:nvPr>
        </p:nvSpPr>
        <p:spPr>
          <a:xfrm>
            <a:off x="4621662" y="2250141"/>
            <a:ext cx="6574717" cy="3021106"/>
          </a:xfrm>
        </p:spPr>
        <p:txBody>
          <a:bodyPr/>
          <a:lstStyle/>
          <a:p>
            <a:r>
              <a:rPr lang="en-US" dirty="0" smtClean="0"/>
              <a:t>At Holland &amp; Barrett there is a belief of all forms of inclusivity in the workplace</a:t>
            </a:r>
            <a:r>
              <a:rPr lang="en-US" dirty="0" smtClean="0"/>
              <a:t>.</a:t>
            </a:r>
            <a:r>
              <a:rPr lang="en-US" dirty="0" smtClean="0"/>
              <a:t> (</a:t>
            </a:r>
            <a:r>
              <a:rPr lang="en-US" dirty="0" err="1" smtClean="0"/>
              <a:t>Holland&amp;Barrett</a:t>
            </a:r>
            <a:r>
              <a:rPr lang="en-US" dirty="0" smtClean="0"/>
              <a:t>, 2022)</a:t>
            </a:r>
            <a:endParaRPr lang="en-US" dirty="0" smtClean="0"/>
          </a:p>
          <a:p>
            <a:r>
              <a:rPr lang="en-US" dirty="0" smtClean="0"/>
              <a:t>Constantly using all resources to </a:t>
            </a:r>
            <a:r>
              <a:rPr lang="en-US" dirty="0" err="1" smtClean="0"/>
              <a:t>recognise</a:t>
            </a:r>
            <a:r>
              <a:rPr lang="en-US" dirty="0" smtClean="0"/>
              <a:t> the cultures by employees and friends.</a:t>
            </a:r>
          </a:p>
          <a:p>
            <a:r>
              <a:rPr lang="en-US" dirty="0" smtClean="0"/>
              <a:t>These aid in the constructing process of evaluating success of the company thereby mirroring the diversification of our community.</a:t>
            </a:r>
          </a:p>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6</a:t>
            </a:fld>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1662" y="457200"/>
            <a:ext cx="7013448" cy="1627632"/>
          </a:xfrm>
        </p:spPr>
        <p:txBody>
          <a:bodyPr/>
          <a:lstStyle/>
          <a:p>
            <a:r>
              <a:rPr lang="en-US" sz="2400" dirty="0" smtClean="0"/>
              <a:t/>
            </a:r>
            <a:br>
              <a:rPr lang="en-US" sz="2400" dirty="0" smtClean="0"/>
            </a:br>
            <a:r>
              <a:rPr lang="en-US" sz="2400" dirty="0" smtClean="0"/>
              <a:t> The progression of </a:t>
            </a:r>
            <a:r>
              <a:rPr lang="en-US" sz="2400" dirty="0" err="1" smtClean="0"/>
              <a:t>holland&amp;barrett</a:t>
            </a:r>
            <a:r>
              <a:rPr lang="en-US" sz="2400" dirty="0" smtClean="0"/>
              <a:t> mission</a:t>
            </a:r>
            <a:endParaRPr lang="en-US" sz="2400" dirty="0"/>
          </a:p>
        </p:txBody>
      </p:sp>
      <p:sp>
        <p:nvSpPr>
          <p:cNvPr id="4" name="Text Placeholder 3"/>
          <p:cNvSpPr>
            <a:spLocks noGrp="1"/>
          </p:cNvSpPr>
          <p:nvPr>
            <p:ph type="body" sz="quarter" idx="13"/>
          </p:nvPr>
        </p:nvSpPr>
        <p:spPr>
          <a:xfrm>
            <a:off x="4621662" y="2250141"/>
            <a:ext cx="6574717" cy="3021106"/>
          </a:xfrm>
        </p:spPr>
        <p:txBody>
          <a:bodyPr/>
          <a:lstStyle/>
          <a:p>
            <a:r>
              <a:rPr lang="en-US" dirty="0" smtClean="0"/>
              <a:t>The progression of our mission in the decision-making procedure.</a:t>
            </a:r>
          </a:p>
          <a:p>
            <a:r>
              <a:rPr lang="en-US" dirty="0" smtClean="0"/>
              <a:t>Create distinct ways so that there is an advantage in the confrontation of workplace bias</a:t>
            </a:r>
            <a:r>
              <a:rPr lang="en-US" dirty="0" smtClean="0"/>
              <a:t>.</a:t>
            </a:r>
            <a:r>
              <a:rPr lang="en-US" dirty="0" smtClean="0"/>
              <a:t> (Foot &amp; Hook, 2008)</a:t>
            </a:r>
            <a:endParaRPr lang="en-US" dirty="0" smtClean="0"/>
          </a:p>
          <a:p>
            <a:r>
              <a:rPr lang="en-US" dirty="0" smtClean="0"/>
              <a:t>Encouraging a positive environment and grant the same opportunities for every worker.</a:t>
            </a:r>
          </a:p>
          <a:p>
            <a:r>
              <a:rPr lang="en-US" dirty="0" smtClean="0"/>
              <a:t>The diversity of a workplace is important and it therefore creates a calming working environment</a:t>
            </a:r>
            <a:r>
              <a:rPr lang="en-US" dirty="0" smtClean="0"/>
              <a:t>.</a:t>
            </a:r>
            <a:r>
              <a:rPr lang="en-US" dirty="0" smtClean="0"/>
              <a:t> (Birkenhead, 2021)</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7</a:t>
            </a:fld>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1662" y="457200"/>
            <a:ext cx="7013448" cy="1627632"/>
          </a:xfrm>
        </p:spPr>
        <p:txBody>
          <a:bodyPr/>
          <a:lstStyle/>
          <a:p>
            <a:r>
              <a:rPr lang="en-US" sz="2400" dirty="0" smtClean="0"/>
              <a:t/>
            </a:r>
            <a:br>
              <a:rPr lang="en-US" sz="2400" dirty="0" smtClean="0"/>
            </a:br>
            <a:r>
              <a:rPr lang="en-US" sz="2400" dirty="0" smtClean="0"/>
              <a:t>The progression of </a:t>
            </a:r>
            <a:r>
              <a:rPr lang="en-US" sz="2400" dirty="0" err="1" smtClean="0"/>
              <a:t>holland&amp;barrett</a:t>
            </a:r>
            <a:r>
              <a:rPr lang="en-US" sz="2400" dirty="0" smtClean="0"/>
              <a:t> mission through diversity and inclusion </a:t>
            </a:r>
            <a:endParaRPr lang="en-US" sz="2400" dirty="0"/>
          </a:p>
        </p:txBody>
      </p:sp>
      <p:sp>
        <p:nvSpPr>
          <p:cNvPr id="4" name="Text Placeholder 3"/>
          <p:cNvSpPr>
            <a:spLocks noGrp="1"/>
          </p:cNvSpPr>
          <p:nvPr>
            <p:ph type="body" sz="quarter" idx="13"/>
          </p:nvPr>
        </p:nvSpPr>
        <p:spPr>
          <a:xfrm>
            <a:off x="4621662" y="2250141"/>
            <a:ext cx="6574717" cy="3021106"/>
          </a:xfrm>
        </p:spPr>
        <p:txBody>
          <a:bodyPr/>
          <a:lstStyle/>
          <a:p>
            <a:r>
              <a:rPr lang="en-US" dirty="0" smtClean="0"/>
              <a:t>It is useful when understanding each and every individuals work ethic when thinking about their potential within the corporation.</a:t>
            </a:r>
          </a:p>
          <a:p>
            <a:r>
              <a:rPr lang="en-US" dirty="0" smtClean="0"/>
              <a:t>Taking consideration of the differences of others ensures collaboration processes within the business operate smoothly</a:t>
            </a:r>
            <a:r>
              <a:rPr lang="en-US" dirty="0" smtClean="0"/>
              <a:t>.</a:t>
            </a:r>
            <a:r>
              <a:rPr lang="en-US" dirty="0" smtClean="0"/>
              <a:t> (</a:t>
            </a:r>
            <a:r>
              <a:rPr lang="en-US" dirty="0" err="1" smtClean="0"/>
              <a:t>Reuschke</a:t>
            </a:r>
            <a:r>
              <a:rPr lang="en-US" dirty="0" smtClean="0"/>
              <a:t> &amp; </a:t>
            </a:r>
            <a:r>
              <a:rPr lang="en-US" dirty="0" err="1" smtClean="0"/>
              <a:t>Felstead</a:t>
            </a:r>
            <a:r>
              <a:rPr lang="en-US" dirty="0" smtClean="0"/>
              <a:t>, 2020)</a:t>
            </a:r>
            <a:endParaRPr lang="en-US" dirty="0" smtClean="0"/>
          </a:p>
          <a:p>
            <a:r>
              <a:rPr lang="en-US" dirty="0" smtClean="0"/>
              <a:t>The success of our workplace is built upon the constant assessment which thereby provides a fair and efficient working environment.</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8</a:t>
            </a:fld>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 xmlns:a16="http://schemas.microsoft.com/office/drawing/2014/main" id="{D2BBD890-6A99-C160-C084-2916E2310718}"/>
              </a:ext>
            </a:extLst>
          </p:cNvPr>
          <p:cNvSpPr>
            <a:spLocks noGrp="1"/>
          </p:cNvSpPr>
          <p:nvPr>
            <p:ph type="body" sz="quarter" idx="13"/>
          </p:nvPr>
        </p:nvSpPr>
        <p:spPr>
          <a:xfrm>
            <a:off x="5266197" y="558702"/>
            <a:ext cx="5025468" cy="794237"/>
          </a:xfrm>
        </p:spPr>
        <p:txBody>
          <a:bodyPr/>
          <a:lstStyle/>
          <a:p>
            <a:r>
              <a:rPr lang="en-US" dirty="0">
                <a:solidFill>
                  <a:schemeClr val="accent6"/>
                </a:solidFill>
              </a:rPr>
              <a:t>The company's commitment to diversity and inclusion. Politics and ethics.</a:t>
            </a:r>
            <a:endParaRPr lang="en-US" dirty="0"/>
          </a:p>
        </p:txBody>
      </p:sp>
      <p:sp>
        <p:nvSpPr>
          <p:cNvPr id="23" name="Slide Number Placeholder 22">
            <a:extLst>
              <a:ext uri="{FF2B5EF4-FFF2-40B4-BE49-F238E27FC236}">
                <a16:creationId xmlns=""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pPr/>
              <a:t>9</a:t>
            </a:fld>
            <a:endParaRPr lang="en-US" dirty="0"/>
          </a:p>
        </p:txBody>
      </p:sp>
      <p:sp>
        <p:nvSpPr>
          <p:cNvPr id="8" name="Text Placeholder 3">
            <a:extLst>
              <a:ext uri="{FF2B5EF4-FFF2-40B4-BE49-F238E27FC236}">
                <a16:creationId xmlns="" xmlns:a16="http://schemas.microsoft.com/office/drawing/2014/main" id="{5EC0C6D6-F84B-4CC9-78C6-FC44CFCAAADC}"/>
              </a:ext>
            </a:extLst>
          </p:cNvPr>
          <p:cNvSpPr txBox="1">
            <a:spLocks/>
          </p:cNvSpPr>
          <p:nvPr/>
        </p:nvSpPr>
        <p:spPr>
          <a:xfrm>
            <a:off x="5383110" y="1632857"/>
            <a:ext cx="5025468" cy="4823927"/>
          </a:xfrm>
          <a:prstGeom prst="rect">
            <a:avLst/>
          </a:prstGeom>
        </p:spPr>
        <p:txBody>
          <a:bodyPr vert="horz" lIns="0" tIns="0" rIns="0" bIns="0" rtlCol="0">
            <a:noAutofit/>
          </a:bodyPr>
          <a:lstStyle>
            <a:lvl1pPr marL="0" indent="0" algn="l" defTabSz="914400" rtl="0" eaLnBrk="1" latinLnBrk="0" hangingPunct="1">
              <a:lnSpc>
                <a:spcPct val="100000"/>
              </a:lnSpc>
              <a:spcBef>
                <a:spcPts val="360"/>
              </a:spcBef>
              <a:buFont typeface="Arial" panose="020B0604020202020204" pitchFamily="34" charset="0"/>
              <a:buNone/>
              <a:defRPr sz="24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10" name="TextBox 9">
            <a:extLst>
              <a:ext uri="{FF2B5EF4-FFF2-40B4-BE49-F238E27FC236}">
                <a16:creationId xmlns="" xmlns:a16="http://schemas.microsoft.com/office/drawing/2014/main" id="{19B366B5-F090-B0C9-8C75-52B631162088}"/>
              </a:ext>
            </a:extLst>
          </p:cNvPr>
          <p:cNvSpPr txBox="1"/>
          <p:nvPr/>
        </p:nvSpPr>
        <p:spPr>
          <a:xfrm>
            <a:off x="5150497" y="2085822"/>
            <a:ext cx="5794871" cy="3416320"/>
          </a:xfrm>
          <a:prstGeom prst="rect">
            <a:avLst/>
          </a:prstGeom>
          <a:noFill/>
        </p:spPr>
        <p:txBody>
          <a:bodyPr wrap="square">
            <a:spAutoFit/>
          </a:bodyPr>
          <a:lstStyle/>
          <a:p>
            <a:endParaRPr lang="bg-BG" dirty="0">
              <a:solidFill>
                <a:schemeClr val="accent6"/>
              </a:solidFill>
            </a:endParaRPr>
          </a:p>
          <a:p>
            <a:r>
              <a:rPr lang="en-US" dirty="0" smtClean="0">
                <a:solidFill>
                  <a:schemeClr val="accent6"/>
                </a:solidFill>
              </a:rPr>
              <a:t>Inclusion at Holland &amp; Barrett is a very important thing. Allowing their workers to express themselves and their beliefs whilst being in an environment where that is welcoming is a crucial part of their policy.</a:t>
            </a:r>
          </a:p>
          <a:p>
            <a:r>
              <a:rPr lang="en-US" dirty="0" smtClean="0">
                <a:solidFill>
                  <a:schemeClr val="accent6"/>
                </a:solidFill>
              </a:rPr>
              <a:t>It is because of this that Holland &amp; Barrett never shows discriminatory </a:t>
            </a:r>
            <a:r>
              <a:rPr lang="en-US" dirty="0" err="1" smtClean="0">
                <a:solidFill>
                  <a:schemeClr val="accent6"/>
                </a:solidFill>
              </a:rPr>
              <a:t>behaviour</a:t>
            </a:r>
            <a:r>
              <a:rPr lang="en-US" dirty="0" smtClean="0">
                <a:solidFill>
                  <a:schemeClr val="accent6"/>
                </a:solidFill>
              </a:rPr>
              <a:t> on the basis of gender, sexuality, religious beliefs, age, race, nationality, maternal leave etc</a:t>
            </a:r>
            <a:r>
              <a:rPr lang="en-US" dirty="0" smtClean="0">
                <a:solidFill>
                  <a:srgbClr val="202C8F"/>
                </a:solidFill>
              </a:rPr>
              <a:t>.</a:t>
            </a:r>
            <a:r>
              <a:rPr lang="en-US" dirty="0" smtClean="0">
                <a:solidFill>
                  <a:srgbClr val="202C8F"/>
                </a:solidFill>
              </a:rPr>
              <a:t> (Foot &amp; Hook, 2008) </a:t>
            </a:r>
            <a:r>
              <a:rPr lang="en-US" dirty="0" smtClean="0"/>
              <a:t>.</a:t>
            </a:r>
            <a:r>
              <a:rPr lang="en-US" dirty="0" smtClean="0">
                <a:solidFill>
                  <a:schemeClr val="accent6"/>
                </a:solidFill>
              </a:rPr>
              <a:t> </a:t>
            </a:r>
            <a:r>
              <a:rPr lang="en-US" dirty="0" smtClean="0">
                <a:solidFill>
                  <a:schemeClr val="accent6"/>
                </a:solidFill>
              </a:rPr>
              <a:t>They work under a belief that every individual should express themselves how they like and want to offer a place where this encouragement is present.</a:t>
            </a:r>
            <a:endParaRPr lang="en-US" dirty="0">
              <a:solidFill>
                <a:schemeClr val="accent6"/>
              </a:solidFill>
            </a:endParaRPr>
          </a:p>
        </p:txBody>
      </p:sp>
    </p:spTree>
    <p:extLst>
      <p:ext uri="{BB962C8B-B14F-4D97-AF65-F5344CB8AC3E}">
        <p14:creationId xmlns="" xmlns:p14="http://schemas.microsoft.com/office/powerpoint/2010/main" val="2482384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 xmlns:a16="http://schemas.microsoft.com/office/drawing/2014/main" id="{D2BBD890-6A99-C160-C084-2916E2310718}"/>
              </a:ext>
            </a:extLst>
          </p:cNvPr>
          <p:cNvSpPr>
            <a:spLocks noGrp="1"/>
          </p:cNvSpPr>
          <p:nvPr>
            <p:ph type="body" sz="quarter" idx="13"/>
          </p:nvPr>
        </p:nvSpPr>
        <p:spPr>
          <a:xfrm>
            <a:off x="5266197" y="1165192"/>
            <a:ext cx="5025468" cy="794237"/>
          </a:xfrm>
        </p:spPr>
        <p:txBody>
          <a:bodyPr/>
          <a:lstStyle/>
          <a:p>
            <a:r>
              <a:rPr lang="en-US" dirty="0"/>
              <a:t>Flexible working and its importance for the wellbeing in our days </a:t>
            </a:r>
          </a:p>
        </p:txBody>
      </p:sp>
      <p:sp>
        <p:nvSpPr>
          <p:cNvPr id="23" name="Slide Number Placeholder 22">
            <a:extLst>
              <a:ext uri="{FF2B5EF4-FFF2-40B4-BE49-F238E27FC236}">
                <a16:creationId xmlns=""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pPr/>
              <a:t>10</a:t>
            </a:fld>
            <a:endParaRPr lang="en-US" dirty="0"/>
          </a:p>
        </p:txBody>
      </p:sp>
      <p:sp>
        <p:nvSpPr>
          <p:cNvPr id="8" name="Text Placeholder 3">
            <a:extLst>
              <a:ext uri="{FF2B5EF4-FFF2-40B4-BE49-F238E27FC236}">
                <a16:creationId xmlns="" xmlns:a16="http://schemas.microsoft.com/office/drawing/2014/main" id="{5EC0C6D6-F84B-4CC9-78C6-FC44CFCAAADC}"/>
              </a:ext>
            </a:extLst>
          </p:cNvPr>
          <p:cNvSpPr txBox="1">
            <a:spLocks/>
          </p:cNvSpPr>
          <p:nvPr/>
        </p:nvSpPr>
        <p:spPr>
          <a:xfrm>
            <a:off x="5383110" y="1632857"/>
            <a:ext cx="5025468" cy="4823927"/>
          </a:xfrm>
          <a:prstGeom prst="rect">
            <a:avLst/>
          </a:prstGeom>
        </p:spPr>
        <p:txBody>
          <a:bodyPr vert="horz" lIns="0" tIns="0" rIns="0" bIns="0" rtlCol="0">
            <a:noAutofit/>
          </a:bodyPr>
          <a:lstStyle>
            <a:lvl1pPr marL="0" indent="0" algn="l" defTabSz="914400" rtl="0" eaLnBrk="1" latinLnBrk="0" hangingPunct="1">
              <a:lnSpc>
                <a:spcPct val="100000"/>
              </a:lnSpc>
              <a:spcBef>
                <a:spcPts val="360"/>
              </a:spcBef>
              <a:buFont typeface="Arial" panose="020B0604020202020204" pitchFamily="34" charset="0"/>
              <a:buNone/>
              <a:defRPr sz="24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3" name="TextBox 2">
            <a:extLst>
              <a:ext uri="{FF2B5EF4-FFF2-40B4-BE49-F238E27FC236}">
                <a16:creationId xmlns="" xmlns:a16="http://schemas.microsoft.com/office/drawing/2014/main" id="{087E3DE8-BC48-A29F-8734-1D75FBDC9C61}"/>
              </a:ext>
            </a:extLst>
          </p:cNvPr>
          <p:cNvSpPr txBox="1"/>
          <p:nvPr/>
        </p:nvSpPr>
        <p:spPr>
          <a:xfrm>
            <a:off x="5266197" y="2534635"/>
            <a:ext cx="5383763" cy="2308324"/>
          </a:xfrm>
          <a:prstGeom prst="rect">
            <a:avLst/>
          </a:prstGeom>
          <a:noFill/>
        </p:spPr>
        <p:txBody>
          <a:bodyPr wrap="square">
            <a:spAutoFit/>
          </a:bodyPr>
          <a:lstStyle/>
          <a:p>
            <a:r>
              <a:rPr lang="en-US" dirty="0">
                <a:solidFill>
                  <a:schemeClr val="accent6"/>
                </a:solidFill>
              </a:rPr>
              <a:t>The importance of the workplace is great, its role has changed dramatically in a time of transition and </a:t>
            </a:r>
            <a:r>
              <a:rPr lang="en-US" dirty="0" smtClean="0">
                <a:solidFill>
                  <a:schemeClr val="accent6"/>
                </a:solidFill>
              </a:rPr>
              <a:t>rethinking</a:t>
            </a:r>
            <a:r>
              <a:rPr lang="en-US" dirty="0" smtClean="0"/>
              <a:t> </a:t>
            </a:r>
            <a:r>
              <a:rPr lang="en-US" dirty="0" smtClean="0">
                <a:solidFill>
                  <a:srgbClr val="202C8F"/>
                </a:solidFill>
              </a:rPr>
              <a:t>(CMI Insights, 2020</a:t>
            </a:r>
            <a:r>
              <a:rPr lang="en-US" dirty="0" smtClean="0">
                <a:solidFill>
                  <a:srgbClr val="202C8F"/>
                </a:solidFill>
              </a:rPr>
              <a:t>).</a:t>
            </a:r>
            <a:r>
              <a:rPr lang="en-US" dirty="0" smtClean="0">
                <a:solidFill>
                  <a:srgbClr val="202C8F"/>
                </a:solidFill>
              </a:rPr>
              <a:t> </a:t>
            </a:r>
            <a:r>
              <a:rPr lang="en-US" dirty="0">
                <a:solidFill>
                  <a:schemeClr val="accent6"/>
                </a:solidFill>
              </a:rPr>
              <a:t>With retailers, a remote office or so-called home office cannot be implemented in all departments, but the following models do work: Variable hours, flexy-time,  job-sharing, compressed hours, shift-swapping, career breaks etc.</a:t>
            </a:r>
          </a:p>
        </p:txBody>
      </p:sp>
    </p:spTree>
    <p:extLst>
      <p:ext uri="{BB962C8B-B14F-4D97-AF65-F5344CB8AC3E}">
        <p14:creationId xmlns="" xmlns:p14="http://schemas.microsoft.com/office/powerpoint/2010/main" val="2442291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3F7D2E-080D-DBDD-73C4-3C38A2B77908}"/>
              </a:ext>
            </a:extLst>
          </p:cNvPr>
          <p:cNvSpPr>
            <a:spLocks noGrp="1"/>
          </p:cNvSpPr>
          <p:nvPr>
            <p:ph type="title"/>
          </p:nvPr>
        </p:nvSpPr>
        <p:spPr/>
        <p:txBody>
          <a:bodyPr/>
          <a:lstStyle/>
          <a:p>
            <a:r>
              <a:rPr lang="en-US" dirty="0"/>
              <a:t>SUMMARY </a:t>
            </a:r>
          </a:p>
        </p:txBody>
      </p:sp>
      <p:sp>
        <p:nvSpPr>
          <p:cNvPr id="5" name="Slide Number Placeholder 4">
            <a:extLst>
              <a:ext uri="{FF2B5EF4-FFF2-40B4-BE49-F238E27FC236}">
                <a16:creationId xmlns="" xmlns:a16="http://schemas.microsoft.com/office/drawing/2014/main" id="{BF7F20BE-640F-EFAB-3A43-2AA146DB42BF}"/>
              </a:ext>
            </a:extLst>
          </p:cNvPr>
          <p:cNvSpPr>
            <a:spLocks noGrp="1"/>
          </p:cNvSpPr>
          <p:nvPr>
            <p:ph type="sldNum" sz="quarter" idx="12"/>
          </p:nvPr>
        </p:nvSpPr>
        <p:spPr/>
        <p:txBody>
          <a:bodyPr/>
          <a:lstStyle/>
          <a:p>
            <a:fld id="{48F63A3B-78C7-47BE-AE5E-E10140E04643}" type="slidenum">
              <a:rPr lang="en-US" smtClean="0"/>
              <a:pPr/>
              <a:t>11</a:t>
            </a:fld>
            <a:endParaRPr lang="en-US" dirty="0"/>
          </a:p>
        </p:txBody>
      </p:sp>
      <p:sp>
        <p:nvSpPr>
          <p:cNvPr id="3" name="Content Placeholder 2">
            <a:extLst>
              <a:ext uri="{FF2B5EF4-FFF2-40B4-BE49-F238E27FC236}">
                <a16:creationId xmlns="" xmlns:a16="http://schemas.microsoft.com/office/drawing/2014/main" id="{2BE8FDE3-DBA4-6A04-C75D-E56FE92EF368}"/>
              </a:ext>
            </a:extLst>
          </p:cNvPr>
          <p:cNvSpPr>
            <a:spLocks noGrp="1"/>
          </p:cNvSpPr>
          <p:nvPr>
            <p:ph idx="1"/>
          </p:nvPr>
        </p:nvSpPr>
        <p:spPr/>
        <p:txBody>
          <a:bodyPr/>
          <a:lstStyle/>
          <a:p>
            <a:r>
              <a:rPr lang="en-US" sz="2000" dirty="0"/>
              <a:t>As we have been able to trace at Holland &amp; Barrett, with over 730 stores in the UK alone, over 5,000 staff </a:t>
            </a:r>
            <a:r>
              <a:rPr lang="en-US" sz="2000" dirty="0" smtClean="0"/>
              <a:t>(</a:t>
            </a:r>
            <a:r>
              <a:rPr lang="en-US" sz="2000" dirty="0" err="1" smtClean="0"/>
              <a:t>ScrapeHero</a:t>
            </a:r>
            <a:r>
              <a:rPr lang="en-US" sz="2000" dirty="0" smtClean="0"/>
              <a:t>, 2022</a:t>
            </a:r>
            <a:r>
              <a:rPr lang="en-US" sz="2000" dirty="0" smtClean="0"/>
              <a:t>) </a:t>
            </a:r>
            <a:r>
              <a:rPr lang="en-US" sz="2000" dirty="0" smtClean="0"/>
              <a:t>and </a:t>
            </a:r>
            <a:r>
              <a:rPr lang="en-US" sz="2000" dirty="0"/>
              <a:t>years of experience in the business, successful management and people care are key to a company's survival and prosperity.</a:t>
            </a:r>
          </a:p>
        </p:txBody>
      </p:sp>
    </p:spTree>
    <p:extLst>
      <p:ext uri="{BB962C8B-B14F-4D97-AF65-F5344CB8AC3E}">
        <p14:creationId xmlns="" xmlns:p14="http://schemas.microsoft.com/office/powerpoint/2010/main" val="94818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 xmlns:a16="http://schemas.microsoft.com/office/drawing/2014/main" id="{BF7F20BE-640F-EFAB-3A43-2AA146DB42BF}"/>
              </a:ext>
            </a:extLst>
          </p:cNvPr>
          <p:cNvSpPr>
            <a:spLocks noGrp="1"/>
          </p:cNvSpPr>
          <p:nvPr>
            <p:ph type="sldNum" sz="quarter" idx="12"/>
          </p:nvPr>
        </p:nvSpPr>
        <p:spPr/>
        <p:txBody>
          <a:bodyPr/>
          <a:lstStyle/>
          <a:p>
            <a:fld id="{48F63A3B-78C7-47BE-AE5E-E10140E04643}" type="slidenum">
              <a:rPr lang="en-US" smtClean="0"/>
              <a:pPr/>
              <a:t>12</a:t>
            </a:fld>
            <a:endParaRPr lang="en-US" dirty="0"/>
          </a:p>
        </p:txBody>
      </p:sp>
      <p:sp>
        <p:nvSpPr>
          <p:cNvPr id="3" name="Content Placeholder 2">
            <a:extLst>
              <a:ext uri="{FF2B5EF4-FFF2-40B4-BE49-F238E27FC236}">
                <a16:creationId xmlns="" xmlns:a16="http://schemas.microsoft.com/office/drawing/2014/main" id="{2BE8FDE3-DBA4-6A04-C75D-E56FE92EF368}"/>
              </a:ext>
            </a:extLst>
          </p:cNvPr>
          <p:cNvSpPr>
            <a:spLocks noGrp="1"/>
          </p:cNvSpPr>
          <p:nvPr>
            <p:ph idx="1"/>
          </p:nvPr>
        </p:nvSpPr>
        <p:spPr>
          <a:xfrm>
            <a:off x="376518" y="125506"/>
            <a:ext cx="11080376" cy="6436659"/>
          </a:xfrm>
        </p:spPr>
        <p:txBody>
          <a:bodyPr/>
          <a:lstStyle/>
          <a:p>
            <a:r>
              <a:rPr lang="en-US" sz="2000" b="1" dirty="0" smtClean="0"/>
              <a:t>References</a:t>
            </a:r>
          </a:p>
          <a:p>
            <a:r>
              <a:rPr lang="en-US" sz="2000" dirty="0" smtClean="0"/>
              <a:t>Birkenhead, S., 2021. </a:t>
            </a:r>
            <a:r>
              <a:rPr lang="en-US" sz="2000" i="1" dirty="0" smtClean="0"/>
              <a:t>Managing people. </a:t>
            </a:r>
            <a:r>
              <a:rPr lang="en-US" sz="2000" dirty="0" smtClean="0"/>
              <a:t>1st ed. London: Penguin Random House UK.</a:t>
            </a:r>
          </a:p>
          <a:p>
            <a:r>
              <a:rPr lang="en-US" sz="2000" dirty="0" smtClean="0"/>
              <a:t>CMI Insights, 2020. </a:t>
            </a:r>
            <a:r>
              <a:rPr lang="en-US" sz="2000" i="1" dirty="0" smtClean="0"/>
              <a:t>How can flexible working benefit your </a:t>
            </a:r>
            <a:r>
              <a:rPr lang="en-US" sz="2000" i="1" dirty="0" err="1" smtClean="0"/>
              <a:t>organisation</a:t>
            </a:r>
            <a:r>
              <a:rPr lang="en-US" sz="2000" i="1" dirty="0" smtClean="0"/>
              <a:t>?. </a:t>
            </a:r>
            <a:r>
              <a:rPr lang="en-US" sz="2000" dirty="0" smtClean="0"/>
              <a:t>[Online] </a:t>
            </a:r>
            <a:br>
              <a:rPr lang="en-US" sz="2000" dirty="0" smtClean="0"/>
            </a:br>
            <a:r>
              <a:rPr lang="en-US" sz="2000" dirty="0" smtClean="0"/>
              <a:t>Available at: </a:t>
            </a:r>
            <a:r>
              <a:rPr lang="en-US" sz="2000" u="sng" dirty="0" smtClean="0"/>
              <a:t>https://www.managers.org.uk/knowledge-and-insights/article/flexible-working-benefit-organisation/</a:t>
            </a:r>
            <a:r>
              <a:rPr lang="en-US" sz="2000" dirty="0" smtClean="0"/>
              <a:t/>
            </a:r>
            <a:br>
              <a:rPr lang="en-US" sz="2000" dirty="0" smtClean="0"/>
            </a:br>
            <a:r>
              <a:rPr lang="en-US" sz="2000" dirty="0" smtClean="0"/>
              <a:t>[Accessed 14 11 2022].</a:t>
            </a:r>
          </a:p>
          <a:p>
            <a:r>
              <a:rPr lang="en-US" sz="2000" dirty="0" smtClean="0"/>
              <a:t>Foot, M. &amp; Hook, C., 2008. </a:t>
            </a:r>
            <a:r>
              <a:rPr lang="en-US" sz="2000" i="1" dirty="0" smtClean="0"/>
              <a:t>Introducing Human Resource Management. </a:t>
            </a:r>
            <a:r>
              <a:rPr lang="en-US" sz="2000" dirty="0" smtClean="0"/>
              <a:t>5th ed. London: Pearson Education Limited.</a:t>
            </a:r>
          </a:p>
          <a:p>
            <a:r>
              <a:rPr lang="en-US" sz="2000" dirty="0" err="1" smtClean="0"/>
              <a:t>Holland&amp;Barrett</a:t>
            </a:r>
            <a:r>
              <a:rPr lang="en-US" sz="2000" dirty="0" smtClean="0"/>
              <a:t>, 2022. </a:t>
            </a:r>
            <a:r>
              <a:rPr lang="en-US" sz="2000" i="1" dirty="0" smtClean="0"/>
              <a:t>About us. </a:t>
            </a:r>
            <a:r>
              <a:rPr lang="en-US" sz="2000" dirty="0" smtClean="0"/>
              <a:t>[Online] </a:t>
            </a:r>
            <a:br>
              <a:rPr lang="en-US" sz="2000" dirty="0" smtClean="0"/>
            </a:br>
            <a:r>
              <a:rPr lang="en-US" sz="2000" dirty="0" smtClean="0"/>
              <a:t>Available at: </a:t>
            </a:r>
            <a:r>
              <a:rPr lang="en-US" sz="2000" u="sng" dirty="0" smtClean="0"/>
              <a:t>https://www.hollandandbarrett.com/info/who-we-are/</a:t>
            </a:r>
            <a:r>
              <a:rPr lang="en-US" sz="2000" dirty="0" smtClean="0"/>
              <a:t/>
            </a:r>
            <a:br>
              <a:rPr lang="en-US" sz="2000" dirty="0" smtClean="0"/>
            </a:br>
            <a:r>
              <a:rPr lang="en-US" sz="2000" dirty="0" smtClean="0"/>
              <a:t>[Accessed 15 11 2022].</a:t>
            </a:r>
          </a:p>
          <a:p>
            <a:r>
              <a:rPr lang="en-US" sz="2000" dirty="0" err="1" smtClean="0"/>
              <a:t>Holland&amp;Barrett</a:t>
            </a:r>
            <a:r>
              <a:rPr lang="en-US" sz="2000" dirty="0" smtClean="0"/>
              <a:t>, 2022. </a:t>
            </a:r>
            <a:r>
              <a:rPr lang="en-US" sz="2000" i="1" dirty="0" smtClean="0"/>
              <a:t>Our people. </a:t>
            </a:r>
            <a:r>
              <a:rPr lang="en-US" sz="2000" dirty="0" smtClean="0"/>
              <a:t>[Online] </a:t>
            </a:r>
            <a:br>
              <a:rPr lang="en-US" sz="2000" dirty="0" smtClean="0"/>
            </a:br>
            <a:r>
              <a:rPr lang="en-US" sz="2000" dirty="0" smtClean="0"/>
              <a:t>Available at: </a:t>
            </a:r>
            <a:r>
              <a:rPr lang="en-US" sz="2000" u="sng" dirty="0" smtClean="0"/>
              <a:t>https://www.hollandandbarrettcorporate.com/about-us/our-people</a:t>
            </a:r>
            <a:r>
              <a:rPr lang="en-US" sz="2000" dirty="0" smtClean="0"/>
              <a:t/>
            </a:r>
            <a:br>
              <a:rPr lang="en-US" sz="2000" dirty="0" smtClean="0"/>
            </a:br>
            <a:r>
              <a:rPr lang="en-US" sz="2000" dirty="0" smtClean="0"/>
              <a:t>[Accessed 15 11 2022].</a:t>
            </a:r>
          </a:p>
          <a:p>
            <a:r>
              <a:rPr lang="en-US" sz="2000" dirty="0" err="1" smtClean="0"/>
              <a:t>Reuschke</a:t>
            </a:r>
            <a:r>
              <a:rPr lang="en-US" sz="2000" dirty="0" smtClean="0"/>
              <a:t>, D. &amp; </a:t>
            </a:r>
            <a:r>
              <a:rPr lang="en-US" sz="2000" dirty="0" err="1" smtClean="0"/>
              <a:t>Felstead</a:t>
            </a:r>
            <a:r>
              <a:rPr lang="en-US" sz="2000" dirty="0" smtClean="0"/>
              <a:t>, A., 2020. Changing workplace geographies. </a:t>
            </a:r>
            <a:r>
              <a:rPr lang="en-US" sz="2000" i="1" dirty="0" smtClean="0"/>
              <a:t>Dialogues in Human Geography, </a:t>
            </a:r>
            <a:r>
              <a:rPr lang="en-US" sz="2000" dirty="0" smtClean="0"/>
              <a:t>pp. 208-212.</a:t>
            </a:r>
          </a:p>
          <a:p>
            <a:r>
              <a:rPr lang="en-US" sz="2000" dirty="0" err="1" smtClean="0"/>
              <a:t>ScrapeHero</a:t>
            </a:r>
            <a:r>
              <a:rPr lang="en-US" sz="2000" dirty="0" smtClean="0"/>
              <a:t>, 2022. </a:t>
            </a:r>
            <a:r>
              <a:rPr lang="en-US" sz="2000" i="1" dirty="0" smtClean="0"/>
              <a:t>Number of Holland &amp; Barrett stores in the United Kingdom in 2022. </a:t>
            </a:r>
            <a:r>
              <a:rPr lang="en-US" sz="2000" dirty="0" smtClean="0"/>
              <a:t>[Online] </a:t>
            </a:r>
            <a:br>
              <a:rPr lang="en-US" sz="2000" dirty="0" smtClean="0"/>
            </a:br>
            <a:r>
              <a:rPr lang="en-US" sz="2000" dirty="0" smtClean="0"/>
              <a:t>Available at: </a:t>
            </a:r>
            <a:r>
              <a:rPr lang="en-US" sz="2000" u="sng" dirty="0" smtClean="0"/>
              <a:t>https://www.scrapehero.com/location-reports/Holland%20%26%20Barrett-UK/#:~:text=There%20are%20737%20Holland%20%26%20Barrett%20locations%20in,Holland%20%26%20Barrett%20locations%20in%20the%20UK.%20737</a:t>
            </a:r>
            <a:r>
              <a:rPr lang="en-US" sz="2000" dirty="0" smtClean="0"/>
              <a:t/>
            </a:r>
            <a:br>
              <a:rPr lang="en-US" sz="2000" dirty="0" smtClean="0"/>
            </a:br>
            <a:r>
              <a:rPr lang="en-US" sz="2000" dirty="0" smtClean="0"/>
              <a:t>[Accessed 15 11 11].</a:t>
            </a:r>
          </a:p>
          <a:p>
            <a:r>
              <a:rPr lang="en-US" sz="2000" dirty="0" smtClean="0"/>
              <a:t> </a:t>
            </a:r>
            <a:endParaRPr lang="en-US" sz="2000" dirty="0"/>
          </a:p>
        </p:txBody>
      </p:sp>
    </p:spTree>
    <p:extLst>
      <p:ext uri="{BB962C8B-B14F-4D97-AF65-F5344CB8AC3E}">
        <p14:creationId xmlns="" xmlns:p14="http://schemas.microsoft.com/office/powerpoint/2010/main" val="94818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00AB426-5B7C-607E-D413-5D2C9495CC0A}"/>
              </a:ext>
            </a:extLst>
          </p:cNvPr>
          <p:cNvSpPr>
            <a:spLocks noGrp="1"/>
          </p:cNvSpPr>
          <p:nvPr>
            <p:ph type="ctrTitle"/>
          </p:nvPr>
        </p:nvSpPr>
        <p:spPr/>
        <p:txBody>
          <a:bodyPr/>
          <a:lstStyle/>
          <a:p>
            <a:r>
              <a:rPr lang="en-US" dirty="0"/>
              <a:t>THANK YOU</a:t>
            </a:r>
          </a:p>
        </p:txBody>
      </p:sp>
      <p:sp>
        <p:nvSpPr>
          <p:cNvPr id="3" name="Subtitle 2">
            <a:extLst>
              <a:ext uri="{FF2B5EF4-FFF2-40B4-BE49-F238E27FC236}">
                <a16:creationId xmlns="" xmlns:a16="http://schemas.microsoft.com/office/drawing/2014/main" id="{B787DFD8-D262-D485-B1F2-817C5A0928C5}"/>
              </a:ext>
            </a:extLst>
          </p:cNvPr>
          <p:cNvSpPr>
            <a:spLocks noGrp="1"/>
          </p:cNvSpPr>
          <p:nvPr>
            <p:ph type="subTitle" idx="1"/>
          </p:nvPr>
        </p:nvSpPr>
        <p:spPr/>
        <p:txBody>
          <a:bodyPr/>
          <a:lstStyle/>
          <a:p>
            <a:r>
              <a:rPr lang="en-US" dirty="0" err="1"/>
              <a:t>Penko</a:t>
            </a:r>
            <a:r>
              <a:rPr lang="en-US" dirty="0"/>
              <a:t> </a:t>
            </a:r>
            <a:r>
              <a:rPr lang="en-US" dirty="0" err="1"/>
              <a:t>Nedelchev</a:t>
            </a:r>
            <a:endParaRPr lang="en-US" dirty="0"/>
          </a:p>
          <a:p>
            <a:r>
              <a:rPr lang="en-US" dirty="0"/>
              <a:t>SN 2112415</a:t>
            </a:r>
          </a:p>
          <a:p>
            <a:endParaRPr lang="en-US" dirty="0"/>
          </a:p>
        </p:txBody>
      </p:sp>
    </p:spTree>
    <p:extLst>
      <p:ext uri="{BB962C8B-B14F-4D97-AF65-F5344CB8AC3E}">
        <p14:creationId xmlns="" xmlns:p14="http://schemas.microsoft.com/office/powerpoint/2010/main" val="1003962426"/>
      </p:ext>
    </p:extLst>
  </p:cSld>
  <p:clrMapOvr>
    <a:masterClrMapping/>
  </p:clrMapOvr>
</p:sld>
</file>

<file path=ppt/theme/theme1.xml><?xml version="1.0" encoding="utf-8"?>
<a:theme xmlns:a="http://schemas.openxmlformats.org/drawingml/2006/main" name="Office Theme">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Geometric-Color-Block_Win32_jx_v9.potx" id="{B1D493D9-AF74-4AD6-8F0C-5B1308D7041B}" vid="{1AA99070-5A1F-42D2-9F5B-E7354C9646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{86E3B8D8-2AB1-4C37-8296-8DD53022D781}tf78438558_win32</Template>
  <TotalTime>1520</TotalTime>
  <Words>808</Words>
  <Application>Microsoft Office PowerPoint</Application>
  <PresentationFormat>Custom</PresentationFormat>
  <Paragraphs>57</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Managing people A1 </vt:lpstr>
      <vt:lpstr>Assessment 1 </vt:lpstr>
      <vt:lpstr>Introduction</vt:lpstr>
      <vt:lpstr>About them</vt:lpstr>
      <vt:lpstr>Slide 5</vt:lpstr>
      <vt:lpstr>       …Diversity and inclusion</vt:lpstr>
      <vt:lpstr>  The progression of holland&amp;barrett mission</vt:lpstr>
      <vt:lpstr> The progression of holland&amp;barrett mission through diversity and inclusion </vt:lpstr>
      <vt:lpstr>Slide 9</vt:lpstr>
      <vt:lpstr>Slide 10</vt:lpstr>
      <vt:lpstr>SUMMARY </vt:lpstr>
      <vt:lpstr>Slide 12</vt:lpstr>
      <vt:lpstr>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 A1 </dc:title>
  <dc:subject/>
  <dc:creator>Elena Nedelcheva (2112413)</dc:creator>
  <cp:lastModifiedBy>alfab</cp:lastModifiedBy>
  <cp:revision>14</cp:revision>
  <dcterms:created xsi:type="dcterms:W3CDTF">2022-11-16T15:23:22Z</dcterms:created>
  <dcterms:modified xsi:type="dcterms:W3CDTF">2022-11-23T14:45:45Z</dcterms:modified>
</cp:coreProperties>
</file>