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50"/>
  </p:normalViewPr>
  <p:slideViewPr>
    <p:cSldViewPr snapToGrid="0">
      <p:cViewPr varScale="1">
        <p:scale>
          <a:sx n="120" d="100"/>
          <a:sy n="120" d="100"/>
        </p:scale>
        <p:origin x="25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4E8F7A3-788B-9049-85D2-3787D5038A7D}" type="datetimeFigureOut">
              <a:rPr lang="en-US" smtClean="0"/>
              <a:t>3/29/26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6F051C-C9D4-7E40-8B82-559C493136E4}" type="slidenum">
              <a:rPr lang="en-US" smtClean="0"/>
              <a:t>‹#›</a:t>
            </a:fld>
            <a:endParaRPr lang="en-US"/>
          </a:p>
        </p:txBody>
      </p:sp>
    </p:spTree>
    <p:extLst>
      <p:ext uri="{BB962C8B-B14F-4D97-AF65-F5344CB8AC3E}">
        <p14:creationId xmlns:p14="http://schemas.microsoft.com/office/powerpoint/2010/main" val="2427128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4E8F7A3-788B-9049-85D2-3787D5038A7D}" type="datetimeFigureOut">
              <a:rPr lang="en-US" smtClean="0"/>
              <a:t>3/29/26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6F051C-C9D4-7E40-8B82-559C493136E4}" type="slidenum">
              <a:rPr lang="en-US" smtClean="0"/>
              <a:t>‹#›</a:t>
            </a:fld>
            <a:endParaRPr lang="en-US"/>
          </a:p>
        </p:txBody>
      </p:sp>
    </p:spTree>
    <p:extLst>
      <p:ext uri="{BB962C8B-B14F-4D97-AF65-F5344CB8AC3E}">
        <p14:creationId xmlns:p14="http://schemas.microsoft.com/office/powerpoint/2010/main" val="32322165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4E8F7A3-788B-9049-85D2-3787D5038A7D}" type="datetimeFigureOut">
              <a:rPr lang="en-US" smtClean="0"/>
              <a:t>3/29/26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6F051C-C9D4-7E40-8B82-559C493136E4}" type="slidenum">
              <a:rPr lang="en-US" smtClean="0"/>
              <a:t>‹#›</a:t>
            </a:fld>
            <a:endParaRPr lang="en-US"/>
          </a:p>
        </p:txBody>
      </p:sp>
    </p:spTree>
    <p:extLst>
      <p:ext uri="{BB962C8B-B14F-4D97-AF65-F5344CB8AC3E}">
        <p14:creationId xmlns:p14="http://schemas.microsoft.com/office/powerpoint/2010/main" val="2973785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4E8F7A3-788B-9049-85D2-3787D5038A7D}" type="datetimeFigureOut">
              <a:rPr lang="en-US" smtClean="0"/>
              <a:t>3/29/26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6F051C-C9D4-7E40-8B82-559C493136E4}" type="slidenum">
              <a:rPr lang="en-US" smtClean="0"/>
              <a:t>‹#›</a:t>
            </a:fld>
            <a:endParaRPr lang="en-US"/>
          </a:p>
        </p:txBody>
      </p:sp>
    </p:spTree>
    <p:extLst>
      <p:ext uri="{BB962C8B-B14F-4D97-AF65-F5344CB8AC3E}">
        <p14:creationId xmlns:p14="http://schemas.microsoft.com/office/powerpoint/2010/main" val="217013597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4E8F7A3-788B-9049-85D2-3787D5038A7D}" type="datetimeFigureOut">
              <a:rPr lang="en-US" smtClean="0"/>
              <a:t>3/29/26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6F051C-C9D4-7E40-8B82-559C493136E4}" type="slidenum">
              <a:rPr lang="en-US" smtClean="0"/>
              <a:t>‹#›</a:t>
            </a:fld>
            <a:endParaRPr lang="en-US"/>
          </a:p>
        </p:txBody>
      </p:sp>
    </p:spTree>
    <p:extLst>
      <p:ext uri="{BB962C8B-B14F-4D97-AF65-F5344CB8AC3E}">
        <p14:creationId xmlns:p14="http://schemas.microsoft.com/office/powerpoint/2010/main" val="2672277257"/>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4E8F7A3-788B-9049-85D2-3787D5038A7D}" type="datetimeFigureOut">
              <a:rPr lang="en-US" smtClean="0"/>
              <a:t>3/29/26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6F051C-C9D4-7E40-8B82-559C493136E4}" type="slidenum">
              <a:rPr lang="en-US" smtClean="0"/>
              <a:t>‹#›</a:t>
            </a:fld>
            <a:endParaRPr lang="en-US"/>
          </a:p>
        </p:txBody>
      </p:sp>
    </p:spTree>
    <p:extLst>
      <p:ext uri="{BB962C8B-B14F-4D97-AF65-F5344CB8AC3E}">
        <p14:creationId xmlns:p14="http://schemas.microsoft.com/office/powerpoint/2010/main" val="2677829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E8F7A3-788B-9049-85D2-3787D5038A7D}" type="datetimeFigureOut">
              <a:rPr lang="en-US" smtClean="0"/>
              <a:t>3/29/26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76F051C-C9D4-7E40-8B82-559C493136E4}" type="slidenum">
              <a:rPr lang="en-US" smtClean="0"/>
              <a:t>‹#›</a:t>
            </a:fld>
            <a:endParaRPr lang="en-US"/>
          </a:p>
        </p:txBody>
      </p:sp>
    </p:spTree>
    <p:extLst>
      <p:ext uri="{BB962C8B-B14F-4D97-AF65-F5344CB8AC3E}">
        <p14:creationId xmlns:p14="http://schemas.microsoft.com/office/powerpoint/2010/main" val="1670622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4E8F7A3-788B-9049-85D2-3787D5038A7D}" type="datetimeFigureOut">
              <a:rPr lang="en-US" smtClean="0"/>
              <a:t>3/29/26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6F051C-C9D4-7E40-8B82-559C493136E4}" type="slidenum">
              <a:rPr lang="en-US" smtClean="0"/>
              <a:t>‹#›</a:t>
            </a:fld>
            <a:endParaRPr lang="en-US"/>
          </a:p>
        </p:txBody>
      </p:sp>
    </p:spTree>
    <p:extLst>
      <p:ext uri="{BB962C8B-B14F-4D97-AF65-F5344CB8AC3E}">
        <p14:creationId xmlns:p14="http://schemas.microsoft.com/office/powerpoint/2010/main" val="68029173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4E8F7A3-788B-9049-85D2-3787D5038A7D}" type="datetimeFigureOut">
              <a:rPr lang="en-US" smtClean="0"/>
              <a:t>3/29/26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76F051C-C9D4-7E40-8B82-559C493136E4}" type="slidenum">
              <a:rPr lang="en-US" smtClean="0"/>
              <a:t>‹#›</a:t>
            </a:fld>
            <a:endParaRPr lang="en-US"/>
          </a:p>
        </p:txBody>
      </p:sp>
    </p:spTree>
    <p:extLst>
      <p:ext uri="{BB962C8B-B14F-4D97-AF65-F5344CB8AC3E}">
        <p14:creationId xmlns:p14="http://schemas.microsoft.com/office/powerpoint/2010/main" val="1878039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4E8F7A3-788B-9049-85D2-3787D5038A7D}" type="datetimeFigureOut">
              <a:rPr lang="en-US" smtClean="0"/>
              <a:t>3/29/26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6F051C-C9D4-7E40-8B82-559C493136E4}" type="slidenum">
              <a:rPr lang="en-US" smtClean="0"/>
              <a:t>‹#›</a:t>
            </a:fld>
            <a:endParaRPr lang="en-US"/>
          </a:p>
        </p:txBody>
      </p:sp>
    </p:spTree>
    <p:extLst>
      <p:ext uri="{BB962C8B-B14F-4D97-AF65-F5344CB8AC3E}">
        <p14:creationId xmlns:p14="http://schemas.microsoft.com/office/powerpoint/2010/main" val="422060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4E8F7A3-788B-9049-85D2-3787D5038A7D}" type="datetimeFigureOut">
              <a:rPr lang="en-US" smtClean="0"/>
              <a:t>3/29/26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6F051C-C9D4-7E40-8B82-559C493136E4}"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0245663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4E8F7A3-788B-9049-85D2-3787D5038A7D}" type="datetimeFigureOut">
              <a:rPr lang="en-US" smtClean="0"/>
              <a:t>3/29/26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6F051C-C9D4-7E40-8B82-559C493136E4}" type="slidenum">
              <a:rPr lang="en-US" smtClean="0"/>
              <a:t>‹#›</a:t>
            </a:fld>
            <a:endParaRPr lang="en-US"/>
          </a:p>
        </p:txBody>
      </p:sp>
    </p:spTree>
    <p:extLst>
      <p:ext uri="{BB962C8B-B14F-4D97-AF65-F5344CB8AC3E}">
        <p14:creationId xmlns:p14="http://schemas.microsoft.com/office/powerpoint/2010/main" val="728614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4E8F7A3-788B-9049-85D2-3787D5038A7D}" type="datetimeFigureOut">
              <a:rPr lang="en-US" smtClean="0"/>
              <a:t>3/29/26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6F051C-C9D4-7E40-8B82-559C493136E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321530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4E8F7A3-788B-9049-85D2-3787D5038A7D}" type="datetimeFigureOut">
              <a:rPr lang="en-US" smtClean="0"/>
              <a:t>3/29/26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6F051C-C9D4-7E40-8B82-559C493136E4}" type="slidenum">
              <a:rPr lang="en-US" smtClean="0"/>
              <a:t>‹#›</a:t>
            </a:fld>
            <a:endParaRPr lang="en-US"/>
          </a:p>
        </p:txBody>
      </p:sp>
    </p:spTree>
    <p:extLst>
      <p:ext uri="{BB962C8B-B14F-4D97-AF65-F5344CB8AC3E}">
        <p14:creationId xmlns:p14="http://schemas.microsoft.com/office/powerpoint/2010/main" val="36317933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4E8F7A3-788B-9049-85D2-3787D5038A7D}" type="datetimeFigureOut">
              <a:rPr lang="en-US" smtClean="0"/>
              <a:t>3/29/26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6F051C-C9D4-7E40-8B82-559C493136E4}" type="slidenum">
              <a:rPr lang="en-US" smtClean="0"/>
              <a:t>‹#›</a:t>
            </a:fld>
            <a:endParaRPr lang="en-US"/>
          </a:p>
        </p:txBody>
      </p:sp>
    </p:spTree>
    <p:extLst>
      <p:ext uri="{BB962C8B-B14F-4D97-AF65-F5344CB8AC3E}">
        <p14:creationId xmlns:p14="http://schemas.microsoft.com/office/powerpoint/2010/main" val="10070629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4E8F7A3-788B-9049-85D2-3787D5038A7D}" type="datetimeFigureOut">
              <a:rPr lang="en-US" smtClean="0"/>
              <a:t>3/29/26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6F051C-C9D4-7E40-8B82-559C493136E4}" type="slidenum">
              <a:rPr lang="en-US" smtClean="0"/>
              <a:t>‹#›</a:t>
            </a:fld>
            <a:endParaRPr lang="en-US"/>
          </a:p>
        </p:txBody>
      </p:sp>
    </p:spTree>
    <p:extLst>
      <p:ext uri="{BB962C8B-B14F-4D97-AF65-F5344CB8AC3E}">
        <p14:creationId xmlns:p14="http://schemas.microsoft.com/office/powerpoint/2010/main" val="3016095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4E8F7A3-788B-9049-85D2-3787D5038A7D}" type="datetimeFigureOut">
              <a:rPr lang="en-US" smtClean="0"/>
              <a:t>3/29/26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76F051C-C9D4-7E40-8B82-559C493136E4}" type="slidenum">
              <a:rPr lang="en-US" smtClean="0"/>
              <a:t>‹#›</a:t>
            </a:fld>
            <a:endParaRPr lang="en-US"/>
          </a:p>
        </p:txBody>
      </p:sp>
    </p:spTree>
    <p:extLst>
      <p:ext uri="{BB962C8B-B14F-4D97-AF65-F5344CB8AC3E}">
        <p14:creationId xmlns:p14="http://schemas.microsoft.com/office/powerpoint/2010/main" val="3888696663"/>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 id="2147483848" r:id="rId14"/>
    <p:sldLayoutId id="2147483849" r:id="rId15"/>
    <p:sldLayoutId id="214748385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B80C5-4551-BE1E-06B2-0F1D219F9C64}"/>
              </a:ext>
            </a:extLst>
          </p:cNvPr>
          <p:cNvSpPr>
            <a:spLocks noGrp="1"/>
          </p:cNvSpPr>
          <p:nvPr>
            <p:ph type="ctrTitle"/>
          </p:nvPr>
        </p:nvSpPr>
        <p:spPr>
          <a:xfrm rot="10800000" flipV="1">
            <a:off x="-1585265" y="1620542"/>
            <a:ext cx="9479470" cy="668655"/>
          </a:xfrm>
        </p:spPr>
        <p:txBody>
          <a:bodyPr>
            <a:normAutofit/>
          </a:bodyPr>
          <a:lstStyle/>
          <a:p>
            <a:r>
              <a:rPr lang="en-US" sz="1800" dirty="0">
                <a:latin typeface="+mn-lt"/>
              </a:rPr>
              <a:t>Step 1: Click 9nsert from the toolbar and select textbox</a:t>
            </a:r>
          </a:p>
        </p:txBody>
      </p:sp>
      <p:sp>
        <p:nvSpPr>
          <p:cNvPr id="6" name="TextBox 5">
            <a:extLst>
              <a:ext uri="{FF2B5EF4-FFF2-40B4-BE49-F238E27FC236}">
                <a16:creationId xmlns:a16="http://schemas.microsoft.com/office/drawing/2014/main" id="{4A19CAE9-ACDD-2188-A130-4017B9C02540}"/>
              </a:ext>
            </a:extLst>
          </p:cNvPr>
          <p:cNvSpPr txBox="1"/>
          <p:nvPr/>
        </p:nvSpPr>
        <p:spPr>
          <a:xfrm>
            <a:off x="3045913" y="272179"/>
            <a:ext cx="6100174" cy="1200329"/>
          </a:xfrm>
          <a:prstGeom prst="rect">
            <a:avLst/>
          </a:prstGeom>
          <a:noFill/>
        </p:spPr>
        <p:txBody>
          <a:bodyPr wrap="square">
            <a:spAutoFit/>
          </a:bodyPr>
          <a:lstStyle/>
          <a:p>
            <a:pPr algn="ctr"/>
            <a:r>
              <a:rPr lang="en-US" sz="3600" dirty="0"/>
              <a:t>How To Insert Hyperlinks In PowerPoint</a:t>
            </a:r>
          </a:p>
        </p:txBody>
      </p:sp>
      <p:sp>
        <p:nvSpPr>
          <p:cNvPr id="7" name="Notched Right Arrow 6">
            <a:extLst>
              <a:ext uri="{FF2B5EF4-FFF2-40B4-BE49-F238E27FC236}">
                <a16:creationId xmlns:a16="http://schemas.microsoft.com/office/drawing/2014/main" id="{60282321-9401-1E55-5DF9-00F756DB37EC}"/>
              </a:ext>
            </a:extLst>
          </p:cNvPr>
          <p:cNvSpPr/>
          <p:nvPr/>
        </p:nvSpPr>
        <p:spPr>
          <a:xfrm>
            <a:off x="6096000" y="1961460"/>
            <a:ext cx="1125517" cy="450474"/>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EDF1843-5472-35A7-4E11-6C8CFC449F52}"/>
              </a:ext>
            </a:extLst>
          </p:cNvPr>
          <p:cNvSpPr txBox="1"/>
          <p:nvPr/>
        </p:nvSpPr>
        <p:spPr>
          <a:xfrm>
            <a:off x="559495" y="2507228"/>
            <a:ext cx="5014587" cy="646331"/>
          </a:xfrm>
          <a:prstGeom prst="rect">
            <a:avLst/>
          </a:prstGeom>
          <a:noFill/>
        </p:spPr>
        <p:txBody>
          <a:bodyPr wrap="square" rtlCol="0">
            <a:spAutoFit/>
          </a:bodyPr>
          <a:lstStyle/>
          <a:p>
            <a:r>
              <a:rPr lang="en-US" dirty="0"/>
              <a:t>Step 2: Press and hold down left click button on the mouse and drag the curser to create a textbox.</a:t>
            </a:r>
          </a:p>
        </p:txBody>
      </p:sp>
      <p:sp>
        <p:nvSpPr>
          <p:cNvPr id="9" name="TextBox 8">
            <a:extLst>
              <a:ext uri="{FF2B5EF4-FFF2-40B4-BE49-F238E27FC236}">
                <a16:creationId xmlns:a16="http://schemas.microsoft.com/office/drawing/2014/main" id="{8FB0AE1B-2F16-2899-69A2-EE9EEE13F644}"/>
              </a:ext>
            </a:extLst>
          </p:cNvPr>
          <p:cNvSpPr txBox="1"/>
          <p:nvPr/>
        </p:nvSpPr>
        <p:spPr>
          <a:xfrm>
            <a:off x="476710" y="3467521"/>
            <a:ext cx="4225446" cy="646331"/>
          </a:xfrm>
          <a:prstGeom prst="rect">
            <a:avLst/>
          </a:prstGeom>
          <a:noFill/>
        </p:spPr>
        <p:txBody>
          <a:bodyPr wrap="square" rtlCol="0">
            <a:spAutoFit/>
          </a:bodyPr>
          <a:lstStyle/>
          <a:p>
            <a:r>
              <a:rPr lang="en-US" dirty="0"/>
              <a:t>Step 3: Write the text and highlights the word you want to use to create a hyperlink </a:t>
            </a:r>
          </a:p>
        </p:txBody>
      </p:sp>
      <p:sp>
        <p:nvSpPr>
          <p:cNvPr id="10" name="TextBox 9">
            <a:extLst>
              <a:ext uri="{FF2B5EF4-FFF2-40B4-BE49-F238E27FC236}">
                <a16:creationId xmlns:a16="http://schemas.microsoft.com/office/drawing/2014/main" id="{11D04F42-3287-0C60-FCF7-70432FF18AD6}"/>
              </a:ext>
            </a:extLst>
          </p:cNvPr>
          <p:cNvSpPr txBox="1"/>
          <p:nvPr/>
        </p:nvSpPr>
        <p:spPr>
          <a:xfrm>
            <a:off x="559495" y="4369300"/>
            <a:ext cx="4050083" cy="646331"/>
          </a:xfrm>
          <a:prstGeom prst="rect">
            <a:avLst/>
          </a:prstGeom>
          <a:noFill/>
        </p:spPr>
        <p:txBody>
          <a:bodyPr wrap="square" rtlCol="0">
            <a:spAutoFit/>
          </a:bodyPr>
          <a:lstStyle/>
          <a:p>
            <a:r>
              <a:rPr lang="en-US" dirty="0"/>
              <a:t>Step 4: Right click on the highlighted word and select  insert link</a:t>
            </a:r>
          </a:p>
        </p:txBody>
      </p:sp>
      <p:sp>
        <p:nvSpPr>
          <p:cNvPr id="11" name="TextBox 10">
            <a:extLst>
              <a:ext uri="{FF2B5EF4-FFF2-40B4-BE49-F238E27FC236}">
                <a16:creationId xmlns:a16="http://schemas.microsoft.com/office/drawing/2014/main" id="{A8CE735E-5BCA-2C0A-B2AF-DB1355BB7BAD}"/>
              </a:ext>
            </a:extLst>
          </p:cNvPr>
          <p:cNvSpPr txBox="1"/>
          <p:nvPr/>
        </p:nvSpPr>
        <p:spPr>
          <a:xfrm>
            <a:off x="559494" y="5163664"/>
            <a:ext cx="4375760" cy="923330"/>
          </a:xfrm>
          <a:prstGeom prst="rect">
            <a:avLst/>
          </a:prstGeom>
          <a:noFill/>
        </p:spPr>
        <p:txBody>
          <a:bodyPr wrap="square" rtlCol="0">
            <a:spAutoFit/>
          </a:bodyPr>
          <a:lstStyle/>
          <a:p>
            <a:r>
              <a:rPr lang="en-US" dirty="0"/>
              <a:t>Step 5: Add the web address you would like to add on the word selected then press insert.</a:t>
            </a:r>
          </a:p>
        </p:txBody>
      </p:sp>
      <p:sp>
        <p:nvSpPr>
          <p:cNvPr id="12" name="Subtitle 2">
            <a:extLst>
              <a:ext uri="{FF2B5EF4-FFF2-40B4-BE49-F238E27FC236}">
                <a16:creationId xmlns:a16="http://schemas.microsoft.com/office/drawing/2014/main" id="{0F8AACEC-ECB5-3600-3D51-AFF71AAE1488}"/>
              </a:ext>
            </a:extLst>
          </p:cNvPr>
          <p:cNvSpPr txBox="1">
            <a:spLocks/>
          </p:cNvSpPr>
          <p:nvPr/>
        </p:nvSpPr>
        <p:spPr>
          <a:xfrm>
            <a:off x="6096000" y="6259837"/>
            <a:ext cx="5454626"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dirty="0"/>
              <a:t>YouTube video </a:t>
            </a:r>
            <a:r>
              <a:rPr lang="en-US" u="sng" dirty="0">
                <a:highlight>
                  <a:srgbClr val="808080"/>
                </a:highlight>
              </a:rPr>
              <a:t>here</a:t>
            </a:r>
            <a:r>
              <a:rPr lang="en-US" u="sng" dirty="0"/>
              <a:t> </a:t>
            </a:r>
          </a:p>
        </p:txBody>
      </p:sp>
      <p:sp>
        <p:nvSpPr>
          <p:cNvPr id="13" name="TextBox 12">
            <a:extLst>
              <a:ext uri="{FF2B5EF4-FFF2-40B4-BE49-F238E27FC236}">
                <a16:creationId xmlns:a16="http://schemas.microsoft.com/office/drawing/2014/main" id="{98A99FE0-633A-AE18-B720-E4CB8D327D23}"/>
              </a:ext>
            </a:extLst>
          </p:cNvPr>
          <p:cNvSpPr txBox="1"/>
          <p:nvPr/>
        </p:nvSpPr>
        <p:spPr>
          <a:xfrm>
            <a:off x="559494" y="6200268"/>
            <a:ext cx="4050083" cy="646331"/>
          </a:xfrm>
          <a:prstGeom prst="rect">
            <a:avLst/>
          </a:prstGeom>
          <a:noFill/>
        </p:spPr>
        <p:txBody>
          <a:bodyPr wrap="square" rtlCol="0">
            <a:spAutoFit/>
          </a:bodyPr>
          <a:lstStyle/>
          <a:p>
            <a:r>
              <a:rPr lang="en-US" dirty="0"/>
              <a:t>Step 6: Link will be ready to access using CTRL + Click on the word here</a:t>
            </a:r>
          </a:p>
        </p:txBody>
      </p:sp>
      <p:pic>
        <p:nvPicPr>
          <p:cNvPr id="1026" name="Picture 2" descr="To add copilot to your QAT, click the home tab, right-click Copilot on the far right, and select Select Add Group to Quick Access Toolbar">
            <a:extLst>
              <a:ext uri="{FF2B5EF4-FFF2-40B4-BE49-F238E27FC236}">
                <a16:creationId xmlns:a16="http://schemas.microsoft.com/office/drawing/2014/main" id="{7467A5AF-27E6-35AE-A1FA-3E798C47C7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15225" y="1801203"/>
            <a:ext cx="3319462" cy="736588"/>
          </a:xfrm>
          <a:prstGeom prst="rect">
            <a:avLst/>
          </a:prstGeom>
          <a:noFill/>
          <a:extLst>
            <a:ext uri="{909E8E84-426E-40DD-AFC4-6F175D3DCCD1}">
              <a14:hiddenFill xmlns:a14="http://schemas.microsoft.com/office/drawing/2010/main">
                <a:solidFill>
                  <a:srgbClr val="FFFFFF"/>
                </a:solidFill>
              </a14:hiddenFill>
            </a:ext>
          </a:extLst>
        </p:spPr>
      </p:pic>
      <p:sp>
        <p:nvSpPr>
          <p:cNvPr id="14" name="Notched Right Arrow 13">
            <a:extLst>
              <a:ext uri="{FF2B5EF4-FFF2-40B4-BE49-F238E27FC236}">
                <a16:creationId xmlns:a16="http://schemas.microsoft.com/office/drawing/2014/main" id="{59C8A4BB-8246-813B-BE2E-4321765C8A7B}"/>
              </a:ext>
            </a:extLst>
          </p:cNvPr>
          <p:cNvSpPr/>
          <p:nvPr/>
        </p:nvSpPr>
        <p:spPr>
          <a:xfrm>
            <a:off x="6096000" y="2630116"/>
            <a:ext cx="1125517" cy="450474"/>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A zoom in of a text box in Microsoft Word is shown. There are 4 green numbers representing four different things. 1.) Is on the left side of the text box and stands for anchor point. 2.) On the top of the text box in the middle representing the rotation control. 3.) On the upper right side of the text box and it stands for wrap point. 4.) Is found in the bottom right corner of the text box and it represents the resize points.">
            <a:extLst>
              <a:ext uri="{FF2B5EF4-FFF2-40B4-BE49-F238E27FC236}">
                <a16:creationId xmlns:a16="http://schemas.microsoft.com/office/drawing/2014/main" id="{162F207B-6257-4B83-DC4C-BF11FD7E58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9846" y="2595523"/>
            <a:ext cx="2782143" cy="935641"/>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DC8CFDB8-7EC4-51D3-977F-598186073C0D}"/>
              </a:ext>
            </a:extLst>
          </p:cNvPr>
          <p:cNvSpPr txBox="1"/>
          <p:nvPr/>
        </p:nvSpPr>
        <p:spPr>
          <a:xfrm>
            <a:off x="7515225" y="3798961"/>
            <a:ext cx="2671763" cy="369332"/>
          </a:xfrm>
          <a:prstGeom prst="rect">
            <a:avLst/>
          </a:prstGeom>
          <a:noFill/>
        </p:spPr>
        <p:txBody>
          <a:bodyPr wrap="square" rtlCol="0">
            <a:spAutoFit/>
          </a:bodyPr>
          <a:lstStyle/>
          <a:p>
            <a:r>
              <a:rPr lang="en-US" dirty="0"/>
              <a:t>YouTube video </a:t>
            </a:r>
            <a:r>
              <a:rPr lang="en-US" u="sng" dirty="0">
                <a:highlight>
                  <a:srgbClr val="808080"/>
                </a:highlight>
              </a:rPr>
              <a:t>here</a:t>
            </a:r>
            <a:r>
              <a:rPr lang="en-US" u="sng" dirty="0"/>
              <a:t> </a:t>
            </a:r>
          </a:p>
        </p:txBody>
      </p:sp>
      <p:sp>
        <p:nvSpPr>
          <p:cNvPr id="16" name="Notched Right Arrow 15">
            <a:extLst>
              <a:ext uri="{FF2B5EF4-FFF2-40B4-BE49-F238E27FC236}">
                <a16:creationId xmlns:a16="http://schemas.microsoft.com/office/drawing/2014/main" id="{E6B87512-C35B-9694-A590-4EB8583E7A48}"/>
              </a:ext>
            </a:extLst>
          </p:cNvPr>
          <p:cNvSpPr/>
          <p:nvPr/>
        </p:nvSpPr>
        <p:spPr>
          <a:xfrm>
            <a:off x="5853113" y="3623441"/>
            <a:ext cx="1125516" cy="450475"/>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Notched Right Arrow 17">
            <a:extLst>
              <a:ext uri="{FF2B5EF4-FFF2-40B4-BE49-F238E27FC236}">
                <a16:creationId xmlns:a16="http://schemas.microsoft.com/office/drawing/2014/main" id="{8E51E637-B366-F769-6A90-23B183D54EA4}"/>
              </a:ext>
            </a:extLst>
          </p:cNvPr>
          <p:cNvSpPr/>
          <p:nvPr/>
        </p:nvSpPr>
        <p:spPr>
          <a:xfrm>
            <a:off x="5853111" y="4495010"/>
            <a:ext cx="1125515" cy="450475"/>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descr="selecting 'Edit Hyperlink' from the shortcut menu">
            <a:extLst>
              <a:ext uri="{FF2B5EF4-FFF2-40B4-BE49-F238E27FC236}">
                <a16:creationId xmlns:a16="http://schemas.microsoft.com/office/drawing/2014/main" id="{7E4F7100-0ACF-8FC0-5DAE-9E58014312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80944" y="4380742"/>
            <a:ext cx="1964829" cy="735827"/>
          </a:xfrm>
          <a:prstGeom prst="rect">
            <a:avLst/>
          </a:prstGeom>
          <a:noFill/>
          <a:extLst>
            <a:ext uri="{909E8E84-426E-40DD-AFC4-6F175D3DCCD1}">
              <a14:hiddenFill xmlns:a14="http://schemas.microsoft.com/office/drawing/2010/main">
                <a:solidFill>
                  <a:srgbClr val="FFFFFF"/>
                </a:solidFill>
              </a14:hiddenFill>
            </a:ext>
          </a:extLst>
        </p:spPr>
      </p:pic>
      <p:sp>
        <p:nvSpPr>
          <p:cNvPr id="20" name="Notched Right Arrow 19">
            <a:extLst>
              <a:ext uri="{FF2B5EF4-FFF2-40B4-BE49-F238E27FC236}">
                <a16:creationId xmlns:a16="http://schemas.microsoft.com/office/drawing/2014/main" id="{1C715B82-CE56-4C94-EA08-F94BB5E04350}"/>
              </a:ext>
            </a:extLst>
          </p:cNvPr>
          <p:cNvSpPr/>
          <p:nvPr/>
        </p:nvSpPr>
        <p:spPr>
          <a:xfrm>
            <a:off x="5745531" y="5408159"/>
            <a:ext cx="1125515" cy="450475"/>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2" name="Picture 8" descr="Step 6 Set a ScreenTip (optional).">
            <a:extLst>
              <a:ext uri="{FF2B5EF4-FFF2-40B4-BE49-F238E27FC236}">
                <a16:creationId xmlns:a16="http://schemas.microsoft.com/office/drawing/2014/main" id="{ECA2C1F4-78A5-9CF1-BC0B-76FF9B51C5E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22779" y="5212889"/>
            <a:ext cx="3249946" cy="792679"/>
          </a:xfrm>
          <a:prstGeom prst="rect">
            <a:avLst/>
          </a:prstGeom>
          <a:noFill/>
          <a:extLst>
            <a:ext uri="{909E8E84-426E-40DD-AFC4-6F175D3DCCD1}">
              <a14:hiddenFill xmlns:a14="http://schemas.microsoft.com/office/drawing/2010/main">
                <a:solidFill>
                  <a:srgbClr val="FFFFFF"/>
                </a:solidFill>
              </a14:hiddenFill>
            </a:ext>
          </a:extLst>
        </p:spPr>
      </p:pic>
      <p:sp>
        <p:nvSpPr>
          <p:cNvPr id="21" name="Notched Right Arrow 20">
            <a:extLst>
              <a:ext uri="{FF2B5EF4-FFF2-40B4-BE49-F238E27FC236}">
                <a16:creationId xmlns:a16="http://schemas.microsoft.com/office/drawing/2014/main" id="{40880FDF-EBBA-AE2C-E11D-D6ADE78E4AA0}"/>
              </a:ext>
            </a:extLst>
          </p:cNvPr>
          <p:cNvSpPr/>
          <p:nvPr/>
        </p:nvSpPr>
        <p:spPr>
          <a:xfrm>
            <a:off x="5745531" y="6293225"/>
            <a:ext cx="1125515" cy="450475"/>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0924354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{CC8DBD10-5A55-044F-94C2-4E25D1EF2A9C}tf10001060_mac</Template>
  <TotalTime>74</TotalTime>
  <Words>113</Words>
  <Application>Microsoft Macintosh PowerPoint</Application>
  <PresentationFormat>Widescreen</PresentationFormat>
  <Paragraphs>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Trebuchet MS</vt:lpstr>
      <vt:lpstr>Wingdings 3</vt:lpstr>
      <vt:lpstr>Facet</vt:lpstr>
      <vt:lpstr>Step 1: Click 9nsert from the toolbar and select textbox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Step 1: Click 9nsert from the toolbar and select textbox</dc:title>
  <dc:creator>samuel amadasun</dc:creator>
  <cp:lastModifiedBy>samuel amadasun</cp:lastModifiedBy>
  <cp:revision>1</cp:revision>
  <dcterms:created xsi:type="dcterms:W3CDTF">2026-03-29T13:06:33Z</dcterms:created>
  <dcterms:modified xsi:type="dcterms:W3CDTF">2026-03-29T14:21:19Z</dcterms:modified>
</cp:coreProperties>
</file>