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64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C918B-75E6-48E1-9CCF-786F1C8032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BB9732-DD61-4B81-AD1A-9373C8F40C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17EE5-ED2F-4340-9D8B-35A558FAF4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70BDD5-E3C7-4DEB-B7CF-57623DF0DD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6882B-CFFD-4070-8C68-FC0570FD28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5E81E-3784-4E7E-8D36-5DC926FD40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07D2E-2934-4085-9594-0F7BC248DE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1AC784-832B-42E2-8CEC-FAFA193C74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A33537-38CD-4CCA-8F00-D1757A49AB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BF63A-E921-4593-8C88-A5850F4CAC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F80D1-9420-4B99-96E9-31FC4A2BDB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D5F35A2-446D-47E5-8799-69F18945FD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657A22-C445-4E7F-869C-C50DB5687A5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Calculation Pad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the answer to each calculation.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63498" name="Picture 10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0" name="Line 12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397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27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499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35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5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704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806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41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909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48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6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011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114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59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216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60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318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421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523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6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626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83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4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728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89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5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8308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92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1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602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8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9332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65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0356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76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9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1380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37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+  7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3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904875" y="638175"/>
            <a:ext cx="7307263" cy="5562600"/>
          </a:xfrm>
          <a:prstGeom prst="roundRect">
            <a:avLst>
              <a:gd name="adj" fmla="val 11903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2404" name="Picture 4" descr="note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666750"/>
            <a:ext cx="4724400" cy="5454650"/>
          </a:xfrm>
          <a:prstGeom prst="rect">
            <a:avLst/>
          </a:prstGeom>
          <a:noFill/>
        </p:spPr>
      </p:pic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2443163" y="4629150"/>
            <a:ext cx="32305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2462213" y="1858963"/>
            <a:ext cx="3211512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92</a:t>
            </a:r>
          </a:p>
          <a:p>
            <a:pPr algn="r"/>
            <a:r>
              <a:rPr lang="en-GB" sz="9000" b="1">
                <a:solidFill>
                  <a:srgbClr val="0000FF"/>
                </a:solidFill>
                <a:latin typeface="Comic Sans MS" pitchFamily="66" charset="0"/>
              </a:rPr>
              <a:t>-  9</a:t>
            </a:r>
            <a:endParaRPr lang="en-US" sz="9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7" name="Line 7"/>
          <p:cNvSpPr>
            <a:spLocks noChangeShapeType="1"/>
          </p:cNvSpPr>
          <p:nvPr/>
        </p:nvSpPr>
        <p:spPr bwMode="auto">
          <a:xfrm>
            <a:off x="2933700" y="4610100"/>
            <a:ext cx="337185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96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2011-11-25T19:46:23Z</dcterms:modified>
</cp:coreProperties>
</file>