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9" autoAdjust="0"/>
    <p:restoredTop sz="94660"/>
  </p:normalViewPr>
  <p:slideViewPr>
    <p:cSldViewPr snapToGrid="0">
      <p:cViewPr varScale="1">
        <p:scale>
          <a:sx n="152" d="100"/>
          <a:sy n="152" d="100"/>
        </p:scale>
        <p:origin x="576" y="10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FC9E90A2-FC88-4268-ABA9-8A98E00A3721}" type="datetimeFigureOut">
              <a:rPr lang="en-GB" smtClean="0"/>
              <a:t>14/01/2026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4C867C0D-ACFB-4E07-95F2-83E5138BA339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955171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9E90A2-FC88-4268-ABA9-8A98E00A3721}" type="datetimeFigureOut">
              <a:rPr lang="en-GB" smtClean="0"/>
              <a:t>14/01/2026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67C0D-ACFB-4E07-95F2-83E5138BA3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04567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9E90A2-FC88-4268-ABA9-8A98E00A3721}" type="datetimeFigureOut">
              <a:rPr lang="en-GB" smtClean="0"/>
              <a:t>14/01/2026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67C0D-ACFB-4E07-95F2-83E5138BA339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673215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9E90A2-FC88-4268-ABA9-8A98E00A3721}" type="datetimeFigureOut">
              <a:rPr lang="en-GB" smtClean="0"/>
              <a:t>14/01/2026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67C0D-ACFB-4E07-95F2-83E5138BA3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89359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9E90A2-FC88-4268-ABA9-8A98E00A3721}" type="datetimeFigureOut">
              <a:rPr lang="en-GB" smtClean="0"/>
              <a:t>14/01/2026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67C0D-ACFB-4E07-95F2-83E5138BA339}" type="slidenum">
              <a:rPr lang="en-GB" smtClean="0"/>
              <a:t>‹#›</a:t>
            </a:fld>
            <a:endParaRPr lang="en-GB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776490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9E90A2-FC88-4268-ABA9-8A98E00A3721}" type="datetimeFigureOut">
              <a:rPr lang="en-GB" smtClean="0"/>
              <a:t>14/01/2026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67C0D-ACFB-4E07-95F2-83E5138BA339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857788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9E90A2-FC88-4268-ABA9-8A98E00A3721}" type="datetimeFigureOut">
              <a:rPr lang="en-GB" smtClean="0"/>
              <a:t>14/01/2026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67C0D-ACFB-4E07-95F2-83E5138BA3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84566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9E90A2-FC88-4268-ABA9-8A98E00A3721}" type="datetimeFigureOut">
              <a:rPr lang="en-GB" smtClean="0"/>
              <a:t>14/01/2026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67C0D-ACFB-4E07-95F2-83E5138BA339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709046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9E90A2-FC88-4268-ABA9-8A98E00A3721}" type="datetimeFigureOut">
              <a:rPr lang="en-GB" smtClean="0"/>
              <a:t>14/01/2026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67C0D-ACFB-4E07-95F2-83E5138BA3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2229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9E90A2-FC88-4268-ABA9-8A98E00A3721}" type="datetimeFigureOut">
              <a:rPr lang="en-GB" smtClean="0"/>
              <a:t>14/01/2026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67C0D-ACFB-4E07-95F2-83E5138BA3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03800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9E90A2-FC88-4268-ABA9-8A98E00A3721}" type="datetimeFigureOut">
              <a:rPr lang="en-GB" smtClean="0"/>
              <a:t>14/01/2026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67C0D-ACFB-4E07-95F2-83E5138BA339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408343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9E90A2-FC88-4268-ABA9-8A98E00A3721}" type="datetimeFigureOut">
              <a:rPr lang="en-GB" smtClean="0"/>
              <a:t>14/01/2026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67C0D-ACFB-4E07-95F2-83E5138BA339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365736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9E90A2-FC88-4268-ABA9-8A98E00A3721}" type="datetimeFigureOut">
              <a:rPr lang="en-GB" smtClean="0"/>
              <a:t>14/01/2026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67C0D-ACFB-4E07-95F2-83E5138BA3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887163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9E90A2-FC88-4268-ABA9-8A98E00A3721}" type="datetimeFigureOut">
              <a:rPr lang="en-GB" smtClean="0"/>
              <a:t>14/01/2026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67C0D-ACFB-4E07-95F2-83E5138BA339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8735880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9E90A2-FC88-4268-ABA9-8A98E00A3721}" type="datetimeFigureOut">
              <a:rPr lang="en-GB" smtClean="0"/>
              <a:t>14/01/2026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67C0D-ACFB-4E07-95F2-83E5138BA339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999557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9E90A2-FC88-4268-ABA9-8A98E00A3721}" type="datetimeFigureOut">
              <a:rPr lang="en-GB" smtClean="0"/>
              <a:t>14/01/2026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67C0D-ACFB-4E07-95F2-83E5138BA339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7770958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9E90A2-FC88-4268-ABA9-8A98E00A3721}" type="datetimeFigureOut">
              <a:rPr lang="en-GB" smtClean="0"/>
              <a:t>14/01/2026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67C0D-ACFB-4E07-95F2-83E5138BA339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545180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FC9E90A2-FC88-4268-ABA9-8A98E00A3721}" type="datetimeFigureOut">
              <a:rPr lang="en-GB" smtClean="0"/>
              <a:t>14/01/2026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4C867C0D-ACFB-4E07-95F2-83E5138BA3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55706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3F83B0-D110-1A11-9092-092228F95F0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478947" y="1871131"/>
            <a:ext cx="7210337" cy="1515533"/>
          </a:xfrm>
        </p:spPr>
        <p:txBody>
          <a:bodyPr/>
          <a:lstStyle/>
          <a:p>
            <a:r>
              <a:rPr lang="en-GB" cap="all" dirty="0"/>
              <a:t> </a:t>
            </a:r>
            <a:r>
              <a:rPr lang="en-GB" sz="4800" cap="all" dirty="0"/>
              <a:t>BA GAMES – DISSERTATION – Viva </a:t>
            </a:r>
            <a:endParaRPr lang="en-GB" sz="480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F32012-E849-B3DC-1152-341FB07F7D2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By James Doward 								2307692</a:t>
            </a:r>
          </a:p>
        </p:txBody>
      </p:sp>
    </p:spTree>
    <p:extLst>
      <p:ext uri="{BB962C8B-B14F-4D97-AF65-F5344CB8AC3E}">
        <p14:creationId xmlns:p14="http://schemas.microsoft.com/office/powerpoint/2010/main" val="16146563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B4F7B1-BEAE-F6F7-F084-61B7561324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I’ve done so far</a:t>
            </a:r>
          </a:p>
        </p:txBody>
      </p:sp>
    </p:spTree>
    <p:extLst>
      <p:ext uri="{BB962C8B-B14F-4D97-AF65-F5344CB8AC3E}">
        <p14:creationId xmlns:p14="http://schemas.microsoft.com/office/powerpoint/2010/main" val="2515518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3076D1-A7D9-C01F-F213-9693E18A98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Research I’ve done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7A9A8B-A970-994A-0041-E7826BA95B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95401" y="2556932"/>
            <a:ext cx="4800599" cy="3318936"/>
          </a:xfrm>
        </p:spPr>
        <p:txBody>
          <a:bodyPr/>
          <a:lstStyle/>
          <a:p>
            <a:r>
              <a:rPr lang="en-GB" dirty="0"/>
              <a:t>I've looked at research for the literature review</a:t>
            </a:r>
          </a:p>
          <a:p>
            <a:r>
              <a:rPr lang="en-GB" dirty="0"/>
              <a:t>I’ve looked at research for the case study’s</a:t>
            </a:r>
          </a:p>
          <a:p>
            <a:r>
              <a:rPr lang="en-GB" dirty="0"/>
              <a:t>I’ve looked at some review’s for my selected games for the case study’s </a:t>
            </a:r>
          </a:p>
        </p:txBody>
      </p:sp>
      <p:pic>
        <p:nvPicPr>
          <p:cNvPr id="7" name="Picture 6" descr="A screenshot of a computer&#10;&#10;AI-generated content may be incorrect.">
            <a:extLst>
              <a:ext uri="{FF2B5EF4-FFF2-40B4-BE49-F238E27FC236}">
                <a16:creationId xmlns:a16="http://schemas.microsoft.com/office/drawing/2014/main" id="{71F7AE8B-CA06-E2F7-B244-B33CFCCC4FD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99464" y="2994870"/>
            <a:ext cx="5030407" cy="2345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00419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570B23-61C3-225B-5289-4F91EED9AC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I’ve written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3C1388-08B0-9D63-56AC-D0EC5946FA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95401" y="2556932"/>
            <a:ext cx="4800599" cy="3318936"/>
          </a:xfrm>
        </p:spPr>
        <p:txBody>
          <a:bodyPr/>
          <a:lstStyle/>
          <a:p>
            <a:r>
              <a:rPr lang="en-GB" dirty="0"/>
              <a:t>I’ve written my introduction for the dissertation</a:t>
            </a:r>
          </a:p>
          <a:p>
            <a:r>
              <a:rPr lang="en-GB" dirty="0"/>
              <a:t>I’ve started writing my literature review</a:t>
            </a:r>
          </a:p>
          <a:p>
            <a:r>
              <a:rPr lang="en-GB" dirty="0"/>
              <a:t>I’ve started writing the base ideas for my case study’s</a:t>
            </a:r>
          </a:p>
        </p:txBody>
      </p:sp>
      <p:pic>
        <p:nvPicPr>
          <p:cNvPr id="5" name="Picture 4" descr="A screenshot of a computer&#10;&#10;AI-generated content may be incorrect.">
            <a:extLst>
              <a:ext uri="{FF2B5EF4-FFF2-40B4-BE49-F238E27FC236}">
                <a16:creationId xmlns:a16="http://schemas.microsoft.com/office/drawing/2014/main" id="{B9C343CF-B8A5-658A-D5F2-3631B3C3FF3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99465" y="2994870"/>
            <a:ext cx="5030408" cy="23538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44491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81DF89-108E-0465-53DF-AFB93C95D4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I’ve looked at for the asset pack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E5EF86-13D7-721B-6A9E-DE0E2025EE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5999" y="2556932"/>
            <a:ext cx="4800597" cy="3318936"/>
          </a:xfrm>
        </p:spPr>
        <p:txBody>
          <a:bodyPr/>
          <a:lstStyle/>
          <a:p>
            <a:r>
              <a:rPr lang="en-GB" dirty="0"/>
              <a:t>I’ve looked at research for environment design</a:t>
            </a:r>
          </a:p>
          <a:p>
            <a:r>
              <a:rPr lang="en-GB" dirty="0"/>
              <a:t>I’ve looked at research about feudal Japan architecture </a:t>
            </a:r>
          </a:p>
          <a:p>
            <a:r>
              <a:rPr lang="en-GB" dirty="0"/>
              <a:t>I’ve looked at research about Japanese culture around their architecture  </a:t>
            </a:r>
          </a:p>
        </p:txBody>
      </p:sp>
      <p:pic>
        <p:nvPicPr>
          <p:cNvPr id="5" name="Picture 4" descr="A screenshot of a computer&#10;&#10;AI-generated content may be incorrect.">
            <a:extLst>
              <a:ext uri="{FF2B5EF4-FFF2-40B4-BE49-F238E27FC236}">
                <a16:creationId xmlns:a16="http://schemas.microsoft.com/office/drawing/2014/main" id="{F647DF9D-5D01-ACB7-2633-67EE7F6BA84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1512" y="3061778"/>
            <a:ext cx="4932727" cy="2302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70970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753C51-4898-E5DD-5ACA-A48F2843D1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I’ve done for the asset pack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BC7F50F-95AC-2B07-8EEE-9CA34F6A29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5999" y="2556932"/>
            <a:ext cx="4800597" cy="3318936"/>
          </a:xfrm>
        </p:spPr>
        <p:txBody>
          <a:bodyPr/>
          <a:lstStyle/>
          <a:p>
            <a:r>
              <a:rPr lang="en-GB" dirty="0"/>
              <a:t>I’ve made some basic block outs of buildings</a:t>
            </a:r>
          </a:p>
          <a:p>
            <a:r>
              <a:rPr lang="en-GB" dirty="0"/>
              <a:t>I’ve made some block outs of smaller objects (e.g. shrines)</a:t>
            </a:r>
          </a:p>
          <a:p>
            <a:endParaRPr lang="en-GB" dirty="0"/>
          </a:p>
        </p:txBody>
      </p:sp>
      <p:pic>
        <p:nvPicPr>
          <p:cNvPr id="5" name="Picture 4" descr="A computer screen shot of a building&#10;&#10;AI-generated content may be incorrect.">
            <a:extLst>
              <a:ext uri="{FF2B5EF4-FFF2-40B4-BE49-F238E27FC236}">
                <a16:creationId xmlns:a16="http://schemas.microsoft.com/office/drawing/2014/main" id="{84799DEB-6D82-C731-6C44-CE7E112E361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77127" y="2556932"/>
            <a:ext cx="2731771" cy="1734000"/>
          </a:xfrm>
          <a:prstGeom prst="rect">
            <a:avLst/>
          </a:prstGeom>
        </p:spPr>
      </p:pic>
      <p:pic>
        <p:nvPicPr>
          <p:cNvPr id="7" name="Picture 6" descr="A grey object with a hole in the middle&#10;&#10;AI-generated content may be incorrect.">
            <a:extLst>
              <a:ext uri="{FF2B5EF4-FFF2-40B4-BE49-F238E27FC236}">
                <a16:creationId xmlns:a16="http://schemas.microsoft.com/office/drawing/2014/main" id="{C01B0842-41D9-F3BE-5235-C8ABA66316D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77127" y="4423483"/>
            <a:ext cx="2740773" cy="173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93278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FC4B29-BC4D-13D9-9875-AA440FD836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I’m going to do</a:t>
            </a:r>
          </a:p>
        </p:txBody>
      </p:sp>
    </p:spTree>
    <p:extLst>
      <p:ext uri="{BB962C8B-B14F-4D97-AF65-F5344CB8AC3E}">
        <p14:creationId xmlns:p14="http://schemas.microsoft.com/office/powerpoint/2010/main" val="32004851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70760B-AAAF-91E7-ED69-0BE9BD03DF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research I’m going to do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2DC370-49AC-8D19-E014-F2D8E413BD0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I’m going to do some more research on game immersion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I’m going to do some more research on my selected games</a:t>
            </a:r>
          </a:p>
          <a:p>
            <a:endParaRPr lang="en-GB" dirty="0"/>
          </a:p>
          <a:p>
            <a:r>
              <a:rPr lang="en-GB" dirty="0"/>
              <a:t>I’m going to do some more research on what gets a player immersed </a:t>
            </a:r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8206155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777CAA-922F-069C-21AF-875B47D66C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I’m going to write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F1AF0B-DC3E-68E0-8D25-00E2778744D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I’m going to finish writing my case study’s</a:t>
            </a:r>
          </a:p>
          <a:p>
            <a:endParaRPr lang="en-GB" dirty="0"/>
          </a:p>
          <a:p>
            <a:r>
              <a:rPr lang="en-GB" dirty="0"/>
              <a:t>I’m going to start writing my methodology </a:t>
            </a:r>
          </a:p>
          <a:p>
            <a:endParaRPr lang="en-GB" dirty="0"/>
          </a:p>
          <a:p>
            <a:r>
              <a:rPr lang="en-GB" dirty="0"/>
              <a:t>I’m going to start writing my analysis and evaluation </a:t>
            </a:r>
          </a:p>
        </p:txBody>
      </p:sp>
    </p:spTree>
    <p:extLst>
      <p:ext uri="{BB962C8B-B14F-4D97-AF65-F5344CB8AC3E}">
        <p14:creationId xmlns:p14="http://schemas.microsoft.com/office/powerpoint/2010/main" val="32155914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D50113-AEAA-0CD6-1089-E6659EF7CA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More research I want to do for the asset pack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7B4D94-F61D-EB69-9BA6-1998A647E75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I’m going to do some research on modularity</a:t>
            </a:r>
          </a:p>
          <a:p>
            <a:endParaRPr lang="en-GB" dirty="0"/>
          </a:p>
          <a:p>
            <a:r>
              <a:rPr lang="en-GB" dirty="0"/>
              <a:t>I’m going to do some more research on different Japanese architecture </a:t>
            </a:r>
          </a:p>
          <a:p>
            <a:endParaRPr lang="en-GB" dirty="0"/>
          </a:p>
          <a:p>
            <a:r>
              <a:rPr lang="en-GB" dirty="0"/>
              <a:t>I’m going to do some research on Japanese culture </a:t>
            </a:r>
          </a:p>
        </p:txBody>
      </p:sp>
    </p:spTree>
    <p:extLst>
      <p:ext uri="{BB962C8B-B14F-4D97-AF65-F5344CB8AC3E}">
        <p14:creationId xmlns:p14="http://schemas.microsoft.com/office/powerpoint/2010/main" val="225342303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AAED70-0511-E36D-4694-D0E3E6B378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I want to do for the asset pack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B621F7-4013-668E-6650-088C1EB585D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Finish the models I’ve started blocking out </a:t>
            </a:r>
          </a:p>
          <a:p>
            <a:endParaRPr lang="en-GB" dirty="0"/>
          </a:p>
          <a:p>
            <a:r>
              <a:rPr lang="en-GB" dirty="0"/>
              <a:t>Start any models that I haven’t blocked out yet</a:t>
            </a:r>
          </a:p>
          <a:p>
            <a:endParaRPr lang="en-GB" dirty="0"/>
          </a:p>
          <a:p>
            <a:r>
              <a:rPr lang="en-GB" dirty="0"/>
              <a:t>Texture all models when they have </a:t>
            </a:r>
            <a:r>
              <a:rPr lang="en-GB"/>
              <a:t>been finished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0993652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209</TotalTime>
  <Words>290</Words>
  <Application>Microsoft Office PowerPoint</Application>
  <PresentationFormat>Widescreen</PresentationFormat>
  <Paragraphs>43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4" baseType="lpstr">
      <vt:lpstr>Arial</vt:lpstr>
      <vt:lpstr>Garamond</vt:lpstr>
      <vt:lpstr>Organic</vt:lpstr>
      <vt:lpstr> BA GAMES – DISSERTATION – Viva </vt:lpstr>
      <vt:lpstr>What I’ve done so far</vt:lpstr>
      <vt:lpstr>Research I’ve done</vt:lpstr>
      <vt:lpstr>What I’ve written </vt:lpstr>
      <vt:lpstr>What I’ve looked at for the asset pack</vt:lpstr>
      <vt:lpstr>What I’ve done for the asset pack</vt:lpstr>
      <vt:lpstr>What I’m going to do</vt:lpstr>
      <vt:lpstr>What research I’m going to do </vt:lpstr>
      <vt:lpstr>What I’m going to write </vt:lpstr>
      <vt:lpstr>More research I want to do for the asset pack</vt:lpstr>
      <vt:lpstr>What I want to do for the asset pack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James Doward (2307692)</dc:creator>
  <cp:lastModifiedBy>James Doward (2307692)</cp:lastModifiedBy>
  <cp:revision>12</cp:revision>
  <dcterms:created xsi:type="dcterms:W3CDTF">2026-01-09T23:02:54Z</dcterms:created>
  <dcterms:modified xsi:type="dcterms:W3CDTF">2026-01-14T22:56:42Z</dcterms:modified>
</cp:coreProperties>
</file>