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5" r:id="rId1"/>
  </p:sldMasterIdLst>
  <p:notesMasterIdLst>
    <p:notesMasterId r:id="rId15"/>
  </p:notesMasterIdLst>
  <p:sldIdLst>
    <p:sldId id="256" r:id="rId2"/>
    <p:sldId id="260" r:id="rId3"/>
    <p:sldId id="261" r:id="rId4"/>
    <p:sldId id="258" r:id="rId5"/>
    <p:sldId id="259" r:id="rId6"/>
    <p:sldId id="262" r:id="rId7"/>
    <p:sldId id="263" r:id="rId8"/>
    <p:sldId id="264" r:id="rId9"/>
    <p:sldId id="265" r:id="rId10"/>
    <p:sldId id="266" r:id="rId11"/>
    <p:sldId id="267" r:id="rId12"/>
    <p:sldId id="268" r:id="rId13"/>
    <p:sldId id="25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7A24C9-6D88-4088-91E1-2B8DCCC3175B}" v="95" dt="2025-11-02T00:00:03.7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46" d="100"/>
          <a:sy n="46" d="100"/>
        </p:scale>
        <p:origin x="1444"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60A7E7-51AF-4428-B203-B9D944CFFB4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4036CE9-630C-4529-A022-71B27E343460}">
      <dgm:prSet/>
      <dgm:spPr/>
      <dgm:t>
        <a:bodyPr/>
        <a:lstStyle/>
        <a:p>
          <a:pPr>
            <a:defRPr cap="all"/>
          </a:pPr>
          <a:r>
            <a:rPr lang="en-GB" dirty="0"/>
            <a:t>4.-Justify the most appropriate </a:t>
          </a:r>
          <a:r>
            <a:rPr lang="en-GB" dirty="0" err="1"/>
            <a:t>questiomaring</a:t>
          </a:r>
          <a:r>
            <a:rPr lang="en-GB" dirty="0"/>
            <a:t> techniques  to be used for the position</a:t>
          </a:r>
          <a:endParaRPr lang="en-US" dirty="0"/>
        </a:p>
      </dgm:t>
    </dgm:pt>
    <dgm:pt modelId="{A055404E-E63C-4148-9F60-DFAAFBE5FE5E}" type="parTrans" cxnId="{DE0E0EEE-44DD-4099-ACD0-629A09D065FB}">
      <dgm:prSet/>
      <dgm:spPr/>
      <dgm:t>
        <a:bodyPr/>
        <a:lstStyle/>
        <a:p>
          <a:endParaRPr lang="en-US"/>
        </a:p>
      </dgm:t>
    </dgm:pt>
    <dgm:pt modelId="{D1922F50-49B4-4652-A952-C467075CBC24}" type="sibTrans" cxnId="{DE0E0EEE-44DD-4099-ACD0-629A09D065FB}">
      <dgm:prSet/>
      <dgm:spPr/>
      <dgm:t>
        <a:bodyPr/>
        <a:lstStyle/>
        <a:p>
          <a:endParaRPr lang="en-US"/>
        </a:p>
      </dgm:t>
    </dgm:pt>
    <dgm:pt modelId="{1CAA66BF-AB3A-4F2B-83BF-03BA386B2401}">
      <dgm:prSet/>
      <dgm:spPr/>
      <dgm:t>
        <a:bodyPr/>
        <a:lstStyle/>
        <a:p>
          <a:pPr>
            <a:defRPr cap="all"/>
          </a:pPr>
          <a:r>
            <a:rPr lang="en-GB"/>
            <a:t>4a-Probing  </a:t>
          </a:r>
          <a:endParaRPr lang="en-US"/>
        </a:p>
      </dgm:t>
    </dgm:pt>
    <dgm:pt modelId="{BAB56A04-0555-4B82-8F90-82F685E5330B}" type="parTrans" cxnId="{F24A418A-E4AE-4DDB-9B1C-6A93C33931D6}">
      <dgm:prSet/>
      <dgm:spPr/>
      <dgm:t>
        <a:bodyPr/>
        <a:lstStyle/>
        <a:p>
          <a:endParaRPr lang="en-US"/>
        </a:p>
      </dgm:t>
    </dgm:pt>
    <dgm:pt modelId="{F98CDB63-FAC1-4CBA-BD1A-E92FC180CFC8}" type="sibTrans" cxnId="{F24A418A-E4AE-4DDB-9B1C-6A93C33931D6}">
      <dgm:prSet/>
      <dgm:spPr/>
      <dgm:t>
        <a:bodyPr/>
        <a:lstStyle/>
        <a:p>
          <a:endParaRPr lang="en-US"/>
        </a:p>
      </dgm:t>
    </dgm:pt>
    <dgm:pt modelId="{A09F43D8-C379-4DA7-BD54-D30B9265F847}">
      <dgm:prSet/>
      <dgm:spPr/>
      <dgm:t>
        <a:bodyPr/>
        <a:lstStyle/>
        <a:p>
          <a:pPr>
            <a:defRPr cap="all"/>
          </a:pPr>
          <a:r>
            <a:rPr lang="en-GB"/>
            <a:t>Help individuals  identify proven abilities to transformation leading and adapt challenges and strategic objectives align  </a:t>
          </a:r>
          <a:endParaRPr lang="en-US"/>
        </a:p>
      </dgm:t>
    </dgm:pt>
    <dgm:pt modelId="{B5862461-F532-4CC5-A174-96FC42B11615}" type="parTrans" cxnId="{2EB76D53-F775-4416-9080-21A10D898FA7}">
      <dgm:prSet/>
      <dgm:spPr/>
      <dgm:t>
        <a:bodyPr/>
        <a:lstStyle/>
        <a:p>
          <a:endParaRPr lang="en-US"/>
        </a:p>
      </dgm:t>
    </dgm:pt>
    <dgm:pt modelId="{BE936D20-CACF-4B1E-88B3-994372A86A14}" type="sibTrans" cxnId="{2EB76D53-F775-4416-9080-21A10D898FA7}">
      <dgm:prSet/>
      <dgm:spPr/>
      <dgm:t>
        <a:bodyPr/>
        <a:lstStyle/>
        <a:p>
          <a:endParaRPr lang="en-US"/>
        </a:p>
      </dgm:t>
    </dgm:pt>
    <dgm:pt modelId="{6D6798CE-E898-4186-8C55-A603B367D264}">
      <dgm:prSet/>
      <dgm:spPr/>
      <dgm:t>
        <a:bodyPr/>
        <a:lstStyle/>
        <a:p>
          <a:pPr>
            <a:defRPr cap="all"/>
          </a:pPr>
          <a:r>
            <a:rPr lang="en-GB"/>
            <a:t>4b-Leading</a:t>
          </a:r>
          <a:endParaRPr lang="en-US"/>
        </a:p>
      </dgm:t>
    </dgm:pt>
    <dgm:pt modelId="{EF4EF059-53C6-4DC7-B11D-167BB1988738}" type="parTrans" cxnId="{F61BF062-922B-41DD-9F68-56F1059A104B}">
      <dgm:prSet/>
      <dgm:spPr/>
      <dgm:t>
        <a:bodyPr/>
        <a:lstStyle/>
        <a:p>
          <a:endParaRPr lang="en-US"/>
        </a:p>
      </dgm:t>
    </dgm:pt>
    <dgm:pt modelId="{5FFC2AD3-5351-40B2-9E2E-11FB0C9E3F71}" type="sibTrans" cxnId="{F61BF062-922B-41DD-9F68-56F1059A104B}">
      <dgm:prSet/>
      <dgm:spPr/>
      <dgm:t>
        <a:bodyPr/>
        <a:lstStyle/>
        <a:p>
          <a:endParaRPr lang="en-US"/>
        </a:p>
      </dgm:t>
    </dgm:pt>
    <dgm:pt modelId="{29EA492A-7A78-4C29-A46C-C83B448F52AF}">
      <dgm:prSet/>
      <dgm:spPr/>
      <dgm:t>
        <a:bodyPr/>
        <a:lstStyle/>
        <a:p>
          <a:pPr>
            <a:defRPr cap="all"/>
          </a:pPr>
          <a:r>
            <a:rPr lang="en-GB"/>
            <a:t>Inspiring other and achieving with common goal, decision making, communication </a:t>
          </a:r>
          <a:endParaRPr lang="en-US"/>
        </a:p>
      </dgm:t>
    </dgm:pt>
    <dgm:pt modelId="{1C8AC9B8-BF7F-4479-9678-3D2B295C63EC}" type="parTrans" cxnId="{5EC17E0B-C91F-4610-B1A4-07ACAA3B3CD4}">
      <dgm:prSet/>
      <dgm:spPr/>
      <dgm:t>
        <a:bodyPr/>
        <a:lstStyle/>
        <a:p>
          <a:endParaRPr lang="en-US"/>
        </a:p>
      </dgm:t>
    </dgm:pt>
    <dgm:pt modelId="{8CBBA51D-CADE-42E7-9619-72B34EA3186A}" type="sibTrans" cxnId="{5EC17E0B-C91F-4610-B1A4-07ACAA3B3CD4}">
      <dgm:prSet/>
      <dgm:spPr/>
      <dgm:t>
        <a:bodyPr/>
        <a:lstStyle/>
        <a:p>
          <a:endParaRPr lang="en-US"/>
        </a:p>
      </dgm:t>
    </dgm:pt>
    <dgm:pt modelId="{10876E0E-7543-4CAF-8840-D691D304F062}">
      <dgm:prSet/>
      <dgm:spPr/>
      <dgm:t>
        <a:bodyPr/>
        <a:lstStyle/>
        <a:p>
          <a:pPr>
            <a:defRPr cap="all"/>
          </a:pPr>
          <a:r>
            <a:rPr lang="en-GB"/>
            <a:t>4c- Socratic</a:t>
          </a:r>
          <a:endParaRPr lang="en-US"/>
        </a:p>
      </dgm:t>
    </dgm:pt>
    <dgm:pt modelId="{0DD1EDA2-B7D1-4134-85BB-54BA69F51A20}" type="parTrans" cxnId="{88757AE0-8809-4B3C-8899-031FEBD50D0C}">
      <dgm:prSet/>
      <dgm:spPr/>
      <dgm:t>
        <a:bodyPr/>
        <a:lstStyle/>
        <a:p>
          <a:endParaRPr lang="en-US"/>
        </a:p>
      </dgm:t>
    </dgm:pt>
    <dgm:pt modelId="{CF1F115B-ABC8-43F9-B7A4-D5B7E94CFBB5}" type="sibTrans" cxnId="{88757AE0-8809-4B3C-8899-031FEBD50D0C}">
      <dgm:prSet/>
      <dgm:spPr/>
      <dgm:t>
        <a:bodyPr/>
        <a:lstStyle/>
        <a:p>
          <a:endParaRPr lang="en-US"/>
        </a:p>
      </dgm:t>
    </dgm:pt>
    <dgm:pt modelId="{E60DF2F4-E7CE-418A-9E50-A502145A14B3}">
      <dgm:prSet/>
      <dgm:spPr/>
      <dgm:t>
        <a:bodyPr/>
        <a:lstStyle/>
        <a:p>
          <a:pPr>
            <a:defRPr cap="all"/>
          </a:pPr>
          <a:r>
            <a:rPr lang="en-GB"/>
            <a:t>Encouraging to dialogue with questionary method this help to self-discovery with a critical tinking</a:t>
          </a:r>
          <a:endParaRPr lang="en-US"/>
        </a:p>
      </dgm:t>
    </dgm:pt>
    <dgm:pt modelId="{86C78A10-E6C0-4746-8BE8-F1791381E6CB}" type="parTrans" cxnId="{93A3850A-ED96-4F55-A941-693A5FFFF8C1}">
      <dgm:prSet/>
      <dgm:spPr/>
      <dgm:t>
        <a:bodyPr/>
        <a:lstStyle/>
        <a:p>
          <a:endParaRPr lang="en-US"/>
        </a:p>
      </dgm:t>
    </dgm:pt>
    <dgm:pt modelId="{58C74EAF-3B61-469C-A285-F7D6ED218EBB}" type="sibTrans" cxnId="{93A3850A-ED96-4F55-A941-693A5FFFF8C1}">
      <dgm:prSet/>
      <dgm:spPr/>
      <dgm:t>
        <a:bodyPr/>
        <a:lstStyle/>
        <a:p>
          <a:endParaRPr lang="en-US"/>
        </a:p>
      </dgm:t>
    </dgm:pt>
    <dgm:pt modelId="{F2EAA5F5-9329-4174-8E82-EF40B3C6E3B1}" type="pres">
      <dgm:prSet presAssocID="{C660A7E7-51AF-4428-B203-B9D944CFFB4D}" presName="root" presStyleCnt="0">
        <dgm:presLayoutVars>
          <dgm:dir/>
          <dgm:resizeHandles val="exact"/>
        </dgm:presLayoutVars>
      </dgm:prSet>
      <dgm:spPr/>
    </dgm:pt>
    <dgm:pt modelId="{94853AAB-015E-4E2E-8917-D63248CCE5AD}" type="pres">
      <dgm:prSet presAssocID="{04036CE9-630C-4529-A022-71B27E343460}" presName="compNode" presStyleCnt="0"/>
      <dgm:spPr/>
    </dgm:pt>
    <dgm:pt modelId="{AFC9D908-2F24-40FC-B250-BB7B76DAEFCD}" type="pres">
      <dgm:prSet presAssocID="{04036CE9-630C-4529-A022-71B27E343460}" presName="iconBgRect" presStyleLbl="bgShp" presStyleIdx="0" presStyleCnt="7"/>
      <dgm:spPr/>
    </dgm:pt>
    <dgm:pt modelId="{83011532-899B-40F9-8F69-2637062D8B1A}" type="pres">
      <dgm:prSet presAssocID="{04036CE9-630C-4529-A022-71B27E34346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5020E37-ACEB-4403-A6A7-72CCD69FB04E}" type="pres">
      <dgm:prSet presAssocID="{04036CE9-630C-4529-A022-71B27E343460}" presName="spaceRect" presStyleCnt="0"/>
      <dgm:spPr/>
    </dgm:pt>
    <dgm:pt modelId="{9AACCD63-BE3B-46F0-838A-F301574E2A44}" type="pres">
      <dgm:prSet presAssocID="{04036CE9-630C-4529-A022-71B27E343460}" presName="textRect" presStyleLbl="revTx" presStyleIdx="0" presStyleCnt="7">
        <dgm:presLayoutVars>
          <dgm:chMax val="1"/>
          <dgm:chPref val="1"/>
        </dgm:presLayoutVars>
      </dgm:prSet>
      <dgm:spPr/>
    </dgm:pt>
    <dgm:pt modelId="{80EC0105-BAB3-4759-AC12-A397997CB963}" type="pres">
      <dgm:prSet presAssocID="{D1922F50-49B4-4652-A952-C467075CBC24}" presName="sibTrans" presStyleCnt="0"/>
      <dgm:spPr/>
    </dgm:pt>
    <dgm:pt modelId="{B4A281A1-653D-4709-B9C9-F7A5601588BF}" type="pres">
      <dgm:prSet presAssocID="{1CAA66BF-AB3A-4F2B-83BF-03BA386B2401}" presName="compNode" presStyleCnt="0"/>
      <dgm:spPr/>
    </dgm:pt>
    <dgm:pt modelId="{943D6010-09F6-4449-B999-9A2043FEA484}" type="pres">
      <dgm:prSet presAssocID="{1CAA66BF-AB3A-4F2B-83BF-03BA386B2401}" presName="iconBgRect" presStyleLbl="bgShp" presStyleIdx="1" presStyleCnt="7"/>
      <dgm:spPr/>
    </dgm:pt>
    <dgm:pt modelId="{A3076EC0-4FD2-4CA6-9E02-AF94EB2F270A}" type="pres">
      <dgm:prSet presAssocID="{1CAA66BF-AB3A-4F2B-83BF-03BA386B240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CA9FFDED-75CF-44DB-80F4-73E5F273C875}" type="pres">
      <dgm:prSet presAssocID="{1CAA66BF-AB3A-4F2B-83BF-03BA386B2401}" presName="spaceRect" presStyleCnt="0"/>
      <dgm:spPr/>
    </dgm:pt>
    <dgm:pt modelId="{A83DAB7B-5FBF-46F0-890A-BE48E526F339}" type="pres">
      <dgm:prSet presAssocID="{1CAA66BF-AB3A-4F2B-83BF-03BA386B2401}" presName="textRect" presStyleLbl="revTx" presStyleIdx="1" presStyleCnt="7">
        <dgm:presLayoutVars>
          <dgm:chMax val="1"/>
          <dgm:chPref val="1"/>
        </dgm:presLayoutVars>
      </dgm:prSet>
      <dgm:spPr/>
    </dgm:pt>
    <dgm:pt modelId="{81E39C9B-BF41-43E8-946D-02FFF02929F6}" type="pres">
      <dgm:prSet presAssocID="{F98CDB63-FAC1-4CBA-BD1A-E92FC180CFC8}" presName="sibTrans" presStyleCnt="0"/>
      <dgm:spPr/>
    </dgm:pt>
    <dgm:pt modelId="{736B5EF1-4B04-44FE-9ABB-6037DF280751}" type="pres">
      <dgm:prSet presAssocID="{A09F43D8-C379-4DA7-BD54-D30B9265F847}" presName="compNode" presStyleCnt="0"/>
      <dgm:spPr/>
    </dgm:pt>
    <dgm:pt modelId="{FA89D4A1-F2F1-4AD1-857A-9DDF68DC68FC}" type="pres">
      <dgm:prSet presAssocID="{A09F43D8-C379-4DA7-BD54-D30B9265F847}" presName="iconBgRect" presStyleLbl="bgShp" presStyleIdx="2" presStyleCnt="7"/>
      <dgm:spPr/>
    </dgm:pt>
    <dgm:pt modelId="{EFB44943-A36B-4DBB-B6FB-CA7A1ED77868}" type="pres">
      <dgm:prSet presAssocID="{A09F43D8-C379-4DA7-BD54-D30B9265F847}"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D82C48E4-1673-40D2-958D-8C01EBDA4D2E}" type="pres">
      <dgm:prSet presAssocID="{A09F43D8-C379-4DA7-BD54-D30B9265F847}" presName="spaceRect" presStyleCnt="0"/>
      <dgm:spPr/>
    </dgm:pt>
    <dgm:pt modelId="{230E1D7B-6859-41A9-A411-D8E97703ACFA}" type="pres">
      <dgm:prSet presAssocID="{A09F43D8-C379-4DA7-BD54-D30B9265F847}" presName="textRect" presStyleLbl="revTx" presStyleIdx="2" presStyleCnt="7">
        <dgm:presLayoutVars>
          <dgm:chMax val="1"/>
          <dgm:chPref val="1"/>
        </dgm:presLayoutVars>
      </dgm:prSet>
      <dgm:spPr/>
    </dgm:pt>
    <dgm:pt modelId="{6EA9FC3C-3CE1-45E1-B36E-AC796D90F512}" type="pres">
      <dgm:prSet presAssocID="{BE936D20-CACF-4B1E-88B3-994372A86A14}" presName="sibTrans" presStyleCnt="0"/>
      <dgm:spPr/>
    </dgm:pt>
    <dgm:pt modelId="{39B6760C-C105-4E16-A161-F6C0AFB87FD2}" type="pres">
      <dgm:prSet presAssocID="{6D6798CE-E898-4186-8C55-A603B367D264}" presName="compNode" presStyleCnt="0"/>
      <dgm:spPr/>
    </dgm:pt>
    <dgm:pt modelId="{99E1B417-F571-4967-8524-565104B3A6FE}" type="pres">
      <dgm:prSet presAssocID="{6D6798CE-E898-4186-8C55-A603B367D264}" presName="iconBgRect" presStyleLbl="bgShp" presStyleIdx="3" presStyleCnt="7"/>
      <dgm:spPr/>
    </dgm:pt>
    <dgm:pt modelId="{45BBDAC4-6030-4D0A-A8DF-119BC429B191}" type="pres">
      <dgm:prSet presAssocID="{6D6798CE-E898-4186-8C55-A603B367D26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73AAC9BD-970F-4EC0-AEA6-7653B71B1B72}" type="pres">
      <dgm:prSet presAssocID="{6D6798CE-E898-4186-8C55-A603B367D264}" presName="spaceRect" presStyleCnt="0"/>
      <dgm:spPr/>
    </dgm:pt>
    <dgm:pt modelId="{77DC1C2C-1651-4F98-B082-62C7C0DCA252}" type="pres">
      <dgm:prSet presAssocID="{6D6798CE-E898-4186-8C55-A603B367D264}" presName="textRect" presStyleLbl="revTx" presStyleIdx="3" presStyleCnt="7">
        <dgm:presLayoutVars>
          <dgm:chMax val="1"/>
          <dgm:chPref val="1"/>
        </dgm:presLayoutVars>
      </dgm:prSet>
      <dgm:spPr/>
    </dgm:pt>
    <dgm:pt modelId="{BC467EE5-7FF8-404D-8743-826F1C00F3AF}" type="pres">
      <dgm:prSet presAssocID="{5FFC2AD3-5351-40B2-9E2E-11FB0C9E3F71}" presName="sibTrans" presStyleCnt="0"/>
      <dgm:spPr/>
    </dgm:pt>
    <dgm:pt modelId="{CB78BDE1-3130-4B05-AFB8-59B8973FFAA2}" type="pres">
      <dgm:prSet presAssocID="{29EA492A-7A78-4C29-A46C-C83B448F52AF}" presName="compNode" presStyleCnt="0"/>
      <dgm:spPr/>
    </dgm:pt>
    <dgm:pt modelId="{13B355BD-68DC-4FD9-8A3A-1AD853C51371}" type="pres">
      <dgm:prSet presAssocID="{29EA492A-7A78-4C29-A46C-C83B448F52AF}" presName="iconBgRect" presStyleLbl="bgShp" presStyleIdx="4" presStyleCnt="7"/>
      <dgm:spPr/>
    </dgm:pt>
    <dgm:pt modelId="{0ECB283D-DF14-4BF9-867E-0A155364C683}" type="pres">
      <dgm:prSet presAssocID="{29EA492A-7A78-4C29-A46C-C83B448F52A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C599CAEC-5586-49A1-AEC3-A6B5E2ACE445}" type="pres">
      <dgm:prSet presAssocID="{29EA492A-7A78-4C29-A46C-C83B448F52AF}" presName="spaceRect" presStyleCnt="0"/>
      <dgm:spPr/>
    </dgm:pt>
    <dgm:pt modelId="{67E78CC8-F79E-4ADF-A1AB-2E004A911E7C}" type="pres">
      <dgm:prSet presAssocID="{29EA492A-7A78-4C29-A46C-C83B448F52AF}" presName="textRect" presStyleLbl="revTx" presStyleIdx="4" presStyleCnt="7">
        <dgm:presLayoutVars>
          <dgm:chMax val="1"/>
          <dgm:chPref val="1"/>
        </dgm:presLayoutVars>
      </dgm:prSet>
      <dgm:spPr/>
    </dgm:pt>
    <dgm:pt modelId="{FDC31D61-0400-45D8-9488-D0771DB9E3E9}" type="pres">
      <dgm:prSet presAssocID="{8CBBA51D-CADE-42E7-9619-72B34EA3186A}" presName="sibTrans" presStyleCnt="0"/>
      <dgm:spPr/>
    </dgm:pt>
    <dgm:pt modelId="{69EC3CB6-073D-4F51-8963-D8C2A6C74D49}" type="pres">
      <dgm:prSet presAssocID="{10876E0E-7543-4CAF-8840-D691D304F062}" presName="compNode" presStyleCnt="0"/>
      <dgm:spPr/>
    </dgm:pt>
    <dgm:pt modelId="{F90C37B6-B54E-47AD-BB9E-20E0B5E6CDE0}" type="pres">
      <dgm:prSet presAssocID="{10876E0E-7543-4CAF-8840-D691D304F062}" presName="iconBgRect" presStyleLbl="bgShp" presStyleIdx="5" presStyleCnt="7"/>
      <dgm:spPr/>
    </dgm:pt>
    <dgm:pt modelId="{F3641D57-9324-4FA3-93E6-F93CC335AC89}" type="pres">
      <dgm:prSet presAssocID="{10876E0E-7543-4CAF-8840-D691D304F06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ocument"/>
        </a:ext>
      </dgm:extLst>
    </dgm:pt>
    <dgm:pt modelId="{C0A79AF7-4665-4B98-B9B5-B1313B50FB5A}" type="pres">
      <dgm:prSet presAssocID="{10876E0E-7543-4CAF-8840-D691D304F062}" presName="spaceRect" presStyleCnt="0"/>
      <dgm:spPr/>
    </dgm:pt>
    <dgm:pt modelId="{6DB28706-4130-438B-BEC2-7FC3367AD58D}" type="pres">
      <dgm:prSet presAssocID="{10876E0E-7543-4CAF-8840-D691D304F062}" presName="textRect" presStyleLbl="revTx" presStyleIdx="5" presStyleCnt="7">
        <dgm:presLayoutVars>
          <dgm:chMax val="1"/>
          <dgm:chPref val="1"/>
        </dgm:presLayoutVars>
      </dgm:prSet>
      <dgm:spPr/>
    </dgm:pt>
    <dgm:pt modelId="{55FBB143-CBB9-48F5-8702-C2A95E4FA409}" type="pres">
      <dgm:prSet presAssocID="{CF1F115B-ABC8-43F9-B7A4-D5B7E94CFBB5}" presName="sibTrans" presStyleCnt="0"/>
      <dgm:spPr/>
    </dgm:pt>
    <dgm:pt modelId="{37168800-A135-45BC-A13A-C49CFFD2CCD1}" type="pres">
      <dgm:prSet presAssocID="{E60DF2F4-E7CE-418A-9E50-A502145A14B3}" presName="compNode" presStyleCnt="0"/>
      <dgm:spPr/>
    </dgm:pt>
    <dgm:pt modelId="{37022420-E9BA-4C05-A47D-19DEA1D98568}" type="pres">
      <dgm:prSet presAssocID="{E60DF2F4-E7CE-418A-9E50-A502145A14B3}" presName="iconBgRect" presStyleLbl="bgShp" presStyleIdx="6" presStyleCnt="7"/>
      <dgm:spPr/>
    </dgm:pt>
    <dgm:pt modelId="{E7247B89-3FA0-429A-BBFE-94504C77E10E}" type="pres">
      <dgm:prSet presAssocID="{E60DF2F4-E7CE-418A-9E50-A502145A14B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onfused Person"/>
        </a:ext>
      </dgm:extLst>
    </dgm:pt>
    <dgm:pt modelId="{C7EE3A5C-2007-47A1-A874-705A7AC4521D}" type="pres">
      <dgm:prSet presAssocID="{E60DF2F4-E7CE-418A-9E50-A502145A14B3}" presName="spaceRect" presStyleCnt="0"/>
      <dgm:spPr/>
    </dgm:pt>
    <dgm:pt modelId="{81288F48-A769-47B0-AE35-B391FA64EED0}" type="pres">
      <dgm:prSet presAssocID="{E60DF2F4-E7CE-418A-9E50-A502145A14B3}" presName="textRect" presStyleLbl="revTx" presStyleIdx="6" presStyleCnt="7">
        <dgm:presLayoutVars>
          <dgm:chMax val="1"/>
          <dgm:chPref val="1"/>
        </dgm:presLayoutVars>
      </dgm:prSet>
      <dgm:spPr/>
    </dgm:pt>
  </dgm:ptLst>
  <dgm:cxnLst>
    <dgm:cxn modelId="{D592B805-B659-4F0A-9A0C-3564C21492FB}" type="presOf" srcId="{29EA492A-7A78-4C29-A46C-C83B448F52AF}" destId="{67E78CC8-F79E-4ADF-A1AB-2E004A911E7C}" srcOrd="0" destOrd="0" presId="urn:microsoft.com/office/officeart/2018/5/layout/IconCircleLabelList"/>
    <dgm:cxn modelId="{B6D1E908-F2FD-49F6-8F31-53B7C7E01FAD}" type="presOf" srcId="{10876E0E-7543-4CAF-8840-D691D304F062}" destId="{6DB28706-4130-438B-BEC2-7FC3367AD58D}" srcOrd="0" destOrd="0" presId="urn:microsoft.com/office/officeart/2018/5/layout/IconCircleLabelList"/>
    <dgm:cxn modelId="{93A3850A-ED96-4F55-A941-693A5FFFF8C1}" srcId="{C660A7E7-51AF-4428-B203-B9D944CFFB4D}" destId="{E60DF2F4-E7CE-418A-9E50-A502145A14B3}" srcOrd="6" destOrd="0" parTransId="{86C78A10-E6C0-4746-8BE8-F1791381E6CB}" sibTransId="{58C74EAF-3B61-469C-A285-F7D6ED218EBB}"/>
    <dgm:cxn modelId="{5EC17E0B-C91F-4610-B1A4-07ACAA3B3CD4}" srcId="{C660A7E7-51AF-4428-B203-B9D944CFFB4D}" destId="{29EA492A-7A78-4C29-A46C-C83B448F52AF}" srcOrd="4" destOrd="0" parTransId="{1C8AC9B8-BF7F-4479-9678-3D2B295C63EC}" sibTransId="{8CBBA51D-CADE-42E7-9619-72B34EA3186A}"/>
    <dgm:cxn modelId="{D613E230-76BE-4A39-BA84-9BD200C28DDA}" type="presOf" srcId="{C660A7E7-51AF-4428-B203-B9D944CFFB4D}" destId="{F2EAA5F5-9329-4174-8E82-EF40B3C6E3B1}" srcOrd="0" destOrd="0" presId="urn:microsoft.com/office/officeart/2018/5/layout/IconCircleLabelList"/>
    <dgm:cxn modelId="{14E6F43B-EFBB-4EAC-8755-BFC43AA4EA43}" type="presOf" srcId="{A09F43D8-C379-4DA7-BD54-D30B9265F847}" destId="{230E1D7B-6859-41A9-A411-D8E97703ACFA}" srcOrd="0" destOrd="0" presId="urn:microsoft.com/office/officeart/2018/5/layout/IconCircleLabelList"/>
    <dgm:cxn modelId="{F61BF062-922B-41DD-9F68-56F1059A104B}" srcId="{C660A7E7-51AF-4428-B203-B9D944CFFB4D}" destId="{6D6798CE-E898-4186-8C55-A603B367D264}" srcOrd="3" destOrd="0" parTransId="{EF4EF059-53C6-4DC7-B11D-167BB1988738}" sibTransId="{5FFC2AD3-5351-40B2-9E2E-11FB0C9E3F71}"/>
    <dgm:cxn modelId="{DEE70C47-DF73-49D0-8180-D76638CCA247}" type="presOf" srcId="{6D6798CE-E898-4186-8C55-A603B367D264}" destId="{77DC1C2C-1651-4F98-B082-62C7C0DCA252}" srcOrd="0" destOrd="0" presId="urn:microsoft.com/office/officeart/2018/5/layout/IconCircleLabelList"/>
    <dgm:cxn modelId="{6C36906D-35F4-4168-B127-BE32167AA693}" type="presOf" srcId="{E60DF2F4-E7CE-418A-9E50-A502145A14B3}" destId="{81288F48-A769-47B0-AE35-B391FA64EED0}" srcOrd="0" destOrd="0" presId="urn:microsoft.com/office/officeart/2018/5/layout/IconCircleLabelList"/>
    <dgm:cxn modelId="{2EB76D53-F775-4416-9080-21A10D898FA7}" srcId="{C660A7E7-51AF-4428-B203-B9D944CFFB4D}" destId="{A09F43D8-C379-4DA7-BD54-D30B9265F847}" srcOrd="2" destOrd="0" parTransId="{B5862461-F532-4CC5-A174-96FC42B11615}" sibTransId="{BE936D20-CACF-4B1E-88B3-994372A86A14}"/>
    <dgm:cxn modelId="{0AAD7E75-A686-47C8-9CBA-10AA4DB39AD9}" type="presOf" srcId="{04036CE9-630C-4529-A022-71B27E343460}" destId="{9AACCD63-BE3B-46F0-838A-F301574E2A44}" srcOrd="0" destOrd="0" presId="urn:microsoft.com/office/officeart/2018/5/layout/IconCircleLabelList"/>
    <dgm:cxn modelId="{F24A418A-E4AE-4DDB-9B1C-6A93C33931D6}" srcId="{C660A7E7-51AF-4428-B203-B9D944CFFB4D}" destId="{1CAA66BF-AB3A-4F2B-83BF-03BA386B2401}" srcOrd="1" destOrd="0" parTransId="{BAB56A04-0555-4B82-8F90-82F685E5330B}" sibTransId="{F98CDB63-FAC1-4CBA-BD1A-E92FC180CFC8}"/>
    <dgm:cxn modelId="{88757AE0-8809-4B3C-8899-031FEBD50D0C}" srcId="{C660A7E7-51AF-4428-B203-B9D944CFFB4D}" destId="{10876E0E-7543-4CAF-8840-D691D304F062}" srcOrd="5" destOrd="0" parTransId="{0DD1EDA2-B7D1-4134-85BB-54BA69F51A20}" sibTransId="{CF1F115B-ABC8-43F9-B7A4-D5B7E94CFBB5}"/>
    <dgm:cxn modelId="{448D2EE9-39DC-4AD6-B13F-5C243738E927}" type="presOf" srcId="{1CAA66BF-AB3A-4F2B-83BF-03BA386B2401}" destId="{A83DAB7B-5FBF-46F0-890A-BE48E526F339}" srcOrd="0" destOrd="0" presId="urn:microsoft.com/office/officeart/2018/5/layout/IconCircleLabelList"/>
    <dgm:cxn modelId="{DE0E0EEE-44DD-4099-ACD0-629A09D065FB}" srcId="{C660A7E7-51AF-4428-B203-B9D944CFFB4D}" destId="{04036CE9-630C-4529-A022-71B27E343460}" srcOrd="0" destOrd="0" parTransId="{A055404E-E63C-4148-9F60-DFAAFBE5FE5E}" sibTransId="{D1922F50-49B4-4652-A952-C467075CBC24}"/>
    <dgm:cxn modelId="{CC63D0A2-310A-426E-A262-5E02942309E8}" type="presParOf" srcId="{F2EAA5F5-9329-4174-8E82-EF40B3C6E3B1}" destId="{94853AAB-015E-4E2E-8917-D63248CCE5AD}" srcOrd="0" destOrd="0" presId="urn:microsoft.com/office/officeart/2018/5/layout/IconCircleLabelList"/>
    <dgm:cxn modelId="{35B0E565-460C-4473-BD30-46AAA2B70879}" type="presParOf" srcId="{94853AAB-015E-4E2E-8917-D63248CCE5AD}" destId="{AFC9D908-2F24-40FC-B250-BB7B76DAEFCD}" srcOrd="0" destOrd="0" presId="urn:microsoft.com/office/officeart/2018/5/layout/IconCircleLabelList"/>
    <dgm:cxn modelId="{000BA646-5AD6-4C9C-AE88-B960CE2DE43C}" type="presParOf" srcId="{94853AAB-015E-4E2E-8917-D63248CCE5AD}" destId="{83011532-899B-40F9-8F69-2637062D8B1A}" srcOrd="1" destOrd="0" presId="urn:microsoft.com/office/officeart/2018/5/layout/IconCircleLabelList"/>
    <dgm:cxn modelId="{E9B4BCAD-3534-4F3C-876C-242CEEF2FD24}" type="presParOf" srcId="{94853AAB-015E-4E2E-8917-D63248CCE5AD}" destId="{05020E37-ACEB-4403-A6A7-72CCD69FB04E}" srcOrd="2" destOrd="0" presId="urn:microsoft.com/office/officeart/2018/5/layout/IconCircleLabelList"/>
    <dgm:cxn modelId="{213DD33A-3624-4F75-8859-A5B964F0A626}" type="presParOf" srcId="{94853AAB-015E-4E2E-8917-D63248CCE5AD}" destId="{9AACCD63-BE3B-46F0-838A-F301574E2A44}" srcOrd="3" destOrd="0" presId="urn:microsoft.com/office/officeart/2018/5/layout/IconCircleLabelList"/>
    <dgm:cxn modelId="{9BC07BA0-A705-4E17-AE93-9EA5EF226996}" type="presParOf" srcId="{F2EAA5F5-9329-4174-8E82-EF40B3C6E3B1}" destId="{80EC0105-BAB3-4759-AC12-A397997CB963}" srcOrd="1" destOrd="0" presId="urn:microsoft.com/office/officeart/2018/5/layout/IconCircleLabelList"/>
    <dgm:cxn modelId="{B2CE397B-2D3B-46D1-A01D-F2F82BF55AEA}" type="presParOf" srcId="{F2EAA5F5-9329-4174-8E82-EF40B3C6E3B1}" destId="{B4A281A1-653D-4709-B9C9-F7A5601588BF}" srcOrd="2" destOrd="0" presId="urn:microsoft.com/office/officeart/2018/5/layout/IconCircleLabelList"/>
    <dgm:cxn modelId="{9AA85896-7B12-4546-A4CD-289C96E3635D}" type="presParOf" srcId="{B4A281A1-653D-4709-B9C9-F7A5601588BF}" destId="{943D6010-09F6-4449-B999-9A2043FEA484}" srcOrd="0" destOrd="0" presId="urn:microsoft.com/office/officeart/2018/5/layout/IconCircleLabelList"/>
    <dgm:cxn modelId="{98B06CC1-058C-4AF0-80D6-2EA833D721BF}" type="presParOf" srcId="{B4A281A1-653D-4709-B9C9-F7A5601588BF}" destId="{A3076EC0-4FD2-4CA6-9E02-AF94EB2F270A}" srcOrd="1" destOrd="0" presId="urn:microsoft.com/office/officeart/2018/5/layout/IconCircleLabelList"/>
    <dgm:cxn modelId="{A85B12D6-E70E-4352-9D73-F8142510977F}" type="presParOf" srcId="{B4A281A1-653D-4709-B9C9-F7A5601588BF}" destId="{CA9FFDED-75CF-44DB-80F4-73E5F273C875}" srcOrd="2" destOrd="0" presId="urn:microsoft.com/office/officeart/2018/5/layout/IconCircleLabelList"/>
    <dgm:cxn modelId="{8D82E219-AD1D-4BD9-84E9-8D1FE7E9044C}" type="presParOf" srcId="{B4A281A1-653D-4709-B9C9-F7A5601588BF}" destId="{A83DAB7B-5FBF-46F0-890A-BE48E526F339}" srcOrd="3" destOrd="0" presId="urn:microsoft.com/office/officeart/2018/5/layout/IconCircleLabelList"/>
    <dgm:cxn modelId="{BE87DDFA-599D-4A18-8D7B-9C7BC6043217}" type="presParOf" srcId="{F2EAA5F5-9329-4174-8E82-EF40B3C6E3B1}" destId="{81E39C9B-BF41-43E8-946D-02FFF02929F6}" srcOrd="3" destOrd="0" presId="urn:microsoft.com/office/officeart/2018/5/layout/IconCircleLabelList"/>
    <dgm:cxn modelId="{519DB6EA-43BC-4FC1-B54F-5BA99E8AAA67}" type="presParOf" srcId="{F2EAA5F5-9329-4174-8E82-EF40B3C6E3B1}" destId="{736B5EF1-4B04-44FE-9ABB-6037DF280751}" srcOrd="4" destOrd="0" presId="urn:microsoft.com/office/officeart/2018/5/layout/IconCircleLabelList"/>
    <dgm:cxn modelId="{8777C782-D37F-4B65-A674-333BAD135697}" type="presParOf" srcId="{736B5EF1-4B04-44FE-9ABB-6037DF280751}" destId="{FA89D4A1-F2F1-4AD1-857A-9DDF68DC68FC}" srcOrd="0" destOrd="0" presId="urn:microsoft.com/office/officeart/2018/5/layout/IconCircleLabelList"/>
    <dgm:cxn modelId="{2B4C581D-80DD-4A97-9ADB-A916C98692CC}" type="presParOf" srcId="{736B5EF1-4B04-44FE-9ABB-6037DF280751}" destId="{EFB44943-A36B-4DBB-B6FB-CA7A1ED77868}" srcOrd="1" destOrd="0" presId="urn:microsoft.com/office/officeart/2018/5/layout/IconCircleLabelList"/>
    <dgm:cxn modelId="{DBC81228-246E-4FF8-9BAA-9272E08A34BE}" type="presParOf" srcId="{736B5EF1-4B04-44FE-9ABB-6037DF280751}" destId="{D82C48E4-1673-40D2-958D-8C01EBDA4D2E}" srcOrd="2" destOrd="0" presId="urn:microsoft.com/office/officeart/2018/5/layout/IconCircleLabelList"/>
    <dgm:cxn modelId="{F6D4E9F8-6823-425A-97B9-DBC6B6E9E238}" type="presParOf" srcId="{736B5EF1-4B04-44FE-9ABB-6037DF280751}" destId="{230E1D7B-6859-41A9-A411-D8E97703ACFA}" srcOrd="3" destOrd="0" presId="urn:microsoft.com/office/officeart/2018/5/layout/IconCircleLabelList"/>
    <dgm:cxn modelId="{3AEA4D6E-D548-4FCD-BFBD-F883910A3443}" type="presParOf" srcId="{F2EAA5F5-9329-4174-8E82-EF40B3C6E3B1}" destId="{6EA9FC3C-3CE1-45E1-B36E-AC796D90F512}" srcOrd="5" destOrd="0" presId="urn:microsoft.com/office/officeart/2018/5/layout/IconCircleLabelList"/>
    <dgm:cxn modelId="{A45E6A01-DACA-4993-BF48-02D08EC101EA}" type="presParOf" srcId="{F2EAA5F5-9329-4174-8E82-EF40B3C6E3B1}" destId="{39B6760C-C105-4E16-A161-F6C0AFB87FD2}" srcOrd="6" destOrd="0" presId="urn:microsoft.com/office/officeart/2018/5/layout/IconCircleLabelList"/>
    <dgm:cxn modelId="{9C018A65-C954-4A81-A1DA-657F876DECA9}" type="presParOf" srcId="{39B6760C-C105-4E16-A161-F6C0AFB87FD2}" destId="{99E1B417-F571-4967-8524-565104B3A6FE}" srcOrd="0" destOrd="0" presId="urn:microsoft.com/office/officeart/2018/5/layout/IconCircleLabelList"/>
    <dgm:cxn modelId="{373AA899-C90F-46B3-A89B-D7C4AF32073F}" type="presParOf" srcId="{39B6760C-C105-4E16-A161-F6C0AFB87FD2}" destId="{45BBDAC4-6030-4D0A-A8DF-119BC429B191}" srcOrd="1" destOrd="0" presId="urn:microsoft.com/office/officeart/2018/5/layout/IconCircleLabelList"/>
    <dgm:cxn modelId="{DDDC747E-B0DD-457D-8526-AA91C4EA46FC}" type="presParOf" srcId="{39B6760C-C105-4E16-A161-F6C0AFB87FD2}" destId="{73AAC9BD-970F-4EC0-AEA6-7653B71B1B72}" srcOrd="2" destOrd="0" presId="urn:microsoft.com/office/officeart/2018/5/layout/IconCircleLabelList"/>
    <dgm:cxn modelId="{9CD935DB-5FDD-4787-9976-BD96FB439531}" type="presParOf" srcId="{39B6760C-C105-4E16-A161-F6C0AFB87FD2}" destId="{77DC1C2C-1651-4F98-B082-62C7C0DCA252}" srcOrd="3" destOrd="0" presId="urn:microsoft.com/office/officeart/2018/5/layout/IconCircleLabelList"/>
    <dgm:cxn modelId="{217DDD5A-B562-4BDA-9F37-4412DB4678B9}" type="presParOf" srcId="{F2EAA5F5-9329-4174-8E82-EF40B3C6E3B1}" destId="{BC467EE5-7FF8-404D-8743-826F1C00F3AF}" srcOrd="7" destOrd="0" presId="urn:microsoft.com/office/officeart/2018/5/layout/IconCircleLabelList"/>
    <dgm:cxn modelId="{941D6CD6-6DA6-40DC-86C5-2FC665468A9B}" type="presParOf" srcId="{F2EAA5F5-9329-4174-8E82-EF40B3C6E3B1}" destId="{CB78BDE1-3130-4B05-AFB8-59B8973FFAA2}" srcOrd="8" destOrd="0" presId="urn:microsoft.com/office/officeart/2018/5/layout/IconCircleLabelList"/>
    <dgm:cxn modelId="{AD1F18E2-F4AC-4AA6-A063-12F6497CD573}" type="presParOf" srcId="{CB78BDE1-3130-4B05-AFB8-59B8973FFAA2}" destId="{13B355BD-68DC-4FD9-8A3A-1AD853C51371}" srcOrd="0" destOrd="0" presId="urn:microsoft.com/office/officeart/2018/5/layout/IconCircleLabelList"/>
    <dgm:cxn modelId="{5F6B4A84-D20D-4102-BDF3-E90F8793CA0F}" type="presParOf" srcId="{CB78BDE1-3130-4B05-AFB8-59B8973FFAA2}" destId="{0ECB283D-DF14-4BF9-867E-0A155364C683}" srcOrd="1" destOrd="0" presId="urn:microsoft.com/office/officeart/2018/5/layout/IconCircleLabelList"/>
    <dgm:cxn modelId="{F9F48BC5-984E-464F-9C27-FEB5798A2C0A}" type="presParOf" srcId="{CB78BDE1-3130-4B05-AFB8-59B8973FFAA2}" destId="{C599CAEC-5586-49A1-AEC3-A6B5E2ACE445}" srcOrd="2" destOrd="0" presId="urn:microsoft.com/office/officeart/2018/5/layout/IconCircleLabelList"/>
    <dgm:cxn modelId="{513EB618-7CAE-4309-9EA4-E3539082FF09}" type="presParOf" srcId="{CB78BDE1-3130-4B05-AFB8-59B8973FFAA2}" destId="{67E78CC8-F79E-4ADF-A1AB-2E004A911E7C}" srcOrd="3" destOrd="0" presId="urn:microsoft.com/office/officeart/2018/5/layout/IconCircleLabelList"/>
    <dgm:cxn modelId="{E6731DDF-31F0-4ADB-A25C-6224CF1A4BF0}" type="presParOf" srcId="{F2EAA5F5-9329-4174-8E82-EF40B3C6E3B1}" destId="{FDC31D61-0400-45D8-9488-D0771DB9E3E9}" srcOrd="9" destOrd="0" presId="urn:microsoft.com/office/officeart/2018/5/layout/IconCircleLabelList"/>
    <dgm:cxn modelId="{27E19A07-C7C1-4106-851B-ECC67C7F6BEF}" type="presParOf" srcId="{F2EAA5F5-9329-4174-8E82-EF40B3C6E3B1}" destId="{69EC3CB6-073D-4F51-8963-D8C2A6C74D49}" srcOrd="10" destOrd="0" presId="urn:microsoft.com/office/officeart/2018/5/layout/IconCircleLabelList"/>
    <dgm:cxn modelId="{8D2DCD73-AF64-4B66-8546-DD12B0E70B3D}" type="presParOf" srcId="{69EC3CB6-073D-4F51-8963-D8C2A6C74D49}" destId="{F90C37B6-B54E-47AD-BB9E-20E0B5E6CDE0}" srcOrd="0" destOrd="0" presId="urn:microsoft.com/office/officeart/2018/5/layout/IconCircleLabelList"/>
    <dgm:cxn modelId="{AD5A0196-C011-4B8B-BD1B-04F6CF463D6B}" type="presParOf" srcId="{69EC3CB6-073D-4F51-8963-D8C2A6C74D49}" destId="{F3641D57-9324-4FA3-93E6-F93CC335AC89}" srcOrd="1" destOrd="0" presId="urn:microsoft.com/office/officeart/2018/5/layout/IconCircleLabelList"/>
    <dgm:cxn modelId="{715EF355-6562-47F1-A0E3-0ABE24AC7098}" type="presParOf" srcId="{69EC3CB6-073D-4F51-8963-D8C2A6C74D49}" destId="{C0A79AF7-4665-4B98-B9B5-B1313B50FB5A}" srcOrd="2" destOrd="0" presId="urn:microsoft.com/office/officeart/2018/5/layout/IconCircleLabelList"/>
    <dgm:cxn modelId="{017709BF-E7D6-4BBA-9C99-01C54AFBBF8A}" type="presParOf" srcId="{69EC3CB6-073D-4F51-8963-D8C2A6C74D49}" destId="{6DB28706-4130-438B-BEC2-7FC3367AD58D}" srcOrd="3" destOrd="0" presId="urn:microsoft.com/office/officeart/2018/5/layout/IconCircleLabelList"/>
    <dgm:cxn modelId="{179E3655-959C-4897-BF85-0AF5A9CBA1B5}" type="presParOf" srcId="{F2EAA5F5-9329-4174-8E82-EF40B3C6E3B1}" destId="{55FBB143-CBB9-48F5-8702-C2A95E4FA409}" srcOrd="11" destOrd="0" presId="urn:microsoft.com/office/officeart/2018/5/layout/IconCircleLabelList"/>
    <dgm:cxn modelId="{47144879-30DD-450A-84D3-EC9D49FF2B66}" type="presParOf" srcId="{F2EAA5F5-9329-4174-8E82-EF40B3C6E3B1}" destId="{37168800-A135-45BC-A13A-C49CFFD2CCD1}" srcOrd="12" destOrd="0" presId="urn:microsoft.com/office/officeart/2018/5/layout/IconCircleLabelList"/>
    <dgm:cxn modelId="{FEFBD812-DA37-4149-BC37-91A66820770C}" type="presParOf" srcId="{37168800-A135-45BC-A13A-C49CFFD2CCD1}" destId="{37022420-E9BA-4C05-A47D-19DEA1D98568}" srcOrd="0" destOrd="0" presId="urn:microsoft.com/office/officeart/2018/5/layout/IconCircleLabelList"/>
    <dgm:cxn modelId="{4FE84436-EA2B-483B-9926-0B629933C481}" type="presParOf" srcId="{37168800-A135-45BC-A13A-C49CFFD2CCD1}" destId="{E7247B89-3FA0-429A-BBFE-94504C77E10E}" srcOrd="1" destOrd="0" presId="urn:microsoft.com/office/officeart/2018/5/layout/IconCircleLabelList"/>
    <dgm:cxn modelId="{7E169A2B-3AB6-4485-9D13-AAC4D7ECBB52}" type="presParOf" srcId="{37168800-A135-45BC-A13A-C49CFFD2CCD1}" destId="{C7EE3A5C-2007-47A1-A874-705A7AC4521D}" srcOrd="2" destOrd="0" presId="urn:microsoft.com/office/officeart/2018/5/layout/IconCircleLabelList"/>
    <dgm:cxn modelId="{CE566972-BF1C-4C09-AD47-6656CEC10617}" type="presParOf" srcId="{37168800-A135-45BC-A13A-C49CFFD2CCD1}" destId="{81288F48-A769-47B0-AE35-B391FA64EED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C9D908-2F24-40FC-B250-BB7B76DAEFCD}">
      <dsp:nvSpPr>
        <dsp:cNvPr id="0" name=""/>
        <dsp:cNvSpPr/>
      </dsp:nvSpPr>
      <dsp:spPr>
        <a:xfrm>
          <a:off x="972798" y="2402"/>
          <a:ext cx="881402" cy="8814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11532-899B-40F9-8F69-2637062D8B1A}">
      <dsp:nvSpPr>
        <dsp:cNvPr id="0" name=""/>
        <dsp:cNvSpPr/>
      </dsp:nvSpPr>
      <dsp:spPr>
        <a:xfrm>
          <a:off x="1160638" y="190242"/>
          <a:ext cx="505722" cy="5057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ACCD63-BE3B-46F0-838A-F301574E2A44}">
      <dsp:nvSpPr>
        <dsp:cNvPr id="0" name=""/>
        <dsp:cNvSpPr/>
      </dsp:nvSpPr>
      <dsp:spPr>
        <a:xfrm>
          <a:off x="691039" y="1158339"/>
          <a:ext cx="1444921" cy="707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4.-Justify the most appropriate </a:t>
          </a:r>
          <a:r>
            <a:rPr lang="en-GB" sz="1100" kern="1200" dirty="0" err="1"/>
            <a:t>questiomaring</a:t>
          </a:r>
          <a:r>
            <a:rPr lang="en-GB" sz="1100" kern="1200" dirty="0"/>
            <a:t> techniques  to be used for the position</a:t>
          </a:r>
          <a:endParaRPr lang="en-US" sz="1100" kern="1200" dirty="0"/>
        </a:p>
      </dsp:txBody>
      <dsp:txXfrm>
        <a:off x="691039" y="1158339"/>
        <a:ext cx="1444921" cy="707785"/>
      </dsp:txXfrm>
    </dsp:sp>
    <dsp:sp modelId="{943D6010-09F6-4449-B999-9A2043FEA484}">
      <dsp:nvSpPr>
        <dsp:cNvPr id="0" name=""/>
        <dsp:cNvSpPr/>
      </dsp:nvSpPr>
      <dsp:spPr>
        <a:xfrm>
          <a:off x="2670582" y="2402"/>
          <a:ext cx="881402" cy="88140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076EC0-4FD2-4CA6-9E02-AF94EB2F270A}">
      <dsp:nvSpPr>
        <dsp:cNvPr id="0" name=""/>
        <dsp:cNvSpPr/>
      </dsp:nvSpPr>
      <dsp:spPr>
        <a:xfrm>
          <a:off x="2858421" y="190242"/>
          <a:ext cx="505722" cy="5057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3DAB7B-5FBF-46F0-890A-BE48E526F339}">
      <dsp:nvSpPr>
        <dsp:cNvPr id="0" name=""/>
        <dsp:cNvSpPr/>
      </dsp:nvSpPr>
      <dsp:spPr>
        <a:xfrm>
          <a:off x="2388822" y="1158339"/>
          <a:ext cx="1444921" cy="707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4a-Probing  </a:t>
          </a:r>
          <a:endParaRPr lang="en-US" sz="1100" kern="1200"/>
        </a:p>
      </dsp:txBody>
      <dsp:txXfrm>
        <a:off x="2388822" y="1158339"/>
        <a:ext cx="1444921" cy="707785"/>
      </dsp:txXfrm>
    </dsp:sp>
    <dsp:sp modelId="{FA89D4A1-F2F1-4AD1-857A-9DDF68DC68FC}">
      <dsp:nvSpPr>
        <dsp:cNvPr id="0" name=""/>
        <dsp:cNvSpPr/>
      </dsp:nvSpPr>
      <dsp:spPr>
        <a:xfrm>
          <a:off x="4368365" y="2402"/>
          <a:ext cx="881402" cy="88140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B44943-A36B-4DBB-B6FB-CA7A1ED77868}">
      <dsp:nvSpPr>
        <dsp:cNvPr id="0" name=""/>
        <dsp:cNvSpPr/>
      </dsp:nvSpPr>
      <dsp:spPr>
        <a:xfrm>
          <a:off x="4556205" y="190242"/>
          <a:ext cx="505722" cy="5057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0E1D7B-6859-41A9-A411-D8E97703ACFA}">
      <dsp:nvSpPr>
        <dsp:cNvPr id="0" name=""/>
        <dsp:cNvSpPr/>
      </dsp:nvSpPr>
      <dsp:spPr>
        <a:xfrm>
          <a:off x="4086605" y="1158339"/>
          <a:ext cx="1444921" cy="707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Help individuals  identify proven abilities to transformation leading and adapt challenges and strategic objectives align  </a:t>
          </a:r>
          <a:endParaRPr lang="en-US" sz="1100" kern="1200"/>
        </a:p>
      </dsp:txBody>
      <dsp:txXfrm>
        <a:off x="4086605" y="1158339"/>
        <a:ext cx="1444921" cy="707785"/>
      </dsp:txXfrm>
    </dsp:sp>
    <dsp:sp modelId="{99E1B417-F571-4967-8524-565104B3A6FE}">
      <dsp:nvSpPr>
        <dsp:cNvPr id="0" name=""/>
        <dsp:cNvSpPr/>
      </dsp:nvSpPr>
      <dsp:spPr>
        <a:xfrm>
          <a:off x="6066148" y="2402"/>
          <a:ext cx="881402" cy="88140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BBDAC4-6030-4D0A-A8DF-119BC429B191}">
      <dsp:nvSpPr>
        <dsp:cNvPr id="0" name=""/>
        <dsp:cNvSpPr/>
      </dsp:nvSpPr>
      <dsp:spPr>
        <a:xfrm>
          <a:off x="6253988" y="190242"/>
          <a:ext cx="505722" cy="5057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DC1C2C-1651-4F98-B082-62C7C0DCA252}">
      <dsp:nvSpPr>
        <dsp:cNvPr id="0" name=""/>
        <dsp:cNvSpPr/>
      </dsp:nvSpPr>
      <dsp:spPr>
        <a:xfrm>
          <a:off x="5784388" y="1158339"/>
          <a:ext cx="1444921" cy="707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4b-Leading</a:t>
          </a:r>
          <a:endParaRPr lang="en-US" sz="1100" kern="1200"/>
        </a:p>
      </dsp:txBody>
      <dsp:txXfrm>
        <a:off x="5784388" y="1158339"/>
        <a:ext cx="1444921" cy="707785"/>
      </dsp:txXfrm>
    </dsp:sp>
    <dsp:sp modelId="{13B355BD-68DC-4FD9-8A3A-1AD853C51371}">
      <dsp:nvSpPr>
        <dsp:cNvPr id="0" name=""/>
        <dsp:cNvSpPr/>
      </dsp:nvSpPr>
      <dsp:spPr>
        <a:xfrm>
          <a:off x="7763931" y="2402"/>
          <a:ext cx="881402" cy="88140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B283D-DF14-4BF9-867E-0A155364C683}">
      <dsp:nvSpPr>
        <dsp:cNvPr id="0" name=""/>
        <dsp:cNvSpPr/>
      </dsp:nvSpPr>
      <dsp:spPr>
        <a:xfrm>
          <a:off x="7951771" y="190242"/>
          <a:ext cx="505722" cy="50572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E78CC8-F79E-4ADF-A1AB-2E004A911E7C}">
      <dsp:nvSpPr>
        <dsp:cNvPr id="0" name=""/>
        <dsp:cNvSpPr/>
      </dsp:nvSpPr>
      <dsp:spPr>
        <a:xfrm>
          <a:off x="7482171" y="1158339"/>
          <a:ext cx="1444921" cy="707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Inspiring other and achieving with common goal, decision making, communication </a:t>
          </a:r>
          <a:endParaRPr lang="en-US" sz="1100" kern="1200"/>
        </a:p>
      </dsp:txBody>
      <dsp:txXfrm>
        <a:off x="7482171" y="1158339"/>
        <a:ext cx="1444921" cy="707785"/>
      </dsp:txXfrm>
    </dsp:sp>
    <dsp:sp modelId="{F90C37B6-B54E-47AD-BB9E-20E0B5E6CDE0}">
      <dsp:nvSpPr>
        <dsp:cNvPr id="0" name=""/>
        <dsp:cNvSpPr/>
      </dsp:nvSpPr>
      <dsp:spPr>
        <a:xfrm>
          <a:off x="3519473" y="2227356"/>
          <a:ext cx="881402" cy="8814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641D57-9324-4FA3-93E6-F93CC335AC89}">
      <dsp:nvSpPr>
        <dsp:cNvPr id="0" name=""/>
        <dsp:cNvSpPr/>
      </dsp:nvSpPr>
      <dsp:spPr>
        <a:xfrm>
          <a:off x="3707313" y="2415196"/>
          <a:ext cx="505722" cy="50572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B28706-4130-438B-BEC2-7FC3367AD58D}">
      <dsp:nvSpPr>
        <dsp:cNvPr id="0" name=""/>
        <dsp:cNvSpPr/>
      </dsp:nvSpPr>
      <dsp:spPr>
        <a:xfrm>
          <a:off x="3237713" y="3383293"/>
          <a:ext cx="1444921" cy="707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4c- Socratic</a:t>
          </a:r>
          <a:endParaRPr lang="en-US" sz="1100" kern="1200"/>
        </a:p>
      </dsp:txBody>
      <dsp:txXfrm>
        <a:off x="3237713" y="3383293"/>
        <a:ext cx="1444921" cy="707785"/>
      </dsp:txXfrm>
    </dsp:sp>
    <dsp:sp modelId="{37022420-E9BA-4C05-A47D-19DEA1D98568}">
      <dsp:nvSpPr>
        <dsp:cNvPr id="0" name=""/>
        <dsp:cNvSpPr/>
      </dsp:nvSpPr>
      <dsp:spPr>
        <a:xfrm>
          <a:off x="5217256" y="2227356"/>
          <a:ext cx="881402" cy="88140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247B89-3FA0-429A-BBFE-94504C77E10E}">
      <dsp:nvSpPr>
        <dsp:cNvPr id="0" name=""/>
        <dsp:cNvSpPr/>
      </dsp:nvSpPr>
      <dsp:spPr>
        <a:xfrm>
          <a:off x="5405096" y="2415196"/>
          <a:ext cx="505722" cy="50572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1288F48-A769-47B0-AE35-B391FA64EED0}">
      <dsp:nvSpPr>
        <dsp:cNvPr id="0" name=""/>
        <dsp:cNvSpPr/>
      </dsp:nvSpPr>
      <dsp:spPr>
        <a:xfrm>
          <a:off x="4935497" y="3383293"/>
          <a:ext cx="1444921" cy="707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Encouraging to dialogue with questionary method this help to self-discovery with a critical tinking</a:t>
          </a:r>
          <a:endParaRPr lang="en-US" sz="1100" kern="1200"/>
        </a:p>
      </dsp:txBody>
      <dsp:txXfrm>
        <a:off x="4935497" y="3383293"/>
        <a:ext cx="1444921" cy="70778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775399-0B40-407D-85BF-61A59F22FB01}" type="datetimeFigureOut">
              <a:rPr lang="en-GB" smtClean="0"/>
              <a:t>15/11/2025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DD064F-421E-4A98-B94A-F6DAE11FD1C3}" type="slidenum">
              <a:rPr lang="en-GB" smtClean="0"/>
              <a:t>‹#›</a:t>
            </a:fld>
            <a:endParaRPr lang="en-GB"/>
          </a:p>
        </p:txBody>
      </p:sp>
    </p:spTree>
    <p:extLst>
      <p:ext uri="{BB962C8B-B14F-4D97-AF65-F5344CB8AC3E}">
        <p14:creationId xmlns:p14="http://schemas.microsoft.com/office/powerpoint/2010/main" val="2897162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DD064F-421E-4A98-B94A-F6DAE11FD1C3}" type="slidenum">
              <a:rPr lang="en-GB" smtClean="0"/>
              <a:t>1</a:t>
            </a:fld>
            <a:endParaRPr lang="en-GB" dirty="0"/>
          </a:p>
        </p:txBody>
      </p:sp>
    </p:spTree>
    <p:extLst>
      <p:ext uri="{BB962C8B-B14F-4D97-AF65-F5344CB8AC3E}">
        <p14:creationId xmlns:p14="http://schemas.microsoft.com/office/powerpoint/2010/main" val="39775523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DD064F-421E-4A98-B94A-F6DAE11FD1C3}" type="slidenum">
              <a:rPr lang="en-GB" smtClean="0"/>
              <a:t>2</a:t>
            </a:fld>
            <a:endParaRPr lang="en-GB" dirty="0"/>
          </a:p>
        </p:txBody>
      </p:sp>
    </p:spTree>
    <p:extLst>
      <p:ext uri="{BB962C8B-B14F-4D97-AF65-F5344CB8AC3E}">
        <p14:creationId xmlns:p14="http://schemas.microsoft.com/office/powerpoint/2010/main" val="79340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DD064F-421E-4A98-B94A-F6DAE11FD1C3}" type="slidenum">
              <a:rPr lang="en-GB" smtClean="0"/>
              <a:t>3</a:t>
            </a:fld>
            <a:endParaRPr lang="en-GB"/>
          </a:p>
        </p:txBody>
      </p:sp>
    </p:spTree>
    <p:extLst>
      <p:ext uri="{BB962C8B-B14F-4D97-AF65-F5344CB8AC3E}">
        <p14:creationId xmlns:p14="http://schemas.microsoft.com/office/powerpoint/2010/main" val="310421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DD064F-421E-4A98-B94A-F6DAE11FD1C3}" type="slidenum">
              <a:rPr lang="en-GB" smtClean="0"/>
              <a:t>4</a:t>
            </a:fld>
            <a:endParaRPr lang="en-GB"/>
          </a:p>
        </p:txBody>
      </p:sp>
    </p:spTree>
    <p:extLst>
      <p:ext uri="{BB962C8B-B14F-4D97-AF65-F5344CB8AC3E}">
        <p14:creationId xmlns:p14="http://schemas.microsoft.com/office/powerpoint/2010/main" val="874711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DD064F-421E-4A98-B94A-F6DAE11FD1C3}" type="slidenum">
              <a:rPr lang="en-GB" smtClean="0"/>
              <a:t>5</a:t>
            </a:fld>
            <a:endParaRPr lang="en-GB"/>
          </a:p>
        </p:txBody>
      </p:sp>
    </p:spTree>
    <p:extLst>
      <p:ext uri="{BB962C8B-B14F-4D97-AF65-F5344CB8AC3E}">
        <p14:creationId xmlns:p14="http://schemas.microsoft.com/office/powerpoint/2010/main" val="3840287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DD064F-421E-4A98-B94A-F6DAE11FD1C3}" type="slidenum">
              <a:rPr lang="en-GB" smtClean="0"/>
              <a:t>8</a:t>
            </a:fld>
            <a:endParaRPr lang="en-GB"/>
          </a:p>
        </p:txBody>
      </p:sp>
    </p:spTree>
    <p:extLst>
      <p:ext uri="{BB962C8B-B14F-4D97-AF65-F5344CB8AC3E}">
        <p14:creationId xmlns:p14="http://schemas.microsoft.com/office/powerpoint/2010/main" val="5177938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DD064F-421E-4A98-B94A-F6DAE11FD1C3}" type="slidenum">
              <a:rPr lang="en-GB" smtClean="0"/>
              <a:t>9</a:t>
            </a:fld>
            <a:endParaRPr lang="en-GB"/>
          </a:p>
        </p:txBody>
      </p:sp>
    </p:spTree>
    <p:extLst>
      <p:ext uri="{BB962C8B-B14F-4D97-AF65-F5344CB8AC3E}">
        <p14:creationId xmlns:p14="http://schemas.microsoft.com/office/powerpoint/2010/main" val="568419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DD064F-421E-4A98-B94A-F6DAE11FD1C3}" type="slidenum">
              <a:rPr lang="en-GB" smtClean="0"/>
              <a:t>10</a:t>
            </a:fld>
            <a:endParaRPr lang="en-GB"/>
          </a:p>
        </p:txBody>
      </p:sp>
    </p:spTree>
    <p:extLst>
      <p:ext uri="{BB962C8B-B14F-4D97-AF65-F5344CB8AC3E}">
        <p14:creationId xmlns:p14="http://schemas.microsoft.com/office/powerpoint/2010/main" val="10821766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DD064F-421E-4A98-B94A-F6DAE11FD1C3}" type="slidenum">
              <a:rPr lang="en-GB" smtClean="0"/>
              <a:t>11</a:t>
            </a:fld>
            <a:endParaRPr lang="en-GB"/>
          </a:p>
        </p:txBody>
      </p:sp>
    </p:spTree>
    <p:extLst>
      <p:ext uri="{BB962C8B-B14F-4D97-AF65-F5344CB8AC3E}">
        <p14:creationId xmlns:p14="http://schemas.microsoft.com/office/powerpoint/2010/main" val="3313547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98970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59749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85632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11/15/2025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89810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11/15/2025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9463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11/15/2025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82931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11/15/2025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15008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11/15/2025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3284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5" name="Date Placeholder 4"/>
          <p:cNvSpPr>
            <a:spLocks noGrp="1"/>
          </p:cNvSpPr>
          <p:nvPr>
            <p:ph type="dt" sz="half" idx="10"/>
          </p:nvPr>
        </p:nvSpPr>
        <p:spPr/>
        <p:txBody>
          <a:bodyPr/>
          <a:lstStyle/>
          <a:p>
            <a:fld id="{82E171BA-CC09-47C8-A6DF-F5C5CB59CEEC}" type="datetime1">
              <a:rPr lang="en-US" smtClean="0"/>
              <a:t>11/15/2025</a:t>
            </a:fld>
            <a:endParaRPr lang="en-US"/>
          </a:p>
        </p:txBody>
      </p:sp>
    </p:spTree>
    <p:extLst>
      <p:ext uri="{BB962C8B-B14F-4D97-AF65-F5344CB8AC3E}">
        <p14:creationId xmlns:p14="http://schemas.microsoft.com/office/powerpoint/2010/main" val="1398878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0926856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6333052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0306422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8266377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0472811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318884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19741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A38F49-B3E2-4BF0-BEC7-C30D34ABBB8D}" type="datetime1">
              <a:rPr lang="en-US" smtClean="0"/>
              <a:t>11/15/2025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589054233"/>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 id="2147483837" r:id="rId12"/>
    <p:sldLayoutId id="2147483838" r:id="rId13"/>
    <p:sldLayoutId id="2147483839" r:id="rId14"/>
    <p:sldLayoutId id="2147483840" r:id="rId15"/>
    <p:sldLayoutId id="2147483841"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s://www.geograph.org.uk/photo/524743"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hyperlink" Target="https://www.wallpaperflare.com/woman-developers-laptop-meeting-desk-office-business-wallpaper-eqcxj"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s://projectmanagementjobs.pmworld360.com/successfully-hiring-a-business-transformation-expert-a-business-transformation-job-description/"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na-mic.org/wiki/Projects:ProstateRegistration" TargetMode="External"/><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ecampusontario.pressbooks.pub/competencytoolkit/chapter/competence-over-time/" TargetMode="External"/><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B70DC-8DF0-FF6D-6B18-EFA4943B987C}"/>
              </a:ext>
            </a:extLst>
          </p:cNvPr>
          <p:cNvSpPr>
            <a:spLocks noGrp="1"/>
          </p:cNvSpPr>
          <p:nvPr>
            <p:ph type="ctrTitle"/>
          </p:nvPr>
        </p:nvSpPr>
        <p:spPr>
          <a:xfrm>
            <a:off x="2214706" y="1319229"/>
            <a:ext cx="7762586" cy="2875865"/>
          </a:xfrm>
        </p:spPr>
        <p:txBody>
          <a:bodyPr anchor="b">
            <a:normAutofit/>
          </a:bodyPr>
          <a:lstStyle/>
          <a:p>
            <a:pPr algn="ctr">
              <a:lnSpc>
                <a:spcPct val="90000"/>
              </a:lnSpc>
            </a:pPr>
            <a:r>
              <a:rPr lang="en-GB" sz="5000" dirty="0"/>
              <a:t>University of Wales Trinity Saint David</a:t>
            </a:r>
            <a:br>
              <a:rPr lang="en-GB" sz="5000" dirty="0"/>
            </a:br>
            <a:endParaRPr lang="en-GB" sz="5000" dirty="0"/>
          </a:p>
        </p:txBody>
      </p:sp>
      <p:sp>
        <p:nvSpPr>
          <p:cNvPr id="3" name="Subtitle 2">
            <a:extLst>
              <a:ext uri="{FF2B5EF4-FFF2-40B4-BE49-F238E27FC236}">
                <a16:creationId xmlns:a16="http://schemas.microsoft.com/office/drawing/2014/main" id="{8F830957-191A-9B78-A6B4-569C25212D65}"/>
              </a:ext>
            </a:extLst>
          </p:cNvPr>
          <p:cNvSpPr>
            <a:spLocks noGrp="1"/>
          </p:cNvSpPr>
          <p:nvPr>
            <p:ph type="subTitle" idx="1"/>
          </p:nvPr>
        </p:nvSpPr>
        <p:spPr>
          <a:xfrm>
            <a:off x="4109567" y="4100838"/>
            <a:ext cx="3972865" cy="1344426"/>
          </a:xfrm>
        </p:spPr>
        <p:txBody>
          <a:bodyPr anchor="t">
            <a:normAutofit fontScale="77500" lnSpcReduction="20000"/>
          </a:bodyPr>
          <a:lstStyle/>
          <a:p>
            <a:pPr algn="ctr">
              <a:lnSpc>
                <a:spcPct val="120000"/>
              </a:lnSpc>
            </a:pPr>
            <a:r>
              <a:rPr lang="en-GB" dirty="0"/>
              <a:t>LCL 5002 London </a:t>
            </a:r>
          </a:p>
          <a:p>
            <a:pPr algn="ctr">
              <a:lnSpc>
                <a:spcPct val="120000"/>
              </a:lnSpc>
            </a:pPr>
            <a:r>
              <a:rPr lang="en-GB" dirty="0"/>
              <a:t>Glenda Cortez Marino</a:t>
            </a:r>
          </a:p>
          <a:p>
            <a:pPr algn="ctr">
              <a:lnSpc>
                <a:spcPct val="120000"/>
              </a:lnSpc>
            </a:pPr>
            <a:r>
              <a:rPr lang="en-GB" dirty="0"/>
              <a:t>I.D. 2325919</a:t>
            </a:r>
          </a:p>
          <a:p>
            <a:pPr algn="ctr">
              <a:lnSpc>
                <a:spcPct val="120000"/>
              </a:lnSpc>
            </a:pPr>
            <a:r>
              <a:rPr lang="en-GB" dirty="0"/>
              <a:t>Assessment 1</a:t>
            </a:r>
          </a:p>
        </p:txBody>
      </p:sp>
    </p:spTree>
    <p:extLst>
      <p:ext uri="{BB962C8B-B14F-4D97-AF65-F5344CB8AC3E}">
        <p14:creationId xmlns:p14="http://schemas.microsoft.com/office/powerpoint/2010/main" val="2542789774"/>
      </p:ext>
    </p:extLst>
  </p:cSld>
  <p:clrMapOvr>
    <a:masterClrMapping/>
  </p:clrMapOvr>
  <mc:AlternateContent xmlns:mc="http://schemas.openxmlformats.org/markup-compatibility/2006" xmlns:p14="http://schemas.microsoft.com/office/powerpoint/2010/main">
    <mc:Choice Requires="p14">
      <p:transition spd="slow" p14:dur="2000" advTm="6636"/>
    </mc:Choice>
    <mc:Fallback xmlns="">
      <p:transition spd="slow" advTm="6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17F58B2-17BF-51B0-AE86-BC3A6ABF4D7C}"/>
              </a:ext>
            </a:extLst>
          </p:cNvPr>
          <p:cNvSpPr txBox="1"/>
          <p:nvPr/>
        </p:nvSpPr>
        <p:spPr>
          <a:xfrm>
            <a:off x="1717963" y="563419"/>
            <a:ext cx="3916219" cy="369332"/>
          </a:xfrm>
          <a:prstGeom prst="rect">
            <a:avLst/>
          </a:prstGeom>
          <a:noFill/>
        </p:spPr>
        <p:txBody>
          <a:bodyPr wrap="square" rtlCol="0">
            <a:spAutoFit/>
          </a:bodyPr>
          <a:lstStyle/>
          <a:p>
            <a:r>
              <a:rPr lang="en-GB" dirty="0"/>
              <a:t>Table of content:</a:t>
            </a:r>
          </a:p>
        </p:txBody>
      </p:sp>
    </p:spTree>
    <p:extLst>
      <p:ext uri="{BB962C8B-B14F-4D97-AF65-F5344CB8AC3E}">
        <p14:creationId xmlns:p14="http://schemas.microsoft.com/office/powerpoint/2010/main" val="4086965641"/>
      </p:ext>
    </p:extLst>
  </p:cSld>
  <p:clrMapOvr>
    <a:masterClrMapping/>
  </p:clrMapOvr>
  <mc:AlternateContent xmlns:mc="http://schemas.openxmlformats.org/markup-compatibility/2006" xmlns:p14="http://schemas.microsoft.com/office/powerpoint/2010/main">
    <mc:Choice Requires="p14">
      <p:transition spd="slow" p14:dur="2000" advTm="6106"/>
    </mc:Choice>
    <mc:Fallback xmlns="">
      <p:transition spd="slow" advTm="610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6" name="Group 135">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7" name="Straight Connector 136">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8" name="Straight Connector 137">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9"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0"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1" name="Isosceles Triangle 140">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2"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3"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4"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5" name="Isosceles Triangle 144">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6" name="Isosceles Triangle 145">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 name="TextBox 3">
            <a:extLst>
              <a:ext uri="{FF2B5EF4-FFF2-40B4-BE49-F238E27FC236}">
                <a16:creationId xmlns:a16="http://schemas.microsoft.com/office/drawing/2014/main" id="{2318B012-8A06-3D06-0626-1B908D87669B}"/>
              </a:ext>
            </a:extLst>
          </p:cNvPr>
          <p:cNvSpPr txBox="1"/>
          <p:nvPr/>
        </p:nvSpPr>
        <p:spPr>
          <a:xfrm>
            <a:off x="5209563" y="2160589"/>
            <a:ext cx="4064439"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300" b="1" dirty="0">
                <a:solidFill>
                  <a:schemeClr val="tx1">
                    <a:lumMod val="75000"/>
                    <a:lumOff val="25000"/>
                  </a:schemeClr>
                </a:solidFill>
              </a:rPr>
              <a:t>  1.- Introduction</a:t>
            </a: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300" dirty="0">
                <a:solidFill>
                  <a:schemeClr val="tx1">
                    <a:lumMod val="75000"/>
                    <a:lumOff val="25000"/>
                  </a:schemeClr>
                </a:solidFill>
              </a:rPr>
              <a:t>SOAS University of London, was founding in 1916 and is a world leading institution specializing in   of study Africa, Middle East and Asia and is renowned unique  academic, and is locate in the heart of London and provides intellectually stimulation environment, intercultural dialogues this encourages critical thinking and transformative learning experiences </a:t>
            </a:r>
          </a:p>
          <a:p>
            <a:pPr>
              <a:lnSpc>
                <a:spcPct val="90000"/>
              </a:lnSpc>
              <a:spcBef>
                <a:spcPts val="1000"/>
              </a:spcBef>
              <a:buClr>
                <a:schemeClr val="accent1"/>
              </a:buClr>
              <a:buSzPct val="80000"/>
              <a:buFont typeface="Wingdings 3" charset="2"/>
              <a:buChar char=""/>
            </a:pPr>
            <a:r>
              <a:rPr lang="en-US" sz="1300">
                <a:solidFill>
                  <a:schemeClr val="tx1">
                    <a:lumMod val="75000"/>
                    <a:lumOff val="25000"/>
                  </a:schemeClr>
                </a:solidFill>
              </a:rPr>
              <a:t>Soas</a:t>
            </a:r>
            <a:r>
              <a:rPr lang="en-US" sz="1300" dirty="0">
                <a:solidFill>
                  <a:schemeClr val="tx1">
                    <a:lumMod val="75000"/>
                    <a:lumOff val="25000"/>
                  </a:schemeClr>
                </a:solidFill>
              </a:rPr>
              <a:t> University offers different range of humanities  programs for studies such as social sciences, law, and languages also fostering a deep understanding of global issues and diversity of culture, the University attracting students from all around the world. Is recognized for commitment human rights, social justice and sustainable development.  </a:t>
            </a: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p:txBody>
      </p:sp>
      <p:pic>
        <p:nvPicPr>
          <p:cNvPr id="8" name="Picture 7" descr="A building with glass walls">
            <a:extLst>
              <a:ext uri="{FF2B5EF4-FFF2-40B4-BE49-F238E27FC236}">
                <a16:creationId xmlns:a16="http://schemas.microsoft.com/office/drawing/2014/main" id="{D1D79B21-DF3A-DD11-CE87-A75D95639E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860" r="1714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48" name="Isosceles Triangle 147">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9AB40B41-1934-924C-F975-272E999BEEBE}"/>
              </a:ext>
              <a:ext uri="{C183D7F6-B498-43B3-948B-1728B52AA6E4}">
                <adec:decorative xmlns:adec="http://schemas.microsoft.com/office/drawing/2017/decorative" val="1"/>
              </a:ext>
            </a:extLst>
          </p:cNvPr>
          <p:cNvSpPr txBox="1"/>
          <p:nvPr/>
        </p:nvSpPr>
        <p:spPr>
          <a:xfrm>
            <a:off x="2606963" y="3244334"/>
            <a:ext cx="6322196" cy="369332"/>
          </a:xfrm>
          <a:prstGeom prst="rect">
            <a:avLst/>
          </a:prstGeom>
          <a:noFill/>
        </p:spPr>
        <p:txBody>
          <a:bodyPr wrap="square">
            <a:spAutoFit/>
          </a:bodyPr>
          <a:lstStyle/>
          <a:p>
            <a:pPr>
              <a:spcAft>
                <a:spcPts val="600"/>
              </a:spcAft>
            </a:pPr>
            <a:r>
              <a:rPr lang="en-GB"/>
              <a:t> </a:t>
            </a:r>
          </a:p>
        </p:txBody>
      </p:sp>
      <p:sp>
        <p:nvSpPr>
          <p:cNvPr id="9" name="TextBox 8">
            <a:extLst>
              <a:ext uri="{FF2B5EF4-FFF2-40B4-BE49-F238E27FC236}">
                <a16:creationId xmlns:a16="http://schemas.microsoft.com/office/drawing/2014/main" id="{0679E3E6-C0D3-E0B3-EDD3-D8975D41D532}"/>
              </a:ext>
            </a:extLst>
          </p:cNvPr>
          <p:cNvSpPr txBox="1"/>
          <p:nvPr/>
        </p:nvSpPr>
        <p:spPr>
          <a:xfrm>
            <a:off x="9665347" y="6657945"/>
            <a:ext cx="2526653"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geograph.org.uk/photo/524743">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4084544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4" name="Straight Connector 43">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Isosceles Triangle 51">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1C44931E-7375-76AC-690A-5BA040BC7388}"/>
              </a:ext>
            </a:extLst>
          </p:cNvPr>
          <p:cNvSpPr txBox="1"/>
          <p:nvPr/>
        </p:nvSpPr>
        <p:spPr>
          <a:xfrm>
            <a:off x="5209563" y="2170545"/>
            <a:ext cx="4853585" cy="3870817"/>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2</a:t>
            </a:r>
            <a:r>
              <a:rPr lang="en-US" sz="2400" dirty="0">
                <a:solidFill>
                  <a:schemeClr val="tx1">
                    <a:lumMod val="75000"/>
                    <a:lumOff val="25000"/>
                  </a:schemeClr>
                </a:solidFill>
              </a:rPr>
              <a:t>.- Recruitment process include</a:t>
            </a:r>
            <a:r>
              <a:rPr lang="en-US" sz="1050" dirty="0">
                <a:solidFill>
                  <a:schemeClr val="tx1">
                    <a:lumMod val="75000"/>
                    <a:lumOff val="25000"/>
                  </a:schemeClr>
                </a:solidFill>
              </a:rPr>
              <a:t>:</a:t>
            </a:r>
          </a:p>
          <a:p>
            <a:pPr>
              <a:spcBef>
                <a:spcPts val="1000"/>
              </a:spcBef>
              <a:buClr>
                <a:schemeClr val="accent1"/>
              </a:buClr>
              <a:buSzPct val="80000"/>
              <a:buFont typeface="Wingdings 3" charset="2"/>
              <a:buChar char=""/>
            </a:pPr>
            <a:r>
              <a:rPr lang="en-US" sz="2400" dirty="0">
                <a:solidFill>
                  <a:schemeClr val="tx1">
                    <a:lumMod val="75000"/>
                    <a:lumOff val="25000"/>
                  </a:schemeClr>
                </a:solidFill>
              </a:rPr>
              <a:t>2a-Job analysis </a:t>
            </a:r>
          </a:p>
          <a:p>
            <a:pPr>
              <a:spcBef>
                <a:spcPts val="1000"/>
              </a:spcBef>
              <a:buClr>
                <a:schemeClr val="accent1"/>
              </a:buClr>
              <a:buSzPct val="80000"/>
              <a:buFont typeface="Wingdings 3" charset="2"/>
              <a:buChar char=""/>
            </a:pPr>
            <a:r>
              <a:rPr lang="en-US" dirty="0">
                <a:solidFill>
                  <a:schemeClr val="tx1">
                    <a:lumMod val="75000"/>
                    <a:lumOff val="25000"/>
                  </a:schemeClr>
                </a:solidFill>
              </a:rPr>
              <a:t>Identifies key role, skills needed to drive organizational change, responsibilities, digital innovation and focus on strategies planning and stakeholder engagement, analysis clear about a new business transformation project   </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pic>
        <p:nvPicPr>
          <p:cNvPr id="5" name="Picture 4" descr="A group of people sitting at a table with laptops and papers">
            <a:extLst>
              <a:ext uri="{FF2B5EF4-FFF2-40B4-BE49-F238E27FC236}">
                <a16:creationId xmlns:a16="http://schemas.microsoft.com/office/drawing/2014/main" id="{06DD64CC-B364-E78F-81F4-C173CDA7B2A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000" r="27489"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55" name="Isosceles Triangle 5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EE9CA3B2-896D-1314-34D4-61722A3A7516}"/>
              </a:ext>
            </a:extLst>
          </p:cNvPr>
          <p:cNvSpPr txBox="1"/>
          <p:nvPr/>
        </p:nvSpPr>
        <p:spPr>
          <a:xfrm>
            <a:off x="3050046" y="3245868"/>
            <a:ext cx="6100090" cy="369332"/>
          </a:xfrm>
          <a:prstGeom prst="rect">
            <a:avLst/>
          </a:prstGeom>
          <a:noFill/>
        </p:spPr>
        <p:txBody>
          <a:bodyPr wrap="square">
            <a:spAutoFit/>
          </a:bodyPr>
          <a:lstStyle/>
          <a:p>
            <a:r>
              <a:rPr lang="en-GB" sz="1800" dirty="0">
                <a:solidFill>
                  <a:srgbClr val="FFFFFF"/>
                </a:solidFill>
                <a:latin typeface="Arial" panose="020B0604020202020204" pitchFamily="34" charset="0"/>
                <a:cs typeface="Arial" panose="020B0604020202020204" pitchFamily="34" charset="0"/>
              </a:rPr>
              <a:t>Development and Managing Individuals and teams</a:t>
            </a:r>
            <a:endParaRPr lang="en-GB" dirty="0"/>
          </a:p>
        </p:txBody>
      </p:sp>
    </p:spTree>
    <p:extLst>
      <p:ext uri="{BB962C8B-B14F-4D97-AF65-F5344CB8AC3E}">
        <p14:creationId xmlns:p14="http://schemas.microsoft.com/office/powerpoint/2010/main" val="971181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7" name="Straight Connector 26">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57"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Isosceles Triangle 58">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Isosceles Triangle 62">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Isosceles Triangle 63">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21E82A45-8937-F1A4-473E-EC7A8A41C04E}"/>
              </a:ext>
            </a:extLst>
          </p:cNvPr>
          <p:cNvSpPr txBox="1"/>
          <p:nvPr/>
        </p:nvSpPr>
        <p:spPr>
          <a:xfrm>
            <a:off x="5209563" y="2160589"/>
            <a:ext cx="4064439"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sz="2400" dirty="0">
                <a:solidFill>
                  <a:schemeClr val="tx1">
                    <a:lumMod val="75000"/>
                    <a:lumOff val="25000"/>
                  </a:schemeClr>
                </a:solidFill>
              </a:rPr>
              <a:t>2b- Job description</a:t>
            </a:r>
          </a:p>
          <a:p>
            <a:pPr>
              <a:spcBef>
                <a:spcPts val="1000"/>
              </a:spcBef>
              <a:buClr>
                <a:schemeClr val="accent1"/>
              </a:buClr>
              <a:buSzPct val="80000"/>
              <a:buFont typeface="Wingdings 3" charset="2"/>
              <a:buChar char=""/>
            </a:pPr>
            <a:r>
              <a:rPr lang="en-US" dirty="0">
                <a:solidFill>
                  <a:schemeClr val="tx1">
                    <a:lumMod val="75000"/>
                    <a:lumOff val="25000"/>
                  </a:schemeClr>
                </a:solidFill>
              </a:rPr>
              <a:t>The role require strong leadership, analysis skills, communication, and successful strategic  delivery  and improvement around the University </a:t>
            </a:r>
          </a:p>
          <a:p>
            <a:pPr>
              <a:spcBef>
                <a:spcPts val="1000"/>
              </a:spcBef>
              <a:buClr>
                <a:schemeClr val="accent1"/>
              </a:buClr>
              <a:buSzPct val="80000"/>
              <a:buFont typeface="Wingdings 3" charset="2"/>
              <a:buChar char=""/>
            </a:pPr>
            <a:r>
              <a:rPr lang="en-US" dirty="0">
                <a:solidFill>
                  <a:schemeClr val="tx1">
                    <a:lumMod val="75000"/>
                    <a:lumOff val="25000"/>
                  </a:schemeClr>
                </a:solidFill>
              </a:rPr>
              <a:t>Manager initiative leads the  organization change efficiency performance, digital integration and the responsibilities are developing transformation strategies, managing implementation , engaging with the  stakeholder </a:t>
            </a:r>
          </a:p>
        </p:txBody>
      </p:sp>
      <p:pic>
        <p:nvPicPr>
          <p:cNvPr id="4" name="Picture 3" descr="A hand drawing a diagram">
            <a:extLst>
              <a:ext uri="{FF2B5EF4-FFF2-40B4-BE49-F238E27FC236}">
                <a16:creationId xmlns:a16="http://schemas.microsoft.com/office/drawing/2014/main" id="{287873AA-92AF-E646-37AE-F7559848B0B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298" r="53700"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5" name="Isosceles Triangle 6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84444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3" name="Group 92">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FD327491-F267-AE18-F006-879ADAB493F1}"/>
              </a:ext>
            </a:extLst>
          </p:cNvPr>
          <p:cNvSpPr txBox="1"/>
          <p:nvPr/>
        </p:nvSpPr>
        <p:spPr>
          <a:xfrm>
            <a:off x="5209563" y="2160589"/>
            <a:ext cx="4064439"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2c- Personal specification </a:t>
            </a:r>
          </a:p>
          <a:p>
            <a:pPr>
              <a:spcBef>
                <a:spcPts val="1000"/>
              </a:spcBef>
              <a:buClr>
                <a:schemeClr val="accent1"/>
              </a:buClr>
              <a:buSzPct val="80000"/>
              <a:buFont typeface="Wingdings 3" charset="2"/>
              <a:buChar char=""/>
            </a:pPr>
            <a:r>
              <a:rPr lang="en-US" dirty="0">
                <a:solidFill>
                  <a:schemeClr val="tx1">
                    <a:lumMod val="75000"/>
                    <a:lumOff val="25000"/>
                  </a:schemeClr>
                </a:solidFill>
              </a:rPr>
              <a:t>The ideal personal should have strong analytical problem-solving skills  project leadership, engagement abilities, strategic  planning, communication, adaptability,  digital transformation, business management</a:t>
            </a:r>
          </a:p>
        </p:txBody>
      </p:sp>
      <p:pic>
        <p:nvPicPr>
          <p:cNvPr id="5" name="Picture 4" descr="A group of colorful objects">
            <a:extLst>
              <a:ext uri="{FF2B5EF4-FFF2-40B4-BE49-F238E27FC236}">
                <a16:creationId xmlns:a16="http://schemas.microsoft.com/office/drawing/2014/main" id="{41252BBD-5F38-5C6D-B5EC-BD3A0776674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462" r="6785"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4" name="Isosceles Triangle 9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95882A7E-6477-1272-E987-87212815CEA8}"/>
              </a:ext>
            </a:extLst>
          </p:cNvPr>
          <p:cNvSpPr txBox="1"/>
          <p:nvPr/>
        </p:nvSpPr>
        <p:spPr>
          <a:xfrm>
            <a:off x="9665347" y="6657945"/>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na-mic.org/wiki/Projects:ProstateRegistr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217234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6" name="Group 105">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0" name="Straight Connector 79">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81" name="Straight Connector 80">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7"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 name="Isosceles Triangle 108">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1"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3" name="Isosceles Triangle 112">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4" name="Isosceles Triangle 113">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811D1D11-927E-7BA4-6EDD-B0F746F82564}"/>
              </a:ext>
            </a:extLst>
          </p:cNvPr>
          <p:cNvSpPr txBox="1"/>
          <p:nvPr/>
        </p:nvSpPr>
        <p:spPr>
          <a:xfrm>
            <a:off x="5209563" y="2160589"/>
            <a:ext cx="4064439" cy="3880773"/>
          </a:xfrm>
          <a:prstGeom prst="rect">
            <a:avLst/>
          </a:prstGeom>
        </p:spPr>
        <p:txBody>
          <a:bodyPr vert="horz" lIns="91440" tIns="45720" rIns="91440" bIns="45720" rtlCol="0">
            <a:normAutofit fontScale="92500" lnSpcReduction="10000"/>
          </a:bodyPr>
          <a:lstStyle/>
          <a:p>
            <a:pPr>
              <a:lnSpc>
                <a:spcPct val="90000"/>
              </a:lnSpc>
              <a:spcBef>
                <a:spcPts val="1000"/>
              </a:spcBef>
              <a:buClr>
                <a:schemeClr val="accent1"/>
              </a:buClr>
              <a:buSzPct val="80000"/>
              <a:buFont typeface="Wingdings 3" charset="2"/>
              <a:buChar char=""/>
            </a:pPr>
            <a:r>
              <a:rPr lang="en-US" sz="2600" dirty="0">
                <a:solidFill>
                  <a:schemeClr val="tx1">
                    <a:lumMod val="75000"/>
                    <a:lumOff val="25000"/>
                  </a:schemeClr>
                </a:solidFill>
              </a:rPr>
              <a:t>3different type of interviews for the team member </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3a- Competency based interviews </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Teamwork, problem-solving, and adaptability</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3b-Technical interviews </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Data analysis, digital tools ,evaluation, expertise in project manager</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3c- Panel interviews </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Collaboration, communication, organizational </a:t>
            </a:r>
          </a:p>
          <a:p>
            <a:pPr>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pic>
        <p:nvPicPr>
          <p:cNvPr id="5" name="Picture 4" descr="A person walking up a pie chart&#10;&#10;AI-generated content may be incorrect.">
            <a:extLst>
              <a:ext uri="{FF2B5EF4-FFF2-40B4-BE49-F238E27FC236}">
                <a16:creationId xmlns:a16="http://schemas.microsoft.com/office/drawing/2014/main" id="{584138D2-43DD-4CB3-6E3A-BB402B8927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917" r="1598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5" name="Isosceles Triangle 11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2633A673-392A-B9BC-DCF8-94022F393C85}"/>
              </a:ext>
            </a:extLst>
          </p:cNvPr>
          <p:cNvSpPr txBox="1"/>
          <p:nvPr/>
        </p:nvSpPr>
        <p:spPr>
          <a:xfrm>
            <a:off x="9665346" y="6657945"/>
            <a:ext cx="252665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ecampusontario.pressbooks.pub/competencytoolkit/chapter/competence-over-time/">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1580842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47CDE17-06F4-4FCE-8BFE-AD89EACB7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4A64534B-C7D9-476B-876D-0A9259D50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527E124-CDC8-4D04-848D-E43E18F425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A768FF94-39B1-44FB-9670-D6F5007FB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FCE6337A-0F72-4D0B-81DA-748DC80AB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2972CF86-A510-4E29-8CED-C0612D080F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1B0A8D9-B28B-4CE3-8AB6-6633ADD99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525DA9CC-B1B1-4F33-9ED2-89012EA5B4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6AE546F2-92C0-4C9C-BF28-052A7D0A3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1111385C-91E7-44E8-AAE5-019E48D76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54455A30-C651-4002-BE70-2A0F05BA38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 name="TextBox 1">
            <a:extLst>
              <a:ext uri="{FF2B5EF4-FFF2-40B4-BE49-F238E27FC236}">
                <a16:creationId xmlns:a16="http://schemas.microsoft.com/office/drawing/2014/main" id="{4C57EE2A-2453-F301-AFBF-36B16B0FF655}"/>
              </a:ext>
            </a:extLst>
          </p:cNvPr>
          <p:cNvGraphicFramePr/>
          <p:nvPr>
            <p:extLst>
              <p:ext uri="{D42A27DB-BD31-4B8C-83A1-F6EECF244321}">
                <p14:modId xmlns:p14="http://schemas.microsoft.com/office/powerpoint/2010/main" val="178988314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5535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E4951899-B99C-47AB-9C7C-16264D7A14C5}"/>
              </a:ext>
              <a:ext uri="{C183D7F6-B498-43B3-948B-1728B52AA6E4}">
                <adec:decorative xmlns:adec="http://schemas.microsoft.com/office/drawing/2017/decorative" val="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60"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Isosceles Triangle 61">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Isosceles Triangle 65">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7" name="Isosceles Triangle 66">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8" name="TextBox 67">
            <a:extLst>
              <a:ext uri="{FF2B5EF4-FFF2-40B4-BE49-F238E27FC236}">
                <a16:creationId xmlns:a16="http://schemas.microsoft.com/office/drawing/2014/main" id="{13581419-4430-69DB-8C10-6B07F313D8A8}"/>
              </a:ext>
            </a:extLst>
          </p:cNvPr>
          <p:cNvSpPr txBox="1"/>
          <p:nvPr/>
        </p:nvSpPr>
        <p:spPr>
          <a:xfrm>
            <a:off x="5209563" y="2160589"/>
            <a:ext cx="4064439"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rPr>
              <a:t>5.-Comparison and contrast between a face-to-face and Online interview for project manager </a:t>
            </a:r>
          </a:p>
          <a:p>
            <a:pPr>
              <a:lnSpc>
                <a:spcPct val="90000"/>
              </a:lnSpc>
              <a:spcBef>
                <a:spcPts val="1000"/>
              </a:spcBef>
              <a:buClr>
                <a:schemeClr val="accent1"/>
              </a:buClr>
              <a:buSzPct val="80000"/>
              <a:buFont typeface="Wingdings 3" charset="2"/>
              <a:buChar char=""/>
            </a:pPr>
            <a:endParaRPr lang="en-US" sz="15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rPr>
              <a:t>5a- Face to face</a:t>
            </a:r>
          </a:p>
          <a:p>
            <a:pPr>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rPr>
              <a:t>Personal  interaction with candidate and interviewer, assess communication, behavior, suitability</a:t>
            </a:r>
          </a:p>
          <a:p>
            <a:pPr>
              <a:lnSpc>
                <a:spcPct val="90000"/>
              </a:lnSpc>
              <a:spcBef>
                <a:spcPts val="1000"/>
              </a:spcBef>
              <a:buClr>
                <a:schemeClr val="accent1"/>
              </a:buClr>
              <a:buSzPct val="80000"/>
              <a:buFont typeface="Wingdings 3" charset="2"/>
              <a:buChar char=""/>
            </a:pPr>
            <a:endParaRPr lang="en-US" sz="15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rPr>
              <a:t>5b- Online interviews</a:t>
            </a:r>
          </a:p>
          <a:p>
            <a:pPr>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rPr>
              <a:t>Using videos conferencing platforms, remote communication, interaction candidate with interviewer</a:t>
            </a:r>
          </a:p>
          <a:p>
            <a:pPr>
              <a:lnSpc>
                <a:spcPct val="90000"/>
              </a:lnSpc>
              <a:spcBef>
                <a:spcPts val="1000"/>
              </a:spcBef>
              <a:buClr>
                <a:schemeClr val="accent1"/>
              </a:buClr>
              <a:buSzPct val="80000"/>
              <a:buFont typeface="Wingdings 3" charset="2"/>
              <a:buChar char=""/>
            </a:pPr>
            <a:endParaRPr lang="en-US" sz="1500" dirty="0">
              <a:solidFill>
                <a:schemeClr val="tx1">
                  <a:lumMod val="75000"/>
                  <a:lumOff val="25000"/>
                </a:schemeClr>
              </a:solidFill>
            </a:endParaRPr>
          </a:p>
        </p:txBody>
      </p:sp>
      <p:pic>
        <p:nvPicPr>
          <p:cNvPr id="69" name="Picture 68" descr="A group of people discussing something&#10;&#10;AI-generated content may be incorrect.">
            <a:extLst>
              <a:ext uri="{FF2B5EF4-FFF2-40B4-BE49-F238E27FC236}">
                <a16:creationId xmlns:a16="http://schemas.microsoft.com/office/drawing/2014/main" id="{8DDE9CE4-98B6-C4B3-7932-206F558AE8EC}"/>
              </a:ext>
            </a:extLst>
          </p:cNvPr>
          <p:cNvPicPr>
            <a:picLocks noChangeAspect="1"/>
          </p:cNvPicPr>
          <p:nvPr/>
        </p:nvPicPr>
        <p:blipFill>
          <a:blip r:embed="rId3"/>
          <a:srcRect l="16896" r="38854"/>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70" name="Isosceles Triangle 6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98322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19C39-4BD0-CCED-8D4A-9DBD487021F0}"/>
              </a:ext>
              <a:ext uri="{C183D7F6-B498-43B3-948B-1728B52AA6E4}">
                <adec:decorative xmlns:adec="http://schemas.microsoft.com/office/drawing/2017/decorative" val="1"/>
              </a:ext>
            </a:extLst>
          </p:cNvPr>
          <p:cNvSpPr txBox="1"/>
          <p:nvPr/>
        </p:nvSpPr>
        <p:spPr>
          <a:xfrm>
            <a:off x="401053" y="1459831"/>
            <a:ext cx="10395284" cy="6647974"/>
          </a:xfrm>
          <a:prstGeom prst="rect">
            <a:avLst/>
          </a:prstGeom>
          <a:noFill/>
        </p:spPr>
        <p:txBody>
          <a:bodyPr wrap="square" rtlCol="0">
            <a:spAutoFit/>
          </a:bodyPr>
          <a:lstStyle/>
          <a:p>
            <a:r>
              <a:rPr lang="en-GB" sz="2400" dirty="0"/>
              <a:t>6.-Conclusion</a:t>
            </a:r>
          </a:p>
          <a:p>
            <a:endParaRPr lang="en-GB" sz="2400" dirty="0"/>
          </a:p>
          <a:p>
            <a:r>
              <a:rPr lang="en-GB" dirty="0"/>
              <a:t>The  recruitment  process for SOAS University for new business transformation project this designed to attract  skilled innovative to driving strategic change and adaptable professionals to implanted structured </a:t>
            </a:r>
          </a:p>
          <a:p>
            <a:r>
              <a:rPr lang="en-GB" dirty="0"/>
              <a:t>, competency based and panel interviews, the candidate was evaluating for expertise collaboration and alight with university goal  </a:t>
            </a:r>
          </a:p>
          <a:p>
            <a:r>
              <a:rPr lang="en-GB" dirty="0"/>
              <a:t>Focus on job descriptions detailed clear on person specification and transparent methods supports fair and effective hiring and deliver impactful initiatives transformation  and this  enhance effective culture  improvement poisoning as a forward -thinking University to prepared for future challenges and opportunities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6</a:t>
            </a:r>
          </a:p>
        </p:txBody>
      </p:sp>
    </p:spTree>
    <p:extLst>
      <p:ext uri="{BB962C8B-B14F-4D97-AF65-F5344CB8AC3E}">
        <p14:creationId xmlns:p14="http://schemas.microsoft.com/office/powerpoint/2010/main" val="2373785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B1418D-3C54-E4AA-6F7D-8E806C87210D}"/>
              </a:ext>
            </a:extLst>
          </p:cNvPr>
          <p:cNvSpPr txBox="1"/>
          <p:nvPr/>
        </p:nvSpPr>
        <p:spPr>
          <a:xfrm flipH="1">
            <a:off x="898355" y="1171436"/>
            <a:ext cx="10186739" cy="1200329"/>
          </a:xfrm>
          <a:prstGeom prst="rect">
            <a:avLst/>
          </a:prstGeom>
          <a:noFill/>
        </p:spPr>
        <p:txBody>
          <a:bodyPr wrap="square" rtlCol="0">
            <a:spAutoFit/>
          </a:bodyPr>
          <a:lstStyle/>
          <a:p>
            <a:endParaRPr lang="en-GB" dirty="0"/>
          </a:p>
          <a:p>
            <a:endParaRPr lang="en-GB" dirty="0"/>
          </a:p>
          <a:p>
            <a:r>
              <a:rPr lang="en-GB" dirty="0"/>
              <a:t>Lists of references</a:t>
            </a:r>
          </a:p>
          <a:p>
            <a:r>
              <a:rPr lang="en-GB" dirty="0"/>
              <a:t>1.-https://creativecommon.org/licenses/b-59/3.</a:t>
            </a:r>
          </a:p>
        </p:txBody>
      </p:sp>
    </p:spTree>
    <p:extLst>
      <p:ext uri="{BB962C8B-B14F-4D97-AF65-F5344CB8AC3E}">
        <p14:creationId xmlns:p14="http://schemas.microsoft.com/office/powerpoint/2010/main" val="25401112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490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ADB8800-5E9B-20DB-C327-49CDE6A141B2}"/>
              </a:ext>
            </a:extLst>
          </p:cNvPr>
          <p:cNvSpPr txBox="1"/>
          <p:nvPr/>
        </p:nvSpPr>
        <p:spPr>
          <a:xfrm>
            <a:off x="1570182" y="849745"/>
            <a:ext cx="8044873" cy="3970318"/>
          </a:xfrm>
          <a:prstGeom prst="rect">
            <a:avLst/>
          </a:prstGeom>
          <a:noFill/>
        </p:spPr>
        <p:txBody>
          <a:bodyPr wrap="square" rtlCol="0">
            <a:spAutoFit/>
          </a:bodyPr>
          <a:lstStyle/>
          <a:p>
            <a:r>
              <a:rPr lang="en-GB" dirty="0"/>
              <a:t>2.-Main Body</a:t>
            </a:r>
          </a:p>
          <a:p>
            <a:r>
              <a:rPr lang="en-GB" dirty="0"/>
              <a:t>                   </a:t>
            </a:r>
          </a:p>
          <a:p>
            <a:r>
              <a:rPr lang="en-GB" dirty="0"/>
              <a:t>1.a-What </a:t>
            </a:r>
            <a:r>
              <a:rPr lang="en-GB" dirty="0" err="1"/>
              <a:t>tipe</a:t>
            </a:r>
            <a:r>
              <a:rPr lang="en-GB" dirty="0"/>
              <a:t> of interview use for New Project Manager for Business Transformation </a:t>
            </a:r>
          </a:p>
          <a:p>
            <a:r>
              <a:rPr lang="en-GB" dirty="0" err="1"/>
              <a:t>a.a</a:t>
            </a:r>
            <a:r>
              <a:rPr lang="en-GB" dirty="0"/>
              <a:t>- Identify the hiring need</a:t>
            </a:r>
          </a:p>
          <a:p>
            <a:r>
              <a:rPr lang="en-GB" dirty="0" err="1"/>
              <a:t>a.b</a:t>
            </a:r>
            <a:r>
              <a:rPr lang="en-GB" dirty="0"/>
              <a:t>- Develop the job description</a:t>
            </a:r>
          </a:p>
          <a:p>
            <a:r>
              <a:rPr lang="en-GB" dirty="0" err="1"/>
              <a:t>a.c</a:t>
            </a:r>
            <a:r>
              <a:rPr lang="en-GB" dirty="0"/>
              <a:t>- Post and advertise the vacancy </a:t>
            </a:r>
          </a:p>
          <a:p>
            <a:r>
              <a:rPr lang="en-GB" dirty="0" err="1"/>
              <a:t>a.d</a:t>
            </a:r>
            <a:r>
              <a:rPr lang="en-GB" dirty="0"/>
              <a:t>- Screen Application</a:t>
            </a:r>
          </a:p>
          <a:p>
            <a:r>
              <a:rPr lang="en-GB" dirty="0" err="1"/>
              <a:t>a.e</a:t>
            </a:r>
            <a:r>
              <a:rPr lang="en-GB" dirty="0"/>
              <a:t>- Conduct initial </a:t>
            </a:r>
            <a:r>
              <a:rPr lang="en-GB" dirty="0" err="1"/>
              <a:t>Screenning</a:t>
            </a:r>
            <a:r>
              <a:rPr lang="en-GB" dirty="0"/>
              <a:t> </a:t>
            </a:r>
          </a:p>
          <a:p>
            <a:r>
              <a:rPr lang="en-GB" dirty="0" err="1"/>
              <a:t>a.f</a:t>
            </a:r>
            <a:r>
              <a:rPr lang="en-GB" dirty="0"/>
              <a:t>- Arrange and conduct interviews coordinate</a:t>
            </a:r>
          </a:p>
          <a:p>
            <a:r>
              <a:rPr lang="en-GB" dirty="0" err="1"/>
              <a:t>a.g</a:t>
            </a:r>
            <a:r>
              <a:rPr lang="en-GB" dirty="0"/>
              <a:t>- Evaluate and select the best candidate </a:t>
            </a:r>
          </a:p>
          <a:p>
            <a:r>
              <a:rPr lang="en-GB" dirty="0" err="1"/>
              <a:t>a.h</a:t>
            </a:r>
            <a:r>
              <a:rPr lang="en-GB" dirty="0"/>
              <a:t>- Make the job </a:t>
            </a:r>
            <a:r>
              <a:rPr lang="en-GB" dirty="0" err="1"/>
              <a:t>offerkl</a:t>
            </a:r>
            <a:r>
              <a:rPr lang="en-GB" dirty="0"/>
              <a:t> </a:t>
            </a:r>
            <a:r>
              <a:rPr lang="en-GB" dirty="0" err="1"/>
              <a:t>z@OI:J</a:t>
            </a:r>
            <a:endParaRPr lang="en-GB" dirty="0"/>
          </a:p>
          <a:p>
            <a:endParaRPr lang="en-GB" dirty="0"/>
          </a:p>
          <a:p>
            <a:endParaRPr lang="en-GB" dirty="0"/>
          </a:p>
        </p:txBody>
      </p:sp>
    </p:spTree>
    <p:extLst>
      <p:ext uri="{BB962C8B-B14F-4D97-AF65-F5344CB8AC3E}">
        <p14:creationId xmlns:p14="http://schemas.microsoft.com/office/powerpoint/2010/main" val="2284505047"/>
      </p:ext>
    </p:extLst>
  </p:cSld>
  <p:clrMapOvr>
    <a:masterClrMapping/>
  </p:clrMapOvr>
  <mc:AlternateContent xmlns:mc="http://schemas.openxmlformats.org/markup-compatibility/2006" xmlns:p14="http://schemas.microsoft.com/office/powerpoint/2010/main">
    <mc:Choice Requires="p14">
      <p:transition spd="slow" p14:dur="2000" advTm="4284"/>
    </mc:Choice>
    <mc:Fallback xmlns="">
      <p:transition spd="slow" advTm="4284"/>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5524</TotalTime>
  <Words>636</Words>
  <Application>Microsoft Office PowerPoint</Application>
  <PresentationFormat>Widescreen</PresentationFormat>
  <Paragraphs>108</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Trebuchet MS</vt:lpstr>
      <vt:lpstr>Wingdings 3</vt:lpstr>
      <vt:lpstr>Facet</vt:lpstr>
      <vt:lpstr>University of Wales Trinity Saint David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Glenda Matilde Cortez Marino (2325919)</dc:creator>
  <cp:lastModifiedBy>Glenda Matilde Cortez Marino (2325919)</cp:lastModifiedBy>
  <cp:revision>3</cp:revision>
  <dcterms:created xsi:type="dcterms:W3CDTF">2025-10-30T17:31:51Z</dcterms:created>
  <dcterms:modified xsi:type="dcterms:W3CDTF">2025-11-16T14:18:01Z</dcterms:modified>
</cp:coreProperties>
</file>