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9" r:id="rId6"/>
    <p:sldId id="258" r:id="rId7"/>
    <p:sldId id="260" r:id="rId8"/>
    <p:sldId id="261" r:id="rId9"/>
    <p:sldId id="262" r:id="rId10"/>
    <p:sldId id="267" r:id="rId11"/>
    <p:sldId id="263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andice Hall" initials="CH" lastIdx="1" clrIdx="0">
    <p:extLst>
      <p:ext uri="{19B8F6BF-5375-455C-9EA6-DF929625EA0E}">
        <p15:presenceInfo xmlns:p15="http://schemas.microsoft.com/office/powerpoint/2012/main" userId="Candice Hall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BD60F9-8F87-487B-AEB0-01912F278434}" v="40" dt="2020-01-17T00:08:30.7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ndice Hall" userId="575096b1-4e2a-403b-9830-8930b02e3416" providerId="ADAL" clId="{6FBD60F9-8F87-487B-AEB0-01912F278434}"/>
    <pc:docChg chg="undo custSel mod addSld delSld modSld">
      <pc:chgData name="Candice Hall" userId="575096b1-4e2a-403b-9830-8930b02e3416" providerId="ADAL" clId="{6FBD60F9-8F87-487B-AEB0-01912F278434}" dt="2020-01-17T00:17:48.376" v="7842" actId="20577"/>
      <pc:docMkLst>
        <pc:docMk/>
      </pc:docMkLst>
      <pc:sldChg chg="addSp delSp modSp mod setBg modClrScheme delDesignElem chgLayout">
        <pc:chgData name="Candice Hall" userId="575096b1-4e2a-403b-9830-8930b02e3416" providerId="ADAL" clId="{6FBD60F9-8F87-487B-AEB0-01912F278434}" dt="2020-01-16T21:59:13.336" v="6180" actId="14100"/>
        <pc:sldMkLst>
          <pc:docMk/>
          <pc:sldMk cId="2001618669" sldId="256"/>
        </pc:sldMkLst>
        <pc:spChg chg="mod ord">
          <ac:chgData name="Candice Hall" userId="575096b1-4e2a-403b-9830-8930b02e3416" providerId="ADAL" clId="{6FBD60F9-8F87-487B-AEB0-01912F278434}" dt="2020-01-16T21:59:13.336" v="6180" actId="14100"/>
          <ac:spMkLst>
            <pc:docMk/>
            <pc:sldMk cId="2001618669" sldId="256"/>
            <ac:spMk id="2" creationId="{C7BB7775-6380-4623-B1EE-D5918744C351}"/>
          </ac:spMkLst>
        </pc:spChg>
        <pc:spChg chg="mod ord">
          <ac:chgData name="Candice Hall" userId="575096b1-4e2a-403b-9830-8930b02e3416" providerId="ADAL" clId="{6FBD60F9-8F87-487B-AEB0-01912F278434}" dt="2020-01-16T21:58:45.558" v="6166" actId="26606"/>
          <ac:spMkLst>
            <pc:docMk/>
            <pc:sldMk cId="2001618669" sldId="256"/>
            <ac:spMk id="3" creationId="{43E32DEC-8AEB-4F43-8939-FB7D1596606A}"/>
          </ac:spMkLst>
        </pc:spChg>
        <pc:spChg chg="add del">
          <ac:chgData name="Candice Hall" userId="575096b1-4e2a-403b-9830-8930b02e3416" providerId="ADAL" clId="{6FBD60F9-8F87-487B-AEB0-01912F278434}" dt="2020-01-16T21:58:23.894" v="6163" actId="26606"/>
          <ac:spMkLst>
            <pc:docMk/>
            <pc:sldMk cId="2001618669" sldId="256"/>
            <ac:spMk id="5" creationId="{51D98CAC-3EFF-4342-BD5A-6C0E8CAB4C1A}"/>
          </ac:spMkLst>
        </pc:spChg>
        <pc:spChg chg="add del">
          <ac:chgData name="Candice Hall" userId="575096b1-4e2a-403b-9830-8930b02e3416" providerId="ADAL" clId="{6FBD60F9-8F87-487B-AEB0-01912F278434}" dt="2020-01-16T21:58:45.523" v="6165" actId="26606"/>
          <ac:spMkLst>
            <pc:docMk/>
            <pc:sldMk cId="2001618669" sldId="256"/>
            <ac:spMk id="7" creationId="{D55CD764-972B-4CA5-A885-53E55C63E174}"/>
          </ac:spMkLst>
        </pc:spChg>
        <pc:spChg chg="add del">
          <ac:chgData name="Candice Hall" userId="575096b1-4e2a-403b-9830-8930b02e3416" providerId="ADAL" clId="{6FBD60F9-8F87-487B-AEB0-01912F278434}" dt="2020-01-15T17:59:52.916" v="405" actId="26606"/>
          <ac:spMkLst>
            <pc:docMk/>
            <pc:sldMk cId="2001618669" sldId="256"/>
            <ac:spMk id="8" creationId="{88294908-8B00-4F58-BBBA-20F71A40AA9E}"/>
          </ac:spMkLst>
        </pc:spChg>
        <pc:spChg chg="add del">
          <ac:chgData name="Candice Hall" userId="575096b1-4e2a-403b-9830-8930b02e3416" providerId="ADAL" clId="{6FBD60F9-8F87-487B-AEB0-01912F278434}" dt="2020-01-16T21:58:45.523" v="6165" actId="26606"/>
          <ac:spMkLst>
            <pc:docMk/>
            <pc:sldMk cId="2001618669" sldId="256"/>
            <ac:spMk id="9" creationId="{34165AB3-7006-4430-BCE3-25476BE13322}"/>
          </ac:spMkLst>
        </pc:spChg>
        <pc:spChg chg="add del">
          <ac:chgData name="Candice Hall" userId="575096b1-4e2a-403b-9830-8930b02e3416" providerId="ADAL" clId="{6FBD60F9-8F87-487B-AEB0-01912F278434}" dt="2020-01-15T17:59:52.916" v="405" actId="26606"/>
          <ac:spMkLst>
            <pc:docMk/>
            <pc:sldMk cId="2001618669" sldId="256"/>
            <ac:spMk id="10" creationId="{4364C879-1404-4203-8E9D-CC5DE0A621A2}"/>
          </ac:spMkLst>
        </pc:spChg>
        <pc:spChg chg="add del">
          <ac:chgData name="Candice Hall" userId="575096b1-4e2a-403b-9830-8930b02e3416" providerId="ADAL" clId="{6FBD60F9-8F87-487B-AEB0-01912F278434}" dt="2020-01-15T17:59:52.916" v="405" actId="26606"/>
          <ac:spMkLst>
            <pc:docMk/>
            <pc:sldMk cId="2001618669" sldId="256"/>
            <ac:spMk id="12" creationId="{84617302-4B0D-4351-A6BB-6F0930D943AC}"/>
          </ac:spMkLst>
        </pc:spChg>
        <pc:spChg chg="add del">
          <ac:chgData name="Candice Hall" userId="575096b1-4e2a-403b-9830-8930b02e3416" providerId="ADAL" clId="{6FBD60F9-8F87-487B-AEB0-01912F278434}" dt="2020-01-15T17:59:52.916" v="405" actId="26606"/>
          <ac:spMkLst>
            <pc:docMk/>
            <pc:sldMk cId="2001618669" sldId="256"/>
            <ac:spMk id="14" creationId="{DA2C7802-C2E0-4218-8F89-8DD7CCD2CD1C}"/>
          </ac:spMkLst>
        </pc:spChg>
        <pc:spChg chg="add del">
          <ac:chgData name="Candice Hall" userId="575096b1-4e2a-403b-9830-8930b02e3416" providerId="ADAL" clId="{6FBD60F9-8F87-487B-AEB0-01912F278434}" dt="2020-01-15T17:59:52.916" v="405" actId="26606"/>
          <ac:spMkLst>
            <pc:docMk/>
            <pc:sldMk cId="2001618669" sldId="256"/>
            <ac:spMk id="16" creationId="{A6D7111A-21E5-4EE9-8A78-10E5530F0116}"/>
          </ac:spMkLst>
        </pc:spChg>
        <pc:spChg chg="add del">
          <ac:chgData name="Candice Hall" userId="575096b1-4e2a-403b-9830-8930b02e3416" providerId="ADAL" clId="{6FBD60F9-8F87-487B-AEB0-01912F278434}" dt="2020-01-15T17:59:52.916" v="405" actId="26606"/>
          <ac:spMkLst>
            <pc:docMk/>
            <pc:sldMk cId="2001618669" sldId="256"/>
            <ac:spMk id="18" creationId="{A3969E80-A77B-49FC-9122-D89AFD5EE118}"/>
          </ac:spMkLst>
        </pc:spChg>
        <pc:spChg chg="add del">
          <ac:chgData name="Candice Hall" userId="575096b1-4e2a-403b-9830-8930b02e3416" providerId="ADAL" clId="{6FBD60F9-8F87-487B-AEB0-01912F278434}" dt="2020-01-15T17:59:52.916" v="405" actId="26606"/>
          <ac:spMkLst>
            <pc:docMk/>
            <pc:sldMk cId="2001618669" sldId="256"/>
            <ac:spMk id="20" creationId="{1849CA57-76BD-4CF2-80BA-D7A46A01B7B1}"/>
          </ac:spMkLst>
        </pc:spChg>
        <pc:spChg chg="add del">
          <ac:chgData name="Candice Hall" userId="575096b1-4e2a-403b-9830-8930b02e3416" providerId="ADAL" clId="{6FBD60F9-8F87-487B-AEB0-01912F278434}" dt="2020-01-15T17:59:52.916" v="405" actId="26606"/>
          <ac:spMkLst>
            <pc:docMk/>
            <pc:sldMk cId="2001618669" sldId="256"/>
            <ac:spMk id="22" creationId="{35E9085E-E730-4768-83D4-6CB7E9897153}"/>
          </ac:spMkLst>
        </pc:spChg>
        <pc:spChg chg="add del">
          <ac:chgData name="Candice Hall" userId="575096b1-4e2a-403b-9830-8930b02e3416" providerId="ADAL" clId="{6FBD60F9-8F87-487B-AEB0-01912F278434}" dt="2020-01-15T17:59:52.916" v="405" actId="26606"/>
          <ac:spMkLst>
            <pc:docMk/>
            <pc:sldMk cId="2001618669" sldId="256"/>
            <ac:spMk id="24" creationId="{973272FE-A474-4CAE-8CA2-BCC8B476C3F4}"/>
          </ac:spMkLst>
        </pc:spChg>
        <pc:spChg chg="add del">
          <ac:chgData name="Candice Hall" userId="575096b1-4e2a-403b-9830-8930b02e3416" providerId="ADAL" clId="{6FBD60F9-8F87-487B-AEB0-01912F278434}" dt="2020-01-15T17:59:52.916" v="405" actId="26606"/>
          <ac:spMkLst>
            <pc:docMk/>
            <pc:sldMk cId="2001618669" sldId="256"/>
            <ac:spMk id="26" creationId="{E07981EA-05A6-437C-88D7-B377B92B031D}"/>
          </ac:spMkLst>
        </pc:spChg>
        <pc:spChg chg="add del">
          <ac:chgData name="Candice Hall" userId="575096b1-4e2a-403b-9830-8930b02e3416" providerId="ADAL" clId="{6FBD60F9-8F87-487B-AEB0-01912F278434}" dt="2020-01-15T17:59:52.916" v="405" actId="26606"/>
          <ac:spMkLst>
            <pc:docMk/>
            <pc:sldMk cId="2001618669" sldId="256"/>
            <ac:spMk id="28" creationId="{15E3C750-986E-4769-B1AE-49289FBEE757}"/>
          </ac:spMkLst>
        </pc:spChg>
        <pc:spChg chg="add del">
          <ac:chgData name="Candice Hall" userId="575096b1-4e2a-403b-9830-8930b02e3416" providerId="ADAL" clId="{6FBD60F9-8F87-487B-AEB0-01912F278434}" dt="2020-01-15T17:59:40.178" v="398" actId="26606"/>
          <ac:spMkLst>
            <pc:docMk/>
            <pc:sldMk cId="2001618669" sldId="256"/>
            <ac:spMk id="33" creationId="{CF4C0395-6AC2-4D86-AA73-ADC897709B6E}"/>
          </ac:spMkLst>
        </pc:spChg>
        <pc:spChg chg="add del">
          <ac:chgData name="Candice Hall" userId="575096b1-4e2a-403b-9830-8930b02e3416" providerId="ADAL" clId="{6FBD60F9-8F87-487B-AEB0-01912F278434}" dt="2020-01-16T21:58:45.523" v="6165" actId="26606"/>
          <ac:spMkLst>
            <pc:docMk/>
            <pc:sldMk cId="2001618669" sldId="256"/>
            <ac:spMk id="34" creationId="{E3E51905-F374-4E1A-97CF-B741584B74D5}"/>
          </ac:spMkLst>
        </pc:spChg>
        <pc:spChg chg="add del">
          <ac:chgData name="Candice Hall" userId="575096b1-4e2a-403b-9830-8930b02e3416" providerId="ADAL" clId="{6FBD60F9-8F87-487B-AEB0-01912F278434}" dt="2020-01-15T17:59:43.180" v="400" actId="26606"/>
          <ac:spMkLst>
            <pc:docMk/>
            <pc:sldMk cId="2001618669" sldId="256"/>
            <ac:spMk id="35" creationId="{6437D937-A7F1-4011-92B4-328E5BE1B166}"/>
          </ac:spMkLst>
        </pc:spChg>
        <pc:spChg chg="add del">
          <ac:chgData name="Candice Hall" userId="575096b1-4e2a-403b-9830-8930b02e3416" providerId="ADAL" clId="{6FBD60F9-8F87-487B-AEB0-01912F278434}" dt="2020-01-15T17:59:43.180" v="400" actId="26606"/>
          <ac:spMkLst>
            <pc:docMk/>
            <pc:sldMk cId="2001618669" sldId="256"/>
            <ac:spMk id="36" creationId="{559AE206-7EBA-4D33-8BC9-9D8158553F0E}"/>
          </ac:spMkLst>
        </pc:spChg>
        <pc:spChg chg="add del">
          <ac:chgData name="Candice Hall" userId="575096b1-4e2a-403b-9830-8930b02e3416" providerId="ADAL" clId="{6FBD60F9-8F87-487B-AEB0-01912F278434}" dt="2020-01-15T17:59:43.180" v="400" actId="26606"/>
          <ac:spMkLst>
            <pc:docMk/>
            <pc:sldMk cId="2001618669" sldId="256"/>
            <ac:spMk id="37" creationId="{B672F332-AF08-46C6-94F0-77684310D7B7}"/>
          </ac:spMkLst>
        </pc:spChg>
        <pc:spChg chg="add del">
          <ac:chgData name="Candice Hall" userId="575096b1-4e2a-403b-9830-8930b02e3416" providerId="ADAL" clId="{6FBD60F9-8F87-487B-AEB0-01912F278434}" dt="2020-01-15T17:59:43.180" v="400" actId="26606"/>
          <ac:spMkLst>
            <pc:docMk/>
            <pc:sldMk cId="2001618669" sldId="256"/>
            <ac:spMk id="39" creationId="{34244EF8-D73A-40E1-BE73-D46E6B4B04ED}"/>
          </ac:spMkLst>
        </pc:spChg>
        <pc:spChg chg="add del">
          <ac:chgData name="Candice Hall" userId="575096b1-4e2a-403b-9830-8930b02e3416" providerId="ADAL" clId="{6FBD60F9-8F87-487B-AEB0-01912F278434}" dt="2020-01-15T17:59:43.180" v="400" actId="26606"/>
          <ac:spMkLst>
            <pc:docMk/>
            <pc:sldMk cId="2001618669" sldId="256"/>
            <ac:spMk id="41" creationId="{AB84D7E8-4ECB-42D7-ADBF-01689B0F24AE}"/>
          </ac:spMkLst>
        </pc:spChg>
        <pc:spChg chg="add del">
          <ac:chgData name="Candice Hall" userId="575096b1-4e2a-403b-9830-8930b02e3416" providerId="ADAL" clId="{6FBD60F9-8F87-487B-AEB0-01912F278434}" dt="2020-01-15T17:59:46.719" v="402" actId="26606"/>
          <ac:spMkLst>
            <pc:docMk/>
            <pc:sldMk cId="2001618669" sldId="256"/>
            <ac:spMk id="45" creationId="{23962611-DFD5-4092-AAFD-559E3DFCE2C9}"/>
          </ac:spMkLst>
        </pc:spChg>
        <pc:spChg chg="add del">
          <ac:chgData name="Candice Hall" userId="575096b1-4e2a-403b-9830-8930b02e3416" providerId="ADAL" clId="{6FBD60F9-8F87-487B-AEB0-01912F278434}" dt="2020-01-15T17:59:52.885" v="404" actId="26606"/>
          <ac:spMkLst>
            <pc:docMk/>
            <pc:sldMk cId="2001618669" sldId="256"/>
            <ac:spMk id="48" creationId="{1ACA2EA0-FFD3-42EC-9406-B595015ED96E}"/>
          </ac:spMkLst>
        </pc:spChg>
        <pc:spChg chg="add del">
          <ac:chgData name="Candice Hall" userId="575096b1-4e2a-403b-9830-8930b02e3416" providerId="ADAL" clId="{6FBD60F9-8F87-487B-AEB0-01912F278434}" dt="2020-01-15T17:59:52.885" v="404" actId="26606"/>
          <ac:spMkLst>
            <pc:docMk/>
            <pc:sldMk cId="2001618669" sldId="256"/>
            <ac:spMk id="49" creationId="{D5288BCE-665C-472A-8C43-664BCFA31E43}"/>
          </ac:spMkLst>
        </pc:spChg>
        <pc:spChg chg="add del">
          <ac:chgData name="Candice Hall" userId="575096b1-4e2a-403b-9830-8930b02e3416" providerId="ADAL" clId="{6FBD60F9-8F87-487B-AEB0-01912F278434}" dt="2020-01-15T17:59:52.885" v="404" actId="26606"/>
          <ac:spMkLst>
            <pc:docMk/>
            <pc:sldMk cId="2001618669" sldId="256"/>
            <ac:spMk id="50" creationId="{46C57131-53A7-4C1A-BEA8-25F06A06AD29}"/>
          </ac:spMkLst>
        </pc:spChg>
        <pc:spChg chg="add del">
          <ac:chgData name="Candice Hall" userId="575096b1-4e2a-403b-9830-8930b02e3416" providerId="ADAL" clId="{6FBD60F9-8F87-487B-AEB0-01912F278434}" dt="2020-01-15T18:00:58.588" v="416" actId="26606"/>
          <ac:spMkLst>
            <pc:docMk/>
            <pc:sldMk cId="2001618669" sldId="256"/>
            <ac:spMk id="52" creationId="{23962611-DFD5-4092-AAFD-559E3DFCE2C9}"/>
          </ac:spMkLst>
        </pc:spChg>
        <pc:spChg chg="add">
          <ac:chgData name="Candice Hall" userId="575096b1-4e2a-403b-9830-8930b02e3416" providerId="ADAL" clId="{6FBD60F9-8F87-487B-AEB0-01912F278434}" dt="2020-01-16T21:58:45.558" v="6166" actId="26606"/>
          <ac:spMkLst>
            <pc:docMk/>
            <pc:sldMk cId="2001618669" sldId="256"/>
            <ac:spMk id="57" creationId="{CDA1A2E9-63FE-408D-A803-8E306ECAB4B3}"/>
          </ac:spMkLst>
        </pc:spChg>
        <pc:spChg chg="add del">
          <ac:chgData name="Candice Hall" userId="575096b1-4e2a-403b-9830-8930b02e3416" providerId="ADAL" clId="{6FBD60F9-8F87-487B-AEB0-01912F278434}" dt="2020-01-15T18:00:41.531" v="411" actId="26606"/>
          <ac:spMkLst>
            <pc:docMk/>
            <pc:sldMk cId="2001618669" sldId="256"/>
            <ac:spMk id="58" creationId="{7CB58083-207D-4F1E-8D94-FB2CCB15F72A}"/>
          </ac:spMkLst>
        </pc:spChg>
        <pc:spChg chg="add">
          <ac:chgData name="Candice Hall" userId="575096b1-4e2a-403b-9830-8930b02e3416" providerId="ADAL" clId="{6FBD60F9-8F87-487B-AEB0-01912F278434}" dt="2020-01-16T21:58:45.558" v="6166" actId="26606"/>
          <ac:spMkLst>
            <pc:docMk/>
            <pc:sldMk cId="2001618669" sldId="256"/>
            <ac:spMk id="59" creationId="{1A882A9F-F4E9-4E23-8F0B-20B5DF42EAA9}"/>
          </ac:spMkLst>
        </pc:spChg>
        <pc:spChg chg="add del">
          <ac:chgData name="Candice Hall" userId="575096b1-4e2a-403b-9830-8930b02e3416" providerId="ADAL" clId="{6FBD60F9-8F87-487B-AEB0-01912F278434}" dt="2020-01-15T18:00:41.531" v="411" actId="26606"/>
          <ac:spMkLst>
            <pc:docMk/>
            <pc:sldMk cId="2001618669" sldId="256"/>
            <ac:spMk id="60" creationId="{86197D16-FE75-4A0E-A0C9-28C0F04A43DF}"/>
          </ac:spMkLst>
        </pc:spChg>
        <pc:spChg chg="add">
          <ac:chgData name="Candice Hall" userId="575096b1-4e2a-403b-9830-8930b02e3416" providerId="ADAL" clId="{6FBD60F9-8F87-487B-AEB0-01912F278434}" dt="2020-01-16T21:58:45.558" v="6166" actId="26606"/>
          <ac:spMkLst>
            <pc:docMk/>
            <pc:sldMk cId="2001618669" sldId="256"/>
            <ac:spMk id="61" creationId="{FBE9F90C-C163-435B-9A68-D15C92D1CF2B}"/>
          </ac:spMkLst>
        </pc:spChg>
        <pc:spChg chg="add">
          <ac:chgData name="Candice Hall" userId="575096b1-4e2a-403b-9830-8930b02e3416" providerId="ADAL" clId="{6FBD60F9-8F87-487B-AEB0-01912F278434}" dt="2020-01-16T21:58:45.558" v="6166" actId="26606"/>
          <ac:spMkLst>
            <pc:docMk/>
            <pc:sldMk cId="2001618669" sldId="256"/>
            <ac:spMk id="63" creationId="{42280AB2-77A5-4CB7-AF7D-1795CA8DC7BC}"/>
          </ac:spMkLst>
        </pc:spChg>
        <pc:spChg chg="add del">
          <ac:chgData name="Candice Hall" userId="575096b1-4e2a-403b-9830-8930b02e3416" providerId="ADAL" clId="{6FBD60F9-8F87-487B-AEB0-01912F278434}" dt="2020-01-15T18:00:56.336" v="413" actId="26606"/>
          <ac:spMkLst>
            <pc:docMk/>
            <pc:sldMk cId="2001618669" sldId="256"/>
            <ac:spMk id="64" creationId="{86197D16-FE75-4A0E-A0C9-28C0F04A43DF}"/>
          </ac:spMkLst>
        </pc:spChg>
        <pc:spChg chg="add del">
          <ac:chgData name="Candice Hall" userId="575096b1-4e2a-403b-9830-8930b02e3416" providerId="ADAL" clId="{6FBD60F9-8F87-487B-AEB0-01912F278434}" dt="2020-01-15T18:00:58.571" v="415" actId="26606"/>
          <ac:spMkLst>
            <pc:docMk/>
            <pc:sldMk cId="2001618669" sldId="256"/>
            <ac:spMk id="67" creationId="{1ACA2EA0-FFD3-42EC-9406-B595015ED96E}"/>
          </ac:spMkLst>
        </pc:spChg>
        <pc:spChg chg="add del">
          <ac:chgData name="Candice Hall" userId="575096b1-4e2a-403b-9830-8930b02e3416" providerId="ADAL" clId="{6FBD60F9-8F87-487B-AEB0-01912F278434}" dt="2020-01-15T18:00:58.571" v="415" actId="26606"/>
          <ac:spMkLst>
            <pc:docMk/>
            <pc:sldMk cId="2001618669" sldId="256"/>
            <ac:spMk id="68" creationId="{D5288BCE-665C-472A-8C43-664BCFA31E43}"/>
          </ac:spMkLst>
        </pc:spChg>
        <pc:spChg chg="add del">
          <ac:chgData name="Candice Hall" userId="575096b1-4e2a-403b-9830-8930b02e3416" providerId="ADAL" clId="{6FBD60F9-8F87-487B-AEB0-01912F278434}" dt="2020-01-15T18:00:58.571" v="415" actId="26606"/>
          <ac:spMkLst>
            <pc:docMk/>
            <pc:sldMk cId="2001618669" sldId="256"/>
            <ac:spMk id="69" creationId="{46C57131-53A7-4C1A-BEA8-25F06A06AD29}"/>
          </ac:spMkLst>
        </pc:spChg>
        <pc:spChg chg="add del">
          <ac:chgData name="Candice Hall" userId="575096b1-4e2a-403b-9830-8930b02e3416" providerId="ADAL" clId="{6FBD60F9-8F87-487B-AEB0-01912F278434}" dt="2020-01-15T18:01:29.850" v="419" actId="26606"/>
          <ac:spMkLst>
            <pc:docMk/>
            <pc:sldMk cId="2001618669" sldId="256"/>
            <ac:spMk id="71" creationId="{86197D16-FE75-4A0E-A0C9-28C0F04A43DF}"/>
          </ac:spMkLst>
        </pc:spChg>
        <pc:spChg chg="add del">
          <ac:chgData name="Candice Hall" userId="575096b1-4e2a-403b-9830-8930b02e3416" providerId="ADAL" clId="{6FBD60F9-8F87-487B-AEB0-01912F278434}" dt="2020-01-16T21:57:20.224" v="6161"/>
          <ac:spMkLst>
            <pc:docMk/>
            <pc:sldMk cId="2001618669" sldId="256"/>
            <ac:spMk id="77" creationId="{CDA1A2E9-63FE-408D-A803-8E306ECAB4B3}"/>
          </ac:spMkLst>
        </pc:spChg>
        <pc:spChg chg="add del">
          <ac:chgData name="Candice Hall" userId="575096b1-4e2a-403b-9830-8930b02e3416" providerId="ADAL" clId="{6FBD60F9-8F87-487B-AEB0-01912F278434}" dt="2020-01-16T21:57:20.224" v="6161"/>
          <ac:spMkLst>
            <pc:docMk/>
            <pc:sldMk cId="2001618669" sldId="256"/>
            <ac:spMk id="79" creationId="{1A882A9F-F4E9-4E23-8F0B-20B5DF42EAA9}"/>
          </ac:spMkLst>
        </pc:spChg>
        <pc:spChg chg="add del">
          <ac:chgData name="Candice Hall" userId="575096b1-4e2a-403b-9830-8930b02e3416" providerId="ADAL" clId="{6FBD60F9-8F87-487B-AEB0-01912F278434}" dt="2020-01-16T21:57:20.224" v="6161"/>
          <ac:spMkLst>
            <pc:docMk/>
            <pc:sldMk cId="2001618669" sldId="256"/>
            <ac:spMk id="81" creationId="{FBE9F90C-C163-435B-9A68-D15C92D1CF2B}"/>
          </ac:spMkLst>
        </pc:spChg>
        <pc:spChg chg="add del">
          <ac:chgData name="Candice Hall" userId="575096b1-4e2a-403b-9830-8930b02e3416" providerId="ADAL" clId="{6FBD60F9-8F87-487B-AEB0-01912F278434}" dt="2020-01-16T21:57:20.224" v="6161"/>
          <ac:spMkLst>
            <pc:docMk/>
            <pc:sldMk cId="2001618669" sldId="256"/>
            <ac:spMk id="83" creationId="{42280AB2-77A5-4CB7-AF7D-1795CA8DC7BC}"/>
          </ac:spMkLst>
        </pc:spChg>
        <pc:grpChg chg="add del">
          <ac:chgData name="Candice Hall" userId="575096b1-4e2a-403b-9830-8930b02e3416" providerId="ADAL" clId="{6FBD60F9-8F87-487B-AEB0-01912F278434}" dt="2020-01-16T21:58:45.523" v="6165" actId="26606"/>
          <ac:grpSpMkLst>
            <pc:docMk/>
            <pc:sldMk cId="2001618669" sldId="256"/>
            <ac:grpSpMk id="11" creationId="{1C601609-75CE-4CAA-9520-1CD1076BAA22}"/>
          </ac:grpSpMkLst>
        </pc:grpChg>
        <pc:picChg chg="add del">
          <ac:chgData name="Candice Hall" userId="575096b1-4e2a-403b-9830-8930b02e3416" providerId="ADAL" clId="{6FBD60F9-8F87-487B-AEB0-01912F278434}" dt="2020-01-15T17:59:46.719" v="402" actId="26606"/>
          <ac:picMkLst>
            <pc:docMk/>
            <pc:sldMk cId="2001618669" sldId="256"/>
            <ac:picMk id="46" creationId="{2270F1FA-0425-408F-9861-80BF5AFB276D}"/>
          </ac:picMkLst>
        </pc:picChg>
        <pc:picChg chg="add del">
          <ac:chgData name="Candice Hall" userId="575096b1-4e2a-403b-9830-8930b02e3416" providerId="ADAL" clId="{6FBD60F9-8F87-487B-AEB0-01912F278434}" dt="2020-01-15T18:00:58.588" v="416" actId="26606"/>
          <ac:picMkLst>
            <pc:docMk/>
            <pc:sldMk cId="2001618669" sldId="256"/>
            <ac:picMk id="53" creationId="{2270F1FA-0425-408F-9861-80BF5AFB276D}"/>
          </ac:picMkLst>
        </pc:picChg>
        <pc:picChg chg="add del">
          <ac:chgData name="Candice Hall" userId="575096b1-4e2a-403b-9830-8930b02e3416" providerId="ADAL" clId="{6FBD60F9-8F87-487B-AEB0-01912F278434}" dt="2020-01-15T18:00:41.531" v="411" actId="26606"/>
          <ac:picMkLst>
            <pc:docMk/>
            <pc:sldMk cId="2001618669" sldId="256"/>
            <ac:picMk id="62" creationId="{7B578FCC-1870-4302-A27B-C1862E46CFCB}"/>
          </ac:picMkLst>
        </pc:picChg>
        <pc:picChg chg="add del">
          <ac:chgData name="Candice Hall" userId="575096b1-4e2a-403b-9830-8930b02e3416" providerId="ADAL" clId="{6FBD60F9-8F87-487B-AEB0-01912F278434}" dt="2020-01-15T18:00:56.336" v="413" actId="26606"/>
          <ac:picMkLst>
            <pc:docMk/>
            <pc:sldMk cId="2001618669" sldId="256"/>
            <ac:picMk id="65" creationId="{FA8FCEC6-4B30-4FF2-8B32-504BEAEA3A16}"/>
          </ac:picMkLst>
        </pc:picChg>
        <pc:picChg chg="add del">
          <ac:chgData name="Candice Hall" userId="575096b1-4e2a-403b-9830-8930b02e3416" providerId="ADAL" clId="{6FBD60F9-8F87-487B-AEB0-01912F278434}" dt="2020-01-15T18:01:29.850" v="419" actId="26606"/>
          <ac:picMkLst>
            <pc:docMk/>
            <pc:sldMk cId="2001618669" sldId="256"/>
            <ac:picMk id="72" creationId="{FA8FCEC6-4B30-4FF2-8B32-504BEAEA3A16}"/>
          </ac:picMkLst>
        </pc:picChg>
        <pc:cxnChg chg="add del">
          <ac:chgData name="Candice Hall" userId="575096b1-4e2a-403b-9830-8930b02e3416" providerId="ADAL" clId="{6FBD60F9-8F87-487B-AEB0-01912F278434}" dt="2020-01-15T17:59:43.180" v="400" actId="26606"/>
          <ac:cxnSpMkLst>
            <pc:docMk/>
            <pc:sldMk cId="2001618669" sldId="256"/>
            <ac:cxnSpMk id="43" creationId="{9E8E38ED-369A-44C2-B635-0BED0E48A6E8}"/>
          </ac:cxnSpMkLst>
        </pc:cxnChg>
      </pc:sldChg>
      <pc:sldChg chg="add del mod chgLayout">
        <pc:chgData name="Candice Hall" userId="575096b1-4e2a-403b-9830-8930b02e3416" providerId="ADAL" clId="{6FBD60F9-8F87-487B-AEB0-01912F278434}" dt="2020-01-15T18:08:05.129" v="511" actId="2696"/>
        <pc:sldMkLst>
          <pc:docMk/>
          <pc:sldMk cId="2880571261" sldId="257"/>
        </pc:sldMkLst>
      </pc:sldChg>
      <pc:sldChg chg="modSp add del mod modClrScheme addCm chgLayout">
        <pc:chgData name="Candice Hall" userId="575096b1-4e2a-403b-9830-8930b02e3416" providerId="ADAL" clId="{6FBD60F9-8F87-487B-AEB0-01912F278434}" dt="2020-01-15T18:03:16.781" v="426" actId="2696"/>
        <pc:sldMkLst>
          <pc:docMk/>
          <pc:sldMk cId="2899771304" sldId="257"/>
        </pc:sldMkLst>
        <pc:spChg chg="mod ord">
          <ac:chgData name="Candice Hall" userId="575096b1-4e2a-403b-9830-8930b02e3416" providerId="ADAL" clId="{6FBD60F9-8F87-487B-AEB0-01912F278434}" dt="2020-01-12T22:13:27.123" v="280" actId="700"/>
          <ac:spMkLst>
            <pc:docMk/>
            <pc:sldMk cId="2899771304" sldId="257"/>
            <ac:spMk id="2" creationId="{3043D0B5-0DFE-4D41-BBE8-C8E2C4F33B05}"/>
          </ac:spMkLst>
        </pc:spChg>
        <pc:spChg chg="mod ord">
          <ac:chgData name="Candice Hall" userId="575096b1-4e2a-403b-9830-8930b02e3416" providerId="ADAL" clId="{6FBD60F9-8F87-487B-AEB0-01912F278434}" dt="2020-01-15T18:03:09.497" v="425" actId="14100"/>
          <ac:spMkLst>
            <pc:docMk/>
            <pc:sldMk cId="2899771304" sldId="257"/>
            <ac:spMk id="3" creationId="{A374D1E9-E518-4D16-BE14-DC454D37B982}"/>
          </ac:spMkLst>
        </pc:spChg>
      </pc:sldChg>
      <pc:sldChg chg="addSp modSp add mod modClrScheme chgLayout">
        <pc:chgData name="Candice Hall" userId="575096b1-4e2a-403b-9830-8930b02e3416" providerId="ADAL" clId="{6FBD60F9-8F87-487B-AEB0-01912F278434}" dt="2020-01-16T17:45:17.312" v="5550" actId="20577"/>
        <pc:sldMkLst>
          <pc:docMk/>
          <pc:sldMk cId="3223993746" sldId="258"/>
        </pc:sldMkLst>
        <pc:spChg chg="add mod">
          <ac:chgData name="Candice Hall" userId="575096b1-4e2a-403b-9830-8930b02e3416" providerId="ADAL" clId="{6FBD60F9-8F87-487B-AEB0-01912F278434}" dt="2020-01-15T19:11:24.675" v="1423" actId="20577"/>
          <ac:spMkLst>
            <pc:docMk/>
            <pc:sldMk cId="3223993746" sldId="258"/>
            <ac:spMk id="2" creationId="{2792C13D-EBB9-4210-8499-911FED34E52B}"/>
          </ac:spMkLst>
        </pc:spChg>
        <pc:spChg chg="add mod">
          <ac:chgData name="Candice Hall" userId="575096b1-4e2a-403b-9830-8930b02e3416" providerId="ADAL" clId="{6FBD60F9-8F87-487B-AEB0-01912F278434}" dt="2020-01-16T17:45:17.312" v="5550" actId="20577"/>
          <ac:spMkLst>
            <pc:docMk/>
            <pc:sldMk cId="3223993746" sldId="258"/>
            <ac:spMk id="3" creationId="{7D399EBB-B2C1-4771-9967-D6FB91C78998}"/>
          </ac:spMkLst>
        </pc:spChg>
      </pc:sldChg>
      <pc:sldChg chg="addSp delSp modSp add mod setBg setClrOvrMap delDesignElem">
        <pc:chgData name="Candice Hall" userId="575096b1-4e2a-403b-9830-8930b02e3416" providerId="ADAL" clId="{6FBD60F9-8F87-487B-AEB0-01912F278434}" dt="2020-01-16T22:20:33.633" v="6605" actId="20577"/>
        <pc:sldMkLst>
          <pc:docMk/>
          <pc:sldMk cId="63248603" sldId="259"/>
        </pc:sldMkLst>
        <pc:spChg chg="mod">
          <ac:chgData name="Candice Hall" userId="575096b1-4e2a-403b-9830-8930b02e3416" providerId="ADAL" clId="{6FBD60F9-8F87-487B-AEB0-01912F278434}" dt="2020-01-16T21:59:33.665" v="6184" actId="14100"/>
          <ac:spMkLst>
            <pc:docMk/>
            <pc:sldMk cId="63248603" sldId="259"/>
            <ac:spMk id="2" creationId="{D70A06F4-FFCF-4B09-B16D-15886EA2C2F3}"/>
          </ac:spMkLst>
        </pc:spChg>
        <pc:spChg chg="mod">
          <ac:chgData name="Candice Hall" userId="575096b1-4e2a-403b-9830-8930b02e3416" providerId="ADAL" clId="{6FBD60F9-8F87-487B-AEB0-01912F278434}" dt="2020-01-16T22:20:33.633" v="6605" actId="20577"/>
          <ac:spMkLst>
            <pc:docMk/>
            <pc:sldMk cId="63248603" sldId="259"/>
            <ac:spMk id="3" creationId="{08DBE24F-EA84-49FE-83E0-194256AAD2F4}"/>
          </ac:spMkLst>
        </pc:spChg>
        <pc:spChg chg="add del">
          <ac:chgData name="Candice Hall" userId="575096b1-4e2a-403b-9830-8930b02e3416" providerId="ADAL" clId="{6FBD60F9-8F87-487B-AEB0-01912F278434}" dt="2020-01-15T18:23:04.738" v="1089" actId="26606"/>
          <ac:spMkLst>
            <pc:docMk/>
            <pc:sldMk cId="63248603" sldId="259"/>
            <ac:spMk id="8" creationId="{5463EB0A-3D7C-4AA5-BFA5-8EE5B4BA5624}"/>
          </ac:spMkLst>
        </pc:spChg>
        <pc:spChg chg="add del">
          <ac:chgData name="Candice Hall" userId="575096b1-4e2a-403b-9830-8930b02e3416" providerId="ADAL" clId="{6FBD60F9-8F87-487B-AEB0-01912F278434}" dt="2020-01-15T18:23:04.738" v="1089" actId="26606"/>
          <ac:spMkLst>
            <pc:docMk/>
            <pc:sldMk cId="63248603" sldId="259"/>
            <ac:spMk id="10" creationId="{7945AD00-F967-454D-A4B2-39ABA5C88C20}"/>
          </ac:spMkLst>
        </pc:spChg>
        <pc:spChg chg="add del">
          <ac:chgData name="Candice Hall" userId="575096b1-4e2a-403b-9830-8930b02e3416" providerId="ADAL" clId="{6FBD60F9-8F87-487B-AEB0-01912F278434}" dt="2020-01-15T18:23:04.738" v="1089" actId="26606"/>
          <ac:spMkLst>
            <pc:docMk/>
            <pc:sldMk cId="63248603" sldId="259"/>
            <ac:spMk id="12" creationId="{E9BC5B79-B912-427C-8219-E3E50943FCDE}"/>
          </ac:spMkLst>
        </pc:spChg>
        <pc:spChg chg="add del">
          <ac:chgData name="Candice Hall" userId="575096b1-4e2a-403b-9830-8930b02e3416" providerId="ADAL" clId="{6FBD60F9-8F87-487B-AEB0-01912F278434}" dt="2020-01-15T18:23:04.694" v="1088" actId="26606"/>
          <ac:spMkLst>
            <pc:docMk/>
            <pc:sldMk cId="63248603" sldId="259"/>
            <ac:spMk id="17" creationId="{EA67B5B4-3A24-436E-B663-1B2EBFF8A0CD}"/>
          </ac:spMkLst>
        </pc:spChg>
        <pc:spChg chg="add del">
          <ac:chgData name="Candice Hall" userId="575096b1-4e2a-403b-9830-8930b02e3416" providerId="ADAL" clId="{6FBD60F9-8F87-487B-AEB0-01912F278434}" dt="2020-01-15T18:23:04.694" v="1088" actId="26606"/>
          <ac:spMkLst>
            <pc:docMk/>
            <pc:sldMk cId="63248603" sldId="259"/>
            <ac:spMk id="19" creationId="{987FDF89-C993-41F4-A1B8-DBAFF16008A9}"/>
          </ac:spMkLst>
        </pc:spChg>
        <pc:spChg chg="add del">
          <ac:chgData name="Candice Hall" userId="575096b1-4e2a-403b-9830-8930b02e3416" providerId="ADAL" clId="{6FBD60F9-8F87-487B-AEB0-01912F278434}" dt="2020-01-15T18:23:04.694" v="1088" actId="26606"/>
          <ac:spMkLst>
            <pc:docMk/>
            <pc:sldMk cId="63248603" sldId="259"/>
            <ac:spMk id="21" creationId="{D1D7179B-FF7C-482F-B3D9-2BE9ED1139F9}"/>
          </ac:spMkLst>
        </pc:spChg>
        <pc:spChg chg="add del">
          <ac:chgData name="Candice Hall" userId="575096b1-4e2a-403b-9830-8930b02e3416" providerId="ADAL" clId="{6FBD60F9-8F87-487B-AEB0-01912F278434}" dt="2020-01-15T18:24:30.275" v="1090" actId="26606"/>
          <ac:spMkLst>
            <pc:docMk/>
            <pc:sldMk cId="63248603" sldId="259"/>
            <ac:spMk id="23" creationId="{F6436F45-1C0E-45BA-BE75-D96C20CDF2E2}"/>
          </ac:spMkLst>
        </pc:spChg>
        <pc:spChg chg="add del">
          <ac:chgData name="Candice Hall" userId="575096b1-4e2a-403b-9830-8930b02e3416" providerId="ADAL" clId="{6FBD60F9-8F87-487B-AEB0-01912F278434}" dt="2020-01-15T18:24:30.275" v="1090" actId="26606"/>
          <ac:spMkLst>
            <pc:docMk/>
            <pc:sldMk cId="63248603" sldId="259"/>
            <ac:spMk id="24" creationId="{9A61AA1F-2111-4725-8A3B-D8DA44E6CBE8}"/>
          </ac:spMkLst>
        </pc:spChg>
        <pc:spChg chg="add del">
          <ac:chgData name="Candice Hall" userId="575096b1-4e2a-403b-9830-8930b02e3416" providerId="ADAL" clId="{6FBD60F9-8F87-487B-AEB0-01912F278434}" dt="2020-01-15T18:24:30.275" v="1090" actId="26606"/>
          <ac:spMkLst>
            <pc:docMk/>
            <pc:sldMk cId="63248603" sldId="259"/>
            <ac:spMk id="25" creationId="{A91C6513-6E9D-44D4-BDF7-DD82A5CE3F91}"/>
          </ac:spMkLst>
        </pc:spChg>
        <pc:spChg chg="add del">
          <ac:chgData name="Candice Hall" userId="575096b1-4e2a-403b-9830-8930b02e3416" providerId="ADAL" clId="{6FBD60F9-8F87-487B-AEB0-01912F278434}" dt="2020-01-15T18:24:30.275" v="1090" actId="26606"/>
          <ac:spMkLst>
            <pc:docMk/>
            <pc:sldMk cId="63248603" sldId="259"/>
            <ac:spMk id="26" creationId="{AA1B736F-95DD-4D46-A374-5B5950ED99FE}"/>
          </ac:spMkLst>
        </pc:spChg>
        <pc:spChg chg="add del">
          <ac:chgData name="Candice Hall" userId="575096b1-4e2a-403b-9830-8930b02e3416" providerId="ADAL" clId="{6FBD60F9-8F87-487B-AEB0-01912F278434}" dt="2020-01-15T18:24:30.275" v="1090" actId="26606"/>
          <ac:spMkLst>
            <pc:docMk/>
            <pc:sldMk cId="63248603" sldId="259"/>
            <ac:spMk id="27" creationId="{12D86620-09EF-4EB8-86DD-2ED78F86CC28}"/>
          </ac:spMkLst>
        </pc:spChg>
        <pc:spChg chg="add del">
          <ac:chgData name="Candice Hall" userId="575096b1-4e2a-403b-9830-8930b02e3416" providerId="ADAL" clId="{6FBD60F9-8F87-487B-AEB0-01912F278434}" dt="2020-01-15T18:24:30.275" v="1090" actId="26606"/>
          <ac:spMkLst>
            <pc:docMk/>
            <pc:sldMk cId="63248603" sldId="259"/>
            <ac:spMk id="28" creationId="{A122AB9F-71A5-4959-B10A-5BA29D9FAA3F}"/>
          </ac:spMkLst>
        </pc:spChg>
        <pc:spChg chg="add del">
          <ac:chgData name="Candice Hall" userId="575096b1-4e2a-403b-9830-8930b02e3416" providerId="ADAL" clId="{6FBD60F9-8F87-487B-AEB0-01912F278434}" dt="2020-01-15T18:24:30.275" v="1090" actId="26606"/>
          <ac:spMkLst>
            <pc:docMk/>
            <pc:sldMk cId="63248603" sldId="259"/>
            <ac:spMk id="29" creationId="{E8661165-64CF-44E0-B97E-B3F08AF1D98F}"/>
          </ac:spMkLst>
        </pc:spChg>
        <pc:spChg chg="add del">
          <ac:chgData name="Candice Hall" userId="575096b1-4e2a-403b-9830-8930b02e3416" providerId="ADAL" clId="{6FBD60F9-8F87-487B-AEB0-01912F278434}" dt="2020-01-15T18:24:30.275" v="1090" actId="26606"/>
          <ac:spMkLst>
            <pc:docMk/>
            <pc:sldMk cId="63248603" sldId="259"/>
            <ac:spMk id="31" creationId="{B4E32058-B36D-48AA-8DD2-5D75B7DD9EE9}"/>
          </ac:spMkLst>
        </pc:spChg>
        <pc:spChg chg="add del">
          <ac:chgData name="Candice Hall" userId="575096b1-4e2a-403b-9830-8930b02e3416" providerId="ADAL" clId="{6FBD60F9-8F87-487B-AEB0-01912F278434}" dt="2020-01-15T18:24:30.275" v="1090" actId="26606"/>
          <ac:spMkLst>
            <pc:docMk/>
            <pc:sldMk cId="63248603" sldId="259"/>
            <ac:spMk id="33" creationId="{9BC92B5F-1033-406F-8DD7-C7AB058187F6}"/>
          </ac:spMkLst>
        </pc:spChg>
        <pc:spChg chg="add del">
          <ac:chgData name="Candice Hall" userId="575096b1-4e2a-403b-9830-8930b02e3416" providerId="ADAL" clId="{6FBD60F9-8F87-487B-AEB0-01912F278434}" dt="2020-01-15T18:24:30.275" v="1090" actId="26606"/>
          <ac:spMkLst>
            <pc:docMk/>
            <pc:sldMk cId="63248603" sldId="259"/>
            <ac:spMk id="35" creationId="{24B3A802-6382-4761-AEB1-92A5AB7F6CDF}"/>
          </ac:spMkLst>
        </pc:spChg>
        <pc:spChg chg="add del">
          <ac:chgData name="Candice Hall" userId="575096b1-4e2a-403b-9830-8930b02e3416" providerId="ADAL" clId="{6FBD60F9-8F87-487B-AEB0-01912F278434}" dt="2020-01-15T18:24:30.275" v="1090" actId="26606"/>
          <ac:spMkLst>
            <pc:docMk/>
            <pc:sldMk cId="63248603" sldId="259"/>
            <ac:spMk id="37" creationId="{C6B7E349-0D41-4B6F-A439-964D87075F4C}"/>
          </ac:spMkLst>
        </pc:spChg>
        <pc:spChg chg="add del">
          <ac:chgData name="Candice Hall" userId="575096b1-4e2a-403b-9830-8930b02e3416" providerId="ADAL" clId="{6FBD60F9-8F87-487B-AEB0-01912F278434}" dt="2020-01-15T18:24:30.275" v="1090" actId="26606"/>
          <ac:spMkLst>
            <pc:docMk/>
            <pc:sldMk cId="63248603" sldId="259"/>
            <ac:spMk id="39" creationId="{B9E2F601-A10D-4072-8962-27B1D6176C06}"/>
          </ac:spMkLst>
        </pc:spChg>
        <pc:spChg chg="add del">
          <ac:chgData name="Candice Hall" userId="575096b1-4e2a-403b-9830-8930b02e3416" providerId="ADAL" clId="{6FBD60F9-8F87-487B-AEB0-01912F278434}" dt="2020-01-15T18:27:16.174" v="1116" actId="26606"/>
          <ac:spMkLst>
            <pc:docMk/>
            <pc:sldMk cId="63248603" sldId="259"/>
            <ac:spMk id="44" creationId="{9D3A9E89-033E-4C4A-8C41-416DABFFD307}"/>
          </ac:spMkLst>
        </pc:spChg>
        <pc:spChg chg="add del">
          <ac:chgData name="Candice Hall" userId="575096b1-4e2a-403b-9830-8930b02e3416" providerId="ADAL" clId="{6FBD60F9-8F87-487B-AEB0-01912F278434}" dt="2020-01-15T18:27:16.174" v="1116" actId="26606"/>
          <ac:spMkLst>
            <pc:docMk/>
            <pc:sldMk cId="63248603" sldId="259"/>
            <ac:spMk id="46" creationId="{86293361-111E-427D-8E5B-256944AC8395}"/>
          </ac:spMkLst>
        </pc:spChg>
        <pc:spChg chg="add del">
          <ac:chgData name="Candice Hall" userId="575096b1-4e2a-403b-9830-8930b02e3416" providerId="ADAL" clId="{6FBD60F9-8F87-487B-AEB0-01912F278434}" dt="2020-01-15T18:27:16.174" v="1116" actId="26606"/>
          <ac:spMkLst>
            <pc:docMk/>
            <pc:sldMk cId="63248603" sldId="259"/>
            <ac:spMk id="70" creationId="{78907291-9D6D-4740-81DB-441477BCA279}"/>
          </ac:spMkLst>
        </pc:spChg>
        <pc:spChg chg="add del">
          <ac:chgData name="Candice Hall" userId="575096b1-4e2a-403b-9830-8930b02e3416" providerId="ADAL" clId="{6FBD60F9-8F87-487B-AEB0-01912F278434}" dt="2020-01-15T18:27:16.143" v="1115" actId="26606"/>
          <ac:spMkLst>
            <pc:docMk/>
            <pc:sldMk cId="63248603" sldId="259"/>
            <ac:spMk id="75" creationId="{9A61AA1F-2111-4725-8A3B-D8DA44E6CBE8}"/>
          </ac:spMkLst>
        </pc:spChg>
        <pc:spChg chg="add del">
          <ac:chgData name="Candice Hall" userId="575096b1-4e2a-403b-9830-8930b02e3416" providerId="ADAL" clId="{6FBD60F9-8F87-487B-AEB0-01912F278434}" dt="2020-01-15T18:27:16.143" v="1115" actId="26606"/>
          <ac:spMkLst>
            <pc:docMk/>
            <pc:sldMk cId="63248603" sldId="259"/>
            <ac:spMk id="77" creationId="{AA1B736F-95DD-4D46-A374-5B5950ED99FE}"/>
          </ac:spMkLst>
        </pc:spChg>
        <pc:spChg chg="add del">
          <ac:chgData name="Candice Hall" userId="575096b1-4e2a-403b-9830-8930b02e3416" providerId="ADAL" clId="{6FBD60F9-8F87-487B-AEB0-01912F278434}" dt="2020-01-15T18:27:16.143" v="1115" actId="26606"/>
          <ac:spMkLst>
            <pc:docMk/>
            <pc:sldMk cId="63248603" sldId="259"/>
            <ac:spMk id="79" creationId="{A122AB9F-71A5-4959-B10A-5BA29D9FAA3F}"/>
          </ac:spMkLst>
        </pc:spChg>
        <pc:spChg chg="add del">
          <ac:chgData name="Candice Hall" userId="575096b1-4e2a-403b-9830-8930b02e3416" providerId="ADAL" clId="{6FBD60F9-8F87-487B-AEB0-01912F278434}" dt="2020-01-15T18:27:16.143" v="1115" actId="26606"/>
          <ac:spMkLst>
            <pc:docMk/>
            <pc:sldMk cId="63248603" sldId="259"/>
            <ac:spMk id="81" creationId="{F6436F45-1C0E-45BA-BE75-D96C20CDF2E2}"/>
          </ac:spMkLst>
        </pc:spChg>
        <pc:spChg chg="add del">
          <ac:chgData name="Candice Hall" userId="575096b1-4e2a-403b-9830-8930b02e3416" providerId="ADAL" clId="{6FBD60F9-8F87-487B-AEB0-01912F278434}" dt="2020-01-15T18:27:16.143" v="1115" actId="26606"/>
          <ac:spMkLst>
            <pc:docMk/>
            <pc:sldMk cId="63248603" sldId="259"/>
            <ac:spMk id="83" creationId="{A91C6513-6E9D-44D4-BDF7-DD82A5CE3F91}"/>
          </ac:spMkLst>
        </pc:spChg>
        <pc:spChg chg="add del">
          <ac:chgData name="Candice Hall" userId="575096b1-4e2a-403b-9830-8930b02e3416" providerId="ADAL" clId="{6FBD60F9-8F87-487B-AEB0-01912F278434}" dt="2020-01-15T18:27:16.143" v="1115" actId="26606"/>
          <ac:spMkLst>
            <pc:docMk/>
            <pc:sldMk cId="63248603" sldId="259"/>
            <ac:spMk id="85" creationId="{12D86620-09EF-4EB8-86DD-2ED78F86CC28}"/>
          </ac:spMkLst>
        </pc:spChg>
        <pc:spChg chg="add del">
          <ac:chgData name="Candice Hall" userId="575096b1-4e2a-403b-9830-8930b02e3416" providerId="ADAL" clId="{6FBD60F9-8F87-487B-AEB0-01912F278434}" dt="2020-01-15T18:27:16.143" v="1115" actId="26606"/>
          <ac:spMkLst>
            <pc:docMk/>
            <pc:sldMk cId="63248603" sldId="259"/>
            <ac:spMk id="87" creationId="{E8661165-64CF-44E0-B97E-B3F08AF1D98F}"/>
          </ac:spMkLst>
        </pc:spChg>
        <pc:spChg chg="add del">
          <ac:chgData name="Candice Hall" userId="575096b1-4e2a-403b-9830-8930b02e3416" providerId="ADAL" clId="{6FBD60F9-8F87-487B-AEB0-01912F278434}" dt="2020-01-15T18:27:16.143" v="1115" actId="26606"/>
          <ac:spMkLst>
            <pc:docMk/>
            <pc:sldMk cId="63248603" sldId="259"/>
            <ac:spMk id="89" creationId="{B4E32058-B36D-48AA-8DD2-5D75B7DD9EE9}"/>
          </ac:spMkLst>
        </pc:spChg>
        <pc:spChg chg="add del">
          <ac:chgData name="Candice Hall" userId="575096b1-4e2a-403b-9830-8930b02e3416" providerId="ADAL" clId="{6FBD60F9-8F87-487B-AEB0-01912F278434}" dt="2020-01-15T18:27:16.143" v="1115" actId="26606"/>
          <ac:spMkLst>
            <pc:docMk/>
            <pc:sldMk cId="63248603" sldId="259"/>
            <ac:spMk id="91" creationId="{9BC92B5F-1033-406F-8DD7-C7AB058187F6}"/>
          </ac:spMkLst>
        </pc:spChg>
        <pc:spChg chg="add del">
          <ac:chgData name="Candice Hall" userId="575096b1-4e2a-403b-9830-8930b02e3416" providerId="ADAL" clId="{6FBD60F9-8F87-487B-AEB0-01912F278434}" dt="2020-01-15T18:27:16.143" v="1115" actId="26606"/>
          <ac:spMkLst>
            <pc:docMk/>
            <pc:sldMk cId="63248603" sldId="259"/>
            <ac:spMk id="93" creationId="{24B3A802-6382-4761-AEB1-92A5AB7F6CDF}"/>
          </ac:spMkLst>
        </pc:spChg>
        <pc:spChg chg="add del">
          <ac:chgData name="Candice Hall" userId="575096b1-4e2a-403b-9830-8930b02e3416" providerId="ADAL" clId="{6FBD60F9-8F87-487B-AEB0-01912F278434}" dt="2020-01-15T18:27:16.143" v="1115" actId="26606"/>
          <ac:spMkLst>
            <pc:docMk/>
            <pc:sldMk cId="63248603" sldId="259"/>
            <ac:spMk id="95" creationId="{C6B7E349-0D41-4B6F-A439-964D87075F4C}"/>
          </ac:spMkLst>
        </pc:spChg>
        <pc:spChg chg="add del">
          <ac:chgData name="Candice Hall" userId="575096b1-4e2a-403b-9830-8930b02e3416" providerId="ADAL" clId="{6FBD60F9-8F87-487B-AEB0-01912F278434}" dt="2020-01-15T18:27:16.143" v="1115" actId="26606"/>
          <ac:spMkLst>
            <pc:docMk/>
            <pc:sldMk cId="63248603" sldId="259"/>
            <ac:spMk id="97" creationId="{B9E2F601-A10D-4072-8962-27B1D6176C06}"/>
          </ac:spMkLst>
        </pc:spChg>
        <pc:spChg chg="add del">
          <ac:chgData name="Candice Hall" userId="575096b1-4e2a-403b-9830-8930b02e3416" providerId="ADAL" clId="{6FBD60F9-8F87-487B-AEB0-01912F278434}" dt="2020-01-15T18:30:20.980" v="1172" actId="26606"/>
          <ac:spMkLst>
            <pc:docMk/>
            <pc:sldMk cId="63248603" sldId="259"/>
            <ac:spMk id="99" creationId="{3B854194-185D-494D-905C-7C7CB2E30F6E}"/>
          </ac:spMkLst>
        </pc:spChg>
        <pc:spChg chg="add del">
          <ac:chgData name="Candice Hall" userId="575096b1-4e2a-403b-9830-8930b02e3416" providerId="ADAL" clId="{6FBD60F9-8F87-487B-AEB0-01912F278434}" dt="2020-01-15T18:30:20.980" v="1172" actId="26606"/>
          <ac:spMkLst>
            <pc:docMk/>
            <pc:sldMk cId="63248603" sldId="259"/>
            <ac:spMk id="100" creationId="{B4F5FA0D-0104-4987-8241-EFF7C85B88DE}"/>
          </ac:spMkLst>
        </pc:spChg>
        <pc:spChg chg="add del">
          <ac:chgData name="Candice Hall" userId="575096b1-4e2a-403b-9830-8930b02e3416" providerId="ADAL" clId="{6FBD60F9-8F87-487B-AEB0-01912F278434}" dt="2020-01-15T18:32:40.620" v="1207" actId="26606"/>
          <ac:spMkLst>
            <pc:docMk/>
            <pc:sldMk cId="63248603" sldId="259"/>
            <ac:spMk id="106" creationId="{4351DFE5-F63D-4BE0-BDA9-E3EB88F01AA5}"/>
          </ac:spMkLst>
        </pc:spChg>
        <pc:spChg chg="add del">
          <ac:chgData name="Candice Hall" userId="575096b1-4e2a-403b-9830-8930b02e3416" providerId="ADAL" clId="{6FBD60F9-8F87-487B-AEB0-01912F278434}" dt="2020-01-15T18:32:40.578" v="1206" actId="26606"/>
          <ac:spMkLst>
            <pc:docMk/>
            <pc:sldMk cId="63248603" sldId="259"/>
            <ac:spMk id="113" creationId="{91F32EBA-ED97-466E-8CFA-8382584155D0}"/>
          </ac:spMkLst>
        </pc:spChg>
        <pc:spChg chg="add del">
          <ac:chgData name="Candice Hall" userId="575096b1-4e2a-403b-9830-8930b02e3416" providerId="ADAL" clId="{6FBD60F9-8F87-487B-AEB0-01912F278434}" dt="2020-01-15T18:32:40.578" v="1206" actId="26606"/>
          <ac:spMkLst>
            <pc:docMk/>
            <pc:sldMk cId="63248603" sldId="259"/>
            <ac:spMk id="115" creationId="{0F06C9D3-00DF-4B71-AE88-29075022FC89}"/>
          </ac:spMkLst>
        </pc:spChg>
        <pc:spChg chg="add del">
          <ac:chgData name="Candice Hall" userId="575096b1-4e2a-403b-9830-8930b02e3416" providerId="ADAL" clId="{6FBD60F9-8F87-487B-AEB0-01912F278434}" dt="2020-01-15T18:32:40.578" v="1206" actId="26606"/>
          <ac:spMkLst>
            <pc:docMk/>
            <pc:sldMk cId="63248603" sldId="259"/>
            <ac:spMk id="117" creationId="{4300F7B2-2FBB-4B65-B588-6331766027CB}"/>
          </ac:spMkLst>
        </pc:spChg>
        <pc:spChg chg="add del">
          <ac:chgData name="Candice Hall" userId="575096b1-4e2a-403b-9830-8930b02e3416" providerId="ADAL" clId="{6FBD60F9-8F87-487B-AEB0-01912F278434}" dt="2020-01-15T18:32:40.578" v="1206" actId="26606"/>
          <ac:spMkLst>
            <pc:docMk/>
            <pc:sldMk cId="63248603" sldId="259"/>
            <ac:spMk id="119" creationId="{EFA5A327-531A-495C-BCA7-27F04811AF4B}"/>
          </ac:spMkLst>
        </pc:spChg>
        <pc:spChg chg="add del">
          <ac:chgData name="Candice Hall" userId="575096b1-4e2a-403b-9830-8930b02e3416" providerId="ADAL" clId="{6FBD60F9-8F87-487B-AEB0-01912F278434}" dt="2020-01-15T18:34:50.058" v="1208" actId="26606"/>
          <ac:spMkLst>
            <pc:docMk/>
            <pc:sldMk cId="63248603" sldId="259"/>
            <ac:spMk id="121" creationId="{4351DFE5-F63D-4BE0-BDA9-E3EB88F01AA5}"/>
          </ac:spMkLst>
        </pc:spChg>
        <pc:spChg chg="add del">
          <ac:chgData name="Candice Hall" userId="575096b1-4e2a-403b-9830-8930b02e3416" providerId="ADAL" clId="{6FBD60F9-8F87-487B-AEB0-01912F278434}" dt="2020-01-15T18:36:04.997" v="1220" actId="26606"/>
          <ac:spMkLst>
            <pc:docMk/>
            <pc:sldMk cId="63248603" sldId="259"/>
            <ac:spMk id="127" creationId="{D55CD764-972B-4CA5-A885-53E55C63E174}"/>
          </ac:spMkLst>
        </pc:spChg>
        <pc:spChg chg="add del">
          <ac:chgData name="Candice Hall" userId="575096b1-4e2a-403b-9830-8930b02e3416" providerId="ADAL" clId="{6FBD60F9-8F87-487B-AEB0-01912F278434}" dt="2020-01-15T18:36:04.997" v="1220" actId="26606"/>
          <ac:spMkLst>
            <pc:docMk/>
            <pc:sldMk cId="63248603" sldId="259"/>
            <ac:spMk id="129" creationId="{95156D82-5315-4F7E-9097-C829D9135C78}"/>
          </ac:spMkLst>
        </pc:spChg>
        <pc:spChg chg="add del">
          <ac:chgData name="Candice Hall" userId="575096b1-4e2a-403b-9830-8930b02e3416" providerId="ADAL" clId="{6FBD60F9-8F87-487B-AEB0-01912F278434}" dt="2020-01-15T18:36:04.997" v="1220" actId="26606"/>
          <ac:spMkLst>
            <pc:docMk/>
            <pc:sldMk cId="63248603" sldId="259"/>
            <ac:spMk id="153" creationId="{E3E51905-F374-4E1A-97CF-B741584B74D5}"/>
          </ac:spMkLst>
        </pc:spChg>
        <pc:spChg chg="add del">
          <ac:chgData name="Candice Hall" userId="575096b1-4e2a-403b-9830-8930b02e3416" providerId="ADAL" clId="{6FBD60F9-8F87-487B-AEB0-01912F278434}" dt="2020-01-16T21:57:20.224" v="6161"/>
          <ac:spMkLst>
            <pc:docMk/>
            <pc:sldMk cId="63248603" sldId="259"/>
            <ac:spMk id="158" creationId="{D55CD764-972B-4CA5-A885-53E55C63E174}"/>
          </ac:spMkLst>
        </pc:spChg>
        <pc:spChg chg="add del">
          <ac:chgData name="Candice Hall" userId="575096b1-4e2a-403b-9830-8930b02e3416" providerId="ADAL" clId="{6FBD60F9-8F87-487B-AEB0-01912F278434}" dt="2020-01-16T21:57:20.224" v="6161"/>
          <ac:spMkLst>
            <pc:docMk/>
            <pc:sldMk cId="63248603" sldId="259"/>
            <ac:spMk id="160" creationId="{95156D82-5315-4F7E-9097-C829D9135C78}"/>
          </ac:spMkLst>
        </pc:spChg>
        <pc:spChg chg="add del">
          <ac:chgData name="Candice Hall" userId="575096b1-4e2a-403b-9830-8930b02e3416" providerId="ADAL" clId="{6FBD60F9-8F87-487B-AEB0-01912F278434}" dt="2020-01-16T21:57:20.224" v="6161"/>
          <ac:spMkLst>
            <pc:docMk/>
            <pc:sldMk cId="63248603" sldId="259"/>
            <ac:spMk id="184" creationId="{E3E51905-F374-4E1A-97CF-B741584B74D5}"/>
          </ac:spMkLst>
        </pc:spChg>
        <pc:grpChg chg="add del">
          <ac:chgData name="Candice Hall" userId="575096b1-4e2a-403b-9830-8930b02e3416" providerId="ADAL" clId="{6FBD60F9-8F87-487B-AEB0-01912F278434}" dt="2020-01-15T18:27:16.174" v="1116" actId="26606"/>
          <ac:grpSpMkLst>
            <pc:docMk/>
            <pc:sldMk cId="63248603" sldId="259"/>
            <ac:grpSpMk id="48" creationId="{6DD44263-0C4E-4CE2-9EE0-B4C1C0667EBE}"/>
          </ac:grpSpMkLst>
        </pc:grpChg>
        <pc:grpChg chg="add del">
          <ac:chgData name="Candice Hall" userId="575096b1-4e2a-403b-9830-8930b02e3416" providerId="ADAL" clId="{6FBD60F9-8F87-487B-AEB0-01912F278434}" dt="2020-01-15T18:36:04.997" v="1220" actId="26606"/>
          <ac:grpSpMkLst>
            <pc:docMk/>
            <pc:sldMk cId="63248603" sldId="259"/>
            <ac:grpSpMk id="131" creationId="{9741695D-9404-4FC6-A5DE-1DE318024319}"/>
          </ac:grpSpMkLst>
        </pc:grpChg>
        <pc:grpChg chg="add del">
          <ac:chgData name="Candice Hall" userId="575096b1-4e2a-403b-9830-8930b02e3416" providerId="ADAL" clId="{6FBD60F9-8F87-487B-AEB0-01912F278434}" dt="2020-01-16T21:57:20.224" v="6161"/>
          <ac:grpSpMkLst>
            <pc:docMk/>
            <pc:sldMk cId="63248603" sldId="259"/>
            <ac:grpSpMk id="162" creationId="{9741695D-9404-4FC6-A5DE-1DE318024319}"/>
          </ac:grpSpMkLst>
        </pc:grpChg>
        <pc:picChg chg="add del">
          <ac:chgData name="Candice Hall" userId="575096b1-4e2a-403b-9830-8930b02e3416" providerId="ADAL" clId="{6FBD60F9-8F87-487B-AEB0-01912F278434}" dt="2020-01-15T18:30:20.980" v="1172" actId="26606"/>
          <ac:picMkLst>
            <pc:docMk/>
            <pc:sldMk cId="63248603" sldId="259"/>
            <ac:picMk id="101" creationId="{2897127E-6CEF-446C-BE87-93B7C46E49D1}"/>
          </ac:picMkLst>
        </pc:picChg>
        <pc:picChg chg="add del">
          <ac:chgData name="Candice Hall" userId="575096b1-4e2a-403b-9830-8930b02e3416" providerId="ADAL" clId="{6FBD60F9-8F87-487B-AEB0-01912F278434}" dt="2020-01-15T18:32:40.620" v="1207" actId="26606"/>
          <ac:picMkLst>
            <pc:docMk/>
            <pc:sldMk cId="63248603" sldId="259"/>
            <ac:picMk id="108" creationId="{3AA16612-ACD2-4A16-8F2B-4514FD6BF28F}"/>
          </ac:picMkLst>
        </pc:picChg>
        <pc:picChg chg="add del">
          <ac:chgData name="Candice Hall" userId="575096b1-4e2a-403b-9830-8930b02e3416" providerId="ADAL" clId="{6FBD60F9-8F87-487B-AEB0-01912F278434}" dt="2020-01-15T18:34:50.058" v="1208" actId="26606"/>
          <ac:picMkLst>
            <pc:docMk/>
            <pc:sldMk cId="63248603" sldId="259"/>
            <ac:picMk id="122" creationId="{3AA16612-ACD2-4A16-8F2B-4514FD6BF28F}"/>
          </ac:picMkLst>
        </pc:picChg>
      </pc:sldChg>
      <pc:sldChg chg="modSp add mod">
        <pc:chgData name="Candice Hall" userId="575096b1-4e2a-403b-9830-8930b02e3416" providerId="ADAL" clId="{6FBD60F9-8F87-487B-AEB0-01912F278434}" dt="2020-01-16T21:40:09.196" v="6113" actId="20577"/>
        <pc:sldMkLst>
          <pc:docMk/>
          <pc:sldMk cId="2964475147" sldId="260"/>
        </pc:sldMkLst>
        <pc:spChg chg="mod">
          <ac:chgData name="Candice Hall" userId="575096b1-4e2a-403b-9830-8930b02e3416" providerId="ADAL" clId="{6FBD60F9-8F87-487B-AEB0-01912F278434}" dt="2020-01-16T21:40:09.196" v="6113" actId="20577"/>
          <ac:spMkLst>
            <pc:docMk/>
            <pc:sldMk cId="2964475147" sldId="260"/>
            <ac:spMk id="2" creationId="{45A3787C-379A-4946-A169-C9BC74272F81}"/>
          </ac:spMkLst>
        </pc:spChg>
        <pc:spChg chg="mod">
          <ac:chgData name="Candice Hall" userId="575096b1-4e2a-403b-9830-8930b02e3416" providerId="ADAL" clId="{6FBD60F9-8F87-487B-AEB0-01912F278434}" dt="2020-01-16T17:48:18.095" v="5648" actId="20577"/>
          <ac:spMkLst>
            <pc:docMk/>
            <pc:sldMk cId="2964475147" sldId="260"/>
            <ac:spMk id="3" creationId="{CE83A33A-6203-42DE-B905-93B26D3196E9}"/>
          </ac:spMkLst>
        </pc:spChg>
      </pc:sldChg>
      <pc:sldChg chg="addSp delSp modSp add mod setBg setClrOvrMap delDesignElem">
        <pc:chgData name="Candice Hall" userId="575096b1-4e2a-403b-9830-8930b02e3416" providerId="ADAL" clId="{6FBD60F9-8F87-487B-AEB0-01912F278434}" dt="2020-01-16T21:57:20.224" v="6161"/>
        <pc:sldMkLst>
          <pc:docMk/>
          <pc:sldMk cId="3450482666" sldId="261"/>
        </pc:sldMkLst>
        <pc:spChg chg="mod">
          <ac:chgData name="Candice Hall" userId="575096b1-4e2a-403b-9830-8930b02e3416" providerId="ADAL" clId="{6FBD60F9-8F87-487B-AEB0-01912F278434}" dt="2020-01-16T21:12:08.368" v="5895" actId="20577"/>
          <ac:spMkLst>
            <pc:docMk/>
            <pc:sldMk cId="3450482666" sldId="261"/>
            <ac:spMk id="2" creationId="{78E06B16-65D4-4349-9A16-D092F3B0A80F}"/>
          </ac:spMkLst>
        </pc:spChg>
        <pc:spChg chg="mod ord">
          <ac:chgData name="Candice Hall" userId="575096b1-4e2a-403b-9830-8930b02e3416" providerId="ADAL" clId="{6FBD60F9-8F87-487B-AEB0-01912F278434}" dt="2020-01-16T17:52:52.815" v="5697" actId="1076"/>
          <ac:spMkLst>
            <pc:docMk/>
            <pc:sldMk cId="3450482666" sldId="261"/>
            <ac:spMk id="3" creationId="{4E9DB8E4-40CE-4E00-B3BB-99AE0ECEC913}"/>
          </ac:spMkLst>
        </pc:spChg>
        <pc:spChg chg="add del">
          <ac:chgData name="Candice Hall" userId="575096b1-4e2a-403b-9830-8930b02e3416" providerId="ADAL" clId="{6FBD60F9-8F87-487B-AEB0-01912F278434}" dt="2020-01-15T21:47:13.696" v="3212" actId="26606"/>
          <ac:spMkLst>
            <pc:docMk/>
            <pc:sldMk cId="3450482666" sldId="261"/>
            <ac:spMk id="10" creationId="{73C994B4-9721-4148-9EEC-6793CECDE8DD}"/>
          </ac:spMkLst>
        </pc:spChg>
        <pc:spChg chg="add del">
          <ac:chgData name="Candice Hall" userId="575096b1-4e2a-403b-9830-8930b02e3416" providerId="ADAL" clId="{6FBD60F9-8F87-487B-AEB0-01912F278434}" dt="2020-01-15T21:47:13.696" v="3212" actId="26606"/>
          <ac:spMkLst>
            <pc:docMk/>
            <pc:sldMk cId="3450482666" sldId="261"/>
            <ac:spMk id="12" creationId="{F9D95E49-763A-4886-B038-82F734740554}"/>
          </ac:spMkLst>
        </pc:spChg>
        <pc:spChg chg="add del">
          <ac:chgData name="Candice Hall" userId="575096b1-4e2a-403b-9830-8930b02e3416" providerId="ADAL" clId="{6FBD60F9-8F87-487B-AEB0-01912F278434}" dt="2020-01-15T21:47:13.696" v="3212" actId="26606"/>
          <ac:spMkLst>
            <pc:docMk/>
            <pc:sldMk cId="3450482666" sldId="261"/>
            <ac:spMk id="14" creationId="{799627C8-1BD2-4F57-879B-10CA0A54E5FE}"/>
          </ac:spMkLst>
        </pc:spChg>
        <pc:spChg chg="add del">
          <ac:chgData name="Candice Hall" userId="575096b1-4e2a-403b-9830-8930b02e3416" providerId="ADAL" clId="{6FBD60F9-8F87-487B-AEB0-01912F278434}" dt="2020-01-15T21:47:13.696" v="3212" actId="26606"/>
          <ac:spMkLst>
            <pc:docMk/>
            <pc:sldMk cId="3450482666" sldId="261"/>
            <ac:spMk id="16" creationId="{9C2FEDF6-F60C-4313-BC66-51AF20AB3E9E}"/>
          </ac:spMkLst>
        </pc:spChg>
        <pc:spChg chg="add del">
          <ac:chgData name="Candice Hall" userId="575096b1-4e2a-403b-9830-8930b02e3416" providerId="ADAL" clId="{6FBD60F9-8F87-487B-AEB0-01912F278434}" dt="2020-01-15T21:47:13.696" v="3212" actId="26606"/>
          <ac:spMkLst>
            <pc:docMk/>
            <pc:sldMk cId="3450482666" sldId="261"/>
            <ac:spMk id="20" creationId="{561B8CDD-3CA1-4913-8835-08BD7C7BCAA1}"/>
          </ac:spMkLst>
        </pc:spChg>
        <pc:spChg chg="add del">
          <ac:chgData name="Candice Hall" userId="575096b1-4e2a-403b-9830-8930b02e3416" providerId="ADAL" clId="{6FBD60F9-8F87-487B-AEB0-01912F278434}" dt="2020-01-15T23:10:42.193" v="3284" actId="26606"/>
          <ac:spMkLst>
            <pc:docMk/>
            <pc:sldMk cId="3450482666" sldId="261"/>
            <ac:spMk id="27" creationId="{73C994B4-9721-4148-9EEC-6793CECDE8DD}"/>
          </ac:spMkLst>
        </pc:spChg>
        <pc:spChg chg="add del">
          <ac:chgData name="Candice Hall" userId="575096b1-4e2a-403b-9830-8930b02e3416" providerId="ADAL" clId="{6FBD60F9-8F87-487B-AEB0-01912F278434}" dt="2020-01-15T23:10:42.193" v="3284" actId="26606"/>
          <ac:spMkLst>
            <pc:docMk/>
            <pc:sldMk cId="3450482666" sldId="261"/>
            <ac:spMk id="29" creationId="{F9D95E49-763A-4886-B038-82F734740554}"/>
          </ac:spMkLst>
        </pc:spChg>
        <pc:spChg chg="add del">
          <ac:chgData name="Candice Hall" userId="575096b1-4e2a-403b-9830-8930b02e3416" providerId="ADAL" clId="{6FBD60F9-8F87-487B-AEB0-01912F278434}" dt="2020-01-15T23:10:42.193" v="3284" actId="26606"/>
          <ac:spMkLst>
            <pc:docMk/>
            <pc:sldMk cId="3450482666" sldId="261"/>
            <ac:spMk id="31" creationId="{6B3A6FBD-2A4A-44EB-93D6-CC5E6085BEF0}"/>
          </ac:spMkLst>
        </pc:spChg>
        <pc:spChg chg="add del">
          <ac:chgData name="Candice Hall" userId="575096b1-4e2a-403b-9830-8930b02e3416" providerId="ADAL" clId="{6FBD60F9-8F87-487B-AEB0-01912F278434}" dt="2020-01-15T23:10:42.193" v="3284" actId="26606"/>
          <ac:spMkLst>
            <pc:docMk/>
            <pc:sldMk cId="3450482666" sldId="261"/>
            <ac:spMk id="33" creationId="{79712DE8-94E0-4F45-81D9-37AF7A32F4D6}"/>
          </ac:spMkLst>
        </pc:spChg>
        <pc:spChg chg="add del">
          <ac:chgData name="Candice Hall" userId="575096b1-4e2a-403b-9830-8930b02e3416" providerId="ADAL" clId="{6FBD60F9-8F87-487B-AEB0-01912F278434}" dt="2020-01-15T23:27:57.770" v="3406" actId="26606"/>
          <ac:spMkLst>
            <pc:docMk/>
            <pc:sldMk cId="3450482666" sldId="261"/>
            <ac:spMk id="42" creationId="{1DB7C82F-AB7E-4F0C-B829-FA1B9C415180}"/>
          </ac:spMkLst>
        </pc:spChg>
        <pc:spChg chg="add del">
          <ac:chgData name="Candice Hall" userId="575096b1-4e2a-403b-9830-8930b02e3416" providerId="ADAL" clId="{6FBD60F9-8F87-487B-AEB0-01912F278434}" dt="2020-01-15T23:27:57.728" v="3405" actId="26606"/>
          <ac:spMkLst>
            <pc:docMk/>
            <pc:sldMk cId="3450482666" sldId="261"/>
            <ac:spMk id="47" creationId="{F56F5174-31D9-4DBB-AAB7-A1FD7BDB1352}"/>
          </ac:spMkLst>
        </pc:spChg>
        <pc:spChg chg="add del">
          <ac:chgData name="Candice Hall" userId="575096b1-4e2a-403b-9830-8930b02e3416" providerId="ADAL" clId="{6FBD60F9-8F87-487B-AEB0-01912F278434}" dt="2020-01-15T23:27:57.728" v="3405" actId="26606"/>
          <ac:spMkLst>
            <pc:docMk/>
            <pc:sldMk cId="3450482666" sldId="261"/>
            <ac:spMk id="51" creationId="{F9A95BEE-6BB1-4A28-A8E6-A34B2E42EF87}"/>
          </ac:spMkLst>
        </pc:spChg>
        <pc:spChg chg="add del">
          <ac:chgData name="Candice Hall" userId="575096b1-4e2a-403b-9830-8930b02e3416" providerId="ADAL" clId="{6FBD60F9-8F87-487B-AEB0-01912F278434}" dt="2020-01-16T21:57:20.224" v="6161"/>
          <ac:spMkLst>
            <pc:docMk/>
            <pc:sldMk cId="3450482666" sldId="261"/>
            <ac:spMk id="53" creationId="{15F387C8-7A98-428C-A38B-51332E18ACE5}"/>
          </ac:spMkLst>
        </pc:spChg>
        <pc:spChg chg="add del">
          <ac:chgData name="Candice Hall" userId="575096b1-4e2a-403b-9830-8930b02e3416" providerId="ADAL" clId="{6FBD60F9-8F87-487B-AEB0-01912F278434}" dt="2020-01-16T21:57:20.224" v="6161"/>
          <ac:spMkLst>
            <pc:docMk/>
            <pc:sldMk cId="3450482666" sldId="261"/>
            <ac:spMk id="54" creationId="{73C994B4-9721-4148-9EEC-6793CECDE8DD}"/>
          </ac:spMkLst>
        </pc:spChg>
        <pc:spChg chg="add del">
          <ac:chgData name="Candice Hall" userId="575096b1-4e2a-403b-9830-8930b02e3416" providerId="ADAL" clId="{6FBD60F9-8F87-487B-AEB0-01912F278434}" dt="2020-01-16T21:57:20.224" v="6161"/>
          <ac:spMkLst>
            <pc:docMk/>
            <pc:sldMk cId="3450482666" sldId="261"/>
            <ac:spMk id="56" creationId="{F9D95E49-763A-4886-B038-82F734740554}"/>
          </ac:spMkLst>
        </pc:spChg>
        <pc:spChg chg="add del">
          <ac:chgData name="Candice Hall" userId="575096b1-4e2a-403b-9830-8930b02e3416" providerId="ADAL" clId="{6FBD60F9-8F87-487B-AEB0-01912F278434}" dt="2020-01-16T21:57:20.224" v="6161"/>
          <ac:spMkLst>
            <pc:docMk/>
            <pc:sldMk cId="3450482666" sldId="261"/>
            <ac:spMk id="58" creationId="{174EB8F2-6928-45CF-83CD-C55EDB98BEE6}"/>
          </ac:spMkLst>
        </pc:spChg>
        <pc:picChg chg="add mod">
          <ac:chgData name="Candice Hall" userId="575096b1-4e2a-403b-9830-8930b02e3416" providerId="ADAL" clId="{6FBD60F9-8F87-487B-AEB0-01912F278434}" dt="2020-01-16T21:41:07.552" v="6114" actId="14100"/>
          <ac:picMkLst>
            <pc:docMk/>
            <pc:sldMk cId="3450482666" sldId="261"/>
            <ac:picMk id="5" creationId="{168DDBC5-008D-43F4-AC55-2E1C593328E4}"/>
          </ac:picMkLst>
        </pc:picChg>
        <pc:picChg chg="add del">
          <ac:chgData name="Candice Hall" userId="575096b1-4e2a-403b-9830-8930b02e3416" providerId="ADAL" clId="{6FBD60F9-8F87-487B-AEB0-01912F278434}" dt="2020-01-15T23:27:57.728" v="3405" actId="26606"/>
          <ac:picMkLst>
            <pc:docMk/>
            <pc:sldMk cId="3450482666" sldId="261"/>
            <ac:picMk id="49" creationId="{AE113210-7872-481A-ADE6-3A05CCAF5EB2}"/>
          </ac:picMkLst>
        </pc:picChg>
        <pc:cxnChg chg="add del">
          <ac:chgData name="Candice Hall" userId="575096b1-4e2a-403b-9830-8930b02e3416" providerId="ADAL" clId="{6FBD60F9-8F87-487B-AEB0-01912F278434}" dt="2020-01-15T21:47:13.696" v="3212" actId="26606"/>
          <ac:cxnSpMkLst>
            <pc:docMk/>
            <pc:sldMk cId="3450482666" sldId="261"/>
            <ac:cxnSpMk id="18" creationId="{F085D7B9-E066-4923-8CB7-294BF306296A}"/>
          </ac:cxnSpMkLst>
        </pc:cxnChg>
        <pc:cxnChg chg="add del">
          <ac:chgData name="Candice Hall" userId="575096b1-4e2a-403b-9830-8930b02e3416" providerId="ADAL" clId="{6FBD60F9-8F87-487B-AEB0-01912F278434}" dt="2020-01-15T21:47:13.696" v="3212" actId="26606"/>
          <ac:cxnSpMkLst>
            <pc:docMk/>
            <pc:sldMk cId="3450482666" sldId="261"/>
            <ac:cxnSpMk id="22" creationId="{25443840-A796-4C43-8DC1-1B738EFEC522}"/>
          </ac:cxnSpMkLst>
        </pc:cxnChg>
        <pc:cxnChg chg="add del">
          <ac:chgData name="Candice Hall" userId="575096b1-4e2a-403b-9830-8930b02e3416" providerId="ADAL" clId="{6FBD60F9-8F87-487B-AEB0-01912F278434}" dt="2020-01-15T23:10:42.193" v="3284" actId="26606"/>
          <ac:cxnSpMkLst>
            <pc:docMk/>
            <pc:sldMk cId="3450482666" sldId="261"/>
            <ac:cxnSpMk id="35" creationId="{BA0504EE-683F-4FE2-A169-83C71FAA35CB}"/>
          </ac:cxnSpMkLst>
        </pc:cxnChg>
        <pc:cxnChg chg="add del">
          <ac:chgData name="Candice Hall" userId="575096b1-4e2a-403b-9830-8930b02e3416" providerId="ADAL" clId="{6FBD60F9-8F87-487B-AEB0-01912F278434}" dt="2020-01-15T23:10:42.193" v="3284" actId="26606"/>
          <ac:cxnSpMkLst>
            <pc:docMk/>
            <pc:sldMk cId="3450482666" sldId="261"/>
            <ac:cxnSpMk id="37" creationId="{80A61CFF-0E76-478B-B02B-73692D891E7C}"/>
          </ac:cxnSpMkLst>
        </pc:cxnChg>
        <pc:cxnChg chg="add del">
          <ac:chgData name="Candice Hall" userId="575096b1-4e2a-403b-9830-8930b02e3416" providerId="ADAL" clId="{6FBD60F9-8F87-487B-AEB0-01912F278434}" dt="2020-01-16T21:57:20.224" v="6161"/>
          <ac:cxnSpMkLst>
            <pc:docMk/>
            <pc:sldMk cId="3450482666" sldId="261"/>
            <ac:cxnSpMk id="55" creationId="{3EFADC67-92A1-44FB-8691-D8CD71A21EFA}"/>
          </ac:cxnSpMkLst>
        </pc:cxnChg>
        <pc:cxnChg chg="add del">
          <ac:chgData name="Candice Hall" userId="575096b1-4e2a-403b-9830-8930b02e3416" providerId="ADAL" clId="{6FBD60F9-8F87-487B-AEB0-01912F278434}" dt="2020-01-16T21:57:20.224" v="6161"/>
          <ac:cxnSpMkLst>
            <pc:docMk/>
            <pc:sldMk cId="3450482666" sldId="261"/>
            <ac:cxnSpMk id="57" creationId="{EE9C6408-AA0E-411D-A5D2-E5F13306F898}"/>
          </ac:cxnSpMkLst>
        </pc:cxnChg>
      </pc:sldChg>
      <pc:sldChg chg="addSp delSp modSp add mod chgLayout">
        <pc:chgData name="Candice Hall" userId="575096b1-4e2a-403b-9830-8930b02e3416" providerId="ADAL" clId="{6FBD60F9-8F87-487B-AEB0-01912F278434}" dt="2020-01-16T22:26:03.392" v="6703" actId="27636"/>
        <pc:sldMkLst>
          <pc:docMk/>
          <pc:sldMk cId="552650942" sldId="262"/>
        </pc:sldMkLst>
        <pc:spChg chg="mod ord">
          <ac:chgData name="Candice Hall" userId="575096b1-4e2a-403b-9830-8930b02e3416" providerId="ADAL" clId="{6FBD60F9-8F87-487B-AEB0-01912F278434}" dt="2020-01-16T17:04:32.586" v="5014" actId="14100"/>
          <ac:spMkLst>
            <pc:docMk/>
            <pc:sldMk cId="552650942" sldId="262"/>
            <ac:spMk id="2" creationId="{7AA6F6B9-D406-4591-BC97-3B128F34A1FC}"/>
          </ac:spMkLst>
        </pc:spChg>
        <pc:spChg chg="del mod ord">
          <ac:chgData name="Candice Hall" userId="575096b1-4e2a-403b-9830-8930b02e3416" providerId="ADAL" clId="{6FBD60F9-8F87-487B-AEB0-01912F278434}" dt="2020-01-16T15:59:33.492" v="3584" actId="478"/>
          <ac:spMkLst>
            <pc:docMk/>
            <pc:sldMk cId="552650942" sldId="262"/>
            <ac:spMk id="3" creationId="{94C580F9-A9F3-464F-ABD7-6474E6614769}"/>
          </ac:spMkLst>
        </pc:spChg>
        <pc:spChg chg="add mod">
          <ac:chgData name="Candice Hall" userId="575096b1-4e2a-403b-9830-8930b02e3416" providerId="ADAL" clId="{6FBD60F9-8F87-487B-AEB0-01912F278434}" dt="2020-01-16T22:26:03.392" v="6703" actId="27636"/>
          <ac:spMkLst>
            <pc:docMk/>
            <pc:sldMk cId="552650942" sldId="262"/>
            <ac:spMk id="5" creationId="{D45A5095-B425-4447-9546-95F960564383}"/>
          </ac:spMkLst>
        </pc:spChg>
      </pc:sldChg>
      <pc:sldChg chg="modSp add mod">
        <pc:chgData name="Candice Hall" userId="575096b1-4e2a-403b-9830-8930b02e3416" providerId="ADAL" clId="{6FBD60F9-8F87-487B-AEB0-01912F278434}" dt="2020-01-17T00:17:48.376" v="7842" actId="20577"/>
        <pc:sldMkLst>
          <pc:docMk/>
          <pc:sldMk cId="763800033" sldId="263"/>
        </pc:sldMkLst>
        <pc:spChg chg="mod">
          <ac:chgData name="Candice Hall" userId="575096b1-4e2a-403b-9830-8930b02e3416" providerId="ADAL" clId="{6FBD60F9-8F87-487B-AEB0-01912F278434}" dt="2020-01-16T21:14:33.751" v="5899" actId="14100"/>
          <ac:spMkLst>
            <pc:docMk/>
            <pc:sldMk cId="763800033" sldId="263"/>
            <ac:spMk id="2" creationId="{FF2F88B3-715E-4B93-A2F3-7D9B4E1C8B0D}"/>
          </ac:spMkLst>
        </pc:spChg>
        <pc:spChg chg="mod">
          <ac:chgData name="Candice Hall" userId="575096b1-4e2a-403b-9830-8930b02e3416" providerId="ADAL" clId="{6FBD60F9-8F87-487B-AEB0-01912F278434}" dt="2020-01-17T00:17:48.376" v="7842" actId="20577"/>
          <ac:spMkLst>
            <pc:docMk/>
            <pc:sldMk cId="763800033" sldId="263"/>
            <ac:spMk id="3" creationId="{9001F5C9-7F16-475C-940C-7C7ADBED6EAF}"/>
          </ac:spMkLst>
        </pc:spChg>
      </pc:sldChg>
      <pc:sldChg chg="addSp delSp modSp add mod setBg delDesignElem">
        <pc:chgData name="Candice Hall" userId="575096b1-4e2a-403b-9830-8930b02e3416" providerId="ADAL" clId="{6FBD60F9-8F87-487B-AEB0-01912F278434}" dt="2020-01-16T23:15:33.494" v="7078" actId="20577"/>
        <pc:sldMkLst>
          <pc:docMk/>
          <pc:sldMk cId="4017574527" sldId="264"/>
        </pc:sldMkLst>
        <pc:spChg chg="mod">
          <ac:chgData name="Candice Hall" userId="575096b1-4e2a-403b-9830-8930b02e3416" providerId="ADAL" clId="{6FBD60F9-8F87-487B-AEB0-01912F278434}" dt="2020-01-16T23:15:33.494" v="7078" actId="20577"/>
          <ac:spMkLst>
            <pc:docMk/>
            <pc:sldMk cId="4017574527" sldId="264"/>
            <ac:spMk id="2" creationId="{4067464B-0DB2-45DF-ABB3-38D1DB7C8FA4}"/>
          </ac:spMkLst>
        </pc:spChg>
        <pc:spChg chg="mod">
          <ac:chgData name="Candice Hall" userId="575096b1-4e2a-403b-9830-8930b02e3416" providerId="ADAL" clId="{6FBD60F9-8F87-487B-AEB0-01912F278434}" dt="2020-01-16T23:14:54.244" v="7027" actId="20577"/>
          <ac:spMkLst>
            <pc:docMk/>
            <pc:sldMk cId="4017574527" sldId="264"/>
            <ac:spMk id="3" creationId="{72A7A0F7-C01D-490F-B607-A182434A4FF0}"/>
          </ac:spMkLst>
        </pc:spChg>
        <pc:spChg chg="add del">
          <ac:chgData name="Candice Hall" userId="575096b1-4e2a-403b-9830-8930b02e3416" providerId="ADAL" clId="{6FBD60F9-8F87-487B-AEB0-01912F278434}" dt="2020-01-16T21:57:20.224" v="6161"/>
          <ac:spMkLst>
            <pc:docMk/>
            <pc:sldMk cId="4017574527" sldId="264"/>
            <ac:spMk id="8" creationId="{D55CD764-972B-4CA5-A885-53E55C63E174}"/>
          </ac:spMkLst>
        </pc:spChg>
        <pc:spChg chg="add del">
          <ac:chgData name="Candice Hall" userId="575096b1-4e2a-403b-9830-8930b02e3416" providerId="ADAL" clId="{6FBD60F9-8F87-487B-AEB0-01912F278434}" dt="2020-01-16T21:57:20.224" v="6161"/>
          <ac:spMkLst>
            <pc:docMk/>
            <pc:sldMk cId="4017574527" sldId="264"/>
            <ac:spMk id="10" creationId="{95156D82-5315-4F7E-9097-C829D9135C78}"/>
          </ac:spMkLst>
        </pc:spChg>
        <pc:spChg chg="add del">
          <ac:chgData name="Candice Hall" userId="575096b1-4e2a-403b-9830-8930b02e3416" providerId="ADAL" clId="{6FBD60F9-8F87-487B-AEB0-01912F278434}" dt="2020-01-16T21:57:20.224" v="6161"/>
          <ac:spMkLst>
            <pc:docMk/>
            <pc:sldMk cId="4017574527" sldId="264"/>
            <ac:spMk id="34" creationId="{E3E51905-F374-4E1A-97CF-B741584B74D5}"/>
          </ac:spMkLst>
        </pc:spChg>
        <pc:grpChg chg="add del">
          <ac:chgData name="Candice Hall" userId="575096b1-4e2a-403b-9830-8930b02e3416" providerId="ADAL" clId="{6FBD60F9-8F87-487B-AEB0-01912F278434}" dt="2020-01-16T21:57:20.224" v="6161"/>
          <ac:grpSpMkLst>
            <pc:docMk/>
            <pc:sldMk cId="4017574527" sldId="264"/>
            <ac:grpSpMk id="12" creationId="{9741695D-9404-4FC6-A5DE-1DE318024319}"/>
          </ac:grpSpMkLst>
        </pc:grpChg>
      </pc:sldChg>
      <pc:sldChg chg="addSp modSp add mod modClrScheme chgLayout">
        <pc:chgData name="Candice Hall" userId="575096b1-4e2a-403b-9830-8930b02e3416" providerId="ADAL" clId="{6FBD60F9-8F87-487B-AEB0-01912F278434}" dt="2020-01-16T23:29:28.794" v="7123" actId="20577"/>
        <pc:sldMkLst>
          <pc:docMk/>
          <pc:sldMk cId="2181688492" sldId="265"/>
        </pc:sldMkLst>
        <pc:spChg chg="add mod">
          <ac:chgData name="Candice Hall" userId="575096b1-4e2a-403b-9830-8930b02e3416" providerId="ADAL" clId="{6FBD60F9-8F87-487B-AEB0-01912F278434}" dt="2020-01-15T20:02:55.735" v="2815" actId="14100"/>
          <ac:spMkLst>
            <pc:docMk/>
            <pc:sldMk cId="2181688492" sldId="265"/>
            <ac:spMk id="2" creationId="{F136B15E-C2C6-40EF-B543-8B23C2D16288}"/>
          </ac:spMkLst>
        </pc:spChg>
        <pc:spChg chg="add mod">
          <ac:chgData name="Candice Hall" userId="575096b1-4e2a-403b-9830-8930b02e3416" providerId="ADAL" clId="{6FBD60F9-8F87-487B-AEB0-01912F278434}" dt="2020-01-16T23:29:28.794" v="7123" actId="20577"/>
          <ac:spMkLst>
            <pc:docMk/>
            <pc:sldMk cId="2181688492" sldId="265"/>
            <ac:spMk id="3" creationId="{1617B1FC-9A4E-4ED2-AE6B-89769EBF232C}"/>
          </ac:spMkLst>
        </pc:spChg>
      </pc:sldChg>
      <pc:sldChg chg="addSp delSp modSp add mod modClrScheme chgLayout">
        <pc:chgData name="Candice Hall" userId="575096b1-4e2a-403b-9830-8930b02e3416" providerId="ADAL" clId="{6FBD60F9-8F87-487B-AEB0-01912F278434}" dt="2020-01-15T20:04:54.210" v="2862" actId="20577"/>
        <pc:sldMkLst>
          <pc:docMk/>
          <pc:sldMk cId="4274482068" sldId="266"/>
        </pc:sldMkLst>
        <pc:spChg chg="del">
          <ac:chgData name="Candice Hall" userId="575096b1-4e2a-403b-9830-8930b02e3416" providerId="ADAL" clId="{6FBD60F9-8F87-487B-AEB0-01912F278434}" dt="2020-01-15T20:04:00.117" v="2819" actId="700"/>
          <ac:spMkLst>
            <pc:docMk/>
            <pc:sldMk cId="4274482068" sldId="266"/>
            <ac:spMk id="2" creationId="{99152B6A-B0C7-44B4-A0B2-7EE4154C5C03}"/>
          </ac:spMkLst>
        </pc:spChg>
        <pc:spChg chg="del">
          <ac:chgData name="Candice Hall" userId="575096b1-4e2a-403b-9830-8930b02e3416" providerId="ADAL" clId="{6FBD60F9-8F87-487B-AEB0-01912F278434}" dt="2020-01-15T20:04:00.117" v="2819" actId="700"/>
          <ac:spMkLst>
            <pc:docMk/>
            <pc:sldMk cId="4274482068" sldId="266"/>
            <ac:spMk id="3" creationId="{DA778FAC-EE97-455E-9046-58B33F600DDD}"/>
          </ac:spMkLst>
        </pc:spChg>
        <pc:spChg chg="add mod">
          <ac:chgData name="Candice Hall" userId="575096b1-4e2a-403b-9830-8930b02e3416" providerId="ADAL" clId="{6FBD60F9-8F87-487B-AEB0-01912F278434}" dt="2020-01-15T20:04:35.499" v="2831" actId="20577"/>
          <ac:spMkLst>
            <pc:docMk/>
            <pc:sldMk cId="4274482068" sldId="266"/>
            <ac:spMk id="4" creationId="{5D180745-8936-49E7-977F-D169D0CE6B00}"/>
          </ac:spMkLst>
        </pc:spChg>
        <pc:spChg chg="add mod">
          <ac:chgData name="Candice Hall" userId="575096b1-4e2a-403b-9830-8930b02e3416" providerId="ADAL" clId="{6FBD60F9-8F87-487B-AEB0-01912F278434}" dt="2020-01-15T20:04:54.210" v="2862" actId="20577"/>
          <ac:spMkLst>
            <pc:docMk/>
            <pc:sldMk cId="4274482068" sldId="266"/>
            <ac:spMk id="5" creationId="{2ACCC3D7-4D97-42A5-A232-1A08F40F100F}"/>
          </ac:spMkLst>
        </pc:spChg>
      </pc:sldChg>
      <pc:sldChg chg="modSp add mod">
        <pc:chgData name="Candice Hall" userId="575096b1-4e2a-403b-9830-8930b02e3416" providerId="ADAL" clId="{6FBD60F9-8F87-487B-AEB0-01912F278434}" dt="2020-01-17T00:10:42.193" v="7817" actId="20577"/>
        <pc:sldMkLst>
          <pc:docMk/>
          <pc:sldMk cId="2026280891" sldId="267"/>
        </pc:sldMkLst>
        <pc:spChg chg="mod">
          <ac:chgData name="Candice Hall" userId="575096b1-4e2a-403b-9830-8930b02e3416" providerId="ADAL" clId="{6FBD60F9-8F87-487B-AEB0-01912F278434}" dt="2020-01-16T23:47:31.715" v="7152" actId="20577"/>
          <ac:spMkLst>
            <pc:docMk/>
            <pc:sldMk cId="2026280891" sldId="267"/>
            <ac:spMk id="2" creationId="{DC1DA6A8-555B-45EE-B730-874BCA23A0FD}"/>
          </ac:spMkLst>
        </pc:spChg>
        <pc:spChg chg="mod">
          <ac:chgData name="Candice Hall" userId="575096b1-4e2a-403b-9830-8930b02e3416" providerId="ADAL" clId="{6FBD60F9-8F87-487B-AEB0-01912F278434}" dt="2020-01-17T00:10:42.193" v="7817" actId="20577"/>
          <ac:spMkLst>
            <pc:docMk/>
            <pc:sldMk cId="2026280891" sldId="267"/>
            <ac:spMk id="3" creationId="{173F84DC-7009-4D91-ABE3-84CBDBEF81B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36F33-9842-4437-9D97-E2FAF5BAF8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820BD5-88C7-40A8-B5B8-C8F8A303F2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152B6D-7D63-43B0-AC25-8DD4C786E3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ED8C0-C46E-4FF3-8F76-43F0B3000D6A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78C57D-992D-4FD1-BB00-18B98C0B0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316F69-9DC0-494F-A274-C4513F7C9E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97BD1-E5C3-4C9B-ACE6-00204814E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040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DA096-0630-4955-9AA5-9139DD138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582698-750A-4A02-A6A3-F15E8E67EC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FB7AE-3B1E-4733-B698-FCD1E51ED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ED8C0-C46E-4FF3-8F76-43F0B3000D6A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6B3B2A-8B41-4171-9983-615465541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F45FB2-0644-4E4F-9B81-2167236A03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97BD1-E5C3-4C9B-ACE6-00204814E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535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5BF59-8DFA-40CD-8F2D-9C42D5EAC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128E1A-AC86-4A86-BDF8-63B4D339A3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7FA8A-0765-4629-8AFB-AC8FA9C24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ED8C0-C46E-4FF3-8F76-43F0B3000D6A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6548A-89F1-4D0E-8419-D508AA0BE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E33B4F-5748-4838-9921-34019B9D86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97BD1-E5C3-4C9B-ACE6-00204814E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820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8129A-349F-4A55-A739-C108B18826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51392-8FFE-484E-AF43-CEFADE2425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0B4570-BE9C-4CAA-A64C-04CADB2393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07865-102E-4EF9-907F-A9833F025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ED8C0-C46E-4FF3-8F76-43F0B3000D6A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78A832-9B70-4EEF-B895-72688706AB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050C7B-05D7-42C6-BD8A-736CBDB98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97BD1-E5C3-4C9B-ACE6-00204814E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181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A962C-8298-47E0-B899-34D57C939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3DDFF8-203F-493C-B3EB-69A292F700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0CBB84-3066-4E70-A358-190F0B7A48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1ADF18-9877-466A-AC27-51870A4D91B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6D62EC-9499-4B77-A0B0-BB8F46DA36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3FEC6A-B07C-4E9D-8F38-7E0ECBACD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ED8C0-C46E-4FF3-8F76-43F0B3000D6A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B9E385-8C87-4D35-8DF4-60279C577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9DDEAF-281F-4CA7-96A6-A524AAD3E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97BD1-E5C3-4C9B-ACE6-00204814E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370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FDFF4-4360-4DD1-A53E-ADB1825B5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3EF212-1A49-426D-9A11-AB6469511B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ED8C0-C46E-4FF3-8F76-43F0B3000D6A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F8CC82-16E0-4BF3-8751-422CE6898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6D974B-7E02-4047-9C68-1D6B40198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97BD1-E5C3-4C9B-ACE6-00204814E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890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3A98E4-826B-4DB1-9850-A42B7CF76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ED8C0-C46E-4FF3-8F76-43F0B3000D6A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FE0DFF-8433-4F5B-B81B-841547949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1D98FC-504B-4834-99F1-807A72A1AB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97BD1-E5C3-4C9B-ACE6-00204814E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665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A9A1C-B467-44D8-BB89-6D66E49CB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A6877-235F-4D16-B979-A7542067A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1C46E0-255B-41D9-BF1B-92A9E1B747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36B60-FC17-4291-9003-3AC40BD498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ED8C0-C46E-4FF3-8F76-43F0B3000D6A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22E416-DCCF-4454-9533-D71D287BF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79E822-5AB8-47B6-9C53-C00273A56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97BD1-E5C3-4C9B-ACE6-00204814E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075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AD2AD-0B0C-4C27-BBE3-F7B66DBB7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E534F3-5CF7-49B9-8A3B-F948A208FF7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083E26-39E8-41AD-B622-1B3641658C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E2587D-4BB4-4CC7-98FC-CA2D3B0D8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ED8C0-C46E-4FF3-8F76-43F0B3000D6A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5F9A74-F41F-45C5-9276-DFE0A548B0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D0C15A-E410-40A2-BEAE-94E58B079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97BD1-E5C3-4C9B-ACE6-00204814E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422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C6667-FA74-481C-A73E-7642803DD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288B64-1930-41D2-B1FB-2050D917DF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C16913-C117-4523-9C0B-764E147CB9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ED8C0-C46E-4FF3-8F76-43F0B3000D6A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8C7C13-892F-45E6-A190-A9D035BE6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84EC5E-1352-4D5E-9927-E7F463CEA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97BD1-E5C3-4C9B-ACE6-00204814E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600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3093981-BC6A-429A-BAE2-1FBC15516A7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76F63C-C89B-497F-8E68-207E9775CA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F2D0ED-EC63-4081-B93D-D1853CDC84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ED8C0-C46E-4FF3-8F76-43F0B3000D6A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C1364F-B7F7-4558-9F8A-73D04CD61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D25126-208A-416F-AEC9-89D6DE055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97BD1-E5C3-4C9B-ACE6-00204814E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8906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63CEC1-9A58-42F7-A466-2A47A465F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CDF383-03E1-4CFE-87FE-2FEC676DCB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8E80C6-584B-4014-A4DE-4957540855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CED8C0-C46E-4FF3-8F76-43F0B3000D6A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F618C-0C83-49ED-903C-82A35C3E58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176D9E-CDB1-48FC-940C-E30FFEE4BB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597BD1-E5C3-4C9B-ACE6-00204814E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544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snappembrokeshire.co.uk/contact.htm" TargetMode="External"/><Relationship Id="rId3" Type="http://schemas.openxmlformats.org/officeDocument/2006/relationships/hyperlink" Target="https://gov.wales/sites/default/files/publications/2018-03/successful-futures.pdf" TargetMode="External"/><Relationship Id="rId7" Type="http://schemas.openxmlformats.org/officeDocument/2006/relationships/hyperlink" Target="https://www.michaelpage.co.uk/advice/career-advice/making-your-next-career-move/transferable-skills" TargetMode="External"/><Relationship Id="rId2" Type="http://schemas.openxmlformats.org/officeDocument/2006/relationships/hyperlink" Target="https://www.careerswales.com/en/job-details/10615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evelopingchild.harvard.edu/resources/aces-and-toxic-stress-frequently-asked-questions/" TargetMode="External"/><Relationship Id="rId5" Type="http://schemas.openxmlformats.org/officeDocument/2006/relationships/hyperlink" Target="https://www.earlyyearscareers.com/eyc/effective-ways-to-manage-a-team/benefits-of-effective-team-working/" TargetMode="External"/><Relationship Id="rId10" Type="http://schemas.openxmlformats.org/officeDocument/2006/relationships/hyperlink" Target="https://witherslackgroup.co.uk/uploads/vacancies/JDPS/FamilyLiaisonOfficerjdps.pdf" TargetMode="External"/><Relationship Id="rId4" Type="http://schemas.openxmlformats.org/officeDocument/2006/relationships/hyperlink" Target="https://www.dreamstime.com/search.php?securitycheck=da470b152e25b7db346389e1d5b61474&amp;firstvalue=&amp;lastsearchvalue=&amp;srh_field=hands+around+the+family&amp;s_il=y" TargetMode="External"/><Relationship Id="rId9" Type="http://schemas.openxmlformats.org/officeDocument/2006/relationships/hyperlink" Target="https://hwb.gov.wales/draft-curriculum-for-wales-2022/a-guide-to-curriculum-for-wales-2022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7">
            <a:extLst>
              <a:ext uri="{FF2B5EF4-FFF2-40B4-BE49-F238E27FC236}">
                <a16:creationId xmlns:a16="http://schemas.microsoft.com/office/drawing/2014/main" id="{CDA1A2E9-63FE-408D-A803-8E306ECAB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50221"/>
            <a:ext cx="8994357" cy="4343400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BB7775-6380-4623-B1EE-D5918744C351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891541" y="1031353"/>
            <a:ext cx="7945384" cy="31811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Module :  ECGE6001</a:t>
            </a:r>
            <a:b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Skills For  Life: Employability and Future Pathways.</a:t>
            </a:r>
            <a:b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Student Number 1807526. </a:t>
            </a:r>
            <a:b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1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9" name="Rectangle 9">
            <a:extLst>
              <a:ext uri="{FF2B5EF4-FFF2-40B4-BE49-F238E27FC236}">
                <a16:creationId xmlns:a16="http://schemas.microsoft.com/office/drawing/2014/main" id="{1A882A9F-F4E9-4E23-8F0B-20B5DF42E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9345" y="450221"/>
            <a:ext cx="2115455" cy="2102827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1" name="Rectangle 11">
            <a:extLst>
              <a:ext uri="{FF2B5EF4-FFF2-40B4-BE49-F238E27FC236}">
                <a16:creationId xmlns:a16="http://schemas.microsoft.com/office/drawing/2014/main" id="{FBE9F90C-C163-435B-9A68-D15C92D1C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199" y="4932939"/>
            <a:ext cx="11277601" cy="1466141"/>
          </a:xfrm>
          <a:prstGeom prst="rect">
            <a:avLst/>
          </a:prstGeom>
          <a:solidFill>
            <a:srgbClr val="7F7F7F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E32DEC-8AEB-4F43-8939-FB7D1596606A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1100669" y="5184138"/>
            <a:ext cx="10008863" cy="9637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  <a:cs typeface="+mn-cs"/>
              </a:rPr>
              <a:t>.</a:t>
            </a:r>
          </a:p>
        </p:txBody>
      </p:sp>
      <p:sp>
        <p:nvSpPr>
          <p:cNvPr id="63" name="Rectangle 13">
            <a:extLst>
              <a:ext uri="{FF2B5EF4-FFF2-40B4-BE49-F238E27FC236}">
                <a16:creationId xmlns:a16="http://schemas.microsoft.com/office/drawing/2014/main" id="{42280AB2-77A5-4CB7-AF7D-1795CA8D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9345" y="2728167"/>
            <a:ext cx="2115455" cy="2065454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16186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A06F4-FFCF-4B09-B16D-15886EA2C2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8548" y="1"/>
            <a:ext cx="8574905" cy="11658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DBE24F-EA84-49FE-83E0-194256AAD2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6201" y="980661"/>
            <a:ext cx="9159598" cy="55207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lvl="2" algn="l"/>
            <a:r>
              <a:rPr lang="en-US" sz="2200" b="1" dirty="0"/>
              <a:t>      Candice Hall</a:t>
            </a:r>
            <a:endParaRPr lang="en-US" sz="2200" dirty="0"/>
          </a:p>
          <a:p>
            <a:pPr marL="457200" indent="-342900" algn="l">
              <a:buFont typeface="Arial" panose="020B0604020202020204" pitchFamily="34" charset="0"/>
              <a:buChar char="•"/>
            </a:pPr>
            <a:r>
              <a:rPr lang="en-US" dirty="0"/>
              <a:t>34 years working experience.</a:t>
            </a:r>
          </a:p>
          <a:p>
            <a:pPr marL="457200" indent="-342900" algn="l">
              <a:buFont typeface="Arial" panose="020B0604020202020204" pitchFamily="34" charset="0"/>
              <a:buChar char="•"/>
            </a:pPr>
            <a:r>
              <a:rPr lang="en-US" dirty="0"/>
              <a:t>Varying  from  Retail ,I.C.T , Office and Hospitality.	</a:t>
            </a:r>
          </a:p>
          <a:p>
            <a:pPr marL="457200" indent="-342900" algn="l">
              <a:buFont typeface="Arial" panose="020B0604020202020204" pitchFamily="34" charset="0"/>
              <a:buChar char="•"/>
            </a:pPr>
            <a:r>
              <a:rPr lang="en-US" dirty="0"/>
              <a:t> Practicing in Early Years Education  for children with Additional Learning Needs (ALN) for 10  years.</a:t>
            </a:r>
          </a:p>
          <a:p>
            <a:pPr marL="457200" indent="-342900" algn="l">
              <a:buFont typeface="Arial" panose="020B0604020202020204" pitchFamily="34" charset="0"/>
              <a:buChar char="•"/>
            </a:pPr>
            <a:r>
              <a:rPr lang="en-US" dirty="0"/>
              <a:t>Achieved  CCLD LEVEL 3 – Child Care Learning and Development. </a:t>
            </a:r>
          </a:p>
          <a:p>
            <a:pPr marL="457200" indent="-342900" algn="l">
              <a:buFont typeface="Arial" panose="020B0604020202020204" pitchFamily="34" charset="0"/>
              <a:buChar char="•"/>
            </a:pPr>
            <a:r>
              <a:rPr lang="en-US" dirty="0"/>
              <a:t>Working towards – B A (Hons) Degree  Child Care and Education.</a:t>
            </a:r>
          </a:p>
          <a:p>
            <a:pPr marL="457200" indent="-342900" algn="l">
              <a:buFont typeface="Arial" panose="020B0604020202020204" pitchFamily="34" charset="0"/>
              <a:buChar char="•"/>
            </a:pPr>
            <a:r>
              <a:rPr lang="en-US" dirty="0"/>
              <a:t>Undertaken Various Relevant training courses for Professional Development.</a:t>
            </a:r>
          </a:p>
          <a:p>
            <a:pPr marL="457200" indent="-342900" algn="l">
              <a:buFont typeface="Arial" panose="020B0604020202020204" pitchFamily="34" charset="0"/>
              <a:buChar char="•"/>
            </a:pPr>
            <a:r>
              <a:rPr lang="en-GB" dirty="0"/>
              <a:t>I Adopt a determine and enthusiastic attitude within my role.  I  work well as an active team member  and will adapt easily to any working environment. I have  followed good working practice throughout my career.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632486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2C13D-EBB9-4210-8499-911FED34E5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1968" y="225548"/>
            <a:ext cx="10503877" cy="1547689"/>
          </a:xfrm>
        </p:spPr>
        <p:txBody>
          <a:bodyPr>
            <a:normAutofit fontScale="90000"/>
          </a:bodyPr>
          <a:lstStyle/>
          <a:p>
            <a:r>
              <a:rPr lang="en-GB" dirty="0"/>
              <a:t>Current Position:</a:t>
            </a:r>
            <a:br>
              <a:rPr lang="en-GB" dirty="0"/>
            </a:br>
            <a:r>
              <a:rPr lang="en-GB" dirty="0"/>
              <a:t> Early Years Practitioner for ALN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99EBB-B2C1-4771-9967-D6FB91C789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87769" y="1895062"/>
            <a:ext cx="9144000" cy="4962938"/>
          </a:xfrm>
        </p:spPr>
        <p:txBody>
          <a:bodyPr>
            <a:normAutofit/>
          </a:bodyPr>
          <a:lstStyle/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dirty="0"/>
              <a:t>Working on a  1:1 basis supporting children 18 months- 4 years.  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dirty="0"/>
              <a:t>Delivering stimulating play activities in accordance to individual development programmes such as  speech and language and physio  to achieve  individual targets. 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dirty="0"/>
              <a:t>Working to the 7 Areas of Learning in line with the Foundation Phase curriculum including Numeracy, Literacy and Welsh Language through play and song activities.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Observing and assessing children’s achievements 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dirty="0"/>
              <a:t>Recording progress  to share with parents and other professionals.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dirty="0"/>
              <a:t>Working to the Safeguarding policy and reporting concerns. 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dirty="0"/>
              <a:t>Adhering to setting policies and procedures.</a:t>
            </a:r>
          </a:p>
          <a:p>
            <a:pPr lvl="0" algn="l"/>
            <a:r>
              <a:rPr lang="en-GB" dirty="0"/>
              <a:t> Ref: SNAP Pembrokeshire (No Date)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39937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3787C-379A-4946-A169-C9BC74272F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8226" y="516835"/>
            <a:ext cx="9144000" cy="1526293"/>
          </a:xfrm>
        </p:spPr>
        <p:txBody>
          <a:bodyPr>
            <a:normAutofit fontScale="90000"/>
          </a:bodyPr>
          <a:lstStyle/>
          <a:p>
            <a:r>
              <a:rPr lang="en-GB" dirty="0"/>
              <a:t>Personal qualities and Skills  required in a Practitioners role: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83A33A-6203-42DE-B905-93B26D3196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31165" y="2043128"/>
            <a:ext cx="7129669" cy="4397429"/>
          </a:xfrm>
        </p:spPr>
        <p:txBody>
          <a:bodyPr>
            <a:normAutofit/>
          </a:bodyPr>
          <a:lstStyle/>
          <a:p>
            <a:pPr algn="l"/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To have an Interest in Child Development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 To be Motivated, Enthusiastic.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 A Team worker.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Good listening and observation skills.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To be able to deal with challenging behaviour.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Committed to further Professional Development.</a:t>
            </a:r>
          </a:p>
          <a:p>
            <a:pPr algn="l"/>
            <a:r>
              <a:rPr lang="en-GB" dirty="0"/>
              <a:t>     Careers Wales (2020).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algn="l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4475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06B16-65D4-4349-9A16-D092F3B0A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674" y="402328"/>
            <a:ext cx="4237397" cy="474738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400" dirty="0"/>
              <a:t>Position Applied  for :</a:t>
            </a:r>
            <a:br>
              <a:rPr lang="en-US" sz="3400" dirty="0"/>
            </a:br>
            <a:br>
              <a:rPr lang="en-US" sz="3400" dirty="0"/>
            </a:br>
            <a:br>
              <a:rPr lang="en-US" sz="3400" dirty="0"/>
            </a:br>
            <a:r>
              <a:rPr lang="en-US" sz="3400" b="1" dirty="0"/>
              <a:t>Family Support Officer</a:t>
            </a:r>
            <a:br>
              <a:rPr lang="en-US" sz="3400" b="1" dirty="0"/>
            </a:br>
            <a:r>
              <a:rPr lang="en-US" sz="3400" b="1" dirty="0"/>
              <a:t>Primary School.</a:t>
            </a:r>
            <a:br>
              <a:rPr lang="en-US" sz="3400" b="1" dirty="0"/>
            </a:br>
            <a:br>
              <a:rPr lang="en-US" sz="3400" b="1" dirty="0"/>
            </a:br>
            <a:br>
              <a:rPr lang="en-US" sz="3400" b="1" dirty="0"/>
            </a:br>
            <a:br>
              <a:rPr lang="en-US" sz="3400" b="1" dirty="0"/>
            </a:br>
            <a:br>
              <a:rPr lang="en-US" sz="3400" dirty="0"/>
            </a:br>
            <a:br>
              <a:rPr lang="en-US" sz="3400" dirty="0"/>
            </a:br>
            <a:r>
              <a:rPr lang="en-US" sz="3400" dirty="0"/>
              <a:t> </a:t>
            </a:r>
            <a:r>
              <a:rPr lang="en-US" sz="1300" dirty="0"/>
              <a:t>Ref: </a:t>
            </a:r>
            <a:r>
              <a:rPr lang="en-US" sz="1300" dirty="0" err="1"/>
              <a:t>Dreamstime</a:t>
            </a:r>
            <a:r>
              <a:rPr lang="en-US" sz="1300" dirty="0"/>
              <a:t> (2020).</a:t>
            </a:r>
            <a:br>
              <a:rPr lang="en-US" sz="1200" dirty="0"/>
            </a:br>
            <a:endParaRPr lang="en-US" sz="1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DB8E4-40CE-4E00-B3BB-99AE0ECEC9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5511" y="5030570"/>
            <a:ext cx="4114046" cy="802334"/>
          </a:xfrm>
        </p:spPr>
        <p:txBody>
          <a:bodyPr vert="horz" lIns="91440" tIns="45720" rIns="91440" bIns="45720" rtlCol="0">
            <a:normAutofit/>
          </a:bodyPr>
          <a:lstStyle/>
          <a:p>
            <a:pPr marL="0" lvl="7" indent="0">
              <a:spcBef>
                <a:spcPts val="1000"/>
              </a:spcBef>
              <a:buNone/>
            </a:pPr>
            <a:r>
              <a:rPr lang="en-US" sz="1600" dirty="0"/>
              <a:t>.</a:t>
            </a:r>
          </a:p>
        </p:txBody>
      </p:sp>
      <p:pic>
        <p:nvPicPr>
          <p:cNvPr id="5" name="Picture 4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168DDBC5-008D-43F4-AC55-2E1C593328E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4999"/>
          <a:stretch/>
        </p:blipFill>
        <p:spPr>
          <a:xfrm>
            <a:off x="5416394" y="1150608"/>
            <a:ext cx="5709576" cy="4556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4826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6F6B9-D406-4591-BC97-3B128F34A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800099"/>
          </a:xfrm>
        </p:spPr>
        <p:txBody>
          <a:bodyPr>
            <a:noAutofit/>
          </a:bodyPr>
          <a:lstStyle/>
          <a:p>
            <a:pPr algn="ctr"/>
            <a:r>
              <a:rPr lang="en-GB" sz="5400" dirty="0"/>
              <a:t>Job Description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45A5095-B425-4447-9546-95F9605643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00100"/>
            <a:ext cx="10515600" cy="5786230"/>
          </a:xfrm>
        </p:spPr>
        <p:txBody>
          <a:bodyPr>
            <a:normAutofit/>
          </a:bodyPr>
          <a:lstStyle/>
          <a:p>
            <a:r>
              <a:rPr lang="en-GB" sz="2400" dirty="0"/>
              <a:t>To  facilitate  partnerships between school, home and  Local Authority, by liaison, negotiation and support. </a:t>
            </a:r>
          </a:p>
          <a:p>
            <a:r>
              <a:rPr lang="en-GB" sz="2400" dirty="0"/>
              <a:t>Commit to safeguarding and promoting of the welfare of children and young people .</a:t>
            </a:r>
          </a:p>
          <a:p>
            <a:r>
              <a:rPr lang="en-GB" sz="2400" dirty="0"/>
              <a:t>Adhere to existing working practices and procedures.</a:t>
            </a:r>
          </a:p>
          <a:p>
            <a:r>
              <a:rPr lang="en-GB" sz="2400" dirty="0"/>
              <a:t>Undertake  relevant training and development activities . </a:t>
            </a:r>
          </a:p>
          <a:p>
            <a:r>
              <a:rPr lang="en-GB" sz="2400" dirty="0"/>
              <a:t>Conflict Resolution.</a:t>
            </a:r>
          </a:p>
          <a:p>
            <a:r>
              <a:rPr lang="en-GB" sz="2400" dirty="0"/>
              <a:t>Complete administrative tasks such as writing up case notes, letters to parents,  school reports and building an evidence base of intervention.</a:t>
            </a:r>
          </a:p>
          <a:p>
            <a:r>
              <a:rPr lang="en-GB" sz="2400" dirty="0"/>
              <a:t>Secure regular attendance  by assisting in identifying problems of which a pupil's irregular attendance may be a symptom.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 err="1"/>
              <a:t>Witherslack</a:t>
            </a:r>
            <a:r>
              <a:rPr lang="en-GB" sz="2400" dirty="0"/>
              <a:t> group (no date)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26509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D998A-D2A4-4037-A9EB-D620301C7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22853"/>
            <a:ext cx="9144000" cy="977347"/>
          </a:xfrm>
        </p:spPr>
        <p:txBody>
          <a:bodyPr>
            <a:normAutofit/>
          </a:bodyPr>
          <a:lstStyle/>
          <a:p>
            <a:r>
              <a:rPr lang="en-GB" sz="5400" dirty="0"/>
              <a:t>Transferable</a:t>
            </a:r>
            <a:r>
              <a:rPr lang="en-GB" sz="3600" dirty="0"/>
              <a:t> </a:t>
            </a:r>
            <a:r>
              <a:rPr lang="en-GB" sz="5400" dirty="0"/>
              <a:t>skills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09372D-BA8B-4A50-A344-38302D2C96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4974" y="1802295"/>
            <a:ext cx="9568069" cy="4432851"/>
          </a:xfrm>
        </p:spPr>
        <p:txBody>
          <a:bodyPr>
            <a:normAutofit/>
          </a:bodyPr>
          <a:lstStyle/>
          <a:p>
            <a:endParaRPr lang="en-GB" dirty="0"/>
          </a:p>
          <a:p>
            <a:pPr algn="l"/>
            <a:r>
              <a:rPr lang="en-GB" dirty="0"/>
              <a:t>What skills can I bring ?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 4 skills essential to the role: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Initiative 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Team working skills.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communication skills.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Conflict Resolution.</a:t>
            </a:r>
          </a:p>
          <a:p>
            <a:pPr algn="l"/>
            <a:r>
              <a:rPr lang="en-GB" dirty="0"/>
              <a:t>Page (No date)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0942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F88B3-715E-4B93-A2F3-7D9B4E1C8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0718"/>
            <a:ext cx="10515600" cy="1103586"/>
          </a:xfrm>
        </p:spPr>
        <p:txBody>
          <a:bodyPr>
            <a:normAutofit/>
          </a:bodyPr>
          <a:lstStyle/>
          <a:p>
            <a:pPr algn="ctr"/>
            <a:r>
              <a:rPr lang="en-GB" sz="5400" dirty="0"/>
              <a:t>Other Essential skills Criteria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1F5C9-7F16-475C-940C-7C7ADBED6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8179"/>
            <a:ext cx="10515600" cy="5057611"/>
          </a:xfrm>
        </p:spPr>
        <p:txBody>
          <a:bodyPr>
            <a:normAutofit lnSpcReduction="10000"/>
          </a:bodyPr>
          <a:lstStyle/>
          <a:p>
            <a:pPr marL="3657600" lvl="8" indent="0">
              <a:buNone/>
            </a:pPr>
            <a:r>
              <a:rPr lang="en-GB" u="sng" dirty="0"/>
              <a:t>.</a:t>
            </a:r>
          </a:p>
          <a:p>
            <a:r>
              <a:rPr lang="en-GB" dirty="0"/>
              <a:t>Problem Solving   - Assessing situations and proposing solutions.</a:t>
            </a:r>
          </a:p>
          <a:p>
            <a:r>
              <a:rPr lang="en-GB" dirty="0"/>
              <a:t>A calm approach in difficult situations.</a:t>
            </a:r>
          </a:p>
          <a:p>
            <a:r>
              <a:rPr lang="en-GB" dirty="0"/>
              <a:t>Time keeping.</a:t>
            </a:r>
          </a:p>
          <a:p>
            <a:r>
              <a:rPr lang="en-GB" dirty="0"/>
              <a:t>Ability to meet deadlines under pressure. </a:t>
            </a:r>
          </a:p>
          <a:p>
            <a:r>
              <a:rPr lang="en-GB" dirty="0"/>
              <a:t>The ability to build good working relationships with pupils, parents, teachers and other professionals .</a:t>
            </a:r>
          </a:p>
          <a:p>
            <a:r>
              <a:rPr lang="en-GB" dirty="0"/>
              <a:t>Recording accurate information and data  ICT. </a:t>
            </a:r>
          </a:p>
          <a:p>
            <a:r>
              <a:rPr lang="en-GB" dirty="0"/>
              <a:t>Accurate record-keeping skills and the ability to write detailed reports.</a:t>
            </a:r>
          </a:p>
          <a:p>
            <a:pPr marL="0" indent="0">
              <a:buNone/>
            </a:pPr>
            <a:r>
              <a:rPr lang="en-GB" dirty="0" err="1"/>
              <a:t>Witherslackgroup</a:t>
            </a:r>
            <a:r>
              <a:rPr lang="en-GB" dirty="0"/>
              <a:t> (no date)</a:t>
            </a:r>
          </a:p>
        </p:txBody>
      </p:sp>
    </p:spTree>
    <p:extLst>
      <p:ext uri="{BB962C8B-B14F-4D97-AF65-F5344CB8AC3E}">
        <p14:creationId xmlns:p14="http://schemas.microsoft.com/office/powerpoint/2010/main" val="763800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6B15E-C2C6-40EF-B543-8B23C2D162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36807"/>
            <a:ext cx="9144000" cy="917208"/>
          </a:xfrm>
        </p:spPr>
        <p:txBody>
          <a:bodyPr/>
          <a:lstStyle/>
          <a:p>
            <a:r>
              <a:rPr lang="en-GB" sz="5400" dirty="0"/>
              <a:t>References</a:t>
            </a:r>
            <a:r>
              <a:rPr lang="en-GB" dirty="0"/>
              <a:t>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17B1FC-9A4E-4ED2-AE6B-89769EBF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37981" y="1354015"/>
            <a:ext cx="9144000" cy="5376459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en-GB" dirty="0"/>
              <a:t>Career wales (2020) </a:t>
            </a:r>
            <a:r>
              <a:rPr lang="en-GB" i="1" dirty="0"/>
              <a:t>Early Years Practitioner</a:t>
            </a:r>
            <a:r>
              <a:rPr lang="en-GB" dirty="0"/>
              <a:t>, Available at: </a:t>
            </a:r>
            <a:r>
              <a:rPr lang="en-GB" dirty="0">
                <a:hlinkClick r:id="rId2"/>
              </a:rPr>
              <a:t>https://www.careerswales.com/en/job-details/10615</a:t>
            </a:r>
            <a:r>
              <a:rPr lang="en-GB" dirty="0"/>
              <a:t> (Accessed 14th January 2020). </a:t>
            </a:r>
          </a:p>
          <a:p>
            <a:pPr algn="l"/>
            <a:r>
              <a:rPr lang="en-GB" dirty="0"/>
              <a:t>Cottrell, S. (2013) PALGRAVE STUDY SKILLS, THE STUDY SKILLS HANDBOOK 4 </a:t>
            </a:r>
            <a:r>
              <a:rPr lang="en-GB" dirty="0" err="1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Hampshire: Palgrave Macmillan.</a:t>
            </a:r>
          </a:p>
          <a:p>
            <a:pPr algn="l"/>
            <a:r>
              <a:rPr lang="en-GB" dirty="0"/>
              <a:t>Donaldson, G. (2015) Successful Futures</a:t>
            </a:r>
            <a:r>
              <a:rPr lang="en-GB" i="1" dirty="0"/>
              <a:t>, Independent Review of Curriculum and Assessment Arrangements in Wales, Available at: https</a:t>
            </a:r>
            <a:r>
              <a:rPr lang="en-GB" dirty="0">
                <a:hlinkClick r:id="rId3"/>
              </a:rPr>
              <a:t>://gov.wales/sites/default/files/publications/2018-03/successful-futures.pdf</a:t>
            </a:r>
            <a:r>
              <a:rPr lang="en-GB" dirty="0"/>
              <a:t> (Accessed 17</a:t>
            </a:r>
            <a:r>
              <a:rPr lang="en-GB" baseline="30000" dirty="0"/>
              <a:t>th</a:t>
            </a:r>
            <a:r>
              <a:rPr lang="en-GB" dirty="0"/>
              <a:t> January 2020).</a:t>
            </a:r>
          </a:p>
          <a:p>
            <a:pPr algn="l"/>
            <a:r>
              <a:rPr lang="en-GB" dirty="0" err="1"/>
              <a:t>Dreamstime</a:t>
            </a:r>
            <a:r>
              <a:rPr lang="en-GB" dirty="0"/>
              <a:t> (2020) </a:t>
            </a:r>
            <a:r>
              <a:rPr lang="en-GB" i="1" dirty="0"/>
              <a:t>Hands around the Family</a:t>
            </a:r>
            <a:r>
              <a:rPr lang="en-GB" dirty="0"/>
              <a:t>, Available at:</a:t>
            </a:r>
            <a:r>
              <a:rPr lang="en-GB" dirty="0">
                <a:hlinkClick r:id="rId4"/>
              </a:rPr>
              <a:t> https://www.dreamstime.com/search.php?securitycheck=da470b152e25b7db346389e1d5b61474&amp;firstvalue=&amp;lastsearchvalue=&amp;srh_field=hands+around+the+family&amp;s_il=y</a:t>
            </a:r>
            <a:r>
              <a:rPr lang="en-GB" dirty="0"/>
              <a:t> (Accessed 13</a:t>
            </a:r>
            <a:r>
              <a:rPr lang="en-GB" baseline="30000" dirty="0"/>
              <a:t>th</a:t>
            </a:r>
            <a:r>
              <a:rPr lang="en-GB" dirty="0"/>
              <a:t> January 2020).</a:t>
            </a:r>
          </a:p>
          <a:p>
            <a:pPr algn="l"/>
            <a:r>
              <a:rPr lang="en-GB" dirty="0"/>
              <a:t>Early years Careers (2017) Benefits of effective team working , Available at: </a:t>
            </a:r>
            <a:r>
              <a:rPr lang="en-GB" u="sng" dirty="0">
                <a:hlinkClick r:id="rId5"/>
              </a:rPr>
              <a:t>https://www.earlyyearscareers.com/eyc/effective-ways-to-manage-a-team/benefits-of-effective-team-working/</a:t>
            </a:r>
            <a:r>
              <a:rPr lang="en-GB" dirty="0"/>
              <a:t> (Accessed: 10</a:t>
            </a:r>
            <a:r>
              <a:rPr lang="en-GB" baseline="30000" dirty="0"/>
              <a:t>th</a:t>
            </a:r>
            <a:r>
              <a:rPr lang="en-GB" dirty="0"/>
              <a:t> January 2020).</a:t>
            </a:r>
          </a:p>
          <a:p>
            <a:pPr algn="l"/>
            <a:r>
              <a:rPr lang="en-GB" dirty="0"/>
              <a:t>Harvard university (no date) What are aces and how do they relate to toxic stress, Available at:  </a:t>
            </a:r>
            <a:r>
              <a:rPr lang="en-GB" dirty="0">
                <a:hlinkClick r:id="rId6"/>
              </a:rPr>
              <a:t>https://developingchild.harvard.edu/resources/aces-and-toxic-stress-frequently-asked-questions/</a:t>
            </a:r>
            <a:r>
              <a:rPr lang="en-GB" dirty="0"/>
              <a:t> (Accessed 17</a:t>
            </a:r>
            <a:r>
              <a:rPr lang="en-GB" baseline="30000" dirty="0"/>
              <a:t>th</a:t>
            </a:r>
            <a:r>
              <a:rPr lang="en-GB" dirty="0"/>
              <a:t> January 2020).</a:t>
            </a:r>
          </a:p>
          <a:p>
            <a:pPr algn="l"/>
            <a:r>
              <a:rPr lang="en-GB" dirty="0"/>
              <a:t>Page, M. (No Date) Why are Transferable Skills so important, Available </a:t>
            </a:r>
            <a:r>
              <a:rPr lang="en-GB" dirty="0">
                <a:hlinkClick r:id="rId7"/>
              </a:rPr>
              <a:t>at: https://www.michaelpage.co.uk/advice/career-advice/making-your-next-career-move/transferable-skills</a:t>
            </a:r>
            <a:r>
              <a:rPr lang="en-GB" dirty="0"/>
              <a:t> (Accessed 16</a:t>
            </a:r>
            <a:r>
              <a:rPr lang="en-GB" baseline="30000" dirty="0"/>
              <a:t>th</a:t>
            </a:r>
            <a:r>
              <a:rPr lang="en-GB" dirty="0"/>
              <a:t> January 2020).</a:t>
            </a:r>
          </a:p>
          <a:p>
            <a:pPr algn="l"/>
            <a:r>
              <a:rPr lang="en-GB" dirty="0"/>
              <a:t>SNAP Pembrokeshire (No date) SNAP Pembrokeshire Specialist Playgroup Pembrokeshire Available at: </a:t>
            </a:r>
            <a:r>
              <a:rPr lang="en-GB" dirty="0">
                <a:hlinkClick r:id="rId8"/>
              </a:rPr>
              <a:t>http://snappembrokeshire.co.uk/contact.htm</a:t>
            </a:r>
            <a:r>
              <a:rPr lang="en-GB" dirty="0"/>
              <a:t> (Accessed 16th January 2020).</a:t>
            </a:r>
          </a:p>
          <a:p>
            <a:pPr algn="l"/>
            <a:r>
              <a:rPr lang="en-GB" dirty="0"/>
              <a:t>Welsh Government (2019) A Guide to Curriculum for Wales 2022, Available at: </a:t>
            </a:r>
            <a:r>
              <a:rPr lang="en-GB" dirty="0">
                <a:hlinkClick r:id="rId9"/>
              </a:rPr>
              <a:t>https://hwb.gov.wales/draft-curriculum-for-wales-2022/a-guide-to-curriculum-for-wales-2022/</a:t>
            </a:r>
            <a:r>
              <a:rPr lang="en-GB" dirty="0"/>
              <a:t> (Accessed 17</a:t>
            </a:r>
            <a:r>
              <a:rPr lang="en-GB" baseline="30000" dirty="0"/>
              <a:t>th</a:t>
            </a:r>
            <a:r>
              <a:rPr lang="en-GB" dirty="0"/>
              <a:t> January </a:t>
            </a:r>
            <a:r>
              <a:rPr lang="en-GB"/>
              <a:t>2020).</a:t>
            </a:r>
            <a:endParaRPr lang="en-GB" dirty="0"/>
          </a:p>
          <a:p>
            <a:pPr algn="l"/>
            <a:endParaRPr lang="en-GB" dirty="0"/>
          </a:p>
          <a:p>
            <a:pPr algn="l"/>
            <a:r>
              <a:rPr lang="en-GB" dirty="0" err="1"/>
              <a:t>Witherslack</a:t>
            </a:r>
            <a:r>
              <a:rPr lang="en-GB" dirty="0"/>
              <a:t> group  (no date) </a:t>
            </a:r>
            <a:r>
              <a:rPr lang="en-GB" i="1" dirty="0"/>
              <a:t>Family Liaison Officer Job Description Post Title</a:t>
            </a:r>
            <a:r>
              <a:rPr lang="en-GB" dirty="0"/>
              <a:t>, Available </a:t>
            </a:r>
            <a:r>
              <a:rPr lang="en-GB" dirty="0">
                <a:hlinkClick r:id="rId10"/>
              </a:rPr>
              <a:t>at: https://witherslackgroup.co.uk/uploads/vacancies/JDPS/FamilyLiaisonOfficerjdps.pdf</a:t>
            </a:r>
            <a:r>
              <a:rPr lang="en-GB" dirty="0"/>
              <a:t> (Accessed 13th January 2020).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688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D180745-8936-49E7-977F-D169D0CE6B0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ACCC3D7-4D97-42A5-A232-1A08F40F10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38783"/>
            <a:ext cx="9144000" cy="1655762"/>
          </a:xfrm>
        </p:spPr>
        <p:txBody>
          <a:bodyPr/>
          <a:lstStyle/>
          <a:p>
            <a:r>
              <a:rPr lang="en-GB" sz="5400" dirty="0"/>
              <a:t>Questions.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44820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CCDFCBBBA200248B32B2A626FE8B273" ma:contentTypeVersion="6" ma:contentTypeDescription="Create a new document." ma:contentTypeScope="" ma:versionID="b55bf172df6b8412676b147e63e10018">
  <xsd:schema xmlns:xsd="http://www.w3.org/2001/XMLSchema" xmlns:xs="http://www.w3.org/2001/XMLSchema" xmlns:p="http://schemas.microsoft.com/office/2006/metadata/properties" xmlns:ns3="ada16477-4a9e-4f32-8a2f-23c8ffb0c900" xmlns:ns4="09ebbee8-2921-4cc3-be77-564d5a35cca5" targetNamespace="http://schemas.microsoft.com/office/2006/metadata/properties" ma:root="true" ma:fieldsID="91f6818412eb6c07ac367ba056e94b9f" ns3:_="" ns4:_="">
    <xsd:import namespace="ada16477-4a9e-4f32-8a2f-23c8ffb0c900"/>
    <xsd:import namespace="09ebbee8-2921-4cc3-be77-564d5a35cca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a16477-4a9e-4f32-8a2f-23c8ffb0c90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9ebbee8-2921-4cc3-be77-564d5a35cca5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571A210-E4F5-464C-841E-8AEA72858A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a16477-4a9e-4f32-8a2f-23c8ffb0c900"/>
    <ds:schemaRef ds:uri="09ebbee8-2921-4cc3-be77-564d5a35cca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EF1DBAD-FBEE-47E1-BF97-6F6147D312B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EB835CF-015D-4E7C-BE20-4AF6CADB726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925</Words>
  <Application>Microsoft Office PowerPoint</Application>
  <PresentationFormat>Widescreen</PresentationFormat>
  <Paragraphs>80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 Module :  ECGE6001  Skills For  Life: Employability and Future Pathways.  Student Number 1807526.  </vt:lpstr>
      <vt:lpstr>Introduction.</vt:lpstr>
      <vt:lpstr>Current Position:  Early Years Practitioner for ALN</vt:lpstr>
      <vt:lpstr>Personal qualities and Skills  required in a Practitioners role:</vt:lpstr>
      <vt:lpstr>Position Applied  for :   Family Support Officer Primary School.       Ref: Dreamstime (2020). </vt:lpstr>
      <vt:lpstr>Job Description</vt:lpstr>
      <vt:lpstr>Transferable skills </vt:lpstr>
      <vt:lpstr>Other Essential skills Criteria </vt:lpstr>
      <vt:lpstr>References:</vt:lpstr>
      <vt:lpstr>Thank 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Module :  ECGE6001  Skills For  Life: Employability and Future Pathways.  Student Number 1807526.  </dc:title>
  <dc:creator>Candice Hall</dc:creator>
  <cp:lastModifiedBy>Candice Hall</cp:lastModifiedBy>
  <cp:revision>19</cp:revision>
  <dcterms:created xsi:type="dcterms:W3CDTF">2020-01-16T21:58:45Z</dcterms:created>
  <dcterms:modified xsi:type="dcterms:W3CDTF">2020-01-18T16:22:20Z</dcterms:modified>
</cp:coreProperties>
</file>