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6" r:id="rId4"/>
  </p:sldMasterIdLst>
  <p:notesMasterIdLst>
    <p:notesMasterId r:id="rId15"/>
  </p:notesMasterIdLst>
  <p:handoutMasterIdLst>
    <p:handoutMasterId r:id="rId16"/>
  </p:handoutMasterIdLst>
  <p:sldIdLst>
    <p:sldId id="1497" r:id="rId5"/>
    <p:sldId id="1519" r:id="rId6"/>
    <p:sldId id="1514" r:id="rId7"/>
    <p:sldId id="1520" r:id="rId8"/>
    <p:sldId id="1521" r:id="rId9"/>
    <p:sldId id="1522" r:id="rId10"/>
    <p:sldId id="1523" r:id="rId11"/>
    <p:sldId id="1512" r:id="rId12"/>
    <p:sldId id="1515" r:id="rId13"/>
    <p:sldId id="1524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560167F-8462-2079-1B58-58D2887F85BE}" v="827" dt="2026-05-21T22:49:12.395"/>
  </p1510:revLst>
</p1510:revInfo>
</file>

<file path=ppt/tableStyles.xml><?xml version="1.0" encoding="utf-8"?>
<a:tblStyleLst xmlns:a="http://schemas.openxmlformats.org/drawingml/2006/main" def="{5940675A-B579-460E-94D1-54222C63F5D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079" autoAdjust="0"/>
  </p:normalViewPr>
  <p:slideViewPr>
    <p:cSldViewPr snapToGrid="0">
      <p:cViewPr>
        <p:scale>
          <a:sx n="100" d="100"/>
          <a:sy n="100" d="100"/>
        </p:scale>
        <p:origin x="-82" y="-6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udia Morgan (2517376)" userId="S::2517376@student.uwtsd.ac.uk::c162b739-d5c0-4b2e-8d2e-07784ee20644" providerId="AD" clId="Web-{2560167F-8462-2079-1B58-58D2887F85BE}"/>
    <pc:docChg chg="addSld delSld modSld sldOrd">
      <pc:chgData name="Claudia Morgan (2517376)" userId="S::2517376@student.uwtsd.ac.uk::c162b739-d5c0-4b2e-8d2e-07784ee20644" providerId="AD" clId="Web-{2560167F-8462-2079-1B58-58D2887F85BE}" dt="2026-05-21T22:49:12.395" v="768" actId="1076"/>
      <pc:docMkLst>
        <pc:docMk/>
      </pc:docMkLst>
      <pc:sldChg chg="modSp">
        <pc:chgData name="Claudia Morgan (2517376)" userId="S::2517376@student.uwtsd.ac.uk::c162b739-d5c0-4b2e-8d2e-07784ee20644" providerId="AD" clId="Web-{2560167F-8462-2079-1B58-58D2887F85BE}" dt="2026-05-21T20:51:05.773" v="28" actId="20577"/>
        <pc:sldMkLst>
          <pc:docMk/>
          <pc:sldMk cId="1773831372" sldId="1497"/>
        </pc:sldMkLst>
        <pc:spChg chg="mod">
          <ac:chgData name="Claudia Morgan (2517376)" userId="S::2517376@student.uwtsd.ac.uk::c162b739-d5c0-4b2e-8d2e-07784ee20644" providerId="AD" clId="Web-{2560167F-8462-2079-1B58-58D2887F85BE}" dt="2026-05-21T20:50:09.316" v="6" actId="1076"/>
          <ac:spMkLst>
            <pc:docMk/>
            <pc:sldMk cId="1773831372" sldId="1497"/>
            <ac:spMk id="2" creationId="{1F057989-07E4-B482-9F2A-EBF670F7FA92}"/>
          </ac:spMkLst>
        </pc:spChg>
        <pc:spChg chg="mod">
          <ac:chgData name="Claudia Morgan (2517376)" userId="S::2517376@student.uwtsd.ac.uk::c162b739-d5c0-4b2e-8d2e-07784ee20644" providerId="AD" clId="Web-{2560167F-8462-2079-1B58-58D2887F85BE}" dt="2026-05-21T20:51:05.773" v="28" actId="20577"/>
          <ac:spMkLst>
            <pc:docMk/>
            <pc:sldMk cId="1773831372" sldId="1497"/>
            <ac:spMk id="3" creationId="{363CF5F8-0028-8636-5006-5D5C52B32774}"/>
          </ac:spMkLst>
        </pc:spChg>
      </pc:sldChg>
      <pc:sldChg chg="modSp add del ord">
        <pc:chgData name="Claudia Morgan (2517376)" userId="S::2517376@student.uwtsd.ac.uk::c162b739-d5c0-4b2e-8d2e-07784ee20644" providerId="AD" clId="Web-{2560167F-8462-2079-1B58-58D2887F85BE}" dt="2026-05-21T21:06:05.946" v="331"/>
        <pc:sldMkLst>
          <pc:docMk/>
          <pc:sldMk cId="1751885377" sldId="1499"/>
        </pc:sldMkLst>
        <pc:spChg chg="mod">
          <ac:chgData name="Claudia Morgan (2517376)" userId="S::2517376@student.uwtsd.ac.uk::c162b739-d5c0-4b2e-8d2e-07784ee20644" providerId="AD" clId="Web-{2560167F-8462-2079-1B58-58D2887F85BE}" dt="2026-05-21T20:54:28.846" v="48" actId="20577"/>
          <ac:spMkLst>
            <pc:docMk/>
            <pc:sldMk cId="1751885377" sldId="1499"/>
            <ac:spMk id="2" creationId="{1ECC7084-C959-6935-0D99-455326A78F99}"/>
          </ac:spMkLst>
        </pc:spChg>
      </pc:sldChg>
      <pc:sldChg chg="del ord">
        <pc:chgData name="Claudia Morgan (2517376)" userId="S::2517376@student.uwtsd.ac.uk::c162b739-d5c0-4b2e-8d2e-07784ee20644" providerId="AD" clId="Web-{2560167F-8462-2079-1B58-58D2887F85BE}" dt="2026-05-21T22:34:51.862" v="639"/>
        <pc:sldMkLst>
          <pc:docMk/>
          <pc:sldMk cId="948600294" sldId="1500"/>
        </pc:sldMkLst>
      </pc:sldChg>
      <pc:sldChg chg="modSp del">
        <pc:chgData name="Claudia Morgan (2517376)" userId="S::2517376@student.uwtsd.ac.uk::c162b739-d5c0-4b2e-8d2e-07784ee20644" providerId="AD" clId="Web-{2560167F-8462-2079-1B58-58D2887F85BE}" dt="2026-05-21T22:22:47.132" v="482"/>
        <pc:sldMkLst>
          <pc:docMk/>
          <pc:sldMk cId="1858387724" sldId="1502"/>
        </pc:sldMkLst>
        <pc:spChg chg="mod">
          <ac:chgData name="Claudia Morgan (2517376)" userId="S::2517376@student.uwtsd.ac.uk::c162b739-d5c0-4b2e-8d2e-07784ee20644" providerId="AD" clId="Web-{2560167F-8462-2079-1B58-58D2887F85BE}" dt="2026-05-21T21:00:01.308" v="169" actId="20577"/>
          <ac:spMkLst>
            <pc:docMk/>
            <pc:sldMk cId="1858387724" sldId="1502"/>
            <ac:spMk id="2" creationId="{76A360D7-F74C-CD9E-C576-1CB8FFE8778E}"/>
          </ac:spMkLst>
        </pc:spChg>
      </pc:sldChg>
      <pc:sldChg chg="del">
        <pc:chgData name="Claudia Morgan (2517376)" userId="S::2517376@student.uwtsd.ac.uk::c162b739-d5c0-4b2e-8d2e-07784ee20644" providerId="AD" clId="Web-{2560167F-8462-2079-1B58-58D2887F85BE}" dt="2026-05-21T22:34:49.705" v="638"/>
        <pc:sldMkLst>
          <pc:docMk/>
          <pc:sldMk cId="2236553916" sldId="1511"/>
        </pc:sldMkLst>
      </pc:sldChg>
      <pc:sldChg chg="addSp delSp modSp ord">
        <pc:chgData name="Claudia Morgan (2517376)" userId="S::2517376@student.uwtsd.ac.uk::c162b739-d5c0-4b2e-8d2e-07784ee20644" providerId="AD" clId="Web-{2560167F-8462-2079-1B58-58D2887F85BE}" dt="2026-05-21T22:37:31.249" v="673" actId="20577"/>
        <pc:sldMkLst>
          <pc:docMk/>
          <pc:sldMk cId="3272732094" sldId="1512"/>
        </pc:sldMkLst>
        <pc:spChg chg="mod">
          <ac:chgData name="Claudia Morgan (2517376)" userId="S::2517376@student.uwtsd.ac.uk::c162b739-d5c0-4b2e-8d2e-07784ee20644" providerId="AD" clId="Web-{2560167F-8462-2079-1B58-58D2887F85BE}" dt="2026-05-21T21:44:49.874" v="442" actId="1076"/>
          <ac:spMkLst>
            <pc:docMk/>
            <pc:sldMk cId="3272732094" sldId="1512"/>
            <ac:spMk id="2" creationId="{29BA87EA-8BB3-79C6-656A-1A8ABD658D7E}"/>
          </ac:spMkLst>
        </pc:spChg>
        <pc:spChg chg="del">
          <ac:chgData name="Claudia Morgan (2517376)" userId="S::2517376@student.uwtsd.ac.uk::c162b739-d5c0-4b2e-8d2e-07784ee20644" providerId="AD" clId="Web-{2560167F-8462-2079-1B58-58D2887F85BE}" dt="2026-05-21T20:59:37.714" v="161"/>
          <ac:spMkLst>
            <pc:docMk/>
            <pc:sldMk cId="3272732094" sldId="1512"/>
            <ac:spMk id="3" creationId="{E61DF94A-DA27-1E29-408E-F5360E814FB0}"/>
          </ac:spMkLst>
        </pc:spChg>
        <pc:spChg chg="add del mod">
          <ac:chgData name="Claudia Morgan (2517376)" userId="S::2517376@student.uwtsd.ac.uk::c162b739-d5c0-4b2e-8d2e-07784ee20644" providerId="AD" clId="Web-{2560167F-8462-2079-1B58-58D2887F85BE}" dt="2026-05-21T21:44:19.841" v="439"/>
          <ac:spMkLst>
            <pc:docMk/>
            <pc:sldMk cId="3272732094" sldId="1512"/>
            <ac:spMk id="5" creationId="{9B8EAC42-BD3E-1623-E587-A4991D7616C4}"/>
          </ac:spMkLst>
        </pc:spChg>
        <pc:spChg chg="add mod">
          <ac:chgData name="Claudia Morgan (2517376)" userId="S::2517376@student.uwtsd.ac.uk::c162b739-d5c0-4b2e-8d2e-07784ee20644" providerId="AD" clId="Web-{2560167F-8462-2079-1B58-58D2887F85BE}" dt="2026-05-21T22:37:31.249" v="673" actId="20577"/>
          <ac:spMkLst>
            <pc:docMk/>
            <pc:sldMk cId="3272732094" sldId="1512"/>
            <ac:spMk id="23" creationId="{008A0A61-D53B-C6C4-9258-8F6A4F0B7921}"/>
          </ac:spMkLst>
        </pc:spChg>
        <pc:picChg chg="mod">
          <ac:chgData name="Claudia Morgan (2517376)" userId="S::2517376@student.uwtsd.ac.uk::c162b739-d5c0-4b2e-8d2e-07784ee20644" providerId="AD" clId="Web-{2560167F-8462-2079-1B58-58D2887F85BE}" dt="2026-05-21T21:44:19.841" v="439"/>
          <ac:picMkLst>
            <pc:docMk/>
            <pc:sldMk cId="3272732094" sldId="1512"/>
            <ac:picMk id="18" creationId="{2DF43209-08B5-4410-CE46-63D3FC420156}"/>
          </ac:picMkLst>
        </pc:picChg>
      </pc:sldChg>
      <pc:sldChg chg="addSp delSp modSp ord">
        <pc:chgData name="Claudia Morgan (2517376)" userId="S::2517376@student.uwtsd.ac.uk::c162b739-d5c0-4b2e-8d2e-07784ee20644" providerId="AD" clId="Web-{2560167F-8462-2079-1B58-58D2887F85BE}" dt="2026-05-21T21:55:03.625" v="475" actId="1076"/>
        <pc:sldMkLst>
          <pc:docMk/>
          <pc:sldMk cId="2002021855" sldId="1514"/>
        </pc:sldMkLst>
        <pc:spChg chg="mod">
          <ac:chgData name="Claudia Morgan (2517376)" userId="S::2517376@student.uwtsd.ac.uk::c162b739-d5c0-4b2e-8d2e-07784ee20644" providerId="AD" clId="Web-{2560167F-8462-2079-1B58-58D2887F85BE}" dt="2026-05-21T21:06:58.138" v="336" actId="20577"/>
          <ac:spMkLst>
            <pc:docMk/>
            <pc:sldMk cId="2002021855" sldId="1514"/>
            <ac:spMk id="2" creationId="{F31FB56E-1A01-8D29-F217-638F3BEF697B}"/>
          </ac:spMkLst>
        </pc:spChg>
        <pc:spChg chg="del mod">
          <ac:chgData name="Claudia Morgan (2517376)" userId="S::2517376@student.uwtsd.ac.uk::c162b739-d5c0-4b2e-8d2e-07784ee20644" providerId="AD" clId="Web-{2560167F-8462-2079-1B58-58D2887F85BE}" dt="2026-05-21T20:55:44.505" v="90"/>
          <ac:spMkLst>
            <pc:docMk/>
            <pc:sldMk cId="2002021855" sldId="1514"/>
            <ac:spMk id="3" creationId="{8DE9521F-CC42-235E-F804-B826A36205D1}"/>
          </ac:spMkLst>
        </pc:spChg>
        <pc:spChg chg="add mod">
          <ac:chgData name="Claudia Morgan (2517376)" userId="S::2517376@student.uwtsd.ac.uk::c162b739-d5c0-4b2e-8d2e-07784ee20644" providerId="AD" clId="Web-{2560167F-8462-2079-1B58-58D2887F85BE}" dt="2026-05-21T21:10:07.275" v="345" actId="20577"/>
          <ac:spMkLst>
            <pc:docMk/>
            <pc:sldMk cId="2002021855" sldId="1514"/>
            <ac:spMk id="5" creationId="{00460126-92B9-4D7F-B40B-DFABC39762B9}"/>
          </ac:spMkLst>
        </pc:spChg>
        <pc:spChg chg="add del mod">
          <ac:chgData name="Claudia Morgan (2517376)" userId="S::2517376@student.uwtsd.ac.uk::c162b739-d5c0-4b2e-8d2e-07784ee20644" providerId="AD" clId="Web-{2560167F-8462-2079-1B58-58D2887F85BE}" dt="2026-05-21T21:05:53.117" v="322"/>
          <ac:spMkLst>
            <pc:docMk/>
            <pc:sldMk cId="2002021855" sldId="1514"/>
            <ac:spMk id="7" creationId="{25B0E0F9-0D7C-36E6-F644-6964028EB24A}"/>
          </ac:spMkLst>
        </pc:spChg>
        <pc:picChg chg="add del mod">
          <ac:chgData name="Claudia Morgan (2517376)" userId="S::2517376@student.uwtsd.ac.uk::c162b739-d5c0-4b2e-8d2e-07784ee20644" providerId="AD" clId="Web-{2560167F-8462-2079-1B58-58D2887F85BE}" dt="2026-05-21T21:55:03.625" v="475" actId="1076"/>
          <ac:picMkLst>
            <pc:docMk/>
            <pc:sldMk cId="2002021855" sldId="1514"/>
            <ac:picMk id="15" creationId="{7270AD1A-8F9F-BF9D-AE26-986ADE7EF350}"/>
          </ac:picMkLst>
        </pc:picChg>
      </pc:sldChg>
      <pc:sldChg chg="addSp delSp modSp ord addAnim">
        <pc:chgData name="Claudia Morgan (2517376)" userId="S::2517376@student.uwtsd.ac.uk::c162b739-d5c0-4b2e-8d2e-07784ee20644" providerId="AD" clId="Web-{2560167F-8462-2079-1B58-58D2887F85BE}" dt="2026-05-21T22:48:36.877" v="761" actId="1076"/>
        <pc:sldMkLst>
          <pc:docMk/>
          <pc:sldMk cId="3408536552" sldId="1515"/>
        </pc:sldMkLst>
        <pc:spChg chg="del">
          <ac:chgData name="Claudia Morgan (2517376)" userId="S::2517376@student.uwtsd.ac.uk::c162b739-d5c0-4b2e-8d2e-07784ee20644" providerId="AD" clId="Web-{2560167F-8462-2079-1B58-58D2887F85BE}" dt="2026-05-21T22:34:32.095" v="635"/>
          <ac:spMkLst>
            <pc:docMk/>
            <pc:sldMk cId="3408536552" sldId="1515"/>
            <ac:spMk id="2" creationId="{DB22CC9C-AE86-D77D-2F74-8B39860A88F6}"/>
          </ac:spMkLst>
        </pc:spChg>
        <pc:spChg chg="mod">
          <ac:chgData name="Claudia Morgan (2517376)" userId="S::2517376@student.uwtsd.ac.uk::c162b739-d5c0-4b2e-8d2e-07784ee20644" providerId="AD" clId="Web-{2560167F-8462-2079-1B58-58D2887F85BE}" dt="2026-05-21T22:34:28.251" v="634" actId="1076"/>
          <ac:spMkLst>
            <pc:docMk/>
            <pc:sldMk cId="3408536552" sldId="1515"/>
            <ac:spMk id="3" creationId="{24CAA463-F531-1FC1-6826-167C367BDDA1}"/>
          </ac:spMkLst>
        </pc:spChg>
        <pc:spChg chg="add mod">
          <ac:chgData name="Claudia Morgan (2517376)" userId="S::2517376@student.uwtsd.ac.uk::c162b739-d5c0-4b2e-8d2e-07784ee20644" providerId="AD" clId="Web-{2560167F-8462-2079-1B58-58D2887F85BE}" dt="2026-05-21T22:47:41.906" v="753" actId="1076"/>
          <ac:spMkLst>
            <pc:docMk/>
            <pc:sldMk cId="3408536552" sldId="1515"/>
            <ac:spMk id="5" creationId="{EAB74878-6D4D-7D3D-A673-888B9A13B9D9}"/>
          </ac:spMkLst>
        </pc:spChg>
        <pc:picChg chg="add mod">
          <ac:chgData name="Claudia Morgan (2517376)" userId="S::2517376@student.uwtsd.ac.uk::c162b739-d5c0-4b2e-8d2e-07784ee20644" providerId="AD" clId="Web-{2560167F-8462-2079-1B58-58D2887F85BE}" dt="2026-05-21T22:48:13.611" v="758" actId="1076"/>
          <ac:picMkLst>
            <pc:docMk/>
            <pc:sldMk cId="3408536552" sldId="1515"/>
            <ac:picMk id="6" creationId="{D2A06079-9E02-AEEA-B04E-A4A95E79CCAC}"/>
          </ac:picMkLst>
        </pc:picChg>
        <pc:picChg chg="add mod">
          <ac:chgData name="Claudia Morgan (2517376)" userId="S::2517376@student.uwtsd.ac.uk::c162b739-d5c0-4b2e-8d2e-07784ee20644" providerId="AD" clId="Web-{2560167F-8462-2079-1B58-58D2887F85BE}" dt="2026-05-21T22:48:36.877" v="761" actId="1076"/>
          <ac:picMkLst>
            <pc:docMk/>
            <pc:sldMk cId="3408536552" sldId="1515"/>
            <ac:picMk id="7" creationId="{893CFB65-8247-3522-9EBF-67C030F39740}"/>
          </ac:picMkLst>
        </pc:picChg>
      </pc:sldChg>
      <pc:sldChg chg="modSp del ord">
        <pc:chgData name="Claudia Morgan (2517376)" userId="S::2517376@student.uwtsd.ac.uk::c162b739-d5c0-4b2e-8d2e-07784ee20644" providerId="AD" clId="Web-{2560167F-8462-2079-1B58-58D2887F85BE}" dt="2026-05-21T21:18:15.508" v="421"/>
        <pc:sldMkLst>
          <pc:docMk/>
          <pc:sldMk cId="2949280008" sldId="1516"/>
        </pc:sldMkLst>
        <pc:spChg chg="mod">
          <ac:chgData name="Claudia Morgan (2517376)" userId="S::2517376@student.uwtsd.ac.uk::c162b739-d5c0-4b2e-8d2e-07784ee20644" providerId="AD" clId="Web-{2560167F-8462-2079-1B58-58D2887F85BE}" dt="2026-05-21T20:57:49.805" v="143" actId="20577"/>
          <ac:spMkLst>
            <pc:docMk/>
            <pc:sldMk cId="2949280008" sldId="1516"/>
            <ac:spMk id="6" creationId="{062B897C-9D62-36E3-5DC1-154478A93ECF}"/>
          </ac:spMkLst>
        </pc:spChg>
      </pc:sldChg>
      <pc:sldChg chg="del">
        <pc:chgData name="Claudia Morgan (2517376)" userId="S::2517376@student.uwtsd.ac.uk::c162b739-d5c0-4b2e-8d2e-07784ee20644" providerId="AD" clId="Web-{2560167F-8462-2079-1B58-58D2887F85BE}" dt="2026-05-21T22:34:45.377" v="636"/>
        <pc:sldMkLst>
          <pc:docMk/>
          <pc:sldMk cId="2123826751" sldId="1517"/>
        </pc:sldMkLst>
      </pc:sldChg>
      <pc:sldChg chg="del">
        <pc:chgData name="Claudia Morgan (2517376)" userId="S::2517376@student.uwtsd.ac.uk::c162b739-d5c0-4b2e-8d2e-07784ee20644" providerId="AD" clId="Web-{2560167F-8462-2079-1B58-58D2887F85BE}" dt="2026-05-21T22:34:47.487" v="637"/>
        <pc:sldMkLst>
          <pc:docMk/>
          <pc:sldMk cId="272877688" sldId="1518"/>
        </pc:sldMkLst>
      </pc:sldChg>
      <pc:sldChg chg="new del">
        <pc:chgData name="Claudia Morgan (2517376)" userId="S::2517376@student.uwtsd.ac.uk::c162b739-d5c0-4b2e-8d2e-07784ee20644" providerId="AD" clId="Web-{2560167F-8462-2079-1B58-58D2887F85BE}" dt="2026-05-21T21:00:34.137" v="171"/>
        <pc:sldMkLst>
          <pc:docMk/>
          <pc:sldMk cId="810308027" sldId="1519"/>
        </pc:sldMkLst>
      </pc:sldChg>
      <pc:sldChg chg="addSp delSp modSp new ord">
        <pc:chgData name="Claudia Morgan (2517376)" userId="S::2517376@student.uwtsd.ac.uk::c162b739-d5c0-4b2e-8d2e-07784ee20644" providerId="AD" clId="Web-{2560167F-8462-2079-1B58-58D2887F85BE}" dt="2026-05-21T22:32:51.632" v="624"/>
        <pc:sldMkLst>
          <pc:docMk/>
          <pc:sldMk cId="1835567155" sldId="1519"/>
        </pc:sldMkLst>
        <pc:spChg chg="mod">
          <ac:chgData name="Claudia Morgan (2517376)" userId="S::2517376@student.uwtsd.ac.uk::c162b739-d5c0-4b2e-8d2e-07784ee20644" providerId="AD" clId="Web-{2560167F-8462-2079-1B58-58D2887F85BE}" dt="2026-05-21T21:01:04.903" v="185" actId="14100"/>
          <ac:spMkLst>
            <pc:docMk/>
            <pc:sldMk cId="1835567155" sldId="1519"/>
            <ac:spMk id="2" creationId="{FF9B8042-C7BD-4E58-244F-982135DF1959}"/>
          </ac:spMkLst>
        </pc:spChg>
        <pc:spChg chg="del">
          <ac:chgData name="Claudia Morgan (2517376)" userId="S::2517376@student.uwtsd.ac.uk::c162b739-d5c0-4b2e-8d2e-07784ee20644" providerId="AD" clId="Web-{2560167F-8462-2079-1B58-58D2887F85BE}" dt="2026-05-21T21:00:47.169" v="175"/>
          <ac:spMkLst>
            <pc:docMk/>
            <pc:sldMk cId="1835567155" sldId="1519"/>
            <ac:spMk id="3" creationId="{DEB22406-2A8F-FFF9-3929-95F9C3EBF147}"/>
          </ac:spMkLst>
        </pc:spChg>
        <pc:spChg chg="del">
          <ac:chgData name="Claudia Morgan (2517376)" userId="S::2517376@student.uwtsd.ac.uk::c162b739-d5c0-4b2e-8d2e-07784ee20644" providerId="AD" clId="Web-{2560167F-8462-2079-1B58-58D2887F85BE}" dt="2026-05-21T21:00:43.403" v="174"/>
          <ac:spMkLst>
            <pc:docMk/>
            <pc:sldMk cId="1835567155" sldId="1519"/>
            <ac:spMk id="4" creationId="{4E2F13C1-CA25-A83D-7A32-67E5D213113E}"/>
          </ac:spMkLst>
        </pc:spChg>
        <pc:graphicFrameChg chg="add mod modGraphic">
          <ac:chgData name="Claudia Morgan (2517376)" userId="S::2517376@student.uwtsd.ac.uk::c162b739-d5c0-4b2e-8d2e-07784ee20644" providerId="AD" clId="Web-{2560167F-8462-2079-1B58-58D2887F85BE}" dt="2026-05-21T22:32:51.632" v="624"/>
          <ac:graphicFrameMkLst>
            <pc:docMk/>
            <pc:sldMk cId="1835567155" sldId="1519"/>
            <ac:graphicFrameMk id="5" creationId="{1D5E2A8A-05FB-F5C2-F6D6-3975379285D7}"/>
          </ac:graphicFrameMkLst>
        </pc:graphicFrameChg>
      </pc:sldChg>
      <pc:sldChg chg="modSp add replId">
        <pc:chgData name="Claudia Morgan (2517376)" userId="S::2517376@student.uwtsd.ac.uk::c162b739-d5c0-4b2e-8d2e-07784ee20644" providerId="AD" clId="Web-{2560167F-8462-2079-1B58-58D2887F85BE}" dt="2026-05-21T22:48:56.691" v="764" actId="1076"/>
        <pc:sldMkLst>
          <pc:docMk/>
          <pc:sldMk cId="2660817439" sldId="1520"/>
        </pc:sldMkLst>
        <pc:spChg chg="mod">
          <ac:chgData name="Claudia Morgan (2517376)" userId="S::2517376@student.uwtsd.ac.uk::c162b739-d5c0-4b2e-8d2e-07784ee20644" providerId="AD" clId="Web-{2560167F-8462-2079-1B58-58D2887F85BE}" dt="2026-05-21T22:35:16.020" v="641" actId="20577"/>
          <ac:spMkLst>
            <pc:docMk/>
            <pc:sldMk cId="2660817439" sldId="1520"/>
            <ac:spMk id="5" creationId="{D61F60B7-AF83-4C77-9700-528E888D2F9E}"/>
          </ac:spMkLst>
        </pc:spChg>
        <pc:picChg chg="mod">
          <ac:chgData name="Claudia Morgan (2517376)" userId="S::2517376@student.uwtsd.ac.uk::c162b739-d5c0-4b2e-8d2e-07784ee20644" providerId="AD" clId="Web-{2560167F-8462-2079-1B58-58D2887F85BE}" dt="2026-05-21T22:48:56.691" v="764" actId="1076"/>
          <ac:picMkLst>
            <pc:docMk/>
            <pc:sldMk cId="2660817439" sldId="1520"/>
            <ac:picMk id="15" creationId="{B4B37F02-C063-9C84-79CB-6CB2D9D5DF26}"/>
          </ac:picMkLst>
        </pc:picChg>
      </pc:sldChg>
      <pc:sldChg chg="modSp add replId">
        <pc:chgData name="Claudia Morgan (2517376)" userId="S::2517376@student.uwtsd.ac.uk::c162b739-d5c0-4b2e-8d2e-07784ee20644" providerId="AD" clId="Web-{2560167F-8462-2079-1B58-58D2887F85BE}" dt="2026-05-21T22:49:04.035" v="766" actId="1076"/>
        <pc:sldMkLst>
          <pc:docMk/>
          <pc:sldMk cId="666200424" sldId="1521"/>
        </pc:sldMkLst>
        <pc:spChg chg="mod">
          <ac:chgData name="Claudia Morgan (2517376)" userId="S::2517376@student.uwtsd.ac.uk::c162b739-d5c0-4b2e-8d2e-07784ee20644" providerId="AD" clId="Web-{2560167F-8462-2079-1B58-58D2887F85BE}" dt="2026-05-21T22:35:24.365" v="645" actId="20577"/>
          <ac:spMkLst>
            <pc:docMk/>
            <pc:sldMk cId="666200424" sldId="1521"/>
            <ac:spMk id="5" creationId="{1A91E66B-C363-E31E-4ADC-882A6D0CF8AF}"/>
          </ac:spMkLst>
        </pc:spChg>
        <pc:picChg chg="mod">
          <ac:chgData name="Claudia Morgan (2517376)" userId="S::2517376@student.uwtsd.ac.uk::c162b739-d5c0-4b2e-8d2e-07784ee20644" providerId="AD" clId="Web-{2560167F-8462-2079-1B58-58D2887F85BE}" dt="2026-05-21T22:49:04.035" v="766" actId="1076"/>
          <ac:picMkLst>
            <pc:docMk/>
            <pc:sldMk cId="666200424" sldId="1521"/>
            <ac:picMk id="15" creationId="{749C24C9-91FD-8E52-88E0-1CCC57FD01F8}"/>
          </ac:picMkLst>
        </pc:picChg>
      </pc:sldChg>
      <pc:sldChg chg="modSp add replId">
        <pc:chgData name="Claudia Morgan (2517376)" userId="S::2517376@student.uwtsd.ac.uk::c162b739-d5c0-4b2e-8d2e-07784ee20644" providerId="AD" clId="Web-{2560167F-8462-2079-1B58-58D2887F85BE}" dt="2026-05-21T22:49:12.395" v="768" actId="1076"/>
        <pc:sldMkLst>
          <pc:docMk/>
          <pc:sldMk cId="3479067839" sldId="1522"/>
        </pc:sldMkLst>
        <pc:spChg chg="mod">
          <ac:chgData name="Claudia Morgan (2517376)" userId="S::2517376@student.uwtsd.ac.uk::c162b739-d5c0-4b2e-8d2e-07784ee20644" providerId="AD" clId="Web-{2560167F-8462-2079-1B58-58D2887F85BE}" dt="2026-05-21T22:35:40.616" v="649" actId="20577"/>
          <ac:spMkLst>
            <pc:docMk/>
            <pc:sldMk cId="3479067839" sldId="1522"/>
            <ac:spMk id="5" creationId="{4B62846E-A3AB-655D-0995-4E56B10CC224}"/>
          </ac:spMkLst>
        </pc:spChg>
        <pc:picChg chg="mod">
          <ac:chgData name="Claudia Morgan (2517376)" userId="S::2517376@student.uwtsd.ac.uk::c162b739-d5c0-4b2e-8d2e-07784ee20644" providerId="AD" clId="Web-{2560167F-8462-2079-1B58-58D2887F85BE}" dt="2026-05-21T22:49:12.395" v="768" actId="1076"/>
          <ac:picMkLst>
            <pc:docMk/>
            <pc:sldMk cId="3479067839" sldId="1522"/>
            <ac:picMk id="15" creationId="{558DA2ED-ABD6-C9F7-3D24-E6D7040CB692}"/>
          </ac:picMkLst>
        </pc:picChg>
      </pc:sldChg>
      <pc:sldChg chg="addSp delSp modSp add replId addAnim delAnim">
        <pc:chgData name="Claudia Morgan (2517376)" userId="S::2517376@student.uwtsd.ac.uk::c162b739-d5c0-4b2e-8d2e-07784ee20644" providerId="AD" clId="Web-{2560167F-8462-2079-1B58-58D2887F85BE}" dt="2026-05-21T22:22:30.990" v="480" actId="14100"/>
        <pc:sldMkLst>
          <pc:docMk/>
          <pc:sldMk cId="1088953732" sldId="1523"/>
        </pc:sldMkLst>
        <pc:spChg chg="mod">
          <ac:chgData name="Claudia Morgan (2517376)" userId="S::2517376@student.uwtsd.ac.uk::c162b739-d5c0-4b2e-8d2e-07784ee20644" providerId="AD" clId="Web-{2560167F-8462-2079-1B58-58D2887F85BE}" dt="2026-05-21T21:18:03.086" v="420" actId="14100"/>
          <ac:spMkLst>
            <pc:docMk/>
            <pc:sldMk cId="1088953732" sldId="1523"/>
            <ac:spMk id="2" creationId="{00677614-AF5A-A39F-821F-61FD16E4FA6D}"/>
          </ac:spMkLst>
        </pc:spChg>
        <pc:spChg chg="add del mod">
          <ac:chgData name="Claudia Morgan (2517376)" userId="S::2517376@student.uwtsd.ac.uk::c162b739-d5c0-4b2e-8d2e-07784ee20644" providerId="AD" clId="Web-{2560167F-8462-2079-1B58-58D2887F85BE}" dt="2026-05-21T21:42:31.726" v="435"/>
          <ac:spMkLst>
            <pc:docMk/>
            <pc:sldMk cId="1088953732" sldId="1523"/>
            <ac:spMk id="4" creationId="{4CA0D126-0545-80D6-42A6-5A6CFF59F657}"/>
          </ac:spMkLst>
        </pc:spChg>
        <pc:spChg chg="del mod">
          <ac:chgData name="Claudia Morgan (2517376)" userId="S::2517376@student.uwtsd.ac.uk::c162b739-d5c0-4b2e-8d2e-07784ee20644" providerId="AD" clId="Web-{2560167F-8462-2079-1B58-58D2887F85BE}" dt="2026-05-21T21:16:22.506" v="368"/>
          <ac:spMkLst>
            <pc:docMk/>
            <pc:sldMk cId="1088953732" sldId="1523"/>
            <ac:spMk id="5" creationId="{BA90183B-7E15-CF2D-9EEA-56571B65B8A5}"/>
          </ac:spMkLst>
        </pc:spChg>
        <pc:spChg chg="add del mod">
          <ac:chgData name="Claudia Morgan (2517376)" userId="S::2517376@student.uwtsd.ac.uk::c162b739-d5c0-4b2e-8d2e-07784ee20644" providerId="AD" clId="Web-{2560167F-8462-2079-1B58-58D2887F85BE}" dt="2026-05-21T21:17:12.866" v="374"/>
          <ac:spMkLst>
            <pc:docMk/>
            <pc:sldMk cId="1088953732" sldId="1523"/>
            <ac:spMk id="6" creationId="{DF521216-A441-2E6B-5008-B8C549DB882D}"/>
          </ac:spMkLst>
        </pc:spChg>
        <pc:picChg chg="add mod">
          <ac:chgData name="Claudia Morgan (2517376)" userId="S::2517376@student.uwtsd.ac.uk::c162b739-d5c0-4b2e-8d2e-07784ee20644" providerId="AD" clId="Web-{2560167F-8462-2079-1B58-58D2887F85BE}" dt="2026-05-21T22:22:30.990" v="480" actId="14100"/>
          <ac:picMkLst>
            <pc:docMk/>
            <pc:sldMk cId="1088953732" sldId="1523"/>
            <ac:picMk id="3" creationId="{35329048-E7A8-61D5-E43F-3144F20745AA}"/>
          </ac:picMkLst>
        </pc:picChg>
        <pc:picChg chg="add del mod">
          <ac:chgData name="Claudia Morgan (2517376)" userId="S::2517376@student.uwtsd.ac.uk::c162b739-d5c0-4b2e-8d2e-07784ee20644" providerId="AD" clId="Web-{2560167F-8462-2079-1B58-58D2887F85BE}" dt="2026-05-21T21:54:45.108" v="473"/>
          <ac:picMkLst>
            <pc:docMk/>
            <pc:sldMk cId="1088953732" sldId="1523"/>
            <ac:picMk id="3" creationId="{86C65CAC-B135-7A01-6553-2F9C26B64B7B}"/>
          </ac:picMkLst>
        </pc:picChg>
        <pc:picChg chg="mod">
          <ac:chgData name="Claudia Morgan (2517376)" userId="S::2517376@student.uwtsd.ac.uk::c162b739-d5c0-4b2e-8d2e-07784ee20644" providerId="AD" clId="Web-{2560167F-8462-2079-1B58-58D2887F85BE}" dt="2026-05-21T21:17:16.382" v="375" actId="1076"/>
          <ac:picMkLst>
            <pc:docMk/>
            <pc:sldMk cId="1088953732" sldId="1523"/>
            <ac:picMk id="15" creationId="{EBCC37A9-9FDF-401D-0551-EE1C9B681922}"/>
          </ac:picMkLst>
        </pc:picChg>
      </pc:sldChg>
      <pc:sldChg chg="addSp delSp modSp add replId">
        <pc:chgData name="Claudia Morgan (2517376)" userId="S::2517376@student.uwtsd.ac.uk::c162b739-d5c0-4b2e-8d2e-07784ee20644" providerId="AD" clId="Web-{2560167F-8462-2079-1B58-58D2887F85BE}" dt="2026-05-21T22:31:07.438" v="560" actId="1076"/>
        <pc:sldMkLst>
          <pc:docMk/>
          <pc:sldMk cId="3429224413" sldId="1524"/>
        </pc:sldMkLst>
        <pc:spChg chg="del">
          <ac:chgData name="Claudia Morgan (2517376)" userId="S::2517376@student.uwtsd.ac.uk::c162b739-d5c0-4b2e-8d2e-07784ee20644" providerId="AD" clId="Web-{2560167F-8462-2079-1B58-58D2887F85BE}" dt="2026-05-21T22:22:54.304" v="483"/>
          <ac:spMkLst>
            <pc:docMk/>
            <pc:sldMk cId="3429224413" sldId="1524"/>
            <ac:spMk id="2" creationId="{14A49C1F-8F16-24A8-DD00-6B7EE6B6C60E}"/>
          </ac:spMkLst>
        </pc:spChg>
        <pc:spChg chg="mod">
          <ac:chgData name="Claudia Morgan (2517376)" userId="S::2517376@student.uwtsd.ac.uk::c162b739-d5c0-4b2e-8d2e-07784ee20644" providerId="AD" clId="Web-{2560167F-8462-2079-1B58-58D2887F85BE}" dt="2026-05-21T22:30:43.281" v="556" actId="1076"/>
          <ac:spMkLst>
            <pc:docMk/>
            <pc:sldMk cId="3429224413" sldId="1524"/>
            <ac:spMk id="3" creationId="{5DB8EA5A-4EC9-B840-8C47-DDFD2C27E0A4}"/>
          </ac:spMkLst>
        </pc:spChg>
        <pc:spChg chg="add del mod">
          <ac:chgData name="Claudia Morgan (2517376)" userId="S::2517376@student.uwtsd.ac.uk::c162b739-d5c0-4b2e-8d2e-07784ee20644" providerId="AD" clId="Web-{2560167F-8462-2079-1B58-58D2887F85BE}" dt="2026-05-21T22:23:34.541" v="506"/>
          <ac:spMkLst>
            <pc:docMk/>
            <pc:sldMk cId="3429224413" sldId="1524"/>
            <ac:spMk id="5" creationId="{DAB91D87-5528-93A7-EB09-3D60B147F739}"/>
          </ac:spMkLst>
        </pc:spChg>
        <pc:spChg chg="add mod">
          <ac:chgData name="Claudia Morgan (2517376)" userId="S::2517376@student.uwtsd.ac.uk::c162b739-d5c0-4b2e-8d2e-07784ee20644" providerId="AD" clId="Web-{2560167F-8462-2079-1B58-58D2887F85BE}" dt="2026-05-21T22:31:07.438" v="560" actId="1076"/>
          <ac:spMkLst>
            <pc:docMk/>
            <pc:sldMk cId="3429224413" sldId="1524"/>
            <ac:spMk id="6" creationId="{09CAFE39-474E-ED93-0785-A1CD80E9220C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4198972-73C8-9327-0850-18A64251345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955A2EB-01C3-20E0-FF45-07CCC86724F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D1EC30-5B0B-48D0-A1A8-66A96720DF24}" type="datetimeFigureOut">
              <a:rPr lang="en-US" smtClean="0"/>
              <a:t>5/21/2026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C50A84-CDF8-9D1C-7599-D1B543581C0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AAFBD2-1F7B-DB18-5994-6D22C6743F9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8FBFCE-2205-4B9C-81E5-532E0690D8C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87311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F68A4D-42A7-45F7-9930-00E8DCB48D7E}" type="datetimeFigureOut">
              <a:rPr lang="en-US" smtClean="0"/>
              <a:t>5/21/2026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DD6F49-EBB7-4CCF-97A8-E526BB28BB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7193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760" y="5218032"/>
            <a:ext cx="11460480" cy="786384"/>
          </a:xfrm>
        </p:spPr>
        <p:txBody>
          <a:bodyPr anchor="b">
            <a:normAutofit/>
          </a:bodyPr>
          <a:lstStyle>
            <a:lvl1pPr algn="l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5760" y="5972629"/>
            <a:ext cx="11460480" cy="480373"/>
          </a:xfrm>
        </p:spPr>
        <p:txBody>
          <a:bodyPr anchor="t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1999" cy="4986425"/>
          </a:xfrm>
          <a:blipFill dpi="0" rotWithShape="1"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0FC0FA77-D157-35E3-0B4D-11C0F67E63F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</p:spPr>
        <p:txBody>
          <a:bodyPr/>
          <a:lstStyle/>
          <a:p>
            <a:fld id="{175A1B29-DFBD-4673-8328-3ED6619AAB50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9D55EDDF-CA01-E393-D8E9-0618A68B21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AFD1BB6C-22F1-3135-9434-A294C25CC3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93522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64B1540E-CB71-48F2-BE70-F5CE056CFE1B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05D4B22-4D6B-3463-9517-CEFA7D2A6E7C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1774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03850" y="907302"/>
            <a:ext cx="4222117" cy="3697488"/>
          </a:xfrm>
        </p:spPr>
        <p:txBody>
          <a:bodyPr anchor="b">
            <a:normAutofit/>
          </a:bodyPr>
          <a:lstStyle>
            <a:lvl1pPr algn="l">
              <a:defRPr sz="5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03850" y="4731335"/>
            <a:ext cx="4222117" cy="1219362"/>
          </a:xfrm>
        </p:spPr>
        <p:txBody>
          <a:bodyPr anchor="t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3E190545-F7D8-0D1C-1BCC-C670CFFE0C6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58140" y="333756"/>
            <a:ext cx="6226810" cy="6190488"/>
          </a:xfrm>
          <a:custGeom>
            <a:avLst/>
            <a:gdLst>
              <a:gd name="connsiteX0" fmla="*/ 186643 w 6226810"/>
              <a:gd name="connsiteY0" fmla="*/ 0 h 6190488"/>
              <a:gd name="connsiteX1" fmla="*/ 6226810 w 6226810"/>
              <a:gd name="connsiteY1" fmla="*/ 0 h 6190488"/>
              <a:gd name="connsiteX2" fmla="*/ 6226810 w 6226810"/>
              <a:gd name="connsiteY2" fmla="*/ 6190488 h 6190488"/>
              <a:gd name="connsiteX3" fmla="*/ 186643 w 6226810"/>
              <a:gd name="connsiteY3" fmla="*/ 6190488 h 6190488"/>
              <a:gd name="connsiteX4" fmla="*/ 0 w 6226810"/>
              <a:gd name="connsiteY4" fmla="*/ 6003845 h 6190488"/>
              <a:gd name="connsiteX5" fmla="*/ 0 w 6226810"/>
              <a:gd name="connsiteY5" fmla="*/ 186643 h 6190488"/>
              <a:gd name="connsiteX6" fmla="*/ 186643 w 6226810"/>
              <a:gd name="connsiteY6" fmla="*/ 0 h 619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226810" h="6190488">
                <a:moveTo>
                  <a:pt x="186643" y="0"/>
                </a:moveTo>
                <a:lnTo>
                  <a:pt x="6226810" y="0"/>
                </a:lnTo>
                <a:lnTo>
                  <a:pt x="6226810" y="6190488"/>
                </a:lnTo>
                <a:lnTo>
                  <a:pt x="186643" y="6190488"/>
                </a:lnTo>
                <a:cubicBezTo>
                  <a:pt x="83563" y="6190488"/>
                  <a:pt x="0" y="6106925"/>
                  <a:pt x="0" y="6003845"/>
                </a:cubicBezTo>
                <a:lnTo>
                  <a:pt x="0" y="186643"/>
                </a:lnTo>
                <a:cubicBezTo>
                  <a:pt x="0" y="83563"/>
                  <a:pt x="83563" y="0"/>
                  <a:pt x="186643" y="0"/>
                </a:cubicBezTo>
                <a:close/>
              </a:path>
            </a:pathLst>
          </a:custGeom>
          <a:blipFill dpi="0" rotWithShape="1"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168895" y="6529916"/>
            <a:ext cx="1707625" cy="32808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254E9985-91B3-42C8-B8D8-B565E04A5E57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5DF5215-34B8-BE6B-A816-58B2F37B1D55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971685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9537" y="905256"/>
            <a:ext cx="4206240" cy="3739896"/>
          </a:xfrm>
        </p:spPr>
        <p:txBody>
          <a:bodyPr anchor="t">
            <a:normAutofit/>
          </a:bodyPr>
          <a:lstStyle>
            <a:lvl1pPr algn="l">
              <a:defRPr sz="5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9536" y="4873752"/>
            <a:ext cx="4206240" cy="138074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C77B7186-FB14-CA62-FE96-5476125CC1B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596128" y="333756"/>
            <a:ext cx="6237732" cy="6190488"/>
          </a:xfrm>
          <a:custGeom>
            <a:avLst/>
            <a:gdLst>
              <a:gd name="connsiteX0" fmla="*/ 0 w 6237732"/>
              <a:gd name="connsiteY0" fmla="*/ 0 h 6190488"/>
              <a:gd name="connsiteX1" fmla="*/ 6051089 w 6237732"/>
              <a:gd name="connsiteY1" fmla="*/ 0 h 6190488"/>
              <a:gd name="connsiteX2" fmla="*/ 6237732 w 6237732"/>
              <a:gd name="connsiteY2" fmla="*/ 186643 h 6190488"/>
              <a:gd name="connsiteX3" fmla="*/ 6237732 w 6237732"/>
              <a:gd name="connsiteY3" fmla="*/ 6003845 h 6190488"/>
              <a:gd name="connsiteX4" fmla="*/ 6051089 w 6237732"/>
              <a:gd name="connsiteY4" fmla="*/ 6190488 h 6190488"/>
              <a:gd name="connsiteX5" fmla="*/ 0 w 6237732"/>
              <a:gd name="connsiteY5" fmla="*/ 6190488 h 619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237732" h="6190488">
                <a:moveTo>
                  <a:pt x="0" y="0"/>
                </a:moveTo>
                <a:lnTo>
                  <a:pt x="6051089" y="0"/>
                </a:lnTo>
                <a:cubicBezTo>
                  <a:pt x="6154169" y="0"/>
                  <a:pt x="6237732" y="83563"/>
                  <a:pt x="6237732" y="186643"/>
                </a:cubicBezTo>
                <a:lnTo>
                  <a:pt x="6237732" y="6003845"/>
                </a:lnTo>
                <a:cubicBezTo>
                  <a:pt x="6237732" y="6106925"/>
                  <a:pt x="6154169" y="6190488"/>
                  <a:pt x="6051089" y="6190488"/>
                </a:cubicBezTo>
                <a:lnTo>
                  <a:pt x="0" y="6190488"/>
                </a:lnTo>
                <a:close/>
              </a:path>
            </a:pathLst>
          </a:custGeom>
          <a:blipFill dpi="0" rotWithShape="1"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91F941-2D53-CC10-7947-62237A245FE0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347133" y="6529916"/>
            <a:ext cx="1951777" cy="328084"/>
          </a:xfrm>
          <a:prstGeom prst="rect">
            <a:avLst/>
          </a:prstGeom>
        </p:spPr>
        <p:txBody>
          <a:bodyPr/>
          <a:lstStyle/>
          <a:p>
            <a:fld id="{B4AA5E08-0B46-4D4C-9A1D-1895CC169C50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6E6A4C-6C55-068A-43AA-78DB4D1D643B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1880928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1A2CCFF-14A7-08A8-4465-732CD892872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4636569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27AE6C76-D3EE-C74F-F49E-97F6141F5D15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60663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urple circle with black background&#10;&#10;AI-generated content may be incorrect.">
            <a:extLst>
              <a:ext uri="{FF2B5EF4-FFF2-40B4-BE49-F238E27FC236}">
                <a16:creationId xmlns:a16="http://schemas.microsoft.com/office/drawing/2014/main" id="{703F4AEB-E597-882F-3A69-A923B8DED4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57"/>
          <a:stretch/>
        </p:blipFill>
        <p:spPr>
          <a:xfrm>
            <a:off x="398705" y="0"/>
            <a:ext cx="5697291" cy="502177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1208" y="548642"/>
            <a:ext cx="7478991" cy="3635797"/>
          </a:xfrm>
        </p:spPr>
        <p:txBody>
          <a:bodyPr anchor="b">
            <a:normAutofit/>
          </a:bodyPr>
          <a:lstStyle>
            <a:lvl1pPr algn="l">
              <a:defRPr sz="7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79017" y="4349578"/>
            <a:ext cx="6821182" cy="1384726"/>
          </a:xfrm>
        </p:spPr>
        <p:txBody>
          <a:bodyPr anchor="b">
            <a:normAutofit/>
          </a:bodyPr>
          <a:lstStyle>
            <a:lvl1pPr marL="0" indent="0" algn="l">
              <a:buNone/>
              <a:defRPr sz="2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804512D9-A095-4355-9551-356CB2C0D09E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C5621C6-56CB-3166-B017-50A927415F64}"/>
              </a:ext>
            </a:extLst>
          </p:cNvPr>
          <p:cNvCxnSpPr>
            <a:cxnSpLocks/>
          </p:cNvCxnSpPr>
          <p:nvPr/>
        </p:nvCxnSpPr>
        <p:spPr>
          <a:xfrm>
            <a:off x="637839" y="4236969"/>
            <a:ext cx="0" cy="138472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39727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urple circle with black background&#10;&#10;AI-generated content may be incorrect.">
            <a:extLst>
              <a:ext uri="{FF2B5EF4-FFF2-40B4-BE49-F238E27FC236}">
                <a16:creationId xmlns:a16="http://schemas.microsoft.com/office/drawing/2014/main" id="{02AE2374-EA36-E826-C9F3-73CD3978F4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68" b="47295"/>
          <a:stretch/>
        </p:blipFill>
        <p:spPr>
          <a:xfrm>
            <a:off x="3701142" y="2068286"/>
            <a:ext cx="8490855" cy="478971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8008" y="854239"/>
            <a:ext cx="7876287" cy="3592629"/>
          </a:xfrm>
        </p:spPr>
        <p:txBody>
          <a:bodyPr anchor="b">
            <a:normAutofit/>
          </a:bodyPr>
          <a:lstStyle>
            <a:lvl1pPr algn="l"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80323" y="4617138"/>
            <a:ext cx="6853511" cy="101498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AED07DE6-50D5-4B21-9405-DD62C0D4DC65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6E2B0C21-F380-74EA-96A8-0858FD0075A4}"/>
              </a:ext>
            </a:extLst>
          </p:cNvPr>
          <p:cNvCxnSpPr>
            <a:cxnSpLocks/>
          </p:cNvCxnSpPr>
          <p:nvPr/>
        </p:nvCxnSpPr>
        <p:spPr>
          <a:xfrm>
            <a:off x="755780" y="4492300"/>
            <a:ext cx="0" cy="112939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21242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6717639-19C5-F877-6AAE-FF488C7936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72615" y="905615"/>
            <a:ext cx="5046770" cy="504677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53888" y="1427162"/>
            <a:ext cx="9484224" cy="2621154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4148507"/>
            <a:ext cx="7588155" cy="1414091"/>
          </a:xfrm>
        </p:spPr>
        <p:txBody>
          <a:bodyPr>
            <a:normAutofit/>
          </a:bodyPr>
          <a:lstStyle>
            <a:lvl1pPr marL="0" indent="0" algn="ctr">
              <a:buNone/>
              <a:defRPr sz="2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C8E66873-82AB-4D6B-96C7-8222581A9F4D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75364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D7D4B28D-BD47-8092-F202-DCD18D1BAE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4425" y="1198517"/>
            <a:ext cx="4438650" cy="443865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DD4D61D-AA1D-D414-2D63-F3B4B0760D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30708" y="2801929"/>
            <a:ext cx="8686801" cy="2565902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660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1B0EE02-7A0B-46A0-5F6E-CFBC94BDF56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346090" y="1726269"/>
            <a:ext cx="3024899" cy="547908"/>
          </a:xfrm>
        </p:spPr>
        <p:txBody>
          <a:bodyPr>
            <a:noAutofit/>
          </a:bodyPr>
          <a:lstStyle>
            <a:lvl1pPr marL="0" indent="0">
              <a:buNone/>
              <a:defRPr sz="1600"/>
            </a:lvl1pPr>
            <a:lvl2pPr marL="228600" indent="0">
              <a:buNone/>
              <a:defRPr sz="1400"/>
            </a:lvl2pPr>
            <a:lvl3pPr marL="457200" indent="0">
              <a:buNone/>
              <a:defRPr sz="1200"/>
            </a:lvl3pPr>
            <a:lvl4pPr marL="685800" indent="0">
              <a:buNone/>
              <a:defRPr sz="1100"/>
            </a:lvl4pPr>
            <a:lvl5pPr marL="914400" indent="0">
              <a:buNone/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667AE0A-CAE3-D199-2942-E05831D340A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BE4564F8-E916-4EFF-887D-D1E1BBF6454B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FDFBF0A-E355-74AD-4A6E-8FD2BD7A6C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971D965-1C87-6430-A8A7-B6EB43D86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7236231-7728-F430-19B7-A4956EAFC196}"/>
              </a:ext>
            </a:extLst>
          </p:cNvPr>
          <p:cNvCxnSpPr/>
          <p:nvPr/>
        </p:nvCxnSpPr>
        <p:spPr>
          <a:xfrm>
            <a:off x="1450428" y="2522483"/>
            <a:ext cx="0" cy="262495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28760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urple circle with black background&#10;&#10;AI-generated content may be incorrect.">
            <a:extLst>
              <a:ext uri="{FF2B5EF4-FFF2-40B4-BE49-F238E27FC236}">
                <a16:creationId xmlns:a16="http://schemas.microsoft.com/office/drawing/2014/main" id="{9ECA965F-086A-7B72-BC9F-EA4CF32BCA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502"/>
          <a:stretch/>
        </p:blipFill>
        <p:spPr>
          <a:xfrm>
            <a:off x="421566" y="1836225"/>
            <a:ext cx="5674434" cy="502177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50428" y="990601"/>
            <a:ext cx="9145991" cy="3630384"/>
          </a:xfrm>
        </p:spPr>
        <p:txBody>
          <a:bodyPr anchor="b">
            <a:noAutofit/>
          </a:bodyPr>
          <a:lstStyle>
            <a:lvl1pPr algn="l">
              <a:defRPr sz="65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D69ADDC-FB37-4BD0-807F-2EC90205924B}" type="datetime1">
              <a:rPr lang="en-US" smtClean="0"/>
              <a:pPr/>
              <a:t>5/21/2026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86985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urple circle with black background&#10;&#10;AI-generated content may be incorrect.">
            <a:extLst>
              <a:ext uri="{FF2B5EF4-FFF2-40B4-BE49-F238E27FC236}">
                <a16:creationId xmlns:a16="http://schemas.microsoft.com/office/drawing/2014/main" id="{0B3EB36B-144D-A648-1BD5-DBEDDC79D0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78" b="16685"/>
          <a:stretch/>
        </p:blipFill>
        <p:spPr>
          <a:xfrm>
            <a:off x="0" y="2754087"/>
            <a:ext cx="4325917" cy="4103914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D2BD543F-D939-A8C7-FAFA-B555B276DB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50428" y="990601"/>
            <a:ext cx="9145991" cy="3630384"/>
          </a:xfrm>
        </p:spPr>
        <p:txBody>
          <a:bodyPr anchor="b">
            <a:noAutofit/>
          </a:bodyPr>
          <a:lstStyle>
            <a:lvl1pPr algn="l">
              <a:defRPr sz="65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D6DBE5D1-8623-4EBC-BE64-F118A957A6D2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71263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urple circle with black background&#10;&#10;AI-generated content may be incorrect.">
            <a:extLst>
              <a:ext uri="{FF2B5EF4-FFF2-40B4-BE49-F238E27FC236}">
                <a16:creationId xmlns:a16="http://schemas.microsoft.com/office/drawing/2014/main" id="{B90D1FE6-C620-8AEA-8E16-817F8F3005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905" b="19272"/>
          <a:stretch/>
        </p:blipFill>
        <p:spPr>
          <a:xfrm>
            <a:off x="7866083" y="2754085"/>
            <a:ext cx="4325917" cy="410391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64108"/>
            <a:ext cx="8467558" cy="155448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12647" y="2333860"/>
            <a:ext cx="8467558" cy="3689909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400"/>
            </a:lvl1pPr>
            <a:lvl2pPr marL="685800" indent="-457200">
              <a:buFont typeface="+mj-lt"/>
              <a:buAutoNum type="arabicPeriod"/>
              <a:defRPr sz="2000"/>
            </a:lvl2pPr>
            <a:lvl3pPr marL="800100" indent="-342900">
              <a:buFont typeface="+mj-lt"/>
              <a:buAutoNum type="arabicPeriod"/>
              <a:defRPr sz="1800"/>
            </a:lvl3pPr>
            <a:lvl4pPr marL="1028700" indent="-342900">
              <a:buFont typeface="+mj-lt"/>
              <a:buAutoNum type="arabicPeriod"/>
              <a:defRPr sz="1600"/>
            </a:lvl4pPr>
            <a:lvl5pPr marL="1257300" indent="-342900">
              <a:buFont typeface="+mj-lt"/>
              <a:buAutoNum type="arabicPeriod"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B75827B4-FD33-43BF-9F9D-5FEB6B504CD5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81926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4901" y="907302"/>
            <a:ext cx="4700219" cy="1808466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176C507B-B242-4119-B1FF-3014636CAB61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58140" y="333756"/>
            <a:ext cx="5740908" cy="6190488"/>
          </a:xfrm>
          <a:custGeom>
            <a:avLst/>
            <a:gdLst>
              <a:gd name="connsiteX0" fmla="*/ 186643 w 5740908"/>
              <a:gd name="connsiteY0" fmla="*/ 0 h 6190488"/>
              <a:gd name="connsiteX1" fmla="*/ 5740908 w 5740908"/>
              <a:gd name="connsiteY1" fmla="*/ 0 h 6190488"/>
              <a:gd name="connsiteX2" fmla="*/ 5740908 w 5740908"/>
              <a:gd name="connsiteY2" fmla="*/ 6190488 h 6190488"/>
              <a:gd name="connsiteX3" fmla="*/ 186643 w 5740908"/>
              <a:gd name="connsiteY3" fmla="*/ 6190488 h 6190488"/>
              <a:gd name="connsiteX4" fmla="*/ 0 w 5740908"/>
              <a:gd name="connsiteY4" fmla="*/ 6003845 h 6190488"/>
              <a:gd name="connsiteX5" fmla="*/ 0 w 5740908"/>
              <a:gd name="connsiteY5" fmla="*/ 186643 h 6190488"/>
              <a:gd name="connsiteX6" fmla="*/ 186643 w 5740908"/>
              <a:gd name="connsiteY6" fmla="*/ 0 h 619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40908" h="6190488">
                <a:moveTo>
                  <a:pt x="186643" y="0"/>
                </a:moveTo>
                <a:lnTo>
                  <a:pt x="5740908" y="0"/>
                </a:lnTo>
                <a:lnTo>
                  <a:pt x="5740908" y="6190488"/>
                </a:lnTo>
                <a:lnTo>
                  <a:pt x="186643" y="6190488"/>
                </a:lnTo>
                <a:cubicBezTo>
                  <a:pt x="83563" y="6190488"/>
                  <a:pt x="0" y="6106925"/>
                  <a:pt x="0" y="6003845"/>
                </a:cubicBezTo>
                <a:lnTo>
                  <a:pt x="0" y="186643"/>
                </a:lnTo>
                <a:cubicBezTo>
                  <a:pt x="0" y="83563"/>
                  <a:pt x="83563" y="0"/>
                  <a:pt x="186643" y="0"/>
                </a:cubicBez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614901" y="2825496"/>
            <a:ext cx="4700219" cy="31252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2pPr marL="571500" indent="-342900">
              <a:buFont typeface="+mj-lt"/>
              <a:buAutoNum type="arabicPeriod"/>
              <a:defRPr sz="1800"/>
            </a:lvl2pPr>
            <a:lvl3pPr marL="800100" indent="-342900">
              <a:buFont typeface="+mj-lt"/>
              <a:buAutoNum type="arabicPeriod"/>
              <a:defRPr sz="1600"/>
            </a:lvl3pPr>
            <a:lvl4pPr marL="1028700" indent="-342900">
              <a:buFont typeface="+mj-lt"/>
              <a:buAutoNum type="arabicPeriod"/>
              <a:defRPr sz="1400"/>
            </a:lvl4pPr>
            <a:lvl5pPr>
              <a:buFont typeface="+mj-lt"/>
              <a:buAutoNum type="arabicPeriod"/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168DD83C-D23D-6D82-F95D-3B845F07850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253745" y="6529914"/>
            <a:ext cx="1622776" cy="32808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49B3D67F-5079-4349-A370-6203DAA40BB5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9" name="Footer Placeholder 5">
            <a:extLst>
              <a:ext uri="{FF2B5EF4-FFF2-40B4-BE49-F238E27FC236}">
                <a16:creationId xmlns:a16="http://schemas.microsoft.com/office/drawing/2014/main" id="{AE25BD38-48AE-AB7F-6C54-5CB0286457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E6A02DBF-D88B-3129-23EF-1ECA540096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F4855E23-77DB-A52C-BC0E-EF3C3F4A95CC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57245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347" y="2385975"/>
            <a:ext cx="4325112" cy="2454796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D633F00-464B-3088-812A-40496FD102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273800" y="2386584"/>
            <a:ext cx="4325112" cy="2459736"/>
          </a:xfrm>
        </p:spPr>
        <p:txBody>
          <a:bodyPr/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3B13B15A-B652-48F5-A365-F1C590938A4C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3597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347" y="2258568"/>
            <a:ext cx="3813048" cy="355701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D62A0-8127-CE86-0633-0D65E1E136F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19738" y="2254250"/>
            <a:ext cx="4956175" cy="3556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1BA0B4E8-F389-4DD5-B3EC-37E88D1AD78F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13294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8" y="1537853"/>
            <a:ext cx="4145582" cy="4638825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FB4667A-FE47-8556-FD3A-55FDBA801D7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19738" y="1538288"/>
            <a:ext cx="5681662" cy="4818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A942A636-76C4-4EB1-A2CC-2ABF54421FE3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78247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7" y="877456"/>
            <a:ext cx="4142232" cy="4940661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F072A2-EBC7-B7EA-DA98-BAC0AA46E7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22913" y="877456"/>
            <a:ext cx="6159500" cy="53908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95B423A5-C243-487B-A652-39F00748165E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48265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533" y="548639"/>
            <a:ext cx="3494314" cy="5719639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504268" y="549274"/>
            <a:ext cx="7315200" cy="58064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0430AD89-C002-420D-B2A6-406343AFF059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65832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0893" y="907303"/>
            <a:ext cx="10465073" cy="1132258"/>
          </a:xfrm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0893" y="2367643"/>
            <a:ext cx="10465073" cy="358305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4BC6E8D4-25D1-4A44-BB87-23C6E7F03C94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816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21705" y="927238"/>
            <a:ext cx="6024894" cy="1143000"/>
          </a:xfr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C62C8996-C286-B245-2F06-E6E33F9907E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58140" y="333756"/>
            <a:ext cx="4435746" cy="6190488"/>
          </a:xfrm>
          <a:custGeom>
            <a:avLst/>
            <a:gdLst>
              <a:gd name="connsiteX0" fmla="*/ 186643 w 4435746"/>
              <a:gd name="connsiteY0" fmla="*/ 0 h 6190488"/>
              <a:gd name="connsiteX1" fmla="*/ 4435746 w 4435746"/>
              <a:gd name="connsiteY1" fmla="*/ 0 h 6190488"/>
              <a:gd name="connsiteX2" fmla="*/ 4435746 w 4435746"/>
              <a:gd name="connsiteY2" fmla="*/ 6190488 h 6190488"/>
              <a:gd name="connsiteX3" fmla="*/ 186643 w 4435746"/>
              <a:gd name="connsiteY3" fmla="*/ 6190488 h 6190488"/>
              <a:gd name="connsiteX4" fmla="*/ 0 w 4435746"/>
              <a:gd name="connsiteY4" fmla="*/ 6003845 h 6190488"/>
              <a:gd name="connsiteX5" fmla="*/ 0 w 4435746"/>
              <a:gd name="connsiteY5" fmla="*/ 186643 h 6190488"/>
              <a:gd name="connsiteX6" fmla="*/ 186643 w 4435746"/>
              <a:gd name="connsiteY6" fmla="*/ 0 h 619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35746" h="6190488">
                <a:moveTo>
                  <a:pt x="186643" y="0"/>
                </a:moveTo>
                <a:lnTo>
                  <a:pt x="4435746" y="0"/>
                </a:lnTo>
                <a:lnTo>
                  <a:pt x="4435746" y="6190488"/>
                </a:lnTo>
                <a:lnTo>
                  <a:pt x="186643" y="6190488"/>
                </a:lnTo>
                <a:cubicBezTo>
                  <a:pt x="83563" y="6190488"/>
                  <a:pt x="0" y="6106925"/>
                  <a:pt x="0" y="6003845"/>
                </a:cubicBezTo>
                <a:lnTo>
                  <a:pt x="0" y="186643"/>
                </a:lnTo>
                <a:cubicBezTo>
                  <a:pt x="0" y="83563"/>
                  <a:pt x="83563" y="0"/>
                  <a:pt x="186643" y="0"/>
                </a:cubicBez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321704" y="2204566"/>
            <a:ext cx="6004263" cy="376606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742B5C-5438-96A4-4A2A-AE939906F8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5321704" y="6529914"/>
            <a:ext cx="3554817" cy="328085"/>
          </a:xfrm>
          <a:prstGeom prst="rect">
            <a:avLst/>
          </a:prstGeom>
        </p:spPr>
        <p:txBody>
          <a:bodyPr/>
          <a:lstStyle/>
          <a:p>
            <a:fld id="{78F868A0-EF2B-4F3B-A196-0BED12045750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C65BFCB1-FAA8-D03A-3B62-DCB2CF1CA11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A608994-46CD-AAE0-DCC4-A59D26254D8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9886564-48A7-D356-B519-1753B487C993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88430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9536" y="905256"/>
            <a:ext cx="6037236" cy="1143000"/>
          </a:xfr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59536" y="2202135"/>
            <a:ext cx="6037365" cy="37485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6B0EB951-12A5-039B-D658-D0E726B2382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400544" y="333756"/>
            <a:ext cx="4433316" cy="6190488"/>
          </a:xfrm>
          <a:custGeom>
            <a:avLst/>
            <a:gdLst>
              <a:gd name="connsiteX0" fmla="*/ 0 w 4433316"/>
              <a:gd name="connsiteY0" fmla="*/ 0 h 6190488"/>
              <a:gd name="connsiteX1" fmla="*/ 4246673 w 4433316"/>
              <a:gd name="connsiteY1" fmla="*/ 0 h 6190488"/>
              <a:gd name="connsiteX2" fmla="*/ 4433316 w 4433316"/>
              <a:gd name="connsiteY2" fmla="*/ 186643 h 6190488"/>
              <a:gd name="connsiteX3" fmla="*/ 4433316 w 4433316"/>
              <a:gd name="connsiteY3" fmla="*/ 6003845 h 6190488"/>
              <a:gd name="connsiteX4" fmla="*/ 4246673 w 4433316"/>
              <a:gd name="connsiteY4" fmla="*/ 6190488 h 6190488"/>
              <a:gd name="connsiteX5" fmla="*/ 0 w 4433316"/>
              <a:gd name="connsiteY5" fmla="*/ 6190488 h 619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33316" h="6190488">
                <a:moveTo>
                  <a:pt x="0" y="0"/>
                </a:moveTo>
                <a:lnTo>
                  <a:pt x="4246673" y="0"/>
                </a:lnTo>
                <a:cubicBezTo>
                  <a:pt x="4349753" y="0"/>
                  <a:pt x="4433316" y="83563"/>
                  <a:pt x="4433316" y="186643"/>
                </a:cubicBezTo>
                <a:lnTo>
                  <a:pt x="4433316" y="6003845"/>
                </a:lnTo>
                <a:cubicBezTo>
                  <a:pt x="4433316" y="6106925"/>
                  <a:pt x="4349753" y="6190488"/>
                  <a:pt x="4246673" y="6190488"/>
                </a:cubicBezTo>
                <a:lnTo>
                  <a:pt x="0" y="6190488"/>
                </a:ln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81177663-FC76-DF36-EEB7-5BE4C6C82F3A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347132" y="6529916"/>
            <a:ext cx="3284341" cy="328085"/>
          </a:xfrm>
          <a:prstGeom prst="rect">
            <a:avLst/>
          </a:prstGeom>
        </p:spPr>
        <p:txBody>
          <a:bodyPr/>
          <a:lstStyle/>
          <a:p>
            <a:fld id="{3D127003-26EA-4E29-A915-6163B9A3B02A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4515DEC4-C967-ABFB-73CF-0A90335332A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3950591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5A5085F-BE80-B110-AA1F-9DD0919E27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6706232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8ED8B4C-3B70-7229-7BC1-2CA7F4228544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68906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4995" y="912388"/>
            <a:ext cx="6800971" cy="932688"/>
          </a:xfrm>
        </p:spPr>
        <p:txBody>
          <a:bodyPr anchor="b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5D00EEA7-B56C-0FE1-DD57-6EA76831674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58140" y="333756"/>
            <a:ext cx="3665220" cy="6190488"/>
          </a:xfrm>
          <a:custGeom>
            <a:avLst/>
            <a:gdLst>
              <a:gd name="connsiteX0" fmla="*/ 186643 w 3665220"/>
              <a:gd name="connsiteY0" fmla="*/ 0 h 6190488"/>
              <a:gd name="connsiteX1" fmla="*/ 3665220 w 3665220"/>
              <a:gd name="connsiteY1" fmla="*/ 0 h 6190488"/>
              <a:gd name="connsiteX2" fmla="*/ 3665220 w 3665220"/>
              <a:gd name="connsiteY2" fmla="*/ 6190488 h 6190488"/>
              <a:gd name="connsiteX3" fmla="*/ 186643 w 3665220"/>
              <a:gd name="connsiteY3" fmla="*/ 6190488 h 6190488"/>
              <a:gd name="connsiteX4" fmla="*/ 0 w 3665220"/>
              <a:gd name="connsiteY4" fmla="*/ 6003845 h 6190488"/>
              <a:gd name="connsiteX5" fmla="*/ 0 w 3665220"/>
              <a:gd name="connsiteY5" fmla="*/ 186643 h 6190488"/>
              <a:gd name="connsiteX6" fmla="*/ 186643 w 3665220"/>
              <a:gd name="connsiteY6" fmla="*/ 0 h 619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665220" h="6190488">
                <a:moveTo>
                  <a:pt x="186643" y="0"/>
                </a:moveTo>
                <a:lnTo>
                  <a:pt x="3665220" y="0"/>
                </a:lnTo>
                <a:lnTo>
                  <a:pt x="3665220" y="6190488"/>
                </a:lnTo>
                <a:lnTo>
                  <a:pt x="186643" y="6190488"/>
                </a:lnTo>
                <a:cubicBezTo>
                  <a:pt x="83563" y="6190488"/>
                  <a:pt x="0" y="6106925"/>
                  <a:pt x="0" y="6003845"/>
                </a:cubicBezTo>
                <a:lnTo>
                  <a:pt x="0" y="186643"/>
                </a:lnTo>
                <a:cubicBezTo>
                  <a:pt x="0" y="83563"/>
                  <a:pt x="83563" y="0"/>
                  <a:pt x="186643" y="0"/>
                </a:cubicBez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524996" y="1997625"/>
            <a:ext cx="6800971" cy="394502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BFB53A-8FDF-F131-DCF2-D7BECE95381F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4745736" y="6529916"/>
            <a:ext cx="3494314" cy="328084"/>
          </a:xfrm>
          <a:prstGeom prst="rect">
            <a:avLst/>
          </a:prstGeom>
        </p:spPr>
        <p:txBody>
          <a:bodyPr/>
          <a:lstStyle/>
          <a:p>
            <a:fld id="{FC8398B2-10D9-44F6-A6BD-93FBB0F2ED95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46E4B5-B423-4137-0255-D68BAC85BE95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FEC5A8-0DCB-9EEB-83E2-0411804C543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42F2155E-50E7-C260-4CB2-28DE7F08650E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98243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799AA6AA-9FAC-AA42-597B-AAAAEDA9E0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9536" y="912388"/>
            <a:ext cx="6800971" cy="932688"/>
          </a:xfrm>
        </p:spPr>
        <p:txBody>
          <a:bodyPr anchor="b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6" name="Content Placeholder 7">
            <a:extLst>
              <a:ext uri="{FF2B5EF4-FFF2-40B4-BE49-F238E27FC236}">
                <a16:creationId xmlns:a16="http://schemas.microsoft.com/office/drawing/2014/main" id="{5F8572EB-0F19-5157-1262-D70FB246A99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59536" y="1997625"/>
            <a:ext cx="6800971" cy="394502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1B842C4E-40FF-AB86-90DD-9230239CDAA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091732" y="333756"/>
            <a:ext cx="3742128" cy="6190488"/>
          </a:xfrm>
          <a:custGeom>
            <a:avLst/>
            <a:gdLst>
              <a:gd name="connsiteX0" fmla="*/ 0 w 3742128"/>
              <a:gd name="connsiteY0" fmla="*/ 0 h 6190488"/>
              <a:gd name="connsiteX1" fmla="*/ 3555485 w 3742128"/>
              <a:gd name="connsiteY1" fmla="*/ 0 h 6190488"/>
              <a:gd name="connsiteX2" fmla="*/ 3742128 w 3742128"/>
              <a:gd name="connsiteY2" fmla="*/ 186643 h 6190488"/>
              <a:gd name="connsiteX3" fmla="*/ 3742128 w 3742128"/>
              <a:gd name="connsiteY3" fmla="*/ 6003845 h 6190488"/>
              <a:gd name="connsiteX4" fmla="*/ 3555485 w 3742128"/>
              <a:gd name="connsiteY4" fmla="*/ 6190488 h 6190488"/>
              <a:gd name="connsiteX5" fmla="*/ 0 w 3742128"/>
              <a:gd name="connsiteY5" fmla="*/ 6190488 h 619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742128" h="6190488">
                <a:moveTo>
                  <a:pt x="0" y="0"/>
                </a:moveTo>
                <a:lnTo>
                  <a:pt x="3555485" y="0"/>
                </a:lnTo>
                <a:cubicBezTo>
                  <a:pt x="3658565" y="0"/>
                  <a:pt x="3742128" y="83563"/>
                  <a:pt x="3742128" y="186643"/>
                </a:cubicBezTo>
                <a:lnTo>
                  <a:pt x="3742128" y="6003845"/>
                </a:lnTo>
                <a:cubicBezTo>
                  <a:pt x="3742128" y="6106925"/>
                  <a:pt x="3658565" y="6190488"/>
                  <a:pt x="3555485" y="6190488"/>
                </a:cubicBezTo>
                <a:lnTo>
                  <a:pt x="0" y="6190488"/>
                </a:ln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3CAD5B-18BB-E21E-3A4C-7BAACB8519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DCAE8F83-67FA-404A-B769-CAB4959C0FA7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20916D3-99FA-E971-607F-14E290E5885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28579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BBDEAB8E-8806-A459-E320-4CA2B455BF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704144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35E0701-D961-E590-72A4-CFE60A942FB6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458702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535B410A-8F1F-C41B-C2EA-3ADD36BB7D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53972" y="907302"/>
            <a:ext cx="4361688" cy="1386965"/>
          </a:xfrm>
        </p:spPr>
        <p:txBody>
          <a:bodyPr anchor="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3675BA77-EBBB-9336-6E26-E6A278DEC64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58140" y="333756"/>
            <a:ext cx="6253369" cy="6190488"/>
          </a:xfrm>
          <a:custGeom>
            <a:avLst/>
            <a:gdLst>
              <a:gd name="connsiteX0" fmla="*/ 186643 w 6253369"/>
              <a:gd name="connsiteY0" fmla="*/ 0 h 6190488"/>
              <a:gd name="connsiteX1" fmla="*/ 6253369 w 6253369"/>
              <a:gd name="connsiteY1" fmla="*/ 0 h 6190488"/>
              <a:gd name="connsiteX2" fmla="*/ 6253369 w 6253369"/>
              <a:gd name="connsiteY2" fmla="*/ 6190488 h 6190488"/>
              <a:gd name="connsiteX3" fmla="*/ 186643 w 6253369"/>
              <a:gd name="connsiteY3" fmla="*/ 6190488 h 6190488"/>
              <a:gd name="connsiteX4" fmla="*/ 0 w 6253369"/>
              <a:gd name="connsiteY4" fmla="*/ 6003845 h 6190488"/>
              <a:gd name="connsiteX5" fmla="*/ 0 w 6253369"/>
              <a:gd name="connsiteY5" fmla="*/ 186643 h 6190488"/>
              <a:gd name="connsiteX6" fmla="*/ 186643 w 6253369"/>
              <a:gd name="connsiteY6" fmla="*/ 0 h 619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253369" h="6190488">
                <a:moveTo>
                  <a:pt x="186643" y="0"/>
                </a:moveTo>
                <a:lnTo>
                  <a:pt x="6253369" y="0"/>
                </a:lnTo>
                <a:lnTo>
                  <a:pt x="6253369" y="6190488"/>
                </a:lnTo>
                <a:lnTo>
                  <a:pt x="186643" y="6190488"/>
                </a:lnTo>
                <a:cubicBezTo>
                  <a:pt x="83563" y="6190488"/>
                  <a:pt x="0" y="6106925"/>
                  <a:pt x="0" y="6003845"/>
                </a:cubicBezTo>
                <a:lnTo>
                  <a:pt x="0" y="186643"/>
                </a:lnTo>
                <a:cubicBezTo>
                  <a:pt x="0" y="83563"/>
                  <a:pt x="83563" y="0"/>
                  <a:pt x="186643" y="0"/>
                </a:cubicBezTo>
                <a:close/>
              </a:path>
            </a:pathLst>
          </a:custGeom>
          <a:blipFill dpi="0" rotWithShape="1"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9" name="Content Placeholder 7">
            <a:extLst>
              <a:ext uri="{FF2B5EF4-FFF2-40B4-BE49-F238E27FC236}">
                <a16:creationId xmlns:a16="http://schemas.microsoft.com/office/drawing/2014/main" id="{CFD057C1-E5F9-48C1-C100-98561B816AC5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053972" y="2438545"/>
            <a:ext cx="4366917" cy="35121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253745" y="6529914"/>
            <a:ext cx="1622776" cy="32808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49B3D67F-5079-4349-A370-6203DAA40BB5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EA9C6C39-F32F-7B92-4B04-DE603E8CAB22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14192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9536" y="907302"/>
            <a:ext cx="4361688" cy="1386965"/>
          </a:xfrm>
        </p:spPr>
        <p:txBody>
          <a:bodyPr anchor="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59536" y="2438545"/>
            <a:ext cx="4366917" cy="35121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989A950D-4E95-617D-73A8-2088AA91A84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749422" y="333756"/>
            <a:ext cx="6086539" cy="6190488"/>
          </a:xfrm>
          <a:custGeom>
            <a:avLst/>
            <a:gdLst>
              <a:gd name="connsiteX0" fmla="*/ 0 w 6086539"/>
              <a:gd name="connsiteY0" fmla="*/ 0 h 6181344"/>
              <a:gd name="connsiteX1" fmla="*/ 5900171 w 6086539"/>
              <a:gd name="connsiteY1" fmla="*/ 0 h 6181344"/>
              <a:gd name="connsiteX2" fmla="*/ 6086539 w 6086539"/>
              <a:gd name="connsiteY2" fmla="*/ 186368 h 6181344"/>
              <a:gd name="connsiteX3" fmla="*/ 6086539 w 6086539"/>
              <a:gd name="connsiteY3" fmla="*/ 5994976 h 6181344"/>
              <a:gd name="connsiteX4" fmla="*/ 5900171 w 6086539"/>
              <a:gd name="connsiteY4" fmla="*/ 6181344 h 6181344"/>
              <a:gd name="connsiteX5" fmla="*/ 0 w 6086539"/>
              <a:gd name="connsiteY5" fmla="*/ 6181344 h 6181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86539" h="6181344">
                <a:moveTo>
                  <a:pt x="0" y="0"/>
                </a:moveTo>
                <a:lnTo>
                  <a:pt x="5900171" y="0"/>
                </a:lnTo>
                <a:cubicBezTo>
                  <a:pt x="6003099" y="0"/>
                  <a:pt x="6086539" y="83440"/>
                  <a:pt x="6086539" y="186368"/>
                </a:cubicBezTo>
                <a:lnTo>
                  <a:pt x="6086539" y="5994976"/>
                </a:lnTo>
                <a:cubicBezTo>
                  <a:pt x="6086539" y="6097904"/>
                  <a:pt x="6003099" y="6181344"/>
                  <a:pt x="5900171" y="6181344"/>
                </a:cubicBezTo>
                <a:lnTo>
                  <a:pt x="0" y="6181344"/>
                </a:ln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529916"/>
            <a:ext cx="2031073" cy="328084"/>
          </a:xfrm>
          <a:prstGeom prst="rect">
            <a:avLst/>
          </a:prstGeom>
        </p:spPr>
        <p:txBody>
          <a:bodyPr/>
          <a:lstStyle/>
          <a:p>
            <a:fld id="{D5E635FD-01E5-4F9B-B7E3-4E8E4D553502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68233" y="6529916"/>
            <a:ext cx="2805405" cy="32808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923874" y="6529916"/>
            <a:ext cx="429207" cy="32808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C6B2973-B39B-795B-C998-BD99945AC583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322310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9D06E528-2C9F-FF0A-C704-D5311E88B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82554" y="905256"/>
            <a:ext cx="4572000" cy="93268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8AE6960-1685-F3C4-C297-F7D9C123BDA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58956" y="338328"/>
            <a:ext cx="6129344" cy="6181344"/>
          </a:xfrm>
          <a:custGeom>
            <a:avLst/>
            <a:gdLst>
              <a:gd name="connsiteX0" fmla="*/ 186368 w 6129344"/>
              <a:gd name="connsiteY0" fmla="*/ 0 h 6181344"/>
              <a:gd name="connsiteX1" fmla="*/ 6129344 w 6129344"/>
              <a:gd name="connsiteY1" fmla="*/ 0 h 6181344"/>
              <a:gd name="connsiteX2" fmla="*/ 6129344 w 6129344"/>
              <a:gd name="connsiteY2" fmla="*/ 6181344 h 6181344"/>
              <a:gd name="connsiteX3" fmla="*/ 186368 w 6129344"/>
              <a:gd name="connsiteY3" fmla="*/ 6181344 h 6181344"/>
              <a:gd name="connsiteX4" fmla="*/ 0 w 6129344"/>
              <a:gd name="connsiteY4" fmla="*/ 5994976 h 6181344"/>
              <a:gd name="connsiteX5" fmla="*/ 0 w 6129344"/>
              <a:gd name="connsiteY5" fmla="*/ 186368 h 6181344"/>
              <a:gd name="connsiteX6" fmla="*/ 186368 w 6129344"/>
              <a:gd name="connsiteY6" fmla="*/ 0 h 6181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29344" h="6181344">
                <a:moveTo>
                  <a:pt x="186368" y="0"/>
                </a:moveTo>
                <a:lnTo>
                  <a:pt x="6129344" y="0"/>
                </a:lnTo>
                <a:lnTo>
                  <a:pt x="6129344" y="6181344"/>
                </a:lnTo>
                <a:lnTo>
                  <a:pt x="186368" y="6181344"/>
                </a:lnTo>
                <a:cubicBezTo>
                  <a:pt x="83440" y="6181344"/>
                  <a:pt x="0" y="6097904"/>
                  <a:pt x="0" y="5994976"/>
                </a:cubicBezTo>
                <a:lnTo>
                  <a:pt x="0" y="186368"/>
                </a:lnTo>
                <a:cubicBezTo>
                  <a:pt x="0" y="83440"/>
                  <a:pt x="83440" y="0"/>
                  <a:pt x="186368" y="0"/>
                </a:cubicBez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10" name="Content Placeholder 7">
            <a:extLst>
              <a:ext uri="{FF2B5EF4-FFF2-40B4-BE49-F238E27FC236}">
                <a16:creationId xmlns:a16="http://schemas.microsoft.com/office/drawing/2014/main" id="{F131C32E-547E-EA2F-5C03-0FE106459545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882554" y="1982048"/>
            <a:ext cx="4572000" cy="396864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104491" y="6529916"/>
            <a:ext cx="1772029" cy="32808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9DA120D7-D319-4C08-8AC1-3F29C25825B5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BBCC467-E248-3764-B263-C14CD99457D8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23203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9536" y="905256"/>
            <a:ext cx="4572000" cy="93268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59536" y="1982048"/>
            <a:ext cx="4572000" cy="396864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4E3331A2-CF3B-E998-CF70-4A75C30A924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917720" y="333756"/>
            <a:ext cx="5916140" cy="6190488"/>
          </a:xfrm>
          <a:custGeom>
            <a:avLst/>
            <a:gdLst>
              <a:gd name="connsiteX0" fmla="*/ 0 w 5916140"/>
              <a:gd name="connsiteY0" fmla="*/ 0 h 6190488"/>
              <a:gd name="connsiteX1" fmla="*/ 5729497 w 5916140"/>
              <a:gd name="connsiteY1" fmla="*/ 0 h 6190488"/>
              <a:gd name="connsiteX2" fmla="*/ 5916140 w 5916140"/>
              <a:gd name="connsiteY2" fmla="*/ 186643 h 6190488"/>
              <a:gd name="connsiteX3" fmla="*/ 5916140 w 5916140"/>
              <a:gd name="connsiteY3" fmla="*/ 6003845 h 6190488"/>
              <a:gd name="connsiteX4" fmla="*/ 5729497 w 5916140"/>
              <a:gd name="connsiteY4" fmla="*/ 6190488 h 6190488"/>
              <a:gd name="connsiteX5" fmla="*/ 0 w 5916140"/>
              <a:gd name="connsiteY5" fmla="*/ 6190488 h 619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16140" h="6190488">
                <a:moveTo>
                  <a:pt x="0" y="0"/>
                </a:moveTo>
                <a:lnTo>
                  <a:pt x="5729497" y="0"/>
                </a:lnTo>
                <a:cubicBezTo>
                  <a:pt x="5832577" y="0"/>
                  <a:pt x="5916140" y="83563"/>
                  <a:pt x="5916140" y="186643"/>
                </a:cubicBezTo>
                <a:lnTo>
                  <a:pt x="5916140" y="6003845"/>
                </a:lnTo>
                <a:cubicBezTo>
                  <a:pt x="5916140" y="6106925"/>
                  <a:pt x="5832577" y="6190488"/>
                  <a:pt x="5729497" y="6190488"/>
                </a:cubicBezTo>
                <a:lnTo>
                  <a:pt x="0" y="6190488"/>
                </a:ln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3" y="6529916"/>
            <a:ext cx="2031073" cy="328084"/>
          </a:xfrm>
          <a:prstGeom prst="rect">
            <a:avLst/>
          </a:prstGeom>
        </p:spPr>
        <p:txBody>
          <a:bodyPr/>
          <a:lstStyle/>
          <a:p>
            <a:fld id="{EBEC7127-1401-4DC9-A2BE-769D7BC81B47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68233" y="6529916"/>
            <a:ext cx="2805405" cy="32808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923874" y="6529916"/>
            <a:ext cx="429207" cy="32808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41A81A3-09AD-4886-CA58-1C5308FB34ED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394284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3044" y="907299"/>
            <a:ext cx="3222923" cy="1203162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E26FC952-7E45-FC54-E540-F375172C0E2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58140" y="333756"/>
            <a:ext cx="7226004" cy="6190488"/>
          </a:xfrm>
          <a:custGeom>
            <a:avLst/>
            <a:gdLst>
              <a:gd name="connsiteX0" fmla="*/ 186643 w 7226004"/>
              <a:gd name="connsiteY0" fmla="*/ 0 h 6190488"/>
              <a:gd name="connsiteX1" fmla="*/ 7226004 w 7226004"/>
              <a:gd name="connsiteY1" fmla="*/ 0 h 6190488"/>
              <a:gd name="connsiteX2" fmla="*/ 7226004 w 7226004"/>
              <a:gd name="connsiteY2" fmla="*/ 6190488 h 6190488"/>
              <a:gd name="connsiteX3" fmla="*/ 186643 w 7226004"/>
              <a:gd name="connsiteY3" fmla="*/ 6190488 h 6190488"/>
              <a:gd name="connsiteX4" fmla="*/ 0 w 7226004"/>
              <a:gd name="connsiteY4" fmla="*/ 6003845 h 6190488"/>
              <a:gd name="connsiteX5" fmla="*/ 0 w 7226004"/>
              <a:gd name="connsiteY5" fmla="*/ 186643 h 6190488"/>
              <a:gd name="connsiteX6" fmla="*/ 186643 w 7226004"/>
              <a:gd name="connsiteY6" fmla="*/ 0 h 619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226004" h="6190488">
                <a:moveTo>
                  <a:pt x="186643" y="0"/>
                </a:moveTo>
                <a:lnTo>
                  <a:pt x="7226004" y="0"/>
                </a:lnTo>
                <a:lnTo>
                  <a:pt x="7226004" y="6190488"/>
                </a:lnTo>
                <a:lnTo>
                  <a:pt x="186643" y="6190488"/>
                </a:lnTo>
                <a:cubicBezTo>
                  <a:pt x="83563" y="6190488"/>
                  <a:pt x="0" y="6106925"/>
                  <a:pt x="0" y="6003845"/>
                </a:cubicBezTo>
                <a:lnTo>
                  <a:pt x="0" y="186643"/>
                </a:lnTo>
                <a:cubicBezTo>
                  <a:pt x="0" y="83563"/>
                  <a:pt x="83563" y="0"/>
                  <a:pt x="186643" y="0"/>
                </a:cubicBez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103044" y="2240265"/>
            <a:ext cx="3222923" cy="37104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305F20-8340-4F06-2EA5-4D05FFED4587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8103044" y="6529915"/>
            <a:ext cx="922372" cy="328084"/>
          </a:xfrm>
          <a:prstGeom prst="rect">
            <a:avLst/>
          </a:prstGeom>
        </p:spPr>
        <p:txBody>
          <a:bodyPr/>
          <a:lstStyle/>
          <a:p>
            <a:fld id="{16B7840A-2968-4A25-82F8-DF7BABF97BC1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09198F5-FF38-389C-E060-120AC630180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9025417" y="6529915"/>
            <a:ext cx="2390244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4963CA08-6B63-DC1E-8CB3-C323C9040122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DCB9005A-8E92-C720-BABE-52545C043BA6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347208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9536" y="907299"/>
            <a:ext cx="3351329" cy="1203161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59536" y="2244789"/>
            <a:ext cx="3351329" cy="37059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93031C5B-201F-65FC-977A-E04E980A8D1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761780" y="333756"/>
            <a:ext cx="7072080" cy="6190488"/>
          </a:xfrm>
          <a:custGeom>
            <a:avLst/>
            <a:gdLst>
              <a:gd name="connsiteX0" fmla="*/ 0 w 7072080"/>
              <a:gd name="connsiteY0" fmla="*/ 0 h 6190488"/>
              <a:gd name="connsiteX1" fmla="*/ 6885437 w 7072080"/>
              <a:gd name="connsiteY1" fmla="*/ 0 h 6190488"/>
              <a:gd name="connsiteX2" fmla="*/ 7072080 w 7072080"/>
              <a:gd name="connsiteY2" fmla="*/ 186643 h 6190488"/>
              <a:gd name="connsiteX3" fmla="*/ 7072080 w 7072080"/>
              <a:gd name="connsiteY3" fmla="*/ 6003845 h 6190488"/>
              <a:gd name="connsiteX4" fmla="*/ 6885437 w 7072080"/>
              <a:gd name="connsiteY4" fmla="*/ 6190488 h 6190488"/>
              <a:gd name="connsiteX5" fmla="*/ 0 w 7072080"/>
              <a:gd name="connsiteY5" fmla="*/ 6190488 h 619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072080" h="6190488">
                <a:moveTo>
                  <a:pt x="0" y="0"/>
                </a:moveTo>
                <a:lnTo>
                  <a:pt x="6885437" y="0"/>
                </a:lnTo>
                <a:cubicBezTo>
                  <a:pt x="6988517" y="0"/>
                  <a:pt x="7072080" y="83563"/>
                  <a:pt x="7072080" y="186643"/>
                </a:cubicBezTo>
                <a:lnTo>
                  <a:pt x="7072080" y="6003845"/>
                </a:lnTo>
                <a:cubicBezTo>
                  <a:pt x="7072080" y="6106925"/>
                  <a:pt x="6988517" y="6190488"/>
                  <a:pt x="6885437" y="6190488"/>
                </a:cubicBezTo>
                <a:lnTo>
                  <a:pt x="0" y="6190488"/>
                </a:ln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3" y="6529916"/>
            <a:ext cx="1067625" cy="328084"/>
          </a:xfrm>
          <a:prstGeom prst="rect">
            <a:avLst/>
          </a:prstGeom>
        </p:spPr>
        <p:txBody>
          <a:bodyPr/>
          <a:lstStyle/>
          <a:p>
            <a:fld id="{E2ABEC49-741E-472F-866C-AE933A56DB01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04785" y="6529916"/>
            <a:ext cx="2805405" cy="32808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960426" y="6529916"/>
            <a:ext cx="429207" cy="32808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75A9B769-FEAE-2962-E26F-2A44DC7B32AC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623894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00265" y="907300"/>
            <a:ext cx="3025702" cy="2114466"/>
          </a:xfr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D58BC462-E794-03C0-9112-F7F3BCEED14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58140" y="333756"/>
            <a:ext cx="7423225" cy="6190488"/>
          </a:xfrm>
          <a:custGeom>
            <a:avLst/>
            <a:gdLst>
              <a:gd name="connsiteX0" fmla="*/ 186643 w 7423225"/>
              <a:gd name="connsiteY0" fmla="*/ 0 h 6190488"/>
              <a:gd name="connsiteX1" fmla="*/ 7423225 w 7423225"/>
              <a:gd name="connsiteY1" fmla="*/ 0 h 6190488"/>
              <a:gd name="connsiteX2" fmla="*/ 7423225 w 7423225"/>
              <a:gd name="connsiteY2" fmla="*/ 6190488 h 6190488"/>
              <a:gd name="connsiteX3" fmla="*/ 186643 w 7423225"/>
              <a:gd name="connsiteY3" fmla="*/ 6190488 h 6190488"/>
              <a:gd name="connsiteX4" fmla="*/ 0 w 7423225"/>
              <a:gd name="connsiteY4" fmla="*/ 6003845 h 6190488"/>
              <a:gd name="connsiteX5" fmla="*/ 0 w 7423225"/>
              <a:gd name="connsiteY5" fmla="*/ 186643 h 6190488"/>
              <a:gd name="connsiteX6" fmla="*/ 186643 w 7423225"/>
              <a:gd name="connsiteY6" fmla="*/ 0 h 619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423225" h="6190488">
                <a:moveTo>
                  <a:pt x="186643" y="0"/>
                </a:moveTo>
                <a:lnTo>
                  <a:pt x="7423225" y="0"/>
                </a:lnTo>
                <a:lnTo>
                  <a:pt x="7423225" y="6190488"/>
                </a:lnTo>
                <a:lnTo>
                  <a:pt x="186643" y="6190488"/>
                </a:lnTo>
                <a:cubicBezTo>
                  <a:pt x="83563" y="6190488"/>
                  <a:pt x="0" y="6106925"/>
                  <a:pt x="0" y="6003845"/>
                </a:cubicBezTo>
                <a:lnTo>
                  <a:pt x="0" y="186643"/>
                </a:lnTo>
                <a:cubicBezTo>
                  <a:pt x="0" y="83563"/>
                  <a:pt x="83563" y="0"/>
                  <a:pt x="186643" y="0"/>
                </a:cubicBez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300265" y="3156095"/>
            <a:ext cx="3025702" cy="2794596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228600" indent="0">
              <a:buNone/>
              <a:defRPr sz="1400"/>
            </a:lvl2pPr>
            <a:lvl3pPr marL="457200" indent="0">
              <a:buNone/>
              <a:defRPr sz="1200"/>
            </a:lvl3pPr>
            <a:lvl4pPr marL="685800" indent="0">
              <a:buNone/>
              <a:defRPr sz="1100"/>
            </a:lvl4pPr>
            <a:lvl5pPr marL="914400" indent="0">
              <a:buNone/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43102" y="6529915"/>
            <a:ext cx="1003659" cy="32808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B6BE5AC-BF33-4FE2-ADBE-F1A4AA52AA84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346761" y="6529915"/>
            <a:ext cx="2068899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B3CB8547-3131-E62F-78BD-1E2AB8979C91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86448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733" y="5012268"/>
            <a:ext cx="3739896" cy="139033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0"/>
            <a:ext cx="12192000" cy="4635132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349240" y="5012267"/>
            <a:ext cx="6400800" cy="1390330"/>
          </a:xfrm>
        </p:spPr>
        <p:txBody>
          <a:bodyPr>
            <a:noAutofit/>
          </a:bodyPr>
          <a:lstStyle>
            <a:lvl1pPr marL="0" indent="0">
              <a:buFont typeface="Arial" panose="020B0604020202020204" pitchFamily="34" charset="0"/>
              <a:buNone/>
              <a:defRPr sz="1600"/>
            </a:lvl1pPr>
            <a:lvl2pPr marL="228600" indent="0">
              <a:buFont typeface="Arial" panose="020B0604020202020204" pitchFamily="34" charset="0"/>
              <a:buNone/>
              <a:defRPr sz="1400"/>
            </a:lvl2pPr>
            <a:lvl3pPr marL="457200" indent="0">
              <a:buFont typeface="Arial" panose="020B0604020202020204" pitchFamily="34" charset="0"/>
              <a:buNone/>
              <a:defRPr sz="1200"/>
            </a:lvl3pPr>
            <a:lvl4pPr marL="685800" indent="0">
              <a:buFont typeface="Arial" panose="020B0604020202020204" pitchFamily="34" charset="0"/>
              <a:buNone/>
              <a:defRPr sz="1100"/>
            </a:lvl4pPr>
            <a:lvl5pPr marL="914400" indent="0">
              <a:buFont typeface="Arial" panose="020B0604020202020204" pitchFamily="34" charset="0"/>
              <a:buNone/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851A88DF-44ED-436B-99D1-0B8CC5A92D9A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646564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733" y="4162318"/>
            <a:ext cx="2953618" cy="1892808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0"/>
            <a:ext cx="12192000" cy="377827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977640" y="4162318"/>
            <a:ext cx="7772400" cy="2240280"/>
          </a:xfrm>
        </p:spPr>
        <p:txBody>
          <a:bodyPr>
            <a:noAutofit/>
          </a:bodyPr>
          <a:lstStyle>
            <a:lvl1pPr marL="285750" indent="-285750">
              <a:buFont typeface="Arial" panose="020B0604020202020204" pitchFamily="34" charset="0"/>
              <a:buChar char="•"/>
              <a:defRPr sz="1800"/>
            </a:lvl1pPr>
            <a:lvl2pPr marL="514350" indent="-285750">
              <a:buFont typeface="Arial" panose="020B0604020202020204" pitchFamily="34" charset="0"/>
              <a:buChar char="•"/>
              <a:defRPr sz="1600"/>
            </a:lvl2pPr>
            <a:lvl3pPr marL="742950" indent="-285750">
              <a:buFont typeface="Arial" panose="020B0604020202020204" pitchFamily="34" charset="0"/>
              <a:buChar char="•"/>
              <a:defRPr sz="1400"/>
            </a:lvl3pPr>
            <a:lvl4pPr marL="857250" indent="-171450">
              <a:buFont typeface="Arial" panose="020B0604020202020204" pitchFamily="34" charset="0"/>
              <a:buChar char="•"/>
              <a:defRPr sz="1200"/>
            </a:lvl4pPr>
            <a:lvl5pPr marL="1085850" indent="-171450">
              <a:buFont typeface="Arial" panose="020B0604020202020204" pitchFamily="34" charset="0"/>
              <a:buChar char="•"/>
              <a:defRPr sz="11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BEC9FA1C-AA60-4CCE-B788-3849E413B634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749755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733" y="561425"/>
            <a:ext cx="2953618" cy="1892808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59778"/>
            <a:ext cx="3494314" cy="365125"/>
          </a:xfrm>
          <a:prstGeom prst="rect">
            <a:avLst/>
          </a:prstGeom>
        </p:spPr>
        <p:txBody>
          <a:bodyPr/>
          <a:lstStyle/>
          <a:p>
            <a:fld id="{401AF4C7-240F-4AB8-A2FA-D99DF3F7CE1C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76521" y="59778"/>
            <a:ext cx="2805405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2162" y="59778"/>
            <a:ext cx="429207" cy="365125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977640" y="561425"/>
            <a:ext cx="7772400" cy="2240280"/>
          </a:xfrm>
        </p:spPr>
        <p:txBody>
          <a:bodyPr>
            <a:noAutofit/>
          </a:bodyPr>
          <a:lstStyle>
            <a:lvl1pPr marL="285750" indent="-285750">
              <a:buFont typeface="Arial" panose="020B0604020202020204" pitchFamily="34" charset="0"/>
              <a:buChar char="•"/>
              <a:defRPr sz="1800"/>
            </a:lvl1pPr>
            <a:lvl2pPr marL="514350" indent="-285750">
              <a:buFont typeface="Arial" panose="020B0604020202020204" pitchFamily="34" charset="0"/>
              <a:buChar char="•"/>
              <a:defRPr sz="1600"/>
            </a:lvl2pPr>
            <a:lvl3pPr marL="742950" indent="-285750">
              <a:buFont typeface="Arial" panose="020B0604020202020204" pitchFamily="34" charset="0"/>
              <a:buChar char="•"/>
              <a:defRPr sz="1400"/>
            </a:lvl3pPr>
            <a:lvl4pPr marL="857250" indent="-171450">
              <a:buFont typeface="Arial" panose="020B0604020202020204" pitchFamily="34" charset="0"/>
              <a:buChar char="•"/>
              <a:defRPr sz="1200"/>
            </a:lvl4pPr>
            <a:lvl5pPr marL="1085850" indent="-171450">
              <a:buFont typeface="Arial" panose="020B0604020202020204" pitchFamily="34" charset="0"/>
              <a:buChar char="•"/>
              <a:defRPr sz="11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3079730"/>
            <a:ext cx="12192000" cy="377827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52566481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B707AF85-94F0-A688-031E-5C9B12E7DA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2646" y="1810322"/>
            <a:ext cx="4547183" cy="444417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6" y="603504"/>
            <a:ext cx="10972802" cy="970463"/>
          </a:xfrm>
        </p:spPr>
        <p:txBody>
          <a:bodyPr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0FEB7308-4C28-B462-9DD9-8D821D48BBBA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898331" y="2044501"/>
            <a:ext cx="3975817" cy="3975817"/>
          </a:xfrm>
          <a:custGeom>
            <a:avLst/>
            <a:gdLst>
              <a:gd name="connsiteX0" fmla="*/ 1987909 w 3975817"/>
              <a:gd name="connsiteY0" fmla="*/ 0 h 3975817"/>
              <a:gd name="connsiteX1" fmla="*/ 3975817 w 3975817"/>
              <a:gd name="connsiteY1" fmla="*/ 1987909 h 3975817"/>
              <a:gd name="connsiteX2" fmla="*/ 1987909 w 3975817"/>
              <a:gd name="connsiteY2" fmla="*/ 3975817 h 3975817"/>
              <a:gd name="connsiteX3" fmla="*/ 0 w 3975817"/>
              <a:gd name="connsiteY3" fmla="*/ 1987909 h 3975817"/>
              <a:gd name="connsiteX4" fmla="*/ 1987909 w 3975817"/>
              <a:gd name="connsiteY4" fmla="*/ 0 h 3975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75817" h="3975817">
                <a:moveTo>
                  <a:pt x="1987909" y="0"/>
                </a:moveTo>
                <a:cubicBezTo>
                  <a:pt x="3085800" y="0"/>
                  <a:pt x="3975817" y="890017"/>
                  <a:pt x="3975817" y="1987909"/>
                </a:cubicBezTo>
                <a:cubicBezTo>
                  <a:pt x="3975817" y="3085800"/>
                  <a:pt x="3085800" y="3975817"/>
                  <a:pt x="1987909" y="3975817"/>
                </a:cubicBezTo>
                <a:cubicBezTo>
                  <a:pt x="890017" y="3975817"/>
                  <a:pt x="0" y="3085800"/>
                  <a:pt x="0" y="1987909"/>
                </a:cubicBezTo>
                <a:cubicBezTo>
                  <a:pt x="0" y="890017"/>
                  <a:pt x="890017" y="0"/>
                  <a:pt x="1987909" y="0"/>
                </a:cubicBezTo>
                <a:close/>
              </a:path>
            </a:pathLst>
          </a:custGeom>
          <a:blipFill dpi="0" rotWithShape="1">
            <a:blip r:embed="rId3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1897688-419F-6EB2-5CC1-DC14924E5FC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096000" y="1828800"/>
            <a:ext cx="5483355" cy="44288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387AD299-DE61-4CBB-BC93-03EDAFFAD605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712010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B5BFD4E-5044-9769-5E8F-5BEC1C2A21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2648" y="2271376"/>
            <a:ext cx="4155294" cy="406116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39"/>
            <a:ext cx="4672584" cy="145389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D4DA44E7-3265-78D1-59E3-AEFDF6112DD6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873710" y="2485372"/>
            <a:ext cx="3633170" cy="3633170"/>
          </a:xfrm>
          <a:custGeom>
            <a:avLst/>
            <a:gdLst>
              <a:gd name="connsiteX0" fmla="*/ 1816585 w 3633170"/>
              <a:gd name="connsiteY0" fmla="*/ 0 h 3633170"/>
              <a:gd name="connsiteX1" fmla="*/ 3633170 w 3633170"/>
              <a:gd name="connsiteY1" fmla="*/ 1816585 h 3633170"/>
              <a:gd name="connsiteX2" fmla="*/ 1816585 w 3633170"/>
              <a:gd name="connsiteY2" fmla="*/ 3633170 h 3633170"/>
              <a:gd name="connsiteX3" fmla="*/ 0 w 3633170"/>
              <a:gd name="connsiteY3" fmla="*/ 1816585 h 3633170"/>
              <a:gd name="connsiteX4" fmla="*/ 1816585 w 3633170"/>
              <a:gd name="connsiteY4" fmla="*/ 0 h 3633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33170" h="3633170">
                <a:moveTo>
                  <a:pt x="1816585" y="0"/>
                </a:moveTo>
                <a:cubicBezTo>
                  <a:pt x="2819857" y="0"/>
                  <a:pt x="3633170" y="813313"/>
                  <a:pt x="3633170" y="1816585"/>
                </a:cubicBezTo>
                <a:cubicBezTo>
                  <a:pt x="3633170" y="2819857"/>
                  <a:pt x="2819857" y="3633170"/>
                  <a:pt x="1816585" y="3633170"/>
                </a:cubicBezTo>
                <a:cubicBezTo>
                  <a:pt x="813313" y="3633170"/>
                  <a:pt x="0" y="2819857"/>
                  <a:pt x="0" y="1816585"/>
                </a:cubicBezTo>
                <a:cubicBezTo>
                  <a:pt x="0" y="813313"/>
                  <a:pt x="813313" y="0"/>
                  <a:pt x="1816585" y="0"/>
                </a:cubicBezTo>
                <a:close/>
              </a:path>
            </a:pathLst>
          </a:custGeom>
          <a:blipFill dpi="0" rotWithShape="1">
            <a:blip r:embed="rId3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BAC3300-BF12-B200-9F06-8D5AC45CB7E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096000" y="549275"/>
            <a:ext cx="5585925" cy="57832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FB9632C8-AF7D-4924-8414-5F0F98946906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682918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9B50B4B-78CB-E542-02D9-864CE61BF8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7715" y="2311121"/>
            <a:ext cx="4085820" cy="399326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8" y="550217"/>
            <a:ext cx="3657603" cy="1453896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AA5E0D2B-AF9D-6520-DEF7-6EF60AC4660E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94412" y="2521539"/>
            <a:ext cx="3572426" cy="3572426"/>
          </a:xfrm>
          <a:custGeom>
            <a:avLst/>
            <a:gdLst>
              <a:gd name="connsiteX0" fmla="*/ 1786213 w 3572426"/>
              <a:gd name="connsiteY0" fmla="*/ 0 h 3572426"/>
              <a:gd name="connsiteX1" fmla="*/ 3572426 w 3572426"/>
              <a:gd name="connsiteY1" fmla="*/ 1786213 h 3572426"/>
              <a:gd name="connsiteX2" fmla="*/ 1786213 w 3572426"/>
              <a:gd name="connsiteY2" fmla="*/ 3572426 h 3572426"/>
              <a:gd name="connsiteX3" fmla="*/ 0 w 3572426"/>
              <a:gd name="connsiteY3" fmla="*/ 1786213 h 3572426"/>
              <a:gd name="connsiteX4" fmla="*/ 1786213 w 3572426"/>
              <a:gd name="connsiteY4" fmla="*/ 0 h 357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2426" h="3572426">
                <a:moveTo>
                  <a:pt x="1786213" y="0"/>
                </a:moveTo>
                <a:cubicBezTo>
                  <a:pt x="2772711" y="0"/>
                  <a:pt x="3572426" y="799715"/>
                  <a:pt x="3572426" y="1786213"/>
                </a:cubicBezTo>
                <a:cubicBezTo>
                  <a:pt x="3572426" y="2772711"/>
                  <a:pt x="2772711" y="3572426"/>
                  <a:pt x="1786213" y="3572426"/>
                </a:cubicBezTo>
                <a:cubicBezTo>
                  <a:pt x="799715" y="3572426"/>
                  <a:pt x="0" y="2772711"/>
                  <a:pt x="0" y="1786213"/>
                </a:cubicBezTo>
                <a:cubicBezTo>
                  <a:pt x="0" y="799715"/>
                  <a:pt x="799715" y="0"/>
                  <a:pt x="1786213" y="0"/>
                </a:cubicBezTo>
                <a:close/>
              </a:path>
            </a:pathLst>
          </a:custGeom>
          <a:blipFill dpi="0" rotWithShape="1">
            <a:blip r:embed="rId3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3F7B03F-5EDA-605B-1A2E-F48896E489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016500" y="549275"/>
            <a:ext cx="6561138" cy="57594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CB60CA09-D196-4E75-A4BA-F561F149C1FC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261412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825626D2-80B1-31C0-8C4C-03AEBF6B45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35066" y="2105276"/>
            <a:ext cx="4085820" cy="3993262"/>
          </a:xfrm>
          <a:prstGeom prst="rect">
            <a:avLst/>
          </a:prstGeom>
        </p:spPr>
      </p:pic>
      <p:sp>
        <p:nvSpPr>
          <p:cNvPr id="17" name="Title 1">
            <a:extLst>
              <a:ext uri="{FF2B5EF4-FFF2-40B4-BE49-F238E27FC236}">
                <a16:creationId xmlns:a16="http://schemas.microsoft.com/office/drawing/2014/main" id="{FB8AD6A1-C215-DFF8-ECFA-D092D628B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907303"/>
            <a:ext cx="10966706" cy="1132258"/>
          </a:xfrm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2F6745D6-F853-FF75-28EF-2DD864956F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7" y="2311121"/>
            <a:ext cx="6158266" cy="399326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366C839-A25F-2CB3-40B9-811BB4C75134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591763" y="2315694"/>
            <a:ext cx="3572426" cy="3572426"/>
          </a:xfrm>
          <a:custGeom>
            <a:avLst/>
            <a:gdLst>
              <a:gd name="connsiteX0" fmla="*/ 1786213 w 3572426"/>
              <a:gd name="connsiteY0" fmla="*/ 0 h 3572426"/>
              <a:gd name="connsiteX1" fmla="*/ 3572426 w 3572426"/>
              <a:gd name="connsiteY1" fmla="*/ 1786213 h 3572426"/>
              <a:gd name="connsiteX2" fmla="*/ 1786213 w 3572426"/>
              <a:gd name="connsiteY2" fmla="*/ 3572426 h 3572426"/>
              <a:gd name="connsiteX3" fmla="*/ 0 w 3572426"/>
              <a:gd name="connsiteY3" fmla="*/ 1786213 h 3572426"/>
              <a:gd name="connsiteX4" fmla="*/ 1786213 w 3572426"/>
              <a:gd name="connsiteY4" fmla="*/ 0 h 357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2426" h="3572426">
                <a:moveTo>
                  <a:pt x="1786213" y="0"/>
                </a:moveTo>
                <a:cubicBezTo>
                  <a:pt x="2772711" y="0"/>
                  <a:pt x="3572426" y="799715"/>
                  <a:pt x="3572426" y="1786213"/>
                </a:cubicBezTo>
                <a:cubicBezTo>
                  <a:pt x="3572426" y="2772711"/>
                  <a:pt x="2772711" y="3572426"/>
                  <a:pt x="1786213" y="3572426"/>
                </a:cubicBezTo>
                <a:cubicBezTo>
                  <a:pt x="799715" y="3572426"/>
                  <a:pt x="0" y="2772711"/>
                  <a:pt x="0" y="1786213"/>
                </a:cubicBezTo>
                <a:cubicBezTo>
                  <a:pt x="0" y="799715"/>
                  <a:pt x="799715" y="0"/>
                  <a:pt x="1786213" y="0"/>
                </a:cubicBezTo>
                <a:close/>
              </a:path>
            </a:pathLst>
          </a:custGeom>
          <a:blipFill dpi="0" rotWithShape="1">
            <a:blip r:embed="rId3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E44CA941-2112-4108-B577-DDB22688A338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513751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7C0B019-1F65-5FF3-EACC-1DBD4333A0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00064" y="557784"/>
            <a:ext cx="5914085" cy="5780110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763DD55-592C-903A-3F9C-A96924CFEA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907302"/>
            <a:ext cx="4361688" cy="1649694"/>
          </a:xfrm>
        </p:spPr>
        <p:txBody>
          <a:bodyPr anchor="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8" y="2826137"/>
            <a:ext cx="4361688" cy="3434638"/>
          </a:xfrm>
        </p:spPr>
        <p:txBody>
          <a:bodyPr anchor="b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051C0813-C057-2B90-9C5A-3AE995C8973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071625" y="862357"/>
            <a:ext cx="5170964" cy="5170964"/>
          </a:xfrm>
          <a:custGeom>
            <a:avLst/>
            <a:gdLst>
              <a:gd name="connsiteX0" fmla="*/ 2585482 w 5170964"/>
              <a:gd name="connsiteY0" fmla="*/ 0 h 5170964"/>
              <a:gd name="connsiteX1" fmla="*/ 5170964 w 5170964"/>
              <a:gd name="connsiteY1" fmla="*/ 2585482 h 5170964"/>
              <a:gd name="connsiteX2" fmla="*/ 2585482 w 5170964"/>
              <a:gd name="connsiteY2" fmla="*/ 5170964 h 5170964"/>
              <a:gd name="connsiteX3" fmla="*/ 0 w 5170964"/>
              <a:gd name="connsiteY3" fmla="*/ 2585482 h 5170964"/>
              <a:gd name="connsiteX4" fmla="*/ 2585482 w 5170964"/>
              <a:gd name="connsiteY4" fmla="*/ 0 h 51709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70964" h="5170964">
                <a:moveTo>
                  <a:pt x="2585482" y="0"/>
                </a:moveTo>
                <a:cubicBezTo>
                  <a:pt x="4013405" y="0"/>
                  <a:pt x="5170964" y="1157560"/>
                  <a:pt x="5170964" y="2585482"/>
                </a:cubicBezTo>
                <a:cubicBezTo>
                  <a:pt x="5170964" y="4013405"/>
                  <a:pt x="4013405" y="5170964"/>
                  <a:pt x="2585482" y="5170964"/>
                </a:cubicBezTo>
                <a:cubicBezTo>
                  <a:pt x="1157560" y="5170964"/>
                  <a:pt x="0" y="4013405"/>
                  <a:pt x="0" y="2585482"/>
                </a:cubicBezTo>
                <a:cubicBezTo>
                  <a:pt x="0" y="1157560"/>
                  <a:pt x="1157560" y="0"/>
                  <a:pt x="2585482" y="0"/>
                </a:cubicBezTo>
                <a:close/>
              </a:path>
            </a:pathLst>
          </a:custGeom>
          <a:blipFill dpi="0" rotWithShape="1">
            <a:blip r:embed="rId3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7D3302DA-6AFE-4F11-B5FB-C17B82EA8578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211284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umber La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4967907A-96CA-89D9-9FD8-C85BFFEAF6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0316" y="4421770"/>
            <a:ext cx="10499656" cy="1528927"/>
          </a:xfrm>
        </p:spPr>
        <p:txBody>
          <a:bodyPr>
            <a:normAutofit/>
          </a:bodyPr>
          <a:lstStyle>
            <a:lvl1pPr algn="l">
              <a:lnSpc>
                <a:spcPct val="110000"/>
              </a:lnSpc>
              <a:defRPr sz="2000" b="0" cap="none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6">
            <a:extLst>
              <a:ext uri="{FF2B5EF4-FFF2-40B4-BE49-F238E27FC236}">
                <a16:creationId xmlns:a16="http://schemas.microsoft.com/office/drawing/2014/main" id="{824A94E6-CFC2-45CB-1F4E-C00A6DA2F70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66336" y="1330310"/>
            <a:ext cx="10499656" cy="3273331"/>
          </a:xfrm>
        </p:spPr>
        <p:txBody>
          <a:bodyPr anchor="b">
            <a:normAutofit/>
          </a:bodyPr>
          <a:lstStyle>
            <a:lvl1pPr marL="0" indent="0" algn="l">
              <a:lnSpc>
                <a:spcPct val="90000"/>
              </a:lnSpc>
              <a:buNone/>
              <a:defRPr sz="21000"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C3619648-D57F-48C1-8026-D656192BFCE5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A1F52FC-EB68-58F2-85B1-6235B55362A9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838775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umber Lar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7440" y="4809744"/>
            <a:ext cx="7525512" cy="1545336"/>
          </a:xfrm>
        </p:spPr>
        <p:txBody>
          <a:bodyPr>
            <a:normAutofit/>
          </a:bodyPr>
          <a:lstStyle>
            <a:lvl1pPr algn="ctr">
              <a:lnSpc>
                <a:spcPct val="110000"/>
              </a:lnSpc>
              <a:defRPr sz="2800" b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2960" y="804120"/>
            <a:ext cx="10543032" cy="4206240"/>
          </a:xfrm>
        </p:spPr>
        <p:txBody>
          <a:bodyPr anchor="b">
            <a:normAutofit/>
          </a:bodyPr>
          <a:lstStyle>
            <a:lvl1pPr marL="0" indent="0" algn="ctr">
              <a:lnSpc>
                <a:spcPct val="90000"/>
              </a:lnSpc>
              <a:buNone/>
              <a:defRPr sz="23200"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D7688EBA-E81D-4EC6-8C2B-03A401A980DE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7ACAAB8A-DD1F-F240-8651-22FAC159B426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766810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umber Large 3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7440" y="4421770"/>
            <a:ext cx="7525512" cy="1933310"/>
          </a:xfrm>
        </p:spPr>
        <p:txBody>
          <a:bodyPr>
            <a:normAutofit/>
          </a:bodyPr>
          <a:lstStyle>
            <a:lvl1pPr algn="ctr">
              <a:lnSpc>
                <a:spcPct val="110000"/>
              </a:lnSpc>
              <a:defRPr sz="2000" b="0" cap="none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2960" y="1353387"/>
            <a:ext cx="10543032" cy="3273331"/>
          </a:xfrm>
        </p:spPr>
        <p:txBody>
          <a:bodyPr anchor="b">
            <a:normAutofit/>
          </a:bodyPr>
          <a:lstStyle>
            <a:lvl1pPr marL="0" indent="0" algn="ctr">
              <a:lnSpc>
                <a:spcPct val="90000"/>
              </a:lnSpc>
              <a:buNone/>
              <a:defRPr sz="21000"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175A1B29-DFBD-4673-8328-3ED6619AAB50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A42EF41C-4509-4150-C0F1-83BB756ACF5F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72452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11338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463662" y="561268"/>
            <a:ext cx="9264676" cy="5735465"/>
          </a:xfrm>
        </p:spPr>
        <p:txBody>
          <a:bodyPr anchor="ctr">
            <a:noAutofit/>
          </a:bodyPr>
          <a:lstStyle>
            <a:lvl1pPr marL="0" indent="0" algn="ctr">
              <a:lnSpc>
                <a:spcPct val="80000"/>
              </a:lnSpc>
              <a:buNone/>
              <a:defRPr lang="en-US" sz="6600" b="0" kern="1200" cap="all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228600" indent="0" algn="ctr">
              <a:lnSpc>
                <a:spcPct val="80000"/>
              </a:lnSpc>
              <a:buNone/>
              <a:defRPr lang="en-US" sz="6600" b="0" kern="1200" cap="all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457200" indent="0" algn="ctr">
              <a:lnSpc>
                <a:spcPct val="80000"/>
              </a:lnSpc>
              <a:buNone/>
              <a:defRPr lang="en-US" sz="6600" b="0" kern="1200" cap="all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685800" indent="0" algn="ctr">
              <a:lnSpc>
                <a:spcPct val="100000"/>
              </a:lnSpc>
              <a:buNone/>
              <a:defRPr lang="en-US" sz="8000" b="1" kern="1200" cap="all" baseline="0" dirty="0">
                <a:solidFill>
                  <a:schemeClr val="tx1"/>
                </a:solidFill>
                <a:latin typeface="Playfair Display Black" pitchFamily="2" charset="0"/>
                <a:ea typeface="+mj-ea"/>
                <a:cs typeface="+mj-cs"/>
              </a:defRPr>
            </a:lvl4pPr>
            <a:lvl5pPr marL="914400" indent="0" algn="ctr">
              <a:lnSpc>
                <a:spcPct val="100000"/>
              </a:lnSpc>
              <a:buNone/>
              <a:defRPr lang="en-US" sz="8000" b="1" kern="1200" cap="all" baseline="0" dirty="0">
                <a:solidFill>
                  <a:schemeClr val="tx1"/>
                </a:solidFill>
                <a:latin typeface="Playfair Display Black" pitchFamily="2" charset="0"/>
                <a:ea typeface="+mj-ea"/>
                <a:cs typeface="+mj-cs"/>
              </a:defRPr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E7C9592F-4A0D-4D12-B47E-4A7D843B26AD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44775AE-F67F-CB44-1D87-AB4D287818A5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47648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113385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8" y="1929384"/>
            <a:ext cx="8266176" cy="4142232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5000" b="1"/>
            </a:lvl1pPr>
            <a:lvl2pPr marL="228600" indent="0">
              <a:lnSpc>
                <a:spcPct val="100000"/>
              </a:lnSpc>
              <a:buNone/>
              <a:defRPr sz="4400" b="1"/>
            </a:lvl2pPr>
            <a:lvl3pPr marL="457200" indent="0">
              <a:lnSpc>
                <a:spcPct val="100000"/>
              </a:lnSpc>
              <a:buNone/>
              <a:defRPr sz="4000" b="1"/>
            </a:lvl3pPr>
            <a:lvl4pPr marL="685800" indent="0">
              <a:lnSpc>
                <a:spcPct val="100000"/>
              </a:lnSpc>
              <a:buNone/>
              <a:defRPr sz="3600" b="1"/>
            </a:lvl4pPr>
            <a:lvl5pPr marL="914400" indent="0">
              <a:lnSpc>
                <a:spcPct val="100000"/>
              </a:lnSpc>
              <a:buNone/>
              <a:defRPr sz="3200" b="1"/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290F78A7-ED9B-4802-8C3B-8810C7632A95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734D2A7D-7433-3BD7-B540-CAF81289672C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836924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113385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8" y="548640"/>
            <a:ext cx="8266176" cy="5605272"/>
          </a:xfrm>
        </p:spPr>
        <p:txBody>
          <a:bodyPr anchor="t">
            <a:noAutofit/>
          </a:bodyPr>
          <a:lstStyle>
            <a:lvl1pPr marL="0" indent="0">
              <a:lnSpc>
                <a:spcPct val="100000"/>
              </a:lnSpc>
              <a:buNone/>
              <a:defRPr sz="5000" b="1"/>
            </a:lvl1pPr>
            <a:lvl2pPr marL="228600" indent="0">
              <a:lnSpc>
                <a:spcPct val="100000"/>
              </a:lnSpc>
              <a:buNone/>
              <a:defRPr sz="4400" b="1"/>
            </a:lvl2pPr>
            <a:lvl3pPr marL="457200" indent="0">
              <a:lnSpc>
                <a:spcPct val="100000"/>
              </a:lnSpc>
              <a:buNone/>
              <a:defRPr sz="4000" b="1"/>
            </a:lvl3pPr>
            <a:lvl4pPr marL="685800" indent="0">
              <a:lnSpc>
                <a:spcPct val="100000"/>
              </a:lnSpc>
              <a:buNone/>
              <a:defRPr sz="3600" b="1"/>
            </a:lvl4pPr>
            <a:lvl5pPr marL="914400" indent="0">
              <a:lnSpc>
                <a:spcPct val="100000"/>
              </a:lnSpc>
              <a:buNone/>
              <a:defRPr sz="3200" b="1"/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24F266F9-F826-45A4-93B2-4F421185E715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F6FAFB8-6136-DD3A-86C3-855ED940D6F6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296817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urple circle with black background&#10;&#10;AI-generated content may be incorrect.">
            <a:extLst>
              <a:ext uri="{FF2B5EF4-FFF2-40B4-BE49-F238E27FC236}">
                <a16:creationId xmlns:a16="http://schemas.microsoft.com/office/drawing/2014/main" id="{34321655-180C-E5FF-5EBA-CB7C8C9005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67"/>
          <a:stretch/>
        </p:blipFill>
        <p:spPr>
          <a:xfrm>
            <a:off x="492638" y="0"/>
            <a:ext cx="4471248" cy="4191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50322" y="5137616"/>
            <a:ext cx="8054173" cy="466344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1800" cap="none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393371" y="1188720"/>
            <a:ext cx="8593017" cy="2174966"/>
          </a:xfrm>
        </p:spPr>
        <p:txBody>
          <a:bodyPr anchor="b">
            <a:normAutofit/>
          </a:bodyPr>
          <a:lstStyle>
            <a:lvl1pPr marL="0" indent="-457200" defTabSz="914400">
              <a:lnSpc>
                <a:spcPct val="80000"/>
              </a:lnSpc>
              <a:spcBef>
                <a:spcPts val="0"/>
              </a:spcBef>
              <a:buNone/>
              <a:defRPr sz="4500" cap="all" baseline="0">
                <a:latin typeface="+mj-lt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DB6CF73C-93E7-489E-AE2B-E246A7DB6D93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659926F-2327-8B2D-085E-499F8F38779A}"/>
              </a:ext>
            </a:extLst>
          </p:cNvPr>
          <p:cNvCxnSpPr/>
          <p:nvPr/>
        </p:nvCxnSpPr>
        <p:spPr>
          <a:xfrm>
            <a:off x="1551214" y="3477986"/>
            <a:ext cx="0" cy="1992085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997730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677009" y="5349240"/>
            <a:ext cx="9043416" cy="466344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2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499616" y="1344168"/>
            <a:ext cx="9198864" cy="3291840"/>
          </a:xfrm>
        </p:spPr>
        <p:txBody>
          <a:bodyPr anchor="ctr">
            <a:normAutofit/>
          </a:bodyPr>
          <a:lstStyle>
            <a:lvl1pPr marL="164592" indent="-164592">
              <a:lnSpc>
                <a:spcPct val="80000"/>
              </a:lnSpc>
              <a:spcBef>
                <a:spcPts val="0"/>
              </a:spcBef>
              <a:buNone/>
              <a:defRPr sz="4000" cap="all" baseline="0">
                <a:latin typeface="+mj-lt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A15AF2BE-7E3A-4323-8AD1-6D4FF44FD8E1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CF5A24BE-62EC-1D31-CC8C-91D6C09F8228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89711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0041" y="5669280"/>
            <a:ext cx="8805672" cy="466344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2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8" y="1097280"/>
            <a:ext cx="8961120" cy="3474720"/>
          </a:xfrm>
        </p:spPr>
        <p:txBody>
          <a:bodyPr anchor="ctr">
            <a:normAutofit/>
          </a:bodyPr>
          <a:lstStyle>
            <a:lvl1pPr marL="164592" indent="-164592">
              <a:lnSpc>
                <a:spcPct val="80000"/>
              </a:lnSpc>
              <a:spcBef>
                <a:spcPts val="0"/>
              </a:spcBef>
              <a:buNone/>
              <a:defRPr sz="4200" cap="all" baseline="0">
                <a:latin typeface="+mj-lt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CB8FD7DB-FD7D-41C7-A7D0-5BAC7B3F1054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CC92CDB-3DCC-F547-8EEC-BE14157A4259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318233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9F63BBBA-62F7-DBEC-F9CF-7226CF2229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0893" y="907303"/>
            <a:ext cx="10465073" cy="113225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10">
            <a:extLst>
              <a:ext uri="{FF2B5EF4-FFF2-40B4-BE49-F238E27FC236}">
                <a16:creationId xmlns:a16="http://schemas.microsoft.com/office/drawing/2014/main" id="{70C6923B-FF9D-B437-5588-878AF0F8A07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60892" y="2268121"/>
            <a:ext cx="5040809" cy="39802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32312870-557C-564C-3520-F00CB9BF524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285157" y="2268121"/>
            <a:ext cx="5040809" cy="39802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7586B0B4-0F2D-499F-B46F-F681523A05A0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FB15031E-7D6B-5DB2-0949-3226C3A6B5E9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690834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94C7CB3-8309-EE97-00D8-73D90094F0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0893" y="907303"/>
            <a:ext cx="10465073" cy="113225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60893" y="2268121"/>
            <a:ext cx="504080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8CF4B8FC-8114-F896-19E9-61BFDBF1E798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6285158" y="2268121"/>
            <a:ext cx="504080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F86E5640-DE07-46FE-2EFB-FCD8C5238D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60892" y="2969987"/>
            <a:ext cx="5040809" cy="32784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BA05586D-8745-CB79-26DE-BB05CF6BF80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285157" y="2969987"/>
            <a:ext cx="5040809" cy="32784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01266551-E982-43FB-8EB6-73FB0E4FDF12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E69FD757-76AB-74D2-BF21-512AF236806B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54312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37CF8608-BD7F-FDF6-C9FE-359BAFBCC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0893" y="907303"/>
            <a:ext cx="10465073" cy="113225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6F57FA73-4BE2-4237-90E8-28123CE1B9FA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44ABFCC-D627-9493-2426-A6E5682EEBD4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781916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68BA1E88-22B3-4091-902C-19D6AD2267FE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694126D0-8C62-BE14-DAD7-1281C05B8DCA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606931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53616"/>
            <a:ext cx="3595634" cy="175750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8" y="2311121"/>
            <a:ext cx="3595634" cy="3993263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4708" y="553615"/>
            <a:ext cx="6440258" cy="5755109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82EFC53A-E163-43E4-9309-C62B24E59229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875964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9536" y="1847088"/>
            <a:ext cx="7342307" cy="1133856"/>
          </a:xfrm>
        </p:spPr>
        <p:txBody>
          <a:bodyPr anchor="b">
            <a:noAutofit/>
          </a:bodyPr>
          <a:lstStyle>
            <a:lvl1pPr>
              <a:defRPr sz="600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59536" y="3594099"/>
            <a:ext cx="10472928" cy="2743200"/>
          </a:xfrm>
        </p:spPr>
        <p:txBody>
          <a:bodyPr/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F57D2C4C-3CEB-4A3F-A850-2A701BAB5B4F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60F630EC-9C35-9636-5C2F-9B305B2CCE3F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38479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urple circle with black background&#10;&#10;AI-generated content may be incorrect.">
            <a:extLst>
              <a:ext uri="{FF2B5EF4-FFF2-40B4-BE49-F238E27FC236}">
                <a16:creationId xmlns:a16="http://schemas.microsoft.com/office/drawing/2014/main" id="{515E74ED-2A6E-80D7-2247-FD12F26125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100"/>
          <a:stretch/>
        </p:blipFill>
        <p:spPr>
          <a:xfrm>
            <a:off x="462641" y="0"/>
            <a:ext cx="8989429" cy="475542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30857" y="3603170"/>
            <a:ext cx="7014009" cy="1507672"/>
          </a:xfrm>
        </p:spPr>
        <p:txBody>
          <a:bodyPr anchor="b">
            <a:noAutofit/>
          </a:bodyPr>
          <a:lstStyle>
            <a:lvl1pPr>
              <a:defRPr sz="450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53FFEDA-E57B-DF13-2394-A1514E15F8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484133" y="5480958"/>
            <a:ext cx="6360733" cy="744158"/>
          </a:xfrm>
        </p:spPr>
        <p:txBody>
          <a:bodyPr anchor="b">
            <a:noAutofit/>
          </a:bodyPr>
          <a:lstStyle>
            <a:lvl1pPr marL="0" indent="0">
              <a:lnSpc>
                <a:spcPct val="110000"/>
              </a:lnSpc>
              <a:buNone/>
              <a:defRPr sz="1800"/>
            </a:lvl1pPr>
            <a:lvl2pPr marL="228600" indent="0">
              <a:lnSpc>
                <a:spcPct val="110000"/>
              </a:lnSpc>
              <a:buNone/>
              <a:defRPr sz="1600"/>
            </a:lvl2pPr>
            <a:lvl3pPr marL="457200" indent="0">
              <a:buNone/>
              <a:defRPr sz="1400"/>
            </a:lvl3pPr>
            <a:lvl4pPr marL="685800" indent="0">
              <a:buNone/>
              <a:defRPr sz="1200"/>
            </a:lvl4pPr>
            <a:lvl5pPr marL="914400" indent="0">
              <a:buNone/>
              <a:defRPr sz="11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1ABC5762-7F5E-4C8D-B27D-8990A68BB18F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B055BD5-F132-7EB0-787E-04988310DC8B}"/>
              </a:ext>
            </a:extLst>
          </p:cNvPr>
          <p:cNvCxnSpPr>
            <a:cxnSpLocks/>
          </p:cNvCxnSpPr>
          <p:nvPr/>
        </p:nvCxnSpPr>
        <p:spPr>
          <a:xfrm>
            <a:off x="4985657" y="5238749"/>
            <a:ext cx="0" cy="882741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19632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dirty="0"/>
              <a:t>Click to edit Master </a:t>
            </a:r>
            <a:br>
              <a:rPr lang="en-US" dirty="0"/>
            </a:br>
            <a:r>
              <a:rPr lang="en-US" dirty="0"/>
              <a:t>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715532"/>
            <a:ext cx="10653579" cy="4593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665DFBE8-81F4-46A1-BB38-C49D79C4F68D}" type="datetime1">
              <a:rPr lang="en-US" smtClean="0"/>
              <a:t>5/21/2026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4754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7" r:id="rId1"/>
    <p:sldLayoutId id="2147483828" r:id="rId2"/>
    <p:sldLayoutId id="2147483829" r:id="rId3"/>
    <p:sldLayoutId id="2147483830" r:id="rId4"/>
    <p:sldLayoutId id="2147483831" r:id="rId5"/>
    <p:sldLayoutId id="2147483832" r:id="rId6"/>
    <p:sldLayoutId id="2147483833" r:id="rId7"/>
    <p:sldLayoutId id="2147483834" r:id="rId8"/>
    <p:sldLayoutId id="2147483835" r:id="rId9"/>
    <p:sldLayoutId id="2147483836" r:id="rId10"/>
    <p:sldLayoutId id="2147483837" r:id="rId11"/>
    <p:sldLayoutId id="2147483838" r:id="rId12"/>
    <p:sldLayoutId id="2147483839" r:id="rId13"/>
    <p:sldLayoutId id="2147483840" r:id="rId14"/>
    <p:sldLayoutId id="2147483841" r:id="rId15"/>
    <p:sldLayoutId id="2147483842" r:id="rId16"/>
    <p:sldLayoutId id="2147483843" r:id="rId17"/>
    <p:sldLayoutId id="2147483844" r:id="rId18"/>
    <p:sldLayoutId id="2147483845" r:id="rId19"/>
    <p:sldLayoutId id="2147483846" r:id="rId20"/>
    <p:sldLayoutId id="2147483847" r:id="rId21"/>
    <p:sldLayoutId id="2147483848" r:id="rId22"/>
    <p:sldLayoutId id="2147483849" r:id="rId23"/>
    <p:sldLayoutId id="2147483850" r:id="rId24"/>
    <p:sldLayoutId id="2147483851" r:id="rId25"/>
    <p:sldLayoutId id="2147483852" r:id="rId26"/>
    <p:sldLayoutId id="2147483853" r:id="rId27"/>
    <p:sldLayoutId id="2147483854" r:id="rId28"/>
    <p:sldLayoutId id="2147483855" r:id="rId29"/>
    <p:sldLayoutId id="2147483856" r:id="rId30"/>
    <p:sldLayoutId id="2147483857" r:id="rId31"/>
    <p:sldLayoutId id="2147483858" r:id="rId32"/>
    <p:sldLayoutId id="2147483859" r:id="rId33"/>
    <p:sldLayoutId id="2147483860" r:id="rId34"/>
    <p:sldLayoutId id="2147483861" r:id="rId35"/>
    <p:sldLayoutId id="2147483862" r:id="rId36"/>
    <p:sldLayoutId id="2147483877" r:id="rId37"/>
    <p:sldLayoutId id="2147483863" r:id="rId38"/>
    <p:sldLayoutId id="2147483864" r:id="rId39"/>
    <p:sldLayoutId id="2147483865" r:id="rId40"/>
    <p:sldLayoutId id="2147483866" r:id="rId41"/>
    <p:sldLayoutId id="2147483867" r:id="rId42"/>
    <p:sldLayoutId id="2147483868" r:id="rId43"/>
    <p:sldLayoutId id="2147483869" r:id="rId44"/>
    <p:sldLayoutId id="2147483870" r:id="rId45"/>
    <p:sldLayoutId id="2147483871" r:id="rId46"/>
    <p:sldLayoutId id="2147483872" r:id="rId47"/>
    <p:sldLayoutId id="2147483873" r:id="rId48"/>
    <p:sldLayoutId id="2147483874" r:id="rId49"/>
    <p:sldLayoutId id="2147483875" r:id="rId50"/>
    <p:sldLayoutId id="2147483876" r:id="rId51"/>
    <p:sldLayoutId id="2147483878" r:id="rId52"/>
    <p:sldLayoutId id="2147483879" r:id="rId53"/>
  </p:sldLayoutIdLst>
  <p:hf sldNum="0"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500" b="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40000"/>
        </a:lnSpc>
        <a:spcBef>
          <a:spcPts val="10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4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40000"/>
        </a:lnSpc>
        <a:spcBef>
          <a:spcPts val="500"/>
        </a:spcBef>
        <a:buFont typeface="Arial" panose="020B0604020202020204" pitchFamily="34" charset="0"/>
        <a:buChar char="•"/>
        <a:defRPr sz="11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40000"/>
        </a:lnSpc>
        <a:spcBef>
          <a:spcPts val="500"/>
        </a:spcBef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40000"/>
        </a:lnSpc>
        <a:spcBef>
          <a:spcPts val="500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5" orient="horz" pos="2160">
          <p15:clr>
            <a:srgbClr val="F26B43"/>
          </p15:clr>
        </p15:guide>
        <p15:guide id="6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1.png"/><Relationship Id="rId5" Type="http://schemas.openxmlformats.org/officeDocument/2006/relationships/hyperlink" Target="http://researchoutreach.org/articles/benefits-of-exercise-on-mind/" TargetMode="External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0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24.jpe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57989-07E4-B482-9F2A-EBF670F7FA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5134" y="2520907"/>
            <a:ext cx="7784291" cy="1014881"/>
          </a:xfrm>
        </p:spPr>
        <p:txBody>
          <a:bodyPr>
            <a:normAutofit/>
          </a:bodyPr>
          <a:lstStyle/>
          <a:p>
            <a:r>
              <a:rPr lang="en-US" dirty="0"/>
              <a:t>E-</a:t>
            </a:r>
            <a:r>
              <a:rPr lang="en-US" dirty="0" err="1"/>
              <a:t>Portffolio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63CF5F8-0028-8636-5006-5D5C52B3277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35239" y="3536695"/>
            <a:ext cx="3024899" cy="54790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800"/>
              <a:t>BMSH4200C</a:t>
            </a:r>
            <a:endParaRPr lang="en-US" sz="1800" dirty="0">
              <a:cs typeface="Poppins Light"/>
            </a:endParaRPr>
          </a:p>
          <a:p>
            <a:r>
              <a:rPr lang="en-US" sz="1800" dirty="0" err="1">
                <a:cs typeface="Poppins Light"/>
              </a:rPr>
              <a:t>Rhif</a:t>
            </a:r>
            <a:r>
              <a:rPr lang="en-US" sz="1800" dirty="0">
                <a:cs typeface="Poppins Light"/>
              </a:rPr>
              <a:t> </a:t>
            </a:r>
            <a:r>
              <a:rPr lang="en-US" sz="1800" dirty="0" err="1">
                <a:cs typeface="Poppins Light"/>
              </a:rPr>
              <a:t>Myfyriwr</a:t>
            </a:r>
            <a:r>
              <a:rPr lang="en-US" sz="1800" dirty="0">
                <a:cs typeface="Poppins Light"/>
              </a:rPr>
              <a:t> - 2517376</a:t>
            </a:r>
          </a:p>
        </p:txBody>
      </p:sp>
    </p:spTree>
    <p:extLst>
      <p:ext uri="{BB962C8B-B14F-4D97-AF65-F5344CB8AC3E}">
        <p14:creationId xmlns:p14="http://schemas.microsoft.com/office/powerpoint/2010/main" val="17738313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9B8042-C7BD-4E58-244F-982135DF19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9536" y="907302"/>
            <a:ext cx="9193092" cy="1386965"/>
          </a:xfrm>
        </p:spPr>
        <p:txBody>
          <a:bodyPr/>
          <a:lstStyle/>
          <a:p>
            <a:r>
              <a:rPr lang="en-GB" dirty="0" err="1"/>
              <a:t>Cydnabyddiaeth</a:t>
            </a:r>
            <a:r>
              <a:rPr lang="en-GB" dirty="0"/>
              <a:t> o </a:t>
            </a:r>
            <a:r>
              <a:rPr lang="en-GB" dirty="0" err="1"/>
              <a:t>ddefnydd</a:t>
            </a:r>
            <a:r>
              <a:rPr lang="en-GB" dirty="0"/>
              <a:t> </a:t>
            </a:r>
            <a:r>
              <a:rPr lang="en-GB" dirty="0" err="1"/>
              <a:t>technoleg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D5E2A8A-05FB-F5C2-F6D6-3975379285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5505526"/>
              </p:ext>
            </p:extLst>
          </p:nvPr>
        </p:nvGraphicFramePr>
        <p:xfrm>
          <a:off x="1886084" y="3431701"/>
          <a:ext cx="8168638" cy="1920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42160">
                  <a:extLst>
                    <a:ext uri="{9D8B030D-6E8A-4147-A177-3AD203B41FA5}">
                      <a16:colId xmlns:a16="http://schemas.microsoft.com/office/drawing/2014/main" val="3278154196"/>
                    </a:ext>
                  </a:extLst>
                </a:gridCol>
                <a:gridCol w="2175387">
                  <a:extLst>
                    <a:ext uri="{9D8B030D-6E8A-4147-A177-3AD203B41FA5}">
                      <a16:colId xmlns:a16="http://schemas.microsoft.com/office/drawing/2014/main" val="1274394998"/>
                    </a:ext>
                  </a:extLst>
                </a:gridCol>
                <a:gridCol w="1908931">
                  <a:extLst>
                    <a:ext uri="{9D8B030D-6E8A-4147-A177-3AD203B41FA5}">
                      <a16:colId xmlns:a16="http://schemas.microsoft.com/office/drawing/2014/main" val="2595676290"/>
                    </a:ext>
                  </a:extLst>
                </a:gridCol>
                <a:gridCol w="2042160">
                  <a:extLst>
                    <a:ext uri="{9D8B030D-6E8A-4147-A177-3AD203B41FA5}">
                      <a16:colId xmlns:a16="http://schemas.microsoft.com/office/drawing/2014/main" val="1277480076"/>
                    </a:ext>
                  </a:extLst>
                </a:gridCol>
              </a:tblGrid>
              <a:tr h="356419">
                <a:tc>
                  <a:txBody>
                    <a:bodyPr/>
                    <a:lstStyle/>
                    <a:p>
                      <a:r>
                        <a:rPr lang="en-GB"/>
                        <a:t>AI Tool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Dyddiad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Pam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Esiampl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79740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err="1"/>
                        <a:t>Cysill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Ar-lein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30/10/25</a:t>
                      </a:r>
                      <a:endParaRPr lang="en-US"/>
                    </a:p>
                    <a:p>
                      <a:pPr lvl="0">
                        <a:buNone/>
                      </a:pPr>
                      <a:r>
                        <a:rPr lang="en-GB"/>
                        <a:t>14/05/26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Gwirio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gramadeg</a:t>
                      </a:r>
                      <a:r>
                        <a:rPr lang="en-GB" dirty="0"/>
                        <a:t> a </a:t>
                      </a:r>
                      <a:r>
                        <a:rPr lang="en-GB" dirty="0" err="1"/>
                        <a:t>sillafu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Dim prompt </a:t>
                      </a:r>
                      <a:r>
                        <a:rPr lang="en-GB" dirty="0" err="1"/>
                        <a:t>angen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89053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/>
                        <a:t>Mybib.com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30/10/25</a:t>
                      </a:r>
                    </a:p>
                    <a:p>
                      <a:pPr lvl="0">
                        <a:buNone/>
                      </a:pPr>
                      <a:r>
                        <a:rPr lang="en-GB"/>
                        <a:t>14/05/26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Rhestr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Cyfeirnodi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Dim prompt </a:t>
                      </a:r>
                      <a:r>
                        <a:rPr lang="en-GB" dirty="0" err="1"/>
                        <a:t>angen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5956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355671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1FB56E-1A01-8D29-F217-638F3BEF69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617" y="704512"/>
            <a:ext cx="4361688" cy="1386965"/>
          </a:xfrm>
        </p:spPr>
        <p:txBody>
          <a:bodyPr/>
          <a:lstStyle/>
          <a:p>
            <a:r>
              <a:rPr lang="en-US" sz="2000" dirty="0"/>
              <a:t>500 </a:t>
            </a:r>
            <a:r>
              <a:rPr lang="en-US" sz="2000" dirty="0" err="1"/>
              <a:t>gair-trafodwch</a:t>
            </a:r>
            <a:r>
              <a:rPr lang="en-US" sz="2000" dirty="0"/>
              <a:t> </a:t>
            </a:r>
            <a:r>
              <a:rPr lang="en-US" sz="2000" dirty="0" err="1"/>
              <a:t>effeithiau</a:t>
            </a:r>
            <a:r>
              <a:rPr lang="en-US" sz="2000" dirty="0"/>
              <a:t> </a:t>
            </a:r>
            <a:r>
              <a:rPr lang="en-US" sz="2000" dirty="0" err="1"/>
              <a:t>hyforddiant</a:t>
            </a:r>
            <a:r>
              <a:rPr lang="en-US" sz="2000" dirty="0"/>
              <a:t> </a:t>
            </a:r>
            <a:r>
              <a:rPr lang="en-US" sz="2000" dirty="0" err="1"/>
              <a:t>pwysau</a:t>
            </a:r>
            <a:r>
              <a:rPr lang="en-US" sz="2000" dirty="0"/>
              <a:t> I </a:t>
            </a:r>
            <a:r>
              <a:rPr lang="en-US" sz="2000" dirty="0" err="1"/>
              <a:t>boblogaeth</a:t>
            </a:r>
            <a:r>
              <a:rPr lang="en-US" sz="2000" dirty="0"/>
              <a:t> </a:t>
            </a:r>
            <a:r>
              <a:rPr lang="en-US" sz="2000" dirty="0" err="1"/>
              <a:t>pobl</a:t>
            </a:r>
            <a:r>
              <a:rPr lang="en-US" sz="2000" dirty="0"/>
              <a:t> </a:t>
            </a:r>
            <a:r>
              <a:rPr lang="en-US" sz="2000" dirty="0" err="1"/>
              <a:t>ifanc</a:t>
            </a:r>
            <a:endParaRPr lang="en-US" sz="2000" dirty="0"/>
          </a:p>
        </p:txBody>
      </p:sp>
      <p:pic>
        <p:nvPicPr>
          <p:cNvPr id="15" name="Picture Placeholder 14" descr="Free Images : structure, wheel, room, fitness, gym, sports equipment ...">
            <a:extLst>
              <a:ext uri="{FF2B5EF4-FFF2-40B4-BE49-F238E27FC236}">
                <a16:creationId xmlns:a16="http://schemas.microsoft.com/office/drawing/2014/main" id="{7270AD1A-8F9F-BF9D-AE26-986ADE7EF35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/>
          <a:stretch/>
        </p:blipFill>
        <p:spPr>
          <a:xfrm>
            <a:off x="7522641" y="2155720"/>
            <a:ext cx="3838777" cy="2872937"/>
          </a:xfr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0460126-92B9-4D7F-B40B-DFABC39762B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93617" y="1836319"/>
            <a:ext cx="6136723" cy="3512152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1200" dirty="0">
                <a:ea typeface="+mn-lt"/>
                <a:cs typeface="+mn-lt"/>
              </a:rPr>
              <a:t>Mae </a:t>
            </a:r>
            <a:r>
              <a:rPr lang="en-GB" sz="1200" dirty="0" err="1">
                <a:ea typeface="+mn-lt"/>
                <a:cs typeface="+mn-lt"/>
              </a:rPr>
              <a:t>hyfforddiant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pwysau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wedi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dangos</a:t>
            </a:r>
            <a:r>
              <a:rPr lang="en-GB" sz="1200" dirty="0">
                <a:ea typeface="+mn-lt"/>
                <a:cs typeface="+mn-lt"/>
              </a:rPr>
              <a:t> y gall </a:t>
            </a:r>
            <a:r>
              <a:rPr lang="en-GB" sz="1200" dirty="0" err="1">
                <a:ea typeface="+mn-lt"/>
                <a:cs typeface="+mn-lt"/>
              </a:rPr>
              <a:t>gynhyrchu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addasiadau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cyhyrol</a:t>
            </a:r>
            <a:r>
              <a:rPr lang="en-GB" sz="1200" dirty="0">
                <a:ea typeface="+mn-lt"/>
                <a:cs typeface="+mn-lt"/>
              </a:rPr>
              <a:t> a </a:t>
            </a:r>
            <a:r>
              <a:rPr lang="en-GB" sz="1200" dirty="0" err="1">
                <a:ea typeface="+mn-lt"/>
                <a:cs typeface="+mn-lt"/>
              </a:rPr>
              <a:t>chryfder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sylweddol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mewn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pobol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ifanc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trwy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raglenni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sy’n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cael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eu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cynllunio’n</a:t>
            </a:r>
            <a:r>
              <a:rPr lang="en-GB" sz="1200" dirty="0">
                <a:ea typeface="+mn-lt"/>
                <a:cs typeface="+mn-lt"/>
              </a:rPr>
              <a:t> addas, </a:t>
            </a:r>
            <a:r>
              <a:rPr lang="en-GB" sz="1200" dirty="0" err="1">
                <a:ea typeface="+mn-lt"/>
                <a:cs typeface="+mn-lt"/>
              </a:rPr>
              <a:t>ar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gyfer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oedran</a:t>
            </a:r>
            <a:r>
              <a:rPr lang="en-GB" sz="1200" dirty="0">
                <a:ea typeface="+mn-lt"/>
                <a:cs typeface="+mn-lt"/>
              </a:rPr>
              <a:t> ac </a:t>
            </a:r>
            <a:r>
              <a:rPr lang="en-GB" sz="1200" dirty="0" err="1">
                <a:ea typeface="+mn-lt"/>
                <a:cs typeface="+mn-lt"/>
              </a:rPr>
              <a:t>aeddfedrwydd</a:t>
            </a:r>
            <a:r>
              <a:rPr lang="en-GB" sz="1200" dirty="0">
                <a:ea typeface="+mn-lt"/>
                <a:cs typeface="+mn-lt"/>
              </a:rPr>
              <a:t>. </a:t>
            </a:r>
            <a:r>
              <a:rPr lang="en-GB" sz="1200" dirty="0" err="1">
                <a:ea typeface="+mn-lt"/>
                <a:cs typeface="+mn-lt"/>
              </a:rPr>
              <a:t>Darganfyddodd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ymchwil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gan</a:t>
            </a:r>
            <a:r>
              <a:rPr lang="en-GB" sz="1200" dirty="0">
                <a:ea typeface="+mn-lt"/>
                <a:cs typeface="+mn-lt"/>
              </a:rPr>
              <a:t> Michael Lesinski et al. (2016; 2020) bod </a:t>
            </a:r>
            <a:r>
              <a:rPr lang="en-GB" sz="1200" dirty="0" err="1">
                <a:ea typeface="+mn-lt"/>
                <a:cs typeface="+mn-lt"/>
              </a:rPr>
              <a:t>hyfforddiant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ymwrthedd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yn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gwella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cryfder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cyhyrol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yn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bennaf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trwy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addasiadau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niwrogyhyrol</a:t>
            </a:r>
            <a:r>
              <a:rPr lang="en-GB" sz="1200" dirty="0">
                <a:ea typeface="+mn-lt"/>
                <a:cs typeface="+mn-lt"/>
              </a:rPr>
              <a:t>, </a:t>
            </a:r>
            <a:r>
              <a:rPr lang="en-GB" sz="1200" dirty="0" err="1">
                <a:ea typeface="+mn-lt"/>
                <a:cs typeface="+mn-lt"/>
              </a:rPr>
              <a:t>gan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gynnwys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cynnydd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mewn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cydlyniad</a:t>
            </a:r>
            <a:r>
              <a:rPr lang="en-GB" sz="1200" dirty="0">
                <a:ea typeface="+mn-lt"/>
                <a:cs typeface="+mn-lt"/>
              </a:rPr>
              <a:t> ac </a:t>
            </a:r>
            <a:r>
              <a:rPr lang="en-GB" sz="1200" dirty="0" err="1">
                <a:ea typeface="+mn-lt"/>
                <a:cs typeface="+mn-lt"/>
              </a:rPr>
              <a:t>effeithlonrwydd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symud</a:t>
            </a:r>
            <a:r>
              <a:rPr lang="en-GB" sz="1200" dirty="0">
                <a:ea typeface="+mn-lt"/>
                <a:cs typeface="+mn-lt"/>
              </a:rPr>
              <a:t>, </a:t>
            </a:r>
            <a:r>
              <a:rPr lang="en-GB" sz="1200" dirty="0" err="1">
                <a:ea typeface="+mn-lt"/>
                <a:cs typeface="+mn-lt"/>
              </a:rPr>
              <a:t>yn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enwedig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mewn</a:t>
            </a:r>
            <a:r>
              <a:rPr lang="en-GB" sz="1200" dirty="0">
                <a:ea typeface="+mn-lt"/>
                <a:cs typeface="+mn-lt"/>
              </a:rPr>
              <a:t> plant ‘prepubertal’. </a:t>
            </a:r>
            <a:r>
              <a:rPr lang="en-GB" sz="1200" dirty="0" err="1">
                <a:ea typeface="+mn-lt"/>
                <a:cs typeface="+mn-lt"/>
              </a:rPr>
              <a:t>Wrth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i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bobl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ifanc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aeddfedu</a:t>
            </a:r>
            <a:r>
              <a:rPr lang="en-GB" sz="1200" dirty="0">
                <a:ea typeface="+mn-lt"/>
                <a:cs typeface="+mn-lt"/>
              </a:rPr>
              <a:t>, </a:t>
            </a:r>
            <a:r>
              <a:rPr lang="en-GB" sz="1200" dirty="0" err="1">
                <a:ea typeface="+mn-lt"/>
                <a:cs typeface="+mn-lt"/>
              </a:rPr>
              <a:t>mae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newidiadau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hormonaidd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hefyd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yn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caniatáu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mwy</a:t>
            </a:r>
            <a:r>
              <a:rPr lang="en-GB" sz="1200" dirty="0">
                <a:ea typeface="+mn-lt"/>
                <a:cs typeface="+mn-lt"/>
              </a:rPr>
              <a:t> o </a:t>
            </a:r>
            <a:r>
              <a:rPr lang="en-GB" sz="1200" dirty="0" err="1">
                <a:ea typeface="+mn-lt"/>
                <a:cs typeface="+mn-lt"/>
              </a:rPr>
              <a:t>hypertroffedd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cyhyrol</a:t>
            </a:r>
            <a:r>
              <a:rPr lang="en-GB" sz="1200" dirty="0">
                <a:ea typeface="+mn-lt"/>
                <a:cs typeface="+mn-lt"/>
              </a:rPr>
              <a:t> a </a:t>
            </a:r>
            <a:r>
              <a:rPr lang="en-GB" sz="1200" dirty="0" err="1">
                <a:ea typeface="+mn-lt"/>
                <a:cs typeface="+mn-lt"/>
              </a:rPr>
              <a:t>chynnydd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mewn</a:t>
            </a:r>
            <a:r>
              <a:rPr lang="en-GB" sz="1200" dirty="0">
                <a:ea typeface="+mn-lt"/>
                <a:cs typeface="+mn-lt"/>
              </a:rPr>
              <a:t> mas </a:t>
            </a:r>
            <a:r>
              <a:rPr lang="en-GB" sz="1200" dirty="0" err="1">
                <a:ea typeface="+mn-lt"/>
                <a:cs typeface="+mn-lt"/>
              </a:rPr>
              <a:t>cyhyrau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heb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lawer</a:t>
            </a:r>
            <a:r>
              <a:rPr lang="en-GB" sz="1200" dirty="0">
                <a:ea typeface="+mn-lt"/>
                <a:cs typeface="+mn-lt"/>
              </a:rPr>
              <a:t> o </a:t>
            </a:r>
            <a:r>
              <a:rPr lang="en-GB" sz="1200" dirty="0" err="1">
                <a:ea typeface="+mn-lt"/>
                <a:cs typeface="+mn-lt"/>
              </a:rPr>
              <a:t>fraster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yn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bresennol</a:t>
            </a:r>
            <a:r>
              <a:rPr lang="en-GB" sz="1200" dirty="0">
                <a:ea typeface="+mn-lt"/>
                <a:cs typeface="+mn-lt"/>
              </a:rPr>
              <a:t>. Daeth Lesinski et al. (2016) </a:t>
            </a:r>
            <a:r>
              <a:rPr lang="en-GB" sz="1200" dirty="0" err="1">
                <a:ea typeface="+mn-lt"/>
                <a:cs typeface="+mn-lt"/>
              </a:rPr>
              <a:t>I'r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casgliad</a:t>
            </a:r>
            <a:r>
              <a:rPr lang="en-GB" sz="1200" dirty="0">
                <a:ea typeface="+mn-lt"/>
                <a:cs typeface="+mn-lt"/>
              </a:rPr>
              <a:t> bod </a:t>
            </a:r>
            <a:r>
              <a:rPr lang="en-GB" sz="1200" dirty="0" err="1">
                <a:ea typeface="+mn-lt"/>
                <a:cs typeface="+mn-lt"/>
              </a:rPr>
              <a:t>gan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hyfforddiant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ymwrthedd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effeithiau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cadarnhaol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ar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gryfder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cyhyrol</a:t>
            </a:r>
            <a:r>
              <a:rPr lang="en-GB" sz="1200" dirty="0">
                <a:ea typeface="+mn-lt"/>
                <a:cs typeface="+mn-lt"/>
              </a:rPr>
              <a:t> a </a:t>
            </a:r>
            <a:r>
              <a:rPr lang="en-GB" sz="1200" dirty="0" err="1">
                <a:ea typeface="+mn-lt"/>
                <a:cs typeface="+mn-lt"/>
              </a:rPr>
              <a:t>pherfformiad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corfforol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mewn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athletwyr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ifanc</a:t>
            </a:r>
            <a:r>
              <a:rPr lang="en-GB" sz="1200" dirty="0">
                <a:ea typeface="+mn-lt"/>
                <a:cs typeface="+mn-lt"/>
              </a:rPr>
              <a:t>. Yn </a:t>
            </a:r>
            <a:r>
              <a:rPr lang="en-GB" sz="1200" dirty="0" err="1">
                <a:ea typeface="+mn-lt"/>
                <a:cs typeface="+mn-lt"/>
              </a:rPr>
              <a:t>ogystal</a:t>
            </a:r>
            <a:r>
              <a:rPr lang="en-GB" sz="1200" dirty="0">
                <a:ea typeface="+mn-lt"/>
                <a:cs typeface="+mn-lt"/>
              </a:rPr>
              <a:t>, </a:t>
            </a:r>
            <a:r>
              <a:rPr lang="en-GB" sz="1200" dirty="0" err="1">
                <a:ea typeface="+mn-lt"/>
                <a:cs typeface="+mn-lt"/>
              </a:rPr>
              <a:t>canfu</a:t>
            </a:r>
            <a:r>
              <a:rPr lang="en-GB" sz="1200" dirty="0">
                <a:ea typeface="+mn-lt"/>
                <a:cs typeface="+mn-lt"/>
              </a:rPr>
              <a:t> Myers et al. (2017) </a:t>
            </a:r>
            <a:r>
              <a:rPr lang="en-GB" sz="1200" dirty="0" err="1">
                <a:ea typeface="+mn-lt"/>
                <a:cs typeface="+mn-lt"/>
              </a:rPr>
              <a:t>fod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hyfforddiant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ymwrthedd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strwythuredig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yn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gwella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ffitrwydd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cyhyrol</a:t>
            </a:r>
            <a:r>
              <a:rPr lang="en-GB" sz="1200" dirty="0">
                <a:ea typeface="+mn-lt"/>
                <a:cs typeface="+mn-lt"/>
              </a:rPr>
              <a:t>, </a:t>
            </a:r>
            <a:r>
              <a:rPr lang="en-GB" sz="1200" dirty="0" err="1">
                <a:ea typeface="+mn-lt"/>
                <a:cs typeface="+mn-lt"/>
              </a:rPr>
              <a:t>perfformiad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athletaidd</a:t>
            </a:r>
            <a:r>
              <a:rPr lang="en-GB" sz="1200" dirty="0">
                <a:ea typeface="+mn-lt"/>
                <a:cs typeface="+mn-lt"/>
              </a:rPr>
              <a:t> a </a:t>
            </a:r>
            <a:r>
              <a:rPr lang="en-GB" sz="1200" dirty="0" err="1">
                <a:ea typeface="+mn-lt"/>
                <a:cs typeface="+mn-lt"/>
              </a:rPr>
              <a:t>chymhwysedd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symud</a:t>
            </a:r>
            <a:r>
              <a:rPr lang="en-GB" sz="1200" dirty="0">
                <a:ea typeface="+mn-lt"/>
                <a:cs typeface="+mn-lt"/>
              </a:rPr>
              <a:t>, </a:t>
            </a:r>
            <a:r>
              <a:rPr lang="en-GB" sz="1200" dirty="0" err="1">
                <a:ea typeface="+mn-lt"/>
                <a:cs typeface="+mn-lt"/>
              </a:rPr>
              <a:t>wrth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gefnogi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datblygiad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corfforol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iach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mewn</a:t>
            </a:r>
            <a:r>
              <a:rPr lang="en-GB" sz="1200" dirty="0">
                <a:ea typeface="+mn-lt"/>
                <a:cs typeface="+mn-lt"/>
              </a:rPr>
              <a:t> plant a </a:t>
            </a:r>
            <a:r>
              <a:rPr lang="en-GB" sz="1200" dirty="0" err="1">
                <a:ea typeface="+mn-lt"/>
                <a:cs typeface="+mn-lt"/>
              </a:rPr>
              <a:t>phobl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ifanc</a:t>
            </a:r>
            <a:r>
              <a:rPr lang="en-GB" sz="1200" dirty="0">
                <a:ea typeface="+mn-lt"/>
                <a:cs typeface="+mn-lt"/>
              </a:rPr>
              <a:t>. </a:t>
            </a:r>
            <a:r>
              <a:rPr lang="en-GB" sz="1200" dirty="0" err="1">
                <a:ea typeface="+mn-lt"/>
                <a:cs typeface="+mn-lt"/>
              </a:rPr>
              <a:t>Mae’r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canfyddiadau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hyn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yn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awgrymu</a:t>
            </a:r>
            <a:r>
              <a:rPr lang="en-GB" sz="1200" dirty="0">
                <a:ea typeface="+mn-lt"/>
                <a:cs typeface="+mn-lt"/>
              </a:rPr>
              <a:t> y gall </a:t>
            </a:r>
            <a:r>
              <a:rPr lang="en-GB" sz="1200" dirty="0" err="1">
                <a:ea typeface="+mn-lt"/>
                <a:cs typeface="+mn-lt"/>
              </a:rPr>
              <a:t>hyfforddiant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pwysau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wella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cryfder</a:t>
            </a:r>
            <a:r>
              <a:rPr lang="en-GB" sz="1200" dirty="0">
                <a:ea typeface="+mn-lt"/>
                <a:cs typeface="+mn-lt"/>
              </a:rPr>
              <a:t> a </a:t>
            </a:r>
            <a:r>
              <a:rPr lang="en-GB" sz="1200" dirty="0" err="1">
                <a:ea typeface="+mn-lt"/>
                <a:cs typeface="+mn-lt"/>
              </a:rPr>
              <a:t>datblygiad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cyhyrol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mewn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pobol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ifanc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yn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ddiogel</a:t>
            </a:r>
            <a:r>
              <a:rPr lang="en-GB" sz="1200" dirty="0">
                <a:ea typeface="+mn-lt"/>
                <a:cs typeface="+mn-lt"/>
              </a:rPr>
              <a:t> pan </a:t>
            </a:r>
            <a:r>
              <a:rPr lang="en-GB" sz="1200" dirty="0" err="1">
                <a:ea typeface="+mn-lt"/>
                <a:cs typeface="+mn-lt"/>
              </a:rPr>
              <a:t>gaiff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ei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gynllunio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a'i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oruchwylio’n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gywir</a:t>
            </a:r>
            <a:r>
              <a:rPr lang="en-GB" sz="1200" dirty="0">
                <a:ea typeface="+mn-lt"/>
                <a:cs typeface="+mn-lt"/>
              </a:rPr>
              <a:t>. 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0020218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E9607A-D125-100B-A1AE-6977A704A1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F515B5-C616-6A36-80F2-353C062D9C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617" y="704512"/>
            <a:ext cx="4361688" cy="1386965"/>
          </a:xfrm>
        </p:spPr>
        <p:txBody>
          <a:bodyPr/>
          <a:lstStyle/>
          <a:p>
            <a:r>
              <a:rPr lang="en-US" sz="2000" dirty="0"/>
              <a:t>500 </a:t>
            </a:r>
            <a:r>
              <a:rPr lang="en-US" sz="2000" dirty="0" err="1"/>
              <a:t>gair-trafodwch</a:t>
            </a:r>
            <a:r>
              <a:rPr lang="en-US" sz="2000" dirty="0"/>
              <a:t> </a:t>
            </a:r>
            <a:r>
              <a:rPr lang="en-US" sz="2000" dirty="0" err="1"/>
              <a:t>effeithiau</a:t>
            </a:r>
            <a:r>
              <a:rPr lang="en-US" sz="2000" dirty="0"/>
              <a:t> </a:t>
            </a:r>
            <a:r>
              <a:rPr lang="en-US" sz="2000" dirty="0" err="1"/>
              <a:t>hyforddiant</a:t>
            </a:r>
            <a:r>
              <a:rPr lang="en-US" sz="2000" dirty="0"/>
              <a:t> </a:t>
            </a:r>
            <a:r>
              <a:rPr lang="en-US" sz="2000" dirty="0" err="1"/>
              <a:t>pwysau</a:t>
            </a:r>
            <a:r>
              <a:rPr lang="en-US" sz="2000" dirty="0"/>
              <a:t> I </a:t>
            </a:r>
            <a:r>
              <a:rPr lang="en-US" sz="2000" dirty="0" err="1"/>
              <a:t>boblogaeth</a:t>
            </a:r>
            <a:r>
              <a:rPr lang="en-US" sz="2000" dirty="0"/>
              <a:t> </a:t>
            </a:r>
            <a:r>
              <a:rPr lang="en-US" sz="2000" dirty="0" err="1"/>
              <a:t>pobl</a:t>
            </a:r>
            <a:r>
              <a:rPr lang="en-US" sz="2000" dirty="0"/>
              <a:t> </a:t>
            </a:r>
            <a:r>
              <a:rPr lang="en-US" sz="2000" dirty="0" err="1"/>
              <a:t>ifanc</a:t>
            </a:r>
            <a:endParaRPr lang="en-US" sz="2000" dirty="0"/>
          </a:p>
        </p:txBody>
      </p:sp>
      <p:pic>
        <p:nvPicPr>
          <p:cNvPr id="15" name="Picture Placeholder 14" descr="Free Images : structure, wheel, room, fitness, gym, sports equipment ...">
            <a:extLst>
              <a:ext uri="{FF2B5EF4-FFF2-40B4-BE49-F238E27FC236}">
                <a16:creationId xmlns:a16="http://schemas.microsoft.com/office/drawing/2014/main" id="{B4B37F02-C063-9C84-79CB-6CB2D9D5DF2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/>
          <a:stretch/>
        </p:blipFill>
        <p:spPr>
          <a:xfrm>
            <a:off x="7797808" y="2092221"/>
            <a:ext cx="3468360" cy="2597771"/>
          </a:xfr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61F60B7-AF83-4C77-9700-528E888D2F9E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93617" y="1836319"/>
            <a:ext cx="6136723" cy="3512152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1200" dirty="0">
                <a:ea typeface="+mn-lt"/>
                <a:cs typeface="+mn-lt"/>
              </a:rPr>
              <a:t>Gall </a:t>
            </a:r>
            <a:r>
              <a:rPr lang="en-GB" sz="1200" dirty="0" err="1">
                <a:ea typeface="+mn-lt"/>
                <a:cs typeface="+mn-lt"/>
              </a:rPr>
              <a:t>hyfforddiant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pwysau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effeithio’n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gadarnhaol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ar</a:t>
            </a:r>
            <a:r>
              <a:rPr lang="en-GB" sz="1200" dirty="0">
                <a:ea typeface="+mn-lt"/>
                <a:cs typeface="+mn-lt"/>
              </a:rPr>
              <a:t> iechyd </a:t>
            </a:r>
            <a:r>
              <a:rPr lang="en-GB" sz="1200" dirty="0" err="1">
                <a:ea typeface="+mn-lt"/>
                <a:cs typeface="+mn-lt"/>
              </a:rPr>
              <a:t>esgyrn</a:t>
            </a:r>
            <a:r>
              <a:rPr lang="en-GB" sz="1200" dirty="0">
                <a:ea typeface="+mn-lt"/>
                <a:cs typeface="+mn-lt"/>
              </a:rPr>
              <a:t> a </a:t>
            </a:r>
            <a:r>
              <a:rPr lang="en-GB" sz="1200" dirty="0" err="1">
                <a:ea typeface="+mn-lt"/>
                <a:cs typeface="+mn-lt"/>
              </a:rPr>
              <a:t>chyfansoddiad</a:t>
            </a:r>
            <a:r>
              <a:rPr lang="en-GB" sz="1200" dirty="0">
                <a:ea typeface="+mn-lt"/>
                <a:cs typeface="+mn-lt"/>
              </a:rPr>
              <a:t> y </a:t>
            </a:r>
            <a:r>
              <a:rPr lang="en-GB" sz="1200" dirty="0" err="1">
                <a:ea typeface="+mn-lt"/>
                <a:cs typeface="+mn-lt"/>
              </a:rPr>
              <a:t>corff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mewn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pobol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ifanc</a:t>
            </a:r>
            <a:r>
              <a:rPr lang="en-GB" sz="1200" dirty="0">
                <a:ea typeface="+mn-lt"/>
                <a:cs typeface="+mn-lt"/>
              </a:rPr>
              <a:t>. Yn </a:t>
            </a:r>
            <a:r>
              <a:rPr lang="en-GB" sz="1200" dirty="0" err="1">
                <a:ea typeface="+mn-lt"/>
                <a:cs typeface="+mn-lt"/>
              </a:rPr>
              <a:t>ystod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plentyndod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a’r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glasoed</a:t>
            </a:r>
            <a:r>
              <a:rPr lang="en-GB" sz="1200" dirty="0">
                <a:ea typeface="+mn-lt"/>
                <a:cs typeface="+mn-lt"/>
              </a:rPr>
              <a:t>, </a:t>
            </a:r>
            <a:r>
              <a:rPr lang="en-GB" sz="1200" dirty="0" err="1">
                <a:ea typeface="+mn-lt"/>
                <a:cs typeface="+mn-lt"/>
              </a:rPr>
              <a:t>mae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esgyrn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yn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ymatebol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iawn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i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straen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mecanyddol</a:t>
            </a:r>
            <a:r>
              <a:rPr lang="en-GB" sz="1200" dirty="0">
                <a:ea typeface="+mn-lt"/>
                <a:cs typeface="+mn-lt"/>
              </a:rPr>
              <a:t>, </a:t>
            </a:r>
            <a:r>
              <a:rPr lang="en-GB" sz="1200" dirty="0" err="1">
                <a:ea typeface="+mn-lt"/>
                <a:cs typeface="+mn-lt"/>
              </a:rPr>
              <a:t>sy’n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golygu</a:t>
            </a:r>
            <a:r>
              <a:rPr lang="en-GB" sz="1200" dirty="0">
                <a:ea typeface="+mn-lt"/>
                <a:cs typeface="+mn-lt"/>
              </a:rPr>
              <a:t> y gall </a:t>
            </a:r>
            <a:r>
              <a:rPr lang="en-GB" sz="1200" dirty="0" err="1">
                <a:ea typeface="+mn-lt"/>
                <a:cs typeface="+mn-lt"/>
              </a:rPr>
              <a:t>hyfforddiant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ymwrthedd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ysgogi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twf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esgyrn</a:t>
            </a:r>
            <a:r>
              <a:rPr lang="en-GB" sz="1200" dirty="0">
                <a:ea typeface="+mn-lt"/>
                <a:cs typeface="+mn-lt"/>
              </a:rPr>
              <a:t> a </a:t>
            </a:r>
            <a:r>
              <a:rPr lang="en-GB" sz="1200" dirty="0" err="1">
                <a:ea typeface="+mn-lt"/>
                <a:cs typeface="+mn-lt"/>
              </a:rPr>
              <a:t>chynyddu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dwysedd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mwynau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esgyrn</a:t>
            </a:r>
            <a:r>
              <a:rPr lang="en-GB" sz="1200" dirty="0">
                <a:ea typeface="+mn-lt"/>
                <a:cs typeface="+mn-lt"/>
              </a:rPr>
              <a:t>. </a:t>
            </a:r>
            <a:r>
              <a:rPr lang="en-GB" sz="1200" dirty="0" err="1">
                <a:ea typeface="+mn-lt"/>
                <a:cs typeface="+mn-lt"/>
              </a:rPr>
              <a:t>Canfod</a:t>
            </a:r>
            <a:r>
              <a:rPr lang="en-GB" sz="1200" dirty="0">
                <a:ea typeface="+mn-lt"/>
                <a:cs typeface="+mn-lt"/>
              </a:rPr>
              <a:t> Gómez-Bruton et al. (2017) </a:t>
            </a:r>
            <a:r>
              <a:rPr lang="en-GB" sz="1200" dirty="0" err="1">
                <a:ea typeface="+mn-lt"/>
                <a:cs typeface="+mn-lt"/>
              </a:rPr>
              <a:t>fod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rhaglenni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ymarfer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corff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plyometrig</a:t>
            </a:r>
            <a:r>
              <a:rPr lang="en-GB" sz="1200" dirty="0">
                <a:ea typeface="+mn-lt"/>
                <a:cs typeface="+mn-lt"/>
              </a:rPr>
              <a:t> a </a:t>
            </a:r>
            <a:r>
              <a:rPr lang="en-GB" sz="1200" dirty="0" err="1">
                <a:ea typeface="+mn-lt"/>
                <a:cs typeface="+mn-lt"/>
              </a:rPr>
              <a:t>rhaglenni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ymarfer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corff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sy’n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seiliedig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ar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wrthwynebiad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wedi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gwella</a:t>
            </a:r>
            <a:r>
              <a:rPr lang="en-GB" sz="1200" dirty="0">
                <a:ea typeface="+mn-lt"/>
                <a:cs typeface="+mn-lt"/>
              </a:rPr>
              <a:t> mas </a:t>
            </a:r>
            <a:r>
              <a:rPr lang="en-GB" sz="1200" dirty="0" err="1">
                <a:ea typeface="+mn-lt"/>
                <a:cs typeface="+mn-lt"/>
              </a:rPr>
              <a:t>esgyrn</a:t>
            </a:r>
            <a:r>
              <a:rPr lang="en-GB" sz="1200" dirty="0">
                <a:ea typeface="+mn-lt"/>
                <a:cs typeface="+mn-lt"/>
              </a:rPr>
              <a:t> a </a:t>
            </a:r>
            <a:r>
              <a:rPr lang="en-GB" sz="1200" dirty="0" err="1">
                <a:ea typeface="+mn-lt"/>
                <a:cs typeface="+mn-lt"/>
              </a:rPr>
              <a:t>phriodweddau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strwythurol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mewn</a:t>
            </a:r>
            <a:r>
              <a:rPr lang="en-GB" sz="1200" dirty="0">
                <a:ea typeface="+mn-lt"/>
                <a:cs typeface="+mn-lt"/>
              </a:rPr>
              <a:t> plant a </a:t>
            </a:r>
            <a:r>
              <a:rPr lang="en-GB" sz="1200" dirty="0" err="1">
                <a:ea typeface="+mn-lt"/>
                <a:cs typeface="+mn-lt"/>
              </a:rPr>
              <a:t>phobol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ifanc</a:t>
            </a:r>
            <a:r>
              <a:rPr lang="en-GB" sz="1200" dirty="0">
                <a:ea typeface="+mn-lt"/>
                <a:cs typeface="+mn-lt"/>
              </a:rPr>
              <a:t>, </a:t>
            </a:r>
            <a:r>
              <a:rPr lang="en-GB" sz="1200" dirty="0" err="1">
                <a:ea typeface="+mn-lt"/>
                <a:cs typeface="+mn-lt"/>
              </a:rPr>
              <a:t>gan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gefnogi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datblygiad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ysgerbydol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iach.Yn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ogystal</a:t>
            </a:r>
            <a:r>
              <a:rPr lang="en-GB" sz="1200" dirty="0">
                <a:ea typeface="+mn-lt"/>
                <a:cs typeface="+mn-lt"/>
              </a:rPr>
              <a:t>, gall </a:t>
            </a:r>
            <a:r>
              <a:rPr lang="en-GB" sz="1200" dirty="0" err="1">
                <a:ea typeface="+mn-lt"/>
                <a:cs typeface="+mn-lt"/>
              </a:rPr>
              <a:t>hyfforddiant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ymwrthedd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wella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cyfansoddiad</a:t>
            </a:r>
            <a:r>
              <a:rPr lang="en-GB" sz="1200" dirty="0">
                <a:ea typeface="+mn-lt"/>
                <a:cs typeface="+mn-lt"/>
              </a:rPr>
              <a:t> y </a:t>
            </a:r>
            <a:r>
              <a:rPr lang="en-GB" sz="1200" dirty="0" err="1">
                <a:ea typeface="+mn-lt"/>
                <a:cs typeface="+mn-lt"/>
              </a:rPr>
              <a:t>corff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trwy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gynyddu</a:t>
            </a:r>
            <a:r>
              <a:rPr lang="en-GB" sz="1200" dirty="0">
                <a:ea typeface="+mn-lt"/>
                <a:cs typeface="+mn-lt"/>
              </a:rPr>
              <a:t> mas </a:t>
            </a:r>
            <a:r>
              <a:rPr lang="en-GB" sz="1200" dirty="0" err="1">
                <a:ea typeface="+mn-lt"/>
                <a:cs typeface="+mn-lt"/>
              </a:rPr>
              <a:t>cyhyrau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heb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lawer</a:t>
            </a:r>
            <a:r>
              <a:rPr lang="en-GB" sz="1200" dirty="0">
                <a:ea typeface="+mn-lt"/>
                <a:cs typeface="+mn-lt"/>
              </a:rPr>
              <a:t> o </a:t>
            </a:r>
            <a:r>
              <a:rPr lang="en-GB" sz="1200" dirty="0" err="1">
                <a:ea typeface="+mn-lt"/>
                <a:cs typeface="+mn-lt"/>
              </a:rPr>
              <a:t>fraster</a:t>
            </a:r>
            <a:r>
              <a:rPr lang="en-GB" sz="1200" dirty="0">
                <a:ea typeface="+mn-lt"/>
                <a:cs typeface="+mn-lt"/>
              </a:rPr>
              <a:t> a </a:t>
            </a:r>
            <a:r>
              <a:rPr lang="en-GB" sz="1200" dirty="0" err="1">
                <a:ea typeface="+mn-lt"/>
                <a:cs typeface="+mn-lt"/>
              </a:rPr>
              <a:t>lleihau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lefelau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braster</a:t>
            </a:r>
            <a:r>
              <a:rPr lang="en-GB" sz="1200" dirty="0">
                <a:ea typeface="+mn-lt"/>
                <a:cs typeface="+mn-lt"/>
              </a:rPr>
              <a:t>. Adroddodd Collins et al. (2018) </a:t>
            </a:r>
            <a:r>
              <a:rPr lang="en-GB" sz="1200" dirty="0" err="1">
                <a:ea typeface="+mn-lt"/>
                <a:cs typeface="+mn-lt"/>
              </a:rPr>
              <a:t>fod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ymyriadau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hyfforddiant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ymwrthedd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mewn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pobol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ifanc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wedi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dangos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effeithiau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cadarnhaol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ar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statws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pwysau</a:t>
            </a:r>
            <a:r>
              <a:rPr lang="en-GB" sz="1200" dirty="0">
                <a:ea typeface="+mn-lt"/>
                <a:cs typeface="+mn-lt"/>
              </a:rPr>
              <a:t> a </a:t>
            </a:r>
            <a:r>
              <a:rPr lang="en-GB" sz="1200" dirty="0" err="1">
                <a:ea typeface="+mn-lt"/>
                <a:cs typeface="+mn-lt"/>
              </a:rPr>
              <a:t>chanlyniadau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cyfansoddiad</a:t>
            </a:r>
            <a:r>
              <a:rPr lang="en-GB" sz="1200" dirty="0">
                <a:ea typeface="+mn-lt"/>
                <a:cs typeface="+mn-lt"/>
              </a:rPr>
              <a:t> y </a:t>
            </a:r>
            <a:r>
              <a:rPr lang="en-GB" sz="1200" dirty="0" err="1">
                <a:ea typeface="+mn-lt"/>
                <a:cs typeface="+mn-lt"/>
              </a:rPr>
              <a:t>corff</a:t>
            </a:r>
            <a:r>
              <a:rPr lang="en-GB" sz="1200" dirty="0">
                <a:ea typeface="+mn-lt"/>
                <a:cs typeface="+mn-lt"/>
              </a:rPr>
              <a:t>, </a:t>
            </a:r>
            <a:r>
              <a:rPr lang="en-GB" sz="1200" dirty="0" err="1">
                <a:ea typeface="+mn-lt"/>
                <a:cs typeface="+mn-lt"/>
              </a:rPr>
              <a:t>yn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enwedig</a:t>
            </a:r>
            <a:r>
              <a:rPr lang="en-GB" sz="1200" dirty="0">
                <a:ea typeface="+mn-lt"/>
                <a:cs typeface="+mn-lt"/>
              </a:rPr>
              <a:t> pan </a:t>
            </a:r>
            <a:r>
              <a:rPr lang="en-GB" sz="1200" dirty="0" err="1">
                <a:ea typeface="+mn-lt"/>
                <a:cs typeface="+mn-lt"/>
              </a:rPr>
              <a:t>oedd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rhaglenni</a:t>
            </a:r>
            <a:r>
              <a:rPr lang="en-GB" sz="1200" dirty="0">
                <a:ea typeface="+mn-lt"/>
                <a:cs typeface="+mn-lt"/>
              </a:rPr>
              <a:t>’ </a:t>
            </a:r>
            <a:r>
              <a:rPr lang="en-GB" sz="1200" dirty="0" err="1">
                <a:ea typeface="+mn-lt"/>
                <a:cs typeface="+mn-lt"/>
              </a:rPr>
              <a:t>cael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eu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goruchwylio</a:t>
            </a:r>
            <a:r>
              <a:rPr lang="en-GB" sz="1200" dirty="0">
                <a:ea typeface="+mn-lt"/>
                <a:cs typeface="+mn-lt"/>
              </a:rPr>
              <a:t> ac </a:t>
            </a:r>
            <a:r>
              <a:rPr lang="en-GB" sz="1200" dirty="0" err="1">
                <a:ea typeface="+mn-lt"/>
                <a:cs typeface="+mn-lt"/>
              </a:rPr>
              <a:t>yn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flaengar</a:t>
            </a:r>
            <a:r>
              <a:rPr lang="en-GB" sz="1200" dirty="0">
                <a:ea typeface="+mn-lt"/>
                <a:cs typeface="+mn-lt"/>
              </a:rPr>
              <a:t>. </a:t>
            </a:r>
            <a:r>
              <a:rPr lang="en-GB" sz="1200" dirty="0" err="1">
                <a:ea typeface="+mn-lt"/>
                <a:cs typeface="+mn-lt"/>
              </a:rPr>
              <a:t>Mae’r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canfyddiadau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hyn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yn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awgrym</a:t>
            </a:r>
            <a:r>
              <a:rPr lang="en-GB" sz="1200" dirty="0">
                <a:ea typeface="+mn-lt"/>
                <a:cs typeface="+mn-lt"/>
              </a:rPr>
              <a:t> y gall </a:t>
            </a:r>
            <a:r>
              <a:rPr lang="en-GB" sz="1200" dirty="0" err="1">
                <a:ea typeface="+mn-lt"/>
                <a:cs typeface="+mn-lt"/>
              </a:rPr>
              <a:t>hyfforddiant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pwysau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gyfrannu</a:t>
            </a:r>
            <a:r>
              <a:rPr lang="en-GB" sz="1200" dirty="0">
                <a:ea typeface="+mn-lt"/>
                <a:cs typeface="+mn-lt"/>
              </a:rPr>
              <a:t> at </a:t>
            </a:r>
            <a:r>
              <a:rPr lang="en-GB" sz="1200" dirty="0" err="1">
                <a:ea typeface="+mn-lt"/>
                <a:cs typeface="+mn-lt"/>
              </a:rPr>
              <a:t>ddatblygiad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corfforol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iachach</a:t>
            </a:r>
            <a:r>
              <a:rPr lang="en-GB" sz="1200" dirty="0">
                <a:ea typeface="+mn-lt"/>
                <a:cs typeface="+mn-lt"/>
              </a:rPr>
              <a:t> ac iechyd </a:t>
            </a:r>
            <a:r>
              <a:rPr lang="en-GB" sz="1200" dirty="0" err="1">
                <a:ea typeface="+mn-lt"/>
                <a:cs typeface="+mn-lt"/>
              </a:rPr>
              <a:t>cyhyrol</a:t>
            </a:r>
            <a:r>
              <a:rPr lang="en-GB" sz="1200" dirty="0">
                <a:ea typeface="+mn-lt"/>
                <a:cs typeface="+mn-lt"/>
              </a:rPr>
              <a:t> ac </a:t>
            </a:r>
            <a:r>
              <a:rPr lang="en-GB" sz="1200" dirty="0" err="1">
                <a:ea typeface="+mn-lt"/>
                <a:cs typeface="+mn-lt"/>
              </a:rPr>
              <a:t>ysgerbydol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hirdymor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mewn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pobol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ifanc</a:t>
            </a:r>
            <a:r>
              <a:rPr lang="en-GB" sz="1200" dirty="0">
                <a:ea typeface="+mn-lt"/>
                <a:cs typeface="+mn-lt"/>
              </a:rPr>
              <a:t>. 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6608174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4189B1-FD3C-F26A-8EDC-1E829965D4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1744F3-429E-840A-3416-C212D9CFC1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617" y="704512"/>
            <a:ext cx="4361688" cy="1386965"/>
          </a:xfrm>
        </p:spPr>
        <p:txBody>
          <a:bodyPr/>
          <a:lstStyle/>
          <a:p>
            <a:r>
              <a:rPr lang="en-US" sz="2000" dirty="0"/>
              <a:t>500 </a:t>
            </a:r>
            <a:r>
              <a:rPr lang="en-US" sz="2000" dirty="0" err="1"/>
              <a:t>gair-trafodwch</a:t>
            </a:r>
            <a:r>
              <a:rPr lang="en-US" sz="2000" dirty="0"/>
              <a:t> </a:t>
            </a:r>
            <a:r>
              <a:rPr lang="en-US" sz="2000" dirty="0" err="1"/>
              <a:t>effeithiau</a:t>
            </a:r>
            <a:r>
              <a:rPr lang="en-US" sz="2000" dirty="0"/>
              <a:t> </a:t>
            </a:r>
            <a:r>
              <a:rPr lang="en-US" sz="2000" dirty="0" err="1"/>
              <a:t>hyforddiant</a:t>
            </a:r>
            <a:r>
              <a:rPr lang="en-US" sz="2000" dirty="0"/>
              <a:t> </a:t>
            </a:r>
            <a:r>
              <a:rPr lang="en-US" sz="2000" dirty="0" err="1"/>
              <a:t>pwysau</a:t>
            </a:r>
            <a:r>
              <a:rPr lang="en-US" sz="2000" dirty="0"/>
              <a:t> I </a:t>
            </a:r>
            <a:r>
              <a:rPr lang="en-US" sz="2000" dirty="0" err="1"/>
              <a:t>boblogaeth</a:t>
            </a:r>
            <a:r>
              <a:rPr lang="en-US" sz="2000" dirty="0"/>
              <a:t> </a:t>
            </a:r>
            <a:r>
              <a:rPr lang="en-US" sz="2000" dirty="0" err="1"/>
              <a:t>pobl</a:t>
            </a:r>
            <a:r>
              <a:rPr lang="en-US" sz="2000" dirty="0"/>
              <a:t> </a:t>
            </a:r>
            <a:r>
              <a:rPr lang="en-US" sz="2000" dirty="0" err="1"/>
              <a:t>ifanc</a:t>
            </a:r>
            <a:endParaRPr lang="en-US" sz="2000" dirty="0"/>
          </a:p>
        </p:txBody>
      </p:sp>
      <p:pic>
        <p:nvPicPr>
          <p:cNvPr id="15" name="Picture Placeholder 14" descr="Free Images : structure, wheel, room, fitness, gym, sports equipment ...">
            <a:extLst>
              <a:ext uri="{FF2B5EF4-FFF2-40B4-BE49-F238E27FC236}">
                <a16:creationId xmlns:a16="http://schemas.microsoft.com/office/drawing/2014/main" id="{749C24C9-91FD-8E52-88E0-1CCC57FD01F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/>
          <a:stretch/>
        </p:blipFill>
        <p:spPr>
          <a:xfrm>
            <a:off x="7691975" y="2055179"/>
            <a:ext cx="3669443" cy="2745937"/>
          </a:xfr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A91E66B-C363-E31E-4ADC-882A6D0CF8A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93617" y="1836319"/>
            <a:ext cx="6136723" cy="3512152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1200" dirty="0">
                <a:ea typeface="+mn-lt"/>
                <a:cs typeface="+mn-lt"/>
              </a:rPr>
              <a:t>Gall </a:t>
            </a:r>
            <a:r>
              <a:rPr lang="en-GB" sz="1200" dirty="0" err="1">
                <a:ea typeface="+mn-lt"/>
                <a:cs typeface="+mn-lt"/>
              </a:rPr>
              <a:t>hyfforddiant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pwysau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hefyd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wella</a:t>
            </a:r>
            <a:r>
              <a:rPr lang="en-GB" sz="1200" dirty="0">
                <a:ea typeface="+mn-lt"/>
                <a:cs typeface="+mn-lt"/>
              </a:rPr>
              <a:t> iechyd </a:t>
            </a:r>
            <a:r>
              <a:rPr lang="en-GB" sz="1200" dirty="0" err="1">
                <a:ea typeface="+mn-lt"/>
                <a:cs typeface="+mn-lt"/>
              </a:rPr>
              <a:t>meddwl</a:t>
            </a:r>
            <a:r>
              <a:rPr lang="en-GB" sz="1200" dirty="0">
                <a:ea typeface="+mn-lt"/>
                <a:cs typeface="+mn-lt"/>
              </a:rPr>
              <a:t> a </a:t>
            </a:r>
            <a:r>
              <a:rPr lang="en-GB" sz="1200" dirty="0" err="1">
                <a:ea typeface="+mn-lt"/>
                <a:cs typeface="+mn-lt"/>
              </a:rPr>
              <a:t>lles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pobol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ifanc</a:t>
            </a:r>
            <a:r>
              <a:rPr lang="en-GB" sz="1200" dirty="0">
                <a:ea typeface="+mn-lt"/>
                <a:cs typeface="+mn-lt"/>
              </a:rPr>
              <a:t>. Mae </a:t>
            </a:r>
            <a:r>
              <a:rPr lang="en-GB" sz="1200" dirty="0" err="1">
                <a:ea typeface="+mn-lt"/>
                <a:cs typeface="+mn-lt"/>
              </a:rPr>
              <a:t>hyfforddiant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ymwrthedd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wedi’i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gysylltu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gyda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mwy</a:t>
            </a:r>
            <a:r>
              <a:rPr lang="en-GB" sz="1200" dirty="0">
                <a:ea typeface="+mn-lt"/>
                <a:cs typeface="+mn-lt"/>
              </a:rPr>
              <a:t> o </a:t>
            </a:r>
            <a:r>
              <a:rPr lang="en-GB" sz="1200" dirty="0" err="1">
                <a:ea typeface="+mn-lt"/>
                <a:cs typeface="+mn-lt"/>
              </a:rPr>
              <a:t>hunan-barch</a:t>
            </a:r>
            <a:r>
              <a:rPr lang="en-GB" sz="1200" dirty="0">
                <a:ea typeface="+mn-lt"/>
                <a:cs typeface="+mn-lt"/>
              </a:rPr>
              <a:t>, </a:t>
            </a:r>
            <a:r>
              <a:rPr lang="en-GB" sz="1200" dirty="0" err="1">
                <a:ea typeface="+mn-lt"/>
                <a:cs typeface="+mn-lt"/>
              </a:rPr>
              <a:t>hyder</a:t>
            </a:r>
            <a:r>
              <a:rPr lang="en-GB" sz="1200" dirty="0">
                <a:ea typeface="+mn-lt"/>
                <a:cs typeface="+mn-lt"/>
              </a:rPr>
              <a:t> a </a:t>
            </a:r>
            <a:r>
              <a:rPr lang="en-GB" sz="1200" dirty="0" err="1">
                <a:ea typeface="+mn-lt"/>
                <a:cs typeface="+mn-lt"/>
              </a:rPr>
              <a:t>hunan-ganfyddiad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corfforol</a:t>
            </a:r>
            <a:r>
              <a:rPr lang="en-GB" sz="1200" dirty="0">
                <a:ea typeface="+mn-lt"/>
                <a:cs typeface="+mn-lt"/>
              </a:rPr>
              <a:t>, </a:t>
            </a:r>
            <a:r>
              <a:rPr lang="en-GB" sz="1200" dirty="0" err="1">
                <a:ea typeface="+mn-lt"/>
                <a:cs typeface="+mn-lt"/>
              </a:rPr>
              <a:t>sy’n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bwysig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yn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ystod</a:t>
            </a:r>
            <a:r>
              <a:rPr lang="en-GB" sz="1200" dirty="0">
                <a:ea typeface="+mn-lt"/>
                <a:cs typeface="+mn-lt"/>
              </a:rPr>
              <a:t> ‘puberty’. Gall </a:t>
            </a:r>
            <a:r>
              <a:rPr lang="en-GB" sz="1200" dirty="0" err="1">
                <a:ea typeface="+mn-lt"/>
                <a:cs typeface="+mn-lt"/>
              </a:rPr>
              <a:t>cymryd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rhan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mewn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rhaglenni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ymarfer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corff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strwythuredig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hefyd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leihau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symptomau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pryder</a:t>
            </a:r>
            <a:r>
              <a:rPr lang="en-GB" sz="1200" dirty="0">
                <a:ea typeface="+mn-lt"/>
                <a:cs typeface="+mn-lt"/>
              </a:rPr>
              <a:t> ac </a:t>
            </a:r>
            <a:r>
              <a:rPr lang="en-GB" sz="1200" dirty="0" err="1">
                <a:ea typeface="+mn-lt"/>
                <a:cs typeface="+mn-lt"/>
              </a:rPr>
              <a:t>iselder</a:t>
            </a:r>
            <a:r>
              <a:rPr lang="en-GB" sz="1200" dirty="0">
                <a:ea typeface="+mn-lt"/>
                <a:cs typeface="+mn-lt"/>
              </a:rPr>
              <a:t> try </a:t>
            </a:r>
            <a:r>
              <a:rPr lang="en-GB" sz="1200" dirty="0" err="1">
                <a:ea typeface="+mn-lt"/>
                <a:cs typeface="+mn-lt"/>
              </a:rPr>
              <a:t>ryngweithio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cymdeithasol</a:t>
            </a:r>
            <a:r>
              <a:rPr lang="en-GB" sz="1200" dirty="0">
                <a:ea typeface="+mn-lt"/>
                <a:cs typeface="+mn-lt"/>
              </a:rPr>
              <a:t>, </a:t>
            </a:r>
            <a:r>
              <a:rPr lang="en-GB" sz="1200" dirty="0" err="1">
                <a:ea typeface="+mn-lt"/>
                <a:cs typeface="+mn-lt"/>
              </a:rPr>
              <a:t>cyflawniad</a:t>
            </a:r>
            <a:r>
              <a:rPr lang="en-GB" sz="1200" dirty="0">
                <a:ea typeface="+mn-lt"/>
                <a:cs typeface="+mn-lt"/>
              </a:rPr>
              <a:t> a </a:t>
            </a:r>
            <a:r>
              <a:rPr lang="en-GB" sz="1200" dirty="0" err="1">
                <a:ea typeface="+mn-lt"/>
                <a:cs typeface="+mn-lt"/>
              </a:rPr>
              <a:t>delwedd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gorff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gwell</a:t>
            </a:r>
            <a:r>
              <a:rPr lang="en-GB" sz="1200" dirty="0">
                <a:ea typeface="+mn-lt"/>
                <a:cs typeface="+mn-lt"/>
              </a:rPr>
              <a:t>. </a:t>
            </a:r>
            <a:r>
              <a:rPr lang="en-GB" sz="1200" dirty="0" err="1">
                <a:ea typeface="+mn-lt"/>
                <a:cs typeface="+mn-lt"/>
              </a:rPr>
              <a:t>Canfu</a:t>
            </a:r>
            <a:r>
              <a:rPr lang="en-GB" sz="1200" dirty="0">
                <a:ea typeface="+mn-lt"/>
                <a:cs typeface="+mn-lt"/>
              </a:rPr>
              <a:t> Gordon et al. (2018) </a:t>
            </a:r>
            <a:r>
              <a:rPr lang="en-GB" sz="1200" dirty="0" err="1">
                <a:ea typeface="+mn-lt"/>
                <a:cs typeface="+mn-lt"/>
              </a:rPr>
              <a:t>fod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hyfforddiant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ymarfer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corff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ymwrthedd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wedi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lleihau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symptomau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iselder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yn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sylweddol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ar</a:t>
            </a:r>
            <a:r>
              <a:rPr lang="en-GB" sz="1200" dirty="0">
                <a:ea typeface="+mn-lt"/>
                <a:cs typeface="+mn-lt"/>
              </a:rPr>
              <a:t> draws </a:t>
            </a:r>
            <a:r>
              <a:rPr lang="en-GB" sz="1200" dirty="0" err="1">
                <a:ea typeface="+mn-lt"/>
                <a:cs typeface="+mn-lt"/>
              </a:rPr>
              <a:t>gwahanol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boblogaethau</a:t>
            </a:r>
            <a:r>
              <a:rPr lang="en-GB" sz="1200" dirty="0">
                <a:ea typeface="+mn-lt"/>
                <a:cs typeface="+mn-lt"/>
              </a:rPr>
              <a:t>, </a:t>
            </a:r>
            <a:r>
              <a:rPr lang="en-GB" sz="1200" dirty="0" err="1">
                <a:ea typeface="+mn-lt"/>
                <a:cs typeface="+mn-lt"/>
              </a:rPr>
              <a:t>gan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dynnu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sylw</a:t>
            </a:r>
            <a:r>
              <a:rPr lang="en-GB" sz="1200" dirty="0">
                <a:ea typeface="+mn-lt"/>
                <a:cs typeface="+mn-lt"/>
              </a:rPr>
              <a:t> at </a:t>
            </a:r>
            <a:r>
              <a:rPr lang="en-GB" sz="1200" dirty="0" err="1">
                <a:ea typeface="+mn-lt"/>
                <a:cs typeface="+mn-lt"/>
              </a:rPr>
              <a:t>fanteision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seicolegol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hyfforddiant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cryfder.Darganfyddodd</a:t>
            </a:r>
            <a:r>
              <a:rPr lang="en-GB" sz="1200" dirty="0">
                <a:ea typeface="+mn-lt"/>
                <a:cs typeface="+mn-lt"/>
              </a:rPr>
              <a:t> Lubans et al.(2016) y gall </a:t>
            </a:r>
            <a:r>
              <a:rPr lang="en-GB" sz="1200" dirty="0" err="1">
                <a:ea typeface="+mn-lt"/>
                <a:cs typeface="+mn-lt"/>
              </a:rPr>
              <a:t>ymyriadau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gweithgarwch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corfforol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ddylanwadu’n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gadarnhaol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ar</a:t>
            </a:r>
            <a:r>
              <a:rPr lang="en-GB" sz="1200" dirty="0">
                <a:ea typeface="+mn-lt"/>
                <a:cs typeface="+mn-lt"/>
              </a:rPr>
              <a:t> iechyd </a:t>
            </a:r>
            <a:r>
              <a:rPr lang="en-GB" sz="1200" dirty="0" err="1">
                <a:ea typeface="+mn-lt"/>
                <a:cs typeface="+mn-lt"/>
              </a:rPr>
              <a:t>meddwl</a:t>
            </a:r>
            <a:r>
              <a:rPr lang="en-GB" sz="1200" dirty="0">
                <a:ea typeface="+mn-lt"/>
                <a:cs typeface="+mn-lt"/>
              </a:rPr>
              <a:t> a </a:t>
            </a:r>
            <a:r>
              <a:rPr lang="en-GB" sz="1200" dirty="0" err="1">
                <a:ea typeface="+mn-lt"/>
                <a:cs typeface="+mn-lt"/>
              </a:rPr>
              <a:t>hunan-barch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mewn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pobol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ifanc</a:t>
            </a:r>
            <a:r>
              <a:rPr lang="en-GB" sz="1200" dirty="0">
                <a:ea typeface="+mn-lt"/>
                <a:cs typeface="+mn-lt"/>
              </a:rPr>
              <a:t>, </a:t>
            </a:r>
            <a:r>
              <a:rPr lang="en-GB" sz="1200" dirty="0" err="1">
                <a:ea typeface="+mn-lt"/>
                <a:cs typeface="+mn-lt"/>
              </a:rPr>
              <a:t>gyda’r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dystiolaeth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gryfaf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yn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gysylltiedig</a:t>
            </a:r>
            <a:r>
              <a:rPr lang="en-GB" sz="1200" dirty="0">
                <a:ea typeface="+mn-lt"/>
                <a:cs typeface="+mn-lt"/>
              </a:rPr>
              <a:t> â </a:t>
            </a:r>
            <a:r>
              <a:rPr lang="en-GB" sz="1200" dirty="0" err="1">
                <a:ea typeface="+mn-lt"/>
                <a:cs typeface="+mn-lt"/>
              </a:rPr>
              <a:t>chanfyddiadau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gwell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o’u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hunain</a:t>
            </a:r>
            <a:r>
              <a:rPr lang="en-GB" sz="1200" dirty="0">
                <a:ea typeface="+mn-lt"/>
                <a:cs typeface="+mn-lt"/>
              </a:rPr>
              <a:t>. Felly, gall </a:t>
            </a:r>
            <a:r>
              <a:rPr lang="en-GB" sz="1200" dirty="0" err="1">
                <a:ea typeface="+mn-lt"/>
                <a:cs typeface="+mn-lt"/>
              </a:rPr>
              <a:t>hyfforddiant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pwysau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gyfrannu</a:t>
            </a:r>
            <a:r>
              <a:rPr lang="en-GB" sz="1200" dirty="0">
                <a:ea typeface="+mn-lt"/>
                <a:cs typeface="+mn-lt"/>
              </a:rPr>
              <a:t> at </a:t>
            </a:r>
            <a:r>
              <a:rPr lang="en-GB" sz="1200" dirty="0" err="1">
                <a:ea typeface="+mn-lt"/>
                <a:cs typeface="+mn-lt"/>
              </a:rPr>
              <a:t>lesiant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emosiynol</a:t>
            </a:r>
            <a:r>
              <a:rPr lang="en-GB" sz="1200" dirty="0">
                <a:ea typeface="+mn-lt"/>
                <a:cs typeface="+mn-lt"/>
              </a:rPr>
              <a:t> ac iechyd </a:t>
            </a:r>
            <a:r>
              <a:rPr lang="en-GB" sz="1200" dirty="0" err="1">
                <a:ea typeface="+mn-lt"/>
                <a:cs typeface="+mn-lt"/>
              </a:rPr>
              <a:t>meddwl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cadarnhaol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mewn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pobol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ifanc</a:t>
            </a:r>
            <a:r>
              <a:rPr lang="en-GB" sz="1200" dirty="0">
                <a:ea typeface="+mn-lt"/>
                <a:cs typeface="+mn-lt"/>
              </a:rPr>
              <a:t>.  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6662004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6D6689-BC26-D50B-DD67-4DAC2CC4A0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591352-347A-92D1-1320-826D29AC4D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617" y="704512"/>
            <a:ext cx="4361688" cy="1386965"/>
          </a:xfrm>
        </p:spPr>
        <p:txBody>
          <a:bodyPr/>
          <a:lstStyle/>
          <a:p>
            <a:r>
              <a:rPr lang="en-US" sz="2000" dirty="0"/>
              <a:t>500 </a:t>
            </a:r>
            <a:r>
              <a:rPr lang="en-US" sz="2000" dirty="0" err="1"/>
              <a:t>gair-trafodwch</a:t>
            </a:r>
            <a:r>
              <a:rPr lang="en-US" sz="2000" dirty="0"/>
              <a:t> </a:t>
            </a:r>
            <a:r>
              <a:rPr lang="en-US" sz="2000" dirty="0" err="1"/>
              <a:t>effeithiau</a:t>
            </a:r>
            <a:r>
              <a:rPr lang="en-US" sz="2000" dirty="0"/>
              <a:t> </a:t>
            </a:r>
            <a:r>
              <a:rPr lang="en-US" sz="2000" dirty="0" err="1"/>
              <a:t>hyforddiant</a:t>
            </a:r>
            <a:r>
              <a:rPr lang="en-US" sz="2000" dirty="0"/>
              <a:t> </a:t>
            </a:r>
            <a:r>
              <a:rPr lang="en-US" sz="2000" dirty="0" err="1"/>
              <a:t>pwysau</a:t>
            </a:r>
            <a:r>
              <a:rPr lang="en-US" sz="2000" dirty="0"/>
              <a:t> I </a:t>
            </a:r>
            <a:r>
              <a:rPr lang="en-US" sz="2000" dirty="0" err="1"/>
              <a:t>boblogaeth</a:t>
            </a:r>
            <a:r>
              <a:rPr lang="en-US" sz="2000" dirty="0"/>
              <a:t> </a:t>
            </a:r>
            <a:r>
              <a:rPr lang="en-US" sz="2000" dirty="0" err="1"/>
              <a:t>pobl</a:t>
            </a:r>
            <a:r>
              <a:rPr lang="en-US" sz="2000" dirty="0"/>
              <a:t> </a:t>
            </a:r>
            <a:r>
              <a:rPr lang="en-US" sz="2000" dirty="0" err="1"/>
              <a:t>ifanc</a:t>
            </a:r>
            <a:endParaRPr lang="en-US" sz="2000" dirty="0"/>
          </a:p>
        </p:txBody>
      </p:sp>
      <p:pic>
        <p:nvPicPr>
          <p:cNvPr id="15" name="Picture Placeholder 14" descr="Free Images : structure, wheel, room, fitness, gym, sports equipment ...">
            <a:extLst>
              <a:ext uri="{FF2B5EF4-FFF2-40B4-BE49-F238E27FC236}">
                <a16:creationId xmlns:a16="http://schemas.microsoft.com/office/drawing/2014/main" id="{558DA2ED-ABD6-C9F7-3D24-E6D7040CB69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/>
          <a:stretch/>
        </p:blipFill>
        <p:spPr>
          <a:xfrm>
            <a:off x="7616765" y="2037727"/>
            <a:ext cx="3712678" cy="2778363"/>
          </a:xfr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B62846E-A3AB-655D-0995-4E56B10CC224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93617" y="1836319"/>
            <a:ext cx="6136723" cy="3512152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1200" dirty="0">
                <a:ea typeface="+mn-lt"/>
                <a:cs typeface="+mn-lt"/>
              </a:rPr>
              <a:t>Er y gall </a:t>
            </a:r>
            <a:r>
              <a:rPr lang="en-GB" sz="1200" dirty="0" err="1">
                <a:ea typeface="+mn-lt"/>
                <a:cs typeface="+mn-lt"/>
              </a:rPr>
              <a:t>hyfforddi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pwysau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ddarparu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llawer</a:t>
            </a:r>
            <a:r>
              <a:rPr lang="en-GB" sz="1200" dirty="0">
                <a:ea typeface="+mn-lt"/>
                <a:cs typeface="+mn-lt"/>
              </a:rPr>
              <a:t> o </a:t>
            </a:r>
            <a:r>
              <a:rPr lang="en-GB" sz="1200" dirty="0" err="1">
                <a:ea typeface="+mn-lt"/>
                <a:cs typeface="+mn-lt"/>
              </a:rPr>
              <a:t>fanteision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i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bobl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ifanc</a:t>
            </a:r>
            <a:r>
              <a:rPr lang="en-GB" sz="1200" dirty="0">
                <a:ea typeface="+mn-lt"/>
                <a:cs typeface="+mn-lt"/>
              </a:rPr>
              <a:t>, </a:t>
            </a:r>
            <a:r>
              <a:rPr lang="en-GB" sz="1200" dirty="0" err="1">
                <a:ea typeface="+mn-lt"/>
                <a:cs typeface="+mn-lt"/>
              </a:rPr>
              <a:t>mae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diogelwch</a:t>
            </a:r>
            <a:r>
              <a:rPr lang="en-GB" sz="1200" dirty="0">
                <a:ea typeface="+mn-lt"/>
                <a:cs typeface="+mn-lt"/>
              </a:rPr>
              <a:t> a </a:t>
            </a:r>
            <a:r>
              <a:rPr lang="en-GB" sz="1200" dirty="0" err="1">
                <a:ea typeface="+mn-lt"/>
                <a:cs typeface="+mn-lt"/>
              </a:rPr>
              <a:t>goruchwyliaeth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briodol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yn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hanfodol</a:t>
            </a:r>
            <a:r>
              <a:rPr lang="en-GB" sz="1200" dirty="0">
                <a:ea typeface="+mn-lt"/>
                <a:cs typeface="+mn-lt"/>
              </a:rPr>
              <a:t>. Mae </a:t>
            </a:r>
            <a:r>
              <a:rPr lang="en-GB" sz="1200" dirty="0" err="1">
                <a:ea typeface="+mn-lt"/>
                <a:cs typeface="+mn-lt"/>
              </a:rPr>
              <a:t>tystiolaeth</a:t>
            </a:r>
            <a:r>
              <a:rPr lang="en-GB" sz="1200" dirty="0">
                <a:ea typeface="+mn-lt"/>
                <a:cs typeface="+mn-lt"/>
              </a:rPr>
              <a:t> ac </a:t>
            </a:r>
            <a:r>
              <a:rPr lang="en-GB" sz="1200" dirty="0" err="1">
                <a:ea typeface="+mn-lt"/>
                <a:cs typeface="+mn-lt"/>
              </a:rPr>
              <a:t>ymchwil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gyfredol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yn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dangos</a:t>
            </a:r>
            <a:r>
              <a:rPr lang="en-GB" sz="1200" dirty="0">
                <a:ea typeface="+mn-lt"/>
                <a:cs typeface="+mn-lt"/>
              </a:rPr>
              <a:t> bod </a:t>
            </a:r>
            <a:r>
              <a:rPr lang="en-GB" sz="1200" dirty="0" err="1">
                <a:ea typeface="+mn-lt"/>
                <a:cs typeface="+mn-lt"/>
              </a:rPr>
              <a:t>hyfforddiant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ymwrthedd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yn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ddiogel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i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blant</a:t>
            </a:r>
            <a:r>
              <a:rPr lang="en-GB" sz="1200" dirty="0">
                <a:ea typeface="+mn-lt"/>
                <a:cs typeface="+mn-lt"/>
              </a:rPr>
              <a:t> a </a:t>
            </a:r>
            <a:r>
              <a:rPr lang="en-GB" sz="1200" dirty="0" err="1">
                <a:ea typeface="+mn-lt"/>
                <a:cs typeface="+mn-lt"/>
              </a:rPr>
              <a:t>phobol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ifanc</a:t>
            </a:r>
            <a:r>
              <a:rPr lang="en-GB" sz="1200" dirty="0">
                <a:ea typeface="+mn-lt"/>
                <a:cs typeface="+mn-lt"/>
              </a:rPr>
              <a:t> pan </a:t>
            </a:r>
            <a:r>
              <a:rPr lang="en-GB" sz="1200" dirty="0" err="1">
                <a:ea typeface="+mn-lt"/>
                <a:cs typeface="+mn-lt"/>
              </a:rPr>
              <a:t>mae’r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rhaglennu’n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briodol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i'w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hoedran</a:t>
            </a:r>
            <a:r>
              <a:rPr lang="en-GB" sz="1200" dirty="0">
                <a:ea typeface="+mn-lt"/>
                <a:cs typeface="+mn-lt"/>
              </a:rPr>
              <a:t> ac </a:t>
            </a:r>
            <a:r>
              <a:rPr lang="en-GB" sz="1200" dirty="0" err="1">
                <a:ea typeface="+mn-lt"/>
                <a:cs typeface="+mn-lt"/>
              </a:rPr>
              <a:t>yn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cael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eu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goruchwylio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gan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weithwyr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proffesiynol</a:t>
            </a:r>
            <a:r>
              <a:rPr lang="en-GB" sz="1200" dirty="0">
                <a:ea typeface="+mn-lt"/>
                <a:cs typeface="+mn-lt"/>
              </a:rPr>
              <a:t> a </a:t>
            </a:r>
            <a:r>
              <a:rPr lang="en-GB" sz="1200" dirty="0" err="1">
                <a:ea typeface="+mn-lt"/>
                <a:cs typeface="+mn-lt"/>
              </a:rPr>
              <a:t>chymwys</a:t>
            </a:r>
            <a:r>
              <a:rPr lang="en-GB" sz="1200" dirty="0">
                <a:ea typeface="+mn-lt"/>
                <a:cs typeface="+mn-lt"/>
              </a:rPr>
              <a:t>. Fel </a:t>
            </a:r>
            <a:r>
              <a:rPr lang="en-GB" sz="1200" dirty="0" err="1">
                <a:ea typeface="+mn-lt"/>
                <a:cs typeface="+mn-lt"/>
              </a:rPr>
              <a:t>arfer</a:t>
            </a:r>
            <a:r>
              <a:rPr lang="en-GB" sz="1200" dirty="0">
                <a:ea typeface="+mn-lt"/>
                <a:cs typeface="+mn-lt"/>
              </a:rPr>
              <a:t>, </a:t>
            </a:r>
            <a:r>
              <a:rPr lang="en-GB" sz="1200" dirty="0" err="1">
                <a:ea typeface="+mn-lt"/>
                <a:cs typeface="+mn-lt"/>
              </a:rPr>
              <a:t>mae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anafiadau’n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gysylltiedig</a:t>
            </a:r>
            <a:r>
              <a:rPr lang="en-GB" sz="1200" dirty="0">
                <a:ea typeface="+mn-lt"/>
                <a:cs typeface="+mn-lt"/>
              </a:rPr>
              <a:t> â </a:t>
            </a:r>
            <a:r>
              <a:rPr lang="en-GB" sz="1200" dirty="0" err="1">
                <a:ea typeface="+mn-lt"/>
                <a:cs typeface="+mn-lt"/>
              </a:rPr>
              <a:t>thechneg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wael</a:t>
            </a:r>
            <a:r>
              <a:rPr lang="en-GB" sz="1200" dirty="0">
                <a:ea typeface="+mn-lt"/>
                <a:cs typeface="+mn-lt"/>
              </a:rPr>
              <a:t>, </a:t>
            </a:r>
            <a:r>
              <a:rPr lang="en-GB" sz="1200" dirty="0" err="1">
                <a:ea typeface="+mn-lt"/>
                <a:cs typeface="+mn-lt"/>
              </a:rPr>
              <a:t>llwythi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gormodol</a:t>
            </a:r>
            <a:r>
              <a:rPr lang="en-GB" sz="1200" dirty="0">
                <a:ea typeface="+mn-lt"/>
                <a:cs typeface="+mn-lt"/>
              </a:rPr>
              <a:t> a </a:t>
            </a:r>
            <a:r>
              <a:rPr lang="en-GB" sz="1200" dirty="0" err="1">
                <a:ea typeface="+mn-lt"/>
                <a:cs typeface="+mn-lt"/>
              </a:rPr>
              <a:t>goruchwyliaeth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annigonol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yn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hytrach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na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hyfforddiant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ymwrthedd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ei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hun.Mae</a:t>
            </a:r>
            <a:r>
              <a:rPr lang="en-GB" sz="1200" dirty="0">
                <a:ea typeface="+mn-lt"/>
                <a:cs typeface="+mn-lt"/>
              </a:rPr>
              <a:t> Myers et al. (2017) </a:t>
            </a:r>
            <a:r>
              <a:rPr lang="en-GB" sz="1200" dirty="0" err="1">
                <a:ea typeface="+mn-lt"/>
                <a:cs typeface="+mn-lt"/>
              </a:rPr>
              <a:t>yn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egluro</a:t>
            </a:r>
            <a:r>
              <a:rPr lang="en-GB" sz="1200" dirty="0">
                <a:ea typeface="+mn-lt"/>
                <a:cs typeface="+mn-lt"/>
              </a:rPr>
              <a:t> y gall </a:t>
            </a:r>
            <a:r>
              <a:rPr lang="en-GB" sz="1200" dirty="0" err="1">
                <a:ea typeface="+mn-lt"/>
                <a:cs typeface="+mn-lt"/>
              </a:rPr>
              <a:t>rhaglenni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sydd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wedi’u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cynllunio’n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briodol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yn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gwella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cryfder</a:t>
            </a:r>
            <a:r>
              <a:rPr lang="en-GB" sz="1200" dirty="0">
                <a:ea typeface="+mn-lt"/>
                <a:cs typeface="+mn-lt"/>
              </a:rPr>
              <a:t>, iechyd </a:t>
            </a:r>
            <a:r>
              <a:rPr lang="en-GB" sz="1200" dirty="0" err="1">
                <a:ea typeface="+mn-lt"/>
                <a:cs typeface="+mn-lt"/>
              </a:rPr>
              <a:t>esgyrn</a:t>
            </a:r>
            <a:r>
              <a:rPr lang="en-GB" sz="1200" dirty="0">
                <a:ea typeface="+mn-lt"/>
                <a:cs typeface="+mn-lt"/>
              </a:rPr>
              <a:t>, a </a:t>
            </a:r>
            <a:r>
              <a:rPr lang="en-GB" sz="1200" dirty="0" err="1">
                <a:ea typeface="+mn-lt"/>
                <a:cs typeface="+mn-lt"/>
              </a:rPr>
              <a:t>chymhwysedd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symud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wrth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hefyd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cynnal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risg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isel</a:t>
            </a:r>
            <a:r>
              <a:rPr lang="en-GB" sz="1200" dirty="0">
                <a:ea typeface="+mn-lt"/>
                <a:cs typeface="+mn-lt"/>
              </a:rPr>
              <a:t> o </a:t>
            </a:r>
            <a:r>
              <a:rPr lang="en-GB" sz="1200" dirty="0" err="1">
                <a:ea typeface="+mn-lt"/>
                <a:cs typeface="+mn-lt"/>
              </a:rPr>
              <a:t>anaf</a:t>
            </a:r>
            <a:r>
              <a:rPr lang="en-GB" sz="1200" dirty="0">
                <a:ea typeface="+mn-lt"/>
                <a:cs typeface="+mn-lt"/>
              </a:rPr>
              <a:t>. Yn yr un </a:t>
            </a:r>
            <a:r>
              <a:rPr lang="en-GB" sz="1200" dirty="0" err="1">
                <a:ea typeface="+mn-lt"/>
                <a:cs typeface="+mn-lt"/>
              </a:rPr>
              <a:t>modd</a:t>
            </a:r>
            <a:r>
              <a:rPr lang="en-GB" sz="1200" dirty="0">
                <a:ea typeface="+mn-lt"/>
                <a:cs typeface="+mn-lt"/>
              </a:rPr>
              <a:t> a </a:t>
            </a:r>
            <a:r>
              <a:rPr lang="en-GB" sz="1200" dirty="0" err="1">
                <a:ea typeface="+mn-lt"/>
                <a:cs typeface="+mn-lt"/>
              </a:rPr>
              <a:t>chanfyddiadau</a:t>
            </a:r>
            <a:r>
              <a:rPr lang="en-GB" sz="1200" dirty="0">
                <a:ea typeface="+mn-lt"/>
                <a:cs typeface="+mn-lt"/>
              </a:rPr>
              <a:t> Myers et al. (2017), </a:t>
            </a:r>
            <a:r>
              <a:rPr lang="en-GB" sz="1200" dirty="0" err="1">
                <a:ea typeface="+mn-lt"/>
                <a:cs typeface="+mn-lt"/>
              </a:rPr>
              <a:t>daeth</a:t>
            </a:r>
            <a:r>
              <a:rPr lang="en-GB" sz="1200" dirty="0">
                <a:ea typeface="+mn-lt"/>
                <a:cs typeface="+mn-lt"/>
              </a:rPr>
              <a:t> Pierce et al. (2022) </a:t>
            </a:r>
            <a:r>
              <a:rPr lang="en-GB" sz="1200" dirty="0" err="1">
                <a:ea typeface="+mn-lt"/>
                <a:cs typeface="+mn-lt"/>
              </a:rPr>
              <a:t>I'r</a:t>
            </a:r>
            <a:r>
              <a:rPr lang="en-GB" sz="1200" dirty="0">
                <a:ea typeface="+mn-lt"/>
                <a:cs typeface="+mn-lt"/>
              </a:rPr>
              <a:t> un </a:t>
            </a:r>
            <a:r>
              <a:rPr lang="en-GB" sz="1200" dirty="0" err="1">
                <a:ea typeface="+mn-lt"/>
                <a:cs typeface="+mn-lt"/>
              </a:rPr>
              <a:t>casgliad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fod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codi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pwysau</a:t>
            </a:r>
            <a:r>
              <a:rPr lang="en-GB" sz="1200" dirty="0">
                <a:ea typeface="+mn-lt"/>
                <a:cs typeface="+mn-lt"/>
              </a:rPr>
              <a:t> a </a:t>
            </a:r>
            <a:r>
              <a:rPr lang="en-GB" sz="1200" dirty="0" err="1">
                <a:ea typeface="+mn-lt"/>
                <a:cs typeface="+mn-lt"/>
              </a:rPr>
              <a:t>hyfforddiant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ymwrthedd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ieuenctid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yn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gyffredinol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ddiogel</a:t>
            </a:r>
            <a:r>
              <a:rPr lang="en-GB" sz="1200" dirty="0">
                <a:ea typeface="+mn-lt"/>
                <a:cs typeface="+mn-lt"/>
              </a:rPr>
              <a:t>, ac y </a:t>
            </a:r>
            <a:r>
              <a:rPr lang="en-GB" sz="1200" dirty="0" err="1">
                <a:ea typeface="+mn-lt"/>
                <a:cs typeface="+mn-lt"/>
              </a:rPr>
              <a:t>bwysleisio</a:t>
            </a:r>
            <a:r>
              <a:rPr lang="en-GB" sz="1200" dirty="0">
                <a:ea typeface="+mn-lt"/>
                <a:cs typeface="+mn-lt"/>
              </a:rPr>
              <a:t> bod </a:t>
            </a:r>
            <a:r>
              <a:rPr lang="en-GB" sz="1200" dirty="0" err="1">
                <a:ea typeface="+mn-lt"/>
                <a:cs typeface="+mn-lt"/>
              </a:rPr>
              <a:t>anafiadau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difrifol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yn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anghyffredin</a:t>
            </a:r>
            <a:r>
              <a:rPr lang="en-GB" sz="1200" dirty="0">
                <a:ea typeface="+mn-lt"/>
                <a:cs typeface="+mn-lt"/>
              </a:rPr>
              <a:t> pan </a:t>
            </a:r>
            <a:r>
              <a:rPr lang="en-GB" sz="1200" dirty="0" err="1">
                <a:ea typeface="+mn-lt"/>
                <a:cs typeface="+mn-lt"/>
              </a:rPr>
              <a:t>ddarperir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hyfforddiant</a:t>
            </a:r>
            <a:r>
              <a:rPr lang="en-GB" sz="1200" dirty="0">
                <a:ea typeface="+mn-lt"/>
                <a:cs typeface="+mn-lt"/>
              </a:rPr>
              <a:t> a </a:t>
            </a:r>
            <a:r>
              <a:rPr lang="en-GB" sz="1200" dirty="0" err="1">
                <a:ea typeface="+mn-lt"/>
                <a:cs typeface="+mn-lt"/>
              </a:rPr>
              <a:t>goruchwyliaeth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gywir</a:t>
            </a:r>
            <a:r>
              <a:rPr lang="en-GB" sz="1200" dirty="0">
                <a:ea typeface="+mn-lt"/>
                <a:cs typeface="+mn-lt"/>
              </a:rPr>
              <a:t>.  Felly, </a:t>
            </a:r>
            <a:r>
              <a:rPr lang="en-GB" sz="1200" dirty="0" err="1">
                <a:ea typeface="+mn-lt"/>
                <a:cs typeface="+mn-lt"/>
              </a:rPr>
              <a:t>mae’r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argymhellion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cyfredol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yn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pwysleisio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cyfarwyddion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cymwys</a:t>
            </a:r>
            <a:r>
              <a:rPr lang="en-GB" sz="1200" dirty="0">
                <a:ea typeface="+mn-lt"/>
                <a:cs typeface="+mn-lt"/>
              </a:rPr>
              <a:t>, </a:t>
            </a:r>
            <a:r>
              <a:rPr lang="en-GB" sz="1200" dirty="0" err="1">
                <a:ea typeface="+mn-lt"/>
                <a:cs typeface="+mn-lt"/>
              </a:rPr>
              <a:t>gorlwytho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graddol</a:t>
            </a:r>
            <a:r>
              <a:rPr lang="en-GB" sz="1200" dirty="0">
                <a:ea typeface="+mn-lt"/>
                <a:cs typeface="+mn-lt"/>
              </a:rPr>
              <a:t> ac addas, a </a:t>
            </a:r>
            <a:r>
              <a:rPr lang="en-GB" sz="1200" dirty="0" err="1">
                <a:ea typeface="+mn-lt"/>
                <a:cs typeface="+mn-lt"/>
              </a:rPr>
              <a:t>rhaglenni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wedi’u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teilwra’n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unigol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i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sicrhau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addasrwydd</a:t>
            </a:r>
            <a:r>
              <a:rPr lang="en-GB" sz="1200" dirty="0">
                <a:ea typeface="+mn-lt"/>
                <a:cs typeface="+mn-lt"/>
              </a:rPr>
              <a:t> a </a:t>
            </a:r>
            <a:r>
              <a:rPr lang="en-GB" sz="1200" dirty="0" err="1">
                <a:ea typeface="+mn-lt"/>
                <a:cs typeface="+mn-lt"/>
              </a:rPr>
              <a:t>diogelwch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i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bobl</a:t>
            </a:r>
            <a:r>
              <a:rPr lang="en-GB" sz="1200" dirty="0">
                <a:ea typeface="+mn-lt"/>
                <a:cs typeface="+mn-lt"/>
              </a:rPr>
              <a:t> </a:t>
            </a:r>
            <a:r>
              <a:rPr lang="en-GB" sz="1200" dirty="0" err="1">
                <a:ea typeface="+mn-lt"/>
                <a:cs typeface="+mn-lt"/>
              </a:rPr>
              <a:t>ifanc</a:t>
            </a:r>
            <a:r>
              <a:rPr lang="en-GB" sz="1200" dirty="0">
                <a:ea typeface="+mn-lt"/>
                <a:cs typeface="+mn-lt"/>
              </a:rPr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90678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A1E96A-F4AA-9950-6363-D85DB9A6CD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677614-AF5A-A39F-821F-61FD16E4FA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617" y="704512"/>
            <a:ext cx="5603010" cy="1386965"/>
          </a:xfrm>
        </p:spPr>
        <p:txBody>
          <a:bodyPr/>
          <a:lstStyle/>
          <a:p>
            <a:r>
              <a:rPr lang="en-US" sz="2000" dirty="0"/>
              <a:t>500 </a:t>
            </a:r>
            <a:r>
              <a:rPr lang="en-US" sz="2000" dirty="0" err="1"/>
              <a:t>gair</a:t>
            </a:r>
            <a:r>
              <a:rPr lang="en-US" sz="2000" dirty="0"/>
              <a:t> </a:t>
            </a:r>
            <a:r>
              <a:rPr lang="en-US" sz="2000" dirty="0" err="1"/>
              <a:t>Recordiad-trafodwch</a:t>
            </a:r>
            <a:r>
              <a:rPr lang="en-US" sz="2000" dirty="0"/>
              <a:t> </a:t>
            </a:r>
            <a:r>
              <a:rPr lang="en-US" sz="2000" dirty="0" err="1"/>
              <a:t>Effaith</a:t>
            </a:r>
            <a:r>
              <a:rPr lang="en-US" sz="2000" dirty="0"/>
              <a:t> </a:t>
            </a:r>
            <a:r>
              <a:rPr lang="en-US" sz="2000" dirty="0" err="1"/>
              <a:t>ymarfer</a:t>
            </a:r>
            <a:r>
              <a:rPr lang="en-US" sz="2000" dirty="0"/>
              <a:t> </a:t>
            </a:r>
            <a:r>
              <a:rPr lang="en-US" sz="2000" dirty="0" err="1"/>
              <a:t>corff</a:t>
            </a:r>
            <a:r>
              <a:rPr lang="en-US" sz="2000" dirty="0"/>
              <a:t> </a:t>
            </a:r>
            <a:r>
              <a:rPr lang="en-US" sz="2000" dirty="0" err="1"/>
              <a:t>rheolaidd</a:t>
            </a:r>
            <a:r>
              <a:rPr lang="en-US" sz="2000" dirty="0"/>
              <a:t> </a:t>
            </a:r>
            <a:r>
              <a:rPr lang="en-US" sz="2000" dirty="0" err="1"/>
              <a:t>gan</a:t>
            </a:r>
            <a:r>
              <a:rPr lang="en-US" sz="2000" dirty="0"/>
              <a:t> </a:t>
            </a:r>
            <a:r>
              <a:rPr lang="en-US" sz="2000" dirty="0" err="1"/>
              <a:t>gysylltu</a:t>
            </a:r>
            <a:r>
              <a:rPr lang="en-US" sz="2000" dirty="0"/>
              <a:t> ag </a:t>
            </a:r>
            <a:r>
              <a:rPr lang="en-US" sz="2000" dirty="0" err="1"/>
              <a:t>agweddau</a:t>
            </a:r>
            <a:r>
              <a:rPr lang="en-US" sz="2000" dirty="0"/>
              <a:t> </a:t>
            </a:r>
            <a:r>
              <a:rPr lang="en-US" sz="2000" dirty="0" err="1"/>
              <a:t>corfforol</a:t>
            </a:r>
            <a:r>
              <a:rPr lang="en-US" sz="2000" dirty="0"/>
              <a:t> a </a:t>
            </a:r>
            <a:r>
              <a:rPr lang="en-US" sz="2000" dirty="0" err="1"/>
              <a:t>meddyliol</a:t>
            </a:r>
          </a:p>
        </p:txBody>
      </p:sp>
      <p:pic>
        <p:nvPicPr>
          <p:cNvPr id="15" name="Picture Placeholder 14">
            <a:extLst>
              <a:ext uri="{FF2B5EF4-FFF2-40B4-BE49-F238E27FC236}">
                <a16:creationId xmlns:a16="http://schemas.microsoft.com/office/drawing/2014/main" id="{EBCC37A9-9FDF-401D-0551-EE1C9B68192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rcRect/>
          <a:stretch/>
        </p:blipFill>
        <p:spPr>
          <a:xfrm>
            <a:off x="6818679" y="1914388"/>
            <a:ext cx="4685443" cy="3238161"/>
          </a:xfrm>
        </p:spPr>
      </p:pic>
      <p:pic>
        <p:nvPicPr>
          <p:cNvPr id="3" name="Meeting with Claudia Morgan (2517376)-20260521_231428-Meeting Recording">
            <a:hlinkClick r:id="" action="ppaction://media"/>
            <a:extLst>
              <a:ext uri="{FF2B5EF4-FFF2-40B4-BE49-F238E27FC236}">
                <a16:creationId xmlns:a16="http://schemas.microsoft.com/office/drawing/2014/main" id="{35329048-E7A8-61D5-E43F-3144F20745A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65200" y="2512438"/>
            <a:ext cx="5051899" cy="283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953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BA87EA-8BB3-79C6-656A-1A8ABD658D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48743" y="663166"/>
            <a:ext cx="4222117" cy="486731"/>
          </a:xfrm>
        </p:spPr>
        <p:txBody>
          <a:bodyPr anchor="b">
            <a:normAutofit/>
          </a:bodyPr>
          <a:lstStyle/>
          <a:p>
            <a:r>
              <a:rPr lang="en-US" sz="1600" dirty="0" err="1"/>
              <a:t>Gwerthusiad</a:t>
            </a:r>
            <a:r>
              <a:rPr lang="en-US" sz="1600" dirty="0"/>
              <a:t> </a:t>
            </a:r>
            <a:r>
              <a:rPr lang="en-US" sz="1600" dirty="0" err="1"/>
              <a:t>diwrnod</a:t>
            </a:r>
            <a:r>
              <a:rPr lang="en-US" sz="1600" dirty="0"/>
              <a:t> </a:t>
            </a:r>
            <a:r>
              <a:rPr lang="en-US" sz="1600" dirty="0" err="1"/>
              <a:t>cynhadledd</a:t>
            </a:r>
            <a:r>
              <a:rPr lang="en-US" sz="1600" dirty="0"/>
              <a:t> </a:t>
            </a:r>
            <a:r>
              <a:rPr lang="en-US" sz="1600" dirty="0" err="1"/>
              <a:t>myfyrwyr</a:t>
            </a:r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008A0A61-D53B-C6C4-9258-8F6A4F0B79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48743" y="1846092"/>
            <a:ext cx="4222117" cy="1219362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342900" indent="-342900">
              <a:buChar char="•"/>
            </a:pPr>
            <a:r>
              <a:rPr lang="en-US" sz="1100" dirty="0" err="1">
                <a:ea typeface="+mn-lt"/>
                <a:cs typeface="+mn-lt"/>
              </a:rPr>
              <a:t>Rhoddodd</a:t>
            </a:r>
            <a:r>
              <a:rPr lang="en-US" sz="1100" dirty="0">
                <a:ea typeface="+mn-lt"/>
                <a:cs typeface="+mn-lt"/>
              </a:rPr>
              <a:t> y </a:t>
            </a:r>
            <a:r>
              <a:rPr lang="en-US" sz="1100" dirty="0" err="1">
                <a:ea typeface="+mn-lt"/>
                <a:cs typeface="+mn-lt"/>
              </a:rPr>
              <a:t>gynhadledd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myfyrwyr</a:t>
            </a:r>
            <a:r>
              <a:rPr lang="en-US" sz="1100" dirty="0">
                <a:ea typeface="+mn-lt"/>
                <a:cs typeface="+mn-lt"/>
              </a:rPr>
              <a:t> well </a:t>
            </a:r>
            <a:r>
              <a:rPr lang="en-US" sz="1100" dirty="0" err="1">
                <a:ea typeface="+mn-lt"/>
                <a:cs typeface="+mn-lt"/>
              </a:rPr>
              <a:t>dealltwriaeth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i</a:t>
            </a:r>
            <a:r>
              <a:rPr lang="en-US" sz="1100" dirty="0">
                <a:ea typeface="+mn-lt"/>
                <a:cs typeface="+mn-lt"/>
              </a:rPr>
              <a:t> mi o </a:t>
            </a:r>
            <a:r>
              <a:rPr lang="en-US" sz="1100" dirty="0" err="1">
                <a:ea typeface="+mn-lt"/>
                <a:cs typeface="+mn-lt"/>
              </a:rPr>
              <a:t>sut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mae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ymchwil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yn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cael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ei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chyflwyno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mewn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lleoliad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academaidd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proffesiynol</a:t>
            </a:r>
            <a:r>
              <a:rPr lang="en-US" sz="1100" dirty="0">
                <a:ea typeface="+mn-lt"/>
                <a:cs typeface="+mn-lt"/>
              </a:rPr>
              <a:t>.</a:t>
            </a:r>
          </a:p>
          <a:p>
            <a:pPr marL="342900" indent="-342900">
              <a:buChar char="•"/>
            </a:pPr>
            <a:r>
              <a:rPr lang="en-US" sz="1100" dirty="0">
                <a:ea typeface="+mn-lt"/>
                <a:cs typeface="+mn-lt"/>
              </a:rPr>
              <a:t>Un </a:t>
            </a:r>
            <a:r>
              <a:rPr lang="en-US" sz="1100" dirty="0" err="1">
                <a:ea typeface="+mn-lt"/>
                <a:cs typeface="+mn-lt"/>
              </a:rPr>
              <a:t>cyflwyniad</a:t>
            </a:r>
            <a:r>
              <a:rPr lang="en-US" sz="1100" dirty="0">
                <a:ea typeface="+mn-lt"/>
                <a:cs typeface="+mn-lt"/>
              </a:rPr>
              <a:t> a </a:t>
            </a:r>
            <a:r>
              <a:rPr lang="en-US" sz="1100" dirty="0" err="1">
                <a:ea typeface="+mn-lt"/>
                <a:cs typeface="+mn-lt"/>
              </a:rPr>
              <a:t>safodd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allan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i</a:t>
            </a:r>
            <a:r>
              <a:rPr lang="en-US" sz="1100" dirty="0">
                <a:ea typeface="+mn-lt"/>
                <a:cs typeface="+mn-lt"/>
              </a:rPr>
              <a:t> mi </a:t>
            </a:r>
            <a:r>
              <a:rPr lang="en-US" sz="1100" dirty="0" err="1">
                <a:ea typeface="+mn-lt"/>
                <a:cs typeface="+mn-lt"/>
              </a:rPr>
              <a:t>oedd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ynghylch</a:t>
            </a:r>
            <a:r>
              <a:rPr lang="en-US" sz="1100" dirty="0">
                <a:ea typeface="+mn-lt"/>
                <a:cs typeface="+mn-lt"/>
              </a:rPr>
              <a:t> 'if lower limb activation warm up affects the performance of semi professional male rugby player'.</a:t>
            </a:r>
          </a:p>
          <a:p>
            <a:pPr marL="342900" indent="-342900">
              <a:buChar char="•"/>
            </a:pPr>
            <a:r>
              <a:rPr lang="en-US" sz="1100" dirty="0" err="1">
                <a:ea typeface="+mn-lt"/>
                <a:cs typeface="+mn-lt"/>
              </a:rPr>
              <a:t>Cyflwyniad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gan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fyfyriwr</a:t>
            </a:r>
            <a:r>
              <a:rPr lang="en-US" sz="1100" dirty="0">
                <a:ea typeface="+mn-lt"/>
                <a:cs typeface="+mn-lt"/>
              </a:rPr>
              <a:t> SET </a:t>
            </a:r>
            <a:r>
              <a:rPr lang="en-US" sz="1100" dirty="0" err="1">
                <a:ea typeface="+mn-lt"/>
                <a:cs typeface="+mn-lt"/>
              </a:rPr>
              <a:t>yn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ei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thrydedd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flwyddyn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ar</a:t>
            </a:r>
            <a:r>
              <a:rPr lang="en-US" sz="1100" dirty="0">
                <a:ea typeface="+mn-lt"/>
                <a:cs typeface="+mn-lt"/>
              </a:rPr>
              <a:t> yr un </a:t>
            </a:r>
            <a:r>
              <a:rPr lang="en-US" sz="1100" dirty="0" err="1">
                <a:ea typeface="+mn-lt"/>
                <a:cs typeface="+mn-lt"/>
              </a:rPr>
              <a:t>cwrs</a:t>
            </a:r>
            <a:r>
              <a:rPr lang="en-US" sz="1100" dirty="0">
                <a:ea typeface="+mn-lt"/>
                <a:cs typeface="+mn-lt"/>
              </a:rPr>
              <a:t> â mi, a </a:t>
            </a:r>
            <a:r>
              <a:rPr lang="en-US" sz="1100" dirty="0" err="1">
                <a:ea typeface="+mn-lt"/>
                <a:cs typeface="+mn-lt"/>
              </a:rPr>
              <a:t>roddodd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syniad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cliriach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i</a:t>
            </a:r>
            <a:r>
              <a:rPr lang="en-US" sz="1100" dirty="0">
                <a:ea typeface="+mn-lt"/>
                <a:cs typeface="+mn-lt"/>
              </a:rPr>
              <a:t> mi </a:t>
            </a:r>
            <a:r>
              <a:rPr lang="en-US" sz="1100" dirty="0" err="1">
                <a:ea typeface="+mn-lt"/>
                <a:cs typeface="+mn-lt"/>
              </a:rPr>
              <a:t>o'r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hyn</a:t>
            </a:r>
            <a:r>
              <a:rPr lang="en-US" sz="1100" dirty="0">
                <a:ea typeface="+mn-lt"/>
                <a:cs typeface="+mn-lt"/>
              </a:rPr>
              <a:t> a </a:t>
            </a:r>
            <a:r>
              <a:rPr lang="en-US" sz="1100" dirty="0" err="1">
                <a:ea typeface="+mn-lt"/>
                <a:cs typeface="+mn-lt"/>
              </a:rPr>
              <a:t>ddisgwylir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gennyf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yn</a:t>
            </a:r>
            <a:r>
              <a:rPr lang="en-US" sz="1100" dirty="0">
                <a:ea typeface="+mn-lt"/>
                <a:cs typeface="+mn-lt"/>
              </a:rPr>
              <a:t> y </a:t>
            </a:r>
            <a:r>
              <a:rPr lang="en-US" sz="1100" dirty="0" err="1">
                <a:ea typeface="+mn-lt"/>
                <a:cs typeface="+mn-lt"/>
              </a:rPr>
              <a:t>dyfodol</a:t>
            </a:r>
            <a:r>
              <a:rPr lang="en-US" sz="1100" dirty="0">
                <a:ea typeface="+mn-lt"/>
                <a:cs typeface="+mn-lt"/>
              </a:rPr>
              <a:t>.</a:t>
            </a:r>
            <a:endParaRPr lang="en-US" sz="1100">
              <a:cs typeface="Poppins Light"/>
            </a:endParaRPr>
          </a:p>
          <a:p>
            <a:pPr marL="342900" indent="-342900">
              <a:buChar char="•"/>
            </a:pPr>
            <a:r>
              <a:rPr lang="en-US" sz="1100" dirty="0">
                <a:ea typeface="+mn-lt"/>
                <a:cs typeface="+mn-lt"/>
              </a:rPr>
              <a:t>Roeddwn </a:t>
            </a:r>
            <a:r>
              <a:rPr lang="en-US" sz="1100" dirty="0" err="1">
                <a:ea typeface="+mn-lt"/>
                <a:cs typeface="+mn-lt"/>
              </a:rPr>
              <a:t>i'n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teimlo</a:t>
            </a:r>
            <a:r>
              <a:rPr lang="en-US" sz="1100" dirty="0">
                <a:ea typeface="+mn-lt"/>
                <a:cs typeface="+mn-lt"/>
              </a:rPr>
              <a:t> bod y </a:t>
            </a:r>
            <a:r>
              <a:rPr lang="en-US" sz="1100" dirty="0" err="1">
                <a:ea typeface="+mn-lt"/>
                <a:cs typeface="+mn-lt"/>
              </a:rPr>
              <a:t>pwnc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yn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ddiddorol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iawn</a:t>
            </a:r>
            <a:r>
              <a:rPr lang="en-US" sz="1100" dirty="0">
                <a:ea typeface="+mn-lt"/>
                <a:cs typeface="+mn-lt"/>
              </a:rPr>
              <a:t> ac </a:t>
            </a:r>
            <a:r>
              <a:rPr lang="en-US" sz="1100" dirty="0" err="1">
                <a:ea typeface="+mn-lt"/>
                <a:cs typeface="+mn-lt"/>
              </a:rPr>
              <a:t>fe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roddodd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syniadau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i</a:t>
            </a:r>
            <a:r>
              <a:rPr lang="en-US" sz="1100" dirty="0">
                <a:ea typeface="+mn-lt"/>
                <a:cs typeface="+mn-lt"/>
              </a:rPr>
              <a:t> mi am </a:t>
            </a:r>
            <a:r>
              <a:rPr lang="en-US" sz="1100" dirty="0" err="1">
                <a:ea typeface="+mn-lt"/>
                <a:cs typeface="+mn-lt"/>
              </a:rPr>
              <a:t>feysydd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posibl</a:t>
            </a:r>
            <a:r>
              <a:rPr lang="en-US" sz="1100" dirty="0">
                <a:ea typeface="+mn-lt"/>
                <a:cs typeface="+mn-lt"/>
              </a:rPr>
              <a:t> y </a:t>
            </a:r>
            <a:r>
              <a:rPr lang="en-US" sz="1100" dirty="0" err="1">
                <a:ea typeface="+mn-lt"/>
                <a:cs typeface="+mn-lt"/>
              </a:rPr>
              <a:t>gallai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ganolbwyntio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ar</a:t>
            </a:r>
            <a:r>
              <a:rPr lang="en-US" sz="1100" dirty="0">
                <a:ea typeface="+mn-lt"/>
                <a:cs typeface="+mn-lt"/>
              </a:rPr>
              <a:t>, </a:t>
            </a:r>
            <a:r>
              <a:rPr lang="en-US" sz="1100" dirty="0" err="1">
                <a:ea typeface="+mn-lt"/>
                <a:cs typeface="+mn-lt"/>
              </a:rPr>
              <a:t>ar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gyfer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prosiectau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yn</a:t>
            </a:r>
            <a:r>
              <a:rPr lang="en-US" sz="1100" dirty="0">
                <a:ea typeface="+mn-lt"/>
                <a:cs typeface="+mn-lt"/>
              </a:rPr>
              <a:t> y </a:t>
            </a:r>
            <a:r>
              <a:rPr lang="en-US" sz="1100" dirty="0" err="1">
                <a:ea typeface="+mn-lt"/>
                <a:cs typeface="+mn-lt"/>
              </a:rPr>
              <a:t>dyfodol</a:t>
            </a:r>
            <a:r>
              <a:rPr lang="en-US" sz="1100" dirty="0">
                <a:ea typeface="+mn-lt"/>
                <a:cs typeface="+mn-lt"/>
              </a:rPr>
              <a:t>.</a:t>
            </a:r>
            <a:endParaRPr lang="en-US" sz="1100">
              <a:cs typeface="Poppins Light"/>
            </a:endParaRPr>
          </a:p>
          <a:p>
            <a:pPr marL="342900" indent="-342900">
              <a:buChar char="•"/>
            </a:pPr>
            <a:r>
              <a:rPr lang="en-US" sz="1100" dirty="0" err="1">
                <a:ea typeface="+mn-lt"/>
                <a:cs typeface="+mn-lt"/>
              </a:rPr>
              <a:t>Dysgais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lawer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hefyd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o'r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ffordd</a:t>
            </a:r>
            <a:r>
              <a:rPr lang="en-US" sz="1100" dirty="0">
                <a:ea typeface="+mn-lt"/>
                <a:cs typeface="+mn-lt"/>
              </a:rPr>
              <a:t> y </a:t>
            </a:r>
            <a:r>
              <a:rPr lang="en-US" sz="1100" dirty="0" err="1">
                <a:ea typeface="+mn-lt"/>
                <a:cs typeface="+mn-lt"/>
              </a:rPr>
              <a:t>cynhaliwyd</a:t>
            </a:r>
            <a:r>
              <a:rPr lang="en-US" sz="1100" dirty="0">
                <a:ea typeface="+mn-lt"/>
                <a:cs typeface="+mn-lt"/>
              </a:rPr>
              <a:t> yr </a:t>
            </a:r>
            <a:r>
              <a:rPr lang="en-US" sz="1100" dirty="0" err="1">
                <a:ea typeface="+mn-lt"/>
                <a:cs typeface="+mn-lt"/>
              </a:rPr>
              <a:t>ymchwil</a:t>
            </a:r>
            <a:r>
              <a:rPr lang="en-US" sz="1100" dirty="0">
                <a:ea typeface="+mn-lt"/>
                <a:cs typeface="+mn-lt"/>
              </a:rPr>
              <a:t>, </a:t>
            </a:r>
            <a:r>
              <a:rPr lang="en-US" sz="1100" dirty="0" err="1">
                <a:ea typeface="+mn-lt"/>
                <a:cs typeface="+mn-lt"/>
              </a:rPr>
              <a:t>gan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gynnwys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sut</a:t>
            </a:r>
            <a:r>
              <a:rPr lang="en-US" sz="1100" dirty="0">
                <a:ea typeface="+mn-lt"/>
                <a:cs typeface="+mn-lt"/>
              </a:rPr>
              <a:t> y </a:t>
            </a:r>
            <a:r>
              <a:rPr lang="en-US" sz="1100" dirty="0" err="1">
                <a:ea typeface="+mn-lt"/>
                <a:cs typeface="+mn-lt"/>
              </a:rPr>
              <a:t>casglwyd</a:t>
            </a:r>
            <a:r>
              <a:rPr lang="en-US" sz="1100" dirty="0">
                <a:ea typeface="+mn-lt"/>
                <a:cs typeface="+mn-lt"/>
              </a:rPr>
              <a:t>, yr </a:t>
            </a:r>
            <a:r>
              <a:rPr lang="en-US" sz="1100" dirty="0" err="1">
                <a:ea typeface="+mn-lt"/>
                <a:cs typeface="+mn-lt"/>
              </a:rPr>
              <a:t>esboniwyd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a'r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cyflwynwyd</a:t>
            </a:r>
            <a:r>
              <a:rPr lang="en-US" sz="1100" dirty="0">
                <a:ea typeface="+mn-lt"/>
                <a:cs typeface="+mn-lt"/>
              </a:rPr>
              <a:t> y data </a:t>
            </a:r>
            <a:r>
              <a:rPr lang="en-US" sz="1100" dirty="0" err="1">
                <a:ea typeface="+mn-lt"/>
                <a:cs typeface="+mn-lt"/>
              </a:rPr>
              <a:t>yn</a:t>
            </a:r>
            <a:r>
              <a:rPr lang="en-US" sz="1100" dirty="0">
                <a:ea typeface="+mn-lt"/>
                <a:cs typeface="+mn-lt"/>
              </a:rPr>
              <a:t> </a:t>
            </a:r>
            <a:r>
              <a:rPr lang="en-US" sz="1100" dirty="0" err="1">
                <a:ea typeface="+mn-lt"/>
                <a:cs typeface="+mn-lt"/>
              </a:rPr>
              <a:t>glir</a:t>
            </a:r>
            <a:r>
              <a:rPr lang="en-US" sz="1100" dirty="0">
                <a:ea typeface="+mn-lt"/>
                <a:cs typeface="+mn-lt"/>
              </a:rPr>
              <a:t>.</a:t>
            </a:r>
            <a:endParaRPr lang="en-US" sz="1100" dirty="0">
              <a:cs typeface="Poppins Light"/>
            </a:endParaRPr>
          </a:p>
          <a:p>
            <a:pPr marL="342900" indent="-342900">
              <a:buChar char="•"/>
            </a:pPr>
            <a:endParaRPr lang="en-US" dirty="0">
              <a:cs typeface="Poppins Light"/>
            </a:endParaRPr>
          </a:p>
        </p:txBody>
      </p:sp>
      <p:pic>
        <p:nvPicPr>
          <p:cNvPr id="18" name="Picture Placeholder 17" descr="A person standing in front of a large screen&#10;&#10;AI-generated content may be incorrect.">
            <a:extLst>
              <a:ext uri="{FF2B5EF4-FFF2-40B4-BE49-F238E27FC236}">
                <a16:creationId xmlns:a16="http://schemas.microsoft.com/office/drawing/2014/main" id="{2DF43209-08B5-4410-CE46-63D3FC420156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 l="24560"/>
          <a:stretch>
            <a:fillRect/>
          </a:stretch>
        </p:blipFill>
        <p:spPr>
          <a:xfrm>
            <a:off x="358140" y="333756"/>
            <a:ext cx="6226810" cy="6190488"/>
          </a:xfrm>
          <a:noFill/>
        </p:spPr>
      </p:pic>
    </p:spTree>
    <p:extLst>
      <p:ext uri="{BB962C8B-B14F-4D97-AF65-F5344CB8AC3E}">
        <p14:creationId xmlns:p14="http://schemas.microsoft.com/office/powerpoint/2010/main" val="32727320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CAA463-F531-1FC1-6826-167C367BDDA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906170" y="407032"/>
            <a:ext cx="6376613" cy="1054928"/>
          </a:xfrm>
        </p:spPr>
        <p:txBody>
          <a:bodyPr>
            <a:normAutofit/>
          </a:bodyPr>
          <a:lstStyle/>
          <a:p>
            <a:r>
              <a:rPr lang="en-US" sz="5400" err="1"/>
              <a:t>Adlewyrchiad</a:t>
            </a:r>
            <a:endParaRPr lang="en-US" sz="540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EAB74878-6D4D-7D3D-A673-888B9A13B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456" y="1625722"/>
            <a:ext cx="5061303" cy="1933310"/>
          </a:xfrm>
        </p:spPr>
        <p:txBody>
          <a:bodyPr/>
          <a:lstStyle/>
          <a:p>
            <a:pPr marL="342900" indent="-342900" algn="l">
              <a:buFont typeface="Arial"/>
              <a:buChar char="•"/>
            </a:pPr>
            <a:r>
              <a:rPr lang="en-GB" dirty="0">
                <a:cs typeface="Poppins Light"/>
              </a:rPr>
              <a:t>Rhan 1 – 500 Gair</a:t>
            </a:r>
            <a:br>
              <a:rPr lang="en-GB" dirty="0">
                <a:cs typeface="Poppins Light"/>
              </a:rPr>
            </a:br>
            <a:r>
              <a:rPr lang="en-GB" dirty="0">
                <a:cs typeface="Poppins Light"/>
              </a:rPr>
              <a:t>Rhan 2 – </a:t>
            </a:r>
            <a:r>
              <a:rPr lang="en-GB" dirty="0" err="1">
                <a:cs typeface="Poppins Light"/>
              </a:rPr>
              <a:t>Cyflwyniad</a:t>
            </a:r>
            <a:r>
              <a:rPr lang="en-GB" dirty="0">
                <a:cs typeface="Poppins Light"/>
              </a:rPr>
              <a:t> </a:t>
            </a:r>
            <a:r>
              <a:rPr lang="en-GB" dirty="0" err="1">
                <a:cs typeface="Poppins Light"/>
              </a:rPr>
              <a:t>Llafar</a:t>
            </a:r>
            <a:br>
              <a:rPr lang="en-GB" dirty="0">
                <a:cs typeface="Poppins Light"/>
              </a:rPr>
            </a:br>
            <a:r>
              <a:rPr lang="en-GB" dirty="0">
                <a:cs typeface="Poppins Light"/>
              </a:rPr>
              <a:t>Fy </a:t>
            </a:r>
            <a:r>
              <a:rPr lang="en-GB" dirty="0" err="1">
                <a:cs typeface="Poppins Light"/>
              </a:rPr>
              <a:t>mhrofiad</a:t>
            </a:r>
            <a:r>
              <a:rPr lang="en-GB" dirty="0">
                <a:cs typeface="Poppins Light"/>
              </a:rPr>
              <a:t> </a:t>
            </a:r>
            <a:r>
              <a:rPr lang="en-GB" dirty="0" err="1">
                <a:cs typeface="Poppins Light"/>
              </a:rPr>
              <a:t>trwy</a:t>
            </a:r>
            <a:r>
              <a:rPr lang="en-GB" dirty="0">
                <a:cs typeface="Poppins Light"/>
              </a:rPr>
              <a:t> </a:t>
            </a:r>
            <a:r>
              <a:rPr lang="en-GB" dirty="0" err="1">
                <a:cs typeface="Poppins Light"/>
              </a:rPr>
              <a:t>gydol</a:t>
            </a:r>
            <a:r>
              <a:rPr lang="en-GB" dirty="0">
                <a:cs typeface="Poppins Light"/>
              </a:rPr>
              <a:t> y </a:t>
            </a:r>
            <a:r>
              <a:rPr lang="en-GB" dirty="0" err="1">
                <a:cs typeface="Poppins Light"/>
              </a:rPr>
              <a:t>modiwl</a:t>
            </a:r>
            <a:br>
              <a:rPr lang="en-US" dirty="0"/>
            </a:br>
            <a:r>
              <a:rPr lang="en-GB" dirty="0">
                <a:cs typeface="Poppins Light"/>
              </a:rPr>
              <a:t>Fy </a:t>
            </a:r>
            <a:r>
              <a:rPr lang="en-GB" dirty="0" err="1">
                <a:cs typeface="Poppins Light"/>
              </a:rPr>
              <a:t>mhrofiad</a:t>
            </a:r>
            <a:r>
              <a:rPr lang="en-GB" dirty="0">
                <a:cs typeface="Poppins Light"/>
              </a:rPr>
              <a:t> </a:t>
            </a:r>
            <a:r>
              <a:rPr lang="en-GB" dirty="0" err="1">
                <a:cs typeface="Poppins Light"/>
              </a:rPr>
              <a:t>yn</a:t>
            </a:r>
            <a:r>
              <a:rPr lang="en-GB" dirty="0">
                <a:cs typeface="Poppins Light"/>
              </a:rPr>
              <a:t> y </a:t>
            </a:r>
            <a:r>
              <a:rPr lang="en-GB" dirty="0" err="1">
                <a:cs typeface="Poppins Light"/>
              </a:rPr>
              <a:t>cynhadledd</a:t>
            </a:r>
            <a:r>
              <a:rPr lang="en-GB" dirty="0">
                <a:cs typeface="Poppins Light"/>
              </a:rPr>
              <a:t> </a:t>
            </a:r>
            <a:r>
              <a:rPr lang="en-GB" dirty="0" err="1">
                <a:cs typeface="Poppins Light"/>
              </a:rPr>
              <a:t>fyfyrwyr</a:t>
            </a:r>
            <a:endParaRPr lang="en-US" dirty="0">
              <a:cs typeface="Poppins Light"/>
            </a:endParaRPr>
          </a:p>
        </p:txBody>
      </p:sp>
      <p:pic>
        <p:nvPicPr>
          <p:cNvPr id="6" name="Meeting with Claudia Morgan (2517376)-20260521_234407-Meeting Recording">
            <a:hlinkClick r:id="" action="ppaction://media"/>
            <a:extLst>
              <a:ext uri="{FF2B5EF4-FFF2-40B4-BE49-F238E27FC236}">
                <a16:creationId xmlns:a16="http://schemas.microsoft.com/office/drawing/2014/main" id="{D2A06079-9E02-AEEA-B04E-A4A95E79CCA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21242" y="3564466"/>
            <a:ext cx="4954059" cy="2782359"/>
          </a:xfrm>
          <a:prstGeom prst="rect">
            <a:avLst/>
          </a:prstGeom>
        </p:spPr>
      </p:pic>
      <p:pic>
        <p:nvPicPr>
          <p:cNvPr id="7" name="Picture 6" descr="Free Images : angry, businesswoman, conflict, complaint, appeasement ...">
            <a:extLst>
              <a:ext uri="{FF2B5EF4-FFF2-40B4-BE49-F238E27FC236}">
                <a16:creationId xmlns:a16="http://schemas.microsoft.com/office/drawing/2014/main" id="{893CFB65-8247-3522-9EBF-67C030F3974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57957" y="2089150"/>
            <a:ext cx="3247253" cy="2949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536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79A022-BD71-63AE-9BA1-D07EDEBB99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B8EA5A-4EC9-B840-8C47-DDFD2C27E0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092960" y="380621"/>
            <a:ext cx="6403373" cy="754949"/>
          </a:xfrm>
        </p:spPr>
        <p:txBody>
          <a:bodyPr>
            <a:normAutofit/>
          </a:bodyPr>
          <a:lstStyle/>
          <a:p>
            <a:r>
              <a:rPr lang="en-US" sz="3600" err="1"/>
              <a:t>Rhestr</a:t>
            </a:r>
            <a:r>
              <a:rPr lang="en-US" sz="3600" dirty="0"/>
              <a:t> </a:t>
            </a:r>
            <a:r>
              <a:rPr lang="en-US" sz="3600" err="1"/>
              <a:t>Cyfeirnodi</a:t>
            </a:r>
            <a:endParaRPr lang="en-US" sz="36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CAFE39-474E-ED93-0785-A1CD80E9220C}"/>
              </a:ext>
            </a:extLst>
          </p:cNvPr>
          <p:cNvSpPr txBox="1"/>
          <p:nvPr/>
        </p:nvSpPr>
        <p:spPr>
          <a:xfrm>
            <a:off x="931333" y="1136018"/>
            <a:ext cx="9236547" cy="489364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050">
                <a:latin typeface="Times New Roman"/>
                <a:cs typeface="Times New Roman"/>
              </a:rPr>
              <a:t>Reference list</a:t>
            </a:r>
            <a:endParaRPr lang="en-US" sz="1050">
              <a:cs typeface="Poppins Light"/>
            </a:endParaRPr>
          </a:p>
          <a:p>
            <a:r>
              <a:rPr lang="en-GB" sz="1050" dirty="0">
                <a:latin typeface="Times New Roman"/>
                <a:cs typeface="Times New Roman"/>
              </a:rPr>
              <a:t>Collins, H., </a:t>
            </a:r>
            <a:r>
              <a:rPr lang="en-GB" sz="1050" dirty="0" err="1">
                <a:latin typeface="Times New Roman"/>
                <a:cs typeface="Times New Roman"/>
              </a:rPr>
              <a:t>Fawkner</a:t>
            </a:r>
            <a:r>
              <a:rPr lang="en-GB" sz="1050" dirty="0">
                <a:latin typeface="Times New Roman"/>
                <a:cs typeface="Times New Roman"/>
              </a:rPr>
              <a:t>, S., Booth, J.N. and Duncan, A. (2018). The effect of resistance training interventions on weight status in youth: a meta-analysis. </a:t>
            </a:r>
            <a:r>
              <a:rPr lang="en-GB" sz="1050" i="1" dirty="0">
                <a:latin typeface="Times New Roman"/>
                <a:cs typeface="Times New Roman"/>
              </a:rPr>
              <a:t>Sports Medicine - Open</a:t>
            </a:r>
            <a:r>
              <a:rPr lang="en-GB" sz="1050" dirty="0">
                <a:latin typeface="Times New Roman"/>
                <a:cs typeface="Times New Roman"/>
              </a:rPr>
              <a:t>, [online] 4(1). </a:t>
            </a:r>
            <a:r>
              <a:rPr lang="en-GB" sz="1050" dirty="0" err="1">
                <a:latin typeface="Times New Roman"/>
                <a:cs typeface="Times New Roman"/>
              </a:rPr>
              <a:t>doi:https</a:t>
            </a:r>
            <a:r>
              <a:rPr lang="en-GB" sz="1050" dirty="0">
                <a:latin typeface="Times New Roman"/>
                <a:cs typeface="Times New Roman"/>
              </a:rPr>
              <a:t>://doi.org/10.1186/s40798-018-0154-z.</a:t>
            </a:r>
            <a:endParaRPr lang="en-GB" sz="1050">
              <a:cs typeface="Poppins Light"/>
            </a:endParaRPr>
          </a:p>
          <a:p>
            <a:r>
              <a:rPr lang="en-GB" sz="1050" dirty="0">
                <a:latin typeface="Times New Roman"/>
                <a:cs typeface="Times New Roman"/>
              </a:rPr>
              <a:t>Gómez-Bruton, A., Matute-Llorente, Á., González-Agüero, A., </a:t>
            </a:r>
            <a:r>
              <a:rPr lang="en-GB" sz="1050" dirty="0" err="1">
                <a:latin typeface="Times New Roman"/>
                <a:cs typeface="Times New Roman"/>
              </a:rPr>
              <a:t>Casajús</a:t>
            </a:r>
            <a:r>
              <a:rPr lang="en-GB" sz="1050" dirty="0">
                <a:latin typeface="Times New Roman"/>
                <a:cs typeface="Times New Roman"/>
              </a:rPr>
              <a:t>, J.A. and Vicente-Rodríguez, G. (2017). Plyometric exercise and bone health in children and adolescents: a systematic review. </a:t>
            </a:r>
            <a:r>
              <a:rPr lang="en-GB" sz="1050" i="1" dirty="0">
                <a:latin typeface="Times New Roman"/>
                <a:cs typeface="Times New Roman"/>
              </a:rPr>
              <a:t>World Journal of </a:t>
            </a:r>
            <a:r>
              <a:rPr lang="en-GB" sz="1050" i="1" dirty="0" err="1">
                <a:latin typeface="Times New Roman"/>
                <a:cs typeface="Times New Roman"/>
              </a:rPr>
              <a:t>Pediatrics</a:t>
            </a:r>
            <a:r>
              <a:rPr lang="en-GB" sz="1050" dirty="0">
                <a:latin typeface="Times New Roman"/>
                <a:cs typeface="Times New Roman"/>
              </a:rPr>
              <a:t>, 13(2), pp.112–121. </a:t>
            </a:r>
            <a:r>
              <a:rPr lang="en-GB" sz="1050" dirty="0" err="1">
                <a:latin typeface="Times New Roman"/>
                <a:cs typeface="Times New Roman"/>
              </a:rPr>
              <a:t>doi:https</a:t>
            </a:r>
            <a:r>
              <a:rPr lang="en-GB" sz="1050" dirty="0">
                <a:latin typeface="Times New Roman"/>
                <a:cs typeface="Times New Roman"/>
              </a:rPr>
              <a:t>://doi.org/10.1007/s12519-016-0076-0.</a:t>
            </a:r>
            <a:endParaRPr lang="en-GB" sz="1050">
              <a:cs typeface="Poppins Light"/>
            </a:endParaRPr>
          </a:p>
          <a:p>
            <a:r>
              <a:rPr lang="en-GB" sz="1050" dirty="0">
                <a:latin typeface="Times New Roman"/>
                <a:cs typeface="Times New Roman"/>
              </a:rPr>
              <a:t>Gordon, B.R., McDowell, C.P., Hallgren, M., Meyer, J.D., Lyons, M. and Herring, M.P. (2018). Association of Efficacy of Resistance Exercise Training With Depressive Symptoms. </a:t>
            </a:r>
            <a:r>
              <a:rPr lang="en-GB" sz="1050" i="1" dirty="0">
                <a:latin typeface="Times New Roman"/>
                <a:cs typeface="Times New Roman"/>
              </a:rPr>
              <a:t>JAMA Psychiatry</a:t>
            </a:r>
            <a:r>
              <a:rPr lang="en-GB" sz="1050" dirty="0">
                <a:latin typeface="Times New Roman"/>
                <a:cs typeface="Times New Roman"/>
              </a:rPr>
              <a:t>, [online] 75(6), p.566. </a:t>
            </a:r>
            <a:r>
              <a:rPr lang="en-GB" sz="1050" dirty="0" err="1">
                <a:latin typeface="Times New Roman"/>
                <a:cs typeface="Times New Roman"/>
              </a:rPr>
              <a:t>doi:https</a:t>
            </a:r>
            <a:r>
              <a:rPr lang="en-GB" sz="1050" dirty="0">
                <a:latin typeface="Times New Roman"/>
                <a:cs typeface="Times New Roman"/>
              </a:rPr>
              <a:t>://doi.org/10.1001/jamapsychiatry.2018.0572.</a:t>
            </a:r>
            <a:endParaRPr lang="en-GB" sz="1050">
              <a:cs typeface="Poppins Light"/>
            </a:endParaRPr>
          </a:p>
          <a:p>
            <a:r>
              <a:rPr lang="en-GB" sz="1050" dirty="0">
                <a:latin typeface="Times New Roman"/>
                <a:cs typeface="Times New Roman"/>
              </a:rPr>
              <a:t>Lesinski, M., Herz, M., </a:t>
            </a:r>
            <a:r>
              <a:rPr lang="en-GB" sz="1050" dirty="0" err="1">
                <a:latin typeface="Times New Roman"/>
                <a:cs typeface="Times New Roman"/>
              </a:rPr>
              <a:t>Schmelcher</a:t>
            </a:r>
            <a:r>
              <a:rPr lang="en-GB" sz="1050" dirty="0">
                <a:latin typeface="Times New Roman"/>
                <a:cs typeface="Times New Roman"/>
              </a:rPr>
              <a:t>, A. and </a:t>
            </a:r>
            <a:r>
              <a:rPr lang="en-GB" sz="1050" dirty="0" err="1">
                <a:latin typeface="Times New Roman"/>
                <a:cs typeface="Times New Roman"/>
              </a:rPr>
              <a:t>Granacher</a:t>
            </a:r>
            <a:r>
              <a:rPr lang="en-GB" sz="1050" dirty="0">
                <a:latin typeface="Times New Roman"/>
                <a:cs typeface="Times New Roman"/>
              </a:rPr>
              <a:t>, U. (2020). Effects of Resistance Training on Physical Fitness in Healthy Children and Adolescents: An Umbrella Review. </a:t>
            </a:r>
            <a:r>
              <a:rPr lang="en-GB" sz="1050" i="1" dirty="0">
                <a:latin typeface="Times New Roman"/>
                <a:cs typeface="Times New Roman"/>
              </a:rPr>
              <a:t>Sports Medicine</a:t>
            </a:r>
            <a:r>
              <a:rPr lang="en-GB" sz="1050" dirty="0">
                <a:latin typeface="Times New Roman"/>
                <a:cs typeface="Times New Roman"/>
              </a:rPr>
              <a:t>, 50(11), pp.1901–1928. </a:t>
            </a:r>
            <a:r>
              <a:rPr lang="en-GB" sz="1050" dirty="0" err="1">
                <a:latin typeface="Times New Roman"/>
                <a:cs typeface="Times New Roman"/>
              </a:rPr>
              <a:t>doi:https</a:t>
            </a:r>
            <a:r>
              <a:rPr lang="en-GB" sz="1050" dirty="0">
                <a:latin typeface="Times New Roman"/>
                <a:cs typeface="Times New Roman"/>
              </a:rPr>
              <a:t>://doi.org/10.1007/s40279-020-01327-3.</a:t>
            </a:r>
            <a:endParaRPr lang="en-GB" sz="1050">
              <a:cs typeface="Poppins Light"/>
            </a:endParaRPr>
          </a:p>
          <a:p>
            <a:r>
              <a:rPr lang="en-GB" sz="1050" dirty="0">
                <a:latin typeface="Times New Roman"/>
                <a:cs typeface="Times New Roman"/>
              </a:rPr>
              <a:t>Lesinski, M., Prieske, O. and </a:t>
            </a:r>
            <a:r>
              <a:rPr lang="en-GB" sz="1050" dirty="0" err="1">
                <a:latin typeface="Times New Roman"/>
                <a:cs typeface="Times New Roman"/>
              </a:rPr>
              <a:t>Granacher</a:t>
            </a:r>
            <a:r>
              <a:rPr lang="en-GB" sz="1050" dirty="0">
                <a:latin typeface="Times New Roman"/>
                <a:cs typeface="Times New Roman"/>
              </a:rPr>
              <a:t>, U. (2016). Effects and dose–response relationships of resistance training on physical performance in youth athletes: a systematic review and meta-analysis. </a:t>
            </a:r>
            <a:r>
              <a:rPr lang="en-GB" sz="1050" i="1" dirty="0">
                <a:latin typeface="Times New Roman"/>
                <a:cs typeface="Times New Roman"/>
              </a:rPr>
              <a:t>British Journal of Sports Medicine</a:t>
            </a:r>
            <a:r>
              <a:rPr lang="en-GB" sz="1050" dirty="0">
                <a:latin typeface="Times New Roman"/>
                <a:cs typeface="Times New Roman"/>
              </a:rPr>
              <a:t>, [online] 50(13), pp.781–795. </a:t>
            </a:r>
            <a:r>
              <a:rPr lang="en-GB" sz="1050" dirty="0" err="1">
                <a:latin typeface="Times New Roman"/>
                <a:cs typeface="Times New Roman"/>
              </a:rPr>
              <a:t>doi:https</a:t>
            </a:r>
            <a:r>
              <a:rPr lang="en-GB" sz="1050" dirty="0">
                <a:latin typeface="Times New Roman"/>
                <a:cs typeface="Times New Roman"/>
              </a:rPr>
              <a:t>://doi.org/10.1136/bjsports-2015-095497.</a:t>
            </a:r>
            <a:endParaRPr lang="en-GB" sz="1050">
              <a:cs typeface="Poppins Light"/>
            </a:endParaRPr>
          </a:p>
          <a:p>
            <a:r>
              <a:rPr lang="en-GB" sz="1050" dirty="0">
                <a:latin typeface="Times New Roman"/>
                <a:cs typeface="Times New Roman"/>
              </a:rPr>
              <a:t>Li, C., Ning, G., Xia, Y. and Liu, Q. (2022). Health benefits of physical activity for people with mental disorders: From the perspective of multidimensional subjective wellbeing. </a:t>
            </a:r>
            <a:r>
              <a:rPr lang="en-GB" sz="1050" i="1" dirty="0">
                <a:latin typeface="Times New Roman"/>
                <a:cs typeface="Times New Roman"/>
              </a:rPr>
              <a:t>Frontiers in Psychiatry</a:t>
            </a:r>
            <a:r>
              <a:rPr lang="en-GB" sz="1050" dirty="0">
                <a:latin typeface="Times New Roman"/>
                <a:cs typeface="Times New Roman"/>
              </a:rPr>
              <a:t>, 13. </a:t>
            </a:r>
            <a:r>
              <a:rPr lang="en-GB" sz="1050" dirty="0" err="1">
                <a:latin typeface="Times New Roman"/>
                <a:cs typeface="Times New Roman"/>
              </a:rPr>
              <a:t>doi:https</a:t>
            </a:r>
            <a:r>
              <a:rPr lang="en-GB" sz="1050" dirty="0">
                <a:latin typeface="Times New Roman"/>
                <a:cs typeface="Times New Roman"/>
              </a:rPr>
              <a:t>://doi.org/10.3389/fpsyt.2022.1050208.</a:t>
            </a:r>
            <a:endParaRPr lang="en-GB" sz="1050">
              <a:cs typeface="Poppins Light"/>
            </a:endParaRPr>
          </a:p>
          <a:p>
            <a:r>
              <a:rPr lang="en-GB" sz="1050" dirty="0">
                <a:latin typeface="Times New Roman"/>
                <a:cs typeface="Times New Roman"/>
              </a:rPr>
              <a:t>Lubans, D., Richards, J., Hillman, C., Faulkner, G., Beauchamp, M., Nilsson, M., Kelly, P., Smith, J., Raine, L. and Biddle, S. (2016). Physical Activity for Cognitive and Mental Health in Youth: a Systematic Review of Mechanisms. </a:t>
            </a:r>
            <a:r>
              <a:rPr lang="en-GB" sz="1050" i="1" dirty="0">
                <a:latin typeface="Times New Roman"/>
                <a:cs typeface="Times New Roman"/>
              </a:rPr>
              <a:t>PEDIATRICS</a:t>
            </a:r>
            <a:r>
              <a:rPr lang="en-GB" sz="1050" dirty="0">
                <a:latin typeface="Times New Roman"/>
                <a:cs typeface="Times New Roman"/>
              </a:rPr>
              <a:t>, [online] 138(3), pp.e20161642–e20161642. </a:t>
            </a:r>
            <a:r>
              <a:rPr lang="en-GB" sz="1050" dirty="0" err="1">
                <a:latin typeface="Times New Roman"/>
                <a:cs typeface="Times New Roman"/>
              </a:rPr>
              <a:t>doi:https</a:t>
            </a:r>
            <a:r>
              <a:rPr lang="en-GB" sz="1050" dirty="0">
                <a:latin typeface="Times New Roman"/>
                <a:cs typeface="Times New Roman"/>
              </a:rPr>
              <a:t>://doi.org/10.1542/peds.2016-1642.</a:t>
            </a:r>
            <a:endParaRPr lang="en-GB" sz="1050">
              <a:cs typeface="Poppins Light"/>
            </a:endParaRPr>
          </a:p>
          <a:p>
            <a:r>
              <a:rPr lang="en-GB" sz="1050" dirty="0">
                <a:latin typeface="Times New Roman"/>
                <a:cs typeface="Times New Roman"/>
              </a:rPr>
              <a:t>Mahindru, A., Patil, P. and Agrawal, V. (2023). Role of Physical Activity on Mental Health and well-being: a Review. </a:t>
            </a:r>
            <a:r>
              <a:rPr lang="en-GB" sz="1050" i="1" dirty="0">
                <a:latin typeface="Times New Roman"/>
                <a:cs typeface="Times New Roman"/>
              </a:rPr>
              <a:t>Cureus</a:t>
            </a:r>
            <a:r>
              <a:rPr lang="en-GB" sz="1050" dirty="0">
                <a:latin typeface="Times New Roman"/>
                <a:cs typeface="Times New Roman"/>
              </a:rPr>
              <a:t>, [online] 15(1). </a:t>
            </a:r>
            <a:r>
              <a:rPr lang="en-GB" sz="1050" dirty="0" err="1">
                <a:latin typeface="Times New Roman"/>
                <a:cs typeface="Times New Roman"/>
              </a:rPr>
              <a:t>doi:https</a:t>
            </a:r>
            <a:r>
              <a:rPr lang="en-GB" sz="1050" dirty="0">
                <a:latin typeface="Times New Roman"/>
                <a:cs typeface="Times New Roman"/>
              </a:rPr>
              <a:t>://doi.org/10.7759/cureus.33475.</a:t>
            </a:r>
            <a:endParaRPr lang="en-GB" sz="1050">
              <a:cs typeface="Poppins Light"/>
            </a:endParaRPr>
          </a:p>
          <a:p>
            <a:r>
              <a:rPr lang="en-GB" sz="1050" dirty="0">
                <a:latin typeface="Times New Roman"/>
                <a:cs typeface="Times New Roman"/>
              </a:rPr>
              <a:t>Myers, A.M., Beam, N.W. and Fakhoury, J.D. (2017). Resistance training for children and adolescents. </a:t>
            </a:r>
            <a:r>
              <a:rPr lang="en-GB" sz="1050" i="1" dirty="0">
                <a:latin typeface="Times New Roman"/>
                <a:cs typeface="Times New Roman"/>
              </a:rPr>
              <a:t>Translational </a:t>
            </a:r>
            <a:r>
              <a:rPr lang="en-GB" sz="1050" i="1" dirty="0" err="1">
                <a:latin typeface="Times New Roman"/>
                <a:cs typeface="Times New Roman"/>
              </a:rPr>
              <a:t>Pediatrics</a:t>
            </a:r>
            <a:r>
              <a:rPr lang="en-GB" sz="1050" dirty="0">
                <a:latin typeface="Times New Roman"/>
                <a:cs typeface="Times New Roman"/>
              </a:rPr>
              <a:t>, 6(3), pp.137–143. </a:t>
            </a:r>
            <a:r>
              <a:rPr lang="en-GB" sz="1050" dirty="0" err="1">
                <a:latin typeface="Times New Roman"/>
                <a:cs typeface="Times New Roman"/>
              </a:rPr>
              <a:t>doi:https</a:t>
            </a:r>
            <a:r>
              <a:rPr lang="en-GB" sz="1050" dirty="0">
                <a:latin typeface="Times New Roman"/>
                <a:cs typeface="Times New Roman"/>
              </a:rPr>
              <a:t>://doi.org/10.21037/tp.2017.04.01.</a:t>
            </a:r>
            <a:endParaRPr lang="en-GB" sz="1050">
              <a:cs typeface="Poppins Light"/>
            </a:endParaRPr>
          </a:p>
          <a:p>
            <a:r>
              <a:rPr lang="en-GB" sz="1050" dirty="0">
                <a:latin typeface="Times New Roman"/>
                <a:cs typeface="Times New Roman"/>
              </a:rPr>
              <a:t>Noetel, M., Sanders, T., Gallardo-Gómez, D., Taylor, P., Cruz, B. del P., Hoek, D. van den, Smith, J.J., Mahoney, J., </a:t>
            </a:r>
            <a:r>
              <a:rPr lang="en-GB" sz="1050" dirty="0" err="1">
                <a:latin typeface="Times New Roman"/>
                <a:cs typeface="Times New Roman"/>
              </a:rPr>
              <a:t>Spathis</a:t>
            </a:r>
            <a:r>
              <a:rPr lang="en-GB" sz="1050" dirty="0">
                <a:latin typeface="Times New Roman"/>
                <a:cs typeface="Times New Roman"/>
              </a:rPr>
              <a:t>, J., Moresi, M., Pagano, R., Pagano, L., Vasconcellos, R., Arnott, H., Varley, B., Parker, P., Biddle, S. and Lonsdale, C. (2024). Effect of exercise for depression: Systematic review and network meta-analysis of randomised controlled trials. </a:t>
            </a:r>
            <a:r>
              <a:rPr lang="en-GB" sz="1050" i="1" dirty="0">
                <a:latin typeface="Times New Roman"/>
                <a:cs typeface="Times New Roman"/>
              </a:rPr>
              <a:t>The BMJ</a:t>
            </a:r>
            <a:r>
              <a:rPr lang="en-GB" sz="1050" dirty="0">
                <a:latin typeface="Times New Roman"/>
                <a:cs typeface="Times New Roman"/>
              </a:rPr>
              <a:t>, [online] 384(8417). </a:t>
            </a:r>
            <a:r>
              <a:rPr lang="en-GB" sz="1050" dirty="0" err="1">
                <a:latin typeface="Times New Roman"/>
                <a:cs typeface="Times New Roman"/>
              </a:rPr>
              <a:t>doi:https</a:t>
            </a:r>
            <a:r>
              <a:rPr lang="en-GB" sz="1050" dirty="0">
                <a:latin typeface="Times New Roman"/>
                <a:cs typeface="Times New Roman"/>
              </a:rPr>
              <a:t>://doi.org/10.1136/bmj-2023-075847.</a:t>
            </a:r>
            <a:endParaRPr lang="en-GB" sz="1050">
              <a:cs typeface="Poppins Light"/>
            </a:endParaRPr>
          </a:p>
          <a:p>
            <a:r>
              <a:rPr lang="en-GB" sz="1050" dirty="0">
                <a:latin typeface="Times New Roman"/>
                <a:cs typeface="Times New Roman"/>
              </a:rPr>
              <a:t>Pierce, K.C., Hornsby, W.G. and Stone, M.H. (2022). Weightlifting for Children and Adolescents: A Narrative Review. </a:t>
            </a:r>
            <a:r>
              <a:rPr lang="en-GB" sz="1050" i="1" dirty="0">
                <a:latin typeface="Times New Roman"/>
                <a:cs typeface="Times New Roman"/>
              </a:rPr>
              <a:t>Sports health</a:t>
            </a:r>
            <a:r>
              <a:rPr lang="en-GB" sz="1050" dirty="0">
                <a:latin typeface="Times New Roman"/>
                <a:cs typeface="Times New Roman"/>
              </a:rPr>
              <a:t>, [online] 14(1), pp.45–56. </a:t>
            </a:r>
            <a:r>
              <a:rPr lang="en-GB" sz="1050" dirty="0" err="1">
                <a:latin typeface="Times New Roman"/>
                <a:cs typeface="Times New Roman"/>
              </a:rPr>
              <a:t>doi:https</a:t>
            </a:r>
            <a:r>
              <a:rPr lang="en-GB" sz="1050" dirty="0">
                <a:latin typeface="Times New Roman"/>
                <a:cs typeface="Times New Roman"/>
              </a:rPr>
              <a:t>://doi.org/10.1177/19417381211056094.</a:t>
            </a:r>
            <a:endParaRPr lang="en-GB" sz="1050">
              <a:cs typeface="Poppins Light"/>
            </a:endParaRPr>
          </a:p>
          <a:p>
            <a:r>
              <a:rPr lang="en-GB" sz="1050" dirty="0">
                <a:latin typeface="Times New Roman"/>
                <a:cs typeface="Times New Roman"/>
              </a:rPr>
              <a:t>White, R.L., Vella, S., Biddle, S., Sutcliffe, J., Guagliano, J.M., Uddin, R., Burgin, A., Apostolopoulos, M., Nguyen, T., Young, C., Taylor, N., Lilley, S. and </a:t>
            </a:r>
            <a:r>
              <a:rPr lang="en-GB" sz="1050" dirty="0" err="1">
                <a:latin typeface="Times New Roman"/>
                <a:cs typeface="Times New Roman"/>
              </a:rPr>
              <a:t>Teychenne</a:t>
            </a:r>
            <a:r>
              <a:rPr lang="en-GB" sz="1050" dirty="0">
                <a:latin typeface="Times New Roman"/>
                <a:cs typeface="Times New Roman"/>
              </a:rPr>
              <a:t>, M. (2024). Physical Activity and Mental health: a Systematic Review and best-evidence Synthesis of Mediation and Moderation Studies. </a:t>
            </a:r>
            <a:r>
              <a:rPr lang="en-GB" sz="1050" i="1" dirty="0">
                <a:latin typeface="Times New Roman"/>
                <a:cs typeface="Times New Roman"/>
              </a:rPr>
              <a:t>International Journal of </a:t>
            </a:r>
            <a:r>
              <a:rPr lang="en-GB" sz="1050" i="1" dirty="0" err="1">
                <a:latin typeface="Times New Roman"/>
                <a:cs typeface="Times New Roman"/>
              </a:rPr>
              <a:t>Behavioral</a:t>
            </a:r>
            <a:r>
              <a:rPr lang="en-GB" sz="1050" i="1" dirty="0">
                <a:latin typeface="Times New Roman"/>
                <a:cs typeface="Times New Roman"/>
              </a:rPr>
              <a:t> Nutrition and Physical Activity</a:t>
            </a:r>
            <a:r>
              <a:rPr lang="en-GB" sz="1050" dirty="0">
                <a:latin typeface="Times New Roman"/>
                <a:cs typeface="Times New Roman"/>
              </a:rPr>
              <a:t>, [online] 21(1). </a:t>
            </a:r>
            <a:r>
              <a:rPr lang="en-GB" sz="1050" dirty="0" err="1">
                <a:latin typeface="Times New Roman"/>
                <a:cs typeface="Times New Roman"/>
              </a:rPr>
              <a:t>doi:https</a:t>
            </a:r>
            <a:r>
              <a:rPr lang="en-GB" sz="1050" dirty="0">
                <a:latin typeface="Times New Roman"/>
                <a:cs typeface="Times New Roman"/>
              </a:rPr>
              <a:t>://doi.org/10.1186/s12966-024-01676-6.</a:t>
            </a:r>
            <a:endParaRPr lang="en-GB" sz="1050" dirty="0"/>
          </a:p>
          <a:p>
            <a:pPr algn="l"/>
            <a:endParaRPr lang="en-GB" dirty="0">
              <a:cs typeface="Poppins Light"/>
            </a:endParaRPr>
          </a:p>
        </p:txBody>
      </p:sp>
    </p:spTree>
    <p:extLst>
      <p:ext uri="{BB962C8B-B14F-4D97-AF65-F5344CB8AC3E}">
        <p14:creationId xmlns:p14="http://schemas.microsoft.com/office/powerpoint/2010/main" val="3429224413"/>
      </p:ext>
    </p:extLst>
  </p:cSld>
  <p:clrMapOvr>
    <a:masterClrMapping/>
  </p:clrMapOvr>
</p:sld>
</file>

<file path=ppt/theme/theme1.xml><?xml version="1.0" encoding="utf-8"?>
<a:theme xmlns:a="http://schemas.openxmlformats.org/drawingml/2006/main" name="Gradient Circle">
  <a:themeElements>
    <a:clrScheme name="Custom 2">
      <a:dk1>
        <a:sysClr val="windowText" lastClr="000000"/>
      </a:dk1>
      <a:lt1>
        <a:sysClr val="window" lastClr="FFFFFF"/>
      </a:lt1>
      <a:dk2>
        <a:srgbClr val="2C3932"/>
      </a:dk2>
      <a:lt2>
        <a:srgbClr val="FDF6EA"/>
      </a:lt2>
      <a:accent1>
        <a:srgbClr val="F0D4DB"/>
      </a:accent1>
      <a:accent2>
        <a:srgbClr val="DBE7F5"/>
      </a:accent2>
      <a:accent3>
        <a:srgbClr val="C9E2D6"/>
      </a:accent3>
      <a:accent4>
        <a:srgbClr val="BABAD6"/>
      </a:accent4>
      <a:accent5>
        <a:srgbClr val="F0D2BF"/>
      </a:accent5>
      <a:accent6>
        <a:srgbClr val="F3E49A"/>
      </a:accent6>
      <a:hlink>
        <a:srgbClr val="7030A0"/>
      </a:hlink>
      <a:folHlink>
        <a:srgbClr val="107573"/>
      </a:folHlink>
    </a:clrScheme>
    <a:fontScheme name="Custom 10">
      <a:majorFont>
        <a:latin typeface="Lora"/>
        <a:ea typeface=""/>
        <a:cs typeface=""/>
      </a:majorFont>
      <a:minorFont>
        <a:latin typeface="Poppins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radient Circle_Keynote Presentation_win32_LW_V6" id="{670309C8-2C38-4CFF-82BA-AF197439C521}" vid="{43F42362-DC95-4CBA-A0A2-5C03B532E6C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30" ma:contentTypeDescription="Create a new document." ma:contentTypeScope="" ma:versionID="cec0622158e8f13124e9e8fd4de31bd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3b52f30ab005d15df08657af532e6e38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hidden="true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hidden="tru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hidden="true" ma:internalName="Background" ma:readOnly="false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BillingMetadata" ma:index="33" nillable="true" ma:displayName="MediaServiceBillingMetadata" ma:hidden="true" ma:internalName="MediaServiceBillingMetadata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076F8FCD-0A1F-4F6A-8F55-15E9E87E2E4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3A9C388-2C06-4AF2-857C-74055069A29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782DA7-86C0-4A84-A860-11A1E6E3FB6B}">
  <ds:schemaRefs>
    <ds:schemaRef ds:uri="http://www.w3.org/XML/1998/namespace"/>
    <ds:schemaRef ds:uri="http://schemas.microsoft.com/office/2006/documentManagement/types"/>
    <ds:schemaRef ds:uri="http://purl.org/dc/elements/1.1/"/>
    <ds:schemaRef ds:uri="http://purl.org/dc/terms/"/>
    <ds:schemaRef ds:uri="http://purl.org/dc/dcmitype/"/>
    <ds:schemaRef ds:uri="http://schemas.microsoft.com/office/infopath/2007/PartnerControls"/>
    <ds:schemaRef ds:uri="71af3243-3dd4-4a8d-8c0d-dd76da1f02a5"/>
    <ds:schemaRef ds:uri="http://schemas.microsoft.com/sharepoint/v3"/>
    <ds:schemaRef ds:uri="http://schemas.microsoft.com/office/2006/metadata/properties"/>
    <ds:schemaRef ds:uri="http://schemas.openxmlformats.org/package/2006/metadata/core-properties"/>
    <ds:schemaRef ds:uri="230e9df3-be65-4c73-a93b-d1236ebd677e"/>
    <ds:schemaRef ds:uri="16c05727-aa75-4e4a-9b5f-8a80a1165891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216</Words>
  <Application>Microsoft Office PowerPoint</Application>
  <PresentationFormat>Widescreen</PresentationFormat>
  <Paragraphs>36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Gradient Circle</vt:lpstr>
      <vt:lpstr>E-Portffolio</vt:lpstr>
      <vt:lpstr>Cydnabyddiaeth o ddefnydd technoleg</vt:lpstr>
      <vt:lpstr>500 gair-trafodwch effeithiau hyforddiant pwysau I boblogaeth pobl ifanc</vt:lpstr>
      <vt:lpstr>500 gair-trafodwch effeithiau hyforddiant pwysau I boblogaeth pobl ifanc</vt:lpstr>
      <vt:lpstr>500 gair-trafodwch effeithiau hyforddiant pwysau I boblogaeth pobl ifanc</vt:lpstr>
      <vt:lpstr>500 gair-trafodwch effeithiau hyforddiant pwysau I boblogaeth pobl ifanc</vt:lpstr>
      <vt:lpstr>500 gair Recordiad-trafodwch Effaith ymarfer corff rheolaidd gan gysylltu ag agweddau corfforol a meddyliol</vt:lpstr>
      <vt:lpstr>Gwerthusiad diwrnod cynhadledd myfyrwyr</vt:lpstr>
      <vt:lpstr>Rhan 1 – 500 Gair Rhan 2 – Cyflwyniad Llafar Fy mhrofiad trwy gydol y modiwl Fy mhrofiad yn y cynhadledd fyfyrwyr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229</cp:revision>
  <dcterms:created xsi:type="dcterms:W3CDTF">2026-05-21T20:49:42Z</dcterms:created>
  <dcterms:modified xsi:type="dcterms:W3CDTF">2026-05-21T22:49:21Z</dcterms:modified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