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-514" y="-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00200"/>
            <a:ext cx="103632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556001"/>
            <a:ext cx="85344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CF986-FF5E-4A52-B508-5423EB8FF8D6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4C31F-A4C3-4EB1-A93A-16BE9C7B11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CF986-FF5E-4A52-B508-5423EB8FF8D6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4C31F-A4C3-4EB1-A93A-16BE9C7B11E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8063251" y="4203592"/>
            <a:ext cx="383523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3492427" y="4075290"/>
            <a:ext cx="7392687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3771637" y="4087562"/>
            <a:ext cx="729064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7479319" y="4074175"/>
            <a:ext cx="4410667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82220" y="4058555"/>
            <a:ext cx="11631168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43" y="2463560"/>
            <a:ext cx="103632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3153" y="1437449"/>
            <a:ext cx="8556979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CF986-FF5E-4A52-B508-5423EB8FF8D6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4C31F-A4C3-4EB1-A93A-16BE9C7B11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CF986-FF5E-4A52-B508-5423EB8FF8D6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4C31F-A4C3-4EB1-A93A-16BE9C7B11E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2208" y="2678114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3110" y="3429001"/>
            <a:ext cx="5093407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0" y="2678113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3429001"/>
            <a:ext cx="5096256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CF986-FF5E-4A52-B508-5423EB8FF8D6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4C31F-A4C3-4EB1-A93A-16BE9C7B11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CF986-FF5E-4A52-B508-5423EB8FF8D6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4C31F-A4C3-4EB1-A93A-16BE9C7B11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CF986-FF5E-4A52-B508-5423EB8FF8D6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4C31F-A4C3-4EB1-A93A-16BE9C7B11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CF986-FF5E-4A52-B508-5423EB8FF8D6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4C31F-A4C3-4EB1-A93A-16BE9C7B11EC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3581401"/>
            <a:ext cx="44704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1219200" y="2286000"/>
            <a:ext cx="44704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2616" y="1828800"/>
            <a:ext cx="5205435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874" y="338667"/>
            <a:ext cx="5083527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1112" y="2785533"/>
            <a:ext cx="5091289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CF986-FF5E-4A52-B508-5423EB8FF8D6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4C31F-A4C3-4EB1-A93A-16BE9C7B11EC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17600" y="1371600"/>
            <a:ext cx="475488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CF986-FF5E-4A52-B508-5423EB8FF8D6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4C31F-A4C3-4EB1-A93A-16BE9C7B11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CF986-FF5E-4A52-B508-5423EB8FF8D6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14C31F-A4C3-4EB1-A93A-16BE9C7B11EC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447801"/>
            <a:ext cx="27432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47800"/>
            <a:ext cx="80264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82220" y="1679429"/>
            <a:ext cx="11631168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338328"/>
            <a:ext cx="109728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84896" y="6250165"/>
            <a:ext cx="50489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FEACF986-FF5E-4A52-B508-5423EB8FF8D6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185" y="6250165"/>
            <a:ext cx="50489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21451" y="6250164"/>
            <a:ext cx="15491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2214C31F-A4C3-4EB1-A93A-16BE9C7B11EC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62757" y="2675467"/>
            <a:ext cx="9877777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="" xmlns:a16="http://schemas.microsoft.com/office/drawing/2014/main" id="{88DC26DF-8434-4C73-8250-01C6DDDADE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155" y="345287"/>
            <a:ext cx="8822557" cy="1647414"/>
          </a:xfrm>
        </p:spPr>
        <p:txBody>
          <a:bodyPr>
            <a:normAutofit/>
          </a:bodyPr>
          <a:lstStyle/>
          <a:p>
            <a:r>
              <a:rPr lang="en-GB" sz="3200" b="1" i="1" dirty="0" err="1" smtClean="0">
                <a:solidFill>
                  <a:srgbClr val="FF0000"/>
                </a:solidFill>
                <a:latin typeface="Baguet Script" panose="020B0604020202020204" pitchFamily="2" charset="-18"/>
              </a:rPr>
              <a:t>Desayunos</a:t>
            </a:r>
            <a:r>
              <a:rPr lang="en-GB" sz="3200" b="1" i="1" dirty="0" smtClean="0">
                <a:solidFill>
                  <a:srgbClr val="FF0000"/>
                </a:solidFill>
                <a:latin typeface="Baguet Script" panose="020B0604020202020204" pitchFamily="2" charset="-18"/>
              </a:rPr>
              <a:t>/Breakfast </a:t>
            </a:r>
            <a:r>
              <a:rPr lang="en-GB" sz="3200" i="1" dirty="0">
                <a:solidFill>
                  <a:schemeClr val="accent6">
                    <a:lumMod val="50000"/>
                  </a:schemeClr>
                </a:solidFill>
                <a:latin typeface="Baguet Script" panose="020B0604020202020204" pitchFamily="2" charset="-18"/>
              </a:rPr>
              <a:t/>
            </a:r>
            <a:br>
              <a:rPr lang="en-GB" sz="3200" i="1" dirty="0">
                <a:solidFill>
                  <a:schemeClr val="accent6">
                    <a:lumMod val="50000"/>
                  </a:schemeClr>
                </a:solidFill>
                <a:latin typeface="Baguet Script" panose="020B0604020202020204" pitchFamily="2" charset="-18"/>
              </a:rPr>
            </a:br>
            <a:r>
              <a:rPr lang="en-GB" sz="2200" b="1" i="1" dirty="0" err="1" smtClean="0">
                <a:solidFill>
                  <a:schemeClr val="accent2">
                    <a:lumMod val="75000"/>
                  </a:schemeClr>
                </a:solidFill>
                <a:latin typeface="Baguet Script" panose="020B0604020202020204" pitchFamily="2" charset="-18"/>
              </a:rPr>
              <a:t>Horario</a:t>
            </a:r>
            <a:r>
              <a:rPr lang="en-GB" sz="2200" b="1" i="1" dirty="0" smtClean="0">
                <a:solidFill>
                  <a:schemeClr val="accent2">
                    <a:lumMod val="75000"/>
                  </a:schemeClr>
                </a:solidFill>
                <a:latin typeface="Baguet Script" panose="020B0604020202020204" pitchFamily="2" charset="-18"/>
              </a:rPr>
              <a:t> : 07:00de la </a:t>
            </a:r>
            <a:r>
              <a:rPr lang="en-GB" sz="2200" b="1" i="1" dirty="0" err="1" smtClean="0">
                <a:solidFill>
                  <a:schemeClr val="accent2">
                    <a:lumMod val="75000"/>
                  </a:schemeClr>
                </a:solidFill>
                <a:latin typeface="Baguet Script" panose="020B0604020202020204" pitchFamily="2" charset="-18"/>
              </a:rPr>
              <a:t>manana</a:t>
            </a:r>
            <a:r>
              <a:rPr lang="en-GB" sz="2200" b="1" i="1" dirty="0" smtClean="0">
                <a:solidFill>
                  <a:schemeClr val="accent2">
                    <a:lumMod val="75000"/>
                  </a:schemeClr>
                </a:solidFill>
                <a:latin typeface="Baguet Script" panose="020B0604020202020204" pitchFamily="2" charset="-18"/>
              </a:rPr>
              <a:t> hasta 11:00  de la </a:t>
            </a:r>
            <a:r>
              <a:rPr lang="en-GB" sz="2200" b="1" i="1" dirty="0" err="1" smtClean="0">
                <a:solidFill>
                  <a:schemeClr val="accent2">
                    <a:lumMod val="75000"/>
                  </a:schemeClr>
                </a:solidFill>
                <a:latin typeface="Baguet Script" panose="020B0604020202020204" pitchFamily="2" charset="-18"/>
              </a:rPr>
              <a:t>manana</a:t>
            </a:r>
            <a:r>
              <a:rPr lang="en-GB" sz="2200" b="1" i="1" dirty="0" smtClean="0">
                <a:solidFill>
                  <a:schemeClr val="accent2">
                    <a:lumMod val="75000"/>
                  </a:schemeClr>
                </a:solidFill>
                <a:latin typeface="Baguet Script" panose="020B0604020202020204" pitchFamily="2" charset="-18"/>
              </a:rPr>
              <a:t> </a:t>
            </a:r>
            <a:br>
              <a:rPr lang="en-GB" sz="2200" b="1" i="1" dirty="0" smtClean="0">
                <a:solidFill>
                  <a:schemeClr val="accent2">
                    <a:lumMod val="75000"/>
                  </a:schemeClr>
                </a:solidFill>
                <a:latin typeface="Baguet Script" panose="020B0604020202020204" pitchFamily="2" charset="-18"/>
              </a:rPr>
            </a:br>
            <a:r>
              <a:rPr lang="en-GB" sz="2200" b="1" i="1" dirty="0" smtClean="0">
                <a:solidFill>
                  <a:schemeClr val="accent2">
                    <a:lumMod val="75000"/>
                  </a:schemeClr>
                </a:solidFill>
                <a:latin typeface="Baguet Script" panose="020B0604020202020204" pitchFamily="2" charset="-18"/>
              </a:rPr>
              <a:t>/ Program : 07.00 </a:t>
            </a:r>
            <a:r>
              <a:rPr lang="en-GB" sz="2200" b="1" i="1" dirty="0" err="1" smtClean="0">
                <a:solidFill>
                  <a:schemeClr val="accent2">
                    <a:lumMod val="75000"/>
                  </a:schemeClr>
                </a:solidFill>
                <a:latin typeface="Baguet Script" panose="020B0604020202020204" pitchFamily="2" charset="-18"/>
              </a:rPr>
              <a:t>a.m</a:t>
            </a:r>
            <a:r>
              <a:rPr lang="en-GB" sz="2200" b="1" i="1" dirty="0" smtClean="0">
                <a:solidFill>
                  <a:schemeClr val="accent2">
                    <a:lumMod val="75000"/>
                  </a:schemeClr>
                </a:solidFill>
                <a:latin typeface="Baguet Script" panose="020B0604020202020204" pitchFamily="2" charset="-18"/>
              </a:rPr>
              <a:t> until 11 </a:t>
            </a:r>
            <a:r>
              <a:rPr lang="en-GB" sz="2200" b="1" i="1" dirty="0" err="1" smtClean="0">
                <a:solidFill>
                  <a:schemeClr val="accent2">
                    <a:lumMod val="75000"/>
                  </a:schemeClr>
                </a:solidFill>
                <a:latin typeface="Baguet Script" panose="020B0604020202020204" pitchFamily="2" charset="-18"/>
              </a:rPr>
              <a:t>a.m</a:t>
            </a:r>
            <a:endParaRPr lang="en-GB" sz="2200" b="1" i="1" dirty="0">
              <a:solidFill>
                <a:schemeClr val="accent2">
                  <a:lumMod val="75000"/>
                </a:schemeClr>
              </a:solidFill>
              <a:latin typeface="Baguet Script" panose="020B0604020202020204" pitchFamily="2" charset="-18"/>
            </a:endParaRPr>
          </a:p>
        </p:txBody>
      </p:sp>
      <p:sp>
        <p:nvSpPr>
          <p:cNvPr id="3" name="Subtitlu 2">
            <a:extLst>
              <a:ext uri="{FF2B5EF4-FFF2-40B4-BE49-F238E27FC236}">
                <a16:creationId xmlns="" xmlns:a16="http://schemas.microsoft.com/office/drawing/2014/main" id="{9EEF14F3-29AA-409B-BE3D-612930DFE3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5564" y="1940943"/>
            <a:ext cx="8615523" cy="4422912"/>
          </a:xfrm>
        </p:spPr>
        <p:txBody>
          <a:bodyPr>
            <a:normAutofit/>
          </a:bodyPr>
          <a:lstStyle/>
          <a:p>
            <a:endParaRPr lang="en-GB" sz="1200" b="1" i="1" dirty="0" smtClean="0">
              <a:solidFill>
                <a:schemeClr val="accent6">
                  <a:lumMod val="75000"/>
                </a:schemeClr>
              </a:solidFill>
              <a:latin typeface="Berlin Sans FB Demi" pitchFamily="34" charset="0"/>
            </a:endParaRPr>
          </a:p>
          <a:p>
            <a:r>
              <a:rPr lang="en-GB" sz="2000" b="1" i="1" dirty="0" err="1" smtClean="0">
                <a:solidFill>
                  <a:srgbClr val="FF0000"/>
                </a:solidFill>
                <a:latin typeface="Berlin Sans FB Demi" pitchFamily="34" charset="0"/>
              </a:rPr>
              <a:t>Desayuno</a:t>
            </a:r>
            <a:r>
              <a:rPr lang="en-GB" sz="2000" b="1" i="1" dirty="0" smtClean="0">
                <a:solidFill>
                  <a:srgbClr val="FF0000"/>
                </a:solidFill>
                <a:latin typeface="Berlin Sans FB Demi" pitchFamily="34" charset="0"/>
              </a:rPr>
              <a:t> </a:t>
            </a:r>
            <a:r>
              <a:rPr lang="es-ES" sz="2000" b="1" i="1" dirty="0" smtClean="0">
                <a:solidFill>
                  <a:srgbClr val="FF0000"/>
                </a:solidFill>
                <a:latin typeface="Berlin Sans FB Demi" pitchFamily="34" charset="0"/>
              </a:rPr>
              <a:t>Soleado</a:t>
            </a:r>
            <a:r>
              <a:rPr lang="en-GB" sz="2000" b="1" i="1" dirty="0" smtClean="0">
                <a:solidFill>
                  <a:srgbClr val="FF0000"/>
                </a:solidFill>
                <a:latin typeface="Berlin Sans FB Demi" pitchFamily="34" charset="0"/>
              </a:rPr>
              <a:t> </a:t>
            </a:r>
            <a:r>
              <a:rPr lang="en-GB" sz="2000" b="1" i="1" dirty="0">
                <a:solidFill>
                  <a:srgbClr val="FF0000"/>
                </a:solidFill>
                <a:latin typeface="Berlin Sans FB Demi" pitchFamily="34" charset="0"/>
              </a:rPr>
              <a:t>/ Sunny Breakfast 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  <a:latin typeface="Berlin Sans FB Demi" pitchFamily="34" charset="0"/>
              </a:rPr>
              <a:t>:</a:t>
            </a:r>
          </a:p>
          <a:p>
            <a:r>
              <a:rPr lang="es-ES" sz="12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 </a:t>
            </a:r>
            <a:r>
              <a:rPr lang="es-ES" sz="1400" b="1" i="1" dirty="0" err="1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Cafe</a:t>
            </a:r>
            <a:r>
              <a:rPr lang="es-ES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, </a:t>
            </a:r>
            <a:r>
              <a:rPr lang="es-ES" sz="1400" b="1" i="1" dirty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zumo de naranja, bollería y </a:t>
            </a:r>
            <a:r>
              <a:rPr lang="es-ES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frutas </a:t>
            </a:r>
            <a:r>
              <a:rPr lang="es-ES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/</a:t>
            </a:r>
            <a:r>
              <a:rPr lang="en-GB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Coffee</a:t>
            </a:r>
            <a:r>
              <a:rPr lang="en-GB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, </a:t>
            </a:r>
            <a:r>
              <a:rPr lang="en-GB" sz="1400" b="1" i="1" dirty="0">
                <a:solidFill>
                  <a:srgbClr val="00B0F0"/>
                </a:solidFill>
                <a:latin typeface="Berlin Sans FB Demi" pitchFamily="34" charset="0"/>
              </a:rPr>
              <a:t>orange juice, pastry and fresh </a:t>
            </a:r>
            <a:r>
              <a:rPr lang="en-GB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fruits </a:t>
            </a:r>
            <a:r>
              <a:rPr lang="en-GB" sz="1400" b="1" i="1" dirty="0">
                <a:solidFill>
                  <a:srgbClr val="00B0F0"/>
                </a:solidFill>
                <a:latin typeface="Berlin Sans FB Demi" pitchFamily="34" charset="0"/>
              </a:rPr>
              <a:t>– </a:t>
            </a:r>
            <a:r>
              <a:rPr lang="en-GB" sz="1400" b="1" i="1" dirty="0">
                <a:solidFill>
                  <a:schemeClr val="tx1"/>
                </a:solidFill>
                <a:latin typeface="Berlin Sans FB Demi" pitchFamily="34" charset="0"/>
              </a:rPr>
              <a:t>15.46 €</a:t>
            </a:r>
          </a:p>
          <a:p>
            <a:r>
              <a:rPr lang="en-GB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 Tostadas </a:t>
            </a:r>
            <a:r>
              <a:rPr lang="es-ES" sz="1400" b="1" i="1" dirty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blancas</a:t>
            </a:r>
            <a:r>
              <a:rPr lang="en-GB" sz="1400" b="1" i="1" dirty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 o </a:t>
            </a:r>
            <a:r>
              <a:rPr lang="es-ES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integrales</a:t>
            </a:r>
            <a:r>
              <a:rPr lang="en-GB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 </a:t>
            </a:r>
            <a:r>
              <a:rPr lang="en-GB" sz="1400" b="1" i="1" dirty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con </a:t>
            </a:r>
            <a:r>
              <a:rPr lang="es-ES" sz="1400" b="1" i="1" dirty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mermelada </a:t>
            </a:r>
            <a:r>
              <a:rPr lang="es-ES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 </a:t>
            </a:r>
            <a:r>
              <a:rPr lang="es-ES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/</a:t>
            </a:r>
            <a:r>
              <a:rPr lang="es-ES" sz="1400" b="1" i="1" dirty="0" smtClean="0">
                <a:latin typeface="Berlin Sans FB Demi" pitchFamily="34" charset="0"/>
              </a:rPr>
              <a:t>/ </a:t>
            </a:r>
            <a:r>
              <a:rPr lang="es-ES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White </a:t>
            </a:r>
            <a:r>
              <a:rPr lang="es-ES" sz="1400" b="1" i="1" dirty="0" err="1" smtClean="0">
                <a:solidFill>
                  <a:srgbClr val="00B0F0"/>
                </a:solidFill>
                <a:latin typeface="Berlin Sans FB Demi" pitchFamily="34" charset="0"/>
              </a:rPr>
              <a:t>or</a:t>
            </a:r>
            <a:r>
              <a:rPr lang="es-ES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 </a:t>
            </a:r>
            <a:r>
              <a:rPr lang="es-ES" sz="1400" b="1" i="1" dirty="0" err="1" smtClean="0">
                <a:solidFill>
                  <a:srgbClr val="00B0F0"/>
                </a:solidFill>
                <a:latin typeface="Berlin Sans FB Demi" pitchFamily="34" charset="0"/>
              </a:rPr>
              <a:t>wholemeal</a:t>
            </a:r>
            <a:r>
              <a:rPr lang="es-ES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 </a:t>
            </a:r>
            <a:r>
              <a:rPr lang="es-ES" sz="1400" b="1" i="1" dirty="0" err="1" smtClean="0">
                <a:solidFill>
                  <a:srgbClr val="00B0F0"/>
                </a:solidFill>
                <a:latin typeface="Berlin Sans FB Demi" pitchFamily="34" charset="0"/>
              </a:rPr>
              <a:t>toast</a:t>
            </a:r>
            <a:r>
              <a:rPr lang="es-ES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 </a:t>
            </a:r>
            <a:r>
              <a:rPr lang="es-ES" sz="1400" b="1" i="1" dirty="0" err="1" smtClean="0">
                <a:solidFill>
                  <a:srgbClr val="00B0F0"/>
                </a:solidFill>
                <a:latin typeface="Berlin Sans FB Demi" pitchFamily="34" charset="0"/>
              </a:rPr>
              <a:t>with</a:t>
            </a:r>
            <a:r>
              <a:rPr lang="es-ES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 </a:t>
            </a:r>
            <a:r>
              <a:rPr lang="es-ES" sz="1400" b="1" i="1" dirty="0" err="1" smtClean="0">
                <a:solidFill>
                  <a:srgbClr val="00B0F0"/>
                </a:solidFill>
                <a:latin typeface="Berlin Sans FB Demi" pitchFamily="34" charset="0"/>
              </a:rPr>
              <a:t>jam</a:t>
            </a:r>
            <a:r>
              <a:rPr lang="es-ES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 – </a:t>
            </a:r>
            <a:r>
              <a:rPr lang="es-ES" sz="1400" b="1" i="1" dirty="0" smtClean="0">
                <a:solidFill>
                  <a:schemeClr val="tx1"/>
                </a:solidFill>
                <a:latin typeface="Berlin Sans FB Demi" pitchFamily="34" charset="0"/>
              </a:rPr>
              <a:t>6.00€</a:t>
            </a:r>
            <a:endParaRPr lang="es-ES" sz="1400" b="1" i="1" dirty="0">
              <a:solidFill>
                <a:schemeClr val="tx1"/>
              </a:solidFill>
              <a:latin typeface="Berlin Sans FB Demi" pitchFamily="34" charset="0"/>
            </a:endParaRPr>
          </a:p>
          <a:p>
            <a:r>
              <a:rPr lang="en-GB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 </a:t>
            </a:r>
            <a:r>
              <a:rPr lang="en-GB" sz="1400" b="1" i="1" dirty="0" err="1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Leche</a:t>
            </a:r>
            <a:r>
              <a:rPr lang="en-GB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 </a:t>
            </a:r>
            <a:r>
              <a:rPr lang="en-GB" sz="1400" b="1" i="1" dirty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con cereal</a:t>
            </a:r>
            <a:r>
              <a:rPr lang="es-ES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es </a:t>
            </a:r>
            <a:r>
              <a:rPr lang="es-ES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/ </a:t>
            </a:r>
            <a:r>
              <a:rPr lang="es-ES" sz="1400" b="1" i="1" dirty="0" smtClean="0">
                <a:latin typeface="Berlin Sans FB Demi" pitchFamily="34" charset="0"/>
              </a:rPr>
              <a:t>/ </a:t>
            </a:r>
            <a:r>
              <a:rPr lang="es-ES" sz="1400" b="1" i="1" dirty="0" err="1" smtClean="0">
                <a:solidFill>
                  <a:srgbClr val="00B0F0"/>
                </a:solidFill>
                <a:latin typeface="Berlin Sans FB Demi" pitchFamily="34" charset="0"/>
              </a:rPr>
              <a:t>Milk</a:t>
            </a:r>
            <a:r>
              <a:rPr lang="es-ES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 </a:t>
            </a:r>
            <a:r>
              <a:rPr lang="es-ES" sz="1400" b="1" i="1" dirty="0" err="1" smtClean="0">
                <a:solidFill>
                  <a:srgbClr val="00B0F0"/>
                </a:solidFill>
                <a:latin typeface="Berlin Sans FB Demi" pitchFamily="34" charset="0"/>
              </a:rPr>
              <a:t>with</a:t>
            </a:r>
            <a:r>
              <a:rPr lang="es-ES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 </a:t>
            </a:r>
            <a:r>
              <a:rPr lang="es-ES" sz="1400" b="1" i="1" dirty="0" err="1" smtClean="0">
                <a:solidFill>
                  <a:srgbClr val="00B0F0"/>
                </a:solidFill>
                <a:latin typeface="Berlin Sans FB Demi" pitchFamily="34" charset="0"/>
              </a:rPr>
              <a:t>cereals</a:t>
            </a:r>
            <a:r>
              <a:rPr lang="es-ES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 </a:t>
            </a:r>
            <a:r>
              <a:rPr lang="es-ES" sz="1400" b="1" i="1" dirty="0" smtClean="0">
                <a:latin typeface="Berlin Sans FB Demi" pitchFamily="34" charset="0"/>
              </a:rPr>
              <a:t>- </a:t>
            </a:r>
            <a:r>
              <a:rPr lang="es-ES" sz="1400" b="1" i="1" dirty="0">
                <a:solidFill>
                  <a:schemeClr val="tx1"/>
                </a:solidFill>
                <a:latin typeface="Berlin Sans FB Demi" pitchFamily="34" charset="0"/>
              </a:rPr>
              <a:t>4.00€</a:t>
            </a:r>
          </a:p>
          <a:p>
            <a:r>
              <a:rPr lang="es-ES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 Tortilla </a:t>
            </a:r>
            <a:r>
              <a:rPr lang="es-ES" sz="1400" b="1" i="1" dirty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con queso y tocino </a:t>
            </a:r>
            <a:r>
              <a:rPr lang="es-ES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 </a:t>
            </a:r>
            <a:r>
              <a:rPr lang="es-ES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/</a:t>
            </a:r>
            <a:r>
              <a:rPr lang="es-ES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Tortilla </a:t>
            </a:r>
            <a:r>
              <a:rPr lang="es-ES" sz="1400" b="1" i="1" dirty="0" err="1" smtClean="0">
                <a:solidFill>
                  <a:srgbClr val="00B0F0"/>
                </a:solidFill>
                <a:latin typeface="Berlin Sans FB Demi" pitchFamily="34" charset="0"/>
              </a:rPr>
              <a:t>with</a:t>
            </a:r>
            <a:r>
              <a:rPr lang="es-ES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 </a:t>
            </a:r>
            <a:r>
              <a:rPr lang="es-ES" sz="1400" b="1" i="1" dirty="0" err="1" smtClean="0">
                <a:solidFill>
                  <a:srgbClr val="00B0F0"/>
                </a:solidFill>
                <a:latin typeface="Berlin Sans FB Demi" pitchFamily="34" charset="0"/>
              </a:rPr>
              <a:t>cheese</a:t>
            </a:r>
            <a:r>
              <a:rPr lang="es-ES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  and </a:t>
            </a:r>
            <a:r>
              <a:rPr lang="es-ES" sz="1400" b="1" i="1" dirty="0" err="1" smtClean="0">
                <a:solidFill>
                  <a:srgbClr val="00B0F0"/>
                </a:solidFill>
                <a:latin typeface="Berlin Sans FB Demi" pitchFamily="34" charset="0"/>
              </a:rPr>
              <a:t>bacon</a:t>
            </a:r>
            <a:r>
              <a:rPr lang="es-ES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 </a:t>
            </a:r>
            <a:r>
              <a:rPr lang="es-ES" sz="1400" b="1" i="1" dirty="0" smtClean="0">
                <a:latin typeface="Berlin Sans FB Demi" pitchFamily="34" charset="0"/>
              </a:rPr>
              <a:t>-</a:t>
            </a:r>
            <a:r>
              <a:rPr lang="es-ES" sz="1400" b="1" i="1" dirty="0" smtClean="0">
                <a:solidFill>
                  <a:schemeClr val="tx1"/>
                </a:solidFill>
                <a:latin typeface="Berlin Sans FB Demi" pitchFamily="34" charset="0"/>
              </a:rPr>
              <a:t>7.00€</a:t>
            </a:r>
          </a:p>
          <a:p>
            <a:r>
              <a:rPr lang="es-ES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 Ensalada de </a:t>
            </a:r>
            <a:r>
              <a:rPr lang="es-ES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fruta/ </a:t>
            </a:r>
            <a:r>
              <a:rPr lang="es-ES" sz="1400" b="1" i="1" dirty="0" smtClean="0">
                <a:latin typeface="Berlin Sans FB Demi" pitchFamily="34" charset="0"/>
              </a:rPr>
              <a:t> </a:t>
            </a:r>
            <a:r>
              <a:rPr lang="en-GB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Fruit</a:t>
            </a:r>
            <a:r>
              <a:rPr lang="es-ES" sz="1400" b="1" i="1" dirty="0" smtClean="0">
                <a:solidFill>
                  <a:srgbClr val="00B0F0"/>
                </a:solidFill>
                <a:latin typeface="Berlin Sans FB Demi" pitchFamily="34" charset="0"/>
              </a:rPr>
              <a:t> salad </a:t>
            </a:r>
            <a:r>
              <a:rPr lang="es-ES" sz="1400" b="1" i="1" dirty="0" smtClean="0">
                <a:latin typeface="Berlin Sans FB Demi" pitchFamily="34" charset="0"/>
              </a:rPr>
              <a:t>– </a:t>
            </a:r>
            <a:r>
              <a:rPr lang="es-ES" sz="1400" b="1" i="1" dirty="0" smtClean="0">
                <a:solidFill>
                  <a:schemeClr val="tx1"/>
                </a:solidFill>
                <a:latin typeface="Berlin Sans FB Demi" pitchFamily="34" charset="0"/>
              </a:rPr>
              <a:t>5.50€</a:t>
            </a:r>
          </a:p>
          <a:p>
            <a:r>
              <a:rPr lang="es-ES" sz="1400" b="1" i="1" dirty="0" smtClean="0">
                <a:solidFill>
                  <a:srgbClr val="FF0000"/>
                </a:solidFill>
                <a:latin typeface="Berlin Sans FB Demi" pitchFamily="34" charset="0"/>
              </a:rPr>
              <a:t>Bebidas :</a:t>
            </a:r>
          </a:p>
          <a:p>
            <a:r>
              <a:rPr lang="es-ES" sz="1400" b="1" i="1" dirty="0" smtClean="0">
                <a:solidFill>
                  <a:schemeClr val="accent6">
                    <a:lumMod val="75000"/>
                  </a:schemeClr>
                </a:solidFill>
                <a:latin typeface="Berlin Sans FB Demi" pitchFamily="34" charset="0"/>
              </a:rPr>
              <a:t> </a:t>
            </a:r>
            <a:r>
              <a:rPr lang="ro-RO" sz="1400" b="1" i="1" dirty="0" err="1" smtClean="0">
                <a:solidFill>
                  <a:schemeClr val="accent3">
                    <a:lumMod val="50000"/>
                  </a:schemeClr>
                </a:solidFill>
                <a:latin typeface="Berlin Sans FB Demi" pitchFamily="34" charset="0"/>
              </a:rPr>
              <a:t>Café</a:t>
            </a:r>
            <a:r>
              <a:rPr lang="ro-RO" sz="1400" b="1" i="1" dirty="0" smtClean="0">
                <a:solidFill>
                  <a:schemeClr val="accent3">
                    <a:lumMod val="50000"/>
                  </a:schemeClr>
                </a:solidFill>
                <a:latin typeface="Berlin Sans FB Demi" pitchFamily="34" charset="0"/>
              </a:rPr>
              <a:t> </a:t>
            </a:r>
            <a:r>
              <a:rPr lang="ro-RO" sz="1400" b="1" i="1" dirty="0">
                <a:solidFill>
                  <a:schemeClr val="accent3">
                    <a:lumMod val="50000"/>
                  </a:schemeClr>
                </a:solidFill>
                <a:latin typeface="Berlin Sans FB Demi" pitchFamily="34" charset="0"/>
              </a:rPr>
              <a:t>con </a:t>
            </a:r>
            <a:r>
              <a:rPr lang="ro-RO" sz="1400" b="1" i="1" dirty="0" smtClean="0">
                <a:solidFill>
                  <a:schemeClr val="accent3">
                    <a:lumMod val="50000"/>
                  </a:schemeClr>
                </a:solidFill>
                <a:latin typeface="Berlin Sans FB Demi" pitchFamily="34" charset="0"/>
              </a:rPr>
              <a:t>l</a:t>
            </a:r>
            <a:r>
              <a:rPr lang="en-GB" sz="1400" b="1" i="1" dirty="0" err="1" smtClean="0">
                <a:solidFill>
                  <a:schemeClr val="accent3">
                    <a:lumMod val="50000"/>
                  </a:schemeClr>
                </a:solidFill>
                <a:latin typeface="Berlin Sans FB Demi" pitchFamily="34" charset="0"/>
              </a:rPr>
              <a:t>eche</a:t>
            </a:r>
            <a:r>
              <a:rPr lang="en-GB" sz="1400" b="1" i="1" dirty="0" smtClean="0">
                <a:solidFill>
                  <a:schemeClr val="accent3">
                    <a:lumMod val="50000"/>
                  </a:schemeClr>
                </a:solidFill>
                <a:latin typeface="Berlin Sans FB Demi" pitchFamily="34" charset="0"/>
              </a:rPr>
              <a:t>  </a:t>
            </a:r>
            <a:r>
              <a:rPr lang="en-GB" sz="1400" b="1" i="1" dirty="0" smtClean="0">
                <a:latin typeface="Berlin Sans FB Demi" pitchFamily="34" charset="0"/>
              </a:rPr>
              <a:t>/</a:t>
            </a:r>
            <a:r>
              <a:rPr lang="en-GB" sz="1400" b="1" i="1" dirty="0" smtClean="0">
                <a:solidFill>
                  <a:schemeClr val="tx1"/>
                </a:solidFill>
                <a:latin typeface="Berlin Sans FB Demi" pitchFamily="34" charset="0"/>
              </a:rPr>
              <a:t>Coffee with milk- 2.00€</a:t>
            </a:r>
          </a:p>
          <a:p>
            <a:r>
              <a:rPr lang="en-GB" sz="1400" b="1" i="1" dirty="0" smtClean="0">
                <a:solidFill>
                  <a:schemeClr val="accent1"/>
                </a:solidFill>
                <a:latin typeface="Berlin Sans FB Demi" pitchFamily="34" charset="0"/>
              </a:rPr>
              <a:t> </a:t>
            </a:r>
            <a:r>
              <a:rPr lang="en-GB" sz="1400" b="1" i="1" dirty="0" smtClean="0">
                <a:solidFill>
                  <a:schemeClr val="accent3">
                    <a:lumMod val="50000"/>
                  </a:schemeClr>
                </a:solidFill>
                <a:latin typeface="Berlin Sans FB Demi" pitchFamily="34" charset="0"/>
              </a:rPr>
              <a:t>Café </a:t>
            </a:r>
            <a:r>
              <a:rPr lang="en-GB" sz="1400" b="1" i="1" dirty="0" err="1" smtClean="0">
                <a:solidFill>
                  <a:schemeClr val="accent3">
                    <a:lumMod val="50000"/>
                  </a:schemeClr>
                </a:solidFill>
                <a:latin typeface="Berlin Sans FB Demi" pitchFamily="34" charset="0"/>
              </a:rPr>
              <a:t>americano</a:t>
            </a:r>
            <a:r>
              <a:rPr lang="en-GB" sz="1400" b="1" i="1" dirty="0">
                <a:solidFill>
                  <a:schemeClr val="accent3">
                    <a:lumMod val="50000"/>
                  </a:schemeClr>
                </a:solidFill>
                <a:latin typeface="Berlin Sans FB Demi" pitchFamily="34" charset="0"/>
              </a:rPr>
              <a:t> </a:t>
            </a:r>
            <a:r>
              <a:rPr lang="en-GB" sz="1400" b="1" i="1" dirty="0" smtClean="0">
                <a:solidFill>
                  <a:schemeClr val="accent3">
                    <a:lumMod val="50000"/>
                  </a:schemeClr>
                </a:solidFill>
                <a:latin typeface="Berlin Sans FB Demi" pitchFamily="34" charset="0"/>
              </a:rPr>
              <a:t> </a:t>
            </a:r>
            <a:r>
              <a:rPr lang="en-GB" sz="1400" b="1" i="1" dirty="0" smtClean="0">
                <a:latin typeface="Berlin Sans FB Demi" pitchFamily="34" charset="0"/>
              </a:rPr>
              <a:t>/ </a:t>
            </a:r>
            <a:r>
              <a:rPr lang="en-GB" sz="1400" b="1" i="1" dirty="0" smtClean="0">
                <a:solidFill>
                  <a:schemeClr val="tx1"/>
                </a:solidFill>
                <a:latin typeface="Berlin Sans FB Demi" pitchFamily="34" charset="0"/>
              </a:rPr>
              <a:t>Americano coffee </a:t>
            </a:r>
            <a:r>
              <a:rPr lang="en-GB" sz="1400" b="1" i="1" dirty="0" smtClean="0">
                <a:latin typeface="Berlin Sans FB Demi" pitchFamily="34" charset="0"/>
              </a:rPr>
              <a:t>– </a:t>
            </a:r>
            <a:r>
              <a:rPr lang="en-GB" sz="1400" b="1" i="1" dirty="0" smtClean="0">
                <a:solidFill>
                  <a:schemeClr val="tx1"/>
                </a:solidFill>
                <a:latin typeface="Berlin Sans FB Demi" pitchFamily="34" charset="0"/>
              </a:rPr>
              <a:t>2.50€</a:t>
            </a:r>
          </a:p>
          <a:p>
            <a:r>
              <a:rPr lang="ro-RO" sz="1400" b="1" i="1" dirty="0" smtClean="0">
                <a:latin typeface="Berlin Sans FB Demi" pitchFamily="34" charset="0"/>
              </a:rPr>
              <a:t> </a:t>
            </a:r>
            <a:r>
              <a:rPr lang="en-GB" sz="1400" b="1" i="1" dirty="0" smtClean="0">
                <a:solidFill>
                  <a:schemeClr val="accent3">
                    <a:lumMod val="50000"/>
                  </a:schemeClr>
                </a:solidFill>
                <a:latin typeface="Berlin Sans FB Demi" pitchFamily="34" charset="0"/>
              </a:rPr>
              <a:t>Chocolate Caliente </a:t>
            </a:r>
            <a:r>
              <a:rPr lang="en-GB" sz="1400" b="1" i="1" dirty="0" smtClean="0">
                <a:latin typeface="Berlin Sans FB Demi" pitchFamily="34" charset="0"/>
              </a:rPr>
              <a:t>/</a:t>
            </a:r>
            <a:r>
              <a:rPr lang="en-GB" sz="1400" b="1" i="1" dirty="0" smtClean="0">
                <a:solidFill>
                  <a:schemeClr val="tx1"/>
                </a:solidFill>
                <a:latin typeface="Berlin Sans FB Demi" pitchFamily="34" charset="0"/>
              </a:rPr>
              <a:t>Hot chocolate -1.50 €</a:t>
            </a:r>
          </a:p>
          <a:p>
            <a:r>
              <a:rPr lang="en-GB" sz="1400" b="1" i="1" dirty="0" smtClean="0">
                <a:solidFill>
                  <a:schemeClr val="accent1"/>
                </a:solidFill>
                <a:latin typeface="Berlin Sans FB Demi" pitchFamily="34" charset="0"/>
              </a:rPr>
              <a:t> </a:t>
            </a:r>
            <a:r>
              <a:rPr lang="en-GB" sz="1400" b="1" i="1" dirty="0" smtClean="0">
                <a:solidFill>
                  <a:schemeClr val="accent3">
                    <a:lumMod val="50000"/>
                  </a:schemeClr>
                </a:solidFill>
                <a:latin typeface="Berlin Sans FB Demi" pitchFamily="34" charset="0"/>
              </a:rPr>
              <a:t>Agua sin gas </a:t>
            </a:r>
            <a:r>
              <a:rPr lang="en-GB" sz="1400" b="1" i="1" dirty="0" smtClean="0">
                <a:solidFill>
                  <a:schemeClr val="accent1"/>
                </a:solidFill>
                <a:latin typeface="Berlin Sans FB Demi" pitchFamily="34" charset="0"/>
              </a:rPr>
              <a:t>/ </a:t>
            </a:r>
            <a:r>
              <a:rPr lang="en-GB" sz="1400" b="1" i="1" dirty="0" smtClean="0">
                <a:solidFill>
                  <a:schemeClr val="tx1"/>
                </a:solidFill>
                <a:latin typeface="Berlin Sans FB Demi" pitchFamily="34" charset="0"/>
              </a:rPr>
              <a:t>Still water - 1.00€</a:t>
            </a:r>
          </a:p>
          <a:p>
            <a:r>
              <a:rPr lang="en-GB" sz="1400" b="1" i="1" dirty="0" smtClean="0">
                <a:solidFill>
                  <a:schemeClr val="accent1"/>
                </a:solidFill>
                <a:latin typeface="Berlin Sans FB Demi" pitchFamily="34" charset="0"/>
              </a:rPr>
              <a:t> </a:t>
            </a:r>
            <a:r>
              <a:rPr lang="en-GB" sz="1400" b="1" i="1" dirty="0" smtClean="0">
                <a:solidFill>
                  <a:schemeClr val="accent3">
                    <a:lumMod val="50000"/>
                  </a:schemeClr>
                </a:solidFill>
                <a:latin typeface="Berlin Sans FB Demi" pitchFamily="34" charset="0"/>
              </a:rPr>
              <a:t>Agua con gas </a:t>
            </a:r>
            <a:r>
              <a:rPr lang="en-GB" sz="1400" b="1" i="1" dirty="0" smtClean="0">
                <a:solidFill>
                  <a:schemeClr val="accent1"/>
                </a:solidFill>
                <a:latin typeface="Berlin Sans FB Demi" pitchFamily="34" charset="0"/>
              </a:rPr>
              <a:t>/ </a:t>
            </a:r>
            <a:r>
              <a:rPr lang="en-GB" sz="1400" b="1" i="1" dirty="0" smtClean="0">
                <a:solidFill>
                  <a:schemeClr val="tx1"/>
                </a:solidFill>
                <a:latin typeface="Berlin Sans FB Demi" pitchFamily="34" charset="0"/>
              </a:rPr>
              <a:t>Sparkling water  </a:t>
            </a:r>
            <a:r>
              <a:rPr lang="en-GB" sz="1400" b="1" i="1" dirty="0">
                <a:solidFill>
                  <a:schemeClr val="tx1"/>
                </a:solidFill>
                <a:latin typeface="Berlin Sans FB Demi" pitchFamily="34" charset="0"/>
              </a:rPr>
              <a:t>-</a:t>
            </a:r>
            <a:r>
              <a:rPr lang="en-GB" sz="1400" b="1" i="1" dirty="0" smtClean="0">
                <a:solidFill>
                  <a:schemeClr val="tx1"/>
                </a:solidFill>
                <a:latin typeface="Berlin Sans FB Demi" pitchFamily="34" charset="0"/>
              </a:rPr>
              <a:t> 1.50</a:t>
            </a:r>
            <a:r>
              <a:rPr lang="en-GB" sz="1400" b="1" i="1" dirty="0" smtClean="0">
                <a:solidFill>
                  <a:schemeClr val="tx1"/>
                </a:solidFill>
                <a:latin typeface="Berlin Sans FB Demi" pitchFamily="34" charset="0"/>
              </a:rPr>
              <a:t>€</a:t>
            </a:r>
          </a:p>
          <a:p>
            <a:r>
              <a:rPr lang="en-GB" sz="1400" b="1" i="1" dirty="0" smtClean="0">
                <a:solidFill>
                  <a:srgbClr val="92D050"/>
                </a:solidFill>
                <a:latin typeface="Berlin Sans FB Demi" pitchFamily="34" charset="0"/>
              </a:rPr>
              <a:t> </a:t>
            </a:r>
            <a:r>
              <a:rPr lang="en-GB" sz="1400" b="1" i="1" dirty="0" err="1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Jugo</a:t>
            </a:r>
            <a:r>
              <a:rPr lang="en-GB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 fresco </a:t>
            </a:r>
            <a:r>
              <a:rPr lang="en-GB" sz="1400" b="1" i="1" dirty="0" smtClean="0">
                <a:solidFill>
                  <a:schemeClr val="accent6">
                    <a:lumMod val="50000"/>
                  </a:schemeClr>
                </a:solidFill>
                <a:latin typeface="Berlin Sans FB Demi" pitchFamily="34" charset="0"/>
              </a:rPr>
              <a:t>/ </a:t>
            </a:r>
            <a:r>
              <a:rPr lang="en-GB" sz="1400" b="1" i="1" dirty="0" smtClean="0">
                <a:solidFill>
                  <a:schemeClr val="tx1"/>
                </a:solidFill>
                <a:latin typeface="Berlin Sans FB Demi" pitchFamily="34" charset="0"/>
              </a:rPr>
              <a:t>Fresh juice  - 2.5€ </a:t>
            </a:r>
            <a:endParaRPr lang="es-ES" sz="1400" b="1" i="1" dirty="0">
              <a:solidFill>
                <a:schemeClr val="tx1"/>
              </a:solidFill>
              <a:latin typeface="Berlin Sans FB Demi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Imagine 4">
            <a:extLst>
              <a:ext uri="{FF2B5EF4-FFF2-40B4-BE49-F238E27FC236}">
                <a16:creationId xmlns="" xmlns:a16="http://schemas.microsoft.com/office/drawing/2014/main" id="{68B4EF60-D2F4-41B5-AE9D-0FFF72CE9F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0175" y="14287"/>
            <a:ext cx="3171825" cy="3171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78048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154</TotalTime>
  <Words>145</Words>
  <Application>Microsoft Office PowerPoint</Application>
  <PresentationFormat>Custom</PresentationFormat>
  <Paragraphs>16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Waveform</vt:lpstr>
      <vt:lpstr>Desayunos/Breakfast  Horario : 07:00de la manana hasta 11:00  de la manana  / Program : 07.00 a.m until 11 a.m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Desayunos/Breakfast Hasta las 12 /Until 12 am</dc:title>
  <dc:creator>Oana Colac</dc:creator>
  <cp:lastModifiedBy>owner</cp:lastModifiedBy>
  <cp:revision>10</cp:revision>
  <dcterms:created xsi:type="dcterms:W3CDTF">2022-03-12T08:35:48Z</dcterms:created>
  <dcterms:modified xsi:type="dcterms:W3CDTF">2022-03-16T06:44:52Z</dcterms:modified>
</cp:coreProperties>
</file>