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59" r:id="rId4"/>
    <p:sldId id="260" r:id="rId5"/>
    <p:sldId id="262" r:id="rId6"/>
    <p:sldId id="263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5" d="100"/>
          <a:sy n="65" d="100"/>
        </p:scale>
        <p:origin x="1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73390-0112-55CF-72AF-7E177BC378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6E830C-4B66-9D5A-E309-928B029241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8A5F2-2016-6210-AE9E-1A7482517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97077-2A08-092D-1AA5-E012C7592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17ACE-6CF9-4CAD-F0D5-7C10245FC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728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0814D-40DE-02EE-96E2-D17816869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5F924-C999-D2FA-73D2-8C038C67C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BF97F-1041-ADC9-91E0-0E7C13D89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C77627-E7BF-E81B-D3E3-BF98024A8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69633-1A8E-4DEE-1563-A8303C5BE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68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F301-D3E3-1C2F-F7AF-0D13CB40F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FDC86-24E5-20E6-7CE3-6DB06D1CF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CB5B1-DDF5-069D-8F85-D37EA7DD9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2DB59-5594-2DE5-1AA3-0B05DD621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1B6A6D-F9A9-26A7-5638-EAF876F5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472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5898-2C98-E694-C00B-D2492BB7E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1CB20-88E7-FCAB-E7C7-1B02120386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84DBA7-E143-C4FE-6B06-9C26482C60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0461A7-9900-14AC-B00D-07777DE9E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5D79F-7236-D2E3-CAA8-764FB1CDB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30AF4-8321-1E1B-3C28-653BCBEFB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2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95BCE-107A-00EA-ABD5-7E3BDDE5C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805BB5-3C81-6ACD-9AAD-9EE32A0E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22EDB-C399-05A9-B0C1-48F0DAE987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2A1B3B-B6C0-3CA1-67B0-818979A84B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1C17D3-5D8F-567D-726A-F2D21586E2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50DAA6-2297-148A-17DB-6ED9EC4DB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12E786-3D96-0367-F50A-A510DBB2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27ACE8-4E86-C7F6-E2AE-BF51E501F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41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7A2CF-30E0-96BA-E555-F237CBAE9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2EE897-D70A-1370-59FD-119028FA9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0E8128-A919-8C30-BD06-D0EDF3AC8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1F5464-26C5-D68F-6BA4-F91A02534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408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8109A-2051-B771-D7B6-618C81BFF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8C03C7-15F9-B85C-7994-DDBD33182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86AFC-A7CF-1988-D645-030893EA1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25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7F19A-D43F-AEDC-4EEB-2F8A66385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E0910-B9E7-39EC-9B75-EA44F1442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A878E5-D029-7B5B-750C-614F53FE87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6E7306-4BD4-A890-BB68-AF940EE8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599B40-38E3-CC44-8763-F00D28FE4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AD7276-7D91-4CD8-6DD0-69371DBE9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127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AE8EC-48E1-0F2F-ECCF-6816A1AB4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1D20BB-A293-1E53-F53F-37356A009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B14684-5B47-85FD-2D6F-0390936D0B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2E453D-C8F6-1389-6946-CF2063CB6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2F5FD-A198-AD79-021B-3E8AB79D5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5E901-67DF-54C2-8E58-80443DCBB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118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A8458-101F-A1FF-AA99-FF234FDD6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7EF5AB-F0A9-A926-6686-61D2F372EE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833B0-84B1-B916-B827-AECDE36FE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5E6FB-953F-A422-CB44-7F1D9063C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AE14B-93C5-0796-ED46-161433753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585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97009C-1BB3-8F64-A50D-615C63D317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D84EC-C59D-C1F9-EDA0-9506969BDB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6B1F3-140F-7AAF-8400-E39180855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A4257-25D2-D731-DEEE-29512429F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B1634-DD1D-0B07-1BEE-FFFBD2436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187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C286D5-D81B-8F5A-2B34-52DED33EC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DB07D-F8A1-092C-BB87-1269B8DE9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7D5AD-A04A-4D32-AD9D-F4918C915C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31332-DCE1-4041-BC42-548F1BA9B7C2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A5A0A-65E7-C5A1-0D6A-73A08EF4CC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C7BAA-7680-6503-7DD6-E7B91AFB24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87D36-6A67-4B85-95BC-69FB676A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390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tm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city&#10;&#10;Description automatically generated">
            <a:extLst>
              <a:ext uri="{FF2B5EF4-FFF2-40B4-BE49-F238E27FC236}">
                <a16:creationId xmlns:a16="http://schemas.microsoft.com/office/drawing/2014/main" id="{1E3E1F46-DE0C-08EF-404E-BA6941926B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893" y="133915"/>
            <a:ext cx="8009164" cy="6605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179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city&#10;&#10;Description automatically generated">
            <a:extLst>
              <a:ext uri="{FF2B5EF4-FFF2-40B4-BE49-F238E27FC236}">
                <a16:creationId xmlns:a16="http://schemas.microsoft.com/office/drawing/2014/main" id="{9284DCD1-9780-70AA-7F13-AD43D16B67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1321" y="692009"/>
            <a:ext cx="7614041" cy="547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697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region&#10;&#10;Description automatically generated">
            <a:extLst>
              <a:ext uri="{FF2B5EF4-FFF2-40B4-BE49-F238E27FC236}">
                <a16:creationId xmlns:a16="http://schemas.microsoft.com/office/drawing/2014/main" id="{F6622229-DDB0-A40C-D23C-A4ED946E8A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5995" y="187158"/>
            <a:ext cx="5048509" cy="6483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593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list&#10;&#10;Description automatically generated">
            <a:extLst>
              <a:ext uri="{FF2B5EF4-FFF2-40B4-BE49-F238E27FC236}">
                <a16:creationId xmlns:a16="http://schemas.microsoft.com/office/drawing/2014/main" id="{37080D86-D470-B096-1351-5B4836EE3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835" y="119337"/>
            <a:ext cx="7633607" cy="6621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088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text with black text&#10;&#10;Description automatically generated">
            <a:extLst>
              <a:ext uri="{FF2B5EF4-FFF2-40B4-BE49-F238E27FC236}">
                <a16:creationId xmlns:a16="http://schemas.microsoft.com/office/drawing/2014/main" id="{6FC37B96-D2DE-5B46-909D-0006FF7E36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892" y="425587"/>
            <a:ext cx="5444786" cy="4619585"/>
          </a:xfrm>
          <a:prstGeom prst="rect">
            <a:avLst/>
          </a:prstGeom>
        </p:spPr>
      </p:pic>
      <p:pic>
        <p:nvPicPr>
          <p:cNvPr id="5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D130BE59-DC50-D70C-4A32-468AC7A0A2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074" y="942046"/>
            <a:ext cx="5259735" cy="2127725"/>
          </a:xfrm>
          <a:prstGeom prst="rect">
            <a:avLst/>
          </a:prstGeom>
        </p:spPr>
      </p:pic>
      <p:pic>
        <p:nvPicPr>
          <p:cNvPr id="7" name="Picture 6" descr="A close-up of a computer code&#10;&#10;Description automatically generated">
            <a:extLst>
              <a:ext uri="{FF2B5EF4-FFF2-40B4-BE49-F238E27FC236}">
                <a16:creationId xmlns:a16="http://schemas.microsoft.com/office/drawing/2014/main" id="{3F5AB47B-B5AD-4D0C-4BA9-43BA669FF9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254" y="3996246"/>
            <a:ext cx="6366555" cy="251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54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with text on it&#10;&#10;Description automatically generated">
            <a:extLst>
              <a:ext uri="{FF2B5EF4-FFF2-40B4-BE49-F238E27FC236}">
                <a16:creationId xmlns:a16="http://schemas.microsoft.com/office/drawing/2014/main" id="{4612953D-CE81-6ECD-1208-AA4E517CF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56" y="35753"/>
            <a:ext cx="6482335" cy="6724275"/>
          </a:xfrm>
          <a:prstGeom prst="rect">
            <a:avLst/>
          </a:prstGeom>
        </p:spPr>
      </p:pic>
      <p:pic>
        <p:nvPicPr>
          <p:cNvPr id="5" name="Picture 4" descr="A map of the united states&#10;&#10;Description automatically generated">
            <a:extLst>
              <a:ext uri="{FF2B5EF4-FFF2-40B4-BE49-F238E27FC236}">
                <a16:creationId xmlns:a16="http://schemas.microsoft.com/office/drawing/2014/main" id="{72A5005E-17D6-831F-0601-C42123AAC4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3437" y="1316199"/>
            <a:ext cx="5404336" cy="3990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610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city&#10;&#10;Description automatically generated">
            <a:extLst>
              <a:ext uri="{FF2B5EF4-FFF2-40B4-BE49-F238E27FC236}">
                <a16:creationId xmlns:a16="http://schemas.microsoft.com/office/drawing/2014/main" id="{58EFF4AF-A305-9A5F-765A-2AF1C6398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176" y="531830"/>
            <a:ext cx="8924544" cy="6102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29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city&#10;&#10;Description automatically generated">
            <a:extLst>
              <a:ext uri="{FF2B5EF4-FFF2-40B4-BE49-F238E27FC236}">
                <a16:creationId xmlns:a16="http://schemas.microsoft.com/office/drawing/2014/main" id="{29881303-64FC-6BA7-94A9-6B1AF24F70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472" y="386200"/>
            <a:ext cx="9125712" cy="614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357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EPNS editors</dc:creator>
  <cp:lastModifiedBy>EPNS editors</cp:lastModifiedBy>
  <cp:revision>1</cp:revision>
  <dcterms:created xsi:type="dcterms:W3CDTF">2023-11-20T10:30:25Z</dcterms:created>
  <dcterms:modified xsi:type="dcterms:W3CDTF">2023-12-05T10:28:03Z</dcterms:modified>
</cp:coreProperties>
</file>