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4"/>
  </p:notesMasterIdLst>
  <p:sldIdLst>
    <p:sldId id="256" r:id="rId5"/>
    <p:sldId id="377" r:id="rId6"/>
    <p:sldId id="372" r:id="rId7"/>
    <p:sldId id="347" r:id="rId8"/>
    <p:sldId id="375" r:id="rId9"/>
    <p:sldId id="376" r:id="rId10"/>
    <p:sldId id="373" r:id="rId11"/>
    <p:sldId id="374" r:id="rId12"/>
    <p:sldId id="338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AAC04"/>
    <a:srgbClr val="F41427"/>
    <a:srgbClr val="231571"/>
    <a:srgbClr val="FC035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6F14D06-4C01-4C4B-BC58-3C41583C2997}" v="1" dt="2024-07-16T22:13:51.17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76498" autoAdjust="0"/>
  </p:normalViewPr>
  <p:slideViewPr>
    <p:cSldViewPr snapToGrid="0">
      <p:cViewPr>
        <p:scale>
          <a:sx n="47" d="100"/>
          <a:sy n="47" d="100"/>
        </p:scale>
        <p:origin x="1370" y="1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nna Ryder" userId="ba607bf1-82fc-4817-a218-2827ffce7662" providerId="ADAL" clId="{56F14D06-4C01-4C4B-BC58-3C41583C2997}"/>
    <pc:docChg chg="undo custSel addSld delSld modSld sldOrd">
      <pc:chgData name="Nanna Ryder" userId="ba607bf1-82fc-4817-a218-2827ffce7662" providerId="ADAL" clId="{56F14D06-4C01-4C4B-BC58-3C41583C2997}" dt="2024-07-16T22:19:07.640" v="2029" actId="113"/>
      <pc:docMkLst>
        <pc:docMk/>
      </pc:docMkLst>
      <pc:sldChg chg="del">
        <pc:chgData name="Nanna Ryder" userId="ba607bf1-82fc-4817-a218-2827ffce7662" providerId="ADAL" clId="{56F14D06-4C01-4C4B-BC58-3C41583C2997}" dt="2024-07-16T21:43:33.043" v="0" actId="2696"/>
        <pc:sldMkLst>
          <pc:docMk/>
          <pc:sldMk cId="1081903382" sldId="324"/>
        </pc:sldMkLst>
      </pc:sldChg>
      <pc:sldChg chg="del">
        <pc:chgData name="Nanna Ryder" userId="ba607bf1-82fc-4817-a218-2827ffce7662" providerId="ADAL" clId="{56F14D06-4C01-4C4B-BC58-3C41583C2997}" dt="2024-07-16T21:51:05.587" v="455" actId="2696"/>
        <pc:sldMkLst>
          <pc:docMk/>
          <pc:sldMk cId="4111171580" sldId="326"/>
        </pc:sldMkLst>
      </pc:sldChg>
      <pc:sldChg chg="del">
        <pc:chgData name="Nanna Ryder" userId="ba607bf1-82fc-4817-a218-2827ffce7662" providerId="ADAL" clId="{56F14D06-4C01-4C4B-BC58-3C41583C2997}" dt="2024-07-16T21:51:09.135" v="456" actId="2696"/>
        <pc:sldMkLst>
          <pc:docMk/>
          <pc:sldMk cId="3038337384" sldId="328"/>
        </pc:sldMkLst>
      </pc:sldChg>
      <pc:sldChg chg="modSp mod">
        <pc:chgData name="Nanna Ryder" userId="ba607bf1-82fc-4817-a218-2827ffce7662" providerId="ADAL" clId="{56F14D06-4C01-4C4B-BC58-3C41583C2997}" dt="2024-07-16T22:17:53.927" v="2023" actId="1076"/>
        <pc:sldMkLst>
          <pc:docMk/>
          <pc:sldMk cId="3603596496" sldId="338"/>
        </pc:sldMkLst>
        <pc:spChg chg="mod">
          <ac:chgData name="Nanna Ryder" userId="ba607bf1-82fc-4817-a218-2827ffce7662" providerId="ADAL" clId="{56F14D06-4C01-4C4B-BC58-3C41583C2997}" dt="2024-07-16T22:17:53.927" v="2023" actId="1076"/>
          <ac:spMkLst>
            <pc:docMk/>
            <pc:sldMk cId="3603596496" sldId="338"/>
            <ac:spMk id="2" creationId="{24FBE053-42D2-5E19-1948-652748CF4D3B}"/>
          </ac:spMkLst>
        </pc:spChg>
      </pc:sldChg>
      <pc:sldChg chg="del">
        <pc:chgData name="Nanna Ryder" userId="ba607bf1-82fc-4817-a218-2827ffce7662" providerId="ADAL" clId="{56F14D06-4C01-4C4B-BC58-3C41583C2997}" dt="2024-07-16T21:43:33.043" v="0" actId="2696"/>
        <pc:sldMkLst>
          <pc:docMk/>
          <pc:sldMk cId="2052695003" sldId="339"/>
        </pc:sldMkLst>
      </pc:sldChg>
      <pc:sldChg chg="del">
        <pc:chgData name="Nanna Ryder" userId="ba607bf1-82fc-4817-a218-2827ffce7662" providerId="ADAL" clId="{56F14D06-4C01-4C4B-BC58-3C41583C2997}" dt="2024-07-16T21:53:26.287" v="489" actId="2696"/>
        <pc:sldMkLst>
          <pc:docMk/>
          <pc:sldMk cId="1327941992" sldId="343"/>
        </pc:sldMkLst>
      </pc:sldChg>
      <pc:sldChg chg="del">
        <pc:chgData name="Nanna Ryder" userId="ba607bf1-82fc-4817-a218-2827ffce7662" providerId="ADAL" clId="{56F14D06-4C01-4C4B-BC58-3C41583C2997}" dt="2024-07-16T21:51:14.173" v="457" actId="2696"/>
        <pc:sldMkLst>
          <pc:docMk/>
          <pc:sldMk cId="213188615" sldId="344"/>
        </pc:sldMkLst>
      </pc:sldChg>
      <pc:sldChg chg="del">
        <pc:chgData name="Nanna Ryder" userId="ba607bf1-82fc-4817-a218-2827ffce7662" providerId="ADAL" clId="{56F14D06-4C01-4C4B-BC58-3C41583C2997}" dt="2024-07-16T21:51:18.001" v="458" actId="2696"/>
        <pc:sldMkLst>
          <pc:docMk/>
          <pc:sldMk cId="3314509607" sldId="345"/>
        </pc:sldMkLst>
      </pc:sldChg>
      <pc:sldChg chg="del">
        <pc:chgData name="Nanna Ryder" userId="ba607bf1-82fc-4817-a218-2827ffce7662" providerId="ADAL" clId="{56F14D06-4C01-4C4B-BC58-3C41583C2997}" dt="2024-07-16T21:51:23.740" v="460" actId="2696"/>
        <pc:sldMkLst>
          <pc:docMk/>
          <pc:sldMk cId="3120472473" sldId="346"/>
        </pc:sldMkLst>
      </pc:sldChg>
      <pc:sldChg chg="modSp mod">
        <pc:chgData name="Nanna Ryder" userId="ba607bf1-82fc-4817-a218-2827ffce7662" providerId="ADAL" clId="{56F14D06-4C01-4C4B-BC58-3C41583C2997}" dt="2024-07-16T22:15:39.797" v="1828" actId="14100"/>
        <pc:sldMkLst>
          <pc:docMk/>
          <pc:sldMk cId="1727375650" sldId="347"/>
        </pc:sldMkLst>
        <pc:spChg chg="mod">
          <ac:chgData name="Nanna Ryder" userId="ba607bf1-82fc-4817-a218-2827ffce7662" providerId="ADAL" clId="{56F14D06-4C01-4C4B-BC58-3C41583C2997}" dt="2024-07-16T21:52:05.559" v="474" actId="114"/>
          <ac:spMkLst>
            <pc:docMk/>
            <pc:sldMk cId="1727375650" sldId="347"/>
            <ac:spMk id="2" creationId="{F1ED7FCF-2433-D1AF-2BE0-F268E83DE7FD}"/>
          </ac:spMkLst>
        </pc:spChg>
        <pc:spChg chg="mod">
          <ac:chgData name="Nanna Ryder" userId="ba607bf1-82fc-4817-a218-2827ffce7662" providerId="ADAL" clId="{56F14D06-4C01-4C4B-BC58-3C41583C2997}" dt="2024-07-16T22:15:39.797" v="1828" actId="14100"/>
          <ac:spMkLst>
            <pc:docMk/>
            <pc:sldMk cId="1727375650" sldId="347"/>
            <ac:spMk id="3" creationId="{D4237BBC-20D1-631C-4566-4DA1C045C3F2}"/>
          </ac:spMkLst>
        </pc:spChg>
        <pc:spChg chg="mod">
          <ac:chgData name="Nanna Ryder" userId="ba607bf1-82fc-4817-a218-2827ffce7662" providerId="ADAL" clId="{56F14D06-4C01-4C4B-BC58-3C41583C2997}" dt="2024-07-16T22:15:39.797" v="1828" actId="14100"/>
          <ac:spMkLst>
            <pc:docMk/>
            <pc:sldMk cId="1727375650" sldId="347"/>
            <ac:spMk id="4" creationId="{4439B2E9-06B9-C6CE-E9B2-838FA8BD1C65}"/>
          </ac:spMkLst>
        </pc:spChg>
      </pc:sldChg>
      <pc:sldChg chg="del">
        <pc:chgData name="Nanna Ryder" userId="ba607bf1-82fc-4817-a218-2827ffce7662" providerId="ADAL" clId="{56F14D06-4C01-4C4B-BC58-3C41583C2997}" dt="2024-07-16T21:51:20.980" v="459" actId="2696"/>
        <pc:sldMkLst>
          <pc:docMk/>
          <pc:sldMk cId="3912115107" sldId="348"/>
        </pc:sldMkLst>
      </pc:sldChg>
      <pc:sldChg chg="del">
        <pc:chgData name="Nanna Ryder" userId="ba607bf1-82fc-4817-a218-2827ffce7662" providerId="ADAL" clId="{56F14D06-4C01-4C4B-BC58-3C41583C2997}" dt="2024-07-16T21:51:26.361" v="461" actId="2696"/>
        <pc:sldMkLst>
          <pc:docMk/>
          <pc:sldMk cId="799333732" sldId="349"/>
        </pc:sldMkLst>
      </pc:sldChg>
      <pc:sldChg chg="del">
        <pc:chgData name="Nanna Ryder" userId="ba607bf1-82fc-4817-a218-2827ffce7662" providerId="ADAL" clId="{56F14D06-4C01-4C4B-BC58-3C41583C2997}" dt="2024-07-16T21:52:23.735" v="476" actId="2696"/>
        <pc:sldMkLst>
          <pc:docMk/>
          <pc:sldMk cId="3427062868" sldId="351"/>
        </pc:sldMkLst>
      </pc:sldChg>
      <pc:sldChg chg="del">
        <pc:chgData name="Nanna Ryder" userId="ba607bf1-82fc-4817-a218-2827ffce7662" providerId="ADAL" clId="{56F14D06-4C01-4C4B-BC58-3C41583C2997}" dt="2024-07-16T21:52:27.402" v="477" actId="2696"/>
        <pc:sldMkLst>
          <pc:docMk/>
          <pc:sldMk cId="3317354364" sldId="352"/>
        </pc:sldMkLst>
      </pc:sldChg>
      <pc:sldChg chg="del">
        <pc:chgData name="Nanna Ryder" userId="ba607bf1-82fc-4817-a218-2827ffce7662" providerId="ADAL" clId="{56F14D06-4C01-4C4B-BC58-3C41583C2997}" dt="2024-07-16T21:52:49.915" v="479" actId="2696"/>
        <pc:sldMkLst>
          <pc:docMk/>
          <pc:sldMk cId="2251847702" sldId="354"/>
        </pc:sldMkLst>
      </pc:sldChg>
      <pc:sldChg chg="del">
        <pc:chgData name="Nanna Ryder" userId="ba607bf1-82fc-4817-a218-2827ffce7662" providerId="ADAL" clId="{56F14D06-4C01-4C4B-BC58-3C41583C2997}" dt="2024-07-16T21:52:54.853" v="480" actId="2696"/>
        <pc:sldMkLst>
          <pc:docMk/>
          <pc:sldMk cId="3183384009" sldId="355"/>
        </pc:sldMkLst>
      </pc:sldChg>
      <pc:sldChg chg="del">
        <pc:chgData name="Nanna Ryder" userId="ba607bf1-82fc-4817-a218-2827ffce7662" providerId="ADAL" clId="{56F14D06-4C01-4C4B-BC58-3C41583C2997}" dt="2024-07-16T21:53:21.838" v="488" actId="2696"/>
        <pc:sldMkLst>
          <pc:docMk/>
          <pc:sldMk cId="216728307" sldId="359"/>
        </pc:sldMkLst>
      </pc:sldChg>
      <pc:sldChg chg="del">
        <pc:chgData name="Nanna Ryder" userId="ba607bf1-82fc-4817-a218-2827ffce7662" providerId="ADAL" clId="{56F14D06-4C01-4C4B-BC58-3C41583C2997}" dt="2024-07-16T21:53:07.240" v="484" actId="2696"/>
        <pc:sldMkLst>
          <pc:docMk/>
          <pc:sldMk cId="2277417215" sldId="361"/>
        </pc:sldMkLst>
      </pc:sldChg>
      <pc:sldChg chg="del">
        <pc:chgData name="Nanna Ryder" userId="ba607bf1-82fc-4817-a218-2827ffce7662" providerId="ADAL" clId="{56F14D06-4C01-4C4B-BC58-3C41583C2997}" dt="2024-07-16T21:53:10.210" v="485" actId="2696"/>
        <pc:sldMkLst>
          <pc:docMk/>
          <pc:sldMk cId="3974106059" sldId="363"/>
        </pc:sldMkLst>
      </pc:sldChg>
      <pc:sldChg chg="del">
        <pc:chgData name="Nanna Ryder" userId="ba607bf1-82fc-4817-a218-2827ffce7662" providerId="ADAL" clId="{56F14D06-4C01-4C4B-BC58-3C41583C2997}" dt="2024-07-16T21:53:13.817" v="486" actId="2696"/>
        <pc:sldMkLst>
          <pc:docMk/>
          <pc:sldMk cId="4207670478" sldId="364"/>
        </pc:sldMkLst>
      </pc:sldChg>
      <pc:sldChg chg="del">
        <pc:chgData name="Nanna Ryder" userId="ba607bf1-82fc-4817-a218-2827ffce7662" providerId="ADAL" clId="{56F14D06-4C01-4C4B-BC58-3C41583C2997}" dt="2024-07-16T21:53:04.244" v="483" actId="2696"/>
        <pc:sldMkLst>
          <pc:docMk/>
          <pc:sldMk cId="660648056" sldId="367"/>
        </pc:sldMkLst>
      </pc:sldChg>
      <pc:sldChg chg="del">
        <pc:chgData name="Nanna Ryder" userId="ba607bf1-82fc-4817-a218-2827ffce7662" providerId="ADAL" clId="{56F14D06-4C01-4C4B-BC58-3C41583C2997}" dt="2024-07-16T21:52:58.287" v="481" actId="2696"/>
        <pc:sldMkLst>
          <pc:docMk/>
          <pc:sldMk cId="106631537" sldId="368"/>
        </pc:sldMkLst>
      </pc:sldChg>
      <pc:sldChg chg="del">
        <pc:chgData name="Nanna Ryder" userId="ba607bf1-82fc-4817-a218-2827ffce7662" providerId="ADAL" clId="{56F14D06-4C01-4C4B-BC58-3C41583C2997}" dt="2024-07-16T21:52:38.956" v="478" actId="2696"/>
        <pc:sldMkLst>
          <pc:docMk/>
          <pc:sldMk cId="201441536" sldId="369"/>
        </pc:sldMkLst>
      </pc:sldChg>
      <pc:sldChg chg="del">
        <pc:chgData name="Nanna Ryder" userId="ba607bf1-82fc-4817-a218-2827ffce7662" providerId="ADAL" clId="{56F14D06-4C01-4C4B-BC58-3C41583C2997}" dt="2024-07-16T21:53:01.088" v="482" actId="2696"/>
        <pc:sldMkLst>
          <pc:docMk/>
          <pc:sldMk cId="4211460876" sldId="370"/>
        </pc:sldMkLst>
      </pc:sldChg>
      <pc:sldChg chg="del">
        <pc:chgData name="Nanna Ryder" userId="ba607bf1-82fc-4817-a218-2827ffce7662" providerId="ADAL" clId="{56F14D06-4C01-4C4B-BC58-3C41583C2997}" dt="2024-07-16T21:53:17.676" v="487" actId="2696"/>
        <pc:sldMkLst>
          <pc:docMk/>
          <pc:sldMk cId="1264932435" sldId="371"/>
        </pc:sldMkLst>
      </pc:sldChg>
      <pc:sldChg chg="addSp delSp modSp new mod setBg modClrScheme chgLayout">
        <pc:chgData name="Nanna Ryder" userId="ba607bf1-82fc-4817-a218-2827ffce7662" providerId="ADAL" clId="{56F14D06-4C01-4C4B-BC58-3C41583C2997}" dt="2024-07-16T21:49:41.444" v="454" actId="20577"/>
        <pc:sldMkLst>
          <pc:docMk/>
          <pc:sldMk cId="3470641077" sldId="372"/>
        </pc:sldMkLst>
        <pc:spChg chg="mod ord">
          <ac:chgData name="Nanna Ryder" userId="ba607bf1-82fc-4817-a218-2827ffce7662" providerId="ADAL" clId="{56F14D06-4C01-4C4B-BC58-3C41583C2997}" dt="2024-07-16T21:46:12.525" v="188" actId="26606"/>
          <ac:spMkLst>
            <pc:docMk/>
            <pc:sldMk cId="3470641077" sldId="372"/>
            <ac:spMk id="2" creationId="{273AB73A-5C84-506B-AE3F-D5C867DC9D48}"/>
          </ac:spMkLst>
        </pc:spChg>
        <pc:spChg chg="del mod ord">
          <ac:chgData name="Nanna Ryder" userId="ba607bf1-82fc-4817-a218-2827ffce7662" providerId="ADAL" clId="{56F14D06-4C01-4C4B-BC58-3C41583C2997}" dt="2024-07-16T21:44:16.362" v="19" actId="700"/>
          <ac:spMkLst>
            <pc:docMk/>
            <pc:sldMk cId="3470641077" sldId="372"/>
            <ac:spMk id="3" creationId="{67C5C026-5F9B-05C6-2200-0651F6D405F8}"/>
          </ac:spMkLst>
        </pc:spChg>
        <pc:spChg chg="add mod ord">
          <ac:chgData name="Nanna Ryder" userId="ba607bf1-82fc-4817-a218-2827ffce7662" providerId="ADAL" clId="{56F14D06-4C01-4C4B-BC58-3C41583C2997}" dt="2024-07-16T21:49:22.976" v="392" actId="20577"/>
          <ac:spMkLst>
            <pc:docMk/>
            <pc:sldMk cId="3470641077" sldId="372"/>
            <ac:spMk id="4" creationId="{8BD96278-5BCD-0E2A-E8D5-110C599599EB}"/>
          </ac:spMkLst>
        </pc:spChg>
        <pc:spChg chg="add mod ord">
          <ac:chgData name="Nanna Ryder" userId="ba607bf1-82fc-4817-a218-2827ffce7662" providerId="ADAL" clId="{56F14D06-4C01-4C4B-BC58-3C41583C2997}" dt="2024-07-16T21:49:41.444" v="454" actId="20577"/>
          <ac:spMkLst>
            <pc:docMk/>
            <pc:sldMk cId="3470641077" sldId="372"/>
            <ac:spMk id="5" creationId="{9AC4FACE-61C0-F655-EE9F-0454E16AD9F8}"/>
          </ac:spMkLst>
        </pc:spChg>
        <pc:spChg chg="add del">
          <ac:chgData name="Nanna Ryder" userId="ba607bf1-82fc-4817-a218-2827ffce7662" providerId="ADAL" clId="{56F14D06-4C01-4C4B-BC58-3C41583C2997}" dt="2024-07-16T21:46:12.525" v="188" actId="26606"/>
          <ac:spMkLst>
            <pc:docMk/>
            <pc:sldMk cId="3470641077" sldId="372"/>
            <ac:spMk id="10" creationId="{9F7D788E-2C1B-4EF4-8719-12613771FF98}"/>
          </ac:spMkLst>
        </pc:spChg>
        <pc:spChg chg="add del">
          <ac:chgData name="Nanna Ryder" userId="ba607bf1-82fc-4817-a218-2827ffce7662" providerId="ADAL" clId="{56F14D06-4C01-4C4B-BC58-3C41583C2997}" dt="2024-07-16T21:46:12.525" v="188" actId="26606"/>
          <ac:spMkLst>
            <pc:docMk/>
            <pc:sldMk cId="3470641077" sldId="372"/>
            <ac:spMk id="12" creationId="{7C54E824-C0F4-480B-BC88-689F50C45FBD}"/>
          </ac:spMkLst>
        </pc:spChg>
        <pc:spChg chg="add del">
          <ac:chgData name="Nanna Ryder" userId="ba607bf1-82fc-4817-a218-2827ffce7662" providerId="ADAL" clId="{56F14D06-4C01-4C4B-BC58-3C41583C2997}" dt="2024-07-16T21:46:12.525" v="188" actId="26606"/>
          <ac:spMkLst>
            <pc:docMk/>
            <pc:sldMk cId="3470641077" sldId="372"/>
            <ac:spMk id="14" creationId="{58DEA6A1-FC5C-4E6E-BBBF-7E472949B394}"/>
          </ac:spMkLst>
        </pc:spChg>
        <pc:spChg chg="add del">
          <ac:chgData name="Nanna Ryder" userId="ba607bf1-82fc-4817-a218-2827ffce7662" providerId="ADAL" clId="{56F14D06-4C01-4C4B-BC58-3C41583C2997}" dt="2024-07-16T21:46:12.525" v="188" actId="26606"/>
          <ac:spMkLst>
            <pc:docMk/>
            <pc:sldMk cId="3470641077" sldId="372"/>
            <ac:spMk id="16" creationId="{96AAAC3B-1954-46B7-BBAC-27DFF5B5295F}"/>
          </ac:spMkLst>
        </pc:spChg>
        <pc:spChg chg="add del">
          <ac:chgData name="Nanna Ryder" userId="ba607bf1-82fc-4817-a218-2827ffce7662" providerId="ADAL" clId="{56F14D06-4C01-4C4B-BC58-3C41583C2997}" dt="2024-07-16T21:46:12.525" v="188" actId="26606"/>
          <ac:spMkLst>
            <pc:docMk/>
            <pc:sldMk cId="3470641077" sldId="372"/>
            <ac:spMk id="18" creationId="{A5AD6500-BB62-4AAC-9D2F-C10DDC90CBB1}"/>
          </ac:spMkLst>
        </pc:spChg>
      </pc:sldChg>
      <pc:sldChg chg="modSp new mod">
        <pc:chgData name="Nanna Ryder" userId="ba607bf1-82fc-4817-a218-2827ffce7662" providerId="ADAL" clId="{56F14D06-4C01-4C4B-BC58-3C41583C2997}" dt="2024-07-16T22:19:07.640" v="2029" actId="113"/>
        <pc:sldMkLst>
          <pc:docMk/>
          <pc:sldMk cId="3227566238" sldId="373"/>
        </pc:sldMkLst>
        <pc:spChg chg="mod">
          <ac:chgData name="Nanna Ryder" userId="ba607bf1-82fc-4817-a218-2827ffce7662" providerId="ADAL" clId="{56F14D06-4C01-4C4B-BC58-3C41583C2997}" dt="2024-07-16T22:00:41.677" v="575" actId="20577"/>
          <ac:spMkLst>
            <pc:docMk/>
            <pc:sldMk cId="3227566238" sldId="373"/>
            <ac:spMk id="2" creationId="{2986DB4A-EEEB-1242-ED28-2B5B089E0E13}"/>
          </ac:spMkLst>
        </pc:spChg>
        <pc:spChg chg="mod">
          <ac:chgData name="Nanna Ryder" userId="ba607bf1-82fc-4817-a218-2827ffce7662" providerId="ADAL" clId="{56F14D06-4C01-4C4B-BC58-3C41583C2997}" dt="2024-07-16T22:18:59.408" v="2028" actId="113"/>
          <ac:spMkLst>
            <pc:docMk/>
            <pc:sldMk cId="3227566238" sldId="373"/>
            <ac:spMk id="3" creationId="{40AB89EB-414A-740D-DEB0-6FBF65D2B80D}"/>
          </ac:spMkLst>
        </pc:spChg>
        <pc:spChg chg="mod">
          <ac:chgData name="Nanna Ryder" userId="ba607bf1-82fc-4817-a218-2827ffce7662" providerId="ADAL" clId="{56F14D06-4C01-4C4B-BC58-3C41583C2997}" dt="2024-07-16T22:19:07.640" v="2029" actId="113"/>
          <ac:spMkLst>
            <pc:docMk/>
            <pc:sldMk cId="3227566238" sldId="373"/>
            <ac:spMk id="4" creationId="{545F46CA-AD4D-3EB7-067A-17886D844FA2}"/>
          </ac:spMkLst>
        </pc:spChg>
      </pc:sldChg>
      <pc:sldChg chg="modSp new mod ord">
        <pc:chgData name="Nanna Ryder" userId="ba607bf1-82fc-4817-a218-2827ffce7662" providerId="ADAL" clId="{56F14D06-4C01-4C4B-BC58-3C41583C2997}" dt="2024-07-16T22:13:14.818" v="1614"/>
        <pc:sldMkLst>
          <pc:docMk/>
          <pc:sldMk cId="256612737" sldId="374"/>
        </pc:sldMkLst>
        <pc:spChg chg="mod">
          <ac:chgData name="Nanna Ryder" userId="ba607bf1-82fc-4817-a218-2827ffce7662" providerId="ADAL" clId="{56F14D06-4C01-4C4B-BC58-3C41583C2997}" dt="2024-07-16T21:54:58.227" v="541" actId="20577"/>
          <ac:spMkLst>
            <pc:docMk/>
            <pc:sldMk cId="256612737" sldId="374"/>
            <ac:spMk id="2" creationId="{2018899C-1A80-B27D-00D4-9C9E700DA1DC}"/>
          </ac:spMkLst>
        </pc:spChg>
        <pc:spChg chg="mod">
          <ac:chgData name="Nanna Ryder" userId="ba607bf1-82fc-4817-a218-2827ffce7662" providerId="ADAL" clId="{56F14D06-4C01-4C4B-BC58-3C41583C2997}" dt="2024-07-16T22:00:05.151" v="549"/>
          <ac:spMkLst>
            <pc:docMk/>
            <pc:sldMk cId="256612737" sldId="374"/>
            <ac:spMk id="3" creationId="{723B1A83-C209-39CD-239B-61D0DA1B497D}"/>
          </ac:spMkLst>
        </pc:spChg>
      </pc:sldChg>
      <pc:sldChg chg="addSp delSp modSp new mod setBg modClrScheme chgLayout">
        <pc:chgData name="Nanna Ryder" userId="ba607bf1-82fc-4817-a218-2827ffce7662" providerId="ADAL" clId="{56F14D06-4C01-4C4B-BC58-3C41583C2997}" dt="2024-07-16T22:07:50.548" v="1131" actId="114"/>
        <pc:sldMkLst>
          <pc:docMk/>
          <pc:sldMk cId="1448346312" sldId="375"/>
        </pc:sldMkLst>
        <pc:spChg chg="del mod ord">
          <ac:chgData name="Nanna Ryder" userId="ba607bf1-82fc-4817-a218-2827ffce7662" providerId="ADAL" clId="{56F14D06-4C01-4C4B-BC58-3C41583C2997}" dt="2024-07-16T22:05:59.328" v="1037" actId="700"/>
          <ac:spMkLst>
            <pc:docMk/>
            <pc:sldMk cId="1448346312" sldId="375"/>
            <ac:spMk id="2" creationId="{AEFFCDA2-01EF-4DBA-C74B-EDB47B767C0C}"/>
          </ac:spMkLst>
        </pc:spChg>
        <pc:spChg chg="del mod ord">
          <ac:chgData name="Nanna Ryder" userId="ba607bf1-82fc-4817-a218-2827ffce7662" providerId="ADAL" clId="{56F14D06-4C01-4C4B-BC58-3C41583C2997}" dt="2024-07-16T22:05:59.328" v="1037" actId="700"/>
          <ac:spMkLst>
            <pc:docMk/>
            <pc:sldMk cId="1448346312" sldId="375"/>
            <ac:spMk id="3" creationId="{F3706087-38C6-87E4-1F35-1022EE38EA9A}"/>
          </ac:spMkLst>
        </pc:spChg>
        <pc:spChg chg="del">
          <ac:chgData name="Nanna Ryder" userId="ba607bf1-82fc-4817-a218-2827ffce7662" providerId="ADAL" clId="{56F14D06-4C01-4C4B-BC58-3C41583C2997}" dt="2024-07-16T22:05:59.328" v="1037" actId="700"/>
          <ac:spMkLst>
            <pc:docMk/>
            <pc:sldMk cId="1448346312" sldId="375"/>
            <ac:spMk id="4" creationId="{C55E2CEA-36B1-77D2-E6DC-0205041CD6BD}"/>
          </ac:spMkLst>
        </pc:spChg>
        <pc:spChg chg="add mod ord">
          <ac:chgData name="Nanna Ryder" userId="ba607bf1-82fc-4817-a218-2827ffce7662" providerId="ADAL" clId="{56F14D06-4C01-4C4B-BC58-3C41583C2997}" dt="2024-07-16T22:07:43.085" v="1130" actId="2711"/>
          <ac:spMkLst>
            <pc:docMk/>
            <pc:sldMk cId="1448346312" sldId="375"/>
            <ac:spMk id="5" creationId="{9BF631C5-5AE4-AE8B-68ED-B2F85B03A474}"/>
          </ac:spMkLst>
        </pc:spChg>
        <pc:spChg chg="add mod ord">
          <ac:chgData name="Nanna Ryder" userId="ba607bf1-82fc-4817-a218-2827ffce7662" providerId="ADAL" clId="{56F14D06-4C01-4C4B-BC58-3C41583C2997}" dt="2024-07-16T22:07:50.548" v="1131" actId="114"/>
          <ac:spMkLst>
            <pc:docMk/>
            <pc:sldMk cId="1448346312" sldId="375"/>
            <ac:spMk id="6" creationId="{58C05D31-2763-B36B-DF99-29E7BA8D3DC2}"/>
          </ac:spMkLst>
        </pc:spChg>
        <pc:spChg chg="add">
          <ac:chgData name="Nanna Ryder" userId="ba607bf1-82fc-4817-a218-2827ffce7662" providerId="ADAL" clId="{56F14D06-4C01-4C4B-BC58-3C41583C2997}" dt="2024-07-16T22:06:48.765" v="1091" actId="26606"/>
          <ac:spMkLst>
            <pc:docMk/>
            <pc:sldMk cId="1448346312" sldId="375"/>
            <ac:spMk id="12" creationId="{32E62931-8EB4-42BB-BAAB-D8757BE66D8E}"/>
          </ac:spMkLst>
        </pc:spChg>
        <pc:picChg chg="add">
          <ac:chgData name="Nanna Ryder" userId="ba607bf1-82fc-4817-a218-2827ffce7662" providerId="ADAL" clId="{56F14D06-4C01-4C4B-BC58-3C41583C2997}" dt="2024-07-16T22:06:48.765" v="1091" actId="26606"/>
          <ac:picMkLst>
            <pc:docMk/>
            <pc:sldMk cId="1448346312" sldId="375"/>
            <ac:picMk id="8" creationId="{872F7A12-1959-3CB7-C046-DF510F4B58F7}"/>
          </ac:picMkLst>
        </pc:picChg>
      </pc:sldChg>
      <pc:sldChg chg="modSp new mod">
        <pc:chgData name="Nanna Ryder" userId="ba607bf1-82fc-4817-a218-2827ffce7662" providerId="ADAL" clId="{56F14D06-4C01-4C4B-BC58-3C41583C2997}" dt="2024-07-16T22:18:22.284" v="2024" actId="114"/>
        <pc:sldMkLst>
          <pc:docMk/>
          <pc:sldMk cId="3492043129" sldId="376"/>
        </pc:sldMkLst>
        <pc:spChg chg="mod">
          <ac:chgData name="Nanna Ryder" userId="ba607bf1-82fc-4817-a218-2827ffce7662" providerId="ADAL" clId="{56F14D06-4C01-4C4B-BC58-3C41583C2997}" dt="2024-07-16T22:09:29.239" v="1264" actId="20577"/>
          <ac:spMkLst>
            <pc:docMk/>
            <pc:sldMk cId="3492043129" sldId="376"/>
            <ac:spMk id="2" creationId="{D3CEF1F7-1527-EAC0-CE24-C1CD923F0C01}"/>
          </ac:spMkLst>
        </pc:spChg>
        <pc:spChg chg="mod">
          <ac:chgData name="Nanna Ryder" userId="ba607bf1-82fc-4817-a218-2827ffce7662" providerId="ADAL" clId="{56F14D06-4C01-4C4B-BC58-3C41583C2997}" dt="2024-07-16T22:10:58.579" v="1453" actId="20577"/>
          <ac:spMkLst>
            <pc:docMk/>
            <pc:sldMk cId="3492043129" sldId="376"/>
            <ac:spMk id="3" creationId="{D6B02236-54BE-E027-56B5-EEBEE090C305}"/>
          </ac:spMkLst>
        </pc:spChg>
        <pc:spChg chg="mod">
          <ac:chgData name="Nanna Ryder" userId="ba607bf1-82fc-4817-a218-2827ffce7662" providerId="ADAL" clId="{56F14D06-4C01-4C4B-BC58-3C41583C2997}" dt="2024-07-16T22:18:22.284" v="2024" actId="114"/>
          <ac:spMkLst>
            <pc:docMk/>
            <pc:sldMk cId="3492043129" sldId="376"/>
            <ac:spMk id="4" creationId="{5F38B698-64DB-EFD8-0751-4DE8B66E1568}"/>
          </ac:spMkLst>
        </pc:spChg>
      </pc:sldChg>
      <pc:sldChg chg="addSp delSp modSp new mod modClrScheme chgLayout">
        <pc:chgData name="Nanna Ryder" userId="ba607bf1-82fc-4817-a218-2827ffce7662" providerId="ADAL" clId="{56F14D06-4C01-4C4B-BC58-3C41583C2997}" dt="2024-07-16T22:15:11.427" v="1824" actId="20577"/>
        <pc:sldMkLst>
          <pc:docMk/>
          <pc:sldMk cId="2140981484" sldId="377"/>
        </pc:sldMkLst>
        <pc:spChg chg="del mod ord">
          <ac:chgData name="Nanna Ryder" userId="ba607bf1-82fc-4817-a218-2827ffce7662" providerId="ADAL" clId="{56F14D06-4C01-4C4B-BC58-3C41583C2997}" dt="2024-07-16T22:11:23.797" v="1455" actId="700"/>
          <ac:spMkLst>
            <pc:docMk/>
            <pc:sldMk cId="2140981484" sldId="377"/>
            <ac:spMk id="2" creationId="{432E9A6E-76DD-EC42-1545-38FA93BD13C1}"/>
          </ac:spMkLst>
        </pc:spChg>
        <pc:spChg chg="del mod ord">
          <ac:chgData name="Nanna Ryder" userId="ba607bf1-82fc-4817-a218-2827ffce7662" providerId="ADAL" clId="{56F14D06-4C01-4C4B-BC58-3C41583C2997}" dt="2024-07-16T22:11:23.797" v="1455" actId="700"/>
          <ac:spMkLst>
            <pc:docMk/>
            <pc:sldMk cId="2140981484" sldId="377"/>
            <ac:spMk id="3" creationId="{E5F8233F-7A5C-C33B-2308-40290D66B3A9}"/>
          </ac:spMkLst>
        </pc:spChg>
        <pc:spChg chg="add mod ord">
          <ac:chgData name="Nanna Ryder" userId="ba607bf1-82fc-4817-a218-2827ffce7662" providerId="ADAL" clId="{56F14D06-4C01-4C4B-BC58-3C41583C2997}" dt="2024-07-16T22:11:31.096" v="1464" actId="20577"/>
          <ac:spMkLst>
            <pc:docMk/>
            <pc:sldMk cId="2140981484" sldId="377"/>
            <ac:spMk id="4" creationId="{72CC57C4-972D-2578-B2DE-77C478763B34}"/>
          </ac:spMkLst>
        </pc:spChg>
        <pc:spChg chg="add mod ord">
          <ac:chgData name="Nanna Ryder" userId="ba607bf1-82fc-4817-a218-2827ffce7662" providerId="ADAL" clId="{56F14D06-4C01-4C4B-BC58-3C41583C2997}" dt="2024-07-16T22:14:12.669" v="1656" actId="2711"/>
          <ac:spMkLst>
            <pc:docMk/>
            <pc:sldMk cId="2140981484" sldId="377"/>
            <ac:spMk id="5" creationId="{B7682F80-65C0-1CC9-9FE7-920C794CE17E}"/>
          </ac:spMkLst>
        </pc:spChg>
        <pc:spChg chg="add mod ord">
          <ac:chgData name="Nanna Ryder" userId="ba607bf1-82fc-4817-a218-2827ffce7662" providerId="ADAL" clId="{56F14D06-4C01-4C4B-BC58-3C41583C2997}" dt="2024-07-16T22:15:11.427" v="1824" actId="20577"/>
          <ac:spMkLst>
            <pc:docMk/>
            <pc:sldMk cId="2140981484" sldId="377"/>
            <ac:spMk id="6" creationId="{98F9BF0A-211E-DDA7-ED35-C2D74BCA3D65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3BA752-11D7-F948-B8D3-308FEFB9D21F}" type="datetimeFigureOut">
              <a:rPr lang="en-US" smtClean="0"/>
              <a:t>7/16/2024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EC2477-61D7-F946-B35A-3E65E0D777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39705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0975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C2477-61D7-F946-B35A-3E65E0D777E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67443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7/16/2024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2055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7/16/2024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Graphical user interface&#10;&#10;Description automatically generated">
            <a:extLst>
              <a:ext uri="{FF2B5EF4-FFF2-40B4-BE49-F238E27FC236}">
                <a16:creationId xmlns:a16="http://schemas.microsoft.com/office/drawing/2014/main" id="{7C6B2FED-4482-4741-9570-880BCAD31E6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229501" cy="695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31175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7/16/2024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7581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7/16/2024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86710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7/16/2024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74747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7/16/2024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98127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7/16/2024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31358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7/16/2024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8897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7/16/2024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234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7/16/2024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70211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ED699-838B-094B-9974-7EAD773EA11E}" type="datetimeFigureOut">
              <a:rPr lang="en-US" smtClean="0"/>
              <a:t>7/16/2024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88531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DED699-838B-094B-9974-7EAD773EA11E}" type="datetimeFigureOut">
              <a:rPr lang="en-US" smtClean="0"/>
              <a:t>7/16/2024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91FB2A-E4CB-6A46-862A-5012FBCB6341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 descr="Graphical user interface&#10;&#10;Description automatically generated">
            <a:extLst>
              <a:ext uri="{FF2B5EF4-FFF2-40B4-BE49-F238E27FC236}">
                <a16:creationId xmlns:a16="http://schemas.microsoft.com/office/drawing/2014/main" id="{26933C6E-B659-AE4F-B387-E6FF2EBE1604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229501" cy="695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04941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styn.gov.wales/system/files/2023-09/The%20new%20additional%20learning%20needs%20system_0.pdf" TargetMode="External"/><Relationship Id="rId2" Type="http://schemas.openxmlformats.org/officeDocument/2006/relationships/hyperlink" Target="https://www.estyn.gov.wales/system/files/2023-09/Y%20system%20anghenion%20dysgu%20ychwanegol%20newydd_2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tandfonline.com/doi/epdf/10.1080/08856257.2020.1754547?needAccess=true" TargetMode="External"/><Relationship Id="rId4" Type="http://schemas.openxmlformats.org/officeDocument/2006/relationships/hyperlink" Target="https://journals.sagepub.com/doi/epub/10.1177/20965311211039858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mailto:a.rees-Edwards@uwtsd.ac.uk" TargetMode="External"/><Relationship Id="rId2" Type="http://schemas.openxmlformats.org/officeDocument/2006/relationships/hyperlink" Target="mailto:n.ryder@uwtsd.ac.uk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uwtsd.ac.uk/study-skill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67B14C2-4C5C-844A-B563-62FF49017299}"/>
              </a:ext>
            </a:extLst>
          </p:cNvPr>
          <p:cNvSpPr/>
          <p:nvPr/>
        </p:nvSpPr>
        <p:spPr>
          <a:xfrm>
            <a:off x="0" y="0"/>
            <a:ext cx="9249104" cy="69368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hape&#10;&#10;Description automatically generated">
            <a:extLst>
              <a:ext uri="{FF2B5EF4-FFF2-40B4-BE49-F238E27FC236}">
                <a16:creationId xmlns:a16="http://schemas.microsoft.com/office/drawing/2014/main" id="{8F17B5EE-92C0-E340-9254-43FA035AD3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99174" cy="693682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82DA0BC-5186-0244-90EB-CAAA6FB9F5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4626" y="5664692"/>
            <a:ext cx="5946949" cy="1051226"/>
          </a:xfrm>
        </p:spPr>
        <p:txBody>
          <a:bodyPr>
            <a:normAutofit fontScale="90000"/>
          </a:bodyPr>
          <a:lstStyle/>
          <a:p>
            <a:pPr algn="l"/>
            <a:r>
              <a:rPr lang="en-US" sz="4900" i="1" dirty="0">
                <a:solidFill>
                  <a:schemeClr val="bg1"/>
                </a:solidFill>
                <a:latin typeface="Helvetica" pitchFamily="2" charset="0"/>
              </a:rPr>
              <a:t>ADY: </a:t>
            </a:r>
            <a:r>
              <a:rPr lang="en-US" sz="4900" i="1" dirty="0" err="1">
                <a:solidFill>
                  <a:schemeClr val="bg1"/>
                </a:solidFill>
                <a:latin typeface="Helvetica" pitchFamily="2" charset="0"/>
              </a:rPr>
              <a:t>Rhagoriaeth</a:t>
            </a:r>
            <a:r>
              <a:rPr lang="en-US" sz="4900" i="1" dirty="0">
                <a:solidFill>
                  <a:schemeClr val="bg1"/>
                </a:solidFill>
                <a:latin typeface="Helvetica" pitchFamily="2" charset="0"/>
              </a:rPr>
              <a:t> </a:t>
            </a:r>
            <a:r>
              <a:rPr lang="en-US" sz="4900" i="1" dirty="0" err="1">
                <a:solidFill>
                  <a:schemeClr val="bg1"/>
                </a:solidFill>
                <a:latin typeface="Helvetica" pitchFamily="2" charset="0"/>
              </a:rPr>
              <a:t>ar</a:t>
            </a:r>
            <a:r>
              <a:rPr lang="en-US" sz="4900" i="1" dirty="0">
                <a:solidFill>
                  <a:schemeClr val="bg1"/>
                </a:solidFill>
                <a:latin typeface="Helvetica" pitchFamily="2" charset="0"/>
              </a:rPr>
              <a:t> </a:t>
            </a:r>
            <a:r>
              <a:rPr lang="en-US" sz="4900" i="1" dirty="0" err="1">
                <a:solidFill>
                  <a:schemeClr val="bg1"/>
                </a:solidFill>
                <a:latin typeface="Helvetica" pitchFamily="2" charset="0"/>
              </a:rPr>
              <a:t>Waith</a:t>
            </a:r>
            <a:br>
              <a:rPr lang="en-US" sz="4900" i="1" dirty="0">
                <a:solidFill>
                  <a:schemeClr val="bg1"/>
                </a:solidFill>
                <a:latin typeface="Helvetica" pitchFamily="2" charset="0"/>
              </a:rPr>
            </a:br>
            <a:r>
              <a:rPr lang="en-US" sz="4900" i="1" dirty="0">
                <a:solidFill>
                  <a:schemeClr val="bg1"/>
                </a:solidFill>
                <a:latin typeface="Helvetica" pitchFamily="2" charset="0"/>
              </a:rPr>
              <a:t>ALN: Excellence in Practice</a:t>
            </a:r>
            <a:br>
              <a:rPr lang="en-US" sz="4900" i="1" dirty="0">
                <a:solidFill>
                  <a:schemeClr val="bg1"/>
                </a:solidFill>
                <a:latin typeface="Helvetica" pitchFamily="2" charset="0"/>
              </a:rPr>
            </a:br>
            <a:r>
              <a:rPr lang="en-US" sz="4000" dirty="0" err="1">
                <a:solidFill>
                  <a:schemeClr val="bg1"/>
                </a:solidFill>
                <a:latin typeface="Helvetica" pitchFamily="2" charset="0"/>
              </a:rPr>
              <a:t>Tiwtorial</a:t>
            </a:r>
            <a:r>
              <a:rPr lang="en-US" sz="4000" dirty="0">
                <a:solidFill>
                  <a:schemeClr val="bg1"/>
                </a:solidFill>
                <a:latin typeface="Helvetica" pitchFamily="2" charset="0"/>
              </a:rPr>
              <a:t>/Tutorial 2</a:t>
            </a:r>
            <a:br>
              <a:rPr lang="en-US" dirty="0">
                <a:solidFill>
                  <a:schemeClr val="bg1"/>
                </a:solidFill>
                <a:latin typeface="Helvetica" pitchFamily="2" charset="0"/>
              </a:rPr>
            </a:br>
            <a:r>
              <a:rPr lang="en-US" sz="4900" dirty="0">
                <a:solidFill>
                  <a:schemeClr val="bg1"/>
                </a:solidFill>
                <a:latin typeface="Helvetica" pitchFamily="2" charset="0"/>
              </a:rPr>
              <a:t>17.07.24</a:t>
            </a:r>
            <a:br>
              <a:rPr lang="en-US" dirty="0">
                <a:solidFill>
                  <a:schemeClr val="bg1"/>
                </a:solidFill>
              </a:rPr>
            </a:br>
            <a:endParaRPr lang="en-US" sz="2700" dirty="0">
              <a:solidFill>
                <a:schemeClr val="bg1"/>
              </a:solidFill>
              <a:latin typeface="Helvetica" pitchFamily="2" charset="0"/>
            </a:endParaRPr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88A6AFA-07E5-B44A-A580-BC2055CC3EF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54316" y="367205"/>
            <a:ext cx="2938091" cy="1966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83744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itl 3">
            <a:extLst>
              <a:ext uri="{FF2B5EF4-FFF2-40B4-BE49-F238E27FC236}">
                <a16:creationId xmlns:a16="http://schemas.microsoft.com/office/drawing/2014/main" id="{72CC57C4-972D-2578-B2DE-77C478763B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Nod</a:t>
            </a:r>
            <a:br>
              <a:rPr lang="en-GB" dirty="0"/>
            </a:br>
            <a:r>
              <a:rPr lang="en-GB" i="1" dirty="0"/>
              <a:t>Aim</a:t>
            </a:r>
            <a:endParaRPr lang="en-GB" dirty="0"/>
          </a:p>
        </p:txBody>
      </p:sp>
      <p:sp>
        <p:nvSpPr>
          <p:cNvPr id="5" name="Dalfan Cynnwys 4">
            <a:extLst>
              <a:ext uri="{FF2B5EF4-FFF2-40B4-BE49-F238E27FC236}">
                <a16:creationId xmlns:a16="http://schemas.microsoft.com/office/drawing/2014/main" id="{B7682F80-65C0-1CC9-9FE7-920C794CE17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Trafodaeth</a:t>
            </a:r>
            <a:r>
              <a:rPr lang="en-GB" dirty="0"/>
              <a:t> am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chi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nghyd-destun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aseiniad</a:t>
            </a:r>
            <a:endParaRPr lang="en-GB" dirty="0"/>
          </a:p>
          <a:p>
            <a:r>
              <a:rPr lang="en-GB" dirty="0" err="1"/>
              <a:t>Ymateb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unrhyw</a:t>
            </a:r>
            <a:r>
              <a:rPr lang="en-GB" dirty="0"/>
              <a:t> </a:t>
            </a:r>
            <a:r>
              <a:rPr lang="en-GB" dirty="0" err="1"/>
              <a:t>fylchau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gwybodaeth</a:t>
            </a:r>
            <a:r>
              <a:rPr lang="en-GB" dirty="0"/>
              <a:t> a/neu </a:t>
            </a:r>
            <a:r>
              <a:rPr lang="en-GB" dirty="0" err="1"/>
              <a:t>unrhyw</a:t>
            </a:r>
            <a:r>
              <a:rPr lang="en-GB" dirty="0"/>
              <a:t> </a:t>
            </a:r>
            <a:r>
              <a:rPr lang="en-GB" dirty="0" err="1"/>
              <a:t>gwestiynau</a:t>
            </a:r>
            <a:endParaRPr lang="en-GB" dirty="0"/>
          </a:p>
          <a:p>
            <a:r>
              <a:rPr lang="en-GB" dirty="0"/>
              <a:t>Ail-</a:t>
            </a:r>
            <a:r>
              <a:rPr lang="en-GB" dirty="0" err="1"/>
              <a:t>ymweld</a:t>
            </a:r>
            <a:r>
              <a:rPr lang="en-GB" dirty="0"/>
              <a:t> </a:t>
            </a:r>
            <a:r>
              <a:rPr lang="en-GB" dirty="0">
                <a:cs typeface="Arial" panose="020B0604020202020204" pitchFamily="34" charset="0"/>
              </a:rPr>
              <a:t>â </a:t>
            </a:r>
            <a:r>
              <a:rPr lang="en-GB" dirty="0" err="1">
                <a:cs typeface="Arial" panose="020B0604020202020204" pitchFamily="34" charset="0"/>
              </a:rPr>
              <a:t>negeseuon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pwysig</a:t>
            </a:r>
            <a:endParaRPr lang="en-GB" dirty="0"/>
          </a:p>
        </p:txBody>
      </p:sp>
      <p:sp>
        <p:nvSpPr>
          <p:cNvPr id="6" name="Dalfan Cynnwys 5">
            <a:extLst>
              <a:ext uri="{FF2B5EF4-FFF2-40B4-BE49-F238E27FC236}">
                <a16:creationId xmlns:a16="http://schemas.microsoft.com/office/drawing/2014/main" id="{98F9BF0A-211E-DDA7-ED35-C2D74BCA3D6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/>
              <a:t>Discussion regarding your own practice in the context of the assignment</a:t>
            </a:r>
          </a:p>
          <a:p>
            <a:r>
              <a:rPr lang="en-GB" i="1" dirty="0"/>
              <a:t>Respond to any gaps in knowledge and/or any questions</a:t>
            </a:r>
          </a:p>
          <a:p>
            <a:r>
              <a:rPr lang="en-GB" i="1" dirty="0"/>
              <a:t>Re-cap on key messages</a:t>
            </a:r>
          </a:p>
        </p:txBody>
      </p:sp>
    </p:spTree>
    <p:extLst>
      <p:ext uri="{BB962C8B-B14F-4D97-AF65-F5344CB8AC3E}">
        <p14:creationId xmlns:p14="http://schemas.microsoft.com/office/powerpoint/2010/main" val="21409814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273AB73A-5C84-506B-AE3F-D5C867DC9D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Trafodwch</a:t>
            </a:r>
            <a:br>
              <a:rPr lang="en-GB"/>
            </a:br>
            <a:r>
              <a:rPr lang="en-GB" i="1"/>
              <a:t>Discuss</a:t>
            </a:r>
            <a:endParaRPr lang="en-GB" dirty="0"/>
          </a:p>
        </p:txBody>
      </p:sp>
      <p:sp>
        <p:nvSpPr>
          <p:cNvPr id="4" name="Dalfan Cynnwys 3">
            <a:extLst>
              <a:ext uri="{FF2B5EF4-FFF2-40B4-BE49-F238E27FC236}">
                <a16:creationId xmlns:a16="http://schemas.microsoft.com/office/drawing/2014/main" id="{8BD96278-5BCD-0E2A-E8D5-110C599599E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dirty="0"/>
              <a:t>Sut </a:t>
            </a:r>
            <a:r>
              <a:rPr lang="en-GB" dirty="0" err="1"/>
              <a:t>olwg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ragoriaeth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sefydliad</a:t>
            </a:r>
            <a:r>
              <a:rPr lang="en-GB" dirty="0"/>
              <a:t> chi?</a:t>
            </a:r>
          </a:p>
          <a:p>
            <a:pPr marL="514350" indent="-514350">
              <a:buAutoNum type="arabicPeriod"/>
            </a:pPr>
            <a:r>
              <a:rPr lang="en-GB" dirty="0"/>
              <a:t>Pa mor </a:t>
            </a:r>
            <a:r>
              <a:rPr lang="en-GB" dirty="0" err="1"/>
              <a:t>gynhwysol</a:t>
            </a:r>
            <a:r>
              <a:rPr lang="en-GB" dirty="0"/>
              <a:t>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?</a:t>
            </a:r>
          </a:p>
          <a:p>
            <a:pPr marL="514350" indent="-514350">
              <a:buAutoNum type="arabicPeriod"/>
            </a:pPr>
            <a:r>
              <a:rPr lang="en-GB" dirty="0"/>
              <a:t>I </a:t>
            </a:r>
            <a:r>
              <a:rPr lang="en-GB" dirty="0" err="1"/>
              <a:t>ba</a:t>
            </a:r>
            <a:r>
              <a:rPr lang="en-GB" dirty="0"/>
              <a:t> </a:t>
            </a:r>
            <a:r>
              <a:rPr lang="en-GB" dirty="0" err="1"/>
              <a:t>raddau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hyn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ddull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gyfan</a:t>
            </a:r>
            <a:r>
              <a:rPr lang="en-GB" dirty="0"/>
              <a:t>?</a:t>
            </a:r>
          </a:p>
          <a:p>
            <a:pPr marL="0" indent="0">
              <a:buNone/>
            </a:pPr>
            <a:endParaRPr lang="en-GB" sz="3200" dirty="0"/>
          </a:p>
        </p:txBody>
      </p:sp>
      <p:sp>
        <p:nvSpPr>
          <p:cNvPr id="5" name="Dalfan Cynnwys 4">
            <a:extLst>
              <a:ext uri="{FF2B5EF4-FFF2-40B4-BE49-F238E27FC236}">
                <a16:creationId xmlns:a16="http://schemas.microsoft.com/office/drawing/2014/main" id="{9AC4FACE-61C0-F655-EE9F-0454E16AD9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423469" cy="4351338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i="1" dirty="0"/>
              <a:t>What does excellence in practice look like in your setting?</a:t>
            </a:r>
          </a:p>
          <a:p>
            <a:pPr marL="514350" indent="-514350">
              <a:buAutoNum type="arabicPeriod"/>
            </a:pPr>
            <a:r>
              <a:rPr lang="en-GB" i="1" dirty="0"/>
              <a:t>How inclusive is this practice?</a:t>
            </a:r>
          </a:p>
          <a:p>
            <a:pPr marL="514350" indent="-514350">
              <a:buAutoNum type="arabicPeriod"/>
            </a:pPr>
            <a:r>
              <a:rPr lang="en-GB" i="1" dirty="0"/>
              <a:t>To what extent is this a whole school approach?</a:t>
            </a:r>
          </a:p>
        </p:txBody>
      </p:sp>
    </p:spTree>
    <p:extLst>
      <p:ext uri="{BB962C8B-B14F-4D97-AF65-F5344CB8AC3E}">
        <p14:creationId xmlns:p14="http://schemas.microsoft.com/office/powerpoint/2010/main" val="34706410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ED7FCF-2433-D1AF-2BE0-F268E83DE7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err="1">
                <a:solidFill>
                  <a:schemeClr val="tx2"/>
                </a:solidFill>
              </a:rPr>
              <a:t>Trafodwch</a:t>
            </a:r>
            <a:br>
              <a:rPr lang="en-GB" sz="4000" dirty="0">
                <a:solidFill>
                  <a:schemeClr val="tx2"/>
                </a:solidFill>
              </a:rPr>
            </a:br>
            <a:r>
              <a:rPr lang="en-GB" sz="4000" i="1" dirty="0">
                <a:solidFill>
                  <a:schemeClr val="tx2"/>
                </a:solidFill>
              </a:rPr>
              <a:t>Discuss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237BBC-20D1-631C-4566-4DA1C045C3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2173" y="1361051"/>
            <a:ext cx="3886200" cy="4351338"/>
          </a:xfrm>
        </p:spPr>
        <p:txBody>
          <a:bodyPr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</a:rPr>
              <a:t> </a:t>
            </a:r>
            <a:r>
              <a:rPr lang="en-GB" dirty="0">
                <a:solidFill>
                  <a:schemeClr val="tx2"/>
                </a:solidFill>
              </a:rPr>
              <a:t>1. </a:t>
            </a:r>
            <a:r>
              <a:rPr lang="en-GB" dirty="0" err="1">
                <a:solidFill>
                  <a:schemeClr val="tx2"/>
                </a:solidFill>
              </a:rPr>
              <a:t>Ydych</a:t>
            </a:r>
            <a:r>
              <a:rPr lang="en-GB" dirty="0">
                <a:solidFill>
                  <a:schemeClr val="tx2"/>
                </a:solidFill>
              </a:rPr>
              <a:t> chi wedi </a:t>
            </a:r>
            <a:r>
              <a:rPr lang="en-GB" dirty="0" err="1">
                <a:solidFill>
                  <a:schemeClr val="tx2"/>
                </a:solidFill>
              </a:rPr>
              <a:t>ystyried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agweddau</a:t>
            </a:r>
            <a:r>
              <a:rPr lang="en-GB" dirty="0">
                <a:solidFill>
                  <a:schemeClr val="tx2"/>
                </a:solidFill>
              </a:rPr>
              <a:t> o </a:t>
            </a:r>
            <a:r>
              <a:rPr lang="en-GB" dirty="0" err="1">
                <a:solidFill>
                  <a:schemeClr val="tx2"/>
                </a:solidFill>
              </a:rPr>
              <a:t>fewn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darpariaeth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eich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lleoliad</a:t>
            </a:r>
            <a:r>
              <a:rPr lang="en-GB" dirty="0">
                <a:solidFill>
                  <a:schemeClr val="tx2"/>
                </a:solidFill>
              </a:rPr>
              <a:t> y </a:t>
            </a:r>
            <a:r>
              <a:rPr lang="en-GB" dirty="0" err="1">
                <a:solidFill>
                  <a:schemeClr val="tx2"/>
                </a:solidFill>
              </a:rPr>
              <a:t>gallech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eu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cynnwys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yn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yr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awdit</a:t>
            </a:r>
            <a:r>
              <a:rPr lang="en-GB" dirty="0">
                <a:solidFill>
                  <a:schemeClr val="tx2"/>
                </a:solidFill>
              </a:rPr>
              <a:t>?</a:t>
            </a:r>
          </a:p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2. Pa </a:t>
            </a:r>
            <a:r>
              <a:rPr lang="en-GB" dirty="0" err="1">
                <a:solidFill>
                  <a:schemeClr val="tx2"/>
                </a:solidFill>
              </a:rPr>
              <a:t>gamau</a:t>
            </a:r>
            <a:r>
              <a:rPr lang="en-GB" dirty="0">
                <a:solidFill>
                  <a:schemeClr val="tx2"/>
                </a:solidFill>
              </a:rPr>
              <a:t>/</a:t>
            </a:r>
            <a:r>
              <a:rPr lang="en-GB" dirty="0" err="1">
                <a:solidFill>
                  <a:schemeClr val="tx2"/>
                </a:solidFill>
              </a:rPr>
              <a:t>pwyntiau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gweithredu</a:t>
            </a:r>
            <a:r>
              <a:rPr lang="en-GB" dirty="0">
                <a:solidFill>
                  <a:schemeClr val="tx2"/>
                </a:solidFill>
              </a:rPr>
              <a:t> y </a:t>
            </a:r>
            <a:r>
              <a:rPr lang="en-GB" dirty="0" err="1">
                <a:solidFill>
                  <a:schemeClr val="tx2"/>
                </a:solidFill>
              </a:rPr>
              <a:t>gallech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eu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hargymell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ar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gyfer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gwella’r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ddarpariaeth</a:t>
            </a:r>
            <a:r>
              <a:rPr lang="en-GB" dirty="0">
                <a:solidFill>
                  <a:schemeClr val="tx2"/>
                </a:solidFill>
              </a:rPr>
              <a:t>? Pam?</a:t>
            </a:r>
          </a:p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3. Pa sail </a:t>
            </a:r>
            <a:r>
              <a:rPr lang="en-GB" dirty="0" err="1">
                <a:solidFill>
                  <a:schemeClr val="tx2"/>
                </a:solidFill>
              </a:rPr>
              <a:t>sydd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i’ch</a:t>
            </a:r>
            <a:r>
              <a:rPr lang="en-GB" dirty="0">
                <a:solidFill>
                  <a:schemeClr val="tx2"/>
                </a:solidFill>
              </a:rPr>
              <a:t> barn? </a:t>
            </a:r>
          </a:p>
        </p:txBody>
      </p:sp>
      <p:sp>
        <p:nvSpPr>
          <p:cNvPr id="4" name="Dalfan Cynnwys 3">
            <a:extLst>
              <a:ext uri="{FF2B5EF4-FFF2-40B4-BE49-F238E27FC236}">
                <a16:creationId xmlns:a16="http://schemas.microsoft.com/office/drawing/2014/main" id="{4439B2E9-06B9-C6CE-E9B2-838FA8BD1C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08373" y="1253331"/>
            <a:ext cx="3722124" cy="4923632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AutoNum type="arabicPeriod"/>
            </a:pPr>
            <a:r>
              <a:rPr lang="en-GB" sz="2800" i="1" dirty="0">
                <a:solidFill>
                  <a:schemeClr val="tx2"/>
                </a:solidFill>
              </a:rPr>
              <a:t>Have you considered what aspects of provision within your setting you could include in your audit? </a:t>
            </a:r>
          </a:p>
          <a:p>
            <a:pPr marL="514350" indent="-514350">
              <a:buAutoNum type="arabicPeriod"/>
            </a:pPr>
            <a:r>
              <a:rPr lang="en-GB" sz="2800" i="1" dirty="0">
                <a:solidFill>
                  <a:schemeClr val="tx2"/>
                </a:solidFill>
              </a:rPr>
              <a:t>What steps/action points could you recommend to improve provision? Why?</a:t>
            </a:r>
          </a:p>
          <a:p>
            <a:pPr marL="514350" indent="-514350">
              <a:buAutoNum type="arabicPeriod"/>
            </a:pPr>
            <a:r>
              <a:rPr lang="en-GB" sz="2800" i="1" dirty="0">
                <a:solidFill>
                  <a:schemeClr val="tx2"/>
                </a:solidFill>
              </a:rPr>
              <a:t>On what have you based your judgement?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73756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2E62931-8EB4-42BB-BAAB-D8757BE66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itl 4">
            <a:extLst>
              <a:ext uri="{FF2B5EF4-FFF2-40B4-BE49-F238E27FC236}">
                <a16:creationId xmlns:a16="http://schemas.microsoft.com/office/drawing/2014/main" id="{9BF631C5-5AE4-AE8B-68ED-B2F85B03A4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5595" y="728664"/>
            <a:ext cx="3738610" cy="3157080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500" dirty="0">
                <a:latin typeface="+mn-lt"/>
              </a:rPr>
              <a:t>Beth </a:t>
            </a:r>
            <a:r>
              <a:rPr lang="en-US" sz="4500" dirty="0" err="1">
                <a:latin typeface="+mn-lt"/>
              </a:rPr>
              <a:t>arall</a:t>
            </a:r>
            <a:r>
              <a:rPr lang="en-US" sz="4500" dirty="0">
                <a:latin typeface="+mn-lt"/>
              </a:rPr>
              <a:t> </a:t>
            </a:r>
            <a:r>
              <a:rPr lang="en-US" sz="4500" dirty="0" err="1">
                <a:latin typeface="+mn-lt"/>
              </a:rPr>
              <a:t>sydd</a:t>
            </a:r>
            <a:r>
              <a:rPr lang="en-US" sz="4500" dirty="0">
                <a:latin typeface="+mn-lt"/>
              </a:rPr>
              <a:t> </a:t>
            </a:r>
            <a:r>
              <a:rPr lang="en-US" sz="4500" dirty="0" err="1">
                <a:latin typeface="+mn-lt"/>
              </a:rPr>
              <a:t>angen</a:t>
            </a:r>
            <a:r>
              <a:rPr lang="en-US" sz="4500" dirty="0">
                <a:latin typeface="+mn-lt"/>
              </a:rPr>
              <a:t> </a:t>
            </a:r>
            <a:r>
              <a:rPr lang="en-US" sz="4500" dirty="0" err="1">
                <a:latin typeface="+mn-lt"/>
              </a:rPr>
              <a:t>arnoch</a:t>
            </a:r>
            <a:r>
              <a:rPr lang="en-US" sz="4500" dirty="0">
                <a:latin typeface="+mn-lt"/>
              </a:rPr>
              <a:t> chi? </a:t>
            </a:r>
            <a:br>
              <a:rPr lang="en-US" sz="4500" dirty="0"/>
            </a:br>
            <a:endParaRPr lang="en-US" sz="4500" dirty="0"/>
          </a:p>
        </p:txBody>
      </p:sp>
      <p:sp>
        <p:nvSpPr>
          <p:cNvPr id="6" name="Dalfan Testun 5">
            <a:extLst>
              <a:ext uri="{FF2B5EF4-FFF2-40B4-BE49-F238E27FC236}">
                <a16:creationId xmlns:a16="http://schemas.microsoft.com/office/drawing/2014/main" id="{58C05D31-2763-B36B-DF99-29E7BA8D3D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75595" y="4072045"/>
            <a:ext cx="3738610" cy="2057289"/>
          </a:xfrm>
          <a:noFill/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4400" i="1" dirty="0"/>
              <a:t>What else do you need?</a:t>
            </a:r>
          </a:p>
        </p:txBody>
      </p:sp>
      <p:pic>
        <p:nvPicPr>
          <p:cNvPr id="8" name="Picture 7" descr="Wood human figure">
            <a:extLst>
              <a:ext uri="{FF2B5EF4-FFF2-40B4-BE49-F238E27FC236}">
                <a16:creationId xmlns:a16="http://schemas.microsoft.com/office/drawing/2014/main" id="{872F7A12-1959-3CB7-C046-DF510F4B58F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94" r="53366" b="-1"/>
          <a:stretch/>
        </p:blipFill>
        <p:spPr>
          <a:xfrm>
            <a:off x="20" y="10"/>
            <a:ext cx="4504114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3463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D3CEF1F7-1527-EAC0-CE24-C1CD923F0C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Defnyddiwch</a:t>
            </a:r>
            <a:r>
              <a:rPr lang="en-GB" dirty="0"/>
              <a:t>:</a:t>
            </a:r>
            <a:br>
              <a:rPr lang="en-GB" dirty="0"/>
            </a:br>
            <a:r>
              <a:rPr lang="en-GB" i="1" dirty="0"/>
              <a:t>Use:</a:t>
            </a:r>
            <a:endParaRPr lang="en-GB" dirty="0"/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D6B02236-54BE-E027-56B5-EEBEE090C30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Gweithgareddau</a:t>
            </a:r>
            <a:r>
              <a:rPr lang="en-GB" dirty="0"/>
              <a:t> a </a:t>
            </a:r>
            <a:r>
              <a:rPr lang="en-GB" dirty="0" err="1"/>
              <a:t>darlleniadau</a:t>
            </a:r>
            <a:r>
              <a:rPr lang="en-GB" dirty="0"/>
              <a:t> </a:t>
            </a:r>
            <a:r>
              <a:rPr lang="en-GB" dirty="0" err="1"/>
              <a:t>Pebblepad</a:t>
            </a:r>
            <a:endParaRPr lang="en-GB" dirty="0"/>
          </a:p>
          <a:p>
            <a:r>
              <a:rPr lang="en-GB" dirty="0" err="1"/>
              <a:t>Nodiadau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sesiynau</a:t>
            </a:r>
            <a:r>
              <a:rPr lang="en-GB" dirty="0"/>
              <a:t> </a:t>
            </a:r>
            <a:r>
              <a:rPr lang="en-GB" dirty="0" err="1"/>
              <a:t>dydd</a:t>
            </a:r>
            <a:r>
              <a:rPr lang="en-GB" dirty="0"/>
              <a:t> </a:t>
            </a:r>
            <a:r>
              <a:rPr lang="en-GB" dirty="0" err="1"/>
              <a:t>Sadwrn</a:t>
            </a:r>
            <a:endParaRPr lang="en-GB" dirty="0"/>
          </a:p>
          <a:p>
            <a:r>
              <a:rPr lang="en-GB" dirty="0" err="1"/>
              <a:t>Darllen</a:t>
            </a:r>
            <a:r>
              <a:rPr lang="en-GB" dirty="0"/>
              <a:t> </a:t>
            </a:r>
            <a:r>
              <a:rPr lang="en-GB" dirty="0" err="1"/>
              <a:t>ehangach</a:t>
            </a:r>
            <a:r>
              <a:rPr lang="en-GB" dirty="0"/>
              <a:t> – </a:t>
            </a:r>
            <a:r>
              <a:rPr lang="en-GB" dirty="0" err="1"/>
              <a:t>llyfrgell</a:t>
            </a:r>
            <a:r>
              <a:rPr lang="en-GB" dirty="0"/>
              <a:t>, Google Scholar ac </a:t>
            </a:r>
            <a:r>
              <a:rPr lang="en-GB" dirty="0" err="1"/>
              <a:t>ati</a:t>
            </a:r>
            <a:endParaRPr lang="en-GB" dirty="0"/>
          </a:p>
          <a:p>
            <a:r>
              <a:rPr lang="en-GB" dirty="0" err="1"/>
              <a:t>Canllawiau</a:t>
            </a:r>
            <a:r>
              <a:rPr lang="en-GB" dirty="0"/>
              <a:t> a </a:t>
            </a:r>
            <a:r>
              <a:rPr lang="en-GB" dirty="0" err="1"/>
              <a:t>meini</a:t>
            </a:r>
            <a:r>
              <a:rPr lang="en-GB" dirty="0"/>
              <a:t> </a:t>
            </a:r>
            <a:r>
              <a:rPr lang="en-GB" dirty="0" err="1"/>
              <a:t>prawf</a:t>
            </a:r>
            <a:r>
              <a:rPr lang="en-GB" dirty="0"/>
              <a:t> </a:t>
            </a:r>
            <a:r>
              <a:rPr lang="en-GB" dirty="0" err="1"/>
              <a:t>asesu</a:t>
            </a:r>
            <a:r>
              <a:rPr lang="en-GB" dirty="0"/>
              <a:t> (</a:t>
            </a:r>
            <a:r>
              <a:rPr lang="en-GB" dirty="0" err="1"/>
              <a:t>ar</a:t>
            </a:r>
            <a:r>
              <a:rPr lang="en-GB" dirty="0"/>
              <a:t> Moodle a </a:t>
            </a:r>
            <a:r>
              <a:rPr lang="en-GB" dirty="0" err="1"/>
              <a:t>Pebblepad</a:t>
            </a:r>
            <a:r>
              <a:rPr lang="en-GB" dirty="0"/>
              <a:t>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lfan Cynnwys 3">
            <a:extLst>
              <a:ext uri="{FF2B5EF4-FFF2-40B4-BE49-F238E27FC236}">
                <a16:creationId xmlns:a16="http://schemas.microsoft.com/office/drawing/2014/main" id="{5F38B698-64DB-EFD8-0751-4DE8B66E156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/>
              <a:t>Activities and readings on </a:t>
            </a:r>
            <a:r>
              <a:rPr lang="en-GB" i="1" dirty="0" err="1"/>
              <a:t>Pebblepad</a:t>
            </a:r>
            <a:endParaRPr lang="en-GB" i="1" dirty="0"/>
          </a:p>
          <a:p>
            <a:r>
              <a:rPr lang="en-GB" i="1" dirty="0"/>
              <a:t>Notes from the Saturday sessions</a:t>
            </a:r>
          </a:p>
          <a:p>
            <a:r>
              <a:rPr lang="en-GB" i="1" dirty="0"/>
              <a:t>Wider reading – library, Google Scholar etc.</a:t>
            </a:r>
          </a:p>
          <a:p>
            <a:r>
              <a:rPr lang="en-GB" i="1" dirty="0"/>
              <a:t>Guidance and assessment criteria (on Moodle and </a:t>
            </a:r>
            <a:r>
              <a:rPr lang="en-GB" i="1" dirty="0" err="1"/>
              <a:t>Pebblepad</a:t>
            </a:r>
            <a:r>
              <a:rPr lang="en-GB" i="1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4920431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2986DB4A-EEEB-1242-ED28-2B5B089E0E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Cofiwch</a:t>
            </a:r>
            <a:br>
              <a:rPr lang="en-GB" dirty="0"/>
            </a:br>
            <a:r>
              <a:rPr lang="en-GB" i="1" dirty="0"/>
              <a:t>Remember</a:t>
            </a:r>
            <a:endParaRPr lang="en-GB" dirty="0"/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40AB89EB-414A-740D-DEB0-6FBF65D2B8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140098"/>
          </a:xfrm>
        </p:spPr>
        <p:txBody>
          <a:bodyPr>
            <a:normAutofit lnSpcReduction="10000"/>
          </a:bodyPr>
          <a:lstStyle/>
          <a:p>
            <a:r>
              <a:rPr lang="en-GB" dirty="0" err="1"/>
              <a:t>Cyflwyno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Turnitin </a:t>
            </a:r>
            <a:r>
              <a:rPr lang="en-GB" dirty="0" err="1"/>
              <a:t>cyn</a:t>
            </a:r>
            <a:r>
              <a:rPr lang="en-GB" dirty="0"/>
              <a:t> </a:t>
            </a:r>
            <a:r>
              <a:rPr lang="en-GB" b="1" dirty="0"/>
              <a:t>23:59 </a:t>
            </a:r>
            <a:r>
              <a:rPr lang="en-GB" b="1" dirty="0" err="1"/>
              <a:t>ar</a:t>
            </a:r>
            <a:r>
              <a:rPr lang="en-GB" b="1" dirty="0"/>
              <a:t> 02/09/24</a:t>
            </a:r>
          </a:p>
          <a:p>
            <a:r>
              <a:rPr lang="en-GB" dirty="0" err="1"/>
              <a:t>Gwirio</a:t>
            </a:r>
            <a:r>
              <a:rPr lang="en-GB" dirty="0"/>
              <a:t> bod </a:t>
            </a:r>
            <a:r>
              <a:rPr lang="en-GB" dirty="0" err="1"/>
              <a:t>linc</a:t>
            </a:r>
            <a:r>
              <a:rPr lang="en-GB" dirty="0"/>
              <a:t> y </a:t>
            </a:r>
            <a:r>
              <a:rPr lang="en-GB" dirty="0" err="1"/>
              <a:t>fideo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gweithio</a:t>
            </a:r>
            <a:endParaRPr lang="en-GB" dirty="0"/>
          </a:p>
          <a:p>
            <a:r>
              <a:rPr lang="en-GB" dirty="0" err="1"/>
              <a:t>Cynnwys</a:t>
            </a:r>
            <a:r>
              <a:rPr lang="en-GB" dirty="0"/>
              <a:t> </a:t>
            </a:r>
            <a:r>
              <a:rPr lang="en-GB" dirty="0" err="1"/>
              <a:t>rhestr</a:t>
            </a:r>
            <a:r>
              <a:rPr lang="en-GB" dirty="0"/>
              <a:t> </a:t>
            </a:r>
            <a:r>
              <a:rPr lang="en-GB" dirty="0" err="1"/>
              <a:t>gyfeirnodi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ddiwedd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aseiniad</a:t>
            </a:r>
            <a:endParaRPr lang="en-GB" dirty="0"/>
          </a:p>
          <a:p>
            <a:r>
              <a:rPr lang="en-GB" dirty="0" err="1"/>
              <a:t>Cadw</a:t>
            </a:r>
            <a:r>
              <a:rPr lang="en-GB" dirty="0"/>
              <a:t> at y </a:t>
            </a:r>
            <a:r>
              <a:rPr lang="en-GB" dirty="0" err="1"/>
              <a:t>nifer</a:t>
            </a:r>
            <a:r>
              <a:rPr lang="en-GB" dirty="0"/>
              <a:t> o </a:t>
            </a:r>
            <a:r>
              <a:rPr lang="en-GB" dirty="0" err="1"/>
              <a:t>eiriau</a:t>
            </a:r>
            <a:r>
              <a:rPr lang="en-GB" dirty="0"/>
              <a:t>/</a:t>
            </a:r>
            <a:r>
              <a:rPr lang="en-GB" dirty="0" err="1"/>
              <a:t>munudau</a:t>
            </a:r>
            <a:r>
              <a:rPr lang="en-GB" dirty="0"/>
              <a:t> +/- 10% </a:t>
            </a:r>
          </a:p>
        </p:txBody>
      </p:sp>
      <p:sp>
        <p:nvSpPr>
          <p:cNvPr id="4" name="Dalfan Cynnwys 3">
            <a:extLst>
              <a:ext uri="{FF2B5EF4-FFF2-40B4-BE49-F238E27FC236}">
                <a16:creationId xmlns:a16="http://schemas.microsoft.com/office/drawing/2014/main" id="{545F46CA-AD4D-3EB7-067A-17886D844FA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i="1" dirty="0"/>
              <a:t>Submit via Turnitin before </a:t>
            </a:r>
            <a:r>
              <a:rPr lang="en-GB" b="1" i="1" dirty="0"/>
              <a:t>23:59 on 02/09/24</a:t>
            </a:r>
          </a:p>
          <a:p>
            <a:r>
              <a:rPr lang="en-GB" i="1" dirty="0"/>
              <a:t>Check that the video link is accessible</a:t>
            </a:r>
          </a:p>
          <a:p>
            <a:r>
              <a:rPr lang="en-GB" i="1" dirty="0"/>
              <a:t>Include a reference list at the end of each assignment</a:t>
            </a:r>
          </a:p>
          <a:p>
            <a:r>
              <a:rPr lang="en-GB" i="1" dirty="0"/>
              <a:t>Adhere to the number of words/minutes +/- 10%</a:t>
            </a:r>
          </a:p>
        </p:txBody>
      </p:sp>
    </p:spTree>
    <p:extLst>
      <p:ext uri="{BB962C8B-B14F-4D97-AF65-F5344CB8AC3E}">
        <p14:creationId xmlns:p14="http://schemas.microsoft.com/office/powerpoint/2010/main" val="32275662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2018899C-1A80-B27D-00D4-9C9E700DA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Darllen</a:t>
            </a:r>
            <a:r>
              <a:rPr lang="en-GB" dirty="0"/>
              <a:t> </a:t>
            </a:r>
            <a:r>
              <a:rPr lang="en-GB" dirty="0" err="1"/>
              <a:t>ychwanegol</a:t>
            </a:r>
            <a:br>
              <a:rPr lang="en-GB" dirty="0"/>
            </a:br>
            <a:r>
              <a:rPr lang="en-GB" i="1" dirty="0"/>
              <a:t>Additional reading</a:t>
            </a:r>
            <a:endParaRPr lang="en-GB" dirty="0"/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723B1A83-C209-39CD-239B-61D0DA1B49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Y system </a:t>
            </a:r>
            <a:r>
              <a:rPr lang="en-GB" dirty="0" err="1">
                <a:hlinkClick r:id="rId2"/>
              </a:rPr>
              <a:t>anghenion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dysgu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ychwanegol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newydd</a:t>
            </a:r>
            <a:r>
              <a:rPr lang="en-GB" dirty="0">
                <a:hlinkClick r:id="rId2"/>
              </a:rPr>
              <a:t> (</a:t>
            </a:r>
            <a:r>
              <a:rPr lang="en-GB" dirty="0" err="1">
                <a:hlinkClick r:id="rId2"/>
              </a:rPr>
              <a:t>gov.wales</a:t>
            </a:r>
            <a:r>
              <a:rPr lang="en-GB" dirty="0">
                <a:hlinkClick r:id="rId2"/>
              </a:rPr>
              <a:t>)</a:t>
            </a:r>
            <a:endParaRPr lang="en-GB" dirty="0">
              <a:hlinkClick r:id="rId3"/>
            </a:endParaRPr>
          </a:p>
          <a:p>
            <a:pPr marL="0" indent="0">
              <a:buNone/>
            </a:pPr>
            <a:r>
              <a:rPr lang="en-GB" dirty="0">
                <a:hlinkClick r:id="rId3"/>
              </a:rPr>
              <a:t>The new additional learning needs system (</a:t>
            </a:r>
            <a:r>
              <a:rPr lang="en-GB" dirty="0" err="1">
                <a:hlinkClick r:id="rId3"/>
              </a:rPr>
              <a:t>gov.wales</a:t>
            </a:r>
            <a:r>
              <a:rPr lang="en-GB" dirty="0">
                <a:hlinkClick r:id="rId3"/>
              </a:rPr>
              <a:t>)</a:t>
            </a:r>
            <a:endParaRPr lang="en-GB" dirty="0"/>
          </a:p>
          <a:p>
            <a:pPr marL="0" indent="0">
              <a:buNone/>
            </a:pPr>
            <a:r>
              <a:rPr lang="en-GB" dirty="0">
                <a:hlinkClick r:id="rId4"/>
              </a:rPr>
              <a:t>Inclusive Education in Wales: Interpreting Discourses of Values and Practice Using Critical Policy Analysis (sagepub.com)</a:t>
            </a:r>
            <a:endParaRPr lang="en-GB" dirty="0"/>
          </a:p>
          <a:p>
            <a:pPr marL="0" indent="0">
              <a:buNone/>
            </a:pPr>
            <a:r>
              <a:rPr lang="en-GB" dirty="0">
                <a:hlinkClick r:id="rId5"/>
              </a:rPr>
              <a:t>Research about inclusive education in 2020 – How can we improve our theories in order to change practice? (tandfonline.com)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6127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FBE053-42D2-5E19-1948-652748CF4D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6572" y="18255"/>
            <a:ext cx="7886700" cy="1325563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 err="1"/>
              <a:t>Manylion</a:t>
            </a:r>
            <a:r>
              <a:rPr lang="en-GB" dirty="0"/>
              <a:t> </a:t>
            </a:r>
            <a:r>
              <a:rPr lang="en-GB" dirty="0" err="1"/>
              <a:t>cyswllt</a:t>
            </a:r>
            <a:br>
              <a:rPr lang="en-GB" dirty="0"/>
            </a:br>
            <a:r>
              <a:rPr lang="en-GB" i="1" dirty="0"/>
              <a:t>Contact details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06C4C3-40A1-D53A-CEC2-D538C77C37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Nanna Ryder (Module lead)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n.ryder@uwtsd.ac.uk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Alison Rees-Edwards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a.rees-edwards@uwtsd.ac.uk</a:t>
            </a: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Study skills support: </a:t>
            </a:r>
            <a:r>
              <a:rPr lang="en-GB" dirty="0">
                <a:hlinkClick r:id="rId4"/>
              </a:rPr>
              <a:t>Study Skills Support | University of Wales Trinity Saint David (uwtsd.ac.uk)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35964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14A5A227C2F964693B24DA9CE826876" ma:contentTypeVersion="11" ma:contentTypeDescription="Create a new document." ma:contentTypeScope="" ma:versionID="9609d185099f6fc6d1a8bf76742d946e">
  <xsd:schema xmlns:xsd="http://www.w3.org/2001/XMLSchema" xmlns:xs="http://www.w3.org/2001/XMLSchema" xmlns:p="http://schemas.microsoft.com/office/2006/metadata/properties" xmlns:ns2="93ccea8c-6fbd-4098-b3a5-3c3972dde4ed" xmlns:ns3="d4d81240-7ef0-4456-9b7e-24f25f0d5b94" targetNamespace="http://schemas.microsoft.com/office/2006/metadata/properties" ma:root="true" ma:fieldsID="615c85f67d577695c1e89e821affbeca" ns2:_="" ns3:_="">
    <xsd:import namespace="93ccea8c-6fbd-4098-b3a5-3c3972dde4ed"/>
    <xsd:import namespace="d4d81240-7ef0-4456-9b7e-24f25f0d5b9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3ccea8c-6fbd-4098-b3a5-3c3972dde4e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4d81240-7ef0-4456-9b7e-24f25f0d5b94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0276D73-970E-4A56-A708-6A725F7E3619}">
  <ds:schemaRefs>
    <ds:schemaRef ds:uri="http://schemas.microsoft.com/office/infopath/2007/PartnerControls"/>
    <ds:schemaRef ds:uri="http://purl.org/dc/dcmitype/"/>
    <ds:schemaRef ds:uri="http://schemas.microsoft.com/office/2006/documentManagement/types"/>
    <ds:schemaRef ds:uri="http://purl.org/dc/terms/"/>
    <ds:schemaRef ds:uri="http://www.w3.org/XML/1998/namespace"/>
    <ds:schemaRef ds:uri="http://schemas.openxmlformats.org/package/2006/metadata/core-properties"/>
    <ds:schemaRef ds:uri="http://purl.org/dc/elements/1.1/"/>
    <ds:schemaRef ds:uri="d4d81240-7ef0-4456-9b7e-24f25f0d5b94"/>
    <ds:schemaRef ds:uri="93ccea8c-6fbd-4098-b3a5-3c3972dde4ed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5140D045-E46F-47CA-B3D6-66DEB9EE0D46}">
  <ds:schemaRefs>
    <ds:schemaRef ds:uri="93ccea8c-6fbd-4098-b3a5-3c3972dde4ed"/>
    <ds:schemaRef ds:uri="d4d81240-7ef0-4456-9b7e-24f25f0d5b94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EE536C0-CB8F-4E4C-8BC1-62089C6B7AF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0</TotalTime>
  <Words>493</Words>
  <Application>Microsoft Office PowerPoint</Application>
  <PresentationFormat>Sioe Ar-sgrin (4:3)</PresentationFormat>
  <Paragraphs>56</Paragraphs>
  <Slides>9</Slides>
  <Notes>2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4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Helvetica</vt:lpstr>
      <vt:lpstr>Office Theme</vt:lpstr>
      <vt:lpstr>ADY: Rhagoriaeth ar Waith ALN: Excellence in Practice Tiwtorial/Tutorial 2 17.07.24 </vt:lpstr>
      <vt:lpstr>Nod Aim</vt:lpstr>
      <vt:lpstr>Trafodwch Discuss</vt:lpstr>
      <vt:lpstr>Trafodwch Discuss</vt:lpstr>
      <vt:lpstr>Beth arall sydd angen arnoch chi?  </vt:lpstr>
      <vt:lpstr>Defnyddiwch: Use:</vt:lpstr>
      <vt:lpstr>Cofiwch Remember</vt:lpstr>
      <vt:lpstr>Darllen ychwanegol Additional reading</vt:lpstr>
      <vt:lpstr> Manylion cyswllt Contact details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Waters Creative</dc:creator>
  <cp:lastModifiedBy>Nanna Ryder</cp:lastModifiedBy>
  <cp:revision>10</cp:revision>
  <dcterms:created xsi:type="dcterms:W3CDTF">2021-06-18T14:15:35Z</dcterms:created>
  <dcterms:modified xsi:type="dcterms:W3CDTF">2024-07-16T22:19:13Z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0x010100E14A5A227C2F964693B24DA9CE826876</vt:lpwstr>
  </property>
</Properties>
</file>