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0045E5-F23F-447E-A84D-A1875CDC503A}" v="8" dt="2026-03-23T20:03:21.4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70196" autoAdjust="0"/>
  </p:normalViewPr>
  <p:slideViewPr>
    <p:cSldViewPr snapToGrid="0">
      <p:cViewPr varScale="1">
        <p:scale>
          <a:sx n="50" d="100"/>
          <a:sy n="50" d="100"/>
        </p:scale>
        <p:origin x="874" y="2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ina-Eveline Oros" userId="c6657f857347df70" providerId="LiveId" clId="{19C6789C-F295-43B9-A724-42F6825EEF58}"/>
    <pc:docChg chg="undo custSel addSld modSld sldOrd">
      <pc:chgData name="Janina-Eveline Oros" userId="c6657f857347df70" providerId="LiveId" clId="{19C6789C-F295-43B9-A724-42F6825EEF58}" dt="2026-03-23T20:58:43.477" v="480" actId="26606"/>
      <pc:docMkLst>
        <pc:docMk/>
      </pc:docMkLst>
      <pc:sldChg chg="addSp delSp modSp mod ord addAnim delAnim">
        <pc:chgData name="Janina-Eveline Oros" userId="c6657f857347df70" providerId="LiveId" clId="{19C6789C-F295-43B9-A724-42F6825EEF58}" dt="2026-03-23T19:42:16.501" v="123"/>
        <pc:sldMkLst>
          <pc:docMk/>
          <pc:sldMk cId="109857222" sldId="256"/>
        </pc:sldMkLst>
        <pc:spChg chg="mod">
          <ac:chgData name="Janina-Eveline Oros" userId="c6657f857347df70" providerId="LiveId" clId="{19C6789C-F295-43B9-A724-42F6825EEF58}" dt="2026-03-23T19:41:17.636" v="115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nina-Eveline Oros" userId="c6657f857347df70" providerId="LiveId" clId="{19C6789C-F295-43B9-A724-42F6825EEF58}" dt="2026-03-23T19:41:17.636" v="115" actId="2660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Janina-Eveline Oros" userId="c6657f857347df70" providerId="LiveId" clId="{19C6789C-F295-43B9-A724-42F6825EEF58}" dt="2026-03-23T19:38:27.334" v="6" actId="767"/>
          <ac:spMkLst>
            <pc:docMk/>
            <pc:sldMk cId="109857222" sldId="256"/>
            <ac:spMk id="4" creationId="{2AB5C61D-CED2-0670-9307-20830BC6350B}"/>
          </ac:spMkLst>
        </pc:spChg>
        <pc:spChg chg="add mod">
          <ac:chgData name="Janina-Eveline Oros" userId="c6657f857347df70" providerId="LiveId" clId="{19C6789C-F295-43B9-A724-42F6825EEF58}" dt="2026-03-23T19:42:03.083" v="120" actId="20577"/>
          <ac:spMkLst>
            <pc:docMk/>
            <pc:sldMk cId="109857222" sldId="256"/>
            <ac:spMk id="6" creationId="{1FC6AF8B-6901-8C23-C0CF-52CEA6B47FDE}"/>
          </ac:spMkLst>
        </pc:spChg>
        <pc:spChg chg="add del">
          <ac:chgData name="Janina-Eveline Oros" userId="c6657f857347df70" providerId="LiveId" clId="{19C6789C-F295-43B9-A724-42F6825EEF58}" dt="2026-03-23T19:38:10.454" v="4" actId="26606"/>
          <ac:spMkLst>
            <pc:docMk/>
            <pc:sldMk cId="109857222" sldId="256"/>
            <ac:spMk id="9" creationId="{EB0222B5-B739-82A9-5CCC-C5585AE12A69}"/>
          </ac:spMkLst>
        </pc:spChg>
        <pc:spChg chg="add del">
          <ac:chgData name="Janina-Eveline Oros" userId="c6657f857347df70" providerId="LiveId" clId="{19C6789C-F295-43B9-A724-42F6825EEF58}" dt="2026-03-23T19:38:10.454" v="4" actId="26606"/>
          <ac:spMkLst>
            <pc:docMk/>
            <pc:sldMk cId="109857222" sldId="256"/>
            <ac:spMk id="11" creationId="{5BE23E75-E7E9-4D9F-6D25-5512363F8621}"/>
          </ac:spMkLst>
        </pc:spChg>
        <pc:spChg chg="add del">
          <ac:chgData name="Janina-Eveline Oros" userId="c6657f857347df70" providerId="LiveId" clId="{19C6789C-F295-43B9-A724-42F6825EEF58}" dt="2026-03-23T19:38:10.438" v="3" actId="26606"/>
          <ac:spMkLst>
            <pc:docMk/>
            <pc:sldMk cId="109857222" sldId="256"/>
            <ac:spMk id="18" creationId="{E91DC736-0EF8-4F87-9146-EBF1D2EE4D3D}"/>
          </ac:spMkLst>
        </pc:spChg>
        <pc:spChg chg="add del">
          <ac:chgData name="Janina-Eveline Oros" userId="c6657f857347df70" providerId="LiveId" clId="{19C6789C-F295-43B9-A724-42F6825EEF58}" dt="2026-03-23T19:38:10.438" v="3" actId="26606"/>
          <ac:spMkLst>
            <pc:docMk/>
            <pc:sldMk cId="109857222" sldId="256"/>
            <ac:spMk id="20" creationId="{097CD68E-23E3-4007-8847-CD0944C4F7BE}"/>
          </ac:spMkLst>
        </pc:spChg>
        <pc:spChg chg="add del">
          <ac:chgData name="Janina-Eveline Oros" userId="c6657f857347df70" providerId="LiveId" clId="{19C6789C-F295-43B9-A724-42F6825EEF58}" dt="2026-03-23T19:38:10.438" v="3" actId="26606"/>
          <ac:spMkLst>
            <pc:docMk/>
            <pc:sldMk cId="109857222" sldId="256"/>
            <ac:spMk id="22" creationId="{AF2F604E-43BE-4DC3-B983-E071523364F8}"/>
          </ac:spMkLst>
        </pc:spChg>
        <pc:spChg chg="add del">
          <ac:chgData name="Janina-Eveline Oros" userId="c6657f857347df70" providerId="LiveId" clId="{19C6789C-F295-43B9-A724-42F6825EEF58}" dt="2026-03-23T19:38:10.438" v="3" actId="26606"/>
          <ac:spMkLst>
            <pc:docMk/>
            <pc:sldMk cId="109857222" sldId="256"/>
            <ac:spMk id="24" creationId="{08C9B587-E65E-4B52-B37C-ABEBB6E87928}"/>
          </ac:spMkLst>
        </pc:spChg>
        <pc:spChg chg="add del">
          <ac:chgData name="Janina-Eveline Oros" userId="c6657f857347df70" providerId="LiveId" clId="{19C6789C-F295-43B9-A724-42F6825EEF58}" dt="2026-03-23T19:41:17.636" v="115" actId="26606"/>
          <ac:spMkLst>
            <pc:docMk/>
            <pc:sldMk cId="109857222" sldId="256"/>
            <ac:spMk id="26" creationId="{06DA9DF9-31F7-4056-B42E-878CC92417B8}"/>
          </ac:spMkLst>
        </pc:spChg>
        <pc:spChg chg="add">
          <ac:chgData name="Janina-Eveline Oros" userId="c6657f857347df70" providerId="LiveId" clId="{19C6789C-F295-43B9-A724-42F6825EEF58}" dt="2026-03-23T19:41:17.636" v="115" actId="26606"/>
          <ac:spMkLst>
            <pc:docMk/>
            <pc:sldMk cId="109857222" sldId="256"/>
            <ac:spMk id="31" creationId="{A8384FB5-9ADC-4DDC-881B-597D56F5B15D}"/>
          </ac:spMkLst>
        </pc:spChg>
        <pc:spChg chg="add">
          <ac:chgData name="Janina-Eveline Oros" userId="c6657f857347df70" providerId="LiveId" clId="{19C6789C-F295-43B9-A724-42F6825EEF58}" dt="2026-03-23T19:41:17.636" v="115" actId="26606"/>
          <ac:spMkLst>
            <pc:docMk/>
            <pc:sldMk cId="109857222" sldId="256"/>
            <ac:spMk id="33" creationId="{BC05CA36-AD6A-4ABF-9A05-52E5A143D2BB}"/>
          </ac:spMkLst>
        </pc:spChg>
        <pc:spChg chg="add">
          <ac:chgData name="Janina-Eveline Oros" userId="c6657f857347df70" providerId="LiveId" clId="{19C6789C-F295-43B9-A724-42F6825EEF58}" dt="2026-03-23T19:41:17.636" v="115" actId="26606"/>
          <ac:spMkLst>
            <pc:docMk/>
            <pc:sldMk cId="109857222" sldId="256"/>
            <ac:spMk id="35" creationId="{D4331EE8-85A4-4588-8D9E-70E534D477DB}"/>
          </ac:spMkLst>
        </pc:spChg>
        <pc:spChg chg="add">
          <ac:chgData name="Janina-Eveline Oros" userId="c6657f857347df70" providerId="LiveId" clId="{19C6789C-F295-43B9-A724-42F6825EEF58}" dt="2026-03-23T19:41:17.636" v="115" actId="26606"/>
          <ac:spMkLst>
            <pc:docMk/>
            <pc:sldMk cId="109857222" sldId="256"/>
            <ac:spMk id="37" creationId="{49D6C862-61CC-4B46-8080-96583D653BAB}"/>
          </ac:spMkLst>
        </pc:spChg>
        <pc:spChg chg="add">
          <ac:chgData name="Janina-Eveline Oros" userId="c6657f857347df70" providerId="LiveId" clId="{19C6789C-F295-43B9-A724-42F6825EEF58}" dt="2026-03-23T19:41:17.636" v="115" actId="26606"/>
          <ac:spMkLst>
            <pc:docMk/>
            <pc:sldMk cId="109857222" sldId="256"/>
            <ac:spMk id="39" creationId="{E37EECFC-A684-4391-AE85-4CDAF5565F61}"/>
          </ac:spMkLst>
        </pc:spChg>
        <pc:picChg chg="mod ord">
          <ac:chgData name="Janina-Eveline Oros" userId="c6657f857347df70" providerId="LiveId" clId="{19C6789C-F295-43B9-A724-42F6825EEF58}" dt="2026-03-23T19:41:17.636" v="115" actId="26606"/>
          <ac:picMkLst>
            <pc:docMk/>
            <pc:sldMk cId="109857222" sldId="256"/>
            <ac:picMk id="5" creationId="{1E2FAD68-346B-DBF2-2F96-A3C547937C71}"/>
          </ac:picMkLst>
        </pc:picChg>
        <pc:cxnChg chg="add del">
          <ac:chgData name="Janina-Eveline Oros" userId="c6657f857347df70" providerId="LiveId" clId="{19C6789C-F295-43B9-A724-42F6825EEF58}" dt="2026-03-23T19:38:10.454" v="4" actId="26606"/>
          <ac:cxnSpMkLst>
            <pc:docMk/>
            <pc:sldMk cId="109857222" sldId="256"/>
            <ac:cxnSpMk id="13" creationId="{61B115DB-65EB-3FC3-7284-CFDF4ADC60B6}"/>
          </ac:cxnSpMkLst>
        </pc:cxnChg>
      </pc:sldChg>
      <pc:sldChg chg="modNotesTx">
        <pc:chgData name="Janina-Eveline Oros" userId="c6657f857347df70" providerId="LiveId" clId="{19C6789C-F295-43B9-A724-42F6825EEF58}" dt="2026-03-23T20:55:06.413" v="461" actId="20577"/>
        <pc:sldMkLst>
          <pc:docMk/>
          <pc:sldMk cId="1609388898" sldId="257"/>
        </pc:sldMkLst>
      </pc:sldChg>
      <pc:sldChg chg="modNotesTx">
        <pc:chgData name="Janina-Eveline Oros" userId="c6657f857347df70" providerId="LiveId" clId="{19C6789C-F295-43B9-A724-42F6825EEF58}" dt="2026-03-23T20:55:27.195" v="463" actId="20577"/>
        <pc:sldMkLst>
          <pc:docMk/>
          <pc:sldMk cId="1426264240" sldId="258"/>
        </pc:sldMkLst>
      </pc:sldChg>
      <pc:sldChg chg="modNotesTx">
        <pc:chgData name="Janina-Eveline Oros" userId="c6657f857347df70" providerId="LiveId" clId="{19C6789C-F295-43B9-A724-42F6825EEF58}" dt="2026-03-23T20:55:31.920" v="464" actId="20577"/>
        <pc:sldMkLst>
          <pc:docMk/>
          <pc:sldMk cId="1587003914" sldId="259"/>
        </pc:sldMkLst>
      </pc:sldChg>
      <pc:sldChg chg="modNotesTx">
        <pc:chgData name="Janina-Eveline Oros" userId="c6657f857347df70" providerId="LiveId" clId="{19C6789C-F295-43B9-A724-42F6825EEF58}" dt="2026-03-23T20:55:38.719" v="465" actId="20577"/>
        <pc:sldMkLst>
          <pc:docMk/>
          <pc:sldMk cId="89976354" sldId="260"/>
        </pc:sldMkLst>
      </pc:sldChg>
      <pc:sldChg chg="modNotesTx">
        <pc:chgData name="Janina-Eveline Oros" userId="c6657f857347df70" providerId="LiveId" clId="{19C6789C-F295-43B9-A724-42F6825EEF58}" dt="2026-03-23T20:55:42.649" v="466" actId="20577"/>
        <pc:sldMkLst>
          <pc:docMk/>
          <pc:sldMk cId="838385037" sldId="261"/>
        </pc:sldMkLst>
      </pc:sldChg>
      <pc:sldChg chg="addSp delSp modSp mod modNotesTx">
        <pc:chgData name="Janina-Eveline Oros" userId="c6657f857347df70" providerId="LiveId" clId="{19C6789C-F295-43B9-A724-42F6825EEF58}" dt="2026-03-23T20:58:43.477" v="480" actId="26606"/>
        <pc:sldMkLst>
          <pc:docMk/>
          <pc:sldMk cId="2257300569" sldId="262"/>
        </pc:sldMkLst>
        <pc:spChg chg="mod">
          <ac:chgData name="Janina-Eveline Oros" userId="c6657f857347df70" providerId="LiveId" clId="{19C6789C-F295-43B9-A724-42F6825EEF58}" dt="2026-03-23T20:58:43.477" v="480" actId="26606"/>
          <ac:spMkLst>
            <pc:docMk/>
            <pc:sldMk cId="2257300569" sldId="262"/>
            <ac:spMk id="2" creationId="{5AA5B920-4D58-3D6E-5E5A-CA47C3E9B5C7}"/>
          </ac:spMkLst>
        </pc:spChg>
        <pc:spChg chg="mod">
          <ac:chgData name="Janina-Eveline Oros" userId="c6657f857347df70" providerId="LiveId" clId="{19C6789C-F295-43B9-A724-42F6825EEF58}" dt="2026-03-23T20:58:43.477" v="480" actId="26606"/>
          <ac:spMkLst>
            <pc:docMk/>
            <pc:sldMk cId="2257300569" sldId="262"/>
            <ac:spMk id="3" creationId="{B6455ECB-4475-20A3-C96A-3450DCF38980}"/>
          </ac:spMkLst>
        </pc:spChg>
        <pc:spChg chg="add del">
          <ac:chgData name="Janina-Eveline Oros" userId="c6657f857347df70" providerId="LiveId" clId="{19C6789C-F295-43B9-A724-42F6825EEF58}" dt="2026-03-23T20:58:43.477" v="480" actId="26606"/>
          <ac:spMkLst>
            <pc:docMk/>
            <pc:sldMk cId="2257300569" sldId="262"/>
            <ac:spMk id="9" creationId="{362810D9-2C5A-477D-949C-C191895477F3}"/>
          </ac:spMkLst>
        </pc:spChg>
        <pc:spChg chg="add del">
          <ac:chgData name="Janina-Eveline Oros" userId="c6657f857347df70" providerId="LiveId" clId="{19C6789C-F295-43B9-A724-42F6825EEF58}" dt="2026-03-23T20:58:43.477" v="480" actId="26606"/>
          <ac:spMkLst>
            <pc:docMk/>
            <pc:sldMk cId="2257300569" sldId="262"/>
            <ac:spMk id="11" creationId="{081E4A58-353D-44AE-B2FC-2A74E2E400F7}"/>
          </ac:spMkLst>
        </pc:spChg>
        <pc:spChg chg="add del">
          <ac:chgData name="Janina-Eveline Oros" userId="c6657f857347df70" providerId="LiveId" clId="{19C6789C-F295-43B9-A724-42F6825EEF58}" dt="2026-03-23T20:58:40.131" v="475" actId="26606"/>
          <ac:spMkLst>
            <pc:docMk/>
            <pc:sldMk cId="2257300569" sldId="262"/>
            <ac:spMk id="16" creationId="{F13C74B1-5B17-4795-BED0-7140497B445A}"/>
          </ac:spMkLst>
        </pc:spChg>
        <pc:spChg chg="add del">
          <ac:chgData name="Janina-Eveline Oros" userId="c6657f857347df70" providerId="LiveId" clId="{19C6789C-F295-43B9-A724-42F6825EEF58}" dt="2026-03-23T20:58:40.131" v="475" actId="26606"/>
          <ac:spMkLst>
            <pc:docMk/>
            <pc:sldMk cId="2257300569" sldId="262"/>
            <ac:spMk id="18" creationId="{D4974D33-8DC5-464E-8C6D-BE58F0669C17}"/>
          </ac:spMkLst>
        </pc:spChg>
        <pc:spChg chg="add del">
          <ac:chgData name="Janina-Eveline Oros" userId="c6657f857347df70" providerId="LiveId" clId="{19C6789C-F295-43B9-A724-42F6825EEF58}" dt="2026-03-23T20:58:41.515" v="477" actId="26606"/>
          <ac:spMkLst>
            <pc:docMk/>
            <pc:sldMk cId="2257300569" sldId="262"/>
            <ac:spMk id="21" creationId="{09CFCDAF-46CE-4056-866C-5EE9122FDCAB}"/>
          </ac:spMkLst>
        </pc:spChg>
        <pc:spChg chg="add del">
          <ac:chgData name="Janina-Eveline Oros" userId="c6657f857347df70" providerId="LiveId" clId="{19C6789C-F295-43B9-A724-42F6825EEF58}" dt="2026-03-23T20:58:41.515" v="477" actId="26606"/>
          <ac:spMkLst>
            <pc:docMk/>
            <pc:sldMk cId="2257300569" sldId="262"/>
            <ac:spMk id="22" creationId="{6CB927A4-E432-4310-9CD5-E89FF5063179}"/>
          </ac:spMkLst>
        </pc:spChg>
        <pc:spChg chg="add del">
          <ac:chgData name="Janina-Eveline Oros" userId="c6657f857347df70" providerId="LiveId" clId="{19C6789C-F295-43B9-A724-42F6825EEF58}" dt="2026-03-23T20:58:41.515" v="477" actId="26606"/>
          <ac:spMkLst>
            <pc:docMk/>
            <pc:sldMk cId="2257300569" sldId="262"/>
            <ac:spMk id="23" creationId="{9F587EB1-1674-4B8B-88AD-2A81FFFB5F36}"/>
          </ac:spMkLst>
        </pc:spChg>
        <pc:spChg chg="add del">
          <ac:chgData name="Janina-Eveline Oros" userId="c6657f857347df70" providerId="LiveId" clId="{19C6789C-F295-43B9-A724-42F6825EEF58}" dt="2026-03-23T20:58:41.515" v="477" actId="26606"/>
          <ac:spMkLst>
            <pc:docMk/>
            <pc:sldMk cId="2257300569" sldId="262"/>
            <ac:spMk id="24" creationId="{E3020543-B24B-4EC4-8FFC-8DD88EEA91A8}"/>
          </ac:spMkLst>
        </pc:spChg>
        <pc:spChg chg="add del">
          <ac:chgData name="Janina-Eveline Oros" userId="c6657f857347df70" providerId="LiveId" clId="{19C6789C-F295-43B9-A724-42F6825EEF58}" dt="2026-03-23T20:58:41.515" v="477" actId="26606"/>
          <ac:spMkLst>
            <pc:docMk/>
            <pc:sldMk cId="2257300569" sldId="262"/>
            <ac:spMk id="26" creationId="{1453BF6C-B012-48B7-B4E8-6D7AC7C27D02}"/>
          </ac:spMkLst>
        </pc:spChg>
        <pc:spChg chg="add del">
          <ac:chgData name="Janina-Eveline Oros" userId="c6657f857347df70" providerId="LiveId" clId="{19C6789C-F295-43B9-A724-42F6825EEF58}" dt="2026-03-23T20:58:43.462" v="479" actId="26606"/>
          <ac:spMkLst>
            <pc:docMk/>
            <pc:sldMk cId="2257300569" sldId="262"/>
            <ac:spMk id="28" creationId="{F13C74B1-5B17-4795-BED0-7140497B445A}"/>
          </ac:spMkLst>
        </pc:spChg>
        <pc:spChg chg="add del">
          <ac:chgData name="Janina-Eveline Oros" userId="c6657f857347df70" providerId="LiveId" clId="{19C6789C-F295-43B9-A724-42F6825EEF58}" dt="2026-03-23T20:58:43.462" v="479" actId="26606"/>
          <ac:spMkLst>
            <pc:docMk/>
            <pc:sldMk cId="2257300569" sldId="262"/>
            <ac:spMk id="29" creationId="{D4974D33-8DC5-464E-8C6D-BE58F0669C17}"/>
          </ac:spMkLst>
        </pc:spChg>
        <pc:spChg chg="add">
          <ac:chgData name="Janina-Eveline Oros" userId="c6657f857347df70" providerId="LiveId" clId="{19C6789C-F295-43B9-A724-42F6825EEF58}" dt="2026-03-23T20:58:43.477" v="480" actId="26606"/>
          <ac:spMkLst>
            <pc:docMk/>
            <pc:sldMk cId="2257300569" sldId="262"/>
            <ac:spMk id="31" creationId="{12609869-9E80-471B-A487-A53288E0E791}"/>
          </ac:spMkLst>
        </pc:spChg>
        <pc:spChg chg="add">
          <ac:chgData name="Janina-Eveline Oros" userId="c6657f857347df70" providerId="LiveId" clId="{19C6789C-F295-43B9-A724-42F6825EEF58}" dt="2026-03-23T20:58:43.477" v="480" actId="26606"/>
          <ac:spMkLst>
            <pc:docMk/>
            <pc:sldMk cId="2257300569" sldId="262"/>
            <ac:spMk id="32" creationId="{7004738A-9D34-43E8-97D2-CA0EED4F8BE0}"/>
          </ac:spMkLst>
        </pc:spChg>
        <pc:spChg chg="add">
          <ac:chgData name="Janina-Eveline Oros" userId="c6657f857347df70" providerId="LiveId" clId="{19C6789C-F295-43B9-A724-42F6825EEF58}" dt="2026-03-23T20:58:43.477" v="480" actId="26606"/>
          <ac:spMkLst>
            <pc:docMk/>
            <pc:sldMk cId="2257300569" sldId="262"/>
            <ac:spMk id="33" creationId="{B8B8D07F-F13E-443E-BA68-2D26672D76B9}"/>
          </ac:spMkLst>
        </pc:spChg>
        <pc:spChg chg="add">
          <ac:chgData name="Janina-Eveline Oros" userId="c6657f857347df70" providerId="LiveId" clId="{19C6789C-F295-43B9-A724-42F6825EEF58}" dt="2026-03-23T20:58:43.477" v="480" actId="26606"/>
          <ac:spMkLst>
            <pc:docMk/>
            <pc:sldMk cId="2257300569" sldId="262"/>
            <ac:spMk id="34" creationId="{2813A4FA-24A5-41ED-A534-3807D1B2F344}"/>
          </ac:spMkLst>
        </pc:spChg>
        <pc:spChg chg="add">
          <ac:chgData name="Janina-Eveline Oros" userId="c6657f857347df70" providerId="LiveId" clId="{19C6789C-F295-43B9-A724-42F6825EEF58}" dt="2026-03-23T20:58:43.477" v="480" actId="26606"/>
          <ac:spMkLst>
            <pc:docMk/>
            <pc:sldMk cId="2257300569" sldId="262"/>
            <ac:spMk id="35" creationId="{C3944F27-CA70-4E84-A51A-E6BF89558979}"/>
          </ac:spMkLst>
        </pc:spChg>
        <pc:picChg chg="mod ord">
          <ac:chgData name="Janina-Eveline Oros" userId="c6657f857347df70" providerId="LiveId" clId="{19C6789C-F295-43B9-A724-42F6825EEF58}" dt="2026-03-23T20:58:43.477" v="480" actId="26606"/>
          <ac:picMkLst>
            <pc:docMk/>
            <pc:sldMk cId="2257300569" sldId="262"/>
            <ac:picMk id="5" creationId="{721D58EE-6971-6349-C2C0-353AC8659F14}"/>
          </ac:picMkLst>
        </pc:picChg>
      </pc:sldChg>
      <pc:sldChg chg="modNotesTx">
        <pc:chgData name="Janina-Eveline Oros" userId="c6657f857347df70" providerId="LiveId" clId="{19C6789C-F295-43B9-A724-42F6825EEF58}" dt="2026-03-23T20:55:52.284" v="469" actId="20577"/>
        <pc:sldMkLst>
          <pc:docMk/>
          <pc:sldMk cId="1190754663" sldId="263"/>
        </pc:sldMkLst>
      </pc:sldChg>
      <pc:sldChg chg="modNotesTx">
        <pc:chgData name="Janina-Eveline Oros" userId="c6657f857347df70" providerId="LiveId" clId="{19C6789C-F295-43B9-A724-42F6825EEF58}" dt="2026-03-23T20:55:55.639" v="470" actId="20577"/>
        <pc:sldMkLst>
          <pc:docMk/>
          <pc:sldMk cId="407778830" sldId="264"/>
        </pc:sldMkLst>
      </pc:sldChg>
      <pc:sldChg chg="modNotesTx">
        <pc:chgData name="Janina-Eveline Oros" userId="c6657f857347df70" providerId="LiveId" clId="{19C6789C-F295-43B9-A724-42F6825EEF58}" dt="2026-03-23T20:56:01.671" v="471" actId="20577"/>
        <pc:sldMkLst>
          <pc:docMk/>
          <pc:sldMk cId="2920469769" sldId="265"/>
        </pc:sldMkLst>
      </pc:sldChg>
      <pc:sldChg chg="modNotesTx">
        <pc:chgData name="Janina-Eveline Oros" userId="c6657f857347df70" providerId="LiveId" clId="{19C6789C-F295-43B9-A724-42F6825EEF58}" dt="2026-03-23T20:56:06.468" v="472" actId="20577"/>
        <pc:sldMkLst>
          <pc:docMk/>
          <pc:sldMk cId="138862960" sldId="266"/>
        </pc:sldMkLst>
      </pc:sldChg>
      <pc:sldChg chg="modNotesTx">
        <pc:chgData name="Janina-Eveline Oros" userId="c6657f857347df70" providerId="LiveId" clId="{19C6789C-F295-43B9-A724-42F6825EEF58}" dt="2026-03-23T20:56:09.545" v="473" actId="20577"/>
        <pc:sldMkLst>
          <pc:docMk/>
          <pc:sldMk cId="3556069551" sldId="267"/>
        </pc:sldMkLst>
      </pc:sldChg>
      <pc:sldChg chg="addSp delSp modSp mod">
        <pc:chgData name="Janina-Eveline Oros" userId="c6657f857347df70" providerId="LiveId" clId="{19C6789C-F295-43B9-A724-42F6825EEF58}" dt="2026-03-23T20:03:19.121" v="460" actId="20578"/>
        <pc:sldMkLst>
          <pc:docMk/>
          <pc:sldMk cId="3355239540" sldId="268"/>
        </pc:sldMkLst>
        <pc:spChg chg="mod">
          <ac:chgData name="Janina-Eveline Oros" userId="c6657f857347df70" providerId="LiveId" clId="{19C6789C-F295-43B9-A724-42F6825EEF58}" dt="2026-03-23T20:03:19.121" v="460" actId="20578"/>
          <ac:spMkLst>
            <pc:docMk/>
            <pc:sldMk cId="3355239540" sldId="268"/>
            <ac:spMk id="3" creationId="{4F7531BF-CB7C-F433-6AE8-4CDB69074259}"/>
          </ac:spMkLst>
        </pc:spChg>
        <pc:spChg chg="add del">
          <ac:chgData name="Janina-Eveline Oros" userId="c6657f857347df70" providerId="LiveId" clId="{19C6789C-F295-43B9-A724-42F6825EEF58}" dt="2026-03-23T19:53:21.941" v="429" actId="22"/>
          <ac:spMkLst>
            <pc:docMk/>
            <pc:sldMk cId="3355239540" sldId="268"/>
            <ac:spMk id="5" creationId="{6C4558D1-232E-9E72-C157-F09BE52BEC0C}"/>
          </ac:spMkLst>
        </pc:spChg>
      </pc:sldChg>
      <pc:sldChg chg="addSp delSp modSp new mod setBg addAnim delAnim">
        <pc:chgData name="Janina-Eveline Oros" userId="c6657f857347df70" providerId="LiveId" clId="{19C6789C-F295-43B9-A724-42F6825EEF58}" dt="2026-03-23T19:48:55.273" v="342" actId="26606"/>
        <pc:sldMkLst>
          <pc:docMk/>
          <pc:sldMk cId="917167425" sldId="269"/>
        </pc:sldMkLst>
        <pc:spChg chg="mod">
          <ac:chgData name="Janina-Eveline Oros" userId="c6657f857347df70" providerId="LiveId" clId="{19C6789C-F295-43B9-A724-42F6825EEF58}" dt="2026-03-23T19:48:55.273" v="342" actId="26606"/>
          <ac:spMkLst>
            <pc:docMk/>
            <pc:sldMk cId="917167425" sldId="269"/>
            <ac:spMk id="2" creationId="{0EC3BBE2-FFCB-1006-CF7C-ED3DF12783CF}"/>
          </ac:spMkLst>
        </pc:spChg>
        <pc:spChg chg="mod">
          <ac:chgData name="Janina-Eveline Oros" userId="c6657f857347df70" providerId="LiveId" clId="{19C6789C-F295-43B9-A724-42F6825EEF58}" dt="2026-03-23T19:48:55.273" v="342" actId="26606"/>
          <ac:spMkLst>
            <pc:docMk/>
            <pc:sldMk cId="917167425" sldId="269"/>
            <ac:spMk id="3" creationId="{01B5DD0A-5E7B-1749-785E-F6692077BFFA}"/>
          </ac:spMkLst>
        </pc:spChg>
        <pc:spChg chg="add del">
          <ac:chgData name="Janina-Eveline Oros" userId="c6657f857347df70" providerId="LiveId" clId="{19C6789C-F295-43B9-A724-42F6825EEF58}" dt="2026-03-23T19:48:55.273" v="342" actId="26606"/>
          <ac:spMkLst>
            <pc:docMk/>
            <pc:sldMk cId="917167425" sldId="269"/>
            <ac:spMk id="8" creationId="{43C48B49-6135-48B6-AC0F-97E5D8D1F03F}"/>
          </ac:spMkLst>
        </pc:spChg>
        <pc:spChg chg="add del">
          <ac:chgData name="Janina-Eveline Oros" userId="c6657f857347df70" providerId="LiveId" clId="{19C6789C-F295-43B9-A724-42F6825EEF58}" dt="2026-03-23T19:48:55.273" v="342" actId="26606"/>
          <ac:spMkLst>
            <pc:docMk/>
            <pc:sldMk cId="917167425" sldId="269"/>
            <ac:spMk id="10" creationId="{9715DAF0-AE1B-46C9-8A6B-DB2AA05AB91D}"/>
          </ac:spMkLst>
        </pc:spChg>
        <pc:spChg chg="add del">
          <ac:chgData name="Janina-Eveline Oros" userId="c6657f857347df70" providerId="LiveId" clId="{19C6789C-F295-43B9-A724-42F6825EEF58}" dt="2026-03-23T19:48:55.273" v="342" actId="26606"/>
          <ac:spMkLst>
            <pc:docMk/>
            <pc:sldMk cId="917167425" sldId="269"/>
            <ac:spMk id="12" creationId="{DC631C0B-6DA6-4E57-8231-CE32B3434A7E}"/>
          </ac:spMkLst>
        </pc:spChg>
        <pc:spChg chg="add del">
          <ac:chgData name="Janina-Eveline Oros" userId="c6657f857347df70" providerId="LiveId" clId="{19C6789C-F295-43B9-A724-42F6825EEF58}" dt="2026-03-23T19:48:55.273" v="342" actId="26606"/>
          <ac:spMkLst>
            <pc:docMk/>
            <pc:sldMk cId="917167425" sldId="269"/>
            <ac:spMk id="14" creationId="{F256AC18-FB41-4977-8B0C-F5082335AB7D}"/>
          </ac:spMkLst>
        </pc:spChg>
        <pc:spChg chg="add del">
          <ac:chgData name="Janina-Eveline Oros" userId="c6657f857347df70" providerId="LiveId" clId="{19C6789C-F295-43B9-A724-42F6825EEF58}" dt="2026-03-23T19:48:55.273" v="342" actId="26606"/>
          <ac:spMkLst>
            <pc:docMk/>
            <pc:sldMk cId="917167425" sldId="269"/>
            <ac:spMk id="16" creationId="{AFF4A713-7B75-4B21-90D7-5AB19547C728}"/>
          </ac:spMkLst>
        </pc:spChg>
        <pc:spChg chg="add del">
          <ac:chgData name="Janina-Eveline Oros" userId="c6657f857347df70" providerId="LiveId" clId="{19C6789C-F295-43B9-A724-42F6825EEF58}" dt="2026-03-23T19:48:37.522" v="334" actId="26606"/>
          <ac:spMkLst>
            <pc:docMk/>
            <pc:sldMk cId="917167425" sldId="269"/>
            <ac:spMk id="21" creationId="{0E30439A-8A5B-46EC-8283-9B6B031D40D0}"/>
          </ac:spMkLst>
        </pc:spChg>
        <pc:spChg chg="add del">
          <ac:chgData name="Janina-Eveline Oros" userId="c6657f857347df70" providerId="LiveId" clId="{19C6789C-F295-43B9-A724-42F6825EEF58}" dt="2026-03-23T19:48:37.522" v="334" actId="26606"/>
          <ac:spMkLst>
            <pc:docMk/>
            <pc:sldMk cId="917167425" sldId="269"/>
            <ac:spMk id="23" creationId="{5CEAD642-85CF-4750-8432-7C80C901F001}"/>
          </ac:spMkLst>
        </pc:spChg>
        <pc:spChg chg="add del">
          <ac:chgData name="Janina-Eveline Oros" userId="c6657f857347df70" providerId="LiveId" clId="{19C6789C-F295-43B9-A724-42F6825EEF58}" dt="2026-03-23T19:48:37.522" v="334" actId="26606"/>
          <ac:spMkLst>
            <pc:docMk/>
            <pc:sldMk cId="917167425" sldId="269"/>
            <ac:spMk id="25" creationId="{FA33EEAE-15D5-4119-8C1E-89D943F911EF}"/>
          </ac:spMkLst>
        </pc:spChg>
        <pc:spChg chg="add del">
          <ac:chgData name="Janina-Eveline Oros" userId="c6657f857347df70" providerId="LiveId" clId="{19C6789C-F295-43B9-A724-42F6825EEF58}" dt="2026-03-23T19:48:37.522" v="334" actId="26606"/>
          <ac:spMkLst>
            <pc:docMk/>
            <pc:sldMk cId="917167425" sldId="269"/>
            <ac:spMk id="29" creationId="{B5A1B09C-1565-46F8-B70F-621C5EB48A09}"/>
          </ac:spMkLst>
        </pc:spChg>
        <pc:spChg chg="add del">
          <ac:chgData name="Janina-Eveline Oros" userId="c6657f857347df70" providerId="LiveId" clId="{19C6789C-F295-43B9-A724-42F6825EEF58}" dt="2026-03-23T19:48:37.522" v="334" actId="26606"/>
          <ac:spMkLst>
            <pc:docMk/>
            <pc:sldMk cId="917167425" sldId="269"/>
            <ac:spMk id="31" creationId="{8C516CC8-80AC-446C-A56E-9F54B7210402}"/>
          </ac:spMkLst>
        </pc:spChg>
        <pc:spChg chg="add del">
          <ac:chgData name="Janina-Eveline Oros" userId="c6657f857347df70" providerId="LiveId" clId="{19C6789C-F295-43B9-A724-42F6825EEF58}" dt="2026-03-23T19:48:42.732" v="336" actId="26606"/>
          <ac:spMkLst>
            <pc:docMk/>
            <pc:sldMk cId="917167425" sldId="269"/>
            <ac:spMk id="35" creationId="{6F5A5072-7B47-4D32-B52A-4EBBF590B8A5}"/>
          </ac:spMkLst>
        </pc:spChg>
        <pc:spChg chg="add del">
          <ac:chgData name="Janina-Eveline Oros" userId="c6657f857347df70" providerId="LiveId" clId="{19C6789C-F295-43B9-A724-42F6825EEF58}" dt="2026-03-23T19:48:42.732" v="336" actId="26606"/>
          <ac:spMkLst>
            <pc:docMk/>
            <pc:sldMk cId="917167425" sldId="269"/>
            <ac:spMk id="36" creationId="{9715DAF0-AE1B-46C9-8A6B-DB2AA05AB91D}"/>
          </ac:spMkLst>
        </pc:spChg>
        <pc:spChg chg="add del">
          <ac:chgData name="Janina-Eveline Oros" userId="c6657f857347df70" providerId="LiveId" clId="{19C6789C-F295-43B9-A724-42F6825EEF58}" dt="2026-03-23T19:48:42.732" v="336" actId="26606"/>
          <ac:spMkLst>
            <pc:docMk/>
            <pc:sldMk cId="917167425" sldId="269"/>
            <ac:spMk id="37" creationId="{6016219D-510E-4184-9090-6D5578A87BD1}"/>
          </ac:spMkLst>
        </pc:spChg>
        <pc:spChg chg="add del">
          <ac:chgData name="Janina-Eveline Oros" userId="c6657f857347df70" providerId="LiveId" clId="{19C6789C-F295-43B9-A724-42F6825EEF58}" dt="2026-03-23T19:48:42.732" v="336" actId="26606"/>
          <ac:spMkLst>
            <pc:docMk/>
            <pc:sldMk cId="917167425" sldId="269"/>
            <ac:spMk id="39" creationId="{DC631C0B-6DA6-4E57-8231-CE32B3434A7E}"/>
          </ac:spMkLst>
        </pc:spChg>
        <pc:spChg chg="add del">
          <ac:chgData name="Janina-Eveline Oros" userId="c6657f857347df70" providerId="LiveId" clId="{19C6789C-F295-43B9-A724-42F6825EEF58}" dt="2026-03-23T19:48:42.732" v="336" actId="26606"/>
          <ac:spMkLst>
            <pc:docMk/>
            <pc:sldMk cId="917167425" sldId="269"/>
            <ac:spMk id="40" creationId="{C29501E6-A978-4A61-9689-9085AF97A53A}"/>
          </ac:spMkLst>
        </pc:spChg>
        <pc:spChg chg="add del">
          <ac:chgData name="Janina-Eveline Oros" userId="c6657f857347df70" providerId="LiveId" clId="{19C6789C-F295-43B9-A724-42F6825EEF58}" dt="2026-03-23T19:48:51.457" v="340" actId="26606"/>
          <ac:spMkLst>
            <pc:docMk/>
            <pc:sldMk cId="917167425" sldId="269"/>
            <ac:spMk id="42" creationId="{4522B21E-B2B9-4C72-9A71-C87EFD137480}"/>
          </ac:spMkLst>
        </pc:spChg>
        <pc:spChg chg="add del">
          <ac:chgData name="Janina-Eveline Oros" userId="c6657f857347df70" providerId="LiveId" clId="{19C6789C-F295-43B9-A724-42F6825EEF58}" dt="2026-03-23T19:48:51.457" v="340" actId="26606"/>
          <ac:spMkLst>
            <pc:docMk/>
            <pc:sldMk cId="917167425" sldId="269"/>
            <ac:spMk id="43" creationId="{5EB7D2A2-F448-44D4-938C-DC84CBCB3B1E}"/>
          </ac:spMkLst>
        </pc:spChg>
        <pc:spChg chg="add del">
          <ac:chgData name="Janina-Eveline Oros" userId="c6657f857347df70" providerId="LiveId" clId="{19C6789C-F295-43B9-A724-42F6825EEF58}" dt="2026-03-23T19:48:51.457" v="340" actId="26606"/>
          <ac:spMkLst>
            <pc:docMk/>
            <pc:sldMk cId="917167425" sldId="269"/>
            <ac:spMk id="44" creationId="{871AEA07-1E14-44B4-8E55-64EF049CD66F}"/>
          </ac:spMkLst>
        </pc:spChg>
        <pc:spChg chg="add del">
          <ac:chgData name="Janina-Eveline Oros" userId="c6657f857347df70" providerId="LiveId" clId="{19C6789C-F295-43B9-A724-42F6825EEF58}" dt="2026-03-23T19:48:55.273" v="342" actId="26606"/>
          <ac:spMkLst>
            <pc:docMk/>
            <pc:sldMk cId="917167425" sldId="269"/>
            <ac:spMk id="47" creationId="{943CAA20-3569-4189-9E48-239A229A86CA}"/>
          </ac:spMkLst>
        </pc:spChg>
        <pc:spChg chg="add del">
          <ac:chgData name="Janina-Eveline Oros" userId="c6657f857347df70" providerId="LiveId" clId="{19C6789C-F295-43B9-A724-42F6825EEF58}" dt="2026-03-23T19:48:55.273" v="342" actId="26606"/>
          <ac:spMkLst>
            <pc:docMk/>
            <pc:sldMk cId="917167425" sldId="269"/>
            <ac:spMk id="48" creationId="{DA542B6D-E775-4832-91DC-2D20F857813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ABE61E-54DC-44B4-818C-F772C63E07B4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57ACD12-F4EA-46C7-94DA-37C6101F54BD}">
      <dgm:prSet custT="1"/>
      <dgm:spPr/>
      <dgm:t>
        <a:bodyPr/>
        <a:lstStyle/>
        <a:p>
          <a:pPr>
            <a:defRPr b="1"/>
          </a:pPr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Goleman’s EI Model: 5 components</a:t>
          </a:r>
        </a:p>
      </dgm:t>
    </dgm:pt>
    <dgm:pt modelId="{EC70C391-2CB0-442E-BD3C-0122F4C3C831}" type="parTrans" cxnId="{69B41E16-9CC3-432A-97A6-44D9D1E638E3}">
      <dgm:prSet/>
      <dgm:spPr/>
      <dgm:t>
        <a:bodyPr/>
        <a:lstStyle/>
        <a:p>
          <a:endParaRPr lang="en-US"/>
        </a:p>
      </dgm:t>
    </dgm:pt>
    <dgm:pt modelId="{FC452166-A424-482F-879B-DAA3B9DE202F}" type="sibTrans" cxnId="{69B41E16-9CC3-432A-97A6-44D9D1E638E3}">
      <dgm:prSet/>
      <dgm:spPr/>
      <dgm:t>
        <a:bodyPr/>
        <a:lstStyle/>
        <a:p>
          <a:endParaRPr lang="en-US"/>
        </a:p>
      </dgm:t>
    </dgm:pt>
    <dgm:pt modelId="{66369EED-0D9D-4E7A-AF39-AA581452AB58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Self-awareness</a:t>
          </a:r>
        </a:p>
      </dgm:t>
    </dgm:pt>
    <dgm:pt modelId="{8B2B68D3-5036-4A21-8561-BD7457F55FFE}" type="parTrans" cxnId="{530B24C4-7B4C-4793-9790-63F7BB362235}">
      <dgm:prSet/>
      <dgm:spPr/>
      <dgm:t>
        <a:bodyPr/>
        <a:lstStyle/>
        <a:p>
          <a:endParaRPr lang="en-US"/>
        </a:p>
      </dgm:t>
    </dgm:pt>
    <dgm:pt modelId="{901D1714-CA9C-4505-89AE-AF21778ECC57}" type="sibTrans" cxnId="{530B24C4-7B4C-4793-9790-63F7BB362235}">
      <dgm:prSet/>
      <dgm:spPr/>
      <dgm:t>
        <a:bodyPr/>
        <a:lstStyle/>
        <a:p>
          <a:endParaRPr lang="en-US"/>
        </a:p>
      </dgm:t>
    </dgm:pt>
    <dgm:pt modelId="{3DA4F1AD-573E-46D6-B544-F14DCE79E338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Self-regulation (Karthika, 2025)</a:t>
          </a:r>
        </a:p>
      </dgm:t>
    </dgm:pt>
    <dgm:pt modelId="{84DA1763-7049-4C8A-BC82-FEA50EF99A7C}" type="parTrans" cxnId="{7DCA455B-59EF-45FC-8021-5A2841613710}">
      <dgm:prSet/>
      <dgm:spPr/>
      <dgm:t>
        <a:bodyPr/>
        <a:lstStyle/>
        <a:p>
          <a:endParaRPr lang="en-US"/>
        </a:p>
      </dgm:t>
    </dgm:pt>
    <dgm:pt modelId="{451F7401-AA80-4F74-AE6E-9B89868AF101}" type="sibTrans" cxnId="{7DCA455B-59EF-45FC-8021-5A2841613710}">
      <dgm:prSet/>
      <dgm:spPr/>
      <dgm:t>
        <a:bodyPr/>
        <a:lstStyle/>
        <a:p>
          <a:endParaRPr lang="en-US"/>
        </a:p>
      </dgm:t>
    </dgm:pt>
    <dgm:pt modelId="{12A0CB02-A3F9-4DA4-A80B-0CCE8BE8531A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Motivation</a:t>
          </a:r>
        </a:p>
      </dgm:t>
    </dgm:pt>
    <dgm:pt modelId="{AF54B3AF-079C-464F-8CE3-65D0670D892C}" type="parTrans" cxnId="{F65E39F8-0AC4-43BB-95A8-6D449D9CDD17}">
      <dgm:prSet/>
      <dgm:spPr/>
      <dgm:t>
        <a:bodyPr/>
        <a:lstStyle/>
        <a:p>
          <a:endParaRPr lang="en-US"/>
        </a:p>
      </dgm:t>
    </dgm:pt>
    <dgm:pt modelId="{63DB9AE7-625B-47C8-9520-259FF1E5A333}" type="sibTrans" cxnId="{F65E39F8-0AC4-43BB-95A8-6D449D9CDD17}">
      <dgm:prSet/>
      <dgm:spPr/>
      <dgm:t>
        <a:bodyPr/>
        <a:lstStyle/>
        <a:p>
          <a:endParaRPr lang="en-US"/>
        </a:p>
      </dgm:t>
    </dgm:pt>
    <dgm:pt modelId="{E7E0EBBA-E4E6-4116-9A00-48BD5A15BA98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Empathy</a:t>
          </a:r>
        </a:p>
      </dgm:t>
    </dgm:pt>
    <dgm:pt modelId="{86121800-AD0B-4F4A-BE75-BFD14190E937}" type="parTrans" cxnId="{CA1675D4-81C7-4D0E-B109-A7B1D88AC0A4}">
      <dgm:prSet/>
      <dgm:spPr/>
      <dgm:t>
        <a:bodyPr/>
        <a:lstStyle/>
        <a:p>
          <a:endParaRPr lang="en-US"/>
        </a:p>
      </dgm:t>
    </dgm:pt>
    <dgm:pt modelId="{CB581BBE-E9F6-42FC-8E06-0A7F301C3A75}" type="sibTrans" cxnId="{CA1675D4-81C7-4D0E-B109-A7B1D88AC0A4}">
      <dgm:prSet/>
      <dgm:spPr/>
      <dgm:t>
        <a:bodyPr/>
        <a:lstStyle/>
        <a:p>
          <a:endParaRPr lang="en-US"/>
        </a:p>
      </dgm:t>
    </dgm:pt>
    <dgm:pt modelId="{6508D1E8-C9C9-4B3F-B9AE-490422AA1C97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Social skills</a:t>
          </a:r>
        </a:p>
      </dgm:t>
    </dgm:pt>
    <dgm:pt modelId="{8C3E03B0-23C6-4DD3-9C5E-F6726F17D00B}" type="parTrans" cxnId="{B730800D-C435-4F46-A59C-24945E66317D}">
      <dgm:prSet/>
      <dgm:spPr/>
      <dgm:t>
        <a:bodyPr/>
        <a:lstStyle/>
        <a:p>
          <a:endParaRPr lang="en-US"/>
        </a:p>
      </dgm:t>
    </dgm:pt>
    <dgm:pt modelId="{FB8F386D-4CC3-46E5-8DB8-48CA04F34414}" type="sibTrans" cxnId="{B730800D-C435-4F46-A59C-24945E66317D}">
      <dgm:prSet/>
      <dgm:spPr/>
      <dgm:t>
        <a:bodyPr/>
        <a:lstStyle/>
        <a:p>
          <a:endParaRPr lang="en-US"/>
        </a:p>
      </dgm:t>
    </dgm:pt>
    <dgm:pt modelId="{494D9D3D-6304-4AC5-88CA-8D10881EF213}">
      <dgm:prSet custT="1"/>
      <dgm:spPr/>
      <dgm:t>
        <a:bodyPr/>
        <a:lstStyle/>
        <a:p>
          <a:pPr>
            <a:defRPr b="1"/>
          </a:pPr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Strengths: practical, widely applied</a:t>
          </a:r>
        </a:p>
      </dgm:t>
    </dgm:pt>
    <dgm:pt modelId="{FD200E43-A146-48B0-9582-00718AE3E448}" type="parTrans" cxnId="{079721FF-E15D-472B-84DD-9EE7AFAA125A}">
      <dgm:prSet/>
      <dgm:spPr/>
      <dgm:t>
        <a:bodyPr/>
        <a:lstStyle/>
        <a:p>
          <a:endParaRPr lang="en-US"/>
        </a:p>
      </dgm:t>
    </dgm:pt>
    <dgm:pt modelId="{39ABA48B-0BF7-4D8F-A534-C5A196D0B452}" type="sibTrans" cxnId="{079721FF-E15D-472B-84DD-9EE7AFAA125A}">
      <dgm:prSet/>
      <dgm:spPr/>
      <dgm:t>
        <a:bodyPr/>
        <a:lstStyle/>
        <a:p>
          <a:endParaRPr lang="en-US"/>
        </a:p>
      </dgm:t>
    </dgm:pt>
    <dgm:pt modelId="{0F6E5108-564D-408F-84CA-EA8CBE1132D7}">
      <dgm:prSet custT="1"/>
      <dgm:spPr/>
      <dgm:t>
        <a:bodyPr/>
        <a:lstStyle/>
        <a:p>
          <a:pPr>
            <a:defRPr b="1"/>
          </a:pPr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Limitations: subjective, hard to quantify, cultural bias</a:t>
          </a:r>
        </a:p>
      </dgm:t>
    </dgm:pt>
    <dgm:pt modelId="{5EF2A961-B499-4CDB-B1EB-440CEC4E3F49}" type="parTrans" cxnId="{ACD072C8-2BE3-4DF0-B941-18CE06A70E65}">
      <dgm:prSet/>
      <dgm:spPr/>
      <dgm:t>
        <a:bodyPr/>
        <a:lstStyle/>
        <a:p>
          <a:endParaRPr lang="en-US"/>
        </a:p>
      </dgm:t>
    </dgm:pt>
    <dgm:pt modelId="{3BF59337-7B44-40E8-912D-1262FB093449}" type="sibTrans" cxnId="{ACD072C8-2BE3-4DF0-B941-18CE06A70E65}">
      <dgm:prSet/>
      <dgm:spPr/>
      <dgm:t>
        <a:bodyPr/>
        <a:lstStyle/>
        <a:p>
          <a:endParaRPr lang="en-US"/>
        </a:p>
      </dgm:t>
    </dgm:pt>
    <dgm:pt modelId="{147C20F4-F5A8-416F-B9D9-9587DB13DA4B}" type="pres">
      <dgm:prSet presAssocID="{0AABE61E-54DC-44B4-818C-F772C63E07B4}" presName="root" presStyleCnt="0">
        <dgm:presLayoutVars>
          <dgm:dir/>
          <dgm:resizeHandles val="exact"/>
        </dgm:presLayoutVars>
      </dgm:prSet>
      <dgm:spPr/>
    </dgm:pt>
    <dgm:pt modelId="{50647B6F-0315-4530-8FD9-42A6E9FE27B1}" type="pres">
      <dgm:prSet presAssocID="{657ACD12-F4EA-46C7-94DA-37C6101F54BD}" presName="compNode" presStyleCnt="0"/>
      <dgm:spPr/>
    </dgm:pt>
    <dgm:pt modelId="{CF6B27B7-6286-42D2-AFDE-43D80BB897B4}" type="pres">
      <dgm:prSet presAssocID="{657ACD12-F4EA-46C7-94DA-37C6101F54B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9CB6ADA-D90F-4659-B34F-C03F9E7F6440}" type="pres">
      <dgm:prSet presAssocID="{657ACD12-F4EA-46C7-94DA-37C6101F54BD}" presName="iconSpace" presStyleCnt="0"/>
      <dgm:spPr/>
    </dgm:pt>
    <dgm:pt modelId="{53BA655A-F54B-423D-A85B-350C4E11C58A}" type="pres">
      <dgm:prSet presAssocID="{657ACD12-F4EA-46C7-94DA-37C6101F54BD}" presName="parTx" presStyleLbl="revTx" presStyleIdx="0" presStyleCnt="6">
        <dgm:presLayoutVars>
          <dgm:chMax val="0"/>
          <dgm:chPref val="0"/>
        </dgm:presLayoutVars>
      </dgm:prSet>
      <dgm:spPr/>
    </dgm:pt>
    <dgm:pt modelId="{BC4E2F25-D5AB-4D91-B757-23750BDA7EC8}" type="pres">
      <dgm:prSet presAssocID="{657ACD12-F4EA-46C7-94DA-37C6101F54BD}" presName="txSpace" presStyleCnt="0"/>
      <dgm:spPr/>
    </dgm:pt>
    <dgm:pt modelId="{24C75D17-B772-47F7-BD3E-A7E7586A3AEE}" type="pres">
      <dgm:prSet presAssocID="{657ACD12-F4EA-46C7-94DA-37C6101F54BD}" presName="desTx" presStyleLbl="revTx" presStyleIdx="1" presStyleCnt="6">
        <dgm:presLayoutVars/>
      </dgm:prSet>
      <dgm:spPr/>
    </dgm:pt>
    <dgm:pt modelId="{646AFA88-2192-4739-A80B-65A42526C0D8}" type="pres">
      <dgm:prSet presAssocID="{FC452166-A424-482F-879B-DAA3B9DE202F}" presName="sibTrans" presStyleCnt="0"/>
      <dgm:spPr/>
    </dgm:pt>
    <dgm:pt modelId="{7C8BA0B8-FDB2-4AE6-8008-8F3D5769DE8F}" type="pres">
      <dgm:prSet presAssocID="{494D9D3D-6304-4AC5-88CA-8D10881EF213}" presName="compNode" presStyleCnt="0"/>
      <dgm:spPr/>
    </dgm:pt>
    <dgm:pt modelId="{B4F8F2AE-BB7F-450E-965C-2783E70887DA}" type="pres">
      <dgm:prSet presAssocID="{494D9D3D-6304-4AC5-88CA-8D10881EF21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5C72CB53-A9B8-457A-A3A0-B47A611CA8C6}" type="pres">
      <dgm:prSet presAssocID="{494D9D3D-6304-4AC5-88CA-8D10881EF213}" presName="iconSpace" presStyleCnt="0"/>
      <dgm:spPr/>
    </dgm:pt>
    <dgm:pt modelId="{9F24653C-8A2A-42DC-925F-653B3BB097F0}" type="pres">
      <dgm:prSet presAssocID="{494D9D3D-6304-4AC5-88CA-8D10881EF213}" presName="parTx" presStyleLbl="revTx" presStyleIdx="2" presStyleCnt="6">
        <dgm:presLayoutVars>
          <dgm:chMax val="0"/>
          <dgm:chPref val="0"/>
        </dgm:presLayoutVars>
      </dgm:prSet>
      <dgm:spPr/>
    </dgm:pt>
    <dgm:pt modelId="{0D49B40F-4431-49F0-A36C-765277C33F46}" type="pres">
      <dgm:prSet presAssocID="{494D9D3D-6304-4AC5-88CA-8D10881EF213}" presName="txSpace" presStyleCnt="0"/>
      <dgm:spPr/>
    </dgm:pt>
    <dgm:pt modelId="{61FCC2E1-6CE0-4063-8DDE-1906A576FF9D}" type="pres">
      <dgm:prSet presAssocID="{494D9D3D-6304-4AC5-88CA-8D10881EF213}" presName="desTx" presStyleLbl="revTx" presStyleIdx="3" presStyleCnt="6">
        <dgm:presLayoutVars/>
      </dgm:prSet>
      <dgm:spPr/>
    </dgm:pt>
    <dgm:pt modelId="{4E3D82B3-FB16-40B7-A9A3-8321FB62981B}" type="pres">
      <dgm:prSet presAssocID="{39ABA48B-0BF7-4D8F-A534-C5A196D0B452}" presName="sibTrans" presStyleCnt="0"/>
      <dgm:spPr/>
    </dgm:pt>
    <dgm:pt modelId="{15D1C01A-9842-4EBD-801D-0CB3D07A8A9C}" type="pres">
      <dgm:prSet presAssocID="{0F6E5108-564D-408F-84CA-EA8CBE1132D7}" presName="compNode" presStyleCnt="0"/>
      <dgm:spPr/>
    </dgm:pt>
    <dgm:pt modelId="{6E00DE4E-BBC9-490E-B8BE-D375552D31BB}" type="pres">
      <dgm:prSet presAssocID="{0F6E5108-564D-408F-84CA-EA8CBE1132D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38C7960-2B8F-4C7F-8D3C-AA184A7F9AE5}" type="pres">
      <dgm:prSet presAssocID="{0F6E5108-564D-408F-84CA-EA8CBE1132D7}" presName="iconSpace" presStyleCnt="0"/>
      <dgm:spPr/>
    </dgm:pt>
    <dgm:pt modelId="{2D2C2F39-94EC-4B64-A382-681D61FEF46C}" type="pres">
      <dgm:prSet presAssocID="{0F6E5108-564D-408F-84CA-EA8CBE1132D7}" presName="parTx" presStyleLbl="revTx" presStyleIdx="4" presStyleCnt="6">
        <dgm:presLayoutVars>
          <dgm:chMax val="0"/>
          <dgm:chPref val="0"/>
        </dgm:presLayoutVars>
      </dgm:prSet>
      <dgm:spPr/>
    </dgm:pt>
    <dgm:pt modelId="{FB86AB07-F279-4BFF-BD38-9BDFFAB3C7C8}" type="pres">
      <dgm:prSet presAssocID="{0F6E5108-564D-408F-84CA-EA8CBE1132D7}" presName="txSpace" presStyleCnt="0"/>
      <dgm:spPr/>
    </dgm:pt>
    <dgm:pt modelId="{06736CD4-6D21-402E-B9AB-73CECBF046A6}" type="pres">
      <dgm:prSet presAssocID="{0F6E5108-564D-408F-84CA-EA8CBE1132D7}" presName="desTx" presStyleLbl="revTx" presStyleIdx="5" presStyleCnt="6">
        <dgm:presLayoutVars/>
      </dgm:prSet>
      <dgm:spPr/>
    </dgm:pt>
  </dgm:ptLst>
  <dgm:cxnLst>
    <dgm:cxn modelId="{B730800D-C435-4F46-A59C-24945E66317D}" srcId="{657ACD12-F4EA-46C7-94DA-37C6101F54BD}" destId="{6508D1E8-C9C9-4B3F-B9AE-490422AA1C97}" srcOrd="4" destOrd="0" parTransId="{8C3E03B0-23C6-4DD3-9C5E-F6726F17D00B}" sibTransId="{FB8F386D-4CC3-46E5-8DB8-48CA04F34414}"/>
    <dgm:cxn modelId="{69B41E16-9CC3-432A-97A6-44D9D1E638E3}" srcId="{0AABE61E-54DC-44B4-818C-F772C63E07B4}" destId="{657ACD12-F4EA-46C7-94DA-37C6101F54BD}" srcOrd="0" destOrd="0" parTransId="{EC70C391-2CB0-442E-BD3C-0122F4C3C831}" sibTransId="{FC452166-A424-482F-879B-DAA3B9DE202F}"/>
    <dgm:cxn modelId="{7DCA455B-59EF-45FC-8021-5A2841613710}" srcId="{657ACD12-F4EA-46C7-94DA-37C6101F54BD}" destId="{3DA4F1AD-573E-46D6-B544-F14DCE79E338}" srcOrd="1" destOrd="0" parTransId="{84DA1763-7049-4C8A-BC82-FEA50EF99A7C}" sibTransId="{451F7401-AA80-4F74-AE6E-9B89868AF101}"/>
    <dgm:cxn modelId="{8407145E-4C10-4F80-9D94-8DE243606968}" type="presOf" srcId="{494D9D3D-6304-4AC5-88CA-8D10881EF213}" destId="{9F24653C-8A2A-42DC-925F-653B3BB097F0}" srcOrd="0" destOrd="0" presId="urn:microsoft.com/office/officeart/2018/5/layout/CenteredIconLabelDescriptionList"/>
    <dgm:cxn modelId="{C1B23F5E-03F3-4367-8009-DC2DCCD031DF}" type="presOf" srcId="{0AABE61E-54DC-44B4-818C-F772C63E07B4}" destId="{147C20F4-F5A8-416F-B9D9-9587DB13DA4B}" srcOrd="0" destOrd="0" presId="urn:microsoft.com/office/officeart/2018/5/layout/CenteredIconLabelDescriptionList"/>
    <dgm:cxn modelId="{293E634F-9361-4403-990D-6F4E38760C0F}" type="presOf" srcId="{3DA4F1AD-573E-46D6-B544-F14DCE79E338}" destId="{24C75D17-B772-47F7-BD3E-A7E7586A3AEE}" srcOrd="0" destOrd="1" presId="urn:microsoft.com/office/officeart/2018/5/layout/CenteredIconLabelDescriptionList"/>
    <dgm:cxn modelId="{C3BAA875-C4A2-47C0-AA67-A6D95417817E}" type="presOf" srcId="{0F6E5108-564D-408F-84CA-EA8CBE1132D7}" destId="{2D2C2F39-94EC-4B64-A382-681D61FEF46C}" srcOrd="0" destOrd="0" presId="urn:microsoft.com/office/officeart/2018/5/layout/CenteredIconLabelDescriptionList"/>
    <dgm:cxn modelId="{AC8A0859-4884-47D1-9C6D-13D02527AFBD}" type="presOf" srcId="{66369EED-0D9D-4E7A-AF39-AA581452AB58}" destId="{24C75D17-B772-47F7-BD3E-A7E7586A3AEE}" srcOrd="0" destOrd="0" presId="urn:microsoft.com/office/officeart/2018/5/layout/CenteredIconLabelDescriptionList"/>
    <dgm:cxn modelId="{1DAF7AA0-5F23-472D-BBB3-7ADD133E77B5}" type="presOf" srcId="{12A0CB02-A3F9-4DA4-A80B-0CCE8BE8531A}" destId="{24C75D17-B772-47F7-BD3E-A7E7586A3AEE}" srcOrd="0" destOrd="2" presId="urn:microsoft.com/office/officeart/2018/5/layout/CenteredIconLabelDescriptionList"/>
    <dgm:cxn modelId="{41641BAD-CFBD-4095-979C-C4780C065B8B}" type="presOf" srcId="{E7E0EBBA-E4E6-4116-9A00-48BD5A15BA98}" destId="{24C75D17-B772-47F7-BD3E-A7E7586A3AEE}" srcOrd="0" destOrd="3" presId="urn:microsoft.com/office/officeart/2018/5/layout/CenteredIconLabelDescriptionList"/>
    <dgm:cxn modelId="{530B24C4-7B4C-4793-9790-63F7BB362235}" srcId="{657ACD12-F4EA-46C7-94DA-37C6101F54BD}" destId="{66369EED-0D9D-4E7A-AF39-AA581452AB58}" srcOrd="0" destOrd="0" parTransId="{8B2B68D3-5036-4A21-8561-BD7457F55FFE}" sibTransId="{901D1714-CA9C-4505-89AE-AF21778ECC57}"/>
    <dgm:cxn modelId="{ACD072C8-2BE3-4DF0-B941-18CE06A70E65}" srcId="{0AABE61E-54DC-44B4-818C-F772C63E07B4}" destId="{0F6E5108-564D-408F-84CA-EA8CBE1132D7}" srcOrd="2" destOrd="0" parTransId="{5EF2A961-B499-4CDB-B1EB-440CEC4E3F49}" sibTransId="{3BF59337-7B44-40E8-912D-1262FB093449}"/>
    <dgm:cxn modelId="{6CDFC6D2-D0B5-4351-A68A-BB4395FF0690}" type="presOf" srcId="{657ACD12-F4EA-46C7-94DA-37C6101F54BD}" destId="{53BA655A-F54B-423D-A85B-350C4E11C58A}" srcOrd="0" destOrd="0" presId="urn:microsoft.com/office/officeart/2018/5/layout/CenteredIconLabelDescriptionList"/>
    <dgm:cxn modelId="{CA1675D4-81C7-4D0E-B109-A7B1D88AC0A4}" srcId="{657ACD12-F4EA-46C7-94DA-37C6101F54BD}" destId="{E7E0EBBA-E4E6-4116-9A00-48BD5A15BA98}" srcOrd="3" destOrd="0" parTransId="{86121800-AD0B-4F4A-BE75-BFD14190E937}" sibTransId="{CB581BBE-E9F6-42FC-8E06-0A7F301C3A75}"/>
    <dgm:cxn modelId="{D27079F6-5F31-48B6-9C35-2ED1A3237AA9}" type="presOf" srcId="{6508D1E8-C9C9-4B3F-B9AE-490422AA1C97}" destId="{24C75D17-B772-47F7-BD3E-A7E7586A3AEE}" srcOrd="0" destOrd="4" presId="urn:microsoft.com/office/officeart/2018/5/layout/CenteredIconLabelDescriptionList"/>
    <dgm:cxn modelId="{F65E39F8-0AC4-43BB-95A8-6D449D9CDD17}" srcId="{657ACD12-F4EA-46C7-94DA-37C6101F54BD}" destId="{12A0CB02-A3F9-4DA4-A80B-0CCE8BE8531A}" srcOrd="2" destOrd="0" parTransId="{AF54B3AF-079C-464F-8CE3-65D0670D892C}" sibTransId="{63DB9AE7-625B-47C8-9520-259FF1E5A333}"/>
    <dgm:cxn modelId="{079721FF-E15D-472B-84DD-9EE7AFAA125A}" srcId="{0AABE61E-54DC-44B4-818C-F772C63E07B4}" destId="{494D9D3D-6304-4AC5-88CA-8D10881EF213}" srcOrd="1" destOrd="0" parTransId="{FD200E43-A146-48B0-9582-00718AE3E448}" sibTransId="{39ABA48B-0BF7-4D8F-A534-C5A196D0B452}"/>
    <dgm:cxn modelId="{17F160AA-3EC0-4A1E-A778-ABE63C5A342A}" type="presParOf" srcId="{147C20F4-F5A8-416F-B9D9-9587DB13DA4B}" destId="{50647B6F-0315-4530-8FD9-42A6E9FE27B1}" srcOrd="0" destOrd="0" presId="urn:microsoft.com/office/officeart/2018/5/layout/CenteredIconLabelDescriptionList"/>
    <dgm:cxn modelId="{1D3D1565-8D32-4959-B973-3F7DC3E85DD6}" type="presParOf" srcId="{50647B6F-0315-4530-8FD9-42A6E9FE27B1}" destId="{CF6B27B7-6286-42D2-AFDE-43D80BB897B4}" srcOrd="0" destOrd="0" presId="urn:microsoft.com/office/officeart/2018/5/layout/CenteredIconLabelDescriptionList"/>
    <dgm:cxn modelId="{01205F21-BD53-40B5-8695-1F880F038A69}" type="presParOf" srcId="{50647B6F-0315-4530-8FD9-42A6E9FE27B1}" destId="{49CB6ADA-D90F-4659-B34F-C03F9E7F6440}" srcOrd="1" destOrd="0" presId="urn:microsoft.com/office/officeart/2018/5/layout/CenteredIconLabelDescriptionList"/>
    <dgm:cxn modelId="{BC017B67-37F4-444F-B2D5-A8D28301786F}" type="presParOf" srcId="{50647B6F-0315-4530-8FD9-42A6E9FE27B1}" destId="{53BA655A-F54B-423D-A85B-350C4E11C58A}" srcOrd="2" destOrd="0" presId="urn:microsoft.com/office/officeart/2018/5/layout/CenteredIconLabelDescriptionList"/>
    <dgm:cxn modelId="{6454DD12-8A86-4353-A468-F0285552C83E}" type="presParOf" srcId="{50647B6F-0315-4530-8FD9-42A6E9FE27B1}" destId="{BC4E2F25-D5AB-4D91-B757-23750BDA7EC8}" srcOrd="3" destOrd="0" presId="urn:microsoft.com/office/officeart/2018/5/layout/CenteredIconLabelDescriptionList"/>
    <dgm:cxn modelId="{D2C48CE6-AF76-4553-8CC9-CAFD280A3E61}" type="presParOf" srcId="{50647B6F-0315-4530-8FD9-42A6E9FE27B1}" destId="{24C75D17-B772-47F7-BD3E-A7E7586A3AEE}" srcOrd="4" destOrd="0" presId="urn:microsoft.com/office/officeart/2018/5/layout/CenteredIconLabelDescriptionList"/>
    <dgm:cxn modelId="{CE0C7627-CECE-48B1-BAC0-BA9FE12255B9}" type="presParOf" srcId="{147C20F4-F5A8-416F-B9D9-9587DB13DA4B}" destId="{646AFA88-2192-4739-A80B-65A42526C0D8}" srcOrd="1" destOrd="0" presId="urn:microsoft.com/office/officeart/2018/5/layout/CenteredIconLabelDescriptionList"/>
    <dgm:cxn modelId="{264DEC16-0A94-43DD-866F-B971E071A95C}" type="presParOf" srcId="{147C20F4-F5A8-416F-B9D9-9587DB13DA4B}" destId="{7C8BA0B8-FDB2-4AE6-8008-8F3D5769DE8F}" srcOrd="2" destOrd="0" presId="urn:microsoft.com/office/officeart/2018/5/layout/CenteredIconLabelDescriptionList"/>
    <dgm:cxn modelId="{CA2FC76F-663A-4C94-BC3D-A7389A9789E0}" type="presParOf" srcId="{7C8BA0B8-FDB2-4AE6-8008-8F3D5769DE8F}" destId="{B4F8F2AE-BB7F-450E-965C-2783E70887DA}" srcOrd="0" destOrd="0" presId="urn:microsoft.com/office/officeart/2018/5/layout/CenteredIconLabelDescriptionList"/>
    <dgm:cxn modelId="{51E575E2-7D1A-40CC-B68C-C372DB587218}" type="presParOf" srcId="{7C8BA0B8-FDB2-4AE6-8008-8F3D5769DE8F}" destId="{5C72CB53-A9B8-457A-A3A0-B47A611CA8C6}" srcOrd="1" destOrd="0" presId="urn:microsoft.com/office/officeart/2018/5/layout/CenteredIconLabelDescriptionList"/>
    <dgm:cxn modelId="{BD411059-D3CA-4E2D-B2D9-76669BC9E25F}" type="presParOf" srcId="{7C8BA0B8-FDB2-4AE6-8008-8F3D5769DE8F}" destId="{9F24653C-8A2A-42DC-925F-653B3BB097F0}" srcOrd="2" destOrd="0" presId="urn:microsoft.com/office/officeart/2018/5/layout/CenteredIconLabelDescriptionList"/>
    <dgm:cxn modelId="{3939FD2F-C76D-463B-B79F-B88F9DF448DA}" type="presParOf" srcId="{7C8BA0B8-FDB2-4AE6-8008-8F3D5769DE8F}" destId="{0D49B40F-4431-49F0-A36C-765277C33F46}" srcOrd="3" destOrd="0" presId="urn:microsoft.com/office/officeart/2018/5/layout/CenteredIconLabelDescriptionList"/>
    <dgm:cxn modelId="{B1DEBB08-B26F-43F4-9ACE-710BFF0D863D}" type="presParOf" srcId="{7C8BA0B8-FDB2-4AE6-8008-8F3D5769DE8F}" destId="{61FCC2E1-6CE0-4063-8DDE-1906A576FF9D}" srcOrd="4" destOrd="0" presId="urn:microsoft.com/office/officeart/2018/5/layout/CenteredIconLabelDescriptionList"/>
    <dgm:cxn modelId="{5C412C6D-8622-490B-9174-615836F9C5C7}" type="presParOf" srcId="{147C20F4-F5A8-416F-B9D9-9587DB13DA4B}" destId="{4E3D82B3-FB16-40B7-A9A3-8321FB62981B}" srcOrd="3" destOrd="0" presId="urn:microsoft.com/office/officeart/2018/5/layout/CenteredIconLabelDescriptionList"/>
    <dgm:cxn modelId="{8B257129-2341-4662-B270-996575C7F26A}" type="presParOf" srcId="{147C20F4-F5A8-416F-B9D9-9587DB13DA4B}" destId="{15D1C01A-9842-4EBD-801D-0CB3D07A8A9C}" srcOrd="4" destOrd="0" presId="urn:microsoft.com/office/officeart/2018/5/layout/CenteredIconLabelDescriptionList"/>
    <dgm:cxn modelId="{580E5653-7350-45D5-83F9-63DD4908FD60}" type="presParOf" srcId="{15D1C01A-9842-4EBD-801D-0CB3D07A8A9C}" destId="{6E00DE4E-BBC9-490E-B8BE-D375552D31BB}" srcOrd="0" destOrd="0" presId="urn:microsoft.com/office/officeart/2018/5/layout/CenteredIconLabelDescriptionList"/>
    <dgm:cxn modelId="{0270A9B3-290C-44A6-B7FC-DD72E0094445}" type="presParOf" srcId="{15D1C01A-9842-4EBD-801D-0CB3D07A8A9C}" destId="{838C7960-2B8F-4C7F-8D3C-AA184A7F9AE5}" srcOrd="1" destOrd="0" presId="urn:microsoft.com/office/officeart/2018/5/layout/CenteredIconLabelDescriptionList"/>
    <dgm:cxn modelId="{E1D6B1F7-6B9B-4E6D-A93E-8B8C153492E3}" type="presParOf" srcId="{15D1C01A-9842-4EBD-801D-0CB3D07A8A9C}" destId="{2D2C2F39-94EC-4B64-A382-681D61FEF46C}" srcOrd="2" destOrd="0" presId="urn:microsoft.com/office/officeart/2018/5/layout/CenteredIconLabelDescriptionList"/>
    <dgm:cxn modelId="{5543CC90-C0E1-475F-81E1-4C759B450A65}" type="presParOf" srcId="{15D1C01A-9842-4EBD-801D-0CB3D07A8A9C}" destId="{FB86AB07-F279-4BFF-BD38-9BDFFAB3C7C8}" srcOrd="3" destOrd="0" presId="urn:microsoft.com/office/officeart/2018/5/layout/CenteredIconLabelDescriptionList"/>
    <dgm:cxn modelId="{D2B65F06-409D-4441-9FCC-675B9BFFE9D1}" type="presParOf" srcId="{15D1C01A-9842-4EBD-801D-0CB3D07A8A9C}" destId="{06736CD4-6D21-402E-B9AB-73CECBF046A6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D57723-8D9D-4838-A11E-F3ED39E0235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D644E6-7525-43BC-91AE-7F348D05059B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Earley &amp; Ang CQ Framework: 4 dimensions</a:t>
          </a:r>
        </a:p>
      </dgm:t>
    </dgm:pt>
    <dgm:pt modelId="{E3063124-E6E1-4AD4-BCEA-EBB98C175A35}" type="parTrans" cxnId="{31D10854-39F1-478E-943A-CBCE09FBA0C1}">
      <dgm:prSet/>
      <dgm:spPr/>
      <dgm:t>
        <a:bodyPr/>
        <a:lstStyle/>
        <a:p>
          <a:endParaRPr lang="en-US"/>
        </a:p>
      </dgm:t>
    </dgm:pt>
    <dgm:pt modelId="{61DA4EE9-AB5F-4FB6-90BC-E08F30EA9B53}" type="sibTrans" cxnId="{31D10854-39F1-478E-943A-CBCE09FBA0C1}">
      <dgm:prSet/>
      <dgm:spPr/>
      <dgm:t>
        <a:bodyPr/>
        <a:lstStyle/>
        <a:p>
          <a:endParaRPr lang="en-US"/>
        </a:p>
      </dgm:t>
    </dgm:pt>
    <dgm:pt modelId="{31C2865C-29A8-4FC0-B56C-3943F9FEB31E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Cognitive → cultural knowledge</a:t>
          </a:r>
        </a:p>
      </dgm:t>
    </dgm:pt>
    <dgm:pt modelId="{3FD1B5B6-6DCD-48E4-BA0D-D247B585D87E}" type="parTrans" cxnId="{B1599E1D-102B-459A-84BF-88644D1764F0}">
      <dgm:prSet/>
      <dgm:spPr/>
      <dgm:t>
        <a:bodyPr/>
        <a:lstStyle/>
        <a:p>
          <a:endParaRPr lang="en-US"/>
        </a:p>
      </dgm:t>
    </dgm:pt>
    <dgm:pt modelId="{6603669C-13BD-4955-B694-D4BC60CD986C}" type="sibTrans" cxnId="{B1599E1D-102B-459A-84BF-88644D1764F0}">
      <dgm:prSet/>
      <dgm:spPr/>
      <dgm:t>
        <a:bodyPr/>
        <a:lstStyle/>
        <a:p>
          <a:endParaRPr lang="en-US"/>
        </a:p>
      </dgm:t>
    </dgm:pt>
    <dgm:pt modelId="{CDCF1FE1-95F9-46F1-994E-C77A07F67D12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Metacognitive → awareness &amp; planning</a:t>
          </a:r>
        </a:p>
      </dgm:t>
    </dgm:pt>
    <dgm:pt modelId="{1EAFEB7E-375F-4F49-BDF3-2A3E8E809953}" type="parTrans" cxnId="{50806540-64A7-469C-BBDB-A52A0A73FB24}">
      <dgm:prSet/>
      <dgm:spPr/>
      <dgm:t>
        <a:bodyPr/>
        <a:lstStyle/>
        <a:p>
          <a:endParaRPr lang="en-US"/>
        </a:p>
      </dgm:t>
    </dgm:pt>
    <dgm:pt modelId="{7D7CF180-FB6F-46D2-A4F5-5A48CA621A7C}" type="sibTrans" cxnId="{50806540-64A7-469C-BBDB-A52A0A73FB24}">
      <dgm:prSet/>
      <dgm:spPr/>
      <dgm:t>
        <a:bodyPr/>
        <a:lstStyle/>
        <a:p>
          <a:endParaRPr lang="en-US"/>
        </a:p>
      </dgm:t>
    </dgm:pt>
    <dgm:pt modelId="{44BB8AA7-2B7B-493F-97CA-E3DA99EC6C62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Motivational → drive to engage across cultures (</a:t>
          </a:r>
          <a:r>
            <a:rPr lang="en-GB" sz="1800" noProof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Kldani</a:t>
          </a:r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 and Johansson, 2025)</a:t>
          </a:r>
        </a:p>
      </dgm:t>
    </dgm:pt>
    <dgm:pt modelId="{F510E692-A873-4B6B-8608-6B328CE6C99C}" type="parTrans" cxnId="{2BDC7849-05A2-41EF-9931-FA4B963C9473}">
      <dgm:prSet/>
      <dgm:spPr/>
      <dgm:t>
        <a:bodyPr/>
        <a:lstStyle/>
        <a:p>
          <a:endParaRPr lang="en-US"/>
        </a:p>
      </dgm:t>
    </dgm:pt>
    <dgm:pt modelId="{08F6864F-6126-429A-96F9-EDBEA47A9B6C}" type="sibTrans" cxnId="{2BDC7849-05A2-41EF-9931-FA4B963C9473}">
      <dgm:prSet/>
      <dgm:spPr/>
      <dgm:t>
        <a:bodyPr/>
        <a:lstStyle/>
        <a:p>
          <a:endParaRPr lang="en-US"/>
        </a:p>
      </dgm:t>
    </dgm:pt>
    <dgm:pt modelId="{EC3EE0D6-8D37-4E74-B082-7532130439BE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Behavioural → flexible actions</a:t>
          </a:r>
        </a:p>
      </dgm:t>
    </dgm:pt>
    <dgm:pt modelId="{1C8B6A31-D3EB-4206-ABE1-2103A7451589}" type="parTrans" cxnId="{C0958E6A-7338-4C74-BEE1-5EBC12B53C1B}">
      <dgm:prSet/>
      <dgm:spPr/>
      <dgm:t>
        <a:bodyPr/>
        <a:lstStyle/>
        <a:p>
          <a:endParaRPr lang="en-US"/>
        </a:p>
      </dgm:t>
    </dgm:pt>
    <dgm:pt modelId="{55CBB246-F708-423F-91CD-FB9F80D197FA}" type="sibTrans" cxnId="{C0958E6A-7338-4C74-BEE1-5EBC12B53C1B}">
      <dgm:prSet/>
      <dgm:spPr/>
      <dgm:t>
        <a:bodyPr/>
        <a:lstStyle/>
        <a:p>
          <a:endParaRPr lang="en-US"/>
        </a:p>
      </dgm:t>
    </dgm:pt>
    <dgm:pt modelId="{9BDCB725-58A8-4785-A04E-9619DF60A51E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Strengths: measurable, practical</a:t>
          </a:r>
        </a:p>
      </dgm:t>
    </dgm:pt>
    <dgm:pt modelId="{5E064CC3-6E7E-4600-ACED-027B9C25ED9B}" type="parTrans" cxnId="{0AF84367-4FDF-44EB-AF1E-B92BDDAD2C2B}">
      <dgm:prSet/>
      <dgm:spPr/>
      <dgm:t>
        <a:bodyPr/>
        <a:lstStyle/>
        <a:p>
          <a:endParaRPr lang="en-US"/>
        </a:p>
      </dgm:t>
    </dgm:pt>
    <dgm:pt modelId="{5828A0C3-D60B-4985-96FE-994D1CEEFCC3}" type="sibTrans" cxnId="{0AF84367-4FDF-44EB-AF1E-B92BDDAD2C2B}">
      <dgm:prSet/>
      <dgm:spPr/>
      <dgm:t>
        <a:bodyPr/>
        <a:lstStyle/>
        <a:p>
          <a:endParaRPr lang="en-US"/>
        </a:p>
      </dgm:t>
    </dgm:pt>
    <dgm:pt modelId="{005DA60A-0910-4A1E-A33C-B2D87B69F4D9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Limitations: long-term development, context-dependent</a:t>
          </a:r>
        </a:p>
      </dgm:t>
    </dgm:pt>
    <dgm:pt modelId="{320BEA89-38FC-492F-934F-68708ACA9C3E}" type="parTrans" cxnId="{C841CE61-2050-4A87-9A42-C199ECC67437}">
      <dgm:prSet/>
      <dgm:spPr/>
      <dgm:t>
        <a:bodyPr/>
        <a:lstStyle/>
        <a:p>
          <a:endParaRPr lang="en-US"/>
        </a:p>
      </dgm:t>
    </dgm:pt>
    <dgm:pt modelId="{DBE66C04-1BF9-4A60-BDDD-C677EF32CFAC}" type="sibTrans" cxnId="{C841CE61-2050-4A87-9A42-C199ECC67437}">
      <dgm:prSet/>
      <dgm:spPr/>
      <dgm:t>
        <a:bodyPr/>
        <a:lstStyle/>
        <a:p>
          <a:endParaRPr lang="en-US"/>
        </a:p>
      </dgm:t>
    </dgm:pt>
    <dgm:pt modelId="{760239C5-F4BB-43A4-85D4-9017A24817BB}" type="pres">
      <dgm:prSet presAssocID="{16D57723-8D9D-4838-A11E-F3ED39E02354}" presName="linear" presStyleCnt="0">
        <dgm:presLayoutVars>
          <dgm:dir/>
          <dgm:animLvl val="lvl"/>
          <dgm:resizeHandles val="exact"/>
        </dgm:presLayoutVars>
      </dgm:prSet>
      <dgm:spPr/>
    </dgm:pt>
    <dgm:pt modelId="{C4ACAA3C-9A3B-40FD-9B75-495EAE214FEE}" type="pres">
      <dgm:prSet presAssocID="{94D644E6-7525-43BC-91AE-7F348D05059B}" presName="parentLin" presStyleCnt="0"/>
      <dgm:spPr/>
    </dgm:pt>
    <dgm:pt modelId="{8B464428-A03A-42D4-BB5A-0273F11A9216}" type="pres">
      <dgm:prSet presAssocID="{94D644E6-7525-43BC-91AE-7F348D05059B}" presName="parentLeftMargin" presStyleLbl="node1" presStyleIdx="0" presStyleCnt="3"/>
      <dgm:spPr/>
    </dgm:pt>
    <dgm:pt modelId="{999A6A79-F109-4416-B3C8-F2C7D305E934}" type="pres">
      <dgm:prSet presAssocID="{94D644E6-7525-43BC-91AE-7F348D05059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548E2E5-D4BA-4C83-A1EF-2AACD7B4CCC3}" type="pres">
      <dgm:prSet presAssocID="{94D644E6-7525-43BC-91AE-7F348D05059B}" presName="negativeSpace" presStyleCnt="0"/>
      <dgm:spPr/>
    </dgm:pt>
    <dgm:pt modelId="{E9C7C40C-8304-4064-B73F-6C3FF71A0C5A}" type="pres">
      <dgm:prSet presAssocID="{94D644E6-7525-43BC-91AE-7F348D05059B}" presName="childText" presStyleLbl="conFgAcc1" presStyleIdx="0" presStyleCnt="3">
        <dgm:presLayoutVars>
          <dgm:bulletEnabled val="1"/>
        </dgm:presLayoutVars>
      </dgm:prSet>
      <dgm:spPr/>
    </dgm:pt>
    <dgm:pt modelId="{7FCBE670-1EA2-4AF5-B502-B47973A54BA5}" type="pres">
      <dgm:prSet presAssocID="{61DA4EE9-AB5F-4FB6-90BC-E08F30EA9B53}" presName="spaceBetweenRectangles" presStyleCnt="0"/>
      <dgm:spPr/>
    </dgm:pt>
    <dgm:pt modelId="{0FA848AC-2C05-483A-B350-DEA94FC0615E}" type="pres">
      <dgm:prSet presAssocID="{9BDCB725-58A8-4785-A04E-9619DF60A51E}" presName="parentLin" presStyleCnt="0"/>
      <dgm:spPr/>
    </dgm:pt>
    <dgm:pt modelId="{817040F5-0BB3-4A62-95EE-A21570EA58EE}" type="pres">
      <dgm:prSet presAssocID="{9BDCB725-58A8-4785-A04E-9619DF60A51E}" presName="parentLeftMargin" presStyleLbl="node1" presStyleIdx="0" presStyleCnt="3"/>
      <dgm:spPr/>
    </dgm:pt>
    <dgm:pt modelId="{58ADD8FA-428F-4771-98E3-63F006A7AC68}" type="pres">
      <dgm:prSet presAssocID="{9BDCB725-58A8-4785-A04E-9619DF60A51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41D4EF-093D-45E6-BF05-8CB4C91E9859}" type="pres">
      <dgm:prSet presAssocID="{9BDCB725-58A8-4785-A04E-9619DF60A51E}" presName="negativeSpace" presStyleCnt="0"/>
      <dgm:spPr/>
    </dgm:pt>
    <dgm:pt modelId="{2AEFD7C9-8E54-48F9-ABA1-49E74D7B3B41}" type="pres">
      <dgm:prSet presAssocID="{9BDCB725-58A8-4785-A04E-9619DF60A51E}" presName="childText" presStyleLbl="conFgAcc1" presStyleIdx="1" presStyleCnt="3">
        <dgm:presLayoutVars>
          <dgm:bulletEnabled val="1"/>
        </dgm:presLayoutVars>
      </dgm:prSet>
      <dgm:spPr/>
    </dgm:pt>
    <dgm:pt modelId="{068DB7BB-3641-4692-A1BE-3D03A570E4BA}" type="pres">
      <dgm:prSet presAssocID="{5828A0C3-D60B-4985-96FE-994D1CEEFCC3}" presName="spaceBetweenRectangles" presStyleCnt="0"/>
      <dgm:spPr/>
    </dgm:pt>
    <dgm:pt modelId="{F7B8D423-3708-445C-9409-DC22E3397BAC}" type="pres">
      <dgm:prSet presAssocID="{005DA60A-0910-4A1E-A33C-B2D87B69F4D9}" presName="parentLin" presStyleCnt="0"/>
      <dgm:spPr/>
    </dgm:pt>
    <dgm:pt modelId="{BF0A1CE6-6309-42AB-B182-B80C779401F8}" type="pres">
      <dgm:prSet presAssocID="{005DA60A-0910-4A1E-A33C-B2D87B69F4D9}" presName="parentLeftMargin" presStyleLbl="node1" presStyleIdx="1" presStyleCnt="3"/>
      <dgm:spPr/>
    </dgm:pt>
    <dgm:pt modelId="{5BD50A0A-C2D8-40F6-A5AE-D2AD577CF835}" type="pres">
      <dgm:prSet presAssocID="{005DA60A-0910-4A1E-A33C-B2D87B69F4D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7B78333-1356-43A3-A043-DBC57DA6E026}" type="pres">
      <dgm:prSet presAssocID="{005DA60A-0910-4A1E-A33C-B2D87B69F4D9}" presName="negativeSpace" presStyleCnt="0"/>
      <dgm:spPr/>
    </dgm:pt>
    <dgm:pt modelId="{AF69AA12-52A3-48BF-8694-C1F9FA932523}" type="pres">
      <dgm:prSet presAssocID="{005DA60A-0910-4A1E-A33C-B2D87B69F4D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C9FB21A-20D6-40A3-8ED1-4B820964C529}" type="presOf" srcId="{31C2865C-29A8-4FC0-B56C-3943F9FEB31E}" destId="{E9C7C40C-8304-4064-B73F-6C3FF71A0C5A}" srcOrd="0" destOrd="0" presId="urn:microsoft.com/office/officeart/2005/8/layout/list1"/>
    <dgm:cxn modelId="{B1599E1D-102B-459A-84BF-88644D1764F0}" srcId="{94D644E6-7525-43BC-91AE-7F348D05059B}" destId="{31C2865C-29A8-4FC0-B56C-3943F9FEB31E}" srcOrd="0" destOrd="0" parTransId="{3FD1B5B6-6DCD-48E4-BA0D-D247B585D87E}" sibTransId="{6603669C-13BD-4955-B694-D4BC60CD986C}"/>
    <dgm:cxn modelId="{0FA73F2A-3694-4EE7-ABBE-2C74D8A4F5FF}" type="presOf" srcId="{005DA60A-0910-4A1E-A33C-B2D87B69F4D9}" destId="{5BD50A0A-C2D8-40F6-A5AE-D2AD577CF835}" srcOrd="1" destOrd="0" presId="urn:microsoft.com/office/officeart/2005/8/layout/list1"/>
    <dgm:cxn modelId="{17852036-81B2-48E3-AD93-24D410A1CF9D}" type="presOf" srcId="{94D644E6-7525-43BC-91AE-7F348D05059B}" destId="{8B464428-A03A-42D4-BB5A-0273F11A9216}" srcOrd="0" destOrd="0" presId="urn:microsoft.com/office/officeart/2005/8/layout/list1"/>
    <dgm:cxn modelId="{47DEDB3A-79FD-40B9-AF90-C82CA6E00CAC}" type="presOf" srcId="{44BB8AA7-2B7B-493F-97CA-E3DA99EC6C62}" destId="{E9C7C40C-8304-4064-B73F-6C3FF71A0C5A}" srcOrd="0" destOrd="2" presId="urn:microsoft.com/office/officeart/2005/8/layout/list1"/>
    <dgm:cxn modelId="{50806540-64A7-469C-BBDB-A52A0A73FB24}" srcId="{94D644E6-7525-43BC-91AE-7F348D05059B}" destId="{CDCF1FE1-95F9-46F1-994E-C77A07F67D12}" srcOrd="1" destOrd="0" parTransId="{1EAFEB7E-375F-4F49-BDF3-2A3E8E809953}" sibTransId="{7D7CF180-FB6F-46D2-A4F5-5A48CA621A7C}"/>
    <dgm:cxn modelId="{8B2F245B-B2AD-48E8-A75A-D76CCC013F58}" type="presOf" srcId="{9BDCB725-58A8-4785-A04E-9619DF60A51E}" destId="{817040F5-0BB3-4A62-95EE-A21570EA58EE}" srcOrd="0" destOrd="0" presId="urn:microsoft.com/office/officeart/2005/8/layout/list1"/>
    <dgm:cxn modelId="{C841CE61-2050-4A87-9A42-C199ECC67437}" srcId="{16D57723-8D9D-4838-A11E-F3ED39E02354}" destId="{005DA60A-0910-4A1E-A33C-B2D87B69F4D9}" srcOrd="2" destOrd="0" parTransId="{320BEA89-38FC-492F-934F-68708ACA9C3E}" sibTransId="{DBE66C04-1BF9-4A60-BDDD-C677EF32CFAC}"/>
    <dgm:cxn modelId="{72FA6843-D111-4EB5-B06C-0B4805BBF071}" type="presOf" srcId="{EC3EE0D6-8D37-4E74-B082-7532130439BE}" destId="{E9C7C40C-8304-4064-B73F-6C3FF71A0C5A}" srcOrd="0" destOrd="3" presId="urn:microsoft.com/office/officeart/2005/8/layout/list1"/>
    <dgm:cxn modelId="{0AF84367-4FDF-44EB-AF1E-B92BDDAD2C2B}" srcId="{16D57723-8D9D-4838-A11E-F3ED39E02354}" destId="{9BDCB725-58A8-4785-A04E-9619DF60A51E}" srcOrd="1" destOrd="0" parTransId="{5E064CC3-6E7E-4600-ACED-027B9C25ED9B}" sibTransId="{5828A0C3-D60B-4985-96FE-994D1CEEFCC3}"/>
    <dgm:cxn modelId="{2BDC7849-05A2-41EF-9931-FA4B963C9473}" srcId="{94D644E6-7525-43BC-91AE-7F348D05059B}" destId="{44BB8AA7-2B7B-493F-97CA-E3DA99EC6C62}" srcOrd="2" destOrd="0" parTransId="{F510E692-A873-4B6B-8608-6B328CE6C99C}" sibTransId="{08F6864F-6126-429A-96F9-EDBEA47A9B6C}"/>
    <dgm:cxn modelId="{C0958E6A-7338-4C74-BEE1-5EBC12B53C1B}" srcId="{94D644E6-7525-43BC-91AE-7F348D05059B}" destId="{EC3EE0D6-8D37-4E74-B082-7532130439BE}" srcOrd="3" destOrd="0" parTransId="{1C8B6A31-D3EB-4206-ABE1-2103A7451589}" sibTransId="{55CBB246-F708-423F-91CD-FB9F80D197FA}"/>
    <dgm:cxn modelId="{5EA4C84C-8F36-4254-94CF-772575891861}" type="presOf" srcId="{005DA60A-0910-4A1E-A33C-B2D87B69F4D9}" destId="{BF0A1CE6-6309-42AB-B182-B80C779401F8}" srcOrd="0" destOrd="0" presId="urn:microsoft.com/office/officeart/2005/8/layout/list1"/>
    <dgm:cxn modelId="{31D10854-39F1-478E-943A-CBCE09FBA0C1}" srcId="{16D57723-8D9D-4838-A11E-F3ED39E02354}" destId="{94D644E6-7525-43BC-91AE-7F348D05059B}" srcOrd="0" destOrd="0" parTransId="{E3063124-E6E1-4AD4-BCEA-EBB98C175A35}" sibTransId="{61DA4EE9-AB5F-4FB6-90BC-E08F30EA9B53}"/>
    <dgm:cxn modelId="{6BEB3E55-E65C-4186-9E70-7D43FE925EF1}" type="presOf" srcId="{9BDCB725-58A8-4785-A04E-9619DF60A51E}" destId="{58ADD8FA-428F-4771-98E3-63F006A7AC68}" srcOrd="1" destOrd="0" presId="urn:microsoft.com/office/officeart/2005/8/layout/list1"/>
    <dgm:cxn modelId="{2BF4B08C-FA67-4F0D-82C3-887994558046}" type="presOf" srcId="{16D57723-8D9D-4838-A11E-F3ED39E02354}" destId="{760239C5-F4BB-43A4-85D4-9017A24817BB}" srcOrd="0" destOrd="0" presId="urn:microsoft.com/office/officeart/2005/8/layout/list1"/>
    <dgm:cxn modelId="{3340DCB8-6D40-4167-AFA2-A80772BDE47F}" type="presOf" srcId="{94D644E6-7525-43BC-91AE-7F348D05059B}" destId="{999A6A79-F109-4416-B3C8-F2C7D305E934}" srcOrd="1" destOrd="0" presId="urn:microsoft.com/office/officeart/2005/8/layout/list1"/>
    <dgm:cxn modelId="{DA93D4EF-5193-40F9-92AF-1955FC73CE79}" type="presOf" srcId="{CDCF1FE1-95F9-46F1-994E-C77A07F67D12}" destId="{E9C7C40C-8304-4064-B73F-6C3FF71A0C5A}" srcOrd="0" destOrd="1" presId="urn:microsoft.com/office/officeart/2005/8/layout/list1"/>
    <dgm:cxn modelId="{23CBD1BD-7A52-44E2-A9DA-5CCAD863386B}" type="presParOf" srcId="{760239C5-F4BB-43A4-85D4-9017A24817BB}" destId="{C4ACAA3C-9A3B-40FD-9B75-495EAE214FEE}" srcOrd="0" destOrd="0" presId="urn:microsoft.com/office/officeart/2005/8/layout/list1"/>
    <dgm:cxn modelId="{337489B9-99DD-4BFA-90E8-509740F74B51}" type="presParOf" srcId="{C4ACAA3C-9A3B-40FD-9B75-495EAE214FEE}" destId="{8B464428-A03A-42D4-BB5A-0273F11A9216}" srcOrd="0" destOrd="0" presId="urn:microsoft.com/office/officeart/2005/8/layout/list1"/>
    <dgm:cxn modelId="{24AE74F7-4A2D-485C-B953-4C35B4B5DE37}" type="presParOf" srcId="{C4ACAA3C-9A3B-40FD-9B75-495EAE214FEE}" destId="{999A6A79-F109-4416-B3C8-F2C7D305E934}" srcOrd="1" destOrd="0" presId="urn:microsoft.com/office/officeart/2005/8/layout/list1"/>
    <dgm:cxn modelId="{6E73EB63-6EEE-438B-BCE9-69CEBFC21E1F}" type="presParOf" srcId="{760239C5-F4BB-43A4-85D4-9017A24817BB}" destId="{E548E2E5-D4BA-4C83-A1EF-2AACD7B4CCC3}" srcOrd="1" destOrd="0" presId="urn:microsoft.com/office/officeart/2005/8/layout/list1"/>
    <dgm:cxn modelId="{CA12BEAC-277A-4375-B6A2-9EA7152F7B35}" type="presParOf" srcId="{760239C5-F4BB-43A4-85D4-9017A24817BB}" destId="{E9C7C40C-8304-4064-B73F-6C3FF71A0C5A}" srcOrd="2" destOrd="0" presId="urn:microsoft.com/office/officeart/2005/8/layout/list1"/>
    <dgm:cxn modelId="{261D9C73-99F4-4848-9DCF-717A0F898E18}" type="presParOf" srcId="{760239C5-F4BB-43A4-85D4-9017A24817BB}" destId="{7FCBE670-1EA2-4AF5-B502-B47973A54BA5}" srcOrd="3" destOrd="0" presId="urn:microsoft.com/office/officeart/2005/8/layout/list1"/>
    <dgm:cxn modelId="{310FCECC-7645-4253-9B9B-EC816F1E00E1}" type="presParOf" srcId="{760239C5-F4BB-43A4-85D4-9017A24817BB}" destId="{0FA848AC-2C05-483A-B350-DEA94FC0615E}" srcOrd="4" destOrd="0" presId="urn:microsoft.com/office/officeart/2005/8/layout/list1"/>
    <dgm:cxn modelId="{AAEF2380-1E54-46F0-86D6-6CF539A09431}" type="presParOf" srcId="{0FA848AC-2C05-483A-B350-DEA94FC0615E}" destId="{817040F5-0BB3-4A62-95EE-A21570EA58EE}" srcOrd="0" destOrd="0" presId="urn:microsoft.com/office/officeart/2005/8/layout/list1"/>
    <dgm:cxn modelId="{4D495653-D75E-4BD7-B307-BB3CDA0D28CF}" type="presParOf" srcId="{0FA848AC-2C05-483A-B350-DEA94FC0615E}" destId="{58ADD8FA-428F-4771-98E3-63F006A7AC68}" srcOrd="1" destOrd="0" presId="urn:microsoft.com/office/officeart/2005/8/layout/list1"/>
    <dgm:cxn modelId="{60EB8BCA-3849-4B95-B779-719639034D33}" type="presParOf" srcId="{760239C5-F4BB-43A4-85D4-9017A24817BB}" destId="{AC41D4EF-093D-45E6-BF05-8CB4C91E9859}" srcOrd="5" destOrd="0" presId="urn:microsoft.com/office/officeart/2005/8/layout/list1"/>
    <dgm:cxn modelId="{3A1D2696-71F9-4C04-9D6A-AB08622FB6A3}" type="presParOf" srcId="{760239C5-F4BB-43A4-85D4-9017A24817BB}" destId="{2AEFD7C9-8E54-48F9-ABA1-49E74D7B3B41}" srcOrd="6" destOrd="0" presId="urn:microsoft.com/office/officeart/2005/8/layout/list1"/>
    <dgm:cxn modelId="{4FF81E6F-36E1-4D61-AD9B-4BCA68FE0700}" type="presParOf" srcId="{760239C5-F4BB-43A4-85D4-9017A24817BB}" destId="{068DB7BB-3641-4692-A1BE-3D03A570E4BA}" srcOrd="7" destOrd="0" presId="urn:microsoft.com/office/officeart/2005/8/layout/list1"/>
    <dgm:cxn modelId="{F5A9A27A-0D62-4105-AF56-A0207E010139}" type="presParOf" srcId="{760239C5-F4BB-43A4-85D4-9017A24817BB}" destId="{F7B8D423-3708-445C-9409-DC22E3397BAC}" srcOrd="8" destOrd="0" presId="urn:microsoft.com/office/officeart/2005/8/layout/list1"/>
    <dgm:cxn modelId="{715F8E91-9AB9-4DB2-95CC-D0C9C1A0D77A}" type="presParOf" srcId="{F7B8D423-3708-445C-9409-DC22E3397BAC}" destId="{BF0A1CE6-6309-42AB-B182-B80C779401F8}" srcOrd="0" destOrd="0" presId="urn:microsoft.com/office/officeart/2005/8/layout/list1"/>
    <dgm:cxn modelId="{E3BACC49-95A4-4ED0-A071-0EBC6D09F687}" type="presParOf" srcId="{F7B8D423-3708-445C-9409-DC22E3397BAC}" destId="{5BD50A0A-C2D8-40F6-A5AE-D2AD577CF835}" srcOrd="1" destOrd="0" presId="urn:microsoft.com/office/officeart/2005/8/layout/list1"/>
    <dgm:cxn modelId="{22DAFFFC-0541-46E9-95BD-038557A810DA}" type="presParOf" srcId="{760239C5-F4BB-43A4-85D4-9017A24817BB}" destId="{77B78333-1356-43A3-A043-DBC57DA6E026}" srcOrd="9" destOrd="0" presId="urn:microsoft.com/office/officeart/2005/8/layout/list1"/>
    <dgm:cxn modelId="{E29FED6C-A55A-44BA-9EF3-58FA8DBDCE3F}" type="presParOf" srcId="{760239C5-F4BB-43A4-85D4-9017A24817BB}" destId="{AF69AA12-52A3-48BF-8694-C1F9FA93252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7FD3DB-E3BD-4855-A645-2736978B6F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A827E70-8119-4915-B997-9035DF98DF86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EI &amp; CQ interdependent for effective leadership</a:t>
          </a:r>
        </a:p>
      </dgm:t>
    </dgm:pt>
    <dgm:pt modelId="{E9269EC4-5BD6-4A1D-B7D3-7DC192D7289B}" type="parTrans" cxnId="{4A682E48-E1C1-4002-801C-34FB8F3A5BC2}">
      <dgm:prSet/>
      <dgm:spPr/>
      <dgm:t>
        <a:bodyPr/>
        <a:lstStyle/>
        <a:p>
          <a:endParaRPr lang="en-US"/>
        </a:p>
      </dgm:t>
    </dgm:pt>
    <dgm:pt modelId="{9E710615-1E77-447E-8680-A0BF96B4C78E}" type="sibTrans" cxnId="{4A682E48-E1C1-4002-801C-34FB8F3A5BC2}">
      <dgm:prSet/>
      <dgm:spPr/>
      <dgm:t>
        <a:bodyPr/>
        <a:lstStyle/>
        <a:p>
          <a:endParaRPr lang="en-US"/>
        </a:p>
      </dgm:t>
    </dgm:pt>
    <dgm:pt modelId="{AD3D4B69-9622-4141-91F8-8FFF15A7598D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Real-world examples show measurable outcomes</a:t>
          </a:r>
        </a:p>
      </dgm:t>
    </dgm:pt>
    <dgm:pt modelId="{9FD03BBF-5687-4171-A298-62C92C96DE8A}" type="parTrans" cxnId="{7FD5F2F4-2D70-480F-BC2E-DD6D832B1859}">
      <dgm:prSet/>
      <dgm:spPr/>
      <dgm:t>
        <a:bodyPr/>
        <a:lstStyle/>
        <a:p>
          <a:endParaRPr lang="en-US"/>
        </a:p>
      </dgm:t>
    </dgm:pt>
    <dgm:pt modelId="{648D22A1-A4B2-4D0B-9C4C-C7D842876B3D}" type="sibTrans" cxnId="{7FD5F2F4-2D70-480F-BC2E-DD6D832B1859}">
      <dgm:prSet/>
      <dgm:spPr/>
      <dgm:t>
        <a:bodyPr/>
        <a:lstStyle/>
        <a:p>
          <a:endParaRPr lang="en-US"/>
        </a:p>
      </dgm:t>
    </dgm:pt>
    <dgm:pt modelId="{72649CCF-86D6-47A4-A2AD-6E78FA09ACB2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and self-reflection enhance skills</a:t>
          </a:r>
        </a:p>
      </dgm:t>
    </dgm:pt>
    <dgm:pt modelId="{36597273-9940-4A16-AC30-BAFD34D2349D}" type="parTrans" cxnId="{3F16A0C4-DE0B-4350-A409-465A92C0A64D}">
      <dgm:prSet/>
      <dgm:spPr/>
      <dgm:t>
        <a:bodyPr/>
        <a:lstStyle/>
        <a:p>
          <a:endParaRPr lang="en-US"/>
        </a:p>
      </dgm:t>
    </dgm:pt>
    <dgm:pt modelId="{0FA1DDE3-0C25-4E85-9632-4A46E0ADC2E4}" type="sibTrans" cxnId="{3F16A0C4-DE0B-4350-A409-465A92C0A64D}">
      <dgm:prSet/>
      <dgm:spPr/>
      <dgm:t>
        <a:bodyPr/>
        <a:lstStyle/>
        <a:p>
          <a:endParaRPr lang="en-US"/>
        </a:p>
      </dgm:t>
    </dgm:pt>
    <dgm:pt modelId="{0D705F03-C9C2-4512-B3E4-63BE9D024DE9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Develop personal areas: empathy, emotional regulation, cultural adaptability</a:t>
          </a:r>
        </a:p>
      </dgm:t>
    </dgm:pt>
    <dgm:pt modelId="{E7327977-B0C5-4E59-96BB-9D182A978E28}" type="parTrans" cxnId="{066E5811-D3F0-41C0-859C-CD5FC7AAC190}">
      <dgm:prSet/>
      <dgm:spPr/>
      <dgm:t>
        <a:bodyPr/>
        <a:lstStyle/>
        <a:p>
          <a:endParaRPr lang="en-US"/>
        </a:p>
      </dgm:t>
    </dgm:pt>
    <dgm:pt modelId="{D63E1324-DB64-4C98-A17C-589D97CA453D}" type="sibTrans" cxnId="{066E5811-D3F0-41C0-859C-CD5FC7AAC190}">
      <dgm:prSet/>
      <dgm:spPr/>
      <dgm:t>
        <a:bodyPr/>
        <a:lstStyle/>
        <a:p>
          <a:endParaRPr lang="en-US"/>
        </a:p>
      </dgm:t>
    </dgm:pt>
    <dgm:pt modelId="{D8D12C31-273C-484E-9543-EC01C233BE3D}">
      <dgm:prSet custT="1"/>
      <dgm:spPr/>
      <dgm:t>
        <a:bodyPr/>
        <a:lstStyle/>
        <a:p>
          <a:r>
            <a: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Continuous improvement → long-term leadership success</a:t>
          </a:r>
        </a:p>
      </dgm:t>
    </dgm:pt>
    <dgm:pt modelId="{8C28DBB0-02D2-4CDB-8B99-CD89F0BE47B5}" type="parTrans" cxnId="{0091729A-9A51-44E5-A4FC-03F4BC6543BC}">
      <dgm:prSet/>
      <dgm:spPr/>
      <dgm:t>
        <a:bodyPr/>
        <a:lstStyle/>
        <a:p>
          <a:endParaRPr lang="en-US"/>
        </a:p>
      </dgm:t>
    </dgm:pt>
    <dgm:pt modelId="{C6B9C425-9324-4EB6-82E2-F300517F56D9}" type="sibTrans" cxnId="{0091729A-9A51-44E5-A4FC-03F4BC6543BC}">
      <dgm:prSet/>
      <dgm:spPr/>
      <dgm:t>
        <a:bodyPr/>
        <a:lstStyle/>
        <a:p>
          <a:endParaRPr lang="en-US"/>
        </a:p>
      </dgm:t>
    </dgm:pt>
    <dgm:pt modelId="{E59919C3-9550-4B12-A4CE-1CF119115952}" type="pres">
      <dgm:prSet presAssocID="{037FD3DB-E3BD-4855-A645-2736978B6F1D}" presName="root" presStyleCnt="0">
        <dgm:presLayoutVars>
          <dgm:dir/>
          <dgm:resizeHandles val="exact"/>
        </dgm:presLayoutVars>
      </dgm:prSet>
      <dgm:spPr/>
    </dgm:pt>
    <dgm:pt modelId="{519B5CAF-9F4C-483F-A401-E4B8D4930A21}" type="pres">
      <dgm:prSet presAssocID="{FA827E70-8119-4915-B997-9035DF98DF86}" presName="compNode" presStyleCnt="0"/>
      <dgm:spPr/>
    </dgm:pt>
    <dgm:pt modelId="{F7A491DF-4D52-425C-BDF4-C31FAB8B595F}" type="pres">
      <dgm:prSet presAssocID="{FA827E70-8119-4915-B997-9035DF98DF86}" presName="bgRect" presStyleLbl="bgShp" presStyleIdx="0" presStyleCnt="5" custLinFactNeighborX="-1283" custLinFactNeighborY="-199"/>
      <dgm:spPr/>
    </dgm:pt>
    <dgm:pt modelId="{3228561B-395E-46E3-9C8A-86A5BDE35F41}" type="pres">
      <dgm:prSet presAssocID="{FA827E70-8119-4915-B997-9035DF98DF86}" presName="iconRect" presStyleLbl="node1" presStyleIdx="0" presStyleCnt="5" custLinFactNeighborX="-15661" custLinFactNeighborY="-36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ECF8F3F-2BC5-4A1E-967F-11AD341FED31}" type="pres">
      <dgm:prSet presAssocID="{FA827E70-8119-4915-B997-9035DF98DF86}" presName="spaceRect" presStyleCnt="0"/>
      <dgm:spPr/>
    </dgm:pt>
    <dgm:pt modelId="{E7F8DCA1-8A17-4F72-A0EC-4A024484DB91}" type="pres">
      <dgm:prSet presAssocID="{FA827E70-8119-4915-B997-9035DF98DF86}" presName="parTx" presStyleLbl="revTx" presStyleIdx="0" presStyleCnt="5" custLinFactNeighborX="-1549" custLinFactNeighborY="-199">
        <dgm:presLayoutVars>
          <dgm:chMax val="0"/>
          <dgm:chPref val="0"/>
        </dgm:presLayoutVars>
      </dgm:prSet>
      <dgm:spPr/>
    </dgm:pt>
    <dgm:pt modelId="{5565EB37-4F8B-4AB4-AD05-21BFF2254BF5}" type="pres">
      <dgm:prSet presAssocID="{9E710615-1E77-447E-8680-A0BF96B4C78E}" presName="sibTrans" presStyleCnt="0"/>
      <dgm:spPr/>
    </dgm:pt>
    <dgm:pt modelId="{D61698CE-BD5C-4837-AF5D-7D3AEA1356AA}" type="pres">
      <dgm:prSet presAssocID="{AD3D4B69-9622-4141-91F8-8FFF15A7598D}" presName="compNode" presStyleCnt="0"/>
      <dgm:spPr/>
    </dgm:pt>
    <dgm:pt modelId="{E82B6BF2-ED5D-4789-BEAD-1BEE1C5CAA37}" type="pres">
      <dgm:prSet presAssocID="{AD3D4B69-9622-4141-91F8-8FFF15A7598D}" presName="bgRect" presStyleLbl="bgShp" presStyleIdx="1" presStyleCnt="5" custLinFactNeighborX="-1283" custLinFactNeighborY="-199"/>
      <dgm:spPr/>
    </dgm:pt>
    <dgm:pt modelId="{9A12DC20-3ED0-4B42-9CC9-F013FD516A4E}" type="pres">
      <dgm:prSet presAssocID="{AD3D4B69-9622-4141-91F8-8FFF15A7598D}" presName="iconRect" presStyleLbl="node1" presStyleIdx="1" presStyleCnt="5" custLinFactNeighborX="-15661" custLinFactNeighborY="-362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C98858F-CD97-4435-A07D-3920A4A491AF}" type="pres">
      <dgm:prSet presAssocID="{AD3D4B69-9622-4141-91F8-8FFF15A7598D}" presName="spaceRect" presStyleCnt="0"/>
      <dgm:spPr/>
    </dgm:pt>
    <dgm:pt modelId="{CA1B2E92-5538-4EA8-89AF-9A96499253D9}" type="pres">
      <dgm:prSet presAssocID="{AD3D4B69-9622-4141-91F8-8FFF15A7598D}" presName="parTx" presStyleLbl="revTx" presStyleIdx="1" presStyleCnt="5" custLinFactNeighborX="-1549" custLinFactNeighborY="-199">
        <dgm:presLayoutVars>
          <dgm:chMax val="0"/>
          <dgm:chPref val="0"/>
        </dgm:presLayoutVars>
      </dgm:prSet>
      <dgm:spPr/>
    </dgm:pt>
    <dgm:pt modelId="{DC57F856-470C-4CA9-915E-3D9D6B18AA6B}" type="pres">
      <dgm:prSet presAssocID="{648D22A1-A4B2-4D0B-9C4C-C7D842876B3D}" presName="sibTrans" presStyleCnt="0"/>
      <dgm:spPr/>
    </dgm:pt>
    <dgm:pt modelId="{6E61EB0C-EC08-4F4A-8159-DF576ED6990A}" type="pres">
      <dgm:prSet presAssocID="{72649CCF-86D6-47A4-A2AD-6E78FA09ACB2}" presName="compNode" presStyleCnt="0"/>
      <dgm:spPr/>
    </dgm:pt>
    <dgm:pt modelId="{19C26DA1-B143-4C13-AA41-7C56BD4FA3D1}" type="pres">
      <dgm:prSet presAssocID="{72649CCF-86D6-47A4-A2AD-6E78FA09ACB2}" presName="bgRect" presStyleLbl="bgShp" presStyleIdx="2" presStyleCnt="5" custLinFactNeighborX="-1283" custLinFactNeighborY="-199"/>
      <dgm:spPr/>
    </dgm:pt>
    <dgm:pt modelId="{241A72DE-B7B3-4CC5-ACD8-359818790600}" type="pres">
      <dgm:prSet presAssocID="{72649CCF-86D6-47A4-A2AD-6E78FA09ACB2}" presName="iconRect" presStyleLbl="node1" presStyleIdx="2" presStyleCnt="5" custLinFactNeighborX="-15661" custLinFactNeighborY="-362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6C279E0-510A-4143-AFD3-C7F5A8C9F83F}" type="pres">
      <dgm:prSet presAssocID="{72649CCF-86D6-47A4-A2AD-6E78FA09ACB2}" presName="spaceRect" presStyleCnt="0"/>
      <dgm:spPr/>
    </dgm:pt>
    <dgm:pt modelId="{B6CA033A-A80B-4649-946E-71314C2BE0EA}" type="pres">
      <dgm:prSet presAssocID="{72649CCF-86D6-47A4-A2AD-6E78FA09ACB2}" presName="parTx" presStyleLbl="revTx" presStyleIdx="2" presStyleCnt="5" custLinFactNeighborX="-1549" custLinFactNeighborY="-199">
        <dgm:presLayoutVars>
          <dgm:chMax val="0"/>
          <dgm:chPref val="0"/>
        </dgm:presLayoutVars>
      </dgm:prSet>
      <dgm:spPr/>
    </dgm:pt>
    <dgm:pt modelId="{1E1AA080-7EA1-42F8-A69B-B54AE885D3E6}" type="pres">
      <dgm:prSet presAssocID="{0FA1DDE3-0C25-4E85-9632-4A46E0ADC2E4}" presName="sibTrans" presStyleCnt="0"/>
      <dgm:spPr/>
    </dgm:pt>
    <dgm:pt modelId="{25375C5A-7213-4011-BAB1-22513C3A9C03}" type="pres">
      <dgm:prSet presAssocID="{0D705F03-C9C2-4512-B3E4-63BE9D024DE9}" presName="compNode" presStyleCnt="0"/>
      <dgm:spPr/>
    </dgm:pt>
    <dgm:pt modelId="{820674B9-90C9-4B1D-AD58-A73F577DDD14}" type="pres">
      <dgm:prSet presAssocID="{0D705F03-C9C2-4512-B3E4-63BE9D024DE9}" presName="bgRect" presStyleLbl="bgShp" presStyleIdx="3" presStyleCnt="5" custLinFactNeighborX="-1283" custLinFactNeighborY="-199"/>
      <dgm:spPr/>
    </dgm:pt>
    <dgm:pt modelId="{13165CCA-A15E-4C45-A32A-4C9362A377F1}" type="pres">
      <dgm:prSet presAssocID="{0D705F03-C9C2-4512-B3E4-63BE9D024DE9}" presName="iconRect" presStyleLbl="node1" presStyleIdx="3" presStyleCnt="5" custLinFactNeighborX="-15661" custLinFactNeighborY="-362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E29592DC-0EF3-4693-8BB8-A4D1287AEF49}" type="pres">
      <dgm:prSet presAssocID="{0D705F03-C9C2-4512-B3E4-63BE9D024DE9}" presName="spaceRect" presStyleCnt="0"/>
      <dgm:spPr/>
    </dgm:pt>
    <dgm:pt modelId="{B74C22DD-A732-428C-B5F4-D8EFD9FB2FD5}" type="pres">
      <dgm:prSet presAssocID="{0D705F03-C9C2-4512-B3E4-63BE9D024DE9}" presName="parTx" presStyleLbl="revTx" presStyleIdx="3" presStyleCnt="5" custLinFactNeighborX="-1549" custLinFactNeighborY="-199">
        <dgm:presLayoutVars>
          <dgm:chMax val="0"/>
          <dgm:chPref val="0"/>
        </dgm:presLayoutVars>
      </dgm:prSet>
      <dgm:spPr/>
    </dgm:pt>
    <dgm:pt modelId="{430CF42D-7B53-4C2C-AE28-CA0324226EA9}" type="pres">
      <dgm:prSet presAssocID="{D63E1324-DB64-4C98-A17C-589D97CA453D}" presName="sibTrans" presStyleCnt="0"/>
      <dgm:spPr/>
    </dgm:pt>
    <dgm:pt modelId="{39F54A08-EC0A-4849-8448-367493DD0A5F}" type="pres">
      <dgm:prSet presAssocID="{D8D12C31-273C-484E-9543-EC01C233BE3D}" presName="compNode" presStyleCnt="0"/>
      <dgm:spPr/>
    </dgm:pt>
    <dgm:pt modelId="{64B2A5BB-EE1A-477C-B086-6C6174326200}" type="pres">
      <dgm:prSet presAssocID="{D8D12C31-273C-484E-9543-EC01C233BE3D}" presName="bgRect" presStyleLbl="bgShp" presStyleIdx="4" presStyleCnt="5" custLinFactNeighborX="-1283" custLinFactNeighborY="-199"/>
      <dgm:spPr/>
    </dgm:pt>
    <dgm:pt modelId="{B2861790-13AA-4CF7-8CFC-22AAC4AA93B6}" type="pres">
      <dgm:prSet presAssocID="{D8D12C31-273C-484E-9543-EC01C233BE3D}" presName="iconRect" presStyleLbl="node1" presStyleIdx="4" presStyleCnt="5" custLinFactNeighborX="-15661" custLinFactNeighborY="-362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79C5978-D781-4E81-8E69-80149270451E}" type="pres">
      <dgm:prSet presAssocID="{D8D12C31-273C-484E-9543-EC01C233BE3D}" presName="spaceRect" presStyleCnt="0"/>
      <dgm:spPr/>
    </dgm:pt>
    <dgm:pt modelId="{A6B84182-BFE6-480B-854F-E04ED4DAD810}" type="pres">
      <dgm:prSet presAssocID="{D8D12C31-273C-484E-9543-EC01C233BE3D}" presName="parTx" presStyleLbl="revTx" presStyleIdx="4" presStyleCnt="5" custLinFactNeighborX="-1549" custLinFactNeighborY="-199">
        <dgm:presLayoutVars>
          <dgm:chMax val="0"/>
          <dgm:chPref val="0"/>
        </dgm:presLayoutVars>
      </dgm:prSet>
      <dgm:spPr/>
    </dgm:pt>
  </dgm:ptLst>
  <dgm:cxnLst>
    <dgm:cxn modelId="{066E5811-D3F0-41C0-859C-CD5FC7AAC190}" srcId="{037FD3DB-E3BD-4855-A645-2736978B6F1D}" destId="{0D705F03-C9C2-4512-B3E4-63BE9D024DE9}" srcOrd="3" destOrd="0" parTransId="{E7327977-B0C5-4E59-96BB-9D182A978E28}" sibTransId="{D63E1324-DB64-4C98-A17C-589D97CA453D}"/>
    <dgm:cxn modelId="{4A682E48-E1C1-4002-801C-34FB8F3A5BC2}" srcId="{037FD3DB-E3BD-4855-A645-2736978B6F1D}" destId="{FA827E70-8119-4915-B997-9035DF98DF86}" srcOrd="0" destOrd="0" parTransId="{E9269EC4-5BD6-4A1D-B7D3-7DC192D7289B}" sibTransId="{9E710615-1E77-447E-8680-A0BF96B4C78E}"/>
    <dgm:cxn modelId="{F133D87C-1314-468D-B143-CEB9D32AA58D}" type="presOf" srcId="{0D705F03-C9C2-4512-B3E4-63BE9D024DE9}" destId="{B74C22DD-A732-428C-B5F4-D8EFD9FB2FD5}" srcOrd="0" destOrd="0" presId="urn:microsoft.com/office/officeart/2018/2/layout/IconVerticalSolidList"/>
    <dgm:cxn modelId="{5F045A86-3E7B-4BC7-BAA4-404E920F5A27}" type="presOf" srcId="{D8D12C31-273C-484E-9543-EC01C233BE3D}" destId="{A6B84182-BFE6-480B-854F-E04ED4DAD810}" srcOrd="0" destOrd="0" presId="urn:microsoft.com/office/officeart/2018/2/layout/IconVerticalSolidList"/>
    <dgm:cxn modelId="{0091729A-9A51-44E5-A4FC-03F4BC6543BC}" srcId="{037FD3DB-E3BD-4855-A645-2736978B6F1D}" destId="{D8D12C31-273C-484E-9543-EC01C233BE3D}" srcOrd="4" destOrd="0" parTransId="{8C28DBB0-02D2-4CDB-8B99-CD89F0BE47B5}" sibTransId="{C6B9C425-9324-4EB6-82E2-F300517F56D9}"/>
    <dgm:cxn modelId="{322B5CB3-F702-471C-A2CD-7B3A9593635E}" type="presOf" srcId="{AD3D4B69-9622-4141-91F8-8FFF15A7598D}" destId="{CA1B2E92-5538-4EA8-89AF-9A96499253D9}" srcOrd="0" destOrd="0" presId="urn:microsoft.com/office/officeart/2018/2/layout/IconVerticalSolidList"/>
    <dgm:cxn modelId="{9569E9B6-1454-41C0-9706-5F50489442C6}" type="presOf" srcId="{FA827E70-8119-4915-B997-9035DF98DF86}" destId="{E7F8DCA1-8A17-4F72-A0EC-4A024484DB91}" srcOrd="0" destOrd="0" presId="urn:microsoft.com/office/officeart/2018/2/layout/IconVerticalSolidList"/>
    <dgm:cxn modelId="{3F16A0C4-DE0B-4350-A409-465A92C0A64D}" srcId="{037FD3DB-E3BD-4855-A645-2736978B6F1D}" destId="{72649CCF-86D6-47A4-A2AD-6E78FA09ACB2}" srcOrd="2" destOrd="0" parTransId="{36597273-9940-4A16-AC30-BAFD34D2349D}" sibTransId="{0FA1DDE3-0C25-4E85-9632-4A46E0ADC2E4}"/>
    <dgm:cxn modelId="{0B4B3CC7-1EA6-42AD-A2EE-80C5EC0697F9}" type="presOf" srcId="{037FD3DB-E3BD-4855-A645-2736978B6F1D}" destId="{E59919C3-9550-4B12-A4CE-1CF119115952}" srcOrd="0" destOrd="0" presId="urn:microsoft.com/office/officeart/2018/2/layout/IconVerticalSolidList"/>
    <dgm:cxn modelId="{36EA21F0-D28D-43BB-BE17-7379B8BC7E0F}" type="presOf" srcId="{72649CCF-86D6-47A4-A2AD-6E78FA09ACB2}" destId="{B6CA033A-A80B-4649-946E-71314C2BE0EA}" srcOrd="0" destOrd="0" presId="urn:microsoft.com/office/officeart/2018/2/layout/IconVerticalSolidList"/>
    <dgm:cxn modelId="{7FD5F2F4-2D70-480F-BC2E-DD6D832B1859}" srcId="{037FD3DB-E3BD-4855-A645-2736978B6F1D}" destId="{AD3D4B69-9622-4141-91F8-8FFF15A7598D}" srcOrd="1" destOrd="0" parTransId="{9FD03BBF-5687-4171-A298-62C92C96DE8A}" sibTransId="{648D22A1-A4B2-4D0B-9C4C-C7D842876B3D}"/>
    <dgm:cxn modelId="{7FD542F7-A549-4E27-84D0-2D9CC6585169}" type="presParOf" srcId="{E59919C3-9550-4B12-A4CE-1CF119115952}" destId="{519B5CAF-9F4C-483F-A401-E4B8D4930A21}" srcOrd="0" destOrd="0" presId="urn:microsoft.com/office/officeart/2018/2/layout/IconVerticalSolidList"/>
    <dgm:cxn modelId="{572256FB-962E-4EBD-9FDC-1D79E77870BE}" type="presParOf" srcId="{519B5CAF-9F4C-483F-A401-E4B8D4930A21}" destId="{F7A491DF-4D52-425C-BDF4-C31FAB8B595F}" srcOrd="0" destOrd="0" presId="urn:microsoft.com/office/officeart/2018/2/layout/IconVerticalSolidList"/>
    <dgm:cxn modelId="{FACDEEF7-6CC5-4FE1-9925-2BAAE358F66A}" type="presParOf" srcId="{519B5CAF-9F4C-483F-A401-E4B8D4930A21}" destId="{3228561B-395E-46E3-9C8A-86A5BDE35F41}" srcOrd="1" destOrd="0" presId="urn:microsoft.com/office/officeart/2018/2/layout/IconVerticalSolidList"/>
    <dgm:cxn modelId="{BADAF6E4-BFC4-49FE-9E1D-1703B4B25235}" type="presParOf" srcId="{519B5CAF-9F4C-483F-A401-E4B8D4930A21}" destId="{7ECF8F3F-2BC5-4A1E-967F-11AD341FED31}" srcOrd="2" destOrd="0" presId="urn:microsoft.com/office/officeart/2018/2/layout/IconVerticalSolidList"/>
    <dgm:cxn modelId="{E7A68425-D442-4360-A221-F633DE5C7238}" type="presParOf" srcId="{519B5CAF-9F4C-483F-A401-E4B8D4930A21}" destId="{E7F8DCA1-8A17-4F72-A0EC-4A024484DB91}" srcOrd="3" destOrd="0" presId="urn:microsoft.com/office/officeart/2018/2/layout/IconVerticalSolidList"/>
    <dgm:cxn modelId="{50C8B1B7-A144-48C1-896F-3C8DE16C11E8}" type="presParOf" srcId="{E59919C3-9550-4B12-A4CE-1CF119115952}" destId="{5565EB37-4F8B-4AB4-AD05-21BFF2254BF5}" srcOrd="1" destOrd="0" presId="urn:microsoft.com/office/officeart/2018/2/layout/IconVerticalSolidList"/>
    <dgm:cxn modelId="{71281F1F-449F-432F-B704-91F8B113DCA7}" type="presParOf" srcId="{E59919C3-9550-4B12-A4CE-1CF119115952}" destId="{D61698CE-BD5C-4837-AF5D-7D3AEA1356AA}" srcOrd="2" destOrd="0" presId="urn:microsoft.com/office/officeart/2018/2/layout/IconVerticalSolidList"/>
    <dgm:cxn modelId="{B0723D8C-F393-4166-A979-1005AC637E22}" type="presParOf" srcId="{D61698CE-BD5C-4837-AF5D-7D3AEA1356AA}" destId="{E82B6BF2-ED5D-4789-BEAD-1BEE1C5CAA37}" srcOrd="0" destOrd="0" presId="urn:microsoft.com/office/officeart/2018/2/layout/IconVerticalSolidList"/>
    <dgm:cxn modelId="{9335707C-628E-4626-97DB-290B10066C29}" type="presParOf" srcId="{D61698CE-BD5C-4837-AF5D-7D3AEA1356AA}" destId="{9A12DC20-3ED0-4B42-9CC9-F013FD516A4E}" srcOrd="1" destOrd="0" presId="urn:microsoft.com/office/officeart/2018/2/layout/IconVerticalSolidList"/>
    <dgm:cxn modelId="{05AB73D5-7233-43F2-99BB-0A7A3C1FC752}" type="presParOf" srcId="{D61698CE-BD5C-4837-AF5D-7D3AEA1356AA}" destId="{AC98858F-CD97-4435-A07D-3920A4A491AF}" srcOrd="2" destOrd="0" presId="urn:microsoft.com/office/officeart/2018/2/layout/IconVerticalSolidList"/>
    <dgm:cxn modelId="{4D0C2508-1AB8-4F4B-A834-81633D453E2D}" type="presParOf" srcId="{D61698CE-BD5C-4837-AF5D-7D3AEA1356AA}" destId="{CA1B2E92-5538-4EA8-89AF-9A96499253D9}" srcOrd="3" destOrd="0" presId="urn:microsoft.com/office/officeart/2018/2/layout/IconVerticalSolidList"/>
    <dgm:cxn modelId="{63240075-8E11-42B4-B4EE-4BB892EF1E71}" type="presParOf" srcId="{E59919C3-9550-4B12-A4CE-1CF119115952}" destId="{DC57F856-470C-4CA9-915E-3D9D6B18AA6B}" srcOrd="3" destOrd="0" presId="urn:microsoft.com/office/officeart/2018/2/layout/IconVerticalSolidList"/>
    <dgm:cxn modelId="{10765FA6-CD23-492A-8B6F-16F3971DC39A}" type="presParOf" srcId="{E59919C3-9550-4B12-A4CE-1CF119115952}" destId="{6E61EB0C-EC08-4F4A-8159-DF576ED6990A}" srcOrd="4" destOrd="0" presId="urn:microsoft.com/office/officeart/2018/2/layout/IconVerticalSolidList"/>
    <dgm:cxn modelId="{82429DD3-0F0A-4A9D-9575-8F6C9D24B63F}" type="presParOf" srcId="{6E61EB0C-EC08-4F4A-8159-DF576ED6990A}" destId="{19C26DA1-B143-4C13-AA41-7C56BD4FA3D1}" srcOrd="0" destOrd="0" presId="urn:microsoft.com/office/officeart/2018/2/layout/IconVerticalSolidList"/>
    <dgm:cxn modelId="{500E0914-CFFC-4111-8880-7CD227B12C6D}" type="presParOf" srcId="{6E61EB0C-EC08-4F4A-8159-DF576ED6990A}" destId="{241A72DE-B7B3-4CC5-ACD8-359818790600}" srcOrd="1" destOrd="0" presId="urn:microsoft.com/office/officeart/2018/2/layout/IconVerticalSolidList"/>
    <dgm:cxn modelId="{B272D7E0-7956-4A55-B55F-ECAB531B22F8}" type="presParOf" srcId="{6E61EB0C-EC08-4F4A-8159-DF576ED6990A}" destId="{C6C279E0-510A-4143-AFD3-C7F5A8C9F83F}" srcOrd="2" destOrd="0" presId="urn:microsoft.com/office/officeart/2018/2/layout/IconVerticalSolidList"/>
    <dgm:cxn modelId="{83D177AA-54C6-47C0-AF67-AE9DAD977CD1}" type="presParOf" srcId="{6E61EB0C-EC08-4F4A-8159-DF576ED6990A}" destId="{B6CA033A-A80B-4649-946E-71314C2BE0EA}" srcOrd="3" destOrd="0" presId="urn:microsoft.com/office/officeart/2018/2/layout/IconVerticalSolidList"/>
    <dgm:cxn modelId="{EF6E3448-4203-4862-82B3-066E6D91E98B}" type="presParOf" srcId="{E59919C3-9550-4B12-A4CE-1CF119115952}" destId="{1E1AA080-7EA1-42F8-A69B-B54AE885D3E6}" srcOrd="5" destOrd="0" presId="urn:microsoft.com/office/officeart/2018/2/layout/IconVerticalSolidList"/>
    <dgm:cxn modelId="{1985E9FF-902A-4E46-8662-3B4BA0D944C9}" type="presParOf" srcId="{E59919C3-9550-4B12-A4CE-1CF119115952}" destId="{25375C5A-7213-4011-BAB1-22513C3A9C03}" srcOrd="6" destOrd="0" presId="urn:microsoft.com/office/officeart/2018/2/layout/IconVerticalSolidList"/>
    <dgm:cxn modelId="{E424C575-78E7-4921-8B51-B074ACD1CF3F}" type="presParOf" srcId="{25375C5A-7213-4011-BAB1-22513C3A9C03}" destId="{820674B9-90C9-4B1D-AD58-A73F577DDD14}" srcOrd="0" destOrd="0" presId="urn:microsoft.com/office/officeart/2018/2/layout/IconVerticalSolidList"/>
    <dgm:cxn modelId="{1F4ED156-E1EE-4B85-9CA8-3F6FBDBFAF97}" type="presParOf" srcId="{25375C5A-7213-4011-BAB1-22513C3A9C03}" destId="{13165CCA-A15E-4C45-A32A-4C9362A377F1}" srcOrd="1" destOrd="0" presId="urn:microsoft.com/office/officeart/2018/2/layout/IconVerticalSolidList"/>
    <dgm:cxn modelId="{A482B0DA-AA21-4613-968A-72FE96F7A471}" type="presParOf" srcId="{25375C5A-7213-4011-BAB1-22513C3A9C03}" destId="{E29592DC-0EF3-4693-8BB8-A4D1287AEF49}" srcOrd="2" destOrd="0" presId="urn:microsoft.com/office/officeart/2018/2/layout/IconVerticalSolidList"/>
    <dgm:cxn modelId="{37794170-DD2A-4522-B1AA-6CC8E9661202}" type="presParOf" srcId="{25375C5A-7213-4011-BAB1-22513C3A9C03}" destId="{B74C22DD-A732-428C-B5F4-D8EFD9FB2FD5}" srcOrd="3" destOrd="0" presId="urn:microsoft.com/office/officeart/2018/2/layout/IconVerticalSolidList"/>
    <dgm:cxn modelId="{B35DC734-207E-4BF6-859E-1AAF6B12670E}" type="presParOf" srcId="{E59919C3-9550-4B12-A4CE-1CF119115952}" destId="{430CF42D-7B53-4C2C-AE28-CA0324226EA9}" srcOrd="7" destOrd="0" presId="urn:microsoft.com/office/officeart/2018/2/layout/IconVerticalSolidList"/>
    <dgm:cxn modelId="{630E19D9-A6B6-4646-8E64-5D2B1CE37174}" type="presParOf" srcId="{E59919C3-9550-4B12-A4CE-1CF119115952}" destId="{39F54A08-EC0A-4849-8448-367493DD0A5F}" srcOrd="8" destOrd="0" presId="urn:microsoft.com/office/officeart/2018/2/layout/IconVerticalSolidList"/>
    <dgm:cxn modelId="{FB37C8C9-1DB4-4496-A6A9-5D494DE3F016}" type="presParOf" srcId="{39F54A08-EC0A-4849-8448-367493DD0A5F}" destId="{64B2A5BB-EE1A-477C-B086-6C6174326200}" srcOrd="0" destOrd="0" presId="urn:microsoft.com/office/officeart/2018/2/layout/IconVerticalSolidList"/>
    <dgm:cxn modelId="{DA5559BD-CCC8-477F-B9CF-6CB32039BA8F}" type="presParOf" srcId="{39F54A08-EC0A-4849-8448-367493DD0A5F}" destId="{B2861790-13AA-4CF7-8CFC-22AAC4AA93B6}" srcOrd="1" destOrd="0" presId="urn:microsoft.com/office/officeart/2018/2/layout/IconVerticalSolidList"/>
    <dgm:cxn modelId="{466D6F47-7F88-46E6-A315-9D9DD7879875}" type="presParOf" srcId="{39F54A08-EC0A-4849-8448-367493DD0A5F}" destId="{679C5978-D781-4E81-8E69-80149270451E}" srcOrd="2" destOrd="0" presId="urn:microsoft.com/office/officeart/2018/2/layout/IconVerticalSolidList"/>
    <dgm:cxn modelId="{C9773E20-8514-42DE-9F46-F5F5239A3423}" type="presParOf" srcId="{39F54A08-EC0A-4849-8448-367493DD0A5F}" destId="{A6B84182-BFE6-480B-854F-E04ED4DAD8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B27B7-6286-42D2-AFDE-43D80BB897B4}">
      <dsp:nvSpPr>
        <dsp:cNvPr id="0" name=""/>
        <dsp:cNvSpPr/>
      </dsp:nvSpPr>
      <dsp:spPr>
        <a:xfrm>
          <a:off x="1061437" y="382839"/>
          <a:ext cx="1141382" cy="11413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A655A-F54B-423D-A85B-350C4E11C58A}">
      <dsp:nvSpPr>
        <dsp:cNvPr id="0" name=""/>
        <dsp:cNvSpPr/>
      </dsp:nvSpPr>
      <dsp:spPr>
        <a:xfrm>
          <a:off x="1582" y="1671588"/>
          <a:ext cx="3261093" cy="48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Goleman’s EI Model: 5 components</a:t>
          </a:r>
        </a:p>
      </dsp:txBody>
      <dsp:txXfrm>
        <a:off x="1582" y="1671588"/>
        <a:ext cx="3261093" cy="489164"/>
      </dsp:txXfrm>
    </dsp:sp>
    <dsp:sp modelId="{24C75D17-B772-47F7-BD3E-A7E7586A3AEE}">
      <dsp:nvSpPr>
        <dsp:cNvPr id="0" name=""/>
        <dsp:cNvSpPr/>
      </dsp:nvSpPr>
      <dsp:spPr>
        <a:xfrm>
          <a:off x="1582" y="2229294"/>
          <a:ext cx="3261093" cy="1580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Self-awareness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Self-regulation (Karthika, 2025)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Motivation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Empathy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Social skills</a:t>
          </a:r>
        </a:p>
      </dsp:txBody>
      <dsp:txXfrm>
        <a:off x="1582" y="2229294"/>
        <a:ext cx="3261093" cy="1580670"/>
      </dsp:txXfrm>
    </dsp:sp>
    <dsp:sp modelId="{B4F8F2AE-BB7F-450E-965C-2783E70887DA}">
      <dsp:nvSpPr>
        <dsp:cNvPr id="0" name=""/>
        <dsp:cNvSpPr/>
      </dsp:nvSpPr>
      <dsp:spPr>
        <a:xfrm>
          <a:off x="4893223" y="382839"/>
          <a:ext cx="1141382" cy="11413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4653C-8A2A-42DC-925F-653B3BB097F0}">
      <dsp:nvSpPr>
        <dsp:cNvPr id="0" name=""/>
        <dsp:cNvSpPr/>
      </dsp:nvSpPr>
      <dsp:spPr>
        <a:xfrm>
          <a:off x="3833367" y="1671588"/>
          <a:ext cx="3261093" cy="48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Strengths: practical, widely applied</a:t>
          </a:r>
        </a:p>
      </dsp:txBody>
      <dsp:txXfrm>
        <a:off x="3833367" y="1671588"/>
        <a:ext cx="3261093" cy="489164"/>
      </dsp:txXfrm>
    </dsp:sp>
    <dsp:sp modelId="{61FCC2E1-6CE0-4063-8DDE-1906A576FF9D}">
      <dsp:nvSpPr>
        <dsp:cNvPr id="0" name=""/>
        <dsp:cNvSpPr/>
      </dsp:nvSpPr>
      <dsp:spPr>
        <a:xfrm>
          <a:off x="3833367" y="2229294"/>
          <a:ext cx="3261093" cy="1580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00DE4E-BBC9-490E-B8BE-D375552D31BB}">
      <dsp:nvSpPr>
        <dsp:cNvPr id="0" name=""/>
        <dsp:cNvSpPr/>
      </dsp:nvSpPr>
      <dsp:spPr>
        <a:xfrm>
          <a:off x="8725008" y="382839"/>
          <a:ext cx="1141382" cy="11413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C2F39-94EC-4B64-A382-681D61FEF46C}">
      <dsp:nvSpPr>
        <dsp:cNvPr id="0" name=""/>
        <dsp:cNvSpPr/>
      </dsp:nvSpPr>
      <dsp:spPr>
        <a:xfrm>
          <a:off x="7665152" y="1671588"/>
          <a:ext cx="3261093" cy="48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Limitations: subjective, hard to quantify, cultural bias</a:t>
          </a:r>
        </a:p>
      </dsp:txBody>
      <dsp:txXfrm>
        <a:off x="7665152" y="1671588"/>
        <a:ext cx="3261093" cy="489164"/>
      </dsp:txXfrm>
    </dsp:sp>
    <dsp:sp modelId="{06736CD4-6D21-402E-B9AB-73CECBF046A6}">
      <dsp:nvSpPr>
        <dsp:cNvPr id="0" name=""/>
        <dsp:cNvSpPr/>
      </dsp:nvSpPr>
      <dsp:spPr>
        <a:xfrm>
          <a:off x="7665152" y="2229294"/>
          <a:ext cx="3261093" cy="1580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7C40C-8304-4064-B73F-6C3FF71A0C5A}">
      <dsp:nvSpPr>
        <dsp:cNvPr id="0" name=""/>
        <dsp:cNvSpPr/>
      </dsp:nvSpPr>
      <dsp:spPr>
        <a:xfrm>
          <a:off x="0" y="413649"/>
          <a:ext cx="10515600" cy="1701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499872" rIns="816127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Cognitive → cultural knowledge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Metacognitive → awareness &amp; planning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Motivational → drive to engage across cultures (</a:t>
          </a:r>
          <a:r>
            <a:rPr lang="en-GB" sz="1800" kern="1200" noProof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Kldani</a:t>
          </a: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 and Johansson, 2025)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Behavioural → flexible actions</a:t>
          </a:r>
        </a:p>
      </dsp:txBody>
      <dsp:txXfrm>
        <a:off x="0" y="413649"/>
        <a:ext cx="10515600" cy="1701000"/>
      </dsp:txXfrm>
    </dsp:sp>
    <dsp:sp modelId="{999A6A79-F109-4416-B3C8-F2C7D305E934}">
      <dsp:nvSpPr>
        <dsp:cNvPr id="0" name=""/>
        <dsp:cNvSpPr/>
      </dsp:nvSpPr>
      <dsp:spPr>
        <a:xfrm>
          <a:off x="525780" y="59408"/>
          <a:ext cx="7360920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Earley &amp; Ang CQ Framework: 4 dimensions</a:t>
          </a:r>
        </a:p>
      </dsp:txBody>
      <dsp:txXfrm>
        <a:off x="560365" y="93993"/>
        <a:ext cx="7291750" cy="639310"/>
      </dsp:txXfrm>
    </dsp:sp>
    <dsp:sp modelId="{2AEFD7C9-8E54-48F9-ABA1-49E74D7B3B41}">
      <dsp:nvSpPr>
        <dsp:cNvPr id="0" name=""/>
        <dsp:cNvSpPr/>
      </dsp:nvSpPr>
      <dsp:spPr>
        <a:xfrm>
          <a:off x="0" y="2598489"/>
          <a:ext cx="10515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ADD8FA-428F-4771-98E3-63F006A7AC68}">
      <dsp:nvSpPr>
        <dsp:cNvPr id="0" name=""/>
        <dsp:cNvSpPr/>
      </dsp:nvSpPr>
      <dsp:spPr>
        <a:xfrm>
          <a:off x="525780" y="2244249"/>
          <a:ext cx="7360920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Strengths: measurable, practical</a:t>
          </a:r>
        </a:p>
      </dsp:txBody>
      <dsp:txXfrm>
        <a:off x="560365" y="2278834"/>
        <a:ext cx="7291750" cy="639310"/>
      </dsp:txXfrm>
    </dsp:sp>
    <dsp:sp modelId="{AF69AA12-52A3-48BF-8694-C1F9FA932523}">
      <dsp:nvSpPr>
        <dsp:cNvPr id="0" name=""/>
        <dsp:cNvSpPr/>
      </dsp:nvSpPr>
      <dsp:spPr>
        <a:xfrm>
          <a:off x="0" y="3687129"/>
          <a:ext cx="10515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D50A0A-C2D8-40F6-A5AE-D2AD577CF835}">
      <dsp:nvSpPr>
        <dsp:cNvPr id="0" name=""/>
        <dsp:cNvSpPr/>
      </dsp:nvSpPr>
      <dsp:spPr>
        <a:xfrm>
          <a:off x="525780" y="3332889"/>
          <a:ext cx="7360920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Limitations: long-term development, context-dependent</a:t>
          </a:r>
        </a:p>
      </dsp:txBody>
      <dsp:txXfrm>
        <a:off x="560365" y="3367474"/>
        <a:ext cx="7291750" cy="639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A491DF-4D52-425C-BDF4-C31FAB8B595F}">
      <dsp:nvSpPr>
        <dsp:cNvPr id="0" name=""/>
        <dsp:cNvSpPr/>
      </dsp:nvSpPr>
      <dsp:spPr>
        <a:xfrm>
          <a:off x="0" y="2515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28561B-395E-46E3-9C8A-86A5BDE35F41}">
      <dsp:nvSpPr>
        <dsp:cNvPr id="0" name=""/>
        <dsp:cNvSpPr/>
      </dsp:nvSpPr>
      <dsp:spPr>
        <a:xfrm>
          <a:off x="201241" y="211787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F8DCA1-8A17-4F72-A0EC-4A024484DB91}">
      <dsp:nvSpPr>
        <dsp:cNvPr id="0" name=""/>
        <dsp:cNvSpPr/>
      </dsp:nvSpPr>
      <dsp:spPr>
        <a:xfrm>
          <a:off x="994169" y="2515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EI &amp; CQ interdependent for effective leadership</a:t>
          </a:r>
        </a:p>
      </dsp:txBody>
      <dsp:txXfrm>
        <a:off x="994169" y="2515"/>
        <a:ext cx="5170996" cy="930102"/>
      </dsp:txXfrm>
    </dsp:sp>
    <dsp:sp modelId="{E82B6BF2-ED5D-4789-BEAD-1BEE1C5CAA37}">
      <dsp:nvSpPr>
        <dsp:cNvPr id="0" name=""/>
        <dsp:cNvSpPr/>
      </dsp:nvSpPr>
      <dsp:spPr>
        <a:xfrm>
          <a:off x="0" y="1165143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12DC20-3ED0-4B42-9CC9-F013FD516A4E}">
      <dsp:nvSpPr>
        <dsp:cNvPr id="0" name=""/>
        <dsp:cNvSpPr/>
      </dsp:nvSpPr>
      <dsp:spPr>
        <a:xfrm>
          <a:off x="201241" y="1374415"/>
          <a:ext cx="511556" cy="511556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B2E92-5538-4EA8-89AF-9A96499253D9}">
      <dsp:nvSpPr>
        <dsp:cNvPr id="0" name=""/>
        <dsp:cNvSpPr/>
      </dsp:nvSpPr>
      <dsp:spPr>
        <a:xfrm>
          <a:off x="994169" y="1165143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Real-world examples show measurable outcomes</a:t>
          </a:r>
        </a:p>
      </dsp:txBody>
      <dsp:txXfrm>
        <a:off x="994169" y="1165143"/>
        <a:ext cx="5170996" cy="930102"/>
      </dsp:txXfrm>
    </dsp:sp>
    <dsp:sp modelId="{19C26DA1-B143-4C13-AA41-7C56BD4FA3D1}">
      <dsp:nvSpPr>
        <dsp:cNvPr id="0" name=""/>
        <dsp:cNvSpPr/>
      </dsp:nvSpPr>
      <dsp:spPr>
        <a:xfrm>
          <a:off x="0" y="2327771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1A72DE-B7B3-4CC5-ACD8-359818790600}">
      <dsp:nvSpPr>
        <dsp:cNvPr id="0" name=""/>
        <dsp:cNvSpPr/>
      </dsp:nvSpPr>
      <dsp:spPr>
        <a:xfrm>
          <a:off x="201241" y="2537043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CA033A-A80B-4649-946E-71314C2BE0EA}">
      <dsp:nvSpPr>
        <dsp:cNvPr id="0" name=""/>
        <dsp:cNvSpPr/>
      </dsp:nvSpPr>
      <dsp:spPr>
        <a:xfrm>
          <a:off x="994169" y="2327771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and self-reflection enhance skills</a:t>
          </a:r>
        </a:p>
      </dsp:txBody>
      <dsp:txXfrm>
        <a:off x="994169" y="2327771"/>
        <a:ext cx="5170996" cy="930102"/>
      </dsp:txXfrm>
    </dsp:sp>
    <dsp:sp modelId="{820674B9-90C9-4B1D-AD58-A73F577DDD14}">
      <dsp:nvSpPr>
        <dsp:cNvPr id="0" name=""/>
        <dsp:cNvSpPr/>
      </dsp:nvSpPr>
      <dsp:spPr>
        <a:xfrm>
          <a:off x="0" y="3490399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165CCA-A15E-4C45-A32A-4C9362A377F1}">
      <dsp:nvSpPr>
        <dsp:cNvPr id="0" name=""/>
        <dsp:cNvSpPr/>
      </dsp:nvSpPr>
      <dsp:spPr>
        <a:xfrm>
          <a:off x="201241" y="3699671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C22DD-A732-428C-B5F4-D8EFD9FB2FD5}">
      <dsp:nvSpPr>
        <dsp:cNvPr id="0" name=""/>
        <dsp:cNvSpPr/>
      </dsp:nvSpPr>
      <dsp:spPr>
        <a:xfrm>
          <a:off x="994169" y="3490399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Develop personal areas: empathy, emotional regulation, cultural adaptability</a:t>
          </a:r>
        </a:p>
      </dsp:txBody>
      <dsp:txXfrm>
        <a:off x="994169" y="3490399"/>
        <a:ext cx="5170996" cy="930102"/>
      </dsp:txXfrm>
    </dsp:sp>
    <dsp:sp modelId="{64B2A5BB-EE1A-477C-B086-6C6174326200}">
      <dsp:nvSpPr>
        <dsp:cNvPr id="0" name=""/>
        <dsp:cNvSpPr/>
      </dsp:nvSpPr>
      <dsp:spPr>
        <a:xfrm>
          <a:off x="0" y="4653027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861790-13AA-4CF7-8CFC-22AAC4AA93B6}">
      <dsp:nvSpPr>
        <dsp:cNvPr id="0" name=""/>
        <dsp:cNvSpPr/>
      </dsp:nvSpPr>
      <dsp:spPr>
        <a:xfrm>
          <a:off x="201241" y="4862299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B84182-BFE6-480B-854F-E04ED4DAD810}">
      <dsp:nvSpPr>
        <dsp:cNvPr id="0" name=""/>
        <dsp:cNvSpPr/>
      </dsp:nvSpPr>
      <dsp:spPr>
        <a:xfrm>
          <a:off x="994169" y="4653027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imes New Roman" panose="02020603050405020304" pitchFamily="18" charset="0"/>
              <a:cs typeface="Times New Roman" panose="02020603050405020304" pitchFamily="18" charset="0"/>
            </a:rPr>
            <a:t>Continuous improvement → long-term leadership success</a:t>
          </a:r>
        </a:p>
      </dsp:txBody>
      <dsp:txXfrm>
        <a:off x="994169" y="4653027"/>
        <a:ext cx="5170996" cy="930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0A6ED0-2EF3-4E7F-8674-9A880DC2F56B}" type="datetimeFigureOut">
              <a:t>3/23/2026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D1D4FB-6E44-4478-830A-21FAC173849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625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1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871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5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4427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6841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5895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noProof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419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2077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7822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3378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2965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0267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D4FB-6E44-4478-830A-21FAC1738495}" type="slidenum"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36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1D4FB-6E44-4478-830A-21FAC173849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060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3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48B49-6135-48B6-AC0F-97E5D8D1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3BBE2-FFCB-1006-CF7C-ED3DF12783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9766" y="1146412"/>
            <a:ext cx="9014348" cy="2402006"/>
          </a:xfrm>
        </p:spPr>
        <p:txBody>
          <a:bodyPr anchor="b">
            <a:normAutofit fontScale="90000"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&amp; MANAGEMENT THEORY AND PRACTICE</a:t>
            </a:r>
            <a:b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LCBB6022</a:t>
            </a:r>
            <a:b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Assignment 1 –Individual Presentation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8" y="4374554"/>
            <a:ext cx="12192007" cy="248344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40655" y="4374554"/>
            <a:ext cx="4051344" cy="2483446"/>
          </a:xfrm>
          <a:prstGeom prst="rect">
            <a:avLst/>
          </a:prstGeom>
          <a:gradFill>
            <a:gsLst>
              <a:gs pos="4000">
                <a:schemeClr val="accent1">
                  <a:alpha val="21000"/>
                </a:schemeClr>
              </a:gs>
              <a:gs pos="83000">
                <a:schemeClr val="accent1">
                  <a:lumMod val="50000"/>
                  <a:alpha val="61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56AC18-FB41-4977-8B0C-F5082335A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379429"/>
            <a:ext cx="12191984" cy="1953928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alpha val="5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4380927"/>
            <a:ext cx="12192000" cy="2019443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45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B5DD0A-5E7B-1749-785E-F6692077BF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9765" y="4892722"/>
            <a:ext cx="6387155" cy="1078173"/>
          </a:xfrm>
        </p:spPr>
        <p:txBody>
          <a:bodyPr anchor="ctr">
            <a:normAutofit fontScale="92500" lnSpcReduction="20000"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Student Name: Janina-Eveline Oros</a:t>
            </a:r>
          </a:p>
          <a:p>
            <a:pPr algn="l"/>
            <a:r>
              <a:rPr lang="en-GB">
                <a:solidFill>
                  <a:srgbClr val="FFFFFF"/>
                </a:solidFill>
              </a:rPr>
              <a:t>Student ID: 2128948</a:t>
            </a:r>
          </a:p>
          <a:p>
            <a:pPr algn="l"/>
            <a:r>
              <a:rPr lang="en-GB">
                <a:solidFill>
                  <a:srgbClr val="FFFFFF"/>
                </a:solidFill>
              </a:rPr>
              <a:t>Lecturer: Dr. Faizu Edu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167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r>
              <a:rPr lang="en-GB" sz="4400" b="1" noProof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The Importance of Emotional &amp; Cultural Intelligence in Leadership</a:t>
            </a:r>
            <a:endParaRPr lang="en-GB" sz="4400" b="1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noProof="0">
                <a:solidFill>
                  <a:srgbClr val="FFFFFF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How EI and CQ Shape Effective Leadership in Modern Organisations</a:t>
            </a:r>
            <a:endParaRPr lang="en-GB" noProof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1E2FAD68-346B-DBF2-2F96-A3C547937C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395" r="17395"/>
          <a:stretch>
            <a:fillRect/>
          </a:stretch>
        </p:blipFill>
        <p:spPr>
          <a:xfrm>
            <a:off x="6741260" y="463404"/>
            <a:ext cx="4828316" cy="5553193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B5C61D-CED2-0670-9307-20830BC6350B}"/>
              </a:ext>
            </a:extLst>
          </p:cNvPr>
          <p:cNvSpPr txBox="1"/>
          <p:nvPr/>
        </p:nvSpPr>
        <p:spPr>
          <a:xfrm>
            <a:off x="5715000" y="2494721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C6AF8B-6901-8C23-C0CF-52CEA6B47FDE}"/>
              </a:ext>
            </a:extLst>
          </p:cNvPr>
          <p:cNvSpPr txBox="1"/>
          <p:nvPr/>
        </p:nvSpPr>
        <p:spPr>
          <a:xfrm>
            <a:off x="5752854" y="4972446"/>
            <a:ext cx="6500619" cy="245888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endParaRPr lang="en-GB" sz="3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8E99072D-CB69-224C-6583-8D19BA96E6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59"/>
          <a:stretch>
            <a:fillRect/>
          </a:stretch>
        </p:blipFill>
        <p:spPr>
          <a:xfrm>
            <a:off x="3077736" y="10"/>
            <a:ext cx="9114261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F8AAC-08C1-9009-4216-88C82CB1F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noProof="0" dirty="0">
                <a:latin typeface="Times New Roman"/>
                <a:cs typeface="Times New Roman"/>
              </a:rPr>
              <a:t>Introduction</a:t>
            </a:r>
            <a:endParaRPr lang="en-GB" sz="40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FC3AC-AA02-8AAA-62AC-F2AF972B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160" y="2021606"/>
            <a:ext cx="4682064" cy="3742762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Define EI: Recognise, understand, manage emotions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Define CQ: Function effectively across cultures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Importance: Global teams, collaboration, engagement (Rajaram, 2023)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Presentation structure:</a:t>
            </a: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Emotional Intelligence: definition, model, examples</a:t>
            </a: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Cultural Intelligence: definition, model, examples</a:t>
            </a: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Critical evaluation: EI vs CQ</a:t>
            </a: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Conclusion &amp; leadership implications</a:t>
            </a:r>
          </a:p>
          <a:p>
            <a:endParaRPr lang="en-GB" sz="1800" noProof="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388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5" name="Picture 4" descr="A close up image of chess pawns">
            <a:extLst>
              <a:ext uri="{FF2B5EF4-FFF2-40B4-BE49-F238E27FC236}">
                <a16:creationId xmlns:a16="http://schemas.microsoft.com/office/drawing/2014/main" id="{94028B51-0899-F516-204E-2C0CE1D856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9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C9C3E-3901-65F1-3354-72A7AEA95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0508" y="365125"/>
            <a:ext cx="5343292" cy="1899912"/>
          </a:xfrm>
        </p:spPr>
        <p:txBody>
          <a:bodyPr>
            <a:normAutofit/>
          </a:bodyPr>
          <a:lstStyle/>
          <a:p>
            <a:r>
              <a:rPr lang="en-GB" sz="4000" b="1" noProof="0" dirty="0">
                <a:latin typeface="Times New Roman"/>
                <a:cs typeface="Times New Roman"/>
              </a:rPr>
              <a:t>Emotional Intelligence Definition</a:t>
            </a:r>
            <a:endParaRPr lang="en-GB" sz="40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B3C07-2070-B43F-047F-6AF4428DE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2243" y="2501108"/>
            <a:ext cx="4272775" cy="3742762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Understand and manage emotions (self &amp; others)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Key elements:</a:t>
            </a: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Self-awareness</a:t>
            </a: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Self-regulation </a:t>
            </a:r>
            <a:r>
              <a:rPr lang="en-GB" sz="18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(Persson and Källgren, 2025)</a:t>
            </a:r>
            <a:endParaRPr lang="en-GB" sz="1800" noProof="0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Empathy</a:t>
            </a: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Relationship management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Leadership relevance: balance task and people management</a:t>
            </a:r>
          </a:p>
          <a:p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6264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B1DB-1A93-A0E8-1AD6-09B2A4B6E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noProof="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EI Model/Theory</a:t>
            </a:r>
            <a:r>
              <a:rPr lang="en-GB" sz="4000" noProof="0" dirty="0">
                <a:solidFill>
                  <a:srgbClr val="FFFFFF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B317B9-2A55-95ED-7AB4-65EFE9E732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78885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87003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A9EF24-F0F6-BA81-37FD-E1F4A0CE3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noProof="0" dirty="0">
                <a:latin typeface="Times New Roman"/>
                <a:cs typeface="Times New Roman"/>
              </a:rPr>
              <a:t>EI Business Example 1</a:t>
            </a:r>
            <a:endParaRPr lang="en-GB" sz="5400" noProof="0" dirty="0"/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3DF26-A7C8-1131-8BE3-058128106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374313"/>
            <a:ext cx="5671337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Patagonia – Yvon Chouinard</a:t>
            </a:r>
          </a:p>
          <a:p>
            <a:r>
              <a:rPr lang="en-GB" sz="18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emphasises empathy and employee wellbeing</a:t>
            </a:r>
          </a:p>
          <a:p>
            <a:r>
              <a:rPr lang="en-GB" sz="18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 communication and trust-based culture</a:t>
            </a:r>
          </a:p>
          <a:p>
            <a:r>
              <a:rPr lang="en-GB" sz="18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 encourage emotional awareness and work–life balance</a:t>
            </a:r>
          </a:p>
          <a:p>
            <a:r>
              <a:rPr lang="en-GB" sz="18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applied: empathy, self-awareness, relationship management (Ziercke and Bernhardt, 2022)</a:t>
            </a:r>
          </a:p>
          <a:p>
            <a:r>
              <a:rPr lang="en-GB" sz="18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Outcome: high employee commitment and strong organisational values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2312" y="2523939"/>
            <a:ext cx="5768158" cy="3504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76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98E5D-23BB-A33F-515B-7A06FA745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877" y="909328"/>
            <a:ext cx="5835889" cy="651457"/>
          </a:xfrm>
        </p:spPr>
        <p:txBody>
          <a:bodyPr anchor="b">
            <a:normAutofit/>
          </a:bodyPr>
          <a:lstStyle/>
          <a:p>
            <a:r>
              <a:rPr lang="en-GB" sz="4000" b="1" noProof="0" dirty="0">
                <a:latin typeface="Times New Roman"/>
                <a:cs typeface="Times New Roman"/>
              </a:rPr>
              <a:t>EI Business Example 2</a:t>
            </a:r>
            <a:endParaRPr lang="en-GB" sz="40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FF151-D6C2-73A0-3354-A5211F347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877" y="2165486"/>
            <a:ext cx="4807520" cy="34478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Netflix – Reed Hastings</a:t>
            </a:r>
            <a:endParaRPr lang="en-GB" sz="1800" noProof="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Transparent leadership and open feedback culture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Leaders encourage emotional awareness and responsibility (Subrahmanyam, 2025)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Strong emphasis on trust and communication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EI applied: self-regulation, motivation, social skills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Outcome: innovative culture and high-performance 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</p:grpSp>
      <p:pic>
        <p:nvPicPr>
          <p:cNvPr id="2050" name="Picture 2" descr="Reed Hastings on Netflix-Cannes Rumpus: 'Sometimes We Make Mistakes'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397" y="1919976"/>
            <a:ext cx="6466961" cy="3633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8385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A5B920-4D58-3D6E-5E5A-CA47C3E9B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 noProof="0">
                <a:latin typeface="Times New Roman"/>
                <a:cs typeface="Times New Roman"/>
              </a:rPr>
              <a:t>Cultural Intelligence Definition</a:t>
            </a:r>
            <a:endParaRPr lang="en-GB" sz="4000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55ECB-4475-20A3-C96A-3450DCF38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noProof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Ability to adapt in multicultural environments</a:t>
            </a:r>
            <a:endParaRPr lang="en-GB" sz="20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noProof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Promotes collaboration &amp; decision-making</a:t>
            </a:r>
            <a:endParaRPr lang="en-GB" sz="20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noProof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Reduces conflict &amp; miscommunication (Tripathi, Pratap and Singh, 2023)</a:t>
            </a:r>
            <a:endParaRPr lang="en-GB" sz="20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noProof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CQ dimensions: cognitive, metacognitive, motivational, behavioural</a:t>
            </a:r>
            <a:endParaRPr lang="en-GB" sz="20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721D58EE-6971-6349-C2C0-353AC8659F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396" r="-2" b="-2"/>
          <a:stretch>
            <a:fillRect/>
          </a:stretch>
        </p:blipFill>
        <p:spPr>
          <a:xfrm>
            <a:off x="7075967" y="2269366"/>
            <a:ext cx="4170530" cy="2351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300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8CF711-53C0-44C1-B692-5246999E0BF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7180" r="-2" b="842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EFE9FF-CE05-7C6A-7A8F-D44306E6C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noProof="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CQ Model/Theory</a:t>
            </a:r>
            <a:endParaRPr lang="en-GB" noProof="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B05062-269E-F7D9-D73F-0BACE9181B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56172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90754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4" name="Picture 3" descr="A group of people sitting around a round table&#10;&#10;AI-generated content may be incorrect.">
            <a:extLst>
              <a:ext uri="{FF2B5EF4-FFF2-40B4-BE49-F238E27FC236}">
                <a16:creationId xmlns:a16="http://schemas.microsoft.com/office/drawing/2014/main" id="{CAD67272-45D4-C2CB-A6A1-92C91A0FD9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651" r="10629" b="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287F5-4814-CC37-533E-72550AA75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410" y="398578"/>
            <a:ext cx="5919439" cy="1899912"/>
          </a:xfrm>
        </p:spPr>
        <p:txBody>
          <a:bodyPr>
            <a:normAutofit/>
          </a:bodyPr>
          <a:lstStyle/>
          <a:p>
            <a:r>
              <a:rPr lang="en-GB" sz="4000" b="1" noProof="0" dirty="0">
                <a:latin typeface="Times New Roman"/>
                <a:cs typeface="Times New Roman"/>
              </a:rPr>
              <a:t>CQ Business Example 1</a:t>
            </a:r>
            <a:endParaRPr lang="en-GB" sz="40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431A5-250B-8243-B952-EFAEA4220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4068337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Google – global multicultural teams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Adapt communication &amp; management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Promote collaboration &amp; innovation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CQ applied: cognitive &amp; behavioural dimensions </a:t>
            </a:r>
            <a:r>
              <a:rPr lang="en-GB" sz="18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(Deng, 2024)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Outcome: project success, team effectiveness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788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03893-0D55-C7C3-6712-B522C2854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317" y="579876"/>
            <a:ext cx="5898995" cy="914387"/>
          </a:xfrm>
        </p:spPr>
        <p:txBody>
          <a:bodyPr anchor="b">
            <a:normAutofit/>
          </a:bodyPr>
          <a:lstStyle/>
          <a:p>
            <a:r>
              <a:rPr lang="en-GB" b="1" noProof="0" dirty="0">
                <a:latin typeface="Times New Roman"/>
                <a:cs typeface="Times New Roman"/>
              </a:rPr>
              <a:t>CQ Business Example 2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3BBAF-8320-3A14-180B-A6F9CCA39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7776" y="2107581"/>
            <a:ext cx="4040995" cy="39913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Deloitte – cross-border consulting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Cultural awareness workshops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Adapt leadership to client cultures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CQ applied: metacognitive &amp; motivational dimensions </a:t>
            </a:r>
            <a:r>
              <a:rPr lang="en-GB" sz="18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(Cripe and Burleigh, 2022)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Outcome: client satisfaction, reduced conflict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sign on a building&#10;&#10;AI-generated content may be incorrect.">
            <a:extLst>
              <a:ext uri="{FF2B5EF4-FFF2-40B4-BE49-F238E27FC236}">
                <a16:creationId xmlns:a16="http://schemas.microsoft.com/office/drawing/2014/main" id="{20EC9681-3DB7-FC70-7816-947270A054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729" r="16643" b="-1"/>
          <a:stretch>
            <a:fillRect/>
          </a:stretch>
        </p:blipFill>
        <p:spPr>
          <a:xfrm>
            <a:off x="6166624" y="1494263"/>
            <a:ext cx="5149081" cy="420401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9204697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809CB-09F1-85E9-EB89-CBA115115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 noProof="0" dirty="0">
                <a:latin typeface="Times New Roman"/>
                <a:cs typeface="Times New Roman"/>
              </a:rPr>
              <a:t>Comparative Evaluation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0BB72-636C-AEC6-24B0-F25822C53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EI → manage emotions within self &amp; team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CQ → adapt to diverse cultures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Leaders need both for effectiveness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EI alone → strong cohesion, limited global adaptability </a:t>
            </a:r>
            <a:r>
              <a:rPr lang="en-GB" sz="18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(Maldonado and Márquez, 2023)</a:t>
            </a: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CQ alone → culturally aware, may lack empathy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noProof="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Combined EI + CQ → maximised leadership success</a:t>
            </a:r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F501BBEE-1971-9BDE-B2E1-F5F76AFF36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286" r="21676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8629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36C64-F868-45A2-EFCF-2A48E48B8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000" b="1" noProof="0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Key Takeaways &amp; Reflection</a:t>
            </a:r>
            <a:endParaRPr lang="en-GB" sz="60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4793E136-591D-C99F-1360-8670A9DB23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516372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60695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94BB7C-3B3A-2F21-86FC-368042FD0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noProof="0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References</a:t>
            </a: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531BF-CB7C-F433-6AE8-4CDB69074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76588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Cripe, K.M. and Burleigh, C. (2022) Examining leadership skills, behaviors, and effective communication for virtual IT project managers</a:t>
            </a:r>
            <a:r>
              <a:rPr lang="en-GB" sz="12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Team Performance Management: An International Journal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28(3/4). doi:https://doi.org/10.1108/tpm-11-2021-0085.</a:t>
            </a:r>
          </a:p>
          <a:p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Deng, L. (2024</a:t>
            </a:r>
            <a:r>
              <a:rPr lang="en-GB" sz="12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EQ and CQ of expatriate transformational leaders: a qualitative study of cross-cultural leadership </a:t>
            </a:r>
            <a:r>
              <a:rPr lang="en-GB" sz="1200" i="1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affectiveness</a:t>
            </a:r>
            <a:r>
              <a:rPr lang="en-GB" sz="12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Australian business managers working in China. </a:t>
            </a:r>
            <a:r>
              <a:rPr lang="en-GB" sz="120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figshare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://doi.org/10.25439/rmt.27333477.</a:t>
            </a:r>
          </a:p>
          <a:p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Karthika, V.K. (2025)  Developing a Framework of Peace Integrated Constructive Communication for English Language Classrooms</a:t>
            </a:r>
            <a:r>
              <a:rPr lang="en-GB" sz="12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Ilha do </a:t>
            </a:r>
            <a:r>
              <a:rPr lang="en-GB" sz="1200" i="1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Desterro</a:t>
            </a:r>
            <a:r>
              <a:rPr lang="en-GB" sz="12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Journal of English Language Literatures in English and Cultural Studies, 78(1), pp.1–26. </a:t>
            </a:r>
            <a:r>
              <a:rPr lang="en-GB" sz="120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://doi.org/10.5007/2175-8026.2025.e106830.</a:t>
            </a:r>
          </a:p>
          <a:p>
            <a:r>
              <a:rPr lang="en-GB" sz="120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Kldani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and Johansson, M. (2025)  Motivational Cultural Intelligence and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120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ommunication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Clarity. . Available at: https://www.diva-portal.org/smash/record.jsf?pid=diva2:1963839.</a:t>
            </a:r>
          </a:p>
          <a:p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Maldonado, I.C. and Márquez, M.-D.B. (2023) Emotional intelligence, leadership, and work teams: a hybrid literature review. Heliyon,  9(10), pp.1–19. doi:https://doi.org/10.1016/j.heliyon.2023.e20356.</a:t>
            </a:r>
          </a:p>
          <a:p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Persson, E. and Källgren, M. (2025)  When Emotions Lead the Way : </a:t>
            </a:r>
            <a:r>
              <a:rPr lang="en-GB" sz="12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qualitative study on followers’ perceptions of leaders’ Emotional Self- Regulation in stressful environment. 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https://www.diva-portal.org/smash/record.jsf?pid=diva2:1968611 [Accessed 6 Sep. 2025].</a:t>
            </a:r>
          </a:p>
          <a:p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Rajaram, K. (2023)  Cultural Intelligence in Teaching and Learning. Learning Intelligence</a:t>
            </a:r>
            <a:r>
              <a:rPr lang="en-GB" sz="12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Innovative and Digital Transformative Learning Strategies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pp.57–118. doi:https://doi.org/10.1007/978-981-19-9201-8_2.</a:t>
            </a:r>
          </a:p>
          <a:p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Subrahmanyam, S., (2025) Fostering a collaborative culture: the role of leadership. In </a:t>
            </a:r>
            <a:r>
              <a:rPr lang="en-GB" sz="1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Knowledge sharing and fostering collaborative business culture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377-396). IGI Global Scientific Publishing.</a:t>
            </a:r>
            <a:endParaRPr lang="en-GB" sz="12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Tripathi, C.M., Pratap, R. and Singh, T. (2023)  How does your cultural intelligence contribute to your adjustment? Unveiling the link between cultural intelligence and cross-cultural adjustment using meta-analysis. </a:t>
            </a:r>
            <a:r>
              <a:rPr lang="en-GB" sz="12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global mobility, 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12(1). doi:https://doi.org/10.1108/jgm-01-2023-0006.</a:t>
            </a:r>
          </a:p>
          <a:p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Ziercke, E. and Bernhardt, M., (2022) Patagonia: Everything a Law Firm Is 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Not,But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Could Be?. In </a:t>
            </a:r>
            <a:r>
              <a:rPr lang="en-GB" sz="1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Liquid Legal–Humanization and the Law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357-382). Cham: Springer International Publishing.</a:t>
            </a:r>
            <a:endParaRPr lang="en-GB" sz="12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5239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80</TotalTime>
  <Words>1035</Words>
  <Application>Microsoft Office PowerPoint</Application>
  <PresentationFormat>Widescreen</PresentationFormat>
  <Paragraphs>109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Times New Roman</vt:lpstr>
      <vt:lpstr>office theme</vt:lpstr>
      <vt:lpstr>LEADERSHIP &amp; MANAGEMENT THEORY AND PRACTICE LCBB6022  Assignment 1 –Individual Presentation </vt:lpstr>
      <vt:lpstr>The Importance of Emotional &amp; Cultural Intelligence in Leadership</vt:lpstr>
      <vt:lpstr>Introduction</vt:lpstr>
      <vt:lpstr>Emotional Intelligence Definition</vt:lpstr>
      <vt:lpstr>EI Model/Theory </vt:lpstr>
      <vt:lpstr>EI Business Example 1</vt:lpstr>
      <vt:lpstr>EI Business Example 2</vt:lpstr>
      <vt:lpstr>Cultural Intelligence Definition</vt:lpstr>
      <vt:lpstr>CQ Model/Theory</vt:lpstr>
      <vt:lpstr>CQ Business Example 1</vt:lpstr>
      <vt:lpstr>CQ Business Example 2</vt:lpstr>
      <vt:lpstr>Comparative Evaluation</vt:lpstr>
      <vt:lpstr>Key Takeaways &amp; Reflection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Emotional &amp; Cultural Intelligence in Leadership</dc:title>
  <dc:creator>user</dc:creator>
  <cp:lastModifiedBy>Janina-Eveline Oros</cp:lastModifiedBy>
  <cp:revision>64</cp:revision>
  <dcterms:created xsi:type="dcterms:W3CDTF">2026-03-10T11:40:48Z</dcterms:created>
  <dcterms:modified xsi:type="dcterms:W3CDTF">2026-03-23T20:58:45Z</dcterms:modified>
</cp:coreProperties>
</file>