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10" autoAdjust="0"/>
    <p:restoredTop sz="95974" autoAdjust="0"/>
  </p:normalViewPr>
  <p:slideViewPr>
    <p:cSldViewPr>
      <p:cViewPr varScale="1">
        <p:scale>
          <a:sx n="78" d="100"/>
          <a:sy n="78" d="100"/>
        </p:scale>
        <p:origin x="1001" y="4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11/15/2025</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11/15/2025</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a:xfrm>
            <a:off x="457200" y="381000"/>
            <a:ext cx="8229600" cy="1143000"/>
          </a:xfrm>
        </p:spPr>
        <p:txBody>
          <a:bodyPr>
            <a:normAutofit fontScale="90000"/>
          </a:bodyPr>
          <a:lstStyle/>
          <a:p>
            <a:r>
              <a:rPr lang="en-GB" sz="4800" dirty="0">
                <a:latin typeface="Calibri" panose="020F0502020204030204" pitchFamily="34" charset="0"/>
              </a:rPr>
              <a:t>      </a:t>
            </a:r>
            <a:r>
              <a:rPr lang="en-GB" sz="4800" b="1" dirty="0">
                <a:solidFill>
                  <a:srgbClr val="00B0F0"/>
                </a:solidFill>
                <a:latin typeface="Calibri" panose="020F0502020204030204" pitchFamily="34" charset="0"/>
                <a:ea typeface="DengXian" panose="02010600030101010101" pitchFamily="2" charset="-122"/>
              </a:rPr>
              <a:t>ASSESSMENT STAFF &amp; ROLES</a:t>
            </a:r>
            <a:br>
              <a:rPr lang="en-GB" sz="4800" b="1" dirty="0">
                <a:solidFill>
                  <a:srgbClr val="00B0F0"/>
                </a:solidFill>
                <a:latin typeface="Calibri" panose="020F0502020204030204" pitchFamily="34" charset="0"/>
                <a:ea typeface="DengXian" panose="02010600030101010101" pitchFamily="2" charset="-122"/>
              </a:rPr>
            </a:b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3716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endParaRPr lang="en-GB" sz="3200" b="1" dirty="0">
              <a:solidFill>
                <a:srgbClr val="00B0F0"/>
              </a:solidFill>
              <a:effectLst/>
              <a:latin typeface="Calibri" panose="020F0502020204030204" pitchFamily="34" charset="0"/>
              <a:ea typeface="DengXian" panose="02010600030101010101" pitchFamily="2" charset="-122"/>
            </a:endParaRP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effectLst/>
                <a:latin typeface="Calibri" panose="020F0502020204030204" pitchFamily="34" charset="0"/>
                <a:ea typeface="DengXian" panose="02010600030101010101" pitchFamily="2" charset="-122"/>
              </a:rPr>
              <a:t>Joshua Nkatiah- 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1162215736"/>
              </p:ext>
            </p:extLst>
          </p:nvPr>
        </p:nvGraphicFramePr>
        <p:xfrm>
          <a:off x="1219200" y="2895600"/>
          <a:ext cx="7239000" cy="118872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10.00AM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10:00AM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’9:58AM’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a:t>
            </a:r>
            <a:r>
              <a:rPr lang="en-GB" sz="2600" i="1" dirty="0">
                <a:highlight>
                  <a:srgbClr val="FFFF00"/>
                </a:highlight>
              </a:rPr>
              <a:t> OCTOBER 2025 term </a:t>
            </a:r>
            <a:r>
              <a:rPr lang="en-GB" sz="2600" i="1" dirty="0"/>
              <a:t>will be </a:t>
            </a:r>
            <a:r>
              <a:rPr lang="en-GB" sz="2600" i="1" dirty="0">
                <a:highlight>
                  <a:srgbClr val="FFFF00"/>
                </a:highlight>
              </a:rPr>
              <a:t>5</a:t>
            </a:r>
            <a:r>
              <a:rPr lang="en-GB" sz="2600" i="1" baseline="30000" dirty="0">
                <a:highlight>
                  <a:srgbClr val="FFFF00"/>
                </a:highlight>
              </a:rPr>
              <a:t>TH</a:t>
            </a:r>
            <a:r>
              <a:rPr lang="en-GB" sz="2600" i="1" dirty="0">
                <a:highlight>
                  <a:srgbClr val="FFFF00"/>
                </a:highlight>
              </a:rPr>
              <a:t> FEBRUARY 2026 after 2:00pm.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6</TotalTime>
  <Words>2166</Words>
  <Application>Microsoft Office PowerPoint</Application>
  <PresentationFormat>On-screen Show (4:3)</PresentationFormat>
  <Paragraphs>239</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STAFF &amp; ROLES </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Anita Chiafi</cp:lastModifiedBy>
  <cp:revision>255</cp:revision>
  <cp:lastPrinted>2016-11-23T13:46:39Z</cp:lastPrinted>
  <dcterms:created xsi:type="dcterms:W3CDTF">2013-10-14T09:25:34Z</dcterms:created>
  <dcterms:modified xsi:type="dcterms:W3CDTF">2025-11-15T10:28:03Z</dcterms:modified>
</cp:coreProperties>
</file>