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56" r:id="rId2"/>
    <p:sldId id="257" r:id="rId3"/>
    <p:sldId id="258" r:id="rId4"/>
    <p:sldId id="259" r:id="rId5"/>
    <p:sldId id="260" r:id="rId6"/>
    <p:sldId id="261" r:id="rId7"/>
    <p:sldId id="262" r:id="rId8"/>
    <p:sldId id="263" r:id="rId9"/>
    <p:sldId id="268" r:id="rId10"/>
    <p:sldId id="269" r:id="rId11"/>
    <p:sldId id="271" r:id="rId12"/>
    <p:sldId id="264" r:id="rId13"/>
    <p:sldId id="265" r:id="rId14"/>
    <p:sldId id="266" r:id="rId15"/>
    <p:sldId id="267" r:id="rId16"/>
    <p:sldId id="270"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892" autoAdjust="0"/>
    <p:restoredTop sz="94660"/>
  </p:normalViewPr>
  <p:slideViewPr>
    <p:cSldViewPr snapToGrid="0">
      <p:cViewPr varScale="1">
        <p:scale>
          <a:sx n="82" d="100"/>
          <a:sy n="82" d="100"/>
        </p:scale>
        <p:origin x="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_rels/data4.xml.rels><?xml version="1.0" encoding="UTF-8" standalone="yes"?>
<Relationships xmlns="http://schemas.openxmlformats.org/package/2006/relationships"><Relationship Id="rId2" Type="http://schemas.openxmlformats.org/officeDocument/2006/relationships/hyperlink" Target="https://www.youtube.com/watch?v=S7nwdp9gekg" TargetMode="External"/><Relationship Id="rId1" Type="http://schemas.openxmlformats.org/officeDocument/2006/relationships/hyperlink" Target="https://libguides.usc.edu/writingguide/quantitative" TargetMode="External"/></Relationships>
</file>

<file path=ppt/diagrams/_rels/drawing4.xml.rels><?xml version="1.0" encoding="UTF-8" standalone="yes"?>
<Relationships xmlns="http://schemas.openxmlformats.org/package/2006/relationships"><Relationship Id="rId2" Type="http://schemas.openxmlformats.org/officeDocument/2006/relationships/hyperlink" Target="https://libguides.usc.edu/writingguide/quantitative" TargetMode="External"/><Relationship Id="rId1" Type="http://schemas.openxmlformats.org/officeDocument/2006/relationships/hyperlink" Target="https://www.youtube.com/watch?v=S7nwdp9gekg"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1725D33-A905-4BEE-9ECC-A4676D71F668}" type="doc">
      <dgm:prSet loTypeId="urn:microsoft.com/office/officeart/2005/8/layout/cycle3" loCatId="cycle" qsTypeId="urn:microsoft.com/office/officeart/2005/8/quickstyle/simple1" qsCatId="simple" csTypeId="urn:microsoft.com/office/officeart/2005/8/colors/accent1_2" csCatId="accent1"/>
      <dgm:spPr/>
      <dgm:t>
        <a:bodyPr/>
        <a:lstStyle/>
        <a:p>
          <a:endParaRPr lang="en-US"/>
        </a:p>
      </dgm:t>
    </dgm:pt>
    <dgm:pt modelId="{867F4505-76BE-4993-A106-038C7A02C131}">
      <dgm:prSet/>
      <dgm:spPr/>
      <dgm:t>
        <a:bodyPr/>
        <a:lstStyle/>
        <a:p>
          <a:r>
            <a:rPr lang="en-GB"/>
            <a:t>• Rice.</a:t>
          </a:r>
          <a:endParaRPr lang="en-US"/>
        </a:p>
      </dgm:t>
    </dgm:pt>
    <dgm:pt modelId="{F61EB5BB-E497-4B93-A417-9A42E02D4ED2}" type="parTrans" cxnId="{AB647877-4F07-43D4-931A-6CC48BFB43B7}">
      <dgm:prSet/>
      <dgm:spPr/>
      <dgm:t>
        <a:bodyPr/>
        <a:lstStyle/>
        <a:p>
          <a:endParaRPr lang="en-US"/>
        </a:p>
      </dgm:t>
    </dgm:pt>
    <dgm:pt modelId="{C665F538-9A56-4486-B860-B89E1E662CA5}" type="sibTrans" cxnId="{AB647877-4F07-43D4-931A-6CC48BFB43B7}">
      <dgm:prSet/>
      <dgm:spPr/>
      <dgm:t>
        <a:bodyPr/>
        <a:lstStyle/>
        <a:p>
          <a:endParaRPr lang="en-US"/>
        </a:p>
      </dgm:t>
    </dgm:pt>
    <dgm:pt modelId="{58D4206B-E7C4-4128-A464-F4236706CC16}">
      <dgm:prSet/>
      <dgm:spPr/>
      <dgm:t>
        <a:bodyPr/>
        <a:lstStyle/>
        <a:p>
          <a:r>
            <a:rPr lang="en-GB"/>
            <a:t>• Beans.</a:t>
          </a:r>
          <a:endParaRPr lang="en-US"/>
        </a:p>
      </dgm:t>
    </dgm:pt>
    <dgm:pt modelId="{B0F01AFA-34D4-4E1C-9FDC-B0B34DD1CF19}" type="parTrans" cxnId="{6D1C3BC8-1FB5-425C-9B1A-813F3CB391D4}">
      <dgm:prSet/>
      <dgm:spPr/>
      <dgm:t>
        <a:bodyPr/>
        <a:lstStyle/>
        <a:p>
          <a:endParaRPr lang="en-US"/>
        </a:p>
      </dgm:t>
    </dgm:pt>
    <dgm:pt modelId="{1D1FF890-1C5F-4343-95F2-0F4A395C4D24}" type="sibTrans" cxnId="{6D1C3BC8-1FB5-425C-9B1A-813F3CB391D4}">
      <dgm:prSet/>
      <dgm:spPr/>
      <dgm:t>
        <a:bodyPr/>
        <a:lstStyle/>
        <a:p>
          <a:endParaRPr lang="en-US"/>
        </a:p>
      </dgm:t>
    </dgm:pt>
    <dgm:pt modelId="{88B88369-BDD9-464C-96AC-B184F7671199}">
      <dgm:prSet/>
      <dgm:spPr/>
      <dgm:t>
        <a:bodyPr/>
        <a:lstStyle/>
        <a:p>
          <a:r>
            <a:rPr lang="en-GB" dirty="0"/>
            <a:t>• Bread.</a:t>
          </a:r>
          <a:endParaRPr lang="en-US" dirty="0"/>
        </a:p>
      </dgm:t>
    </dgm:pt>
    <dgm:pt modelId="{C8155EFC-D6FA-4B20-A91B-69AC7813BF94}" type="parTrans" cxnId="{94A83122-228D-4F8B-B458-DEE9974A36BC}">
      <dgm:prSet/>
      <dgm:spPr/>
      <dgm:t>
        <a:bodyPr/>
        <a:lstStyle/>
        <a:p>
          <a:endParaRPr lang="en-US"/>
        </a:p>
      </dgm:t>
    </dgm:pt>
    <dgm:pt modelId="{73E9BD98-146B-4F32-85E6-81D6CD186557}" type="sibTrans" cxnId="{94A83122-228D-4F8B-B458-DEE9974A36BC}">
      <dgm:prSet/>
      <dgm:spPr/>
      <dgm:t>
        <a:bodyPr/>
        <a:lstStyle/>
        <a:p>
          <a:endParaRPr lang="en-US"/>
        </a:p>
      </dgm:t>
    </dgm:pt>
    <dgm:pt modelId="{23FAC69C-F878-4F1F-B416-3D39B52A1AF6}">
      <dgm:prSet/>
      <dgm:spPr/>
      <dgm:t>
        <a:bodyPr/>
        <a:lstStyle/>
        <a:p>
          <a:r>
            <a:rPr lang="en-GB"/>
            <a:t>• Potatoes.</a:t>
          </a:r>
          <a:endParaRPr lang="en-US"/>
        </a:p>
      </dgm:t>
    </dgm:pt>
    <dgm:pt modelId="{35BD1535-AD6D-4B38-87D6-3ECC8F5D449F}" type="parTrans" cxnId="{C68FABA3-58CB-4FB1-8341-BA6E9556362F}">
      <dgm:prSet/>
      <dgm:spPr/>
      <dgm:t>
        <a:bodyPr/>
        <a:lstStyle/>
        <a:p>
          <a:endParaRPr lang="en-US"/>
        </a:p>
      </dgm:t>
    </dgm:pt>
    <dgm:pt modelId="{A18BBF9A-DDBB-4A97-ABC9-8752DB866889}" type="sibTrans" cxnId="{C68FABA3-58CB-4FB1-8341-BA6E9556362F}">
      <dgm:prSet/>
      <dgm:spPr/>
      <dgm:t>
        <a:bodyPr/>
        <a:lstStyle/>
        <a:p>
          <a:endParaRPr lang="en-US"/>
        </a:p>
      </dgm:t>
    </dgm:pt>
    <dgm:pt modelId="{EF2DF31A-3892-412F-9AA4-A37E2CEAD734}">
      <dgm:prSet/>
      <dgm:spPr/>
      <dgm:t>
        <a:bodyPr/>
        <a:lstStyle/>
        <a:p>
          <a:r>
            <a:rPr lang="en-GB"/>
            <a:t>• Sugar/ sweetener. </a:t>
          </a:r>
          <a:endParaRPr lang="en-US"/>
        </a:p>
      </dgm:t>
    </dgm:pt>
    <dgm:pt modelId="{5516DC96-8C88-4C67-8E02-BCECDDA7D3CE}" type="parTrans" cxnId="{8AA00E14-BA4B-4C16-8698-45192D0E9DB4}">
      <dgm:prSet/>
      <dgm:spPr/>
      <dgm:t>
        <a:bodyPr/>
        <a:lstStyle/>
        <a:p>
          <a:endParaRPr lang="en-US"/>
        </a:p>
      </dgm:t>
    </dgm:pt>
    <dgm:pt modelId="{7BF168B4-99C1-4E6C-B33E-84D3152D75DE}" type="sibTrans" cxnId="{8AA00E14-BA4B-4C16-8698-45192D0E9DB4}">
      <dgm:prSet/>
      <dgm:spPr/>
      <dgm:t>
        <a:bodyPr/>
        <a:lstStyle/>
        <a:p>
          <a:endParaRPr lang="en-US"/>
        </a:p>
      </dgm:t>
    </dgm:pt>
    <dgm:pt modelId="{AFDD6EA0-2660-4F2E-944D-CEB0F6554253}">
      <dgm:prSet/>
      <dgm:spPr/>
      <dgm:t>
        <a:bodyPr/>
        <a:lstStyle/>
        <a:p>
          <a:r>
            <a:rPr lang="en-GB"/>
            <a:t>• Sweets.</a:t>
          </a:r>
          <a:endParaRPr lang="en-US"/>
        </a:p>
      </dgm:t>
    </dgm:pt>
    <dgm:pt modelId="{D86918E1-DA02-4B25-B462-62D10CAE33E5}" type="parTrans" cxnId="{1A9A56CD-91E1-4F01-8955-7798D4190F2B}">
      <dgm:prSet/>
      <dgm:spPr/>
      <dgm:t>
        <a:bodyPr/>
        <a:lstStyle/>
        <a:p>
          <a:endParaRPr lang="en-US"/>
        </a:p>
      </dgm:t>
    </dgm:pt>
    <dgm:pt modelId="{F8F3B831-C5EC-4EF6-8B30-EC1480674941}" type="sibTrans" cxnId="{1A9A56CD-91E1-4F01-8955-7798D4190F2B}">
      <dgm:prSet/>
      <dgm:spPr/>
      <dgm:t>
        <a:bodyPr/>
        <a:lstStyle/>
        <a:p>
          <a:endParaRPr lang="en-US"/>
        </a:p>
      </dgm:t>
    </dgm:pt>
    <dgm:pt modelId="{58082BA8-0D83-4A72-99AA-E19ECC8795D9}">
      <dgm:prSet/>
      <dgm:spPr/>
      <dgm:t>
        <a:bodyPr/>
        <a:lstStyle/>
        <a:p>
          <a:r>
            <a:rPr lang="en-GB"/>
            <a:t>• Chocolate.</a:t>
          </a:r>
          <a:endParaRPr lang="en-US"/>
        </a:p>
      </dgm:t>
    </dgm:pt>
    <dgm:pt modelId="{FDA91051-7FAB-4C4E-81CA-6AC504C899F4}" type="parTrans" cxnId="{324C87A0-ECEF-4649-8821-9102A4140300}">
      <dgm:prSet/>
      <dgm:spPr/>
      <dgm:t>
        <a:bodyPr/>
        <a:lstStyle/>
        <a:p>
          <a:endParaRPr lang="en-US"/>
        </a:p>
      </dgm:t>
    </dgm:pt>
    <dgm:pt modelId="{284BB850-D0F8-43B8-A4C7-F6A8AD90CE18}" type="sibTrans" cxnId="{324C87A0-ECEF-4649-8821-9102A4140300}">
      <dgm:prSet/>
      <dgm:spPr/>
      <dgm:t>
        <a:bodyPr/>
        <a:lstStyle/>
        <a:p>
          <a:endParaRPr lang="en-US"/>
        </a:p>
      </dgm:t>
    </dgm:pt>
    <dgm:pt modelId="{F0742FD1-E4C8-4D55-AC1E-634ABD328569}">
      <dgm:prSet/>
      <dgm:spPr/>
      <dgm:t>
        <a:bodyPr/>
        <a:lstStyle/>
        <a:p>
          <a:r>
            <a:rPr lang="en-GB"/>
            <a:t>• Butter.</a:t>
          </a:r>
          <a:endParaRPr lang="en-US"/>
        </a:p>
      </dgm:t>
    </dgm:pt>
    <dgm:pt modelId="{833AEBA8-B852-48E4-928F-68F5501ADADC}" type="parTrans" cxnId="{1C0D97DC-79D6-4898-951E-4F31E4F2B6A6}">
      <dgm:prSet/>
      <dgm:spPr/>
      <dgm:t>
        <a:bodyPr/>
        <a:lstStyle/>
        <a:p>
          <a:endParaRPr lang="en-US"/>
        </a:p>
      </dgm:t>
    </dgm:pt>
    <dgm:pt modelId="{2CA87222-E047-4880-88C1-65A45DB9817D}" type="sibTrans" cxnId="{1C0D97DC-79D6-4898-951E-4F31E4F2B6A6}">
      <dgm:prSet/>
      <dgm:spPr/>
      <dgm:t>
        <a:bodyPr/>
        <a:lstStyle/>
        <a:p>
          <a:endParaRPr lang="en-US"/>
        </a:p>
      </dgm:t>
    </dgm:pt>
    <dgm:pt modelId="{93A58BA0-9346-4930-B3CC-E1D4B0C141D7}">
      <dgm:prSet/>
      <dgm:spPr/>
      <dgm:t>
        <a:bodyPr/>
        <a:lstStyle/>
        <a:p>
          <a:r>
            <a:rPr lang="en-GB"/>
            <a:t>• Yolk from an egg.</a:t>
          </a:r>
          <a:endParaRPr lang="en-US"/>
        </a:p>
      </dgm:t>
    </dgm:pt>
    <dgm:pt modelId="{36BD6DFB-ECEF-4D14-97E0-5CFE095673F2}" type="parTrans" cxnId="{828D34D9-3891-423C-A414-B69E86DA9453}">
      <dgm:prSet/>
      <dgm:spPr/>
      <dgm:t>
        <a:bodyPr/>
        <a:lstStyle/>
        <a:p>
          <a:endParaRPr lang="en-US"/>
        </a:p>
      </dgm:t>
    </dgm:pt>
    <dgm:pt modelId="{86B53A1D-1601-4F45-B263-256B4A79A79A}" type="sibTrans" cxnId="{828D34D9-3891-423C-A414-B69E86DA9453}">
      <dgm:prSet/>
      <dgm:spPr/>
      <dgm:t>
        <a:bodyPr/>
        <a:lstStyle/>
        <a:p>
          <a:endParaRPr lang="en-US"/>
        </a:p>
      </dgm:t>
    </dgm:pt>
    <dgm:pt modelId="{7D8728BF-6AB8-4A00-9188-4AE45AFD68E3}">
      <dgm:prSet/>
      <dgm:spPr/>
      <dgm:t>
        <a:bodyPr/>
        <a:lstStyle/>
        <a:p>
          <a:r>
            <a:rPr lang="en-GB"/>
            <a:t>• No Smoking.</a:t>
          </a:r>
          <a:endParaRPr lang="en-US"/>
        </a:p>
      </dgm:t>
    </dgm:pt>
    <dgm:pt modelId="{249242C0-D193-43AB-8D22-F11DD3170886}" type="parTrans" cxnId="{F2A1F5E7-21B8-440B-8ADF-47DE7D563856}">
      <dgm:prSet/>
      <dgm:spPr/>
      <dgm:t>
        <a:bodyPr/>
        <a:lstStyle/>
        <a:p>
          <a:endParaRPr lang="en-US"/>
        </a:p>
      </dgm:t>
    </dgm:pt>
    <dgm:pt modelId="{9E34F3DC-3143-4B82-8208-CA6A241148DA}" type="sibTrans" cxnId="{F2A1F5E7-21B8-440B-8ADF-47DE7D563856}">
      <dgm:prSet/>
      <dgm:spPr/>
      <dgm:t>
        <a:bodyPr/>
        <a:lstStyle/>
        <a:p>
          <a:endParaRPr lang="en-US"/>
        </a:p>
      </dgm:t>
    </dgm:pt>
    <dgm:pt modelId="{77E96E20-7FD6-4E9C-A2AF-57735BDD32E4}">
      <dgm:prSet/>
      <dgm:spPr/>
      <dgm:t>
        <a:bodyPr/>
        <a:lstStyle/>
        <a:p>
          <a:r>
            <a:rPr lang="en-GB"/>
            <a:t>• No Alcohol.</a:t>
          </a:r>
          <a:endParaRPr lang="en-US"/>
        </a:p>
      </dgm:t>
    </dgm:pt>
    <dgm:pt modelId="{A22439E7-057F-4981-9717-B56126A18155}" type="parTrans" cxnId="{1181E59F-F453-4F06-8DF4-222F0A0CA5BB}">
      <dgm:prSet/>
      <dgm:spPr/>
      <dgm:t>
        <a:bodyPr/>
        <a:lstStyle/>
        <a:p>
          <a:endParaRPr lang="en-US"/>
        </a:p>
      </dgm:t>
    </dgm:pt>
    <dgm:pt modelId="{8AEDB5B3-CFDF-4B0F-BBCB-ECD5140EC24F}" type="sibTrans" cxnId="{1181E59F-F453-4F06-8DF4-222F0A0CA5BB}">
      <dgm:prSet/>
      <dgm:spPr/>
      <dgm:t>
        <a:bodyPr/>
        <a:lstStyle/>
        <a:p>
          <a:endParaRPr lang="en-US"/>
        </a:p>
      </dgm:t>
    </dgm:pt>
    <dgm:pt modelId="{6A3890B7-2C6A-4547-ACD9-E859869E972A}">
      <dgm:prSet/>
      <dgm:spPr/>
      <dgm:t>
        <a:bodyPr/>
        <a:lstStyle/>
        <a:p>
          <a:r>
            <a:rPr lang="en-GB"/>
            <a:t>• Takeaways.</a:t>
          </a:r>
          <a:endParaRPr lang="en-US"/>
        </a:p>
      </dgm:t>
    </dgm:pt>
    <dgm:pt modelId="{47FBFBF5-798D-4507-A20D-60A4FB66A5FA}" type="parTrans" cxnId="{9AAB221A-D082-4EBC-8A30-2969D79E0149}">
      <dgm:prSet/>
      <dgm:spPr/>
      <dgm:t>
        <a:bodyPr/>
        <a:lstStyle/>
        <a:p>
          <a:endParaRPr lang="en-US"/>
        </a:p>
      </dgm:t>
    </dgm:pt>
    <dgm:pt modelId="{C2935EB2-C48C-4BC9-9771-5653B090F8D7}" type="sibTrans" cxnId="{9AAB221A-D082-4EBC-8A30-2969D79E0149}">
      <dgm:prSet/>
      <dgm:spPr/>
      <dgm:t>
        <a:bodyPr/>
        <a:lstStyle/>
        <a:p>
          <a:endParaRPr lang="en-US"/>
        </a:p>
      </dgm:t>
    </dgm:pt>
    <dgm:pt modelId="{B9B6A2A6-31CF-4D14-B5B2-7A4248CAB805}">
      <dgm:prSet/>
      <dgm:spPr/>
      <dgm:t>
        <a:bodyPr/>
        <a:lstStyle/>
        <a:p>
          <a:r>
            <a:rPr lang="en-GB"/>
            <a:t>• Caffeine. </a:t>
          </a:r>
          <a:endParaRPr lang="en-US"/>
        </a:p>
      </dgm:t>
    </dgm:pt>
    <dgm:pt modelId="{E55BD0DE-E7ED-4A57-A19A-6D1FC03E5AE5}" type="parTrans" cxnId="{0F48741F-F4AC-43D7-84E8-6439186279D4}">
      <dgm:prSet/>
      <dgm:spPr/>
      <dgm:t>
        <a:bodyPr/>
        <a:lstStyle/>
        <a:p>
          <a:endParaRPr lang="en-US"/>
        </a:p>
      </dgm:t>
    </dgm:pt>
    <dgm:pt modelId="{79D5D505-7C66-45D2-B8E4-167C370692A1}" type="sibTrans" cxnId="{0F48741F-F4AC-43D7-84E8-6439186279D4}">
      <dgm:prSet/>
      <dgm:spPr/>
      <dgm:t>
        <a:bodyPr/>
        <a:lstStyle/>
        <a:p>
          <a:endParaRPr lang="en-US"/>
        </a:p>
      </dgm:t>
    </dgm:pt>
    <dgm:pt modelId="{4C32D5B5-FCA2-479F-9027-4CED4485DD58}">
      <dgm:prSet/>
      <dgm:spPr/>
      <dgm:t>
        <a:bodyPr/>
        <a:lstStyle/>
        <a:p>
          <a:r>
            <a:rPr lang="en-GB"/>
            <a:t>• Fizzy Drinks.</a:t>
          </a:r>
          <a:endParaRPr lang="en-US"/>
        </a:p>
      </dgm:t>
    </dgm:pt>
    <dgm:pt modelId="{7BB6856E-2B59-4688-A993-611B5383BD82}" type="parTrans" cxnId="{C283D8DC-FCCD-46DC-92A7-BE1A92EB0C5C}">
      <dgm:prSet/>
      <dgm:spPr/>
      <dgm:t>
        <a:bodyPr/>
        <a:lstStyle/>
        <a:p>
          <a:endParaRPr lang="en-US"/>
        </a:p>
      </dgm:t>
    </dgm:pt>
    <dgm:pt modelId="{1DF0C3A0-DE6D-4ACB-AAD2-95CB96AE746B}" type="sibTrans" cxnId="{C283D8DC-FCCD-46DC-92A7-BE1A92EB0C5C}">
      <dgm:prSet/>
      <dgm:spPr/>
      <dgm:t>
        <a:bodyPr/>
        <a:lstStyle/>
        <a:p>
          <a:endParaRPr lang="en-US"/>
        </a:p>
      </dgm:t>
    </dgm:pt>
    <dgm:pt modelId="{4A63F881-58F1-4945-94A4-DDA1C72EF000}" type="pres">
      <dgm:prSet presAssocID="{C1725D33-A905-4BEE-9ECC-A4676D71F668}" presName="Name0" presStyleCnt="0">
        <dgm:presLayoutVars>
          <dgm:dir/>
          <dgm:resizeHandles val="exact"/>
        </dgm:presLayoutVars>
      </dgm:prSet>
      <dgm:spPr/>
    </dgm:pt>
    <dgm:pt modelId="{E8398E5D-508A-4A6C-8490-1D2145C20CD7}" type="pres">
      <dgm:prSet presAssocID="{C1725D33-A905-4BEE-9ECC-A4676D71F668}" presName="cycle" presStyleCnt="0"/>
      <dgm:spPr/>
    </dgm:pt>
    <dgm:pt modelId="{6407C87F-93C2-44BF-A865-7DDE5E2824FE}" type="pres">
      <dgm:prSet presAssocID="{867F4505-76BE-4993-A106-038C7A02C131}" presName="nodeFirstNode" presStyleLbl="node1" presStyleIdx="0" presStyleCnt="14">
        <dgm:presLayoutVars>
          <dgm:bulletEnabled val="1"/>
        </dgm:presLayoutVars>
      </dgm:prSet>
      <dgm:spPr/>
    </dgm:pt>
    <dgm:pt modelId="{645B95BD-557C-48AF-9D0F-29B9AAB4375A}" type="pres">
      <dgm:prSet presAssocID="{C665F538-9A56-4486-B860-B89E1E662CA5}" presName="sibTransFirstNode" presStyleLbl="bgShp" presStyleIdx="0" presStyleCnt="1"/>
      <dgm:spPr/>
    </dgm:pt>
    <dgm:pt modelId="{B61D704F-5EFA-461B-9FE8-03D39895F9CB}" type="pres">
      <dgm:prSet presAssocID="{58D4206B-E7C4-4128-A464-F4236706CC16}" presName="nodeFollowingNodes" presStyleLbl="node1" presStyleIdx="1" presStyleCnt="14">
        <dgm:presLayoutVars>
          <dgm:bulletEnabled val="1"/>
        </dgm:presLayoutVars>
      </dgm:prSet>
      <dgm:spPr/>
    </dgm:pt>
    <dgm:pt modelId="{D8CEA7DB-D3F2-44D8-ADCD-0C64C5C5F7CE}" type="pres">
      <dgm:prSet presAssocID="{88B88369-BDD9-464C-96AC-B184F7671199}" presName="nodeFollowingNodes" presStyleLbl="node1" presStyleIdx="2" presStyleCnt="14">
        <dgm:presLayoutVars>
          <dgm:bulletEnabled val="1"/>
        </dgm:presLayoutVars>
      </dgm:prSet>
      <dgm:spPr/>
    </dgm:pt>
    <dgm:pt modelId="{0EBD3E25-3D38-41D2-83C7-514A0712DBC7}" type="pres">
      <dgm:prSet presAssocID="{23FAC69C-F878-4F1F-B416-3D39B52A1AF6}" presName="nodeFollowingNodes" presStyleLbl="node1" presStyleIdx="3" presStyleCnt="14">
        <dgm:presLayoutVars>
          <dgm:bulletEnabled val="1"/>
        </dgm:presLayoutVars>
      </dgm:prSet>
      <dgm:spPr/>
    </dgm:pt>
    <dgm:pt modelId="{1B49C0BA-5AB6-40B8-85B1-D92A96A669AA}" type="pres">
      <dgm:prSet presAssocID="{EF2DF31A-3892-412F-9AA4-A37E2CEAD734}" presName="nodeFollowingNodes" presStyleLbl="node1" presStyleIdx="4" presStyleCnt="14">
        <dgm:presLayoutVars>
          <dgm:bulletEnabled val="1"/>
        </dgm:presLayoutVars>
      </dgm:prSet>
      <dgm:spPr/>
    </dgm:pt>
    <dgm:pt modelId="{070A1D96-8008-4768-83E0-7D9714102C98}" type="pres">
      <dgm:prSet presAssocID="{AFDD6EA0-2660-4F2E-944D-CEB0F6554253}" presName="nodeFollowingNodes" presStyleLbl="node1" presStyleIdx="5" presStyleCnt="14">
        <dgm:presLayoutVars>
          <dgm:bulletEnabled val="1"/>
        </dgm:presLayoutVars>
      </dgm:prSet>
      <dgm:spPr/>
    </dgm:pt>
    <dgm:pt modelId="{8A838160-4D34-4D16-BF2C-DBA590C8922A}" type="pres">
      <dgm:prSet presAssocID="{58082BA8-0D83-4A72-99AA-E19ECC8795D9}" presName="nodeFollowingNodes" presStyleLbl="node1" presStyleIdx="6" presStyleCnt="14">
        <dgm:presLayoutVars>
          <dgm:bulletEnabled val="1"/>
        </dgm:presLayoutVars>
      </dgm:prSet>
      <dgm:spPr/>
    </dgm:pt>
    <dgm:pt modelId="{63481202-07B1-4912-812E-3B068C018AB3}" type="pres">
      <dgm:prSet presAssocID="{F0742FD1-E4C8-4D55-AC1E-634ABD328569}" presName="nodeFollowingNodes" presStyleLbl="node1" presStyleIdx="7" presStyleCnt="14">
        <dgm:presLayoutVars>
          <dgm:bulletEnabled val="1"/>
        </dgm:presLayoutVars>
      </dgm:prSet>
      <dgm:spPr/>
    </dgm:pt>
    <dgm:pt modelId="{BB820B28-69B1-49F1-BB71-250AA625C623}" type="pres">
      <dgm:prSet presAssocID="{93A58BA0-9346-4930-B3CC-E1D4B0C141D7}" presName="nodeFollowingNodes" presStyleLbl="node1" presStyleIdx="8" presStyleCnt="14">
        <dgm:presLayoutVars>
          <dgm:bulletEnabled val="1"/>
        </dgm:presLayoutVars>
      </dgm:prSet>
      <dgm:spPr/>
    </dgm:pt>
    <dgm:pt modelId="{94227182-F4A5-454E-814E-8B7697561217}" type="pres">
      <dgm:prSet presAssocID="{7D8728BF-6AB8-4A00-9188-4AE45AFD68E3}" presName="nodeFollowingNodes" presStyleLbl="node1" presStyleIdx="9" presStyleCnt="14">
        <dgm:presLayoutVars>
          <dgm:bulletEnabled val="1"/>
        </dgm:presLayoutVars>
      </dgm:prSet>
      <dgm:spPr/>
    </dgm:pt>
    <dgm:pt modelId="{0EA391FA-598E-4B0C-9F03-AE6CA786BDD2}" type="pres">
      <dgm:prSet presAssocID="{77E96E20-7FD6-4E9C-A2AF-57735BDD32E4}" presName="nodeFollowingNodes" presStyleLbl="node1" presStyleIdx="10" presStyleCnt="14">
        <dgm:presLayoutVars>
          <dgm:bulletEnabled val="1"/>
        </dgm:presLayoutVars>
      </dgm:prSet>
      <dgm:spPr/>
    </dgm:pt>
    <dgm:pt modelId="{9F130395-811D-4285-B49A-E6826DC99994}" type="pres">
      <dgm:prSet presAssocID="{6A3890B7-2C6A-4547-ACD9-E859869E972A}" presName="nodeFollowingNodes" presStyleLbl="node1" presStyleIdx="11" presStyleCnt="14">
        <dgm:presLayoutVars>
          <dgm:bulletEnabled val="1"/>
        </dgm:presLayoutVars>
      </dgm:prSet>
      <dgm:spPr/>
    </dgm:pt>
    <dgm:pt modelId="{B2D82139-07C5-47F7-98BD-619FBA5BD8C8}" type="pres">
      <dgm:prSet presAssocID="{B9B6A2A6-31CF-4D14-B5B2-7A4248CAB805}" presName="nodeFollowingNodes" presStyleLbl="node1" presStyleIdx="12" presStyleCnt="14">
        <dgm:presLayoutVars>
          <dgm:bulletEnabled val="1"/>
        </dgm:presLayoutVars>
      </dgm:prSet>
      <dgm:spPr/>
    </dgm:pt>
    <dgm:pt modelId="{0AE20F34-B8B6-4B7E-8C14-722B9473C94D}" type="pres">
      <dgm:prSet presAssocID="{4C32D5B5-FCA2-479F-9027-4CED4485DD58}" presName="nodeFollowingNodes" presStyleLbl="node1" presStyleIdx="13" presStyleCnt="14">
        <dgm:presLayoutVars>
          <dgm:bulletEnabled val="1"/>
        </dgm:presLayoutVars>
      </dgm:prSet>
      <dgm:spPr/>
    </dgm:pt>
  </dgm:ptLst>
  <dgm:cxnLst>
    <dgm:cxn modelId="{8A99320B-29A0-4530-9FD3-D9598B684389}" type="presOf" srcId="{58D4206B-E7C4-4128-A464-F4236706CC16}" destId="{B61D704F-5EFA-461B-9FE8-03D39895F9CB}" srcOrd="0" destOrd="0" presId="urn:microsoft.com/office/officeart/2005/8/layout/cycle3"/>
    <dgm:cxn modelId="{8AA00E14-BA4B-4C16-8698-45192D0E9DB4}" srcId="{C1725D33-A905-4BEE-9ECC-A4676D71F668}" destId="{EF2DF31A-3892-412F-9AA4-A37E2CEAD734}" srcOrd="4" destOrd="0" parTransId="{5516DC96-8C88-4C67-8E02-BCECDDA7D3CE}" sibTransId="{7BF168B4-99C1-4E6C-B33E-84D3152D75DE}"/>
    <dgm:cxn modelId="{9AAB221A-D082-4EBC-8A30-2969D79E0149}" srcId="{C1725D33-A905-4BEE-9ECC-A4676D71F668}" destId="{6A3890B7-2C6A-4547-ACD9-E859869E972A}" srcOrd="11" destOrd="0" parTransId="{47FBFBF5-798D-4507-A20D-60A4FB66A5FA}" sibTransId="{C2935EB2-C48C-4BC9-9771-5653B090F8D7}"/>
    <dgm:cxn modelId="{A079CD1B-52E6-40E5-8659-71FD481E2EA5}" type="presOf" srcId="{C665F538-9A56-4486-B860-B89E1E662CA5}" destId="{645B95BD-557C-48AF-9D0F-29B9AAB4375A}" srcOrd="0" destOrd="0" presId="urn:microsoft.com/office/officeart/2005/8/layout/cycle3"/>
    <dgm:cxn modelId="{0F48741F-F4AC-43D7-84E8-6439186279D4}" srcId="{C1725D33-A905-4BEE-9ECC-A4676D71F668}" destId="{B9B6A2A6-31CF-4D14-B5B2-7A4248CAB805}" srcOrd="12" destOrd="0" parTransId="{E55BD0DE-E7ED-4A57-A19A-6D1FC03E5AE5}" sibTransId="{79D5D505-7C66-45D2-B8E4-167C370692A1}"/>
    <dgm:cxn modelId="{94A83122-228D-4F8B-B458-DEE9974A36BC}" srcId="{C1725D33-A905-4BEE-9ECC-A4676D71F668}" destId="{88B88369-BDD9-464C-96AC-B184F7671199}" srcOrd="2" destOrd="0" parTransId="{C8155EFC-D6FA-4B20-A91B-69AC7813BF94}" sibTransId="{73E9BD98-146B-4F32-85E6-81D6CD186557}"/>
    <dgm:cxn modelId="{BA40763D-DB0A-4E23-9014-DAB18702B8C1}" type="presOf" srcId="{6A3890B7-2C6A-4547-ACD9-E859869E972A}" destId="{9F130395-811D-4285-B49A-E6826DC99994}" srcOrd="0" destOrd="0" presId="urn:microsoft.com/office/officeart/2005/8/layout/cycle3"/>
    <dgm:cxn modelId="{D570C541-FBBD-4BE8-A450-CCAF0AA4152A}" type="presOf" srcId="{AFDD6EA0-2660-4F2E-944D-CEB0F6554253}" destId="{070A1D96-8008-4768-83E0-7D9714102C98}" srcOrd="0" destOrd="0" presId="urn:microsoft.com/office/officeart/2005/8/layout/cycle3"/>
    <dgm:cxn modelId="{B3E2954C-A35F-41B2-AACD-91FBF3704552}" type="presOf" srcId="{4C32D5B5-FCA2-479F-9027-4CED4485DD58}" destId="{0AE20F34-B8B6-4B7E-8C14-722B9473C94D}" srcOrd="0" destOrd="0" presId="urn:microsoft.com/office/officeart/2005/8/layout/cycle3"/>
    <dgm:cxn modelId="{AB647877-4F07-43D4-931A-6CC48BFB43B7}" srcId="{C1725D33-A905-4BEE-9ECC-A4676D71F668}" destId="{867F4505-76BE-4993-A106-038C7A02C131}" srcOrd="0" destOrd="0" parTransId="{F61EB5BB-E497-4B93-A417-9A42E02D4ED2}" sibTransId="{C665F538-9A56-4486-B860-B89E1E662CA5}"/>
    <dgm:cxn modelId="{0F923088-22BC-4793-8659-20682CAD859F}" type="presOf" srcId="{58082BA8-0D83-4A72-99AA-E19ECC8795D9}" destId="{8A838160-4D34-4D16-BF2C-DBA590C8922A}" srcOrd="0" destOrd="0" presId="urn:microsoft.com/office/officeart/2005/8/layout/cycle3"/>
    <dgm:cxn modelId="{A322D28D-1522-4B57-8F72-EFC444E3BB74}" type="presOf" srcId="{867F4505-76BE-4993-A106-038C7A02C131}" destId="{6407C87F-93C2-44BF-A865-7DDE5E2824FE}" srcOrd="0" destOrd="0" presId="urn:microsoft.com/office/officeart/2005/8/layout/cycle3"/>
    <dgm:cxn modelId="{C4FE0790-B3AD-47E6-8B7B-D748B266B0C1}" type="presOf" srcId="{B9B6A2A6-31CF-4D14-B5B2-7A4248CAB805}" destId="{B2D82139-07C5-47F7-98BD-619FBA5BD8C8}" srcOrd="0" destOrd="0" presId="urn:microsoft.com/office/officeart/2005/8/layout/cycle3"/>
    <dgm:cxn modelId="{521F9A90-1E49-4B49-981A-459C2744A488}" type="presOf" srcId="{7D8728BF-6AB8-4A00-9188-4AE45AFD68E3}" destId="{94227182-F4A5-454E-814E-8B7697561217}" srcOrd="0" destOrd="0" presId="urn:microsoft.com/office/officeart/2005/8/layout/cycle3"/>
    <dgm:cxn modelId="{CE95DA94-63FF-40FA-9CC4-95996B85B90A}" type="presOf" srcId="{23FAC69C-F878-4F1F-B416-3D39B52A1AF6}" destId="{0EBD3E25-3D38-41D2-83C7-514A0712DBC7}" srcOrd="0" destOrd="0" presId="urn:microsoft.com/office/officeart/2005/8/layout/cycle3"/>
    <dgm:cxn modelId="{1181E59F-F453-4F06-8DF4-222F0A0CA5BB}" srcId="{C1725D33-A905-4BEE-9ECC-A4676D71F668}" destId="{77E96E20-7FD6-4E9C-A2AF-57735BDD32E4}" srcOrd="10" destOrd="0" parTransId="{A22439E7-057F-4981-9717-B56126A18155}" sibTransId="{8AEDB5B3-CFDF-4B0F-BBCB-ECD5140EC24F}"/>
    <dgm:cxn modelId="{324C87A0-ECEF-4649-8821-9102A4140300}" srcId="{C1725D33-A905-4BEE-9ECC-A4676D71F668}" destId="{58082BA8-0D83-4A72-99AA-E19ECC8795D9}" srcOrd="6" destOrd="0" parTransId="{FDA91051-7FAB-4C4E-81CA-6AC504C899F4}" sibTransId="{284BB850-D0F8-43B8-A4C7-F6A8AD90CE18}"/>
    <dgm:cxn modelId="{8CE002A2-8F9B-48EA-BF84-C637A682B30E}" type="presOf" srcId="{F0742FD1-E4C8-4D55-AC1E-634ABD328569}" destId="{63481202-07B1-4912-812E-3B068C018AB3}" srcOrd="0" destOrd="0" presId="urn:microsoft.com/office/officeart/2005/8/layout/cycle3"/>
    <dgm:cxn modelId="{C68FABA3-58CB-4FB1-8341-BA6E9556362F}" srcId="{C1725D33-A905-4BEE-9ECC-A4676D71F668}" destId="{23FAC69C-F878-4F1F-B416-3D39B52A1AF6}" srcOrd="3" destOrd="0" parTransId="{35BD1535-AD6D-4B38-87D6-3ECC8F5D449F}" sibTransId="{A18BBF9A-DDBB-4A97-ABC9-8752DB866889}"/>
    <dgm:cxn modelId="{32214DAC-EFCA-4378-A7C0-5480A7B06CA0}" type="presOf" srcId="{93A58BA0-9346-4930-B3CC-E1D4B0C141D7}" destId="{BB820B28-69B1-49F1-BB71-250AA625C623}" srcOrd="0" destOrd="0" presId="urn:microsoft.com/office/officeart/2005/8/layout/cycle3"/>
    <dgm:cxn modelId="{AD5B16BB-A809-45BF-9F27-948B5556BD28}" type="presOf" srcId="{C1725D33-A905-4BEE-9ECC-A4676D71F668}" destId="{4A63F881-58F1-4945-94A4-DDA1C72EF000}" srcOrd="0" destOrd="0" presId="urn:microsoft.com/office/officeart/2005/8/layout/cycle3"/>
    <dgm:cxn modelId="{6D1C3BC8-1FB5-425C-9B1A-813F3CB391D4}" srcId="{C1725D33-A905-4BEE-9ECC-A4676D71F668}" destId="{58D4206B-E7C4-4128-A464-F4236706CC16}" srcOrd="1" destOrd="0" parTransId="{B0F01AFA-34D4-4E1C-9FDC-B0B34DD1CF19}" sibTransId="{1D1FF890-1C5F-4343-95F2-0F4A395C4D24}"/>
    <dgm:cxn modelId="{1A9A56CD-91E1-4F01-8955-7798D4190F2B}" srcId="{C1725D33-A905-4BEE-9ECC-A4676D71F668}" destId="{AFDD6EA0-2660-4F2E-944D-CEB0F6554253}" srcOrd="5" destOrd="0" parTransId="{D86918E1-DA02-4B25-B462-62D10CAE33E5}" sibTransId="{F8F3B831-C5EC-4EF6-8B30-EC1480674941}"/>
    <dgm:cxn modelId="{46E4FFCE-1F5A-4E8A-A200-01EF36F223BA}" type="presOf" srcId="{EF2DF31A-3892-412F-9AA4-A37E2CEAD734}" destId="{1B49C0BA-5AB6-40B8-85B1-D92A96A669AA}" srcOrd="0" destOrd="0" presId="urn:microsoft.com/office/officeart/2005/8/layout/cycle3"/>
    <dgm:cxn modelId="{9CBC1FD3-6B85-424F-A4C1-1D9493D91113}" type="presOf" srcId="{77E96E20-7FD6-4E9C-A2AF-57735BDD32E4}" destId="{0EA391FA-598E-4B0C-9F03-AE6CA786BDD2}" srcOrd="0" destOrd="0" presId="urn:microsoft.com/office/officeart/2005/8/layout/cycle3"/>
    <dgm:cxn modelId="{828D34D9-3891-423C-A414-B69E86DA9453}" srcId="{C1725D33-A905-4BEE-9ECC-A4676D71F668}" destId="{93A58BA0-9346-4930-B3CC-E1D4B0C141D7}" srcOrd="8" destOrd="0" parTransId="{36BD6DFB-ECEF-4D14-97E0-5CFE095673F2}" sibTransId="{86B53A1D-1601-4F45-B263-256B4A79A79A}"/>
    <dgm:cxn modelId="{1C0D97DC-79D6-4898-951E-4F31E4F2B6A6}" srcId="{C1725D33-A905-4BEE-9ECC-A4676D71F668}" destId="{F0742FD1-E4C8-4D55-AC1E-634ABD328569}" srcOrd="7" destOrd="0" parTransId="{833AEBA8-B852-48E4-928F-68F5501ADADC}" sibTransId="{2CA87222-E047-4880-88C1-65A45DB9817D}"/>
    <dgm:cxn modelId="{C283D8DC-FCCD-46DC-92A7-BE1A92EB0C5C}" srcId="{C1725D33-A905-4BEE-9ECC-A4676D71F668}" destId="{4C32D5B5-FCA2-479F-9027-4CED4485DD58}" srcOrd="13" destOrd="0" parTransId="{7BB6856E-2B59-4688-A993-611B5383BD82}" sibTransId="{1DF0C3A0-DE6D-4ACB-AAD2-95CB96AE746B}"/>
    <dgm:cxn modelId="{F2A1F5E7-21B8-440B-8ADF-47DE7D563856}" srcId="{C1725D33-A905-4BEE-9ECC-A4676D71F668}" destId="{7D8728BF-6AB8-4A00-9188-4AE45AFD68E3}" srcOrd="9" destOrd="0" parTransId="{249242C0-D193-43AB-8D22-F11DD3170886}" sibTransId="{9E34F3DC-3143-4B82-8208-CA6A241148DA}"/>
    <dgm:cxn modelId="{96BD22F3-1535-49DB-B36E-EE61978AE647}" type="presOf" srcId="{88B88369-BDD9-464C-96AC-B184F7671199}" destId="{D8CEA7DB-D3F2-44D8-ADCD-0C64C5C5F7CE}" srcOrd="0" destOrd="0" presId="urn:microsoft.com/office/officeart/2005/8/layout/cycle3"/>
    <dgm:cxn modelId="{42D004A0-2D56-4B8C-9335-E8700EA9536C}" type="presParOf" srcId="{4A63F881-58F1-4945-94A4-DDA1C72EF000}" destId="{E8398E5D-508A-4A6C-8490-1D2145C20CD7}" srcOrd="0" destOrd="0" presId="urn:microsoft.com/office/officeart/2005/8/layout/cycle3"/>
    <dgm:cxn modelId="{D073628C-A587-42B7-AC51-A37A29DAE075}" type="presParOf" srcId="{E8398E5D-508A-4A6C-8490-1D2145C20CD7}" destId="{6407C87F-93C2-44BF-A865-7DDE5E2824FE}" srcOrd="0" destOrd="0" presId="urn:microsoft.com/office/officeart/2005/8/layout/cycle3"/>
    <dgm:cxn modelId="{45BFA794-BB37-4EE4-B96F-479F67B03AEC}" type="presParOf" srcId="{E8398E5D-508A-4A6C-8490-1D2145C20CD7}" destId="{645B95BD-557C-48AF-9D0F-29B9AAB4375A}" srcOrd="1" destOrd="0" presId="urn:microsoft.com/office/officeart/2005/8/layout/cycle3"/>
    <dgm:cxn modelId="{E7181061-46D4-4779-8A07-48A889E9BB1E}" type="presParOf" srcId="{E8398E5D-508A-4A6C-8490-1D2145C20CD7}" destId="{B61D704F-5EFA-461B-9FE8-03D39895F9CB}" srcOrd="2" destOrd="0" presId="urn:microsoft.com/office/officeart/2005/8/layout/cycle3"/>
    <dgm:cxn modelId="{30EB2355-860F-4ECF-B23E-2B30A370E77D}" type="presParOf" srcId="{E8398E5D-508A-4A6C-8490-1D2145C20CD7}" destId="{D8CEA7DB-D3F2-44D8-ADCD-0C64C5C5F7CE}" srcOrd="3" destOrd="0" presId="urn:microsoft.com/office/officeart/2005/8/layout/cycle3"/>
    <dgm:cxn modelId="{007109CE-7210-4B73-AD1E-257484314660}" type="presParOf" srcId="{E8398E5D-508A-4A6C-8490-1D2145C20CD7}" destId="{0EBD3E25-3D38-41D2-83C7-514A0712DBC7}" srcOrd="4" destOrd="0" presId="urn:microsoft.com/office/officeart/2005/8/layout/cycle3"/>
    <dgm:cxn modelId="{5B095BAD-FFD2-4F6A-9E64-8B72123EC86B}" type="presParOf" srcId="{E8398E5D-508A-4A6C-8490-1D2145C20CD7}" destId="{1B49C0BA-5AB6-40B8-85B1-D92A96A669AA}" srcOrd="5" destOrd="0" presId="urn:microsoft.com/office/officeart/2005/8/layout/cycle3"/>
    <dgm:cxn modelId="{21D9D068-3D1A-46BA-898B-951FBF2E220C}" type="presParOf" srcId="{E8398E5D-508A-4A6C-8490-1D2145C20CD7}" destId="{070A1D96-8008-4768-83E0-7D9714102C98}" srcOrd="6" destOrd="0" presId="urn:microsoft.com/office/officeart/2005/8/layout/cycle3"/>
    <dgm:cxn modelId="{5E6FC831-67CF-4024-BB6A-45A112671CD0}" type="presParOf" srcId="{E8398E5D-508A-4A6C-8490-1D2145C20CD7}" destId="{8A838160-4D34-4D16-BF2C-DBA590C8922A}" srcOrd="7" destOrd="0" presId="urn:microsoft.com/office/officeart/2005/8/layout/cycle3"/>
    <dgm:cxn modelId="{47A67ACF-8CED-453D-B0ED-CFB99342F8D9}" type="presParOf" srcId="{E8398E5D-508A-4A6C-8490-1D2145C20CD7}" destId="{63481202-07B1-4912-812E-3B068C018AB3}" srcOrd="8" destOrd="0" presId="urn:microsoft.com/office/officeart/2005/8/layout/cycle3"/>
    <dgm:cxn modelId="{6C43E86C-E1C1-48F0-973F-076C7364CBC5}" type="presParOf" srcId="{E8398E5D-508A-4A6C-8490-1D2145C20CD7}" destId="{BB820B28-69B1-49F1-BB71-250AA625C623}" srcOrd="9" destOrd="0" presId="urn:microsoft.com/office/officeart/2005/8/layout/cycle3"/>
    <dgm:cxn modelId="{56605E01-F70B-4645-8A80-2F14AECFB5D6}" type="presParOf" srcId="{E8398E5D-508A-4A6C-8490-1D2145C20CD7}" destId="{94227182-F4A5-454E-814E-8B7697561217}" srcOrd="10" destOrd="0" presId="urn:microsoft.com/office/officeart/2005/8/layout/cycle3"/>
    <dgm:cxn modelId="{827DA710-76C5-4F1C-A26D-E8180981EC1F}" type="presParOf" srcId="{E8398E5D-508A-4A6C-8490-1D2145C20CD7}" destId="{0EA391FA-598E-4B0C-9F03-AE6CA786BDD2}" srcOrd="11" destOrd="0" presId="urn:microsoft.com/office/officeart/2005/8/layout/cycle3"/>
    <dgm:cxn modelId="{43E895ED-2D2A-4F26-8DCA-991824D6A5F6}" type="presParOf" srcId="{E8398E5D-508A-4A6C-8490-1D2145C20CD7}" destId="{9F130395-811D-4285-B49A-E6826DC99994}" srcOrd="12" destOrd="0" presId="urn:microsoft.com/office/officeart/2005/8/layout/cycle3"/>
    <dgm:cxn modelId="{390085C1-33B9-479B-8FA1-289824F82637}" type="presParOf" srcId="{E8398E5D-508A-4A6C-8490-1D2145C20CD7}" destId="{B2D82139-07C5-47F7-98BD-619FBA5BD8C8}" srcOrd="13" destOrd="0" presId="urn:microsoft.com/office/officeart/2005/8/layout/cycle3"/>
    <dgm:cxn modelId="{8B35EB8C-D7EC-403C-93E6-5FC4B202E093}" type="presParOf" srcId="{E8398E5D-508A-4A6C-8490-1D2145C20CD7}" destId="{0AE20F34-B8B6-4B7E-8C14-722B9473C94D}" srcOrd="14"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B459AE-3ABE-4E07-A312-5071BE289CB7}"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4CFAB0D3-3348-4E5F-9BC5-45B5DBAB54D1}">
      <dgm:prSet/>
      <dgm:spPr/>
      <dgm:t>
        <a:bodyPr/>
        <a:lstStyle/>
        <a:p>
          <a:r>
            <a:rPr lang="en-GB" dirty="0"/>
            <a:t>1.Amanat, S., </a:t>
          </a:r>
          <a:r>
            <a:rPr lang="en-GB" dirty="0" err="1"/>
            <a:t>Ghahri</a:t>
          </a:r>
          <a:r>
            <a:rPr lang="en-GB" dirty="0"/>
            <a:t>, S., </a:t>
          </a:r>
          <a:r>
            <a:rPr lang="en-GB" dirty="0" err="1"/>
            <a:t>Dianatinasab</a:t>
          </a:r>
          <a:r>
            <a:rPr lang="en-GB" dirty="0"/>
            <a:t>, A., </a:t>
          </a:r>
          <a:r>
            <a:rPr lang="en-GB" dirty="0" err="1"/>
            <a:t>Faraouei</a:t>
          </a:r>
          <a:r>
            <a:rPr lang="en-GB" dirty="0"/>
            <a:t>, M. (2020). Exercise and Type 2 Diabetes. National Library of Medicine. 20(10). </a:t>
          </a:r>
          <a:endParaRPr lang="en-US" dirty="0"/>
        </a:p>
      </dgm:t>
    </dgm:pt>
    <dgm:pt modelId="{657F89B0-53E6-4FE0-AFC7-7BE6EF63559C}" type="parTrans" cxnId="{5EF7B1B6-DF7C-4CE5-8485-44B39D6E61D2}">
      <dgm:prSet/>
      <dgm:spPr/>
      <dgm:t>
        <a:bodyPr/>
        <a:lstStyle/>
        <a:p>
          <a:endParaRPr lang="en-US"/>
        </a:p>
      </dgm:t>
    </dgm:pt>
    <dgm:pt modelId="{20D03AD2-C834-4DBC-AB89-10C59636F7EC}" type="sibTrans" cxnId="{5EF7B1B6-DF7C-4CE5-8485-44B39D6E61D2}">
      <dgm:prSet/>
      <dgm:spPr/>
      <dgm:t>
        <a:bodyPr/>
        <a:lstStyle/>
        <a:p>
          <a:endParaRPr lang="en-US"/>
        </a:p>
      </dgm:t>
    </dgm:pt>
    <dgm:pt modelId="{DD563475-592A-4FE3-9CD2-6590F4487579}">
      <dgm:prSet/>
      <dgm:spPr/>
      <dgm:t>
        <a:bodyPr/>
        <a:lstStyle/>
        <a:p>
          <a:r>
            <a:rPr lang="en-GB" dirty="0"/>
            <a:t>2.Asif, M (2014) The prevention and control the type-2 diabetes by changing lifestyle and dietary pattern. National Library of Medicine. 14(2). </a:t>
          </a:r>
          <a:endParaRPr lang="en-US" dirty="0"/>
        </a:p>
      </dgm:t>
    </dgm:pt>
    <dgm:pt modelId="{B19516F0-DF97-443E-B639-9874E303B13D}" type="parTrans" cxnId="{AF281507-10B8-48FB-B7DF-7BC6DCD0C655}">
      <dgm:prSet/>
      <dgm:spPr/>
      <dgm:t>
        <a:bodyPr/>
        <a:lstStyle/>
        <a:p>
          <a:endParaRPr lang="en-US"/>
        </a:p>
      </dgm:t>
    </dgm:pt>
    <dgm:pt modelId="{697E142C-4D0C-41BC-A195-EAB7FD8E877D}" type="sibTrans" cxnId="{AF281507-10B8-48FB-B7DF-7BC6DCD0C655}">
      <dgm:prSet/>
      <dgm:spPr/>
      <dgm:t>
        <a:bodyPr/>
        <a:lstStyle/>
        <a:p>
          <a:endParaRPr lang="en-US"/>
        </a:p>
      </dgm:t>
    </dgm:pt>
    <dgm:pt modelId="{CBEC444E-D02D-475C-9676-6F349C04F18B}">
      <dgm:prSet/>
      <dgm:spPr/>
      <dgm:t>
        <a:bodyPr/>
        <a:lstStyle/>
        <a:p>
          <a:r>
            <a:rPr lang="en-GB" dirty="0"/>
            <a:t>3.Arneth, B., </a:t>
          </a:r>
          <a:r>
            <a:rPr lang="en-GB" dirty="0" err="1"/>
            <a:t>Arneth</a:t>
          </a:r>
          <a:r>
            <a:rPr lang="en-GB" dirty="0"/>
            <a:t>, R., Shams, M. (2019). Metabolomics of Type 1 and Type 2 Diabetes. National Library of Medicine. 19(5).</a:t>
          </a:r>
          <a:endParaRPr lang="en-US" dirty="0"/>
        </a:p>
      </dgm:t>
    </dgm:pt>
    <dgm:pt modelId="{5ABA5B03-65AE-4370-98EF-CEDD53AA76BC}" type="parTrans" cxnId="{DC357DE9-005B-40EE-BCED-02868C032D76}">
      <dgm:prSet/>
      <dgm:spPr/>
      <dgm:t>
        <a:bodyPr/>
        <a:lstStyle/>
        <a:p>
          <a:endParaRPr lang="en-US"/>
        </a:p>
      </dgm:t>
    </dgm:pt>
    <dgm:pt modelId="{8FF0FDA3-A797-4F9B-996E-17C2A0BF3AEA}" type="sibTrans" cxnId="{DC357DE9-005B-40EE-BCED-02868C032D76}">
      <dgm:prSet/>
      <dgm:spPr/>
      <dgm:t>
        <a:bodyPr/>
        <a:lstStyle/>
        <a:p>
          <a:endParaRPr lang="en-US"/>
        </a:p>
      </dgm:t>
    </dgm:pt>
    <dgm:pt modelId="{16E6DA3F-F32B-4278-BC25-D727417AE10F}">
      <dgm:prSet/>
      <dgm:spPr/>
      <dgm:t>
        <a:bodyPr/>
        <a:lstStyle/>
        <a:p>
          <a:r>
            <a:rPr lang="en-GB" dirty="0"/>
            <a:t>4.Butler,E, A.,</a:t>
          </a:r>
          <a:r>
            <a:rPr lang="en-GB" dirty="0" err="1"/>
            <a:t>Misselbrook,D</a:t>
          </a:r>
          <a:r>
            <a:rPr lang="en-GB" dirty="0"/>
            <a:t>. (2020). Distinguishing between type 1 and type 2 diabetes. National Library of Medicine. 20(8). </a:t>
          </a:r>
          <a:endParaRPr lang="en-US" dirty="0"/>
        </a:p>
      </dgm:t>
    </dgm:pt>
    <dgm:pt modelId="{6F250544-9986-4316-91B0-B906F850BAF6}" type="parTrans" cxnId="{76757129-4786-4D8B-9C42-E3A45A832085}">
      <dgm:prSet/>
      <dgm:spPr/>
      <dgm:t>
        <a:bodyPr/>
        <a:lstStyle/>
        <a:p>
          <a:endParaRPr lang="en-US"/>
        </a:p>
      </dgm:t>
    </dgm:pt>
    <dgm:pt modelId="{4ACDEB0E-F423-4B18-A904-D78AB19E6BA2}" type="sibTrans" cxnId="{76757129-4786-4D8B-9C42-E3A45A832085}">
      <dgm:prSet/>
      <dgm:spPr/>
      <dgm:t>
        <a:bodyPr/>
        <a:lstStyle/>
        <a:p>
          <a:endParaRPr lang="en-US"/>
        </a:p>
      </dgm:t>
    </dgm:pt>
    <dgm:pt modelId="{9EBD9D7A-2FF8-43AC-878A-58EA14AC7FE2}">
      <dgm:prSet/>
      <dgm:spPr/>
      <dgm:t>
        <a:bodyPr/>
        <a:lstStyle/>
        <a:p>
          <a:r>
            <a:rPr lang="en-GB" dirty="0"/>
            <a:t>5.Chatterjee, S., </a:t>
          </a:r>
          <a:r>
            <a:rPr lang="en-GB" dirty="0" err="1"/>
            <a:t>Khunti</a:t>
          </a:r>
          <a:r>
            <a:rPr lang="en-GB" dirty="0"/>
            <a:t>, K., Davies, M. (2017). Type 2 diabetes. National Library of Medicine. 17(2).  </a:t>
          </a:r>
          <a:endParaRPr lang="en-US" dirty="0"/>
        </a:p>
      </dgm:t>
    </dgm:pt>
    <dgm:pt modelId="{CAC4B395-242B-4E20-A98A-3A12D5E4CBA0}" type="parTrans" cxnId="{272DF52C-20C2-4FC9-A202-183D58EB6FBE}">
      <dgm:prSet/>
      <dgm:spPr/>
      <dgm:t>
        <a:bodyPr/>
        <a:lstStyle/>
        <a:p>
          <a:endParaRPr lang="en-US"/>
        </a:p>
      </dgm:t>
    </dgm:pt>
    <dgm:pt modelId="{F9860798-6708-4B19-9E03-5A772FF20E05}" type="sibTrans" cxnId="{272DF52C-20C2-4FC9-A202-183D58EB6FBE}">
      <dgm:prSet/>
      <dgm:spPr/>
      <dgm:t>
        <a:bodyPr/>
        <a:lstStyle/>
        <a:p>
          <a:endParaRPr lang="en-US"/>
        </a:p>
      </dgm:t>
    </dgm:pt>
    <dgm:pt modelId="{6A6E55C7-DFF8-4E7E-9D96-5F2C57BA89B9}">
      <dgm:prSet/>
      <dgm:spPr/>
      <dgm:t>
        <a:bodyPr/>
        <a:lstStyle/>
        <a:p>
          <a:r>
            <a:rPr lang="en-GB"/>
            <a:t>National Library of Medicine. 33(12). Pp- 147-167.</a:t>
          </a:r>
          <a:endParaRPr lang="en-US"/>
        </a:p>
      </dgm:t>
    </dgm:pt>
    <dgm:pt modelId="{CEFAC18C-A5F1-4FF9-97C9-3F3FABC0756A}" type="parTrans" cxnId="{6E8AA891-0C80-4906-992F-32CDA75877F3}">
      <dgm:prSet/>
      <dgm:spPr/>
      <dgm:t>
        <a:bodyPr/>
        <a:lstStyle/>
        <a:p>
          <a:endParaRPr lang="en-US"/>
        </a:p>
      </dgm:t>
    </dgm:pt>
    <dgm:pt modelId="{142170D7-6578-4C00-A008-442D053CF0FA}" type="sibTrans" cxnId="{6E8AA891-0C80-4906-992F-32CDA75877F3}">
      <dgm:prSet/>
      <dgm:spPr/>
      <dgm:t>
        <a:bodyPr/>
        <a:lstStyle/>
        <a:p>
          <a:endParaRPr lang="en-US"/>
        </a:p>
      </dgm:t>
    </dgm:pt>
    <dgm:pt modelId="{8ACE45E8-80ED-48F3-A366-4437792370E3}">
      <dgm:prSet/>
      <dgm:spPr/>
      <dgm:t>
        <a:bodyPr/>
        <a:lstStyle/>
        <a:p>
          <a:r>
            <a:rPr lang="en-GB" dirty="0"/>
            <a:t>7.Carolyn, </a:t>
          </a:r>
          <a:r>
            <a:rPr lang="en-GB" dirty="0" err="1"/>
            <a:t>Speros</a:t>
          </a:r>
          <a:r>
            <a:rPr lang="en-GB" dirty="0"/>
            <a:t> (2011) Promoting Health Literacy: A Nursing Imperative. National Library of Medicine. 46(3) pp- 321-322.</a:t>
          </a:r>
          <a:endParaRPr lang="en-US" dirty="0"/>
        </a:p>
      </dgm:t>
    </dgm:pt>
    <dgm:pt modelId="{30B92C6A-2699-429B-BF6B-C1D3A12E998C}" type="parTrans" cxnId="{D49BAF79-9F98-44C0-A700-D179E30C66DF}">
      <dgm:prSet/>
      <dgm:spPr/>
      <dgm:t>
        <a:bodyPr/>
        <a:lstStyle/>
        <a:p>
          <a:endParaRPr lang="en-US"/>
        </a:p>
      </dgm:t>
    </dgm:pt>
    <dgm:pt modelId="{DC75F5AC-20ED-4AB3-8846-1E18D4A336F4}" type="sibTrans" cxnId="{D49BAF79-9F98-44C0-A700-D179E30C66DF}">
      <dgm:prSet/>
      <dgm:spPr/>
      <dgm:t>
        <a:bodyPr/>
        <a:lstStyle/>
        <a:p>
          <a:endParaRPr lang="en-US"/>
        </a:p>
      </dgm:t>
    </dgm:pt>
    <dgm:pt modelId="{1D01B77A-58F6-4D93-83DA-49190EA20B24}">
      <dgm:prSet/>
      <dgm:spPr/>
      <dgm:t>
        <a:bodyPr/>
        <a:lstStyle/>
        <a:p>
          <a:r>
            <a:rPr lang="en-GB" dirty="0"/>
            <a:t>8.Dhatariya, K., </a:t>
          </a:r>
          <a:r>
            <a:rPr lang="en-GB" dirty="0" err="1"/>
            <a:t>Corsino</a:t>
          </a:r>
          <a:r>
            <a:rPr lang="en-GB" dirty="0"/>
            <a:t>, L., </a:t>
          </a:r>
          <a:r>
            <a:rPr lang="en-GB" dirty="0" err="1"/>
            <a:t>Umpierrez</a:t>
          </a:r>
          <a:r>
            <a:rPr lang="en-GB" dirty="0"/>
            <a:t>, E, G. (2020). Management of Diabetes and </a:t>
          </a:r>
          <a:r>
            <a:rPr lang="en-GB" dirty="0" err="1"/>
            <a:t>Hyperglycemia</a:t>
          </a:r>
          <a:r>
            <a:rPr lang="en-GB" dirty="0"/>
            <a:t> in Hospitalized Patients. National Library of Medicine. 20(12). </a:t>
          </a:r>
          <a:endParaRPr lang="en-US" dirty="0"/>
        </a:p>
      </dgm:t>
    </dgm:pt>
    <dgm:pt modelId="{B74AFE83-85D3-4EF2-9E1B-4CA916A883BC}" type="parTrans" cxnId="{90AD5EA6-0339-47DC-AB09-A9F941696B35}">
      <dgm:prSet/>
      <dgm:spPr/>
      <dgm:t>
        <a:bodyPr/>
        <a:lstStyle/>
        <a:p>
          <a:endParaRPr lang="en-US"/>
        </a:p>
      </dgm:t>
    </dgm:pt>
    <dgm:pt modelId="{F46817B0-19EC-4DEA-815C-E0F18E3B12F2}" type="sibTrans" cxnId="{90AD5EA6-0339-47DC-AB09-A9F941696B35}">
      <dgm:prSet/>
      <dgm:spPr/>
      <dgm:t>
        <a:bodyPr/>
        <a:lstStyle/>
        <a:p>
          <a:endParaRPr lang="en-US"/>
        </a:p>
      </dgm:t>
    </dgm:pt>
    <dgm:pt modelId="{32C31564-52CD-4D24-BDE3-4BFB26537EBC}">
      <dgm:prSet custT="1"/>
      <dgm:spPr/>
      <dgm:t>
        <a:bodyPr/>
        <a:lstStyle/>
        <a:p>
          <a:r>
            <a:rPr lang="en-GB" sz="1400" dirty="0"/>
            <a:t>9.Ellis, P (2016). Evidence- Based Practice in Nursing. London: SAGE Publications. 3rd </a:t>
          </a:r>
          <a:r>
            <a:rPr lang="en-GB" sz="1400" dirty="0" err="1"/>
            <a:t>edn</a:t>
          </a:r>
          <a:r>
            <a:rPr lang="en-GB" sz="1400" dirty="0"/>
            <a:t>.</a:t>
          </a:r>
          <a:endParaRPr lang="en-US" sz="1400" dirty="0"/>
        </a:p>
      </dgm:t>
    </dgm:pt>
    <dgm:pt modelId="{76113B06-3CB7-497D-8665-4FB4E61CE4F5}" type="parTrans" cxnId="{C868C138-8A0A-43D3-8286-C9D0FBC149ED}">
      <dgm:prSet/>
      <dgm:spPr/>
      <dgm:t>
        <a:bodyPr/>
        <a:lstStyle/>
        <a:p>
          <a:endParaRPr lang="en-US"/>
        </a:p>
      </dgm:t>
    </dgm:pt>
    <dgm:pt modelId="{89573CC3-B8A3-4964-B8F1-E7E5C9835563}" type="sibTrans" cxnId="{C868C138-8A0A-43D3-8286-C9D0FBC149ED}">
      <dgm:prSet/>
      <dgm:spPr/>
      <dgm:t>
        <a:bodyPr/>
        <a:lstStyle/>
        <a:p>
          <a:endParaRPr lang="en-US"/>
        </a:p>
      </dgm:t>
    </dgm:pt>
    <dgm:pt modelId="{CDBD44E9-3E65-41A5-A842-113E577721C2}">
      <dgm:prSet custT="1"/>
      <dgm:spPr/>
      <dgm:t>
        <a:bodyPr/>
        <a:lstStyle/>
        <a:p>
          <a:r>
            <a:rPr lang="en-GB" sz="1400" dirty="0"/>
            <a:t>10.Galaviz,I, K., Narayan, V. M, K.,</a:t>
          </a:r>
          <a:r>
            <a:rPr lang="en-GB" sz="1400" dirty="0" err="1"/>
            <a:t>Lobelo</a:t>
          </a:r>
          <a:r>
            <a:rPr lang="en-GB" sz="1400" dirty="0"/>
            <a:t>, F., Weber, B, M. (2015). Lifestyle and the Prevention of Type 2 Diabetes: A Status Report. National Library of Medicine. 15(2).</a:t>
          </a:r>
          <a:endParaRPr lang="en-US" sz="1400" dirty="0"/>
        </a:p>
      </dgm:t>
    </dgm:pt>
    <dgm:pt modelId="{58D534EF-BB96-48CA-9A83-BDA517396866}" type="sibTrans" cxnId="{4250619E-95F4-4C30-A437-4FFBB0316A4C}">
      <dgm:prSet/>
      <dgm:spPr/>
      <dgm:t>
        <a:bodyPr/>
        <a:lstStyle/>
        <a:p>
          <a:endParaRPr lang="en-US"/>
        </a:p>
      </dgm:t>
    </dgm:pt>
    <dgm:pt modelId="{18221E9A-2F05-4C3C-8174-8FA85DBF5BCF}" type="parTrans" cxnId="{4250619E-95F4-4C30-A437-4FFBB0316A4C}">
      <dgm:prSet/>
      <dgm:spPr/>
      <dgm:t>
        <a:bodyPr/>
        <a:lstStyle/>
        <a:p>
          <a:endParaRPr lang="en-US"/>
        </a:p>
      </dgm:t>
    </dgm:pt>
    <dgm:pt modelId="{754926C6-B564-40C1-BE4B-7E1BA32FA093}">
      <dgm:prSet/>
      <dgm:spPr/>
      <dgm:t>
        <a:bodyPr/>
        <a:lstStyle/>
        <a:p>
          <a:r>
            <a:rPr lang="en-GB" dirty="0"/>
            <a:t>6.Colberg, R, S., </a:t>
          </a:r>
          <a:r>
            <a:rPr lang="en-GB" dirty="0" err="1"/>
            <a:t>Sigal</a:t>
          </a:r>
          <a:r>
            <a:rPr lang="en-GB" dirty="0"/>
            <a:t>, J, R., </a:t>
          </a:r>
          <a:r>
            <a:rPr lang="en-GB" dirty="0" err="1"/>
            <a:t>Fernhall</a:t>
          </a:r>
          <a:r>
            <a:rPr lang="en-GB" dirty="0"/>
            <a:t>, B., </a:t>
          </a:r>
          <a:r>
            <a:rPr lang="en-GB" dirty="0" err="1"/>
            <a:t>Regensteiner</a:t>
          </a:r>
          <a:r>
            <a:rPr lang="en-GB" dirty="0"/>
            <a:t>, G, J., </a:t>
          </a:r>
          <a:r>
            <a:rPr lang="en-GB" dirty="0" err="1"/>
            <a:t>Blissmer</a:t>
          </a:r>
          <a:r>
            <a:rPr lang="en-GB" dirty="0"/>
            <a:t>, J, B., Rubin, R, </a:t>
          </a:r>
          <a:r>
            <a:rPr lang="en-GB" dirty="0" err="1"/>
            <a:t>R.,Taber</a:t>
          </a:r>
          <a:r>
            <a:rPr lang="en-GB" dirty="0"/>
            <a:t>, C, L., Albright, L, A., Braun, B. (2010) ‘Exercise and Type 2 Diabetes’. </a:t>
          </a:r>
          <a:endParaRPr lang="en-US" dirty="0"/>
        </a:p>
      </dgm:t>
    </dgm:pt>
    <dgm:pt modelId="{F88D053A-27F5-4D5A-8AA2-46BF29AFC868}" type="sibTrans" cxnId="{AF8EBACE-EA89-4E6A-94D1-3110BACD54F9}">
      <dgm:prSet/>
      <dgm:spPr/>
      <dgm:t>
        <a:bodyPr/>
        <a:lstStyle/>
        <a:p>
          <a:endParaRPr lang="en-US"/>
        </a:p>
      </dgm:t>
    </dgm:pt>
    <dgm:pt modelId="{7D00D5B1-12A1-4181-B65F-6F2230163273}" type="parTrans" cxnId="{AF8EBACE-EA89-4E6A-94D1-3110BACD54F9}">
      <dgm:prSet/>
      <dgm:spPr/>
      <dgm:t>
        <a:bodyPr/>
        <a:lstStyle/>
        <a:p>
          <a:endParaRPr lang="en-US"/>
        </a:p>
      </dgm:t>
    </dgm:pt>
    <dgm:pt modelId="{0EEB1A40-EBD2-4DF2-92E6-D35560488EC8}" type="pres">
      <dgm:prSet presAssocID="{9CB459AE-3ABE-4E07-A312-5071BE289CB7}" presName="vert0" presStyleCnt="0">
        <dgm:presLayoutVars>
          <dgm:dir/>
          <dgm:animOne val="branch"/>
          <dgm:animLvl val="lvl"/>
        </dgm:presLayoutVars>
      </dgm:prSet>
      <dgm:spPr/>
    </dgm:pt>
    <dgm:pt modelId="{F652963A-CC9B-4D27-9449-282EEAF5B920}" type="pres">
      <dgm:prSet presAssocID="{4CFAB0D3-3348-4E5F-9BC5-45B5DBAB54D1}" presName="thickLine" presStyleLbl="alignNode1" presStyleIdx="0" presStyleCnt="11"/>
      <dgm:spPr/>
    </dgm:pt>
    <dgm:pt modelId="{156DD7EB-08F5-4B95-AD21-2AF761A8BE77}" type="pres">
      <dgm:prSet presAssocID="{4CFAB0D3-3348-4E5F-9BC5-45B5DBAB54D1}" presName="horz1" presStyleCnt="0"/>
      <dgm:spPr/>
    </dgm:pt>
    <dgm:pt modelId="{2A3DA3C4-B08B-47DD-A76E-D280244A9D2A}" type="pres">
      <dgm:prSet presAssocID="{4CFAB0D3-3348-4E5F-9BC5-45B5DBAB54D1}" presName="tx1" presStyleLbl="revTx" presStyleIdx="0" presStyleCnt="11"/>
      <dgm:spPr/>
    </dgm:pt>
    <dgm:pt modelId="{3FBA4022-C9FD-4390-9F44-0BC44031166C}" type="pres">
      <dgm:prSet presAssocID="{4CFAB0D3-3348-4E5F-9BC5-45B5DBAB54D1}" presName="vert1" presStyleCnt="0"/>
      <dgm:spPr/>
    </dgm:pt>
    <dgm:pt modelId="{D3E74C50-2B2A-485E-8DC1-6F9ED5A27E29}" type="pres">
      <dgm:prSet presAssocID="{DD563475-592A-4FE3-9CD2-6590F4487579}" presName="thickLine" presStyleLbl="alignNode1" presStyleIdx="1" presStyleCnt="11"/>
      <dgm:spPr/>
    </dgm:pt>
    <dgm:pt modelId="{4DABF305-5188-4C85-A187-EB8D27961570}" type="pres">
      <dgm:prSet presAssocID="{DD563475-592A-4FE3-9CD2-6590F4487579}" presName="horz1" presStyleCnt="0"/>
      <dgm:spPr/>
    </dgm:pt>
    <dgm:pt modelId="{47806B81-8FED-4A60-8B2F-426BEBFC9C25}" type="pres">
      <dgm:prSet presAssocID="{DD563475-592A-4FE3-9CD2-6590F4487579}" presName="tx1" presStyleLbl="revTx" presStyleIdx="1" presStyleCnt="11"/>
      <dgm:spPr/>
    </dgm:pt>
    <dgm:pt modelId="{69D9EE18-F5AD-4743-8418-9D26884878DF}" type="pres">
      <dgm:prSet presAssocID="{DD563475-592A-4FE3-9CD2-6590F4487579}" presName="vert1" presStyleCnt="0"/>
      <dgm:spPr/>
    </dgm:pt>
    <dgm:pt modelId="{21F897B9-7C4A-4CB6-BAB8-4FA36D46DB28}" type="pres">
      <dgm:prSet presAssocID="{CBEC444E-D02D-475C-9676-6F349C04F18B}" presName="thickLine" presStyleLbl="alignNode1" presStyleIdx="2" presStyleCnt="11"/>
      <dgm:spPr/>
    </dgm:pt>
    <dgm:pt modelId="{0567862D-F3CB-4AE0-897D-9A165A777FEC}" type="pres">
      <dgm:prSet presAssocID="{CBEC444E-D02D-475C-9676-6F349C04F18B}" presName="horz1" presStyleCnt="0"/>
      <dgm:spPr/>
    </dgm:pt>
    <dgm:pt modelId="{7B78690A-B4F1-43CB-B64A-DE2E92C7DBF0}" type="pres">
      <dgm:prSet presAssocID="{CBEC444E-D02D-475C-9676-6F349C04F18B}" presName="tx1" presStyleLbl="revTx" presStyleIdx="2" presStyleCnt="11"/>
      <dgm:spPr/>
    </dgm:pt>
    <dgm:pt modelId="{198148FF-5160-4676-85A1-B4788BCCA1DF}" type="pres">
      <dgm:prSet presAssocID="{CBEC444E-D02D-475C-9676-6F349C04F18B}" presName="vert1" presStyleCnt="0"/>
      <dgm:spPr/>
    </dgm:pt>
    <dgm:pt modelId="{48F36C66-2361-43B1-A382-47D31A9D098A}" type="pres">
      <dgm:prSet presAssocID="{16E6DA3F-F32B-4278-BC25-D727417AE10F}" presName="thickLine" presStyleLbl="alignNode1" presStyleIdx="3" presStyleCnt="11"/>
      <dgm:spPr/>
    </dgm:pt>
    <dgm:pt modelId="{AA6F7CC7-7505-4C26-A88E-414DB953363F}" type="pres">
      <dgm:prSet presAssocID="{16E6DA3F-F32B-4278-BC25-D727417AE10F}" presName="horz1" presStyleCnt="0"/>
      <dgm:spPr/>
    </dgm:pt>
    <dgm:pt modelId="{D2E5536E-ACB0-4DAB-97FA-DBDF791463D4}" type="pres">
      <dgm:prSet presAssocID="{16E6DA3F-F32B-4278-BC25-D727417AE10F}" presName="tx1" presStyleLbl="revTx" presStyleIdx="3" presStyleCnt="11"/>
      <dgm:spPr/>
    </dgm:pt>
    <dgm:pt modelId="{5681C11E-6A95-43ED-8E65-0ABA0231C4A4}" type="pres">
      <dgm:prSet presAssocID="{16E6DA3F-F32B-4278-BC25-D727417AE10F}" presName="vert1" presStyleCnt="0"/>
      <dgm:spPr/>
    </dgm:pt>
    <dgm:pt modelId="{9687F28F-F70B-4782-904E-64BC58136E4A}" type="pres">
      <dgm:prSet presAssocID="{9EBD9D7A-2FF8-43AC-878A-58EA14AC7FE2}" presName="thickLine" presStyleLbl="alignNode1" presStyleIdx="4" presStyleCnt="11"/>
      <dgm:spPr/>
    </dgm:pt>
    <dgm:pt modelId="{D0362C13-0F88-4F22-80BE-E6AE789F1DCA}" type="pres">
      <dgm:prSet presAssocID="{9EBD9D7A-2FF8-43AC-878A-58EA14AC7FE2}" presName="horz1" presStyleCnt="0"/>
      <dgm:spPr/>
    </dgm:pt>
    <dgm:pt modelId="{7A39AA52-9232-4E68-BFAD-F7E06A30AEF8}" type="pres">
      <dgm:prSet presAssocID="{9EBD9D7A-2FF8-43AC-878A-58EA14AC7FE2}" presName="tx1" presStyleLbl="revTx" presStyleIdx="4" presStyleCnt="11"/>
      <dgm:spPr/>
    </dgm:pt>
    <dgm:pt modelId="{865EDB52-720B-485E-A3E4-463E0B3CE225}" type="pres">
      <dgm:prSet presAssocID="{9EBD9D7A-2FF8-43AC-878A-58EA14AC7FE2}" presName="vert1" presStyleCnt="0"/>
      <dgm:spPr/>
    </dgm:pt>
    <dgm:pt modelId="{0CF147DD-177C-44A4-8770-36ED875AEA74}" type="pres">
      <dgm:prSet presAssocID="{754926C6-B564-40C1-BE4B-7E1BA32FA093}" presName="thickLine" presStyleLbl="alignNode1" presStyleIdx="5" presStyleCnt="11"/>
      <dgm:spPr/>
    </dgm:pt>
    <dgm:pt modelId="{8357D18A-0833-460E-96D1-047215B93DF4}" type="pres">
      <dgm:prSet presAssocID="{754926C6-B564-40C1-BE4B-7E1BA32FA093}" presName="horz1" presStyleCnt="0"/>
      <dgm:spPr/>
    </dgm:pt>
    <dgm:pt modelId="{0529077C-2834-48DE-876B-F7D4A9B2843A}" type="pres">
      <dgm:prSet presAssocID="{754926C6-B564-40C1-BE4B-7E1BA32FA093}" presName="tx1" presStyleLbl="revTx" presStyleIdx="5" presStyleCnt="11"/>
      <dgm:spPr/>
    </dgm:pt>
    <dgm:pt modelId="{A4B61B38-1C13-4021-855C-B841B0D5EBAD}" type="pres">
      <dgm:prSet presAssocID="{754926C6-B564-40C1-BE4B-7E1BA32FA093}" presName="vert1" presStyleCnt="0"/>
      <dgm:spPr/>
    </dgm:pt>
    <dgm:pt modelId="{BCF7C4E5-5674-4AF1-9B6F-F034A08667AD}" type="pres">
      <dgm:prSet presAssocID="{6A6E55C7-DFF8-4E7E-9D96-5F2C57BA89B9}" presName="thickLine" presStyleLbl="alignNode1" presStyleIdx="6" presStyleCnt="11"/>
      <dgm:spPr/>
    </dgm:pt>
    <dgm:pt modelId="{FEAF4005-E441-401F-94CE-579F2526C3EB}" type="pres">
      <dgm:prSet presAssocID="{6A6E55C7-DFF8-4E7E-9D96-5F2C57BA89B9}" presName="horz1" presStyleCnt="0"/>
      <dgm:spPr/>
    </dgm:pt>
    <dgm:pt modelId="{5D7C8DBB-F098-4B9C-9548-ED378164F76A}" type="pres">
      <dgm:prSet presAssocID="{6A6E55C7-DFF8-4E7E-9D96-5F2C57BA89B9}" presName="tx1" presStyleLbl="revTx" presStyleIdx="6" presStyleCnt="11"/>
      <dgm:spPr/>
    </dgm:pt>
    <dgm:pt modelId="{12E6C33B-9F69-49AA-8C58-83E008ECC890}" type="pres">
      <dgm:prSet presAssocID="{6A6E55C7-DFF8-4E7E-9D96-5F2C57BA89B9}" presName="vert1" presStyleCnt="0"/>
      <dgm:spPr/>
    </dgm:pt>
    <dgm:pt modelId="{1452AE55-A796-4E2D-925A-89674D9077BB}" type="pres">
      <dgm:prSet presAssocID="{8ACE45E8-80ED-48F3-A366-4437792370E3}" presName="thickLine" presStyleLbl="alignNode1" presStyleIdx="7" presStyleCnt="11"/>
      <dgm:spPr/>
    </dgm:pt>
    <dgm:pt modelId="{718A32F4-B724-4491-9614-A83A20A52C46}" type="pres">
      <dgm:prSet presAssocID="{8ACE45E8-80ED-48F3-A366-4437792370E3}" presName="horz1" presStyleCnt="0"/>
      <dgm:spPr/>
    </dgm:pt>
    <dgm:pt modelId="{42B5C7AC-BDF4-49B3-8AAD-5F425CDEB0AC}" type="pres">
      <dgm:prSet presAssocID="{8ACE45E8-80ED-48F3-A366-4437792370E3}" presName="tx1" presStyleLbl="revTx" presStyleIdx="7" presStyleCnt="11"/>
      <dgm:spPr/>
    </dgm:pt>
    <dgm:pt modelId="{0C7374B3-F293-4B1C-AE25-9B3B62CAA575}" type="pres">
      <dgm:prSet presAssocID="{8ACE45E8-80ED-48F3-A366-4437792370E3}" presName="vert1" presStyleCnt="0"/>
      <dgm:spPr/>
    </dgm:pt>
    <dgm:pt modelId="{930EFE71-2DD4-41D9-AFB8-9B9F473E412C}" type="pres">
      <dgm:prSet presAssocID="{1D01B77A-58F6-4D93-83DA-49190EA20B24}" presName="thickLine" presStyleLbl="alignNode1" presStyleIdx="8" presStyleCnt="11"/>
      <dgm:spPr/>
    </dgm:pt>
    <dgm:pt modelId="{B8A3D664-8B4A-45E8-AF51-D6D143C59825}" type="pres">
      <dgm:prSet presAssocID="{1D01B77A-58F6-4D93-83DA-49190EA20B24}" presName="horz1" presStyleCnt="0"/>
      <dgm:spPr/>
    </dgm:pt>
    <dgm:pt modelId="{736ADE08-59BE-45CC-9384-923303BDD698}" type="pres">
      <dgm:prSet presAssocID="{1D01B77A-58F6-4D93-83DA-49190EA20B24}" presName="tx1" presStyleLbl="revTx" presStyleIdx="8" presStyleCnt="11"/>
      <dgm:spPr/>
    </dgm:pt>
    <dgm:pt modelId="{505CD674-1319-49C8-B83E-738573067E8C}" type="pres">
      <dgm:prSet presAssocID="{1D01B77A-58F6-4D93-83DA-49190EA20B24}" presName="vert1" presStyleCnt="0"/>
      <dgm:spPr/>
    </dgm:pt>
    <dgm:pt modelId="{805AEA4E-88BA-4521-82D6-A1EFF3260BD3}" type="pres">
      <dgm:prSet presAssocID="{32C31564-52CD-4D24-BDE3-4BFB26537EBC}" presName="thickLine" presStyleLbl="alignNode1" presStyleIdx="9" presStyleCnt="11"/>
      <dgm:spPr/>
    </dgm:pt>
    <dgm:pt modelId="{DFAA40F7-4B16-453F-8C6B-485892E0F651}" type="pres">
      <dgm:prSet presAssocID="{32C31564-52CD-4D24-BDE3-4BFB26537EBC}" presName="horz1" presStyleCnt="0"/>
      <dgm:spPr/>
    </dgm:pt>
    <dgm:pt modelId="{00D76522-6117-49CD-9000-620396D6BE7B}" type="pres">
      <dgm:prSet presAssocID="{32C31564-52CD-4D24-BDE3-4BFB26537EBC}" presName="tx1" presStyleLbl="revTx" presStyleIdx="9" presStyleCnt="11"/>
      <dgm:spPr/>
    </dgm:pt>
    <dgm:pt modelId="{7FC93CF2-F99E-4EF5-A0C3-ECC3D2C2DB6E}" type="pres">
      <dgm:prSet presAssocID="{32C31564-52CD-4D24-BDE3-4BFB26537EBC}" presName="vert1" presStyleCnt="0"/>
      <dgm:spPr/>
    </dgm:pt>
    <dgm:pt modelId="{82EB56D1-08DB-4208-9B0E-D05C16E08716}" type="pres">
      <dgm:prSet presAssocID="{CDBD44E9-3E65-41A5-A842-113E577721C2}" presName="thickLine" presStyleLbl="alignNode1" presStyleIdx="10" presStyleCnt="11"/>
      <dgm:spPr/>
    </dgm:pt>
    <dgm:pt modelId="{83A748B4-7308-4A6F-8EA4-EF830E12D580}" type="pres">
      <dgm:prSet presAssocID="{CDBD44E9-3E65-41A5-A842-113E577721C2}" presName="horz1" presStyleCnt="0"/>
      <dgm:spPr/>
    </dgm:pt>
    <dgm:pt modelId="{509E907B-B159-46BD-9E20-B09A9ADC3F9A}" type="pres">
      <dgm:prSet presAssocID="{CDBD44E9-3E65-41A5-A842-113E577721C2}" presName="tx1" presStyleLbl="revTx" presStyleIdx="10" presStyleCnt="11"/>
      <dgm:spPr/>
    </dgm:pt>
    <dgm:pt modelId="{751B6488-7D19-449E-8A22-54B5DFE2950A}" type="pres">
      <dgm:prSet presAssocID="{CDBD44E9-3E65-41A5-A842-113E577721C2}" presName="vert1" presStyleCnt="0"/>
      <dgm:spPr/>
    </dgm:pt>
  </dgm:ptLst>
  <dgm:cxnLst>
    <dgm:cxn modelId="{AF281507-10B8-48FB-B7DF-7BC6DCD0C655}" srcId="{9CB459AE-3ABE-4E07-A312-5071BE289CB7}" destId="{DD563475-592A-4FE3-9CD2-6590F4487579}" srcOrd="1" destOrd="0" parTransId="{B19516F0-DF97-443E-B639-9874E303B13D}" sibTransId="{697E142C-4D0C-41BC-A195-EAB7FD8E877D}"/>
    <dgm:cxn modelId="{F0B83508-2E14-4FD9-8573-C8AF56023AE3}" type="presOf" srcId="{9EBD9D7A-2FF8-43AC-878A-58EA14AC7FE2}" destId="{7A39AA52-9232-4E68-BFAD-F7E06A30AEF8}" srcOrd="0" destOrd="0" presId="urn:microsoft.com/office/officeart/2008/layout/LinedList"/>
    <dgm:cxn modelId="{D008EB14-23C5-488C-B142-04ED7D077FC8}" type="presOf" srcId="{1D01B77A-58F6-4D93-83DA-49190EA20B24}" destId="{736ADE08-59BE-45CC-9384-923303BDD698}" srcOrd="0" destOrd="0" presId="urn:microsoft.com/office/officeart/2008/layout/LinedList"/>
    <dgm:cxn modelId="{76757129-4786-4D8B-9C42-E3A45A832085}" srcId="{9CB459AE-3ABE-4E07-A312-5071BE289CB7}" destId="{16E6DA3F-F32B-4278-BC25-D727417AE10F}" srcOrd="3" destOrd="0" parTransId="{6F250544-9986-4316-91B0-B906F850BAF6}" sibTransId="{4ACDEB0E-F423-4B18-A904-D78AB19E6BA2}"/>
    <dgm:cxn modelId="{272DF52C-20C2-4FC9-A202-183D58EB6FBE}" srcId="{9CB459AE-3ABE-4E07-A312-5071BE289CB7}" destId="{9EBD9D7A-2FF8-43AC-878A-58EA14AC7FE2}" srcOrd="4" destOrd="0" parTransId="{CAC4B395-242B-4E20-A98A-3A12D5E4CBA0}" sibTransId="{F9860798-6708-4B19-9E03-5A772FF20E05}"/>
    <dgm:cxn modelId="{54439C35-2F22-4B4F-BA9A-A2CD1836634B}" type="presOf" srcId="{754926C6-B564-40C1-BE4B-7E1BA32FA093}" destId="{0529077C-2834-48DE-876B-F7D4A9B2843A}" srcOrd="0" destOrd="0" presId="urn:microsoft.com/office/officeart/2008/layout/LinedList"/>
    <dgm:cxn modelId="{C868C138-8A0A-43D3-8286-C9D0FBC149ED}" srcId="{9CB459AE-3ABE-4E07-A312-5071BE289CB7}" destId="{32C31564-52CD-4D24-BDE3-4BFB26537EBC}" srcOrd="9" destOrd="0" parTransId="{76113B06-3CB7-497D-8665-4FB4E61CE4F5}" sibTransId="{89573CC3-B8A3-4964-B8F1-E7E5C9835563}"/>
    <dgm:cxn modelId="{05F6263C-3CBB-4387-A248-1FF17B878F42}" type="presOf" srcId="{4CFAB0D3-3348-4E5F-9BC5-45B5DBAB54D1}" destId="{2A3DA3C4-B08B-47DD-A76E-D280244A9D2A}" srcOrd="0" destOrd="0" presId="urn:microsoft.com/office/officeart/2008/layout/LinedList"/>
    <dgm:cxn modelId="{D6F07E49-BCAD-4603-AC84-11C5D87A49CD}" type="presOf" srcId="{CDBD44E9-3E65-41A5-A842-113E577721C2}" destId="{509E907B-B159-46BD-9E20-B09A9ADC3F9A}" srcOrd="0" destOrd="0" presId="urn:microsoft.com/office/officeart/2008/layout/LinedList"/>
    <dgm:cxn modelId="{A607314E-59FE-4CAE-977F-5178BE88AB8A}" type="presOf" srcId="{16E6DA3F-F32B-4278-BC25-D727417AE10F}" destId="{D2E5536E-ACB0-4DAB-97FA-DBDF791463D4}" srcOrd="0" destOrd="0" presId="urn:microsoft.com/office/officeart/2008/layout/LinedList"/>
    <dgm:cxn modelId="{D49BAF79-9F98-44C0-A700-D179E30C66DF}" srcId="{9CB459AE-3ABE-4E07-A312-5071BE289CB7}" destId="{8ACE45E8-80ED-48F3-A366-4437792370E3}" srcOrd="7" destOrd="0" parTransId="{30B92C6A-2699-429B-BF6B-C1D3A12E998C}" sibTransId="{DC75F5AC-20ED-4AB3-8846-1E18D4A336F4}"/>
    <dgm:cxn modelId="{6E8AA891-0C80-4906-992F-32CDA75877F3}" srcId="{9CB459AE-3ABE-4E07-A312-5071BE289CB7}" destId="{6A6E55C7-DFF8-4E7E-9D96-5F2C57BA89B9}" srcOrd="6" destOrd="0" parTransId="{CEFAC18C-A5F1-4FF9-97C9-3F3FABC0756A}" sibTransId="{142170D7-6578-4C00-A008-442D053CF0FA}"/>
    <dgm:cxn modelId="{40661F93-A07C-4839-A9FC-77CFB888C5C0}" type="presOf" srcId="{DD563475-592A-4FE3-9CD2-6590F4487579}" destId="{47806B81-8FED-4A60-8B2F-426BEBFC9C25}" srcOrd="0" destOrd="0" presId="urn:microsoft.com/office/officeart/2008/layout/LinedList"/>
    <dgm:cxn modelId="{4250619E-95F4-4C30-A437-4FFBB0316A4C}" srcId="{9CB459AE-3ABE-4E07-A312-5071BE289CB7}" destId="{CDBD44E9-3E65-41A5-A842-113E577721C2}" srcOrd="10" destOrd="0" parTransId="{18221E9A-2F05-4C3C-8174-8FA85DBF5BCF}" sibTransId="{58D534EF-BB96-48CA-9A83-BDA517396866}"/>
    <dgm:cxn modelId="{90AD5EA6-0339-47DC-AB09-A9F941696B35}" srcId="{9CB459AE-3ABE-4E07-A312-5071BE289CB7}" destId="{1D01B77A-58F6-4D93-83DA-49190EA20B24}" srcOrd="8" destOrd="0" parTransId="{B74AFE83-85D3-4EF2-9E1B-4CA916A883BC}" sibTransId="{F46817B0-19EC-4DEA-815C-E0F18E3B12F2}"/>
    <dgm:cxn modelId="{52AD17A7-B26F-4E78-BE92-498251A15C39}" type="presOf" srcId="{6A6E55C7-DFF8-4E7E-9D96-5F2C57BA89B9}" destId="{5D7C8DBB-F098-4B9C-9548-ED378164F76A}" srcOrd="0" destOrd="0" presId="urn:microsoft.com/office/officeart/2008/layout/LinedList"/>
    <dgm:cxn modelId="{DABA65AF-4DDC-4D2A-B7E4-828352ED702B}" type="presOf" srcId="{CBEC444E-D02D-475C-9676-6F349C04F18B}" destId="{7B78690A-B4F1-43CB-B64A-DE2E92C7DBF0}" srcOrd="0" destOrd="0" presId="urn:microsoft.com/office/officeart/2008/layout/LinedList"/>
    <dgm:cxn modelId="{5EF7B1B6-DF7C-4CE5-8485-44B39D6E61D2}" srcId="{9CB459AE-3ABE-4E07-A312-5071BE289CB7}" destId="{4CFAB0D3-3348-4E5F-9BC5-45B5DBAB54D1}" srcOrd="0" destOrd="0" parTransId="{657F89B0-53E6-4FE0-AFC7-7BE6EF63559C}" sibTransId="{20D03AD2-C834-4DBC-AB89-10C59636F7EC}"/>
    <dgm:cxn modelId="{358AA7B8-E352-4CAB-A286-EEDA195E2565}" type="presOf" srcId="{8ACE45E8-80ED-48F3-A366-4437792370E3}" destId="{42B5C7AC-BDF4-49B3-8AAD-5F425CDEB0AC}" srcOrd="0" destOrd="0" presId="urn:microsoft.com/office/officeart/2008/layout/LinedList"/>
    <dgm:cxn modelId="{10D9D4BA-A24F-492D-B5C3-9F168E8878B4}" type="presOf" srcId="{32C31564-52CD-4D24-BDE3-4BFB26537EBC}" destId="{00D76522-6117-49CD-9000-620396D6BE7B}" srcOrd="0" destOrd="0" presId="urn:microsoft.com/office/officeart/2008/layout/LinedList"/>
    <dgm:cxn modelId="{85278CC3-05ED-4C9E-BB9F-E27A2CC3EA82}" type="presOf" srcId="{9CB459AE-3ABE-4E07-A312-5071BE289CB7}" destId="{0EEB1A40-EBD2-4DF2-92E6-D35560488EC8}" srcOrd="0" destOrd="0" presId="urn:microsoft.com/office/officeart/2008/layout/LinedList"/>
    <dgm:cxn modelId="{AF8EBACE-EA89-4E6A-94D1-3110BACD54F9}" srcId="{9CB459AE-3ABE-4E07-A312-5071BE289CB7}" destId="{754926C6-B564-40C1-BE4B-7E1BA32FA093}" srcOrd="5" destOrd="0" parTransId="{7D00D5B1-12A1-4181-B65F-6F2230163273}" sibTransId="{F88D053A-27F5-4D5A-8AA2-46BF29AFC868}"/>
    <dgm:cxn modelId="{DC357DE9-005B-40EE-BCED-02868C032D76}" srcId="{9CB459AE-3ABE-4E07-A312-5071BE289CB7}" destId="{CBEC444E-D02D-475C-9676-6F349C04F18B}" srcOrd="2" destOrd="0" parTransId="{5ABA5B03-65AE-4370-98EF-CEDD53AA76BC}" sibTransId="{8FF0FDA3-A797-4F9B-996E-17C2A0BF3AEA}"/>
    <dgm:cxn modelId="{B4E0F82B-0061-48F1-A939-71B8BFF6189F}" type="presParOf" srcId="{0EEB1A40-EBD2-4DF2-92E6-D35560488EC8}" destId="{F652963A-CC9B-4D27-9449-282EEAF5B920}" srcOrd="0" destOrd="0" presId="urn:microsoft.com/office/officeart/2008/layout/LinedList"/>
    <dgm:cxn modelId="{DAF192E9-282F-4EE6-974C-5BADEAF06CB9}" type="presParOf" srcId="{0EEB1A40-EBD2-4DF2-92E6-D35560488EC8}" destId="{156DD7EB-08F5-4B95-AD21-2AF761A8BE77}" srcOrd="1" destOrd="0" presId="urn:microsoft.com/office/officeart/2008/layout/LinedList"/>
    <dgm:cxn modelId="{C0B61724-1808-4DDD-BC42-EF863A9FD77A}" type="presParOf" srcId="{156DD7EB-08F5-4B95-AD21-2AF761A8BE77}" destId="{2A3DA3C4-B08B-47DD-A76E-D280244A9D2A}" srcOrd="0" destOrd="0" presId="urn:microsoft.com/office/officeart/2008/layout/LinedList"/>
    <dgm:cxn modelId="{6627B896-4CA7-4CE3-B628-3B7C3671EE10}" type="presParOf" srcId="{156DD7EB-08F5-4B95-AD21-2AF761A8BE77}" destId="{3FBA4022-C9FD-4390-9F44-0BC44031166C}" srcOrd="1" destOrd="0" presId="urn:microsoft.com/office/officeart/2008/layout/LinedList"/>
    <dgm:cxn modelId="{F64F3D2D-6590-4F89-B768-E71CE3857B92}" type="presParOf" srcId="{0EEB1A40-EBD2-4DF2-92E6-D35560488EC8}" destId="{D3E74C50-2B2A-485E-8DC1-6F9ED5A27E29}" srcOrd="2" destOrd="0" presId="urn:microsoft.com/office/officeart/2008/layout/LinedList"/>
    <dgm:cxn modelId="{93FFB687-D2FF-4739-91EE-81333EE2945C}" type="presParOf" srcId="{0EEB1A40-EBD2-4DF2-92E6-D35560488EC8}" destId="{4DABF305-5188-4C85-A187-EB8D27961570}" srcOrd="3" destOrd="0" presId="urn:microsoft.com/office/officeart/2008/layout/LinedList"/>
    <dgm:cxn modelId="{F816BF4B-5A83-4617-AD66-9ED33B2CC117}" type="presParOf" srcId="{4DABF305-5188-4C85-A187-EB8D27961570}" destId="{47806B81-8FED-4A60-8B2F-426BEBFC9C25}" srcOrd="0" destOrd="0" presId="urn:microsoft.com/office/officeart/2008/layout/LinedList"/>
    <dgm:cxn modelId="{7A39BA2D-B160-4A02-98E2-4DE02556998B}" type="presParOf" srcId="{4DABF305-5188-4C85-A187-EB8D27961570}" destId="{69D9EE18-F5AD-4743-8418-9D26884878DF}" srcOrd="1" destOrd="0" presId="urn:microsoft.com/office/officeart/2008/layout/LinedList"/>
    <dgm:cxn modelId="{78C2EFF5-B40C-4BCE-A0CE-BFD776618827}" type="presParOf" srcId="{0EEB1A40-EBD2-4DF2-92E6-D35560488EC8}" destId="{21F897B9-7C4A-4CB6-BAB8-4FA36D46DB28}" srcOrd="4" destOrd="0" presId="urn:microsoft.com/office/officeart/2008/layout/LinedList"/>
    <dgm:cxn modelId="{9212DAD8-37F8-45EB-B5FE-C42BF9E270E7}" type="presParOf" srcId="{0EEB1A40-EBD2-4DF2-92E6-D35560488EC8}" destId="{0567862D-F3CB-4AE0-897D-9A165A777FEC}" srcOrd="5" destOrd="0" presId="urn:microsoft.com/office/officeart/2008/layout/LinedList"/>
    <dgm:cxn modelId="{3EEA1AD3-9A42-4C40-A4C0-E3D237A80FFF}" type="presParOf" srcId="{0567862D-F3CB-4AE0-897D-9A165A777FEC}" destId="{7B78690A-B4F1-43CB-B64A-DE2E92C7DBF0}" srcOrd="0" destOrd="0" presId="urn:microsoft.com/office/officeart/2008/layout/LinedList"/>
    <dgm:cxn modelId="{9C958608-B862-49E8-986E-4A80E774D7A6}" type="presParOf" srcId="{0567862D-F3CB-4AE0-897D-9A165A777FEC}" destId="{198148FF-5160-4676-85A1-B4788BCCA1DF}" srcOrd="1" destOrd="0" presId="urn:microsoft.com/office/officeart/2008/layout/LinedList"/>
    <dgm:cxn modelId="{9D1A1283-E74C-4EB4-AF82-1D193E62FAFC}" type="presParOf" srcId="{0EEB1A40-EBD2-4DF2-92E6-D35560488EC8}" destId="{48F36C66-2361-43B1-A382-47D31A9D098A}" srcOrd="6" destOrd="0" presId="urn:microsoft.com/office/officeart/2008/layout/LinedList"/>
    <dgm:cxn modelId="{572827A7-06B5-4108-98F0-8497212E40F2}" type="presParOf" srcId="{0EEB1A40-EBD2-4DF2-92E6-D35560488EC8}" destId="{AA6F7CC7-7505-4C26-A88E-414DB953363F}" srcOrd="7" destOrd="0" presId="urn:microsoft.com/office/officeart/2008/layout/LinedList"/>
    <dgm:cxn modelId="{C1A6C4B0-95AD-4B04-B1C5-33B7B2FDDB1C}" type="presParOf" srcId="{AA6F7CC7-7505-4C26-A88E-414DB953363F}" destId="{D2E5536E-ACB0-4DAB-97FA-DBDF791463D4}" srcOrd="0" destOrd="0" presId="urn:microsoft.com/office/officeart/2008/layout/LinedList"/>
    <dgm:cxn modelId="{B79507E8-CFCD-40EB-8ECF-933B7E83FE16}" type="presParOf" srcId="{AA6F7CC7-7505-4C26-A88E-414DB953363F}" destId="{5681C11E-6A95-43ED-8E65-0ABA0231C4A4}" srcOrd="1" destOrd="0" presId="urn:microsoft.com/office/officeart/2008/layout/LinedList"/>
    <dgm:cxn modelId="{2FCC742E-7DC3-4D06-BACE-FEEAB32AC82C}" type="presParOf" srcId="{0EEB1A40-EBD2-4DF2-92E6-D35560488EC8}" destId="{9687F28F-F70B-4782-904E-64BC58136E4A}" srcOrd="8" destOrd="0" presId="urn:microsoft.com/office/officeart/2008/layout/LinedList"/>
    <dgm:cxn modelId="{E0ABB9A0-5F75-4BB3-BBFD-5CBE6398A68D}" type="presParOf" srcId="{0EEB1A40-EBD2-4DF2-92E6-D35560488EC8}" destId="{D0362C13-0F88-4F22-80BE-E6AE789F1DCA}" srcOrd="9" destOrd="0" presId="urn:microsoft.com/office/officeart/2008/layout/LinedList"/>
    <dgm:cxn modelId="{E1671340-4913-4E00-9D6D-6A59DAB3AE99}" type="presParOf" srcId="{D0362C13-0F88-4F22-80BE-E6AE789F1DCA}" destId="{7A39AA52-9232-4E68-BFAD-F7E06A30AEF8}" srcOrd="0" destOrd="0" presId="urn:microsoft.com/office/officeart/2008/layout/LinedList"/>
    <dgm:cxn modelId="{67A39BE3-DA9A-4E3D-BBC1-CEA729F9AE9C}" type="presParOf" srcId="{D0362C13-0F88-4F22-80BE-E6AE789F1DCA}" destId="{865EDB52-720B-485E-A3E4-463E0B3CE225}" srcOrd="1" destOrd="0" presId="urn:microsoft.com/office/officeart/2008/layout/LinedList"/>
    <dgm:cxn modelId="{F410CF38-80E1-4B70-B41B-1122639881C4}" type="presParOf" srcId="{0EEB1A40-EBD2-4DF2-92E6-D35560488EC8}" destId="{0CF147DD-177C-44A4-8770-36ED875AEA74}" srcOrd="10" destOrd="0" presId="urn:microsoft.com/office/officeart/2008/layout/LinedList"/>
    <dgm:cxn modelId="{F5149FDF-AE60-47FB-A6D0-12296C4BFD18}" type="presParOf" srcId="{0EEB1A40-EBD2-4DF2-92E6-D35560488EC8}" destId="{8357D18A-0833-460E-96D1-047215B93DF4}" srcOrd="11" destOrd="0" presId="urn:microsoft.com/office/officeart/2008/layout/LinedList"/>
    <dgm:cxn modelId="{26487309-277F-4195-A192-F73FF48C05F9}" type="presParOf" srcId="{8357D18A-0833-460E-96D1-047215B93DF4}" destId="{0529077C-2834-48DE-876B-F7D4A9B2843A}" srcOrd="0" destOrd="0" presId="urn:microsoft.com/office/officeart/2008/layout/LinedList"/>
    <dgm:cxn modelId="{5C34163B-3D05-49BA-B017-C35D41100479}" type="presParOf" srcId="{8357D18A-0833-460E-96D1-047215B93DF4}" destId="{A4B61B38-1C13-4021-855C-B841B0D5EBAD}" srcOrd="1" destOrd="0" presId="urn:microsoft.com/office/officeart/2008/layout/LinedList"/>
    <dgm:cxn modelId="{4777604F-CEB6-42B9-BAF5-33CEB8406B07}" type="presParOf" srcId="{0EEB1A40-EBD2-4DF2-92E6-D35560488EC8}" destId="{BCF7C4E5-5674-4AF1-9B6F-F034A08667AD}" srcOrd="12" destOrd="0" presId="urn:microsoft.com/office/officeart/2008/layout/LinedList"/>
    <dgm:cxn modelId="{449E23F3-D2B3-4AC1-83BF-387285C2A1C1}" type="presParOf" srcId="{0EEB1A40-EBD2-4DF2-92E6-D35560488EC8}" destId="{FEAF4005-E441-401F-94CE-579F2526C3EB}" srcOrd="13" destOrd="0" presId="urn:microsoft.com/office/officeart/2008/layout/LinedList"/>
    <dgm:cxn modelId="{202C2068-D862-4152-8F28-CC7B8F02A8B5}" type="presParOf" srcId="{FEAF4005-E441-401F-94CE-579F2526C3EB}" destId="{5D7C8DBB-F098-4B9C-9548-ED378164F76A}" srcOrd="0" destOrd="0" presId="urn:microsoft.com/office/officeart/2008/layout/LinedList"/>
    <dgm:cxn modelId="{79A7D0E6-7A20-4531-B2F6-1BF09D9661D2}" type="presParOf" srcId="{FEAF4005-E441-401F-94CE-579F2526C3EB}" destId="{12E6C33B-9F69-49AA-8C58-83E008ECC890}" srcOrd="1" destOrd="0" presId="urn:microsoft.com/office/officeart/2008/layout/LinedList"/>
    <dgm:cxn modelId="{D8273756-21E6-4C15-B0E2-9C67B910A235}" type="presParOf" srcId="{0EEB1A40-EBD2-4DF2-92E6-D35560488EC8}" destId="{1452AE55-A796-4E2D-925A-89674D9077BB}" srcOrd="14" destOrd="0" presId="urn:microsoft.com/office/officeart/2008/layout/LinedList"/>
    <dgm:cxn modelId="{6B79722B-43F3-4609-8997-966C9CCADBB3}" type="presParOf" srcId="{0EEB1A40-EBD2-4DF2-92E6-D35560488EC8}" destId="{718A32F4-B724-4491-9614-A83A20A52C46}" srcOrd="15" destOrd="0" presId="urn:microsoft.com/office/officeart/2008/layout/LinedList"/>
    <dgm:cxn modelId="{66940F2B-6B12-444E-B3AF-CC3F09C2FD1E}" type="presParOf" srcId="{718A32F4-B724-4491-9614-A83A20A52C46}" destId="{42B5C7AC-BDF4-49B3-8AAD-5F425CDEB0AC}" srcOrd="0" destOrd="0" presId="urn:microsoft.com/office/officeart/2008/layout/LinedList"/>
    <dgm:cxn modelId="{9A0434F4-EF74-447E-925B-30A2F311F6B8}" type="presParOf" srcId="{718A32F4-B724-4491-9614-A83A20A52C46}" destId="{0C7374B3-F293-4B1C-AE25-9B3B62CAA575}" srcOrd="1" destOrd="0" presId="urn:microsoft.com/office/officeart/2008/layout/LinedList"/>
    <dgm:cxn modelId="{CF02C0DF-B32C-4DBA-B8AC-1658C7B80149}" type="presParOf" srcId="{0EEB1A40-EBD2-4DF2-92E6-D35560488EC8}" destId="{930EFE71-2DD4-41D9-AFB8-9B9F473E412C}" srcOrd="16" destOrd="0" presId="urn:microsoft.com/office/officeart/2008/layout/LinedList"/>
    <dgm:cxn modelId="{A121857E-29A4-4C4A-AF88-C05BCFA6DFA5}" type="presParOf" srcId="{0EEB1A40-EBD2-4DF2-92E6-D35560488EC8}" destId="{B8A3D664-8B4A-45E8-AF51-D6D143C59825}" srcOrd="17" destOrd="0" presId="urn:microsoft.com/office/officeart/2008/layout/LinedList"/>
    <dgm:cxn modelId="{27637459-2517-47BA-92EB-CAE04333763C}" type="presParOf" srcId="{B8A3D664-8B4A-45E8-AF51-D6D143C59825}" destId="{736ADE08-59BE-45CC-9384-923303BDD698}" srcOrd="0" destOrd="0" presId="urn:microsoft.com/office/officeart/2008/layout/LinedList"/>
    <dgm:cxn modelId="{DDD6AEC5-3C83-479C-BF43-34A769D4DF43}" type="presParOf" srcId="{B8A3D664-8B4A-45E8-AF51-D6D143C59825}" destId="{505CD674-1319-49C8-B83E-738573067E8C}" srcOrd="1" destOrd="0" presId="urn:microsoft.com/office/officeart/2008/layout/LinedList"/>
    <dgm:cxn modelId="{4DB1F9AC-7BFB-4D43-B950-949C9DF2594A}" type="presParOf" srcId="{0EEB1A40-EBD2-4DF2-92E6-D35560488EC8}" destId="{805AEA4E-88BA-4521-82D6-A1EFF3260BD3}" srcOrd="18" destOrd="0" presId="urn:microsoft.com/office/officeart/2008/layout/LinedList"/>
    <dgm:cxn modelId="{342D1BF0-159E-4A51-8BEE-1816938037A7}" type="presParOf" srcId="{0EEB1A40-EBD2-4DF2-92E6-D35560488EC8}" destId="{DFAA40F7-4B16-453F-8C6B-485892E0F651}" srcOrd="19" destOrd="0" presId="urn:microsoft.com/office/officeart/2008/layout/LinedList"/>
    <dgm:cxn modelId="{53CC9710-B3D5-4A14-9F03-2E41D0C9765C}" type="presParOf" srcId="{DFAA40F7-4B16-453F-8C6B-485892E0F651}" destId="{00D76522-6117-49CD-9000-620396D6BE7B}" srcOrd="0" destOrd="0" presId="urn:microsoft.com/office/officeart/2008/layout/LinedList"/>
    <dgm:cxn modelId="{5D7D45FA-D95E-423C-AEAD-1B81A6263256}" type="presParOf" srcId="{DFAA40F7-4B16-453F-8C6B-485892E0F651}" destId="{7FC93CF2-F99E-4EF5-A0C3-ECC3D2C2DB6E}" srcOrd="1" destOrd="0" presId="urn:microsoft.com/office/officeart/2008/layout/LinedList"/>
    <dgm:cxn modelId="{5E34784F-24E2-4D3B-B3D1-D7C0725ECDC3}" type="presParOf" srcId="{0EEB1A40-EBD2-4DF2-92E6-D35560488EC8}" destId="{82EB56D1-08DB-4208-9B0E-D05C16E08716}" srcOrd="20" destOrd="0" presId="urn:microsoft.com/office/officeart/2008/layout/LinedList"/>
    <dgm:cxn modelId="{661B443D-BFBE-4200-B33F-99866B873F2D}" type="presParOf" srcId="{0EEB1A40-EBD2-4DF2-92E6-D35560488EC8}" destId="{83A748B4-7308-4A6F-8EA4-EF830E12D580}" srcOrd="21" destOrd="0" presId="urn:microsoft.com/office/officeart/2008/layout/LinedList"/>
    <dgm:cxn modelId="{9D8F5778-0531-4E1B-B066-3F823D5AA670}" type="presParOf" srcId="{83A748B4-7308-4A6F-8EA4-EF830E12D580}" destId="{509E907B-B159-46BD-9E20-B09A9ADC3F9A}" srcOrd="0" destOrd="0" presId="urn:microsoft.com/office/officeart/2008/layout/LinedList"/>
    <dgm:cxn modelId="{1C9DA49C-3A82-4817-AC7A-A5385F8D2E43}" type="presParOf" srcId="{83A748B4-7308-4A6F-8EA4-EF830E12D580}" destId="{751B6488-7D19-449E-8A22-54B5DFE2950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C3A0A22-C3B4-4CB2-A1DE-FDF2CFDE9E06}"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EE0B684B-4D79-40DA-9B5F-780AB90EB239}">
      <dgm:prSet/>
      <dgm:spPr/>
      <dgm:t>
        <a:bodyPr/>
        <a:lstStyle/>
        <a:p>
          <a:r>
            <a:rPr lang="en-GB" dirty="0"/>
            <a:t>11. Goedecke, H, J. And Ojuka, O, E. (2014).  Diabetes and Physical Activity. London: Karger.</a:t>
          </a:r>
          <a:endParaRPr lang="en-US" dirty="0"/>
        </a:p>
      </dgm:t>
    </dgm:pt>
    <dgm:pt modelId="{E21BE7BB-E922-4482-BA30-18EE71F5A1B2}" type="parTrans" cxnId="{35BBE26F-C659-46C2-84E9-2FBF5E5F650C}">
      <dgm:prSet/>
      <dgm:spPr/>
      <dgm:t>
        <a:bodyPr/>
        <a:lstStyle/>
        <a:p>
          <a:endParaRPr lang="en-US"/>
        </a:p>
      </dgm:t>
    </dgm:pt>
    <dgm:pt modelId="{2BF74F9E-794E-4A23-9C90-736A3730D983}" type="sibTrans" cxnId="{35BBE26F-C659-46C2-84E9-2FBF5E5F650C}">
      <dgm:prSet/>
      <dgm:spPr/>
      <dgm:t>
        <a:bodyPr/>
        <a:lstStyle/>
        <a:p>
          <a:endParaRPr lang="en-US"/>
        </a:p>
      </dgm:t>
    </dgm:pt>
    <dgm:pt modelId="{D33CA258-7F03-4482-972B-87334C24A244}">
      <dgm:prSet/>
      <dgm:spPr/>
      <dgm:t>
        <a:bodyPr/>
        <a:lstStyle/>
        <a:p>
          <a:r>
            <a:rPr lang="en-GB" dirty="0"/>
            <a:t>12. Hill, E, N., Oliver, S, N. (2020). Evolving type 1 diabetes in distinguishing between type 1 and type 2 diabetes. The BMJ. 20(9). </a:t>
          </a:r>
          <a:endParaRPr lang="en-US" dirty="0"/>
        </a:p>
      </dgm:t>
    </dgm:pt>
    <dgm:pt modelId="{2AB89A74-091D-4805-A06F-C8F1DF37F1B1}" type="parTrans" cxnId="{40B5B0A3-44B6-40AE-A949-B4AA991ED918}">
      <dgm:prSet/>
      <dgm:spPr/>
      <dgm:t>
        <a:bodyPr/>
        <a:lstStyle/>
        <a:p>
          <a:endParaRPr lang="en-US"/>
        </a:p>
      </dgm:t>
    </dgm:pt>
    <dgm:pt modelId="{97C31A71-8B8D-4055-85ED-8A9BD406656B}" type="sibTrans" cxnId="{40B5B0A3-44B6-40AE-A949-B4AA991ED918}">
      <dgm:prSet/>
      <dgm:spPr/>
      <dgm:t>
        <a:bodyPr/>
        <a:lstStyle/>
        <a:p>
          <a:endParaRPr lang="en-US"/>
        </a:p>
      </dgm:t>
    </dgm:pt>
    <dgm:pt modelId="{F5EC6476-7EB8-4011-A13B-9F764BDF0A72}">
      <dgm:prSet/>
      <dgm:spPr/>
      <dgm:t>
        <a:bodyPr/>
        <a:lstStyle/>
        <a:p>
          <a:r>
            <a:rPr lang="en-GB" dirty="0"/>
            <a:t>13. </a:t>
          </a:r>
          <a:r>
            <a:rPr lang="en-GB" dirty="0" err="1"/>
            <a:t>Kirwan,P</a:t>
          </a:r>
          <a:r>
            <a:rPr lang="en-GB" dirty="0"/>
            <a:t>, J., Sacks, J., </a:t>
          </a:r>
          <a:r>
            <a:rPr lang="en-GB" dirty="0" err="1"/>
            <a:t>Nieuwoudt</a:t>
          </a:r>
          <a:r>
            <a:rPr lang="en-GB" dirty="0"/>
            <a:t>, S. (2017). The essential role of exercise in the management of type 2 diabetes. National Library of Medicine. 17(7).</a:t>
          </a:r>
          <a:endParaRPr lang="en-US" dirty="0"/>
        </a:p>
      </dgm:t>
    </dgm:pt>
    <dgm:pt modelId="{8AE5955C-C8B9-4A20-8F3C-A3765D85FF77}" type="parTrans" cxnId="{7EE3DA50-009A-4C1E-B7A6-8431CD3C086A}">
      <dgm:prSet/>
      <dgm:spPr/>
      <dgm:t>
        <a:bodyPr/>
        <a:lstStyle/>
        <a:p>
          <a:endParaRPr lang="en-US"/>
        </a:p>
      </dgm:t>
    </dgm:pt>
    <dgm:pt modelId="{43776934-3194-4AFD-BDBF-6E7CE480DA80}" type="sibTrans" cxnId="{7EE3DA50-009A-4C1E-B7A6-8431CD3C086A}">
      <dgm:prSet/>
      <dgm:spPr/>
      <dgm:t>
        <a:bodyPr/>
        <a:lstStyle/>
        <a:p>
          <a:endParaRPr lang="en-US"/>
        </a:p>
      </dgm:t>
    </dgm:pt>
    <dgm:pt modelId="{E5A52949-F5F6-4CDD-9403-24CA47A9A156}">
      <dgm:prSet/>
      <dgm:spPr/>
      <dgm:t>
        <a:bodyPr/>
        <a:lstStyle/>
        <a:p>
          <a:r>
            <a:rPr lang="en-GB" dirty="0"/>
            <a:t>14.Schardt, C (2011) ‘Health information literacy meets evidence-based practice’ National Library of Medicine. 99(1). </a:t>
          </a:r>
          <a:endParaRPr lang="en-US" dirty="0"/>
        </a:p>
      </dgm:t>
    </dgm:pt>
    <dgm:pt modelId="{3A7B9E83-7BFF-417A-A8DC-A4C92E93335C}" type="parTrans" cxnId="{ED6C7779-A5D3-420C-97BC-8444ED8E5851}">
      <dgm:prSet/>
      <dgm:spPr/>
      <dgm:t>
        <a:bodyPr/>
        <a:lstStyle/>
        <a:p>
          <a:endParaRPr lang="en-US"/>
        </a:p>
      </dgm:t>
    </dgm:pt>
    <dgm:pt modelId="{3EB8E1AD-0FF7-4895-9972-A69EBDC7DC5F}" type="sibTrans" cxnId="{ED6C7779-A5D3-420C-97BC-8444ED8E5851}">
      <dgm:prSet/>
      <dgm:spPr/>
      <dgm:t>
        <a:bodyPr/>
        <a:lstStyle/>
        <a:p>
          <a:endParaRPr lang="en-US"/>
        </a:p>
      </dgm:t>
    </dgm:pt>
    <dgm:pt modelId="{43AC543B-80E9-4FF0-AEBB-2743EF9F024E}">
      <dgm:prSet/>
      <dgm:spPr/>
      <dgm:t>
        <a:bodyPr/>
        <a:lstStyle/>
        <a:p>
          <a:r>
            <a:rPr lang="en-GB" dirty="0"/>
            <a:t>15.Tabak, G, A., Herder, C., </a:t>
          </a:r>
          <a:r>
            <a:rPr lang="en-GB" dirty="0" err="1"/>
            <a:t>Rathmann</a:t>
          </a:r>
          <a:r>
            <a:rPr lang="en-GB" dirty="0"/>
            <a:t>, W., </a:t>
          </a:r>
          <a:r>
            <a:rPr lang="en-GB" dirty="0" err="1"/>
            <a:t>Brunner,J</a:t>
          </a:r>
          <a:r>
            <a:rPr lang="en-GB" dirty="0"/>
            <a:t>, E., </a:t>
          </a:r>
          <a:r>
            <a:rPr lang="en-GB" dirty="0" err="1"/>
            <a:t>Kivimäki</a:t>
          </a:r>
          <a:r>
            <a:rPr lang="en-GB" dirty="0"/>
            <a:t>, M. (2012). Prediabetes: a high-risk state for diabetes development. National Library of Medicine. 12(9). PP-279-290. </a:t>
          </a:r>
          <a:endParaRPr lang="en-US" dirty="0"/>
        </a:p>
      </dgm:t>
    </dgm:pt>
    <dgm:pt modelId="{9816E59C-0285-4CBC-ABBB-C6B91EC3C9F6}" type="parTrans" cxnId="{1D94D4DB-DDC5-4E87-A464-998DA7315AC8}">
      <dgm:prSet/>
      <dgm:spPr/>
      <dgm:t>
        <a:bodyPr/>
        <a:lstStyle/>
        <a:p>
          <a:endParaRPr lang="en-US"/>
        </a:p>
      </dgm:t>
    </dgm:pt>
    <dgm:pt modelId="{C0719A3F-00DF-4696-84A5-5CD293B47B93}" type="sibTrans" cxnId="{1D94D4DB-DDC5-4E87-A464-998DA7315AC8}">
      <dgm:prSet/>
      <dgm:spPr/>
      <dgm:t>
        <a:bodyPr/>
        <a:lstStyle/>
        <a:p>
          <a:endParaRPr lang="en-US"/>
        </a:p>
      </dgm:t>
    </dgm:pt>
    <dgm:pt modelId="{6FED6F0A-7646-42D2-B919-620F4AFC6482}">
      <dgm:prSet/>
      <dgm:spPr/>
      <dgm:t>
        <a:bodyPr/>
        <a:lstStyle/>
        <a:p>
          <a:r>
            <a:rPr lang="en-GB" dirty="0"/>
            <a:t>16. Tun, N, N., </a:t>
          </a:r>
          <a:r>
            <a:rPr lang="en-GB" dirty="0" err="1"/>
            <a:t>Arunagirinathan,G</a:t>
          </a:r>
          <a:r>
            <a:rPr lang="en-GB" dirty="0"/>
            <a:t>., Munshi, K, S., </a:t>
          </a:r>
          <a:r>
            <a:rPr lang="en-GB" dirty="0" err="1"/>
            <a:t>Pappachan</a:t>
          </a:r>
          <a:r>
            <a:rPr lang="en-GB" dirty="0"/>
            <a:t>, M, J. (2017). Diabetes mellitus and stroke: A clinical update. National Library of Medicine. 17(6). </a:t>
          </a:r>
          <a:endParaRPr lang="en-US" dirty="0"/>
        </a:p>
      </dgm:t>
    </dgm:pt>
    <dgm:pt modelId="{520CBBDA-6B1E-4A7B-9ECF-87F6EA22431A}" type="parTrans" cxnId="{3CBBC527-97BB-46B1-9E03-4927AC5F9FE6}">
      <dgm:prSet/>
      <dgm:spPr/>
      <dgm:t>
        <a:bodyPr/>
        <a:lstStyle/>
        <a:p>
          <a:endParaRPr lang="en-US"/>
        </a:p>
      </dgm:t>
    </dgm:pt>
    <dgm:pt modelId="{B401271E-FBD4-4FBF-A4DB-F97121177D96}" type="sibTrans" cxnId="{3CBBC527-97BB-46B1-9E03-4927AC5F9FE6}">
      <dgm:prSet/>
      <dgm:spPr/>
      <dgm:t>
        <a:bodyPr/>
        <a:lstStyle/>
        <a:p>
          <a:endParaRPr lang="en-US"/>
        </a:p>
      </dgm:t>
    </dgm:pt>
    <dgm:pt modelId="{D7BB4E0E-177D-4084-AA7E-AEE60156203F}">
      <dgm:prSet/>
      <dgm:spPr/>
      <dgm:t>
        <a:bodyPr/>
        <a:lstStyle/>
        <a:p>
          <a:r>
            <a:rPr lang="en-GB" dirty="0"/>
            <a:t>17. Thomas, N., Alder, E., Leese, P, G. (2004). Barriers to physical activity in patients with diabetes. BMJ. 4(80)</a:t>
          </a:r>
          <a:endParaRPr lang="en-US" dirty="0"/>
        </a:p>
      </dgm:t>
    </dgm:pt>
    <dgm:pt modelId="{964ECE6D-98D9-459E-A67D-3ACEB932913B}" type="parTrans" cxnId="{AEC04C72-5748-478E-984D-34C99D3A17B7}">
      <dgm:prSet/>
      <dgm:spPr/>
      <dgm:t>
        <a:bodyPr/>
        <a:lstStyle/>
        <a:p>
          <a:endParaRPr lang="en-US"/>
        </a:p>
      </dgm:t>
    </dgm:pt>
    <dgm:pt modelId="{27E7258B-52AA-4F56-88A3-2511D9AA5915}" type="sibTrans" cxnId="{AEC04C72-5748-478E-984D-34C99D3A17B7}">
      <dgm:prSet/>
      <dgm:spPr/>
      <dgm:t>
        <a:bodyPr/>
        <a:lstStyle/>
        <a:p>
          <a:endParaRPr lang="en-US"/>
        </a:p>
      </dgm:t>
    </dgm:pt>
    <dgm:pt modelId="{74105DB2-0D33-4F43-871E-2546ECE8C405}">
      <dgm:prSet/>
      <dgm:spPr/>
      <dgm:t>
        <a:bodyPr/>
        <a:lstStyle/>
        <a:p>
          <a:r>
            <a:rPr lang="en-GB" dirty="0"/>
            <a:t>18. Parrish, E, D. (2018). Evidence-Based Practice: A Common Definition Matters. Taylor and Francis Online.</a:t>
          </a:r>
          <a:endParaRPr lang="en-US" dirty="0"/>
        </a:p>
      </dgm:t>
    </dgm:pt>
    <dgm:pt modelId="{542A5147-9F6C-4B56-8B62-12F29C73D75B}" type="parTrans" cxnId="{42891716-4A38-41D5-A958-EC3D8C40E197}">
      <dgm:prSet/>
      <dgm:spPr/>
      <dgm:t>
        <a:bodyPr/>
        <a:lstStyle/>
        <a:p>
          <a:endParaRPr lang="en-US"/>
        </a:p>
      </dgm:t>
    </dgm:pt>
    <dgm:pt modelId="{876CC19A-06A9-4151-A667-55A0A36F65A6}" type="sibTrans" cxnId="{42891716-4A38-41D5-A958-EC3D8C40E197}">
      <dgm:prSet/>
      <dgm:spPr/>
      <dgm:t>
        <a:bodyPr/>
        <a:lstStyle/>
        <a:p>
          <a:endParaRPr lang="en-US"/>
        </a:p>
      </dgm:t>
    </dgm:pt>
    <dgm:pt modelId="{7B5F569B-7863-4A0B-BE0B-0E28B9CCA4CD}">
      <dgm:prSet/>
      <dgm:spPr/>
      <dgm:t>
        <a:bodyPr/>
        <a:lstStyle/>
        <a:p>
          <a:r>
            <a:rPr lang="en-GB" dirty="0"/>
            <a:t>19. </a:t>
          </a:r>
          <a:r>
            <a:rPr lang="en-GB" dirty="0" err="1"/>
            <a:t>Tingen</a:t>
          </a:r>
          <a:r>
            <a:rPr lang="en-GB" dirty="0"/>
            <a:t>, S, </a:t>
          </a:r>
          <a:r>
            <a:rPr lang="en-GB" dirty="0" err="1"/>
            <a:t>M.,Burnett</a:t>
          </a:r>
          <a:r>
            <a:rPr lang="en-GB" dirty="0"/>
            <a:t>, H,A., </a:t>
          </a:r>
          <a:r>
            <a:rPr lang="en-GB" dirty="0" err="1"/>
            <a:t>Muchison,B,R.,Zhu</a:t>
          </a:r>
          <a:r>
            <a:rPr lang="en-GB" dirty="0"/>
            <a:t>, H. (2009).  The importance of nursing research. National Library of Medicine. 48(3).  Pp-167-170. </a:t>
          </a:r>
          <a:endParaRPr lang="en-US" dirty="0"/>
        </a:p>
      </dgm:t>
    </dgm:pt>
    <dgm:pt modelId="{5DA3E98C-522D-45DC-B672-C0DDAC9A0C22}" type="parTrans" cxnId="{17B79A51-985F-43C4-BF77-AEE3D7D9C7F8}">
      <dgm:prSet/>
      <dgm:spPr/>
      <dgm:t>
        <a:bodyPr/>
        <a:lstStyle/>
        <a:p>
          <a:endParaRPr lang="en-US"/>
        </a:p>
      </dgm:t>
    </dgm:pt>
    <dgm:pt modelId="{FFEAEDBE-5B43-4130-976F-6048CDBF822E}" type="sibTrans" cxnId="{17B79A51-985F-43C4-BF77-AEE3D7D9C7F8}">
      <dgm:prSet/>
      <dgm:spPr/>
      <dgm:t>
        <a:bodyPr/>
        <a:lstStyle/>
        <a:p>
          <a:endParaRPr lang="en-US"/>
        </a:p>
      </dgm:t>
    </dgm:pt>
    <dgm:pt modelId="{45BEB002-5A19-49FB-A155-3CD1F922CB4A}">
      <dgm:prSet custT="1"/>
      <dgm:spPr/>
      <dgm:t>
        <a:bodyPr/>
        <a:lstStyle/>
        <a:p>
          <a:r>
            <a:rPr lang="en-GB" sz="1000"/>
            <a:t>20</a:t>
          </a:r>
          <a:r>
            <a:rPr lang="en-GB" sz="1400"/>
            <a:t>. Warburton,R,E, D., Nicol, W, C., Bredin, D, S, S. (2006). Health benefits of physical activity: the evidence. 10(6). Pp-801-809.</a:t>
          </a:r>
          <a:endParaRPr lang="en-GB" sz="1400" dirty="0"/>
        </a:p>
      </dgm:t>
    </dgm:pt>
    <dgm:pt modelId="{13B1688E-F48E-497C-931D-D0E2512AF130}" type="parTrans" cxnId="{8EC67DFB-AF5A-4FC9-9B00-99B33B769F51}">
      <dgm:prSet/>
      <dgm:spPr/>
      <dgm:t>
        <a:bodyPr/>
        <a:lstStyle/>
        <a:p>
          <a:endParaRPr lang="en-US"/>
        </a:p>
      </dgm:t>
    </dgm:pt>
    <dgm:pt modelId="{D01C0C57-CDDE-4FD0-BC77-A2A57DFD6577}" type="sibTrans" cxnId="{8EC67DFB-AF5A-4FC9-9B00-99B33B769F51}">
      <dgm:prSet/>
      <dgm:spPr/>
      <dgm:t>
        <a:bodyPr/>
        <a:lstStyle/>
        <a:p>
          <a:endParaRPr lang="en-US"/>
        </a:p>
      </dgm:t>
    </dgm:pt>
    <dgm:pt modelId="{F6729E94-AEF9-4EBC-AA46-BD755E935980}" type="pres">
      <dgm:prSet presAssocID="{0C3A0A22-C3B4-4CB2-A1DE-FDF2CFDE9E06}" presName="vert0" presStyleCnt="0">
        <dgm:presLayoutVars>
          <dgm:dir/>
          <dgm:animOne val="branch"/>
          <dgm:animLvl val="lvl"/>
        </dgm:presLayoutVars>
      </dgm:prSet>
      <dgm:spPr/>
    </dgm:pt>
    <dgm:pt modelId="{2F2B68F9-5A09-4C2F-B334-E0638E4A27FE}" type="pres">
      <dgm:prSet presAssocID="{EE0B684B-4D79-40DA-9B5F-780AB90EB239}" presName="thickLine" presStyleLbl="alignNode1" presStyleIdx="0" presStyleCnt="10"/>
      <dgm:spPr/>
    </dgm:pt>
    <dgm:pt modelId="{8338707C-B0E1-408F-9F36-71D9235E5145}" type="pres">
      <dgm:prSet presAssocID="{EE0B684B-4D79-40DA-9B5F-780AB90EB239}" presName="horz1" presStyleCnt="0"/>
      <dgm:spPr/>
    </dgm:pt>
    <dgm:pt modelId="{E881035C-C7A4-424A-9072-88B38C6301BE}" type="pres">
      <dgm:prSet presAssocID="{EE0B684B-4D79-40DA-9B5F-780AB90EB239}" presName="tx1" presStyleLbl="revTx" presStyleIdx="0" presStyleCnt="10"/>
      <dgm:spPr/>
    </dgm:pt>
    <dgm:pt modelId="{3F40D199-ED21-4255-BBEA-7CA17069ED25}" type="pres">
      <dgm:prSet presAssocID="{EE0B684B-4D79-40DA-9B5F-780AB90EB239}" presName="vert1" presStyleCnt="0"/>
      <dgm:spPr/>
    </dgm:pt>
    <dgm:pt modelId="{E6ECB5E2-FD12-40B5-BAB8-04A9B2EE3BB3}" type="pres">
      <dgm:prSet presAssocID="{D33CA258-7F03-4482-972B-87334C24A244}" presName="thickLine" presStyleLbl="alignNode1" presStyleIdx="1" presStyleCnt="10"/>
      <dgm:spPr/>
    </dgm:pt>
    <dgm:pt modelId="{37A51640-86BA-482E-A50C-621ACD70040C}" type="pres">
      <dgm:prSet presAssocID="{D33CA258-7F03-4482-972B-87334C24A244}" presName="horz1" presStyleCnt="0"/>
      <dgm:spPr/>
    </dgm:pt>
    <dgm:pt modelId="{CF18E40E-06AA-450A-BE81-83AE4242834E}" type="pres">
      <dgm:prSet presAssocID="{D33CA258-7F03-4482-972B-87334C24A244}" presName="tx1" presStyleLbl="revTx" presStyleIdx="1" presStyleCnt="10"/>
      <dgm:spPr/>
    </dgm:pt>
    <dgm:pt modelId="{BF906E30-D99F-4510-A84C-143D5D4D1572}" type="pres">
      <dgm:prSet presAssocID="{D33CA258-7F03-4482-972B-87334C24A244}" presName="vert1" presStyleCnt="0"/>
      <dgm:spPr/>
    </dgm:pt>
    <dgm:pt modelId="{7AB3D13A-CEE1-4508-94C3-F11509354E5A}" type="pres">
      <dgm:prSet presAssocID="{F5EC6476-7EB8-4011-A13B-9F764BDF0A72}" presName="thickLine" presStyleLbl="alignNode1" presStyleIdx="2" presStyleCnt="10"/>
      <dgm:spPr/>
    </dgm:pt>
    <dgm:pt modelId="{29064685-9F85-484C-9085-638C7546B6CE}" type="pres">
      <dgm:prSet presAssocID="{F5EC6476-7EB8-4011-A13B-9F764BDF0A72}" presName="horz1" presStyleCnt="0"/>
      <dgm:spPr/>
    </dgm:pt>
    <dgm:pt modelId="{F0E8ED90-65A6-4543-A339-C884EDA2022A}" type="pres">
      <dgm:prSet presAssocID="{F5EC6476-7EB8-4011-A13B-9F764BDF0A72}" presName="tx1" presStyleLbl="revTx" presStyleIdx="2" presStyleCnt="10"/>
      <dgm:spPr/>
    </dgm:pt>
    <dgm:pt modelId="{C87653EE-B018-4FF3-9E56-8D42CDFA54E4}" type="pres">
      <dgm:prSet presAssocID="{F5EC6476-7EB8-4011-A13B-9F764BDF0A72}" presName="vert1" presStyleCnt="0"/>
      <dgm:spPr/>
    </dgm:pt>
    <dgm:pt modelId="{8D0AAE31-4A3E-4B03-9E92-B8C6D8F53427}" type="pres">
      <dgm:prSet presAssocID="{E5A52949-F5F6-4CDD-9403-24CA47A9A156}" presName="thickLine" presStyleLbl="alignNode1" presStyleIdx="3" presStyleCnt="10"/>
      <dgm:spPr/>
    </dgm:pt>
    <dgm:pt modelId="{0D0CA291-797F-40F6-B25E-399B08C08483}" type="pres">
      <dgm:prSet presAssocID="{E5A52949-F5F6-4CDD-9403-24CA47A9A156}" presName="horz1" presStyleCnt="0"/>
      <dgm:spPr/>
    </dgm:pt>
    <dgm:pt modelId="{25D12CE3-9642-4806-B7BA-B14A2C333B08}" type="pres">
      <dgm:prSet presAssocID="{E5A52949-F5F6-4CDD-9403-24CA47A9A156}" presName="tx1" presStyleLbl="revTx" presStyleIdx="3" presStyleCnt="10"/>
      <dgm:spPr/>
    </dgm:pt>
    <dgm:pt modelId="{1CFF3F66-4747-4775-98EB-2411608CFFEC}" type="pres">
      <dgm:prSet presAssocID="{E5A52949-F5F6-4CDD-9403-24CA47A9A156}" presName="vert1" presStyleCnt="0"/>
      <dgm:spPr/>
    </dgm:pt>
    <dgm:pt modelId="{0B7A4863-8006-44B7-B580-D6B8D494E16E}" type="pres">
      <dgm:prSet presAssocID="{43AC543B-80E9-4FF0-AEBB-2743EF9F024E}" presName="thickLine" presStyleLbl="alignNode1" presStyleIdx="4" presStyleCnt="10"/>
      <dgm:spPr/>
    </dgm:pt>
    <dgm:pt modelId="{FD2E0AE3-6B39-4D0B-B9B0-27FC0194E98F}" type="pres">
      <dgm:prSet presAssocID="{43AC543B-80E9-4FF0-AEBB-2743EF9F024E}" presName="horz1" presStyleCnt="0"/>
      <dgm:spPr/>
    </dgm:pt>
    <dgm:pt modelId="{BB66AC61-2F25-4067-81C9-2D805A3AABA1}" type="pres">
      <dgm:prSet presAssocID="{43AC543B-80E9-4FF0-AEBB-2743EF9F024E}" presName="tx1" presStyleLbl="revTx" presStyleIdx="4" presStyleCnt="10"/>
      <dgm:spPr/>
    </dgm:pt>
    <dgm:pt modelId="{094C1BA2-F19A-4D58-93EA-E5FF9BB6EA55}" type="pres">
      <dgm:prSet presAssocID="{43AC543B-80E9-4FF0-AEBB-2743EF9F024E}" presName="vert1" presStyleCnt="0"/>
      <dgm:spPr/>
    </dgm:pt>
    <dgm:pt modelId="{EA774AAA-3166-4EB5-A192-16122F627457}" type="pres">
      <dgm:prSet presAssocID="{6FED6F0A-7646-42D2-B919-620F4AFC6482}" presName="thickLine" presStyleLbl="alignNode1" presStyleIdx="5" presStyleCnt="10"/>
      <dgm:spPr/>
    </dgm:pt>
    <dgm:pt modelId="{B98B7B67-A026-4D98-B24A-5968783E1AD5}" type="pres">
      <dgm:prSet presAssocID="{6FED6F0A-7646-42D2-B919-620F4AFC6482}" presName="horz1" presStyleCnt="0"/>
      <dgm:spPr/>
    </dgm:pt>
    <dgm:pt modelId="{72DAC976-94DC-437B-B4B9-583A9F003942}" type="pres">
      <dgm:prSet presAssocID="{6FED6F0A-7646-42D2-B919-620F4AFC6482}" presName="tx1" presStyleLbl="revTx" presStyleIdx="5" presStyleCnt="10"/>
      <dgm:spPr/>
    </dgm:pt>
    <dgm:pt modelId="{436576C9-4CFA-4309-AE91-B3B01E7B0126}" type="pres">
      <dgm:prSet presAssocID="{6FED6F0A-7646-42D2-B919-620F4AFC6482}" presName="vert1" presStyleCnt="0"/>
      <dgm:spPr/>
    </dgm:pt>
    <dgm:pt modelId="{FCA5D672-5B9B-46A2-B6DF-AE74954397ED}" type="pres">
      <dgm:prSet presAssocID="{D7BB4E0E-177D-4084-AA7E-AEE60156203F}" presName="thickLine" presStyleLbl="alignNode1" presStyleIdx="6" presStyleCnt="10"/>
      <dgm:spPr/>
    </dgm:pt>
    <dgm:pt modelId="{E3B6ECFC-FC82-41B1-9BFA-6B0BD4A5CD06}" type="pres">
      <dgm:prSet presAssocID="{D7BB4E0E-177D-4084-AA7E-AEE60156203F}" presName="horz1" presStyleCnt="0"/>
      <dgm:spPr/>
    </dgm:pt>
    <dgm:pt modelId="{1B0AD0D3-ED74-46AC-A503-08AE6625F55D}" type="pres">
      <dgm:prSet presAssocID="{D7BB4E0E-177D-4084-AA7E-AEE60156203F}" presName="tx1" presStyleLbl="revTx" presStyleIdx="6" presStyleCnt="10"/>
      <dgm:spPr/>
    </dgm:pt>
    <dgm:pt modelId="{B3DC0916-6546-4B93-9F06-5228F1BB3F95}" type="pres">
      <dgm:prSet presAssocID="{D7BB4E0E-177D-4084-AA7E-AEE60156203F}" presName="vert1" presStyleCnt="0"/>
      <dgm:spPr/>
    </dgm:pt>
    <dgm:pt modelId="{874AEF2D-9DB2-4898-A79B-03125FA07176}" type="pres">
      <dgm:prSet presAssocID="{74105DB2-0D33-4F43-871E-2546ECE8C405}" presName="thickLine" presStyleLbl="alignNode1" presStyleIdx="7" presStyleCnt="10"/>
      <dgm:spPr/>
    </dgm:pt>
    <dgm:pt modelId="{2B97EA9E-FECB-489B-BE7F-C28157497262}" type="pres">
      <dgm:prSet presAssocID="{74105DB2-0D33-4F43-871E-2546ECE8C405}" presName="horz1" presStyleCnt="0"/>
      <dgm:spPr/>
    </dgm:pt>
    <dgm:pt modelId="{C0D9084B-FFCD-4263-9BE9-06BC36176467}" type="pres">
      <dgm:prSet presAssocID="{74105DB2-0D33-4F43-871E-2546ECE8C405}" presName="tx1" presStyleLbl="revTx" presStyleIdx="7" presStyleCnt="10"/>
      <dgm:spPr/>
    </dgm:pt>
    <dgm:pt modelId="{A8ED0193-0E1C-4BE4-8899-517F8384460E}" type="pres">
      <dgm:prSet presAssocID="{74105DB2-0D33-4F43-871E-2546ECE8C405}" presName="vert1" presStyleCnt="0"/>
      <dgm:spPr/>
    </dgm:pt>
    <dgm:pt modelId="{FC88B4A8-E347-41C8-B9D6-C585C23B4E83}" type="pres">
      <dgm:prSet presAssocID="{7B5F569B-7863-4A0B-BE0B-0E28B9CCA4CD}" presName="thickLine" presStyleLbl="alignNode1" presStyleIdx="8" presStyleCnt="10"/>
      <dgm:spPr/>
    </dgm:pt>
    <dgm:pt modelId="{816772D3-4D81-408F-AA84-50584B35679D}" type="pres">
      <dgm:prSet presAssocID="{7B5F569B-7863-4A0B-BE0B-0E28B9CCA4CD}" presName="horz1" presStyleCnt="0"/>
      <dgm:spPr/>
    </dgm:pt>
    <dgm:pt modelId="{90B5A1D6-4184-4CD7-B17A-C6556388DB2F}" type="pres">
      <dgm:prSet presAssocID="{7B5F569B-7863-4A0B-BE0B-0E28B9CCA4CD}" presName="tx1" presStyleLbl="revTx" presStyleIdx="8" presStyleCnt="10"/>
      <dgm:spPr/>
    </dgm:pt>
    <dgm:pt modelId="{6DFC5A19-F14C-4FEA-8701-4952C17AB64D}" type="pres">
      <dgm:prSet presAssocID="{7B5F569B-7863-4A0B-BE0B-0E28B9CCA4CD}" presName="vert1" presStyleCnt="0"/>
      <dgm:spPr/>
    </dgm:pt>
    <dgm:pt modelId="{D697AC18-1D06-48E5-B864-3185286B3A4F}" type="pres">
      <dgm:prSet presAssocID="{45BEB002-5A19-49FB-A155-3CD1F922CB4A}" presName="thickLine" presStyleLbl="alignNode1" presStyleIdx="9" presStyleCnt="10"/>
      <dgm:spPr/>
    </dgm:pt>
    <dgm:pt modelId="{F676562B-007C-41F2-85D5-F3274B70DCB9}" type="pres">
      <dgm:prSet presAssocID="{45BEB002-5A19-49FB-A155-3CD1F922CB4A}" presName="horz1" presStyleCnt="0"/>
      <dgm:spPr/>
    </dgm:pt>
    <dgm:pt modelId="{4D438988-8D11-42EC-8CB5-85649149B347}" type="pres">
      <dgm:prSet presAssocID="{45BEB002-5A19-49FB-A155-3CD1F922CB4A}" presName="tx1" presStyleLbl="revTx" presStyleIdx="9" presStyleCnt="10"/>
      <dgm:spPr/>
    </dgm:pt>
    <dgm:pt modelId="{06C16D69-D0B4-480E-90D4-354356F06A14}" type="pres">
      <dgm:prSet presAssocID="{45BEB002-5A19-49FB-A155-3CD1F922CB4A}" presName="vert1" presStyleCnt="0"/>
      <dgm:spPr/>
    </dgm:pt>
  </dgm:ptLst>
  <dgm:cxnLst>
    <dgm:cxn modelId="{42891716-4A38-41D5-A958-EC3D8C40E197}" srcId="{0C3A0A22-C3B4-4CB2-A1DE-FDF2CFDE9E06}" destId="{74105DB2-0D33-4F43-871E-2546ECE8C405}" srcOrd="7" destOrd="0" parTransId="{542A5147-9F6C-4B56-8B62-12F29C73D75B}" sibTransId="{876CC19A-06A9-4151-A667-55A0A36F65A6}"/>
    <dgm:cxn modelId="{D58E4D1E-593C-4E7F-8D0E-C47805E64978}" type="presOf" srcId="{F5EC6476-7EB8-4011-A13B-9F764BDF0A72}" destId="{F0E8ED90-65A6-4543-A339-C884EDA2022A}" srcOrd="0" destOrd="0" presId="urn:microsoft.com/office/officeart/2008/layout/LinedList"/>
    <dgm:cxn modelId="{1BBBF31F-95B2-41C2-B282-EB6FC8F1D7F6}" type="presOf" srcId="{74105DB2-0D33-4F43-871E-2546ECE8C405}" destId="{C0D9084B-FFCD-4263-9BE9-06BC36176467}" srcOrd="0" destOrd="0" presId="urn:microsoft.com/office/officeart/2008/layout/LinedList"/>
    <dgm:cxn modelId="{3CBBC527-97BB-46B1-9E03-4927AC5F9FE6}" srcId="{0C3A0A22-C3B4-4CB2-A1DE-FDF2CFDE9E06}" destId="{6FED6F0A-7646-42D2-B919-620F4AFC6482}" srcOrd="5" destOrd="0" parTransId="{520CBBDA-6B1E-4A7B-9ECF-87F6EA22431A}" sibTransId="{B401271E-FBD4-4FBF-A4DB-F97121177D96}"/>
    <dgm:cxn modelId="{8171B65C-3DD2-43B9-8402-F5FA3F3ACD6D}" type="presOf" srcId="{6FED6F0A-7646-42D2-B919-620F4AFC6482}" destId="{72DAC976-94DC-437B-B4B9-583A9F003942}" srcOrd="0" destOrd="0" presId="urn:microsoft.com/office/officeart/2008/layout/LinedList"/>
    <dgm:cxn modelId="{6C709342-C48B-4C79-98DB-EB18E806A3EB}" type="presOf" srcId="{E5A52949-F5F6-4CDD-9403-24CA47A9A156}" destId="{25D12CE3-9642-4806-B7BA-B14A2C333B08}" srcOrd="0" destOrd="0" presId="urn:microsoft.com/office/officeart/2008/layout/LinedList"/>
    <dgm:cxn modelId="{35BBE26F-C659-46C2-84E9-2FBF5E5F650C}" srcId="{0C3A0A22-C3B4-4CB2-A1DE-FDF2CFDE9E06}" destId="{EE0B684B-4D79-40DA-9B5F-780AB90EB239}" srcOrd="0" destOrd="0" parTransId="{E21BE7BB-E922-4482-BA30-18EE71F5A1B2}" sibTransId="{2BF74F9E-794E-4A23-9C90-736A3730D983}"/>
    <dgm:cxn modelId="{7EE3DA50-009A-4C1E-B7A6-8431CD3C086A}" srcId="{0C3A0A22-C3B4-4CB2-A1DE-FDF2CFDE9E06}" destId="{F5EC6476-7EB8-4011-A13B-9F764BDF0A72}" srcOrd="2" destOrd="0" parTransId="{8AE5955C-C8B9-4A20-8F3C-A3765D85FF77}" sibTransId="{43776934-3194-4AFD-BDBF-6E7CE480DA80}"/>
    <dgm:cxn modelId="{17B79A51-985F-43C4-BF77-AEE3D7D9C7F8}" srcId="{0C3A0A22-C3B4-4CB2-A1DE-FDF2CFDE9E06}" destId="{7B5F569B-7863-4A0B-BE0B-0E28B9CCA4CD}" srcOrd="8" destOrd="0" parTransId="{5DA3E98C-522D-45DC-B672-C0DDAC9A0C22}" sibTransId="{FFEAEDBE-5B43-4130-976F-6048CDBF822E}"/>
    <dgm:cxn modelId="{AEC04C72-5748-478E-984D-34C99D3A17B7}" srcId="{0C3A0A22-C3B4-4CB2-A1DE-FDF2CFDE9E06}" destId="{D7BB4E0E-177D-4084-AA7E-AEE60156203F}" srcOrd="6" destOrd="0" parTransId="{964ECE6D-98D9-459E-A67D-3ACEB932913B}" sibTransId="{27E7258B-52AA-4F56-88A3-2511D9AA5915}"/>
    <dgm:cxn modelId="{ED6C7779-A5D3-420C-97BC-8444ED8E5851}" srcId="{0C3A0A22-C3B4-4CB2-A1DE-FDF2CFDE9E06}" destId="{E5A52949-F5F6-4CDD-9403-24CA47A9A156}" srcOrd="3" destOrd="0" parTransId="{3A7B9E83-7BFF-417A-A8DC-A4C92E93335C}" sibTransId="{3EB8E1AD-0FF7-4895-9972-A69EBDC7DC5F}"/>
    <dgm:cxn modelId="{B615C18D-B825-416A-B366-6D917C8054D1}" type="presOf" srcId="{0C3A0A22-C3B4-4CB2-A1DE-FDF2CFDE9E06}" destId="{F6729E94-AEF9-4EBC-AA46-BD755E935980}" srcOrd="0" destOrd="0" presId="urn:microsoft.com/office/officeart/2008/layout/LinedList"/>
    <dgm:cxn modelId="{1F5A6C96-6973-4A1C-A699-769748EADD23}" type="presOf" srcId="{7B5F569B-7863-4A0B-BE0B-0E28B9CCA4CD}" destId="{90B5A1D6-4184-4CD7-B17A-C6556388DB2F}" srcOrd="0" destOrd="0" presId="urn:microsoft.com/office/officeart/2008/layout/LinedList"/>
    <dgm:cxn modelId="{40B5B0A3-44B6-40AE-A949-B4AA991ED918}" srcId="{0C3A0A22-C3B4-4CB2-A1DE-FDF2CFDE9E06}" destId="{D33CA258-7F03-4482-972B-87334C24A244}" srcOrd="1" destOrd="0" parTransId="{2AB89A74-091D-4805-A06F-C8F1DF37F1B1}" sibTransId="{97C31A71-8B8D-4055-85ED-8A9BD406656B}"/>
    <dgm:cxn modelId="{3C410BAA-24CA-4F31-897C-6578C566FF83}" type="presOf" srcId="{43AC543B-80E9-4FF0-AEBB-2743EF9F024E}" destId="{BB66AC61-2F25-4067-81C9-2D805A3AABA1}" srcOrd="0" destOrd="0" presId="urn:microsoft.com/office/officeart/2008/layout/LinedList"/>
    <dgm:cxn modelId="{B6888EAB-A2A4-4B38-8A54-F42DAA33CBF8}" type="presOf" srcId="{EE0B684B-4D79-40DA-9B5F-780AB90EB239}" destId="{E881035C-C7A4-424A-9072-88B38C6301BE}" srcOrd="0" destOrd="0" presId="urn:microsoft.com/office/officeart/2008/layout/LinedList"/>
    <dgm:cxn modelId="{BBD190C4-9EB1-4E96-BA47-51E306040E1E}" type="presOf" srcId="{D7BB4E0E-177D-4084-AA7E-AEE60156203F}" destId="{1B0AD0D3-ED74-46AC-A503-08AE6625F55D}" srcOrd="0" destOrd="0" presId="urn:microsoft.com/office/officeart/2008/layout/LinedList"/>
    <dgm:cxn modelId="{1D94D4DB-DDC5-4E87-A464-998DA7315AC8}" srcId="{0C3A0A22-C3B4-4CB2-A1DE-FDF2CFDE9E06}" destId="{43AC543B-80E9-4FF0-AEBB-2743EF9F024E}" srcOrd="4" destOrd="0" parTransId="{9816E59C-0285-4CBC-ABBB-C6B91EC3C9F6}" sibTransId="{C0719A3F-00DF-4696-84A5-5CD293B47B93}"/>
    <dgm:cxn modelId="{0C95A3EA-694A-4F77-8BEB-F6B5C3E489F5}" type="presOf" srcId="{D33CA258-7F03-4482-972B-87334C24A244}" destId="{CF18E40E-06AA-450A-BE81-83AE4242834E}" srcOrd="0" destOrd="0" presId="urn:microsoft.com/office/officeart/2008/layout/LinedList"/>
    <dgm:cxn modelId="{6B17D8F9-8653-40E0-933F-16532111C4DE}" type="presOf" srcId="{45BEB002-5A19-49FB-A155-3CD1F922CB4A}" destId="{4D438988-8D11-42EC-8CB5-85649149B347}" srcOrd="0" destOrd="0" presId="urn:microsoft.com/office/officeart/2008/layout/LinedList"/>
    <dgm:cxn modelId="{8EC67DFB-AF5A-4FC9-9B00-99B33B769F51}" srcId="{0C3A0A22-C3B4-4CB2-A1DE-FDF2CFDE9E06}" destId="{45BEB002-5A19-49FB-A155-3CD1F922CB4A}" srcOrd="9" destOrd="0" parTransId="{13B1688E-F48E-497C-931D-D0E2512AF130}" sibTransId="{D01C0C57-CDDE-4FD0-BC77-A2A57DFD6577}"/>
    <dgm:cxn modelId="{BE59F650-0AF1-48AB-9327-D2E433A41803}" type="presParOf" srcId="{F6729E94-AEF9-4EBC-AA46-BD755E935980}" destId="{2F2B68F9-5A09-4C2F-B334-E0638E4A27FE}" srcOrd="0" destOrd="0" presId="urn:microsoft.com/office/officeart/2008/layout/LinedList"/>
    <dgm:cxn modelId="{13833E7F-FB20-4834-92EF-CBC701A2DA6F}" type="presParOf" srcId="{F6729E94-AEF9-4EBC-AA46-BD755E935980}" destId="{8338707C-B0E1-408F-9F36-71D9235E5145}" srcOrd="1" destOrd="0" presId="urn:microsoft.com/office/officeart/2008/layout/LinedList"/>
    <dgm:cxn modelId="{9DEEAD5C-6356-4D8A-85B2-352190BE3DFE}" type="presParOf" srcId="{8338707C-B0E1-408F-9F36-71D9235E5145}" destId="{E881035C-C7A4-424A-9072-88B38C6301BE}" srcOrd="0" destOrd="0" presId="urn:microsoft.com/office/officeart/2008/layout/LinedList"/>
    <dgm:cxn modelId="{5DB33F47-260E-45EA-A78F-A4E11B99EEF7}" type="presParOf" srcId="{8338707C-B0E1-408F-9F36-71D9235E5145}" destId="{3F40D199-ED21-4255-BBEA-7CA17069ED25}" srcOrd="1" destOrd="0" presId="urn:microsoft.com/office/officeart/2008/layout/LinedList"/>
    <dgm:cxn modelId="{09082079-818B-463C-BBB8-87F2A4C9A565}" type="presParOf" srcId="{F6729E94-AEF9-4EBC-AA46-BD755E935980}" destId="{E6ECB5E2-FD12-40B5-BAB8-04A9B2EE3BB3}" srcOrd="2" destOrd="0" presId="urn:microsoft.com/office/officeart/2008/layout/LinedList"/>
    <dgm:cxn modelId="{9BFC74CA-B6CC-4650-A76C-C815FF03FC29}" type="presParOf" srcId="{F6729E94-AEF9-4EBC-AA46-BD755E935980}" destId="{37A51640-86BA-482E-A50C-621ACD70040C}" srcOrd="3" destOrd="0" presId="urn:microsoft.com/office/officeart/2008/layout/LinedList"/>
    <dgm:cxn modelId="{2B6E4ED1-FD5A-4A51-B9D8-F33E79800C9F}" type="presParOf" srcId="{37A51640-86BA-482E-A50C-621ACD70040C}" destId="{CF18E40E-06AA-450A-BE81-83AE4242834E}" srcOrd="0" destOrd="0" presId="urn:microsoft.com/office/officeart/2008/layout/LinedList"/>
    <dgm:cxn modelId="{94C5A3B2-38EB-458A-AC4D-780EF7B36983}" type="presParOf" srcId="{37A51640-86BA-482E-A50C-621ACD70040C}" destId="{BF906E30-D99F-4510-A84C-143D5D4D1572}" srcOrd="1" destOrd="0" presId="urn:microsoft.com/office/officeart/2008/layout/LinedList"/>
    <dgm:cxn modelId="{66E780BD-817D-4571-B33F-407E90DE37EA}" type="presParOf" srcId="{F6729E94-AEF9-4EBC-AA46-BD755E935980}" destId="{7AB3D13A-CEE1-4508-94C3-F11509354E5A}" srcOrd="4" destOrd="0" presId="urn:microsoft.com/office/officeart/2008/layout/LinedList"/>
    <dgm:cxn modelId="{AA7CDE44-1FCE-485F-AE6D-DF61F6233AAA}" type="presParOf" srcId="{F6729E94-AEF9-4EBC-AA46-BD755E935980}" destId="{29064685-9F85-484C-9085-638C7546B6CE}" srcOrd="5" destOrd="0" presId="urn:microsoft.com/office/officeart/2008/layout/LinedList"/>
    <dgm:cxn modelId="{0FB70AFC-789A-4BD3-9904-C9644AEFFC76}" type="presParOf" srcId="{29064685-9F85-484C-9085-638C7546B6CE}" destId="{F0E8ED90-65A6-4543-A339-C884EDA2022A}" srcOrd="0" destOrd="0" presId="urn:microsoft.com/office/officeart/2008/layout/LinedList"/>
    <dgm:cxn modelId="{D0B469F6-48E8-4AD8-90C9-5022099C0C59}" type="presParOf" srcId="{29064685-9F85-484C-9085-638C7546B6CE}" destId="{C87653EE-B018-4FF3-9E56-8D42CDFA54E4}" srcOrd="1" destOrd="0" presId="urn:microsoft.com/office/officeart/2008/layout/LinedList"/>
    <dgm:cxn modelId="{4988F24D-6FEB-4E9E-9548-E24535A0FD9B}" type="presParOf" srcId="{F6729E94-AEF9-4EBC-AA46-BD755E935980}" destId="{8D0AAE31-4A3E-4B03-9E92-B8C6D8F53427}" srcOrd="6" destOrd="0" presId="urn:microsoft.com/office/officeart/2008/layout/LinedList"/>
    <dgm:cxn modelId="{55A4A6D3-F0DD-4993-9CA1-939509AEEA58}" type="presParOf" srcId="{F6729E94-AEF9-4EBC-AA46-BD755E935980}" destId="{0D0CA291-797F-40F6-B25E-399B08C08483}" srcOrd="7" destOrd="0" presId="urn:microsoft.com/office/officeart/2008/layout/LinedList"/>
    <dgm:cxn modelId="{A580151E-C0CC-4103-B346-D685D99B4503}" type="presParOf" srcId="{0D0CA291-797F-40F6-B25E-399B08C08483}" destId="{25D12CE3-9642-4806-B7BA-B14A2C333B08}" srcOrd="0" destOrd="0" presId="urn:microsoft.com/office/officeart/2008/layout/LinedList"/>
    <dgm:cxn modelId="{ECC88B38-BBA4-4DCF-89FD-8D7ACA885C5E}" type="presParOf" srcId="{0D0CA291-797F-40F6-B25E-399B08C08483}" destId="{1CFF3F66-4747-4775-98EB-2411608CFFEC}" srcOrd="1" destOrd="0" presId="urn:microsoft.com/office/officeart/2008/layout/LinedList"/>
    <dgm:cxn modelId="{1A3430DA-ED32-45AE-8E9B-68423555C9A7}" type="presParOf" srcId="{F6729E94-AEF9-4EBC-AA46-BD755E935980}" destId="{0B7A4863-8006-44B7-B580-D6B8D494E16E}" srcOrd="8" destOrd="0" presId="urn:microsoft.com/office/officeart/2008/layout/LinedList"/>
    <dgm:cxn modelId="{4A70FF0B-FD68-4EED-814B-60319F2F30DF}" type="presParOf" srcId="{F6729E94-AEF9-4EBC-AA46-BD755E935980}" destId="{FD2E0AE3-6B39-4D0B-B9B0-27FC0194E98F}" srcOrd="9" destOrd="0" presId="urn:microsoft.com/office/officeart/2008/layout/LinedList"/>
    <dgm:cxn modelId="{ED51928C-F321-4E0C-9D2C-E29CD0EC7B0A}" type="presParOf" srcId="{FD2E0AE3-6B39-4D0B-B9B0-27FC0194E98F}" destId="{BB66AC61-2F25-4067-81C9-2D805A3AABA1}" srcOrd="0" destOrd="0" presId="urn:microsoft.com/office/officeart/2008/layout/LinedList"/>
    <dgm:cxn modelId="{B0FC9841-655C-4AE5-B371-3C01187479A4}" type="presParOf" srcId="{FD2E0AE3-6B39-4D0B-B9B0-27FC0194E98F}" destId="{094C1BA2-F19A-4D58-93EA-E5FF9BB6EA55}" srcOrd="1" destOrd="0" presId="urn:microsoft.com/office/officeart/2008/layout/LinedList"/>
    <dgm:cxn modelId="{6DD24395-F400-4097-AC90-6D5A5BC73880}" type="presParOf" srcId="{F6729E94-AEF9-4EBC-AA46-BD755E935980}" destId="{EA774AAA-3166-4EB5-A192-16122F627457}" srcOrd="10" destOrd="0" presId="urn:microsoft.com/office/officeart/2008/layout/LinedList"/>
    <dgm:cxn modelId="{5C6F4D8F-A30C-4590-94C3-99CFD656DE5F}" type="presParOf" srcId="{F6729E94-AEF9-4EBC-AA46-BD755E935980}" destId="{B98B7B67-A026-4D98-B24A-5968783E1AD5}" srcOrd="11" destOrd="0" presId="urn:microsoft.com/office/officeart/2008/layout/LinedList"/>
    <dgm:cxn modelId="{4010F520-68F2-4502-AF82-1E66B4DEB485}" type="presParOf" srcId="{B98B7B67-A026-4D98-B24A-5968783E1AD5}" destId="{72DAC976-94DC-437B-B4B9-583A9F003942}" srcOrd="0" destOrd="0" presId="urn:microsoft.com/office/officeart/2008/layout/LinedList"/>
    <dgm:cxn modelId="{0D7AD0D6-D90E-471B-9C83-390518D4E1E6}" type="presParOf" srcId="{B98B7B67-A026-4D98-B24A-5968783E1AD5}" destId="{436576C9-4CFA-4309-AE91-B3B01E7B0126}" srcOrd="1" destOrd="0" presId="urn:microsoft.com/office/officeart/2008/layout/LinedList"/>
    <dgm:cxn modelId="{32D3972F-5D75-4821-BB93-37596692090D}" type="presParOf" srcId="{F6729E94-AEF9-4EBC-AA46-BD755E935980}" destId="{FCA5D672-5B9B-46A2-B6DF-AE74954397ED}" srcOrd="12" destOrd="0" presId="urn:microsoft.com/office/officeart/2008/layout/LinedList"/>
    <dgm:cxn modelId="{B2206297-83E3-479E-B722-C15B32CD2E34}" type="presParOf" srcId="{F6729E94-AEF9-4EBC-AA46-BD755E935980}" destId="{E3B6ECFC-FC82-41B1-9BFA-6B0BD4A5CD06}" srcOrd="13" destOrd="0" presId="urn:microsoft.com/office/officeart/2008/layout/LinedList"/>
    <dgm:cxn modelId="{380FC5EA-5960-4BAA-B96A-443B254D5499}" type="presParOf" srcId="{E3B6ECFC-FC82-41B1-9BFA-6B0BD4A5CD06}" destId="{1B0AD0D3-ED74-46AC-A503-08AE6625F55D}" srcOrd="0" destOrd="0" presId="urn:microsoft.com/office/officeart/2008/layout/LinedList"/>
    <dgm:cxn modelId="{10FD7B20-6A51-4C2F-810C-B84E5807BF81}" type="presParOf" srcId="{E3B6ECFC-FC82-41B1-9BFA-6B0BD4A5CD06}" destId="{B3DC0916-6546-4B93-9F06-5228F1BB3F95}" srcOrd="1" destOrd="0" presId="urn:microsoft.com/office/officeart/2008/layout/LinedList"/>
    <dgm:cxn modelId="{B89976FB-8409-42DC-91A9-DA236632A828}" type="presParOf" srcId="{F6729E94-AEF9-4EBC-AA46-BD755E935980}" destId="{874AEF2D-9DB2-4898-A79B-03125FA07176}" srcOrd="14" destOrd="0" presId="urn:microsoft.com/office/officeart/2008/layout/LinedList"/>
    <dgm:cxn modelId="{7F674BF0-0937-4B02-901A-873EB5B241AB}" type="presParOf" srcId="{F6729E94-AEF9-4EBC-AA46-BD755E935980}" destId="{2B97EA9E-FECB-489B-BE7F-C28157497262}" srcOrd="15" destOrd="0" presId="urn:microsoft.com/office/officeart/2008/layout/LinedList"/>
    <dgm:cxn modelId="{CE7DA207-BD50-4037-B752-656F15970242}" type="presParOf" srcId="{2B97EA9E-FECB-489B-BE7F-C28157497262}" destId="{C0D9084B-FFCD-4263-9BE9-06BC36176467}" srcOrd="0" destOrd="0" presId="urn:microsoft.com/office/officeart/2008/layout/LinedList"/>
    <dgm:cxn modelId="{A8FEBA6F-1ECE-4385-9F5A-70B44779F8B1}" type="presParOf" srcId="{2B97EA9E-FECB-489B-BE7F-C28157497262}" destId="{A8ED0193-0E1C-4BE4-8899-517F8384460E}" srcOrd="1" destOrd="0" presId="urn:microsoft.com/office/officeart/2008/layout/LinedList"/>
    <dgm:cxn modelId="{F1799BA9-5979-44E1-B36F-B4C50910854B}" type="presParOf" srcId="{F6729E94-AEF9-4EBC-AA46-BD755E935980}" destId="{FC88B4A8-E347-41C8-B9D6-C585C23B4E83}" srcOrd="16" destOrd="0" presId="urn:microsoft.com/office/officeart/2008/layout/LinedList"/>
    <dgm:cxn modelId="{CDAED4C9-AB44-4844-A7CA-21DB4C974333}" type="presParOf" srcId="{F6729E94-AEF9-4EBC-AA46-BD755E935980}" destId="{816772D3-4D81-408F-AA84-50584B35679D}" srcOrd="17" destOrd="0" presId="urn:microsoft.com/office/officeart/2008/layout/LinedList"/>
    <dgm:cxn modelId="{C40581FB-37C4-4211-9DDB-AAEF451B9413}" type="presParOf" srcId="{816772D3-4D81-408F-AA84-50584B35679D}" destId="{90B5A1D6-4184-4CD7-B17A-C6556388DB2F}" srcOrd="0" destOrd="0" presId="urn:microsoft.com/office/officeart/2008/layout/LinedList"/>
    <dgm:cxn modelId="{35CF1D70-30BA-483E-838E-FA6C2DE72311}" type="presParOf" srcId="{816772D3-4D81-408F-AA84-50584B35679D}" destId="{6DFC5A19-F14C-4FEA-8701-4952C17AB64D}" srcOrd="1" destOrd="0" presId="urn:microsoft.com/office/officeart/2008/layout/LinedList"/>
    <dgm:cxn modelId="{816D83F9-BF27-438C-A547-2C379719C16B}" type="presParOf" srcId="{F6729E94-AEF9-4EBC-AA46-BD755E935980}" destId="{D697AC18-1D06-48E5-B864-3185286B3A4F}" srcOrd="18" destOrd="0" presId="urn:microsoft.com/office/officeart/2008/layout/LinedList"/>
    <dgm:cxn modelId="{7A834E37-2171-4DDE-9362-DF6C2D760167}" type="presParOf" srcId="{F6729E94-AEF9-4EBC-AA46-BD755E935980}" destId="{F676562B-007C-41F2-85D5-F3274B70DCB9}" srcOrd="19" destOrd="0" presId="urn:microsoft.com/office/officeart/2008/layout/LinedList"/>
    <dgm:cxn modelId="{BC3E907A-F8B7-4BD1-9773-C261CFFF18B5}" type="presParOf" srcId="{F676562B-007C-41F2-85D5-F3274B70DCB9}" destId="{4D438988-8D11-42EC-8CB5-85649149B347}" srcOrd="0" destOrd="0" presId="urn:microsoft.com/office/officeart/2008/layout/LinedList"/>
    <dgm:cxn modelId="{6DD4CB6B-EE03-4684-A66B-61C0AC3BB836}" type="presParOf" srcId="{F676562B-007C-41F2-85D5-F3274B70DCB9}" destId="{06C16D69-D0B4-480E-90D4-354356F06A1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B9DC0A9-5DB3-4AC4-9BB2-6E4C8ADE119D}" type="doc">
      <dgm:prSet loTypeId="urn:microsoft.com/office/officeart/2005/8/layout/process4" loCatId="process" qsTypeId="urn:microsoft.com/office/officeart/2005/8/quickstyle/simple1" qsCatId="simple" csTypeId="urn:microsoft.com/office/officeart/2005/8/colors/accent2_2" csCatId="accent2" phldr="1"/>
      <dgm:spPr/>
      <dgm:t>
        <a:bodyPr/>
        <a:lstStyle/>
        <a:p>
          <a:endParaRPr lang="en-US"/>
        </a:p>
      </dgm:t>
    </dgm:pt>
    <dgm:pt modelId="{B2D61546-588B-498A-8667-7002904CE92A}">
      <dgm:prSet/>
      <dgm:spPr/>
      <dgm:t>
        <a:bodyPr/>
        <a:lstStyle/>
        <a:p>
          <a:r>
            <a:rPr lang="en-GB"/>
            <a:t>Pathak, V., Jena, B., Kalra, S (2013). Qualitative research. </a:t>
          </a:r>
          <a:r>
            <a:rPr lang="en-GB" i="1"/>
            <a:t>National Library of Medicine. </a:t>
          </a:r>
          <a:r>
            <a:rPr lang="en-GB"/>
            <a:t>4(3). </a:t>
          </a:r>
          <a:endParaRPr lang="en-US"/>
        </a:p>
      </dgm:t>
    </dgm:pt>
    <dgm:pt modelId="{CB5F7793-5F9E-41A6-AC0F-309876BC2A01}" type="parTrans" cxnId="{C267095E-9E4A-49C9-B069-7A3197C5775E}">
      <dgm:prSet/>
      <dgm:spPr/>
      <dgm:t>
        <a:bodyPr/>
        <a:lstStyle/>
        <a:p>
          <a:endParaRPr lang="en-US"/>
        </a:p>
      </dgm:t>
    </dgm:pt>
    <dgm:pt modelId="{235C257D-0B51-443C-AD7C-396434747B33}" type="sibTrans" cxnId="{C267095E-9E4A-49C9-B069-7A3197C5775E}">
      <dgm:prSet/>
      <dgm:spPr/>
      <dgm:t>
        <a:bodyPr/>
        <a:lstStyle/>
        <a:p>
          <a:endParaRPr lang="en-US"/>
        </a:p>
      </dgm:t>
    </dgm:pt>
    <dgm:pt modelId="{89992FCB-F087-452A-BEE0-675CB4B7C8A8}">
      <dgm:prSet/>
      <dgm:spPr/>
      <dgm:t>
        <a:bodyPr/>
        <a:lstStyle/>
        <a:p>
          <a:r>
            <a:rPr lang="en-GB"/>
            <a:t>USC Libraries (2022) Research Guides. Available at: USC Libraries. (Accessed on: </a:t>
          </a:r>
          <a:r>
            <a:rPr lang="en-GB">
              <a:hlinkClick xmlns:r="http://schemas.openxmlformats.org/officeDocument/2006/relationships" r:id="rId1"/>
            </a:rPr>
            <a:t>https://libguides.usc.edu/writingguide/quantitative</a:t>
          </a:r>
          <a:r>
            <a:rPr lang="en-GB"/>
            <a:t>) </a:t>
          </a:r>
          <a:endParaRPr lang="en-US"/>
        </a:p>
      </dgm:t>
    </dgm:pt>
    <dgm:pt modelId="{835905D2-6F2E-4D35-8370-4737CCA74648}" type="parTrans" cxnId="{C170A587-B83C-493E-B3DB-52459F149CC0}">
      <dgm:prSet/>
      <dgm:spPr/>
      <dgm:t>
        <a:bodyPr/>
        <a:lstStyle/>
        <a:p>
          <a:endParaRPr lang="en-US"/>
        </a:p>
      </dgm:t>
    </dgm:pt>
    <dgm:pt modelId="{89B649A7-9153-4AFF-AB7E-53E967D37C63}" type="sibTrans" cxnId="{C170A587-B83C-493E-B3DB-52459F149CC0}">
      <dgm:prSet/>
      <dgm:spPr/>
      <dgm:t>
        <a:bodyPr/>
        <a:lstStyle/>
        <a:p>
          <a:endParaRPr lang="en-US"/>
        </a:p>
      </dgm:t>
    </dgm:pt>
    <dgm:pt modelId="{BEE0A511-5637-4A39-9D1F-7832533D28AB}">
      <dgm:prSet/>
      <dgm:spPr/>
      <dgm:t>
        <a:bodyPr/>
        <a:lstStyle/>
        <a:p>
          <a:r>
            <a:rPr lang="en-GB"/>
            <a:t>Watson, R (2015) Quantitative research. </a:t>
          </a:r>
          <a:r>
            <a:rPr lang="en-GB" i="1"/>
            <a:t>National Library of Medicine. 29(31) . Pp-44-48. </a:t>
          </a:r>
          <a:endParaRPr lang="en-US"/>
        </a:p>
      </dgm:t>
    </dgm:pt>
    <dgm:pt modelId="{9EDA669E-BE16-4551-8FC3-B594283A301B}" type="parTrans" cxnId="{697F298D-06D6-4438-8171-1006FA10B544}">
      <dgm:prSet/>
      <dgm:spPr/>
      <dgm:t>
        <a:bodyPr/>
        <a:lstStyle/>
        <a:p>
          <a:endParaRPr lang="en-US"/>
        </a:p>
      </dgm:t>
    </dgm:pt>
    <dgm:pt modelId="{DD31960E-19DD-4D48-A766-00C946D34B8D}" type="sibTrans" cxnId="{697F298D-06D6-4438-8171-1006FA10B544}">
      <dgm:prSet/>
      <dgm:spPr/>
      <dgm:t>
        <a:bodyPr/>
        <a:lstStyle/>
        <a:p>
          <a:endParaRPr lang="en-US"/>
        </a:p>
      </dgm:t>
    </dgm:pt>
    <dgm:pt modelId="{9E39507F-8A7C-4588-BF40-48E99ABC9F7E}">
      <dgm:prSet/>
      <dgm:spPr/>
      <dgm:t>
        <a:bodyPr/>
        <a:lstStyle/>
        <a:p>
          <a:r>
            <a:rPr lang="en-GB"/>
            <a:t>Lee, p (2006) Understanding and critiquing quantitative research papers. </a:t>
          </a:r>
          <a:r>
            <a:rPr lang="en-GB" i="1"/>
            <a:t>National Library of Medicine. 102(28). Pp-28-30.</a:t>
          </a:r>
          <a:endParaRPr lang="en-US"/>
        </a:p>
      </dgm:t>
    </dgm:pt>
    <dgm:pt modelId="{C0BA13D9-5845-4DA8-9734-C9938E8466E9}" type="parTrans" cxnId="{17BCB918-E630-4A8B-AF76-A86B13AE5BCD}">
      <dgm:prSet/>
      <dgm:spPr/>
      <dgm:t>
        <a:bodyPr/>
        <a:lstStyle/>
        <a:p>
          <a:endParaRPr lang="en-US"/>
        </a:p>
      </dgm:t>
    </dgm:pt>
    <dgm:pt modelId="{7BD0A09F-8430-427C-943C-DF3C2EB76BD7}" type="sibTrans" cxnId="{17BCB918-E630-4A8B-AF76-A86B13AE5BCD}">
      <dgm:prSet/>
      <dgm:spPr/>
      <dgm:t>
        <a:bodyPr/>
        <a:lstStyle/>
        <a:p>
          <a:endParaRPr lang="en-US"/>
        </a:p>
      </dgm:t>
    </dgm:pt>
    <dgm:pt modelId="{51096CB6-D717-4460-BA90-2B836BA5FE7C}">
      <dgm:prSet custT="1"/>
      <dgm:spPr/>
      <dgm:t>
        <a:bodyPr/>
        <a:lstStyle/>
        <a:p>
          <a:r>
            <a:rPr lang="en-GB" sz="1600" i="0" dirty="0"/>
            <a:t>Bhandari, P (2020). What Is Quantitative Research? | Definition, Uses &amp; Methods. </a:t>
          </a:r>
          <a:r>
            <a:rPr lang="en-GB" sz="1600" i="0" dirty="0" err="1"/>
            <a:t>Sribbr</a:t>
          </a:r>
          <a:r>
            <a:rPr lang="en-GB" sz="1600" i="0" dirty="0"/>
            <a:t>.</a:t>
          </a:r>
        </a:p>
        <a:p>
          <a:r>
            <a:rPr lang="en-GB" sz="1400" i="1" dirty="0"/>
            <a:t> </a:t>
          </a:r>
          <a:r>
            <a:rPr lang="en-GB" sz="1400" i="1" dirty="0" err="1"/>
            <a:t>Hennink</a:t>
          </a:r>
          <a:r>
            <a:rPr lang="en-GB" sz="1400" i="1" dirty="0"/>
            <a:t>, M., </a:t>
          </a:r>
          <a:r>
            <a:rPr lang="en-GB" sz="1400" i="1" dirty="0" err="1"/>
            <a:t>Hutter</a:t>
          </a:r>
          <a:r>
            <a:rPr lang="en-GB" sz="1400" i="1" dirty="0"/>
            <a:t>, I., </a:t>
          </a:r>
          <a:r>
            <a:rPr lang="en-GB" sz="1400" i="1" dirty="0" err="1"/>
            <a:t>Bailey,A</a:t>
          </a:r>
          <a:r>
            <a:rPr lang="en-GB" sz="1400" i="1" dirty="0"/>
            <a:t>., (2020). Qualitative Research Methods. London: SAGE Publications. </a:t>
          </a:r>
        </a:p>
        <a:p>
          <a:r>
            <a:rPr lang="en-GB" sz="1400" i="1" dirty="0"/>
            <a:t>YouTube Video  (2018</a:t>
          </a:r>
          <a:r>
            <a:rPr lang="en-GB" sz="1400" i="1"/>
            <a:t>) Available at: </a:t>
          </a:r>
          <a:r>
            <a:rPr lang="en-GB" sz="1400" i="1">
              <a:hlinkClick xmlns:r="http://schemas.openxmlformats.org/officeDocument/2006/relationships" r:id="rId2"/>
            </a:rPr>
            <a:t>https://www.youtube.com/watch?v=S7nwdp9gekg</a:t>
          </a:r>
          <a:r>
            <a:rPr lang="en-GB" sz="1400" i="1"/>
            <a:t> </a:t>
          </a:r>
          <a:endParaRPr lang="en-GB" sz="1400" i="1" dirty="0"/>
        </a:p>
        <a:p>
          <a:endParaRPr lang="en-GB" sz="800" i="1" dirty="0"/>
        </a:p>
        <a:p>
          <a:endParaRPr lang="en-GB" sz="800" i="1" dirty="0"/>
        </a:p>
        <a:p>
          <a:endParaRPr lang="en-US" sz="800" dirty="0"/>
        </a:p>
      </dgm:t>
    </dgm:pt>
    <dgm:pt modelId="{B16BD061-43B3-4113-A2CC-3F8ED850E821}" type="parTrans" cxnId="{CE0CDE86-BDED-48F1-B503-3C811367D57A}">
      <dgm:prSet/>
      <dgm:spPr/>
      <dgm:t>
        <a:bodyPr/>
        <a:lstStyle/>
        <a:p>
          <a:endParaRPr lang="en-US"/>
        </a:p>
      </dgm:t>
    </dgm:pt>
    <dgm:pt modelId="{31A823B6-FA22-48B6-8B6C-1F624C3DC444}" type="sibTrans" cxnId="{CE0CDE86-BDED-48F1-B503-3C811367D57A}">
      <dgm:prSet/>
      <dgm:spPr/>
      <dgm:t>
        <a:bodyPr/>
        <a:lstStyle/>
        <a:p>
          <a:endParaRPr lang="en-US"/>
        </a:p>
      </dgm:t>
    </dgm:pt>
    <dgm:pt modelId="{791CD613-4EB7-4EF7-90FB-D37F982AD66F}" type="pres">
      <dgm:prSet presAssocID="{8B9DC0A9-5DB3-4AC4-9BB2-6E4C8ADE119D}" presName="Name0" presStyleCnt="0">
        <dgm:presLayoutVars>
          <dgm:dir/>
          <dgm:animLvl val="lvl"/>
          <dgm:resizeHandles val="exact"/>
        </dgm:presLayoutVars>
      </dgm:prSet>
      <dgm:spPr/>
    </dgm:pt>
    <dgm:pt modelId="{28C51C76-69B7-4FA9-8139-448BC8824E54}" type="pres">
      <dgm:prSet presAssocID="{51096CB6-D717-4460-BA90-2B836BA5FE7C}" presName="boxAndChildren" presStyleCnt="0"/>
      <dgm:spPr/>
    </dgm:pt>
    <dgm:pt modelId="{522820A5-1247-4F8C-8CC6-D78D9EF1A7CE}" type="pres">
      <dgm:prSet presAssocID="{51096CB6-D717-4460-BA90-2B836BA5FE7C}" presName="parentTextBox" presStyleLbl="node1" presStyleIdx="0" presStyleCnt="5" custScaleY="244451"/>
      <dgm:spPr/>
    </dgm:pt>
    <dgm:pt modelId="{46EDDB2D-77C1-4119-98F5-30A2E347DC67}" type="pres">
      <dgm:prSet presAssocID="{7BD0A09F-8430-427C-943C-DF3C2EB76BD7}" presName="sp" presStyleCnt="0"/>
      <dgm:spPr/>
    </dgm:pt>
    <dgm:pt modelId="{F7589104-E119-4FCB-85CC-137D8678EFE2}" type="pres">
      <dgm:prSet presAssocID="{9E39507F-8A7C-4588-BF40-48E99ABC9F7E}" presName="arrowAndChildren" presStyleCnt="0"/>
      <dgm:spPr/>
    </dgm:pt>
    <dgm:pt modelId="{0832BBD4-FBFA-418E-8DE6-11E1EAE69B4A}" type="pres">
      <dgm:prSet presAssocID="{9E39507F-8A7C-4588-BF40-48E99ABC9F7E}" presName="parentTextArrow" presStyleLbl="node1" presStyleIdx="1" presStyleCnt="5"/>
      <dgm:spPr/>
    </dgm:pt>
    <dgm:pt modelId="{14A6BD0C-C04A-4F43-82A9-2F5C5102832B}" type="pres">
      <dgm:prSet presAssocID="{DD31960E-19DD-4D48-A766-00C946D34B8D}" presName="sp" presStyleCnt="0"/>
      <dgm:spPr/>
    </dgm:pt>
    <dgm:pt modelId="{906F428A-4447-4877-B948-5F293D1D57F0}" type="pres">
      <dgm:prSet presAssocID="{BEE0A511-5637-4A39-9D1F-7832533D28AB}" presName="arrowAndChildren" presStyleCnt="0"/>
      <dgm:spPr/>
    </dgm:pt>
    <dgm:pt modelId="{6DAB13A6-7FCF-41B6-B9FC-9614B336C813}" type="pres">
      <dgm:prSet presAssocID="{BEE0A511-5637-4A39-9D1F-7832533D28AB}" presName="parentTextArrow" presStyleLbl="node1" presStyleIdx="2" presStyleCnt="5"/>
      <dgm:spPr/>
    </dgm:pt>
    <dgm:pt modelId="{E7BD10E2-7C1E-43E2-A110-8DA70BC01374}" type="pres">
      <dgm:prSet presAssocID="{89B649A7-9153-4AFF-AB7E-53E967D37C63}" presName="sp" presStyleCnt="0"/>
      <dgm:spPr/>
    </dgm:pt>
    <dgm:pt modelId="{A68F9E8F-E9F0-4150-AE86-CE7134D2DEC2}" type="pres">
      <dgm:prSet presAssocID="{89992FCB-F087-452A-BEE0-675CB4B7C8A8}" presName="arrowAndChildren" presStyleCnt="0"/>
      <dgm:spPr/>
    </dgm:pt>
    <dgm:pt modelId="{C604F0E1-BC8C-4BAA-A024-48B8FA0F1F0E}" type="pres">
      <dgm:prSet presAssocID="{89992FCB-F087-452A-BEE0-675CB4B7C8A8}" presName="parentTextArrow" presStyleLbl="node1" presStyleIdx="3" presStyleCnt="5"/>
      <dgm:spPr/>
    </dgm:pt>
    <dgm:pt modelId="{AF85FFDC-E55F-4D0C-9E97-ED618929E7E0}" type="pres">
      <dgm:prSet presAssocID="{235C257D-0B51-443C-AD7C-396434747B33}" presName="sp" presStyleCnt="0"/>
      <dgm:spPr/>
    </dgm:pt>
    <dgm:pt modelId="{5F113CC9-9896-40E2-857F-D40458BAD620}" type="pres">
      <dgm:prSet presAssocID="{B2D61546-588B-498A-8667-7002904CE92A}" presName="arrowAndChildren" presStyleCnt="0"/>
      <dgm:spPr/>
    </dgm:pt>
    <dgm:pt modelId="{8F22A160-0D61-47EC-8B2E-42F4A235E557}" type="pres">
      <dgm:prSet presAssocID="{B2D61546-588B-498A-8667-7002904CE92A}" presName="parentTextArrow" presStyleLbl="node1" presStyleIdx="4" presStyleCnt="5"/>
      <dgm:spPr/>
    </dgm:pt>
  </dgm:ptLst>
  <dgm:cxnLst>
    <dgm:cxn modelId="{08E84F08-E014-49D1-8AA6-5637847E6337}" type="presOf" srcId="{51096CB6-D717-4460-BA90-2B836BA5FE7C}" destId="{522820A5-1247-4F8C-8CC6-D78D9EF1A7CE}" srcOrd="0" destOrd="0" presId="urn:microsoft.com/office/officeart/2005/8/layout/process4"/>
    <dgm:cxn modelId="{17BCB918-E630-4A8B-AF76-A86B13AE5BCD}" srcId="{8B9DC0A9-5DB3-4AC4-9BB2-6E4C8ADE119D}" destId="{9E39507F-8A7C-4588-BF40-48E99ABC9F7E}" srcOrd="3" destOrd="0" parTransId="{C0BA13D9-5845-4DA8-9734-C9938E8466E9}" sibTransId="{7BD0A09F-8430-427C-943C-DF3C2EB76BD7}"/>
    <dgm:cxn modelId="{6AE1563F-CC43-4A13-AB09-25B57344AF05}" type="presOf" srcId="{8B9DC0A9-5DB3-4AC4-9BB2-6E4C8ADE119D}" destId="{791CD613-4EB7-4EF7-90FB-D37F982AD66F}" srcOrd="0" destOrd="0" presId="urn:microsoft.com/office/officeart/2005/8/layout/process4"/>
    <dgm:cxn modelId="{C267095E-9E4A-49C9-B069-7A3197C5775E}" srcId="{8B9DC0A9-5DB3-4AC4-9BB2-6E4C8ADE119D}" destId="{B2D61546-588B-498A-8667-7002904CE92A}" srcOrd="0" destOrd="0" parTransId="{CB5F7793-5F9E-41A6-AC0F-309876BC2A01}" sibTransId="{235C257D-0B51-443C-AD7C-396434747B33}"/>
    <dgm:cxn modelId="{CE0CDE86-BDED-48F1-B503-3C811367D57A}" srcId="{8B9DC0A9-5DB3-4AC4-9BB2-6E4C8ADE119D}" destId="{51096CB6-D717-4460-BA90-2B836BA5FE7C}" srcOrd="4" destOrd="0" parTransId="{B16BD061-43B3-4113-A2CC-3F8ED850E821}" sibTransId="{31A823B6-FA22-48B6-8B6C-1F624C3DC444}"/>
    <dgm:cxn modelId="{C170A587-B83C-493E-B3DB-52459F149CC0}" srcId="{8B9DC0A9-5DB3-4AC4-9BB2-6E4C8ADE119D}" destId="{89992FCB-F087-452A-BEE0-675CB4B7C8A8}" srcOrd="1" destOrd="0" parTransId="{835905D2-6F2E-4D35-8370-4737CCA74648}" sibTransId="{89B649A7-9153-4AFF-AB7E-53E967D37C63}"/>
    <dgm:cxn modelId="{697F298D-06D6-4438-8171-1006FA10B544}" srcId="{8B9DC0A9-5DB3-4AC4-9BB2-6E4C8ADE119D}" destId="{BEE0A511-5637-4A39-9D1F-7832533D28AB}" srcOrd="2" destOrd="0" parTransId="{9EDA669E-BE16-4551-8FC3-B594283A301B}" sibTransId="{DD31960E-19DD-4D48-A766-00C946D34B8D}"/>
    <dgm:cxn modelId="{55A6D2B0-8B40-4D58-AC5A-9B4260DE8A9D}" type="presOf" srcId="{B2D61546-588B-498A-8667-7002904CE92A}" destId="{8F22A160-0D61-47EC-8B2E-42F4A235E557}" srcOrd="0" destOrd="0" presId="urn:microsoft.com/office/officeart/2005/8/layout/process4"/>
    <dgm:cxn modelId="{69FD86B3-B984-4875-9AF4-27984DFDBDAE}" type="presOf" srcId="{89992FCB-F087-452A-BEE0-675CB4B7C8A8}" destId="{C604F0E1-BC8C-4BAA-A024-48B8FA0F1F0E}" srcOrd="0" destOrd="0" presId="urn:microsoft.com/office/officeart/2005/8/layout/process4"/>
    <dgm:cxn modelId="{EFF7CAD5-21D7-4F73-91BF-9C9707148169}" type="presOf" srcId="{BEE0A511-5637-4A39-9D1F-7832533D28AB}" destId="{6DAB13A6-7FCF-41B6-B9FC-9614B336C813}" srcOrd="0" destOrd="0" presId="urn:microsoft.com/office/officeart/2005/8/layout/process4"/>
    <dgm:cxn modelId="{40F3F1DF-AA14-47DF-A7C4-26AD4493C9E3}" type="presOf" srcId="{9E39507F-8A7C-4588-BF40-48E99ABC9F7E}" destId="{0832BBD4-FBFA-418E-8DE6-11E1EAE69B4A}" srcOrd="0" destOrd="0" presId="urn:microsoft.com/office/officeart/2005/8/layout/process4"/>
    <dgm:cxn modelId="{7DCF4CD2-45CC-4D2C-A111-95ABBD767D0B}" type="presParOf" srcId="{791CD613-4EB7-4EF7-90FB-D37F982AD66F}" destId="{28C51C76-69B7-4FA9-8139-448BC8824E54}" srcOrd="0" destOrd="0" presId="urn:microsoft.com/office/officeart/2005/8/layout/process4"/>
    <dgm:cxn modelId="{F9F91AC3-5168-4966-AD95-822377A15BD0}" type="presParOf" srcId="{28C51C76-69B7-4FA9-8139-448BC8824E54}" destId="{522820A5-1247-4F8C-8CC6-D78D9EF1A7CE}" srcOrd="0" destOrd="0" presId="urn:microsoft.com/office/officeart/2005/8/layout/process4"/>
    <dgm:cxn modelId="{A2FB16CE-5073-494C-9AE2-3686C446EBD6}" type="presParOf" srcId="{791CD613-4EB7-4EF7-90FB-D37F982AD66F}" destId="{46EDDB2D-77C1-4119-98F5-30A2E347DC67}" srcOrd="1" destOrd="0" presId="urn:microsoft.com/office/officeart/2005/8/layout/process4"/>
    <dgm:cxn modelId="{BACE95CC-86DE-4FE2-98AD-B3E8C93A44A5}" type="presParOf" srcId="{791CD613-4EB7-4EF7-90FB-D37F982AD66F}" destId="{F7589104-E119-4FCB-85CC-137D8678EFE2}" srcOrd="2" destOrd="0" presId="urn:microsoft.com/office/officeart/2005/8/layout/process4"/>
    <dgm:cxn modelId="{3942015E-5D23-4E29-82F2-8B6DFF019CC3}" type="presParOf" srcId="{F7589104-E119-4FCB-85CC-137D8678EFE2}" destId="{0832BBD4-FBFA-418E-8DE6-11E1EAE69B4A}" srcOrd="0" destOrd="0" presId="urn:microsoft.com/office/officeart/2005/8/layout/process4"/>
    <dgm:cxn modelId="{4E8A6B8C-E372-443D-947C-A9A4645C5FF0}" type="presParOf" srcId="{791CD613-4EB7-4EF7-90FB-D37F982AD66F}" destId="{14A6BD0C-C04A-4F43-82A9-2F5C5102832B}" srcOrd="3" destOrd="0" presId="urn:microsoft.com/office/officeart/2005/8/layout/process4"/>
    <dgm:cxn modelId="{9372A7BE-498D-4ED9-AA12-718FF7A0AE53}" type="presParOf" srcId="{791CD613-4EB7-4EF7-90FB-D37F982AD66F}" destId="{906F428A-4447-4877-B948-5F293D1D57F0}" srcOrd="4" destOrd="0" presId="urn:microsoft.com/office/officeart/2005/8/layout/process4"/>
    <dgm:cxn modelId="{C9145F2C-88EA-4FA1-9444-F2B84F98BC9D}" type="presParOf" srcId="{906F428A-4447-4877-B948-5F293D1D57F0}" destId="{6DAB13A6-7FCF-41B6-B9FC-9614B336C813}" srcOrd="0" destOrd="0" presId="urn:microsoft.com/office/officeart/2005/8/layout/process4"/>
    <dgm:cxn modelId="{007F49BD-6207-4CA5-81DF-BBE8C45D5DF3}" type="presParOf" srcId="{791CD613-4EB7-4EF7-90FB-D37F982AD66F}" destId="{E7BD10E2-7C1E-43E2-A110-8DA70BC01374}" srcOrd="5" destOrd="0" presId="urn:microsoft.com/office/officeart/2005/8/layout/process4"/>
    <dgm:cxn modelId="{9CD76FC6-D412-40C5-B499-33A8D2BB5012}" type="presParOf" srcId="{791CD613-4EB7-4EF7-90FB-D37F982AD66F}" destId="{A68F9E8F-E9F0-4150-AE86-CE7134D2DEC2}" srcOrd="6" destOrd="0" presId="urn:microsoft.com/office/officeart/2005/8/layout/process4"/>
    <dgm:cxn modelId="{292CA929-0DF1-4636-A787-585874637EF8}" type="presParOf" srcId="{A68F9E8F-E9F0-4150-AE86-CE7134D2DEC2}" destId="{C604F0E1-BC8C-4BAA-A024-48B8FA0F1F0E}" srcOrd="0" destOrd="0" presId="urn:microsoft.com/office/officeart/2005/8/layout/process4"/>
    <dgm:cxn modelId="{38357047-48A9-4810-841C-9F89B51C2673}" type="presParOf" srcId="{791CD613-4EB7-4EF7-90FB-D37F982AD66F}" destId="{AF85FFDC-E55F-4D0C-9E97-ED618929E7E0}" srcOrd="7" destOrd="0" presId="urn:microsoft.com/office/officeart/2005/8/layout/process4"/>
    <dgm:cxn modelId="{5229D7BF-35F7-470D-82C7-870B73D2DDB1}" type="presParOf" srcId="{791CD613-4EB7-4EF7-90FB-D37F982AD66F}" destId="{5F113CC9-9896-40E2-857F-D40458BAD620}" srcOrd="8" destOrd="0" presId="urn:microsoft.com/office/officeart/2005/8/layout/process4"/>
    <dgm:cxn modelId="{FA697638-98A7-44AA-BC76-9BDDD274FD93}" type="presParOf" srcId="{5F113CC9-9896-40E2-857F-D40458BAD620}" destId="{8F22A160-0D61-47EC-8B2E-42F4A235E557}"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5B95BD-557C-48AF-9D0F-29B9AAB4375A}">
      <dsp:nvSpPr>
        <dsp:cNvPr id="0" name=""/>
        <dsp:cNvSpPr/>
      </dsp:nvSpPr>
      <dsp:spPr>
        <a:xfrm>
          <a:off x="2191052" y="-126233"/>
          <a:ext cx="6015306" cy="6015306"/>
        </a:xfrm>
        <a:prstGeom prst="circularArrow">
          <a:avLst>
            <a:gd name="adj1" fmla="val 5544"/>
            <a:gd name="adj2" fmla="val 330680"/>
            <a:gd name="adj3" fmla="val 15114543"/>
            <a:gd name="adj4" fmla="val 16613767"/>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07C87F-93C2-44BF-A865-7DDE5E2824FE}">
      <dsp:nvSpPr>
        <dsp:cNvPr id="0" name=""/>
        <dsp:cNvSpPr/>
      </dsp:nvSpPr>
      <dsp:spPr>
        <a:xfrm>
          <a:off x="4669443" y="2046"/>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Rice.</a:t>
          </a:r>
          <a:endParaRPr lang="en-US" sz="1200" kern="1200"/>
        </a:p>
      </dsp:txBody>
      <dsp:txXfrm>
        <a:off x="4695279" y="27882"/>
        <a:ext cx="1006853" cy="477590"/>
      </dsp:txXfrm>
    </dsp:sp>
    <dsp:sp modelId="{B61D704F-5EFA-461B-9FE8-03D39895F9CB}">
      <dsp:nvSpPr>
        <dsp:cNvPr id="0" name=""/>
        <dsp:cNvSpPr/>
      </dsp:nvSpPr>
      <dsp:spPr>
        <a:xfrm>
          <a:off x="5782425" y="256077"/>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Beans.</a:t>
          </a:r>
          <a:endParaRPr lang="en-US" sz="1200" kern="1200"/>
        </a:p>
      </dsp:txBody>
      <dsp:txXfrm>
        <a:off x="5808261" y="281913"/>
        <a:ext cx="1006853" cy="477590"/>
      </dsp:txXfrm>
    </dsp:sp>
    <dsp:sp modelId="{D8CEA7DB-D3F2-44D8-ADCD-0C64C5C5F7CE}">
      <dsp:nvSpPr>
        <dsp:cNvPr id="0" name=""/>
        <dsp:cNvSpPr/>
      </dsp:nvSpPr>
      <dsp:spPr>
        <a:xfrm>
          <a:off x="6674968" y="967856"/>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dirty="0"/>
            <a:t>• Bread.</a:t>
          </a:r>
          <a:endParaRPr lang="en-US" sz="1200" kern="1200" dirty="0"/>
        </a:p>
      </dsp:txBody>
      <dsp:txXfrm>
        <a:off x="6700804" y="993692"/>
        <a:ext cx="1006853" cy="477590"/>
      </dsp:txXfrm>
    </dsp:sp>
    <dsp:sp modelId="{0EBD3E25-3D38-41D2-83C7-514A0712DBC7}">
      <dsp:nvSpPr>
        <dsp:cNvPr id="0" name=""/>
        <dsp:cNvSpPr/>
      </dsp:nvSpPr>
      <dsp:spPr>
        <a:xfrm>
          <a:off x="7170292" y="1996407"/>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Potatoes.</a:t>
          </a:r>
          <a:endParaRPr lang="en-US" sz="1200" kern="1200"/>
        </a:p>
      </dsp:txBody>
      <dsp:txXfrm>
        <a:off x="7196128" y="2022243"/>
        <a:ext cx="1006853" cy="477590"/>
      </dsp:txXfrm>
    </dsp:sp>
    <dsp:sp modelId="{1B49C0BA-5AB6-40B8-85B1-D92A96A669AA}">
      <dsp:nvSpPr>
        <dsp:cNvPr id="0" name=""/>
        <dsp:cNvSpPr/>
      </dsp:nvSpPr>
      <dsp:spPr>
        <a:xfrm>
          <a:off x="7170292" y="3138012"/>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Sugar/ sweetener. </a:t>
          </a:r>
          <a:endParaRPr lang="en-US" sz="1200" kern="1200"/>
        </a:p>
      </dsp:txBody>
      <dsp:txXfrm>
        <a:off x="7196128" y="3163848"/>
        <a:ext cx="1006853" cy="477590"/>
      </dsp:txXfrm>
    </dsp:sp>
    <dsp:sp modelId="{070A1D96-8008-4768-83E0-7D9714102C98}">
      <dsp:nvSpPr>
        <dsp:cNvPr id="0" name=""/>
        <dsp:cNvSpPr/>
      </dsp:nvSpPr>
      <dsp:spPr>
        <a:xfrm>
          <a:off x="6674968" y="4166562"/>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Sweets.</a:t>
          </a:r>
          <a:endParaRPr lang="en-US" sz="1200" kern="1200"/>
        </a:p>
      </dsp:txBody>
      <dsp:txXfrm>
        <a:off x="6700804" y="4192398"/>
        <a:ext cx="1006853" cy="477590"/>
      </dsp:txXfrm>
    </dsp:sp>
    <dsp:sp modelId="{8A838160-4D34-4D16-BF2C-DBA590C8922A}">
      <dsp:nvSpPr>
        <dsp:cNvPr id="0" name=""/>
        <dsp:cNvSpPr/>
      </dsp:nvSpPr>
      <dsp:spPr>
        <a:xfrm>
          <a:off x="5782425" y="4878341"/>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Chocolate.</a:t>
          </a:r>
          <a:endParaRPr lang="en-US" sz="1200" kern="1200"/>
        </a:p>
      </dsp:txBody>
      <dsp:txXfrm>
        <a:off x="5808261" y="4904177"/>
        <a:ext cx="1006853" cy="477590"/>
      </dsp:txXfrm>
    </dsp:sp>
    <dsp:sp modelId="{63481202-07B1-4912-812E-3B068C018AB3}">
      <dsp:nvSpPr>
        <dsp:cNvPr id="0" name=""/>
        <dsp:cNvSpPr/>
      </dsp:nvSpPr>
      <dsp:spPr>
        <a:xfrm>
          <a:off x="4669443" y="5132372"/>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Butter.</a:t>
          </a:r>
          <a:endParaRPr lang="en-US" sz="1200" kern="1200"/>
        </a:p>
      </dsp:txBody>
      <dsp:txXfrm>
        <a:off x="4695279" y="5158208"/>
        <a:ext cx="1006853" cy="477590"/>
      </dsp:txXfrm>
    </dsp:sp>
    <dsp:sp modelId="{BB820B28-69B1-49F1-BB71-250AA625C623}">
      <dsp:nvSpPr>
        <dsp:cNvPr id="0" name=""/>
        <dsp:cNvSpPr/>
      </dsp:nvSpPr>
      <dsp:spPr>
        <a:xfrm>
          <a:off x="3556460" y="4878341"/>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Yolk from an egg.</a:t>
          </a:r>
          <a:endParaRPr lang="en-US" sz="1200" kern="1200"/>
        </a:p>
      </dsp:txBody>
      <dsp:txXfrm>
        <a:off x="3582296" y="4904177"/>
        <a:ext cx="1006853" cy="477590"/>
      </dsp:txXfrm>
    </dsp:sp>
    <dsp:sp modelId="{94227182-F4A5-454E-814E-8B7697561217}">
      <dsp:nvSpPr>
        <dsp:cNvPr id="0" name=""/>
        <dsp:cNvSpPr/>
      </dsp:nvSpPr>
      <dsp:spPr>
        <a:xfrm>
          <a:off x="2663918" y="4166562"/>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No Smoking.</a:t>
          </a:r>
          <a:endParaRPr lang="en-US" sz="1200" kern="1200"/>
        </a:p>
      </dsp:txBody>
      <dsp:txXfrm>
        <a:off x="2689754" y="4192398"/>
        <a:ext cx="1006853" cy="477590"/>
      </dsp:txXfrm>
    </dsp:sp>
    <dsp:sp modelId="{0EA391FA-598E-4B0C-9F03-AE6CA786BDD2}">
      <dsp:nvSpPr>
        <dsp:cNvPr id="0" name=""/>
        <dsp:cNvSpPr/>
      </dsp:nvSpPr>
      <dsp:spPr>
        <a:xfrm>
          <a:off x="2168594" y="3138012"/>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No Alcohol.</a:t>
          </a:r>
          <a:endParaRPr lang="en-US" sz="1200" kern="1200"/>
        </a:p>
      </dsp:txBody>
      <dsp:txXfrm>
        <a:off x="2194430" y="3163848"/>
        <a:ext cx="1006853" cy="477590"/>
      </dsp:txXfrm>
    </dsp:sp>
    <dsp:sp modelId="{9F130395-811D-4285-B49A-E6826DC99994}">
      <dsp:nvSpPr>
        <dsp:cNvPr id="0" name=""/>
        <dsp:cNvSpPr/>
      </dsp:nvSpPr>
      <dsp:spPr>
        <a:xfrm>
          <a:off x="2168594" y="1996407"/>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Takeaways.</a:t>
          </a:r>
          <a:endParaRPr lang="en-US" sz="1200" kern="1200"/>
        </a:p>
      </dsp:txBody>
      <dsp:txXfrm>
        <a:off x="2194430" y="2022243"/>
        <a:ext cx="1006853" cy="477590"/>
      </dsp:txXfrm>
    </dsp:sp>
    <dsp:sp modelId="{B2D82139-07C5-47F7-98BD-619FBA5BD8C8}">
      <dsp:nvSpPr>
        <dsp:cNvPr id="0" name=""/>
        <dsp:cNvSpPr/>
      </dsp:nvSpPr>
      <dsp:spPr>
        <a:xfrm>
          <a:off x="2663918" y="967856"/>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Caffeine. </a:t>
          </a:r>
          <a:endParaRPr lang="en-US" sz="1200" kern="1200"/>
        </a:p>
      </dsp:txBody>
      <dsp:txXfrm>
        <a:off x="2689754" y="993692"/>
        <a:ext cx="1006853" cy="477590"/>
      </dsp:txXfrm>
    </dsp:sp>
    <dsp:sp modelId="{0AE20F34-B8B6-4B7E-8C14-722B9473C94D}">
      <dsp:nvSpPr>
        <dsp:cNvPr id="0" name=""/>
        <dsp:cNvSpPr/>
      </dsp:nvSpPr>
      <dsp:spPr>
        <a:xfrm>
          <a:off x="3556460" y="256077"/>
          <a:ext cx="1058525" cy="5292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 Fizzy Drinks.</a:t>
          </a:r>
          <a:endParaRPr lang="en-US" sz="1200" kern="1200"/>
        </a:p>
      </dsp:txBody>
      <dsp:txXfrm>
        <a:off x="3582296" y="281913"/>
        <a:ext cx="1006853" cy="4775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52963A-CC9B-4D27-9449-282EEAF5B920}">
      <dsp:nvSpPr>
        <dsp:cNvPr id="0" name=""/>
        <dsp:cNvSpPr/>
      </dsp:nvSpPr>
      <dsp:spPr>
        <a:xfrm>
          <a:off x="0" y="2670"/>
          <a:ext cx="6015537"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3DA3C4-B08B-47DD-A76E-D280244A9D2A}">
      <dsp:nvSpPr>
        <dsp:cNvPr id="0" name=""/>
        <dsp:cNvSpPr/>
      </dsp:nvSpPr>
      <dsp:spPr>
        <a:xfrm>
          <a:off x="0" y="2670"/>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1.Amanat, S., </a:t>
          </a:r>
          <a:r>
            <a:rPr lang="en-GB" sz="1300" kern="1200" dirty="0" err="1"/>
            <a:t>Ghahri</a:t>
          </a:r>
          <a:r>
            <a:rPr lang="en-GB" sz="1300" kern="1200" dirty="0"/>
            <a:t>, S., </a:t>
          </a:r>
          <a:r>
            <a:rPr lang="en-GB" sz="1300" kern="1200" dirty="0" err="1"/>
            <a:t>Dianatinasab</a:t>
          </a:r>
          <a:r>
            <a:rPr lang="en-GB" sz="1300" kern="1200" dirty="0"/>
            <a:t>, A., </a:t>
          </a:r>
          <a:r>
            <a:rPr lang="en-GB" sz="1300" kern="1200" dirty="0" err="1"/>
            <a:t>Faraouei</a:t>
          </a:r>
          <a:r>
            <a:rPr lang="en-GB" sz="1300" kern="1200" dirty="0"/>
            <a:t>, M. (2020). Exercise and Type 2 Diabetes. National Library of Medicine. 20(10). </a:t>
          </a:r>
          <a:endParaRPr lang="en-US" sz="1300" kern="1200" dirty="0"/>
        </a:p>
      </dsp:txBody>
      <dsp:txXfrm>
        <a:off x="0" y="2670"/>
        <a:ext cx="6015537" cy="496647"/>
      </dsp:txXfrm>
    </dsp:sp>
    <dsp:sp modelId="{D3E74C50-2B2A-485E-8DC1-6F9ED5A27E29}">
      <dsp:nvSpPr>
        <dsp:cNvPr id="0" name=""/>
        <dsp:cNvSpPr/>
      </dsp:nvSpPr>
      <dsp:spPr>
        <a:xfrm>
          <a:off x="0" y="499317"/>
          <a:ext cx="6015537" cy="0"/>
        </a:xfrm>
        <a:prstGeom prst="line">
          <a:avLst/>
        </a:prstGeom>
        <a:solidFill>
          <a:schemeClr val="accent2">
            <a:hueOff val="147519"/>
            <a:satOff val="64"/>
            <a:lumOff val="726"/>
            <a:alphaOff val="0"/>
          </a:schemeClr>
        </a:solidFill>
        <a:ln w="12700" cap="flat" cmpd="sng" algn="ctr">
          <a:solidFill>
            <a:schemeClr val="accent2">
              <a:hueOff val="147519"/>
              <a:satOff val="64"/>
              <a:lumOff val="72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806B81-8FED-4A60-8B2F-426BEBFC9C25}">
      <dsp:nvSpPr>
        <dsp:cNvPr id="0" name=""/>
        <dsp:cNvSpPr/>
      </dsp:nvSpPr>
      <dsp:spPr>
        <a:xfrm>
          <a:off x="0" y="499317"/>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2.Asif, M (2014) The prevention and control the type-2 diabetes by changing lifestyle and dietary pattern. National Library of Medicine. 14(2). </a:t>
          </a:r>
          <a:endParaRPr lang="en-US" sz="1300" kern="1200" dirty="0"/>
        </a:p>
      </dsp:txBody>
      <dsp:txXfrm>
        <a:off x="0" y="499317"/>
        <a:ext cx="6015537" cy="496647"/>
      </dsp:txXfrm>
    </dsp:sp>
    <dsp:sp modelId="{21F897B9-7C4A-4CB6-BAB8-4FA36D46DB28}">
      <dsp:nvSpPr>
        <dsp:cNvPr id="0" name=""/>
        <dsp:cNvSpPr/>
      </dsp:nvSpPr>
      <dsp:spPr>
        <a:xfrm>
          <a:off x="0" y="995964"/>
          <a:ext cx="6015537" cy="0"/>
        </a:xfrm>
        <a:prstGeom prst="line">
          <a:avLst/>
        </a:prstGeom>
        <a:solidFill>
          <a:schemeClr val="accent2">
            <a:hueOff val="295038"/>
            <a:satOff val="128"/>
            <a:lumOff val="1451"/>
            <a:alphaOff val="0"/>
          </a:schemeClr>
        </a:solidFill>
        <a:ln w="12700" cap="flat" cmpd="sng" algn="ctr">
          <a:solidFill>
            <a:schemeClr val="accent2">
              <a:hueOff val="295038"/>
              <a:satOff val="128"/>
              <a:lumOff val="145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78690A-B4F1-43CB-B64A-DE2E92C7DBF0}">
      <dsp:nvSpPr>
        <dsp:cNvPr id="0" name=""/>
        <dsp:cNvSpPr/>
      </dsp:nvSpPr>
      <dsp:spPr>
        <a:xfrm>
          <a:off x="0" y="995964"/>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3.Arneth, B., </a:t>
          </a:r>
          <a:r>
            <a:rPr lang="en-GB" sz="1300" kern="1200" dirty="0" err="1"/>
            <a:t>Arneth</a:t>
          </a:r>
          <a:r>
            <a:rPr lang="en-GB" sz="1300" kern="1200" dirty="0"/>
            <a:t>, R., Shams, M. (2019). Metabolomics of Type 1 and Type 2 Diabetes. National Library of Medicine. 19(5).</a:t>
          </a:r>
          <a:endParaRPr lang="en-US" sz="1300" kern="1200" dirty="0"/>
        </a:p>
      </dsp:txBody>
      <dsp:txXfrm>
        <a:off x="0" y="995964"/>
        <a:ext cx="6015537" cy="496647"/>
      </dsp:txXfrm>
    </dsp:sp>
    <dsp:sp modelId="{48F36C66-2361-43B1-A382-47D31A9D098A}">
      <dsp:nvSpPr>
        <dsp:cNvPr id="0" name=""/>
        <dsp:cNvSpPr/>
      </dsp:nvSpPr>
      <dsp:spPr>
        <a:xfrm>
          <a:off x="0" y="1492612"/>
          <a:ext cx="6015537" cy="0"/>
        </a:xfrm>
        <a:prstGeom prst="line">
          <a:avLst/>
        </a:prstGeom>
        <a:solidFill>
          <a:schemeClr val="accent2">
            <a:hueOff val="442557"/>
            <a:satOff val="192"/>
            <a:lumOff val="2177"/>
            <a:alphaOff val="0"/>
          </a:schemeClr>
        </a:solidFill>
        <a:ln w="12700" cap="flat" cmpd="sng" algn="ctr">
          <a:solidFill>
            <a:schemeClr val="accent2">
              <a:hueOff val="442557"/>
              <a:satOff val="192"/>
              <a:lumOff val="217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E5536E-ACB0-4DAB-97FA-DBDF791463D4}">
      <dsp:nvSpPr>
        <dsp:cNvPr id="0" name=""/>
        <dsp:cNvSpPr/>
      </dsp:nvSpPr>
      <dsp:spPr>
        <a:xfrm>
          <a:off x="0" y="1492612"/>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4.Butler,E, A.,</a:t>
          </a:r>
          <a:r>
            <a:rPr lang="en-GB" sz="1300" kern="1200" dirty="0" err="1"/>
            <a:t>Misselbrook,D</a:t>
          </a:r>
          <a:r>
            <a:rPr lang="en-GB" sz="1300" kern="1200" dirty="0"/>
            <a:t>. (2020). Distinguishing between type 1 and type 2 diabetes. National Library of Medicine. 20(8). </a:t>
          </a:r>
          <a:endParaRPr lang="en-US" sz="1300" kern="1200" dirty="0"/>
        </a:p>
      </dsp:txBody>
      <dsp:txXfrm>
        <a:off x="0" y="1492612"/>
        <a:ext cx="6015537" cy="496647"/>
      </dsp:txXfrm>
    </dsp:sp>
    <dsp:sp modelId="{9687F28F-F70B-4782-904E-64BC58136E4A}">
      <dsp:nvSpPr>
        <dsp:cNvPr id="0" name=""/>
        <dsp:cNvSpPr/>
      </dsp:nvSpPr>
      <dsp:spPr>
        <a:xfrm>
          <a:off x="0" y="1989259"/>
          <a:ext cx="6015537" cy="0"/>
        </a:xfrm>
        <a:prstGeom prst="line">
          <a:avLst/>
        </a:prstGeom>
        <a:solidFill>
          <a:schemeClr val="accent2">
            <a:hueOff val="590076"/>
            <a:satOff val="256"/>
            <a:lumOff val="2902"/>
            <a:alphaOff val="0"/>
          </a:schemeClr>
        </a:solidFill>
        <a:ln w="12700" cap="flat" cmpd="sng" algn="ctr">
          <a:solidFill>
            <a:schemeClr val="accent2">
              <a:hueOff val="590076"/>
              <a:satOff val="256"/>
              <a:lumOff val="290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39AA52-9232-4E68-BFAD-F7E06A30AEF8}">
      <dsp:nvSpPr>
        <dsp:cNvPr id="0" name=""/>
        <dsp:cNvSpPr/>
      </dsp:nvSpPr>
      <dsp:spPr>
        <a:xfrm>
          <a:off x="0" y="1989259"/>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5.Chatterjee, S., </a:t>
          </a:r>
          <a:r>
            <a:rPr lang="en-GB" sz="1300" kern="1200" dirty="0" err="1"/>
            <a:t>Khunti</a:t>
          </a:r>
          <a:r>
            <a:rPr lang="en-GB" sz="1300" kern="1200" dirty="0"/>
            <a:t>, K., Davies, M. (2017). Type 2 diabetes. National Library of Medicine. 17(2).  </a:t>
          </a:r>
          <a:endParaRPr lang="en-US" sz="1300" kern="1200" dirty="0"/>
        </a:p>
      </dsp:txBody>
      <dsp:txXfrm>
        <a:off x="0" y="1989259"/>
        <a:ext cx="6015537" cy="496647"/>
      </dsp:txXfrm>
    </dsp:sp>
    <dsp:sp modelId="{0CF147DD-177C-44A4-8770-36ED875AEA74}">
      <dsp:nvSpPr>
        <dsp:cNvPr id="0" name=""/>
        <dsp:cNvSpPr/>
      </dsp:nvSpPr>
      <dsp:spPr>
        <a:xfrm>
          <a:off x="0" y="2485906"/>
          <a:ext cx="6015537" cy="0"/>
        </a:xfrm>
        <a:prstGeom prst="line">
          <a:avLst/>
        </a:prstGeom>
        <a:solidFill>
          <a:schemeClr val="accent2">
            <a:hueOff val="737596"/>
            <a:satOff val="320"/>
            <a:lumOff val="3627"/>
            <a:alphaOff val="0"/>
          </a:schemeClr>
        </a:solidFill>
        <a:ln w="12700" cap="flat" cmpd="sng" algn="ctr">
          <a:solidFill>
            <a:schemeClr val="accent2">
              <a:hueOff val="737596"/>
              <a:satOff val="320"/>
              <a:lumOff val="362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29077C-2834-48DE-876B-F7D4A9B2843A}">
      <dsp:nvSpPr>
        <dsp:cNvPr id="0" name=""/>
        <dsp:cNvSpPr/>
      </dsp:nvSpPr>
      <dsp:spPr>
        <a:xfrm>
          <a:off x="0" y="2485906"/>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6.Colberg, R, S., </a:t>
          </a:r>
          <a:r>
            <a:rPr lang="en-GB" sz="1300" kern="1200" dirty="0" err="1"/>
            <a:t>Sigal</a:t>
          </a:r>
          <a:r>
            <a:rPr lang="en-GB" sz="1300" kern="1200" dirty="0"/>
            <a:t>, J, R., </a:t>
          </a:r>
          <a:r>
            <a:rPr lang="en-GB" sz="1300" kern="1200" dirty="0" err="1"/>
            <a:t>Fernhall</a:t>
          </a:r>
          <a:r>
            <a:rPr lang="en-GB" sz="1300" kern="1200" dirty="0"/>
            <a:t>, B., </a:t>
          </a:r>
          <a:r>
            <a:rPr lang="en-GB" sz="1300" kern="1200" dirty="0" err="1"/>
            <a:t>Regensteiner</a:t>
          </a:r>
          <a:r>
            <a:rPr lang="en-GB" sz="1300" kern="1200" dirty="0"/>
            <a:t>, G, J., </a:t>
          </a:r>
          <a:r>
            <a:rPr lang="en-GB" sz="1300" kern="1200" dirty="0" err="1"/>
            <a:t>Blissmer</a:t>
          </a:r>
          <a:r>
            <a:rPr lang="en-GB" sz="1300" kern="1200" dirty="0"/>
            <a:t>, J, B., Rubin, R, </a:t>
          </a:r>
          <a:r>
            <a:rPr lang="en-GB" sz="1300" kern="1200" dirty="0" err="1"/>
            <a:t>R.,Taber</a:t>
          </a:r>
          <a:r>
            <a:rPr lang="en-GB" sz="1300" kern="1200" dirty="0"/>
            <a:t>, C, L., Albright, L, A., Braun, B. (2010) ‘Exercise and Type 2 Diabetes’. </a:t>
          </a:r>
          <a:endParaRPr lang="en-US" sz="1300" kern="1200" dirty="0"/>
        </a:p>
      </dsp:txBody>
      <dsp:txXfrm>
        <a:off x="0" y="2485906"/>
        <a:ext cx="6015537" cy="496647"/>
      </dsp:txXfrm>
    </dsp:sp>
    <dsp:sp modelId="{BCF7C4E5-5674-4AF1-9B6F-F034A08667AD}">
      <dsp:nvSpPr>
        <dsp:cNvPr id="0" name=""/>
        <dsp:cNvSpPr/>
      </dsp:nvSpPr>
      <dsp:spPr>
        <a:xfrm>
          <a:off x="0" y="2982554"/>
          <a:ext cx="6015537" cy="0"/>
        </a:xfrm>
        <a:prstGeom prst="line">
          <a:avLst/>
        </a:prstGeom>
        <a:solidFill>
          <a:schemeClr val="accent2">
            <a:hueOff val="885115"/>
            <a:satOff val="385"/>
            <a:lumOff val="4353"/>
            <a:alphaOff val="0"/>
          </a:schemeClr>
        </a:solidFill>
        <a:ln w="12700" cap="flat" cmpd="sng" algn="ctr">
          <a:solidFill>
            <a:schemeClr val="accent2">
              <a:hueOff val="885115"/>
              <a:satOff val="385"/>
              <a:lumOff val="435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7C8DBB-F098-4B9C-9548-ED378164F76A}">
      <dsp:nvSpPr>
        <dsp:cNvPr id="0" name=""/>
        <dsp:cNvSpPr/>
      </dsp:nvSpPr>
      <dsp:spPr>
        <a:xfrm>
          <a:off x="0" y="2982554"/>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a:t>National Library of Medicine. 33(12). Pp- 147-167.</a:t>
          </a:r>
          <a:endParaRPr lang="en-US" sz="1300" kern="1200"/>
        </a:p>
      </dsp:txBody>
      <dsp:txXfrm>
        <a:off x="0" y="2982554"/>
        <a:ext cx="6015537" cy="496647"/>
      </dsp:txXfrm>
    </dsp:sp>
    <dsp:sp modelId="{1452AE55-A796-4E2D-925A-89674D9077BB}">
      <dsp:nvSpPr>
        <dsp:cNvPr id="0" name=""/>
        <dsp:cNvSpPr/>
      </dsp:nvSpPr>
      <dsp:spPr>
        <a:xfrm>
          <a:off x="0" y="3479201"/>
          <a:ext cx="6015537" cy="0"/>
        </a:xfrm>
        <a:prstGeom prst="line">
          <a:avLst/>
        </a:prstGeom>
        <a:solidFill>
          <a:schemeClr val="accent2">
            <a:hueOff val="1032634"/>
            <a:satOff val="449"/>
            <a:lumOff val="5078"/>
            <a:alphaOff val="0"/>
          </a:schemeClr>
        </a:solidFill>
        <a:ln w="12700" cap="flat" cmpd="sng" algn="ctr">
          <a:solidFill>
            <a:schemeClr val="accent2">
              <a:hueOff val="1032634"/>
              <a:satOff val="449"/>
              <a:lumOff val="507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B5C7AC-BDF4-49B3-8AAD-5F425CDEB0AC}">
      <dsp:nvSpPr>
        <dsp:cNvPr id="0" name=""/>
        <dsp:cNvSpPr/>
      </dsp:nvSpPr>
      <dsp:spPr>
        <a:xfrm>
          <a:off x="0" y="3479201"/>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7.Carolyn, </a:t>
          </a:r>
          <a:r>
            <a:rPr lang="en-GB" sz="1300" kern="1200" dirty="0" err="1"/>
            <a:t>Speros</a:t>
          </a:r>
          <a:r>
            <a:rPr lang="en-GB" sz="1300" kern="1200" dirty="0"/>
            <a:t> (2011) Promoting Health Literacy: A Nursing Imperative. National Library of Medicine. 46(3) pp- 321-322.</a:t>
          </a:r>
          <a:endParaRPr lang="en-US" sz="1300" kern="1200" dirty="0"/>
        </a:p>
      </dsp:txBody>
      <dsp:txXfrm>
        <a:off x="0" y="3479201"/>
        <a:ext cx="6015537" cy="496647"/>
      </dsp:txXfrm>
    </dsp:sp>
    <dsp:sp modelId="{930EFE71-2DD4-41D9-AFB8-9B9F473E412C}">
      <dsp:nvSpPr>
        <dsp:cNvPr id="0" name=""/>
        <dsp:cNvSpPr/>
      </dsp:nvSpPr>
      <dsp:spPr>
        <a:xfrm>
          <a:off x="0" y="3975848"/>
          <a:ext cx="6015537" cy="0"/>
        </a:xfrm>
        <a:prstGeom prst="line">
          <a:avLst/>
        </a:prstGeom>
        <a:solidFill>
          <a:schemeClr val="accent2">
            <a:hueOff val="1180153"/>
            <a:satOff val="513"/>
            <a:lumOff val="5804"/>
            <a:alphaOff val="0"/>
          </a:schemeClr>
        </a:solidFill>
        <a:ln w="12700" cap="flat" cmpd="sng" algn="ctr">
          <a:solidFill>
            <a:schemeClr val="accent2">
              <a:hueOff val="1180153"/>
              <a:satOff val="513"/>
              <a:lumOff val="580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36ADE08-59BE-45CC-9384-923303BDD698}">
      <dsp:nvSpPr>
        <dsp:cNvPr id="0" name=""/>
        <dsp:cNvSpPr/>
      </dsp:nvSpPr>
      <dsp:spPr>
        <a:xfrm>
          <a:off x="0" y="3975848"/>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kern="1200" dirty="0"/>
            <a:t>8.Dhatariya, K., </a:t>
          </a:r>
          <a:r>
            <a:rPr lang="en-GB" sz="1300" kern="1200" dirty="0" err="1"/>
            <a:t>Corsino</a:t>
          </a:r>
          <a:r>
            <a:rPr lang="en-GB" sz="1300" kern="1200" dirty="0"/>
            <a:t>, L., </a:t>
          </a:r>
          <a:r>
            <a:rPr lang="en-GB" sz="1300" kern="1200" dirty="0" err="1"/>
            <a:t>Umpierrez</a:t>
          </a:r>
          <a:r>
            <a:rPr lang="en-GB" sz="1300" kern="1200" dirty="0"/>
            <a:t>, E, G. (2020). Management of Diabetes and </a:t>
          </a:r>
          <a:r>
            <a:rPr lang="en-GB" sz="1300" kern="1200" dirty="0" err="1"/>
            <a:t>Hyperglycemia</a:t>
          </a:r>
          <a:r>
            <a:rPr lang="en-GB" sz="1300" kern="1200" dirty="0"/>
            <a:t> in Hospitalized Patients. National Library of Medicine. 20(12). </a:t>
          </a:r>
          <a:endParaRPr lang="en-US" sz="1300" kern="1200" dirty="0"/>
        </a:p>
      </dsp:txBody>
      <dsp:txXfrm>
        <a:off x="0" y="3975848"/>
        <a:ext cx="6015537" cy="496647"/>
      </dsp:txXfrm>
    </dsp:sp>
    <dsp:sp modelId="{805AEA4E-88BA-4521-82D6-A1EFF3260BD3}">
      <dsp:nvSpPr>
        <dsp:cNvPr id="0" name=""/>
        <dsp:cNvSpPr/>
      </dsp:nvSpPr>
      <dsp:spPr>
        <a:xfrm>
          <a:off x="0" y="4472496"/>
          <a:ext cx="6015537" cy="0"/>
        </a:xfrm>
        <a:prstGeom prst="line">
          <a:avLst/>
        </a:prstGeom>
        <a:solidFill>
          <a:schemeClr val="accent2">
            <a:hueOff val="1327672"/>
            <a:satOff val="577"/>
            <a:lumOff val="6529"/>
            <a:alphaOff val="0"/>
          </a:schemeClr>
        </a:solidFill>
        <a:ln w="12700" cap="flat" cmpd="sng" algn="ctr">
          <a:solidFill>
            <a:schemeClr val="accent2">
              <a:hueOff val="1327672"/>
              <a:satOff val="577"/>
              <a:lumOff val="652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D76522-6117-49CD-9000-620396D6BE7B}">
      <dsp:nvSpPr>
        <dsp:cNvPr id="0" name=""/>
        <dsp:cNvSpPr/>
      </dsp:nvSpPr>
      <dsp:spPr>
        <a:xfrm>
          <a:off x="0" y="4472496"/>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9.Ellis, P (2016). Evidence- Based Practice in Nursing. London: SAGE Publications. 3rd </a:t>
          </a:r>
          <a:r>
            <a:rPr lang="en-GB" sz="1400" kern="1200" dirty="0" err="1"/>
            <a:t>edn</a:t>
          </a:r>
          <a:r>
            <a:rPr lang="en-GB" sz="1400" kern="1200" dirty="0"/>
            <a:t>.</a:t>
          </a:r>
          <a:endParaRPr lang="en-US" sz="1400" kern="1200" dirty="0"/>
        </a:p>
      </dsp:txBody>
      <dsp:txXfrm>
        <a:off x="0" y="4472496"/>
        <a:ext cx="6015537" cy="496647"/>
      </dsp:txXfrm>
    </dsp:sp>
    <dsp:sp modelId="{82EB56D1-08DB-4208-9B0E-D05C16E08716}">
      <dsp:nvSpPr>
        <dsp:cNvPr id="0" name=""/>
        <dsp:cNvSpPr/>
      </dsp:nvSpPr>
      <dsp:spPr>
        <a:xfrm>
          <a:off x="0" y="4969143"/>
          <a:ext cx="6015537" cy="0"/>
        </a:xfrm>
        <a:prstGeom prst="line">
          <a:avLst/>
        </a:prstGeom>
        <a:solidFill>
          <a:schemeClr val="accent2">
            <a:hueOff val="1475191"/>
            <a:satOff val="641"/>
            <a:lumOff val="7255"/>
            <a:alphaOff val="0"/>
          </a:schemeClr>
        </a:solidFill>
        <a:ln w="12700" cap="flat" cmpd="sng" algn="ctr">
          <a:solidFill>
            <a:schemeClr val="accent2">
              <a:hueOff val="1475191"/>
              <a:satOff val="641"/>
              <a:lumOff val="725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9E907B-B159-46BD-9E20-B09A9ADC3F9A}">
      <dsp:nvSpPr>
        <dsp:cNvPr id="0" name=""/>
        <dsp:cNvSpPr/>
      </dsp:nvSpPr>
      <dsp:spPr>
        <a:xfrm>
          <a:off x="0" y="4969143"/>
          <a:ext cx="6015537" cy="496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GB" sz="1400" kern="1200" dirty="0"/>
            <a:t>10.Galaviz,I, K., Narayan, V. M, K.,</a:t>
          </a:r>
          <a:r>
            <a:rPr lang="en-GB" sz="1400" kern="1200" dirty="0" err="1"/>
            <a:t>Lobelo</a:t>
          </a:r>
          <a:r>
            <a:rPr lang="en-GB" sz="1400" kern="1200" dirty="0"/>
            <a:t>, F., Weber, B, M. (2015). Lifestyle and the Prevention of Type 2 Diabetes: A Status Report. National Library of Medicine. 15(2).</a:t>
          </a:r>
          <a:endParaRPr lang="en-US" sz="1400" kern="1200" dirty="0"/>
        </a:p>
      </dsp:txBody>
      <dsp:txXfrm>
        <a:off x="0" y="4969143"/>
        <a:ext cx="6015537" cy="4966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2B68F9-5A09-4C2F-B334-E0638E4A27FE}">
      <dsp:nvSpPr>
        <dsp:cNvPr id="0" name=""/>
        <dsp:cNvSpPr/>
      </dsp:nvSpPr>
      <dsp:spPr>
        <a:xfrm>
          <a:off x="0" y="779"/>
          <a:ext cx="73618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81035C-C7A4-424A-9072-88B38C6301BE}">
      <dsp:nvSpPr>
        <dsp:cNvPr id="0" name=""/>
        <dsp:cNvSpPr/>
      </dsp:nvSpPr>
      <dsp:spPr>
        <a:xfrm>
          <a:off x="0" y="779"/>
          <a:ext cx="7361884" cy="638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11. Goedecke, H, J. And Ojuka, O, E. (2014).  Diabetes and Physical Activity. London: Karger.</a:t>
          </a:r>
          <a:endParaRPr lang="en-US" sz="1500" kern="1200" dirty="0"/>
        </a:p>
      </dsp:txBody>
      <dsp:txXfrm>
        <a:off x="0" y="779"/>
        <a:ext cx="7361884" cy="638095"/>
      </dsp:txXfrm>
    </dsp:sp>
    <dsp:sp modelId="{E6ECB5E2-FD12-40B5-BAB8-04A9B2EE3BB3}">
      <dsp:nvSpPr>
        <dsp:cNvPr id="0" name=""/>
        <dsp:cNvSpPr/>
      </dsp:nvSpPr>
      <dsp:spPr>
        <a:xfrm>
          <a:off x="0" y="638874"/>
          <a:ext cx="7361884"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18E40E-06AA-450A-BE81-83AE4242834E}">
      <dsp:nvSpPr>
        <dsp:cNvPr id="0" name=""/>
        <dsp:cNvSpPr/>
      </dsp:nvSpPr>
      <dsp:spPr>
        <a:xfrm>
          <a:off x="0" y="638874"/>
          <a:ext cx="7361884" cy="638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12. Hill, E, N., Oliver, S, N. (2020). Evolving type 1 diabetes in distinguishing between type 1 and type 2 diabetes. The BMJ. 20(9). </a:t>
          </a:r>
          <a:endParaRPr lang="en-US" sz="1500" kern="1200" dirty="0"/>
        </a:p>
      </dsp:txBody>
      <dsp:txXfrm>
        <a:off x="0" y="638874"/>
        <a:ext cx="7361884" cy="638095"/>
      </dsp:txXfrm>
    </dsp:sp>
    <dsp:sp modelId="{7AB3D13A-CEE1-4508-94C3-F11509354E5A}">
      <dsp:nvSpPr>
        <dsp:cNvPr id="0" name=""/>
        <dsp:cNvSpPr/>
      </dsp:nvSpPr>
      <dsp:spPr>
        <a:xfrm>
          <a:off x="0" y="1276969"/>
          <a:ext cx="736188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E8ED90-65A6-4543-A339-C884EDA2022A}">
      <dsp:nvSpPr>
        <dsp:cNvPr id="0" name=""/>
        <dsp:cNvSpPr/>
      </dsp:nvSpPr>
      <dsp:spPr>
        <a:xfrm>
          <a:off x="0" y="1276969"/>
          <a:ext cx="7361884" cy="638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13. </a:t>
          </a:r>
          <a:r>
            <a:rPr lang="en-GB" sz="1500" kern="1200" dirty="0" err="1"/>
            <a:t>Kirwan,P</a:t>
          </a:r>
          <a:r>
            <a:rPr lang="en-GB" sz="1500" kern="1200" dirty="0"/>
            <a:t>, J., Sacks, J., </a:t>
          </a:r>
          <a:r>
            <a:rPr lang="en-GB" sz="1500" kern="1200" dirty="0" err="1"/>
            <a:t>Nieuwoudt</a:t>
          </a:r>
          <a:r>
            <a:rPr lang="en-GB" sz="1500" kern="1200" dirty="0"/>
            <a:t>, S. (2017). The essential role of exercise in the management of type 2 diabetes. National Library of Medicine. 17(7).</a:t>
          </a:r>
          <a:endParaRPr lang="en-US" sz="1500" kern="1200" dirty="0"/>
        </a:p>
      </dsp:txBody>
      <dsp:txXfrm>
        <a:off x="0" y="1276969"/>
        <a:ext cx="7361884" cy="638095"/>
      </dsp:txXfrm>
    </dsp:sp>
    <dsp:sp modelId="{8D0AAE31-4A3E-4B03-9E92-B8C6D8F53427}">
      <dsp:nvSpPr>
        <dsp:cNvPr id="0" name=""/>
        <dsp:cNvSpPr/>
      </dsp:nvSpPr>
      <dsp:spPr>
        <a:xfrm>
          <a:off x="0" y="1915064"/>
          <a:ext cx="7361884"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D12CE3-9642-4806-B7BA-B14A2C333B08}">
      <dsp:nvSpPr>
        <dsp:cNvPr id="0" name=""/>
        <dsp:cNvSpPr/>
      </dsp:nvSpPr>
      <dsp:spPr>
        <a:xfrm>
          <a:off x="0" y="1915064"/>
          <a:ext cx="7361884" cy="638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14.Schardt, C (2011) ‘Health information literacy meets evidence-based practice’ National Library of Medicine. 99(1). </a:t>
          </a:r>
          <a:endParaRPr lang="en-US" sz="1500" kern="1200" dirty="0"/>
        </a:p>
      </dsp:txBody>
      <dsp:txXfrm>
        <a:off x="0" y="1915064"/>
        <a:ext cx="7361884" cy="638095"/>
      </dsp:txXfrm>
    </dsp:sp>
    <dsp:sp modelId="{0B7A4863-8006-44B7-B580-D6B8D494E16E}">
      <dsp:nvSpPr>
        <dsp:cNvPr id="0" name=""/>
        <dsp:cNvSpPr/>
      </dsp:nvSpPr>
      <dsp:spPr>
        <a:xfrm>
          <a:off x="0" y="2553160"/>
          <a:ext cx="7361884"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66AC61-2F25-4067-81C9-2D805A3AABA1}">
      <dsp:nvSpPr>
        <dsp:cNvPr id="0" name=""/>
        <dsp:cNvSpPr/>
      </dsp:nvSpPr>
      <dsp:spPr>
        <a:xfrm>
          <a:off x="0" y="2553160"/>
          <a:ext cx="7361884" cy="638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15.Tabak, G, A., Herder, C., </a:t>
          </a:r>
          <a:r>
            <a:rPr lang="en-GB" sz="1500" kern="1200" dirty="0" err="1"/>
            <a:t>Rathmann</a:t>
          </a:r>
          <a:r>
            <a:rPr lang="en-GB" sz="1500" kern="1200" dirty="0"/>
            <a:t>, W., </a:t>
          </a:r>
          <a:r>
            <a:rPr lang="en-GB" sz="1500" kern="1200" dirty="0" err="1"/>
            <a:t>Brunner,J</a:t>
          </a:r>
          <a:r>
            <a:rPr lang="en-GB" sz="1500" kern="1200" dirty="0"/>
            <a:t>, E., </a:t>
          </a:r>
          <a:r>
            <a:rPr lang="en-GB" sz="1500" kern="1200" dirty="0" err="1"/>
            <a:t>Kivimäki</a:t>
          </a:r>
          <a:r>
            <a:rPr lang="en-GB" sz="1500" kern="1200" dirty="0"/>
            <a:t>, M. (2012). Prediabetes: a high-risk state for diabetes development. National Library of Medicine. 12(9). PP-279-290. </a:t>
          </a:r>
          <a:endParaRPr lang="en-US" sz="1500" kern="1200" dirty="0"/>
        </a:p>
      </dsp:txBody>
      <dsp:txXfrm>
        <a:off x="0" y="2553160"/>
        <a:ext cx="7361884" cy="638095"/>
      </dsp:txXfrm>
    </dsp:sp>
    <dsp:sp modelId="{EA774AAA-3166-4EB5-A192-16122F627457}">
      <dsp:nvSpPr>
        <dsp:cNvPr id="0" name=""/>
        <dsp:cNvSpPr/>
      </dsp:nvSpPr>
      <dsp:spPr>
        <a:xfrm>
          <a:off x="0" y="3191255"/>
          <a:ext cx="7361884"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DAC976-94DC-437B-B4B9-583A9F003942}">
      <dsp:nvSpPr>
        <dsp:cNvPr id="0" name=""/>
        <dsp:cNvSpPr/>
      </dsp:nvSpPr>
      <dsp:spPr>
        <a:xfrm>
          <a:off x="0" y="3191255"/>
          <a:ext cx="7361884" cy="638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16. Tun, N, N., </a:t>
          </a:r>
          <a:r>
            <a:rPr lang="en-GB" sz="1500" kern="1200" dirty="0" err="1"/>
            <a:t>Arunagirinathan,G</a:t>
          </a:r>
          <a:r>
            <a:rPr lang="en-GB" sz="1500" kern="1200" dirty="0"/>
            <a:t>., Munshi, K, S., </a:t>
          </a:r>
          <a:r>
            <a:rPr lang="en-GB" sz="1500" kern="1200" dirty="0" err="1"/>
            <a:t>Pappachan</a:t>
          </a:r>
          <a:r>
            <a:rPr lang="en-GB" sz="1500" kern="1200" dirty="0"/>
            <a:t>, M, J. (2017). Diabetes mellitus and stroke: A clinical update. National Library of Medicine. 17(6). </a:t>
          </a:r>
          <a:endParaRPr lang="en-US" sz="1500" kern="1200" dirty="0"/>
        </a:p>
      </dsp:txBody>
      <dsp:txXfrm>
        <a:off x="0" y="3191255"/>
        <a:ext cx="7361884" cy="638095"/>
      </dsp:txXfrm>
    </dsp:sp>
    <dsp:sp modelId="{FCA5D672-5B9B-46A2-B6DF-AE74954397ED}">
      <dsp:nvSpPr>
        <dsp:cNvPr id="0" name=""/>
        <dsp:cNvSpPr/>
      </dsp:nvSpPr>
      <dsp:spPr>
        <a:xfrm>
          <a:off x="0" y="3829350"/>
          <a:ext cx="7361884"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B0AD0D3-ED74-46AC-A503-08AE6625F55D}">
      <dsp:nvSpPr>
        <dsp:cNvPr id="0" name=""/>
        <dsp:cNvSpPr/>
      </dsp:nvSpPr>
      <dsp:spPr>
        <a:xfrm>
          <a:off x="0" y="3829350"/>
          <a:ext cx="7361884" cy="638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17. Thomas, N., Alder, E., Leese, P, G. (2004). Barriers to physical activity in patients with diabetes. BMJ. 4(80)</a:t>
          </a:r>
          <a:endParaRPr lang="en-US" sz="1500" kern="1200" dirty="0"/>
        </a:p>
      </dsp:txBody>
      <dsp:txXfrm>
        <a:off x="0" y="3829350"/>
        <a:ext cx="7361884" cy="638095"/>
      </dsp:txXfrm>
    </dsp:sp>
    <dsp:sp modelId="{874AEF2D-9DB2-4898-A79B-03125FA07176}">
      <dsp:nvSpPr>
        <dsp:cNvPr id="0" name=""/>
        <dsp:cNvSpPr/>
      </dsp:nvSpPr>
      <dsp:spPr>
        <a:xfrm>
          <a:off x="0" y="4467446"/>
          <a:ext cx="736188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0D9084B-FFCD-4263-9BE9-06BC36176467}">
      <dsp:nvSpPr>
        <dsp:cNvPr id="0" name=""/>
        <dsp:cNvSpPr/>
      </dsp:nvSpPr>
      <dsp:spPr>
        <a:xfrm>
          <a:off x="0" y="4467446"/>
          <a:ext cx="7361884" cy="638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18. Parrish, E, D. (2018). Evidence-Based Practice: A Common Definition Matters. Taylor and Francis Online.</a:t>
          </a:r>
          <a:endParaRPr lang="en-US" sz="1500" kern="1200" dirty="0"/>
        </a:p>
      </dsp:txBody>
      <dsp:txXfrm>
        <a:off x="0" y="4467446"/>
        <a:ext cx="7361884" cy="638095"/>
      </dsp:txXfrm>
    </dsp:sp>
    <dsp:sp modelId="{FC88B4A8-E347-41C8-B9D6-C585C23B4E83}">
      <dsp:nvSpPr>
        <dsp:cNvPr id="0" name=""/>
        <dsp:cNvSpPr/>
      </dsp:nvSpPr>
      <dsp:spPr>
        <a:xfrm>
          <a:off x="0" y="5105541"/>
          <a:ext cx="7361884"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0B5A1D6-4184-4CD7-B17A-C6556388DB2F}">
      <dsp:nvSpPr>
        <dsp:cNvPr id="0" name=""/>
        <dsp:cNvSpPr/>
      </dsp:nvSpPr>
      <dsp:spPr>
        <a:xfrm>
          <a:off x="0" y="5105541"/>
          <a:ext cx="7361884" cy="638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GB" sz="1500" kern="1200" dirty="0"/>
            <a:t>19. </a:t>
          </a:r>
          <a:r>
            <a:rPr lang="en-GB" sz="1500" kern="1200" dirty="0" err="1"/>
            <a:t>Tingen</a:t>
          </a:r>
          <a:r>
            <a:rPr lang="en-GB" sz="1500" kern="1200" dirty="0"/>
            <a:t>, S, </a:t>
          </a:r>
          <a:r>
            <a:rPr lang="en-GB" sz="1500" kern="1200" dirty="0" err="1"/>
            <a:t>M.,Burnett</a:t>
          </a:r>
          <a:r>
            <a:rPr lang="en-GB" sz="1500" kern="1200" dirty="0"/>
            <a:t>, H,A., </a:t>
          </a:r>
          <a:r>
            <a:rPr lang="en-GB" sz="1500" kern="1200" dirty="0" err="1"/>
            <a:t>Muchison,B,R.,Zhu</a:t>
          </a:r>
          <a:r>
            <a:rPr lang="en-GB" sz="1500" kern="1200" dirty="0"/>
            <a:t>, H. (2009).  The importance of nursing research. National Library of Medicine. 48(3).  Pp-167-170. </a:t>
          </a:r>
          <a:endParaRPr lang="en-US" sz="1500" kern="1200" dirty="0"/>
        </a:p>
      </dsp:txBody>
      <dsp:txXfrm>
        <a:off x="0" y="5105541"/>
        <a:ext cx="7361884" cy="638095"/>
      </dsp:txXfrm>
    </dsp:sp>
    <dsp:sp modelId="{D697AC18-1D06-48E5-B864-3185286B3A4F}">
      <dsp:nvSpPr>
        <dsp:cNvPr id="0" name=""/>
        <dsp:cNvSpPr/>
      </dsp:nvSpPr>
      <dsp:spPr>
        <a:xfrm>
          <a:off x="0" y="5743636"/>
          <a:ext cx="7361884"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D438988-8D11-42EC-8CB5-85649149B347}">
      <dsp:nvSpPr>
        <dsp:cNvPr id="0" name=""/>
        <dsp:cNvSpPr/>
      </dsp:nvSpPr>
      <dsp:spPr>
        <a:xfrm>
          <a:off x="0" y="5743636"/>
          <a:ext cx="7361884" cy="6380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t" anchorCtr="0">
          <a:noAutofit/>
        </a:bodyPr>
        <a:lstStyle/>
        <a:p>
          <a:pPr marL="0" lvl="0" indent="0" algn="l" defTabSz="444500">
            <a:lnSpc>
              <a:spcPct val="90000"/>
            </a:lnSpc>
            <a:spcBef>
              <a:spcPct val="0"/>
            </a:spcBef>
            <a:spcAft>
              <a:spcPct val="35000"/>
            </a:spcAft>
            <a:buNone/>
          </a:pPr>
          <a:r>
            <a:rPr lang="en-GB" sz="1000" kern="1200"/>
            <a:t>20</a:t>
          </a:r>
          <a:r>
            <a:rPr lang="en-GB" sz="1400" kern="1200"/>
            <a:t>. Warburton,R,E, D., Nicol, W, C., Bredin, D, S, S. (2006). Health benefits of physical activity: the evidence. 10(6). Pp-801-809.</a:t>
          </a:r>
          <a:endParaRPr lang="en-GB" sz="1400" kern="1200" dirty="0"/>
        </a:p>
      </dsp:txBody>
      <dsp:txXfrm>
        <a:off x="0" y="5743636"/>
        <a:ext cx="7361884" cy="63809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2820A5-1247-4F8C-8CC6-D78D9EF1A7CE}">
      <dsp:nvSpPr>
        <dsp:cNvPr id="0" name=""/>
        <dsp:cNvSpPr/>
      </dsp:nvSpPr>
      <dsp:spPr>
        <a:xfrm>
          <a:off x="0" y="4074020"/>
          <a:ext cx="6597701" cy="163399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i="0" kern="1200" dirty="0"/>
            <a:t>Bhandari, P (2020). What Is Quantitative Research? | Definition, Uses &amp; Methods. </a:t>
          </a:r>
          <a:r>
            <a:rPr lang="en-GB" sz="1600" i="0" kern="1200" dirty="0" err="1"/>
            <a:t>Sribbr</a:t>
          </a:r>
          <a:r>
            <a:rPr lang="en-GB" sz="1600" i="0" kern="1200" dirty="0"/>
            <a:t>.</a:t>
          </a:r>
        </a:p>
        <a:p>
          <a:pPr marL="0" lvl="0" indent="0" algn="ctr" defTabSz="711200">
            <a:lnSpc>
              <a:spcPct val="90000"/>
            </a:lnSpc>
            <a:spcBef>
              <a:spcPct val="0"/>
            </a:spcBef>
            <a:spcAft>
              <a:spcPct val="35000"/>
            </a:spcAft>
            <a:buNone/>
          </a:pPr>
          <a:r>
            <a:rPr lang="en-GB" sz="1400" i="1" kern="1200" dirty="0"/>
            <a:t> </a:t>
          </a:r>
          <a:r>
            <a:rPr lang="en-GB" sz="1400" i="1" kern="1200" dirty="0" err="1"/>
            <a:t>Hennink</a:t>
          </a:r>
          <a:r>
            <a:rPr lang="en-GB" sz="1400" i="1" kern="1200" dirty="0"/>
            <a:t>, M., </a:t>
          </a:r>
          <a:r>
            <a:rPr lang="en-GB" sz="1400" i="1" kern="1200" dirty="0" err="1"/>
            <a:t>Hutter</a:t>
          </a:r>
          <a:r>
            <a:rPr lang="en-GB" sz="1400" i="1" kern="1200" dirty="0"/>
            <a:t>, I., </a:t>
          </a:r>
          <a:r>
            <a:rPr lang="en-GB" sz="1400" i="1" kern="1200" dirty="0" err="1"/>
            <a:t>Bailey,A</a:t>
          </a:r>
          <a:r>
            <a:rPr lang="en-GB" sz="1400" i="1" kern="1200" dirty="0"/>
            <a:t>., (2020). Qualitative Research Methods. London: SAGE Publications. </a:t>
          </a:r>
        </a:p>
        <a:p>
          <a:pPr marL="0" lvl="0" indent="0" algn="ctr" defTabSz="711200">
            <a:lnSpc>
              <a:spcPct val="90000"/>
            </a:lnSpc>
            <a:spcBef>
              <a:spcPct val="0"/>
            </a:spcBef>
            <a:spcAft>
              <a:spcPct val="35000"/>
            </a:spcAft>
            <a:buNone/>
          </a:pPr>
          <a:r>
            <a:rPr lang="en-GB" sz="1400" i="1" kern="1200" dirty="0"/>
            <a:t>YouTube Video  (2018</a:t>
          </a:r>
          <a:r>
            <a:rPr lang="en-GB" sz="1400" i="1" kern="1200"/>
            <a:t>) Available at: </a:t>
          </a:r>
          <a:r>
            <a:rPr lang="en-GB" sz="1400" i="1" kern="1200">
              <a:hlinkClick xmlns:r="http://schemas.openxmlformats.org/officeDocument/2006/relationships" r:id="rId1"/>
            </a:rPr>
            <a:t>https://www.youtube.com/watch?v=S7nwdp9gekg</a:t>
          </a:r>
          <a:r>
            <a:rPr lang="en-GB" sz="1400" i="1" kern="1200"/>
            <a:t> </a:t>
          </a:r>
          <a:endParaRPr lang="en-GB" sz="1400" i="1" kern="1200" dirty="0"/>
        </a:p>
        <a:p>
          <a:pPr marL="0" lvl="0" indent="0" algn="ctr" defTabSz="711200">
            <a:lnSpc>
              <a:spcPct val="90000"/>
            </a:lnSpc>
            <a:spcBef>
              <a:spcPct val="0"/>
            </a:spcBef>
            <a:spcAft>
              <a:spcPct val="35000"/>
            </a:spcAft>
            <a:buNone/>
          </a:pPr>
          <a:endParaRPr lang="en-GB" sz="800" i="1" kern="1200" dirty="0"/>
        </a:p>
        <a:p>
          <a:pPr marL="0" lvl="0" indent="0" algn="ctr" defTabSz="711200">
            <a:lnSpc>
              <a:spcPct val="90000"/>
            </a:lnSpc>
            <a:spcBef>
              <a:spcPct val="0"/>
            </a:spcBef>
            <a:spcAft>
              <a:spcPct val="35000"/>
            </a:spcAft>
            <a:buNone/>
          </a:pPr>
          <a:endParaRPr lang="en-GB" sz="800" i="1" kern="1200" dirty="0"/>
        </a:p>
        <a:p>
          <a:pPr marL="0" lvl="0" indent="0" algn="ctr" defTabSz="711200">
            <a:lnSpc>
              <a:spcPct val="90000"/>
            </a:lnSpc>
            <a:spcBef>
              <a:spcPct val="0"/>
            </a:spcBef>
            <a:spcAft>
              <a:spcPct val="35000"/>
            </a:spcAft>
            <a:buNone/>
          </a:pPr>
          <a:endParaRPr lang="en-US" sz="800" kern="1200" dirty="0"/>
        </a:p>
      </dsp:txBody>
      <dsp:txXfrm>
        <a:off x="0" y="4074020"/>
        <a:ext cx="6597701" cy="1633997"/>
      </dsp:txXfrm>
    </dsp:sp>
    <dsp:sp modelId="{0832BBD4-FBFA-418E-8DE6-11E1EAE69B4A}">
      <dsp:nvSpPr>
        <dsp:cNvPr id="0" name=""/>
        <dsp:cNvSpPr/>
      </dsp:nvSpPr>
      <dsp:spPr>
        <a:xfrm rot="10800000">
          <a:off x="0" y="3055993"/>
          <a:ext cx="6597701" cy="1028053"/>
        </a:xfrm>
        <a:prstGeom prst="upArrowCallou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a:t>Lee, p (2006) Understanding and critiquing quantitative research papers. </a:t>
          </a:r>
          <a:r>
            <a:rPr lang="en-GB" sz="1400" i="1" kern="1200"/>
            <a:t>National Library of Medicine. 102(28). Pp-28-30.</a:t>
          </a:r>
          <a:endParaRPr lang="en-US" sz="1400" kern="1200"/>
        </a:p>
      </dsp:txBody>
      <dsp:txXfrm rot="10800000">
        <a:off x="0" y="3055993"/>
        <a:ext cx="6597701" cy="667998"/>
      </dsp:txXfrm>
    </dsp:sp>
    <dsp:sp modelId="{6DAB13A6-7FCF-41B6-B9FC-9614B336C813}">
      <dsp:nvSpPr>
        <dsp:cNvPr id="0" name=""/>
        <dsp:cNvSpPr/>
      </dsp:nvSpPr>
      <dsp:spPr>
        <a:xfrm rot="10800000">
          <a:off x="0" y="2037966"/>
          <a:ext cx="6597701" cy="1028053"/>
        </a:xfrm>
        <a:prstGeom prst="upArrowCallou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a:t>Watson, R (2015) Quantitative research. </a:t>
          </a:r>
          <a:r>
            <a:rPr lang="en-GB" sz="1400" i="1" kern="1200"/>
            <a:t>National Library of Medicine. 29(31) . Pp-44-48. </a:t>
          </a:r>
          <a:endParaRPr lang="en-US" sz="1400" kern="1200"/>
        </a:p>
      </dsp:txBody>
      <dsp:txXfrm rot="10800000">
        <a:off x="0" y="2037966"/>
        <a:ext cx="6597701" cy="667998"/>
      </dsp:txXfrm>
    </dsp:sp>
    <dsp:sp modelId="{C604F0E1-BC8C-4BAA-A024-48B8FA0F1F0E}">
      <dsp:nvSpPr>
        <dsp:cNvPr id="0" name=""/>
        <dsp:cNvSpPr/>
      </dsp:nvSpPr>
      <dsp:spPr>
        <a:xfrm rot="10800000">
          <a:off x="0" y="1019939"/>
          <a:ext cx="6597701" cy="1028053"/>
        </a:xfrm>
        <a:prstGeom prst="upArrowCallou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a:t>USC Libraries (2022) Research Guides. Available at: USC Libraries. (Accessed on: </a:t>
          </a:r>
          <a:r>
            <a:rPr lang="en-GB" sz="1400" kern="1200">
              <a:hlinkClick xmlns:r="http://schemas.openxmlformats.org/officeDocument/2006/relationships" r:id="rId2"/>
            </a:rPr>
            <a:t>https://libguides.usc.edu/writingguide/quantitative</a:t>
          </a:r>
          <a:r>
            <a:rPr lang="en-GB" sz="1400" kern="1200"/>
            <a:t>) </a:t>
          </a:r>
          <a:endParaRPr lang="en-US" sz="1400" kern="1200"/>
        </a:p>
      </dsp:txBody>
      <dsp:txXfrm rot="10800000">
        <a:off x="0" y="1019939"/>
        <a:ext cx="6597701" cy="667998"/>
      </dsp:txXfrm>
    </dsp:sp>
    <dsp:sp modelId="{8F22A160-0D61-47EC-8B2E-42F4A235E557}">
      <dsp:nvSpPr>
        <dsp:cNvPr id="0" name=""/>
        <dsp:cNvSpPr/>
      </dsp:nvSpPr>
      <dsp:spPr>
        <a:xfrm rot="10800000">
          <a:off x="0" y="1912"/>
          <a:ext cx="6597701" cy="1028053"/>
        </a:xfrm>
        <a:prstGeom prst="upArrowCallou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en-GB" sz="1400" kern="1200"/>
            <a:t>Pathak, V., Jena, B., Kalra, S (2013). Qualitative research. </a:t>
          </a:r>
          <a:r>
            <a:rPr lang="en-GB" sz="1400" i="1" kern="1200"/>
            <a:t>National Library of Medicine. </a:t>
          </a:r>
          <a:r>
            <a:rPr lang="en-GB" sz="1400" kern="1200"/>
            <a:t>4(3). </a:t>
          </a:r>
          <a:endParaRPr lang="en-US" sz="1400" kern="1200"/>
        </a:p>
      </dsp:txBody>
      <dsp:txXfrm rot="10800000">
        <a:off x="0" y="1912"/>
        <a:ext cx="6597701" cy="667998"/>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12/7/2022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953656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51510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12/7/2022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559550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806550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243907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455258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308693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12/7/2022</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753841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12/7/2022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10488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350991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517649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12/7/2022</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55892716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67" r:id="rId5"/>
    <p:sldLayoutId id="2147483662" r:id="rId6"/>
    <p:sldLayoutId id="2147483663" r:id="rId7"/>
    <p:sldLayoutId id="2147483664" r:id="rId8"/>
    <p:sldLayoutId id="2147483665" r:id="rId9"/>
    <p:sldLayoutId id="2147483666" r:id="rId10"/>
    <p:sldLayoutId id="2147483668" r:id="rId11"/>
  </p:sldLayoutIdLst>
  <p:hf sldNum="0" hdr="0" ftr="0" dt="0"/>
  <p:txStyles>
    <p:titleStyle>
      <a:lvl1pPr algn="l" defTabSz="914400" rtl="0" eaLnBrk="1" latinLnBrk="0" hangingPunct="1">
        <a:lnSpc>
          <a:spcPct val="90000"/>
        </a:lnSpc>
        <a:spcBef>
          <a:spcPct val="0"/>
        </a:spcBef>
        <a:buNone/>
        <a:defRPr lang="en-US" sz="4000" b="1"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3pPr>
      <a:lvl4pPr marL="100584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4pPr>
      <a:lvl5pPr marL="1280160" indent="-182880" algn="l" defTabSz="914400" rtl="0" eaLnBrk="1" latinLnBrk="0" hangingPunct="1">
        <a:lnSpc>
          <a:spcPct val="11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S7nwdp9gek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8">
            <a:extLst>
              <a:ext uri="{FF2B5EF4-FFF2-40B4-BE49-F238E27FC236}">
                <a16:creationId xmlns:a16="http://schemas.microsoft.com/office/drawing/2014/main" id="{A643B7E8-B361-4A91-A7A5-07418CFCF9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schemeClr>
          </a:solidFill>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D7A74E93-DAA8-4661-8F23-0F48710EAF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7" y="643464"/>
            <a:ext cx="6269159" cy="5571072"/>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sp>
      <p:sp useBgFill="1">
        <p:nvSpPr>
          <p:cNvPr id="13" name="Rectangle 12">
            <a:extLst>
              <a:ext uri="{FF2B5EF4-FFF2-40B4-BE49-F238E27FC236}">
                <a16:creationId xmlns:a16="http://schemas.microsoft.com/office/drawing/2014/main" id="{FF212E38-C041-49D9-9236-29FF44B27E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6116" y="809244"/>
            <a:ext cx="5943600" cy="5239512"/>
          </a:xfrm>
          <a:prstGeom prst="rect">
            <a:avLst/>
          </a:prstGeom>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B6502637-715A-9702-D170-86C955047AC9}"/>
              </a:ext>
            </a:extLst>
          </p:cNvPr>
          <p:cNvSpPr>
            <a:spLocks noGrp="1"/>
          </p:cNvSpPr>
          <p:nvPr>
            <p:ph type="ctrTitle"/>
          </p:nvPr>
        </p:nvSpPr>
        <p:spPr>
          <a:xfrm>
            <a:off x="1243632" y="1559768"/>
            <a:ext cx="5068568" cy="3135379"/>
          </a:xfrm>
        </p:spPr>
        <p:txBody>
          <a:bodyPr>
            <a:normAutofit/>
          </a:bodyPr>
          <a:lstStyle/>
          <a:p>
            <a:r>
              <a:rPr lang="en-GB" sz="4700" dirty="0"/>
              <a:t>Research on Diabetes in Wales.</a:t>
            </a:r>
            <a:br>
              <a:rPr lang="en-GB" sz="4700" dirty="0"/>
            </a:br>
            <a:r>
              <a:rPr lang="en-GB" sz="4700" dirty="0"/>
              <a:t>The role of research in Nursing.</a:t>
            </a:r>
          </a:p>
        </p:txBody>
      </p:sp>
      <p:sp>
        <p:nvSpPr>
          <p:cNvPr id="3" name="Subtitle 2">
            <a:extLst>
              <a:ext uri="{FF2B5EF4-FFF2-40B4-BE49-F238E27FC236}">
                <a16:creationId xmlns:a16="http://schemas.microsoft.com/office/drawing/2014/main" id="{850B4B30-0F37-CE71-0437-F39A694C198E}"/>
              </a:ext>
            </a:extLst>
          </p:cNvPr>
          <p:cNvSpPr>
            <a:spLocks noGrp="1"/>
          </p:cNvSpPr>
          <p:nvPr>
            <p:ph type="subTitle" idx="1"/>
          </p:nvPr>
        </p:nvSpPr>
        <p:spPr>
          <a:xfrm>
            <a:off x="1243633" y="4708186"/>
            <a:ext cx="5068567" cy="797089"/>
          </a:xfrm>
        </p:spPr>
        <p:txBody>
          <a:bodyPr>
            <a:normAutofit/>
          </a:bodyPr>
          <a:lstStyle/>
          <a:p>
            <a:pPr>
              <a:spcAft>
                <a:spcPts val="600"/>
              </a:spcAft>
            </a:pPr>
            <a:r>
              <a:rPr lang="en-GB" dirty="0"/>
              <a:t>By Misha Davies</a:t>
            </a:r>
          </a:p>
        </p:txBody>
      </p:sp>
      <p:sp>
        <p:nvSpPr>
          <p:cNvPr id="15" name="Rectangle 14">
            <a:extLst>
              <a:ext uri="{FF2B5EF4-FFF2-40B4-BE49-F238E27FC236}">
                <a16:creationId xmlns:a16="http://schemas.microsoft.com/office/drawing/2014/main" id="{790391D1-AA86-467F-A77E-0606FCCCD2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7796" y="640856"/>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7" name="Straight Connector 16">
            <a:extLst>
              <a:ext uri="{FF2B5EF4-FFF2-40B4-BE49-F238E27FC236}">
                <a16:creationId xmlns:a16="http://schemas.microsoft.com/office/drawing/2014/main" id="{4A430F17-C7B1-40FD-89FA-55002B66369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932096"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03EAAD29-514C-4272-AA97-D2DCEB35B6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23736" y="640855"/>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080894D-F290-4DF4-82A7-905285A7E1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932096" y="1286150"/>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pic>
        <p:nvPicPr>
          <p:cNvPr id="18" name="Picture 3" descr="Background pattern&#10;&#10;Description automatically generated">
            <a:extLst>
              <a:ext uri="{FF2B5EF4-FFF2-40B4-BE49-F238E27FC236}">
                <a16:creationId xmlns:a16="http://schemas.microsoft.com/office/drawing/2014/main" id="{8DF9E778-09DE-5B2B-20F4-459CC3B2181D}"/>
              </a:ext>
            </a:extLst>
          </p:cNvPr>
          <p:cNvPicPr>
            <a:picLocks noChangeAspect="1"/>
          </p:cNvPicPr>
          <p:nvPr/>
        </p:nvPicPr>
        <p:blipFill rotWithShape="1">
          <a:blip r:embed="rId2"/>
          <a:srcRect l="36272" r="18602" b="-1"/>
          <a:stretch/>
        </p:blipFill>
        <p:spPr>
          <a:xfrm>
            <a:off x="7555832" y="10"/>
            <a:ext cx="4636163" cy="6857990"/>
          </a:xfrm>
          <a:prstGeom prst="rect">
            <a:avLst/>
          </a:prstGeom>
        </p:spPr>
      </p:pic>
    </p:spTree>
    <p:extLst>
      <p:ext uri="{BB962C8B-B14F-4D97-AF65-F5344CB8AC3E}">
        <p14:creationId xmlns:p14="http://schemas.microsoft.com/office/powerpoint/2010/main" val="2023834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200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203729A-66E4-4139-B3DB-CECEF6DA52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48B0185-BF60-40FC-A3B6-BF883AD4E7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5FF99E5-A26E-4AC8-AA09-A9F829E3A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cxnSp>
        <p:nvCxnSpPr>
          <p:cNvPr id="14" name="Straight Connector 13">
            <a:extLst>
              <a:ext uri="{FF2B5EF4-FFF2-40B4-BE49-F238E27FC236}">
                <a16:creationId xmlns:a16="http://schemas.microsoft.com/office/drawing/2014/main" id="{8A5AEE14-4971-4A17-9134-2678A90F29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9078" y="2057401"/>
            <a:ext cx="0" cy="2743200"/>
          </a:xfrm>
          <a:prstGeom prst="line">
            <a:avLst/>
          </a:prstGeom>
          <a:ln w="158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2B7B16A-5D38-BBA9-0E43-98AB1DCC1DAE}"/>
              </a:ext>
            </a:extLst>
          </p:cNvPr>
          <p:cNvSpPr>
            <a:spLocks noGrp="1"/>
          </p:cNvSpPr>
          <p:nvPr>
            <p:ph idx="1"/>
          </p:nvPr>
        </p:nvSpPr>
        <p:spPr>
          <a:xfrm>
            <a:off x="5300812" y="891241"/>
            <a:ext cx="5978834" cy="5075519"/>
          </a:xfrm>
        </p:spPr>
        <p:txBody>
          <a:bodyPr anchor="ctr">
            <a:normAutofit fontScale="85000" lnSpcReduction="10000"/>
          </a:bodyPr>
          <a:lstStyle/>
          <a:p>
            <a:pPr marL="0" indent="0">
              <a:buNone/>
            </a:pPr>
            <a:endParaRPr lang="en-GB" sz="1400" dirty="0"/>
          </a:p>
          <a:p>
            <a:pPr marL="0" indent="0">
              <a:buNone/>
            </a:pPr>
            <a:endParaRPr lang="en-GB" sz="1400" dirty="0"/>
          </a:p>
          <a:p>
            <a:pPr marL="0" indent="0">
              <a:buNone/>
            </a:pPr>
            <a:r>
              <a:rPr lang="en-GB" sz="1400" dirty="0"/>
              <a:t>Title Page   ……………………………………………………………………………………………………..…………..</a:t>
            </a:r>
            <a:r>
              <a:rPr lang="en-GB" sz="1400" dirty="0" err="1"/>
              <a:t>i</a:t>
            </a:r>
            <a:r>
              <a:rPr lang="en-GB" sz="1400" dirty="0"/>
              <a:t>*</a:t>
            </a:r>
          </a:p>
          <a:p>
            <a:pPr marL="0" indent="0">
              <a:buNone/>
            </a:pPr>
            <a:r>
              <a:rPr lang="en-GB" sz="1400" dirty="0"/>
              <a:t>Content Page …………………………………………………………………………………………………..…………ii*</a:t>
            </a:r>
          </a:p>
          <a:p>
            <a:pPr marL="0" indent="0">
              <a:buNone/>
            </a:pPr>
            <a:r>
              <a:rPr lang="en-GB" sz="1400" dirty="0"/>
              <a:t>Abstract ………………………………………………………………………………………………………..…………..iii*</a:t>
            </a:r>
          </a:p>
          <a:p>
            <a:pPr marL="0" indent="0">
              <a:buNone/>
            </a:pPr>
            <a:r>
              <a:rPr lang="en-GB" sz="1400" dirty="0"/>
              <a:t>Introduction ………………………………………………………………………………………………………………iv</a:t>
            </a:r>
          </a:p>
          <a:p>
            <a:pPr marL="0" indent="0">
              <a:buNone/>
            </a:pPr>
            <a:r>
              <a:rPr lang="en-GB" sz="1400" dirty="0"/>
              <a:t>What Type 1 And Type 2 Diabetes is……………………………………………………………………………v</a:t>
            </a:r>
          </a:p>
          <a:p>
            <a:pPr marL="0" indent="0">
              <a:buNone/>
            </a:pPr>
            <a:r>
              <a:rPr lang="en-GB" sz="1400" dirty="0"/>
              <a:t>The Management of Type 1 and Type 2 Diabetes Through a Healthy Lifestyle…………….vi</a:t>
            </a:r>
          </a:p>
          <a:p>
            <a:pPr marL="0" indent="0">
              <a:buNone/>
            </a:pPr>
            <a:r>
              <a:rPr lang="en-GB" sz="1400" dirty="0"/>
              <a:t>The Management of Diabetes with adhering to better Physical Activity………………………vii</a:t>
            </a:r>
          </a:p>
          <a:p>
            <a:pPr marL="0" indent="0">
              <a:buNone/>
            </a:pPr>
            <a:r>
              <a:rPr lang="en-GB" sz="1400" dirty="0"/>
              <a:t>Why is Nursing Research so important …………………………………………………………………........xi</a:t>
            </a:r>
          </a:p>
          <a:p>
            <a:pPr marL="0" indent="0">
              <a:buNone/>
            </a:pPr>
            <a:r>
              <a:rPr lang="en-GB" sz="1400" dirty="0"/>
              <a:t>Qualitative Research …………………………………………………………………………………………………….ix</a:t>
            </a:r>
          </a:p>
          <a:p>
            <a:pPr marL="0" indent="0">
              <a:buNone/>
            </a:pPr>
            <a:r>
              <a:rPr lang="en-GB" sz="1400" dirty="0"/>
              <a:t>Quantitative Research …………………………………………………………………………………………………..x</a:t>
            </a:r>
          </a:p>
          <a:p>
            <a:pPr marL="0" indent="0">
              <a:buNone/>
            </a:pPr>
            <a:r>
              <a:rPr lang="en-GB" sz="1400" dirty="0"/>
              <a:t>Importance of Nursing Research ……………………………………………………………………………………xi</a:t>
            </a:r>
          </a:p>
          <a:p>
            <a:pPr marL="0" indent="0">
              <a:buNone/>
            </a:pPr>
            <a:r>
              <a:rPr lang="en-GB" sz="1400" dirty="0"/>
              <a:t>The importance of Evidence Based- Practice and Nursing Literacy ………………………………... xii</a:t>
            </a:r>
          </a:p>
          <a:p>
            <a:pPr marL="0" indent="0">
              <a:buNone/>
            </a:pPr>
            <a:r>
              <a:rPr lang="en-GB" sz="1400" dirty="0"/>
              <a:t>Conclusion and Recommendations…………………………………………………………………………….…… xiii</a:t>
            </a:r>
          </a:p>
          <a:p>
            <a:pPr marL="0" indent="0">
              <a:buNone/>
            </a:pPr>
            <a:r>
              <a:rPr lang="en-GB" sz="1400" dirty="0"/>
              <a:t>References ………………………………………………………………………………………………………………………. xx</a:t>
            </a:r>
          </a:p>
          <a:p>
            <a:pPr marL="0" indent="0">
              <a:buNone/>
            </a:pPr>
            <a:endParaRPr lang="en-GB" sz="1400" dirty="0"/>
          </a:p>
          <a:p>
            <a:pPr marL="0" indent="0">
              <a:buNone/>
            </a:pPr>
            <a:endParaRPr lang="en-GB" sz="1400" dirty="0"/>
          </a:p>
          <a:p>
            <a:pPr marL="0" indent="0">
              <a:buNone/>
            </a:pPr>
            <a:endParaRPr lang="en-GB" sz="1400" dirty="0"/>
          </a:p>
        </p:txBody>
      </p:sp>
      <p:sp>
        <p:nvSpPr>
          <p:cNvPr id="2" name="Rectangle 1">
            <a:extLst>
              <a:ext uri="{FF2B5EF4-FFF2-40B4-BE49-F238E27FC236}">
                <a16:creationId xmlns:a16="http://schemas.microsoft.com/office/drawing/2014/main" id="{12188D46-1A24-D404-5C97-5817BF36CF2D}"/>
              </a:ext>
            </a:extLst>
          </p:cNvPr>
          <p:cNvSpPr/>
          <p:nvPr/>
        </p:nvSpPr>
        <p:spPr>
          <a:xfrm>
            <a:off x="1520750" y="2612771"/>
            <a:ext cx="2534668" cy="584775"/>
          </a:xfrm>
          <a:prstGeom prst="rect">
            <a:avLst/>
          </a:prstGeom>
          <a:noFill/>
        </p:spPr>
        <p:txBody>
          <a:bodyPr wrap="none" lIns="91440" tIns="45720" rIns="91440" bIns="45720">
            <a:spAutoFit/>
          </a:bodyPr>
          <a:lstStyle/>
          <a:p>
            <a:pPr algn="ctr"/>
            <a:r>
              <a:rPr lang="en-US" sz="3200" b="0" u="sng" cap="none" spc="0" dirty="0">
                <a:ln w="0"/>
                <a:solidFill>
                  <a:schemeClr val="tx1"/>
                </a:solidFill>
              </a:rPr>
              <a:t>Content Page</a:t>
            </a:r>
          </a:p>
        </p:txBody>
      </p:sp>
    </p:spTree>
    <p:extLst>
      <p:ext uri="{BB962C8B-B14F-4D97-AF65-F5344CB8AC3E}">
        <p14:creationId xmlns:p14="http://schemas.microsoft.com/office/powerpoint/2010/main" val="2603861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128467C5-A790-D7F7-32A9-F23775867A9C}"/>
              </a:ext>
            </a:extLst>
          </p:cNvPr>
          <p:cNvSpPr>
            <a:spLocks noGrp="1"/>
          </p:cNvSpPr>
          <p:nvPr>
            <p:ph type="title"/>
          </p:nvPr>
        </p:nvSpPr>
        <p:spPr>
          <a:xfrm>
            <a:off x="676240" y="875324"/>
            <a:ext cx="3536510" cy="5093520"/>
          </a:xfrm>
        </p:spPr>
        <p:txBody>
          <a:bodyPr>
            <a:normAutofit/>
          </a:bodyPr>
          <a:lstStyle/>
          <a:p>
            <a:pPr algn="ctr"/>
            <a:r>
              <a:rPr lang="en-GB" sz="3200" b="0" u="sng" dirty="0">
                <a:solidFill>
                  <a:schemeClr val="tx1"/>
                </a:solidFill>
              </a:rPr>
              <a:t>Abstract</a:t>
            </a:r>
          </a:p>
        </p:txBody>
      </p:sp>
      <p:sp>
        <p:nvSpPr>
          <p:cNvPr id="3" name="Content Placeholder 2">
            <a:extLst>
              <a:ext uri="{FF2B5EF4-FFF2-40B4-BE49-F238E27FC236}">
                <a16:creationId xmlns:a16="http://schemas.microsoft.com/office/drawing/2014/main" id="{013B5F99-3FEA-EC56-BD40-AC35326D9B51}"/>
              </a:ext>
            </a:extLst>
          </p:cNvPr>
          <p:cNvSpPr>
            <a:spLocks noGrp="1"/>
          </p:cNvSpPr>
          <p:nvPr>
            <p:ph idx="1"/>
          </p:nvPr>
        </p:nvSpPr>
        <p:spPr>
          <a:xfrm>
            <a:off x="5478124" y="559477"/>
            <a:ext cx="5647076" cy="5475563"/>
          </a:xfrm>
        </p:spPr>
        <p:txBody>
          <a:bodyPr anchor="ctr">
            <a:normAutofit/>
          </a:bodyPr>
          <a:lstStyle/>
          <a:p>
            <a:pPr marL="0" indent="0">
              <a:buNone/>
            </a:pPr>
            <a:r>
              <a:rPr lang="en-GB" sz="2000" dirty="0"/>
              <a:t>In this research paper the researcher has gained more knowledge on what diabetes is. The management of type 1 and type 2 diabetes and what it entails, the researcher also looks at The Management of Diabetes with adhering to better Physical Activity and how this is affected within the patients. The importance of Nursing Research and the importance of Evidence Based Practice and Nursing Literacy is also looked at within this research paper. The researcher will also have recommendations on what is thought of within the topic of diabetes and what is founded to be the best evaluation for it.  </a:t>
            </a:r>
          </a:p>
        </p:txBody>
      </p:sp>
    </p:spTree>
    <p:extLst>
      <p:ext uri="{BB962C8B-B14F-4D97-AF65-F5344CB8AC3E}">
        <p14:creationId xmlns:p14="http://schemas.microsoft.com/office/powerpoint/2010/main" val="2768382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BA7C1D4D-5B9B-5A11-1DE6-6AA3002E2EDB}"/>
              </a:ext>
            </a:extLst>
          </p:cNvPr>
          <p:cNvSpPr>
            <a:spLocks noGrp="1"/>
          </p:cNvSpPr>
          <p:nvPr>
            <p:ph type="title"/>
          </p:nvPr>
        </p:nvSpPr>
        <p:spPr>
          <a:xfrm>
            <a:off x="676240" y="875324"/>
            <a:ext cx="3536510" cy="5093520"/>
          </a:xfrm>
        </p:spPr>
        <p:txBody>
          <a:bodyPr>
            <a:normAutofit/>
          </a:bodyPr>
          <a:lstStyle/>
          <a:p>
            <a:pPr algn="ctr"/>
            <a:r>
              <a:rPr lang="en-GB" sz="3200" b="0" u="sng" dirty="0">
                <a:solidFill>
                  <a:schemeClr val="tx1"/>
                </a:solidFill>
              </a:rPr>
              <a:t>Introduction</a:t>
            </a:r>
          </a:p>
        </p:txBody>
      </p:sp>
      <p:sp>
        <p:nvSpPr>
          <p:cNvPr id="3" name="Content Placeholder 2">
            <a:extLst>
              <a:ext uri="{FF2B5EF4-FFF2-40B4-BE49-F238E27FC236}">
                <a16:creationId xmlns:a16="http://schemas.microsoft.com/office/drawing/2014/main" id="{EECE47A1-74A9-46ED-15B4-08076D1504B0}"/>
              </a:ext>
            </a:extLst>
          </p:cNvPr>
          <p:cNvSpPr>
            <a:spLocks noGrp="1"/>
          </p:cNvSpPr>
          <p:nvPr>
            <p:ph idx="1"/>
          </p:nvPr>
        </p:nvSpPr>
        <p:spPr>
          <a:xfrm>
            <a:off x="5478124" y="559477"/>
            <a:ext cx="5647076" cy="5475563"/>
          </a:xfrm>
        </p:spPr>
        <p:txBody>
          <a:bodyPr anchor="ctr">
            <a:normAutofit/>
          </a:bodyPr>
          <a:lstStyle/>
          <a:p>
            <a:pPr marL="0" indent="0">
              <a:lnSpc>
                <a:spcPct val="100000"/>
              </a:lnSpc>
              <a:buNone/>
            </a:pPr>
            <a:r>
              <a:rPr lang="en-GB" sz="1400" dirty="0"/>
              <a:t>In this research paper the researcher has chosen to discuss and undertake research on Diabetes, this paper explains what it is and most importantly the management of type1 and type 2 diabetes and what it entails, the researcher also looks at the management of diabetes with adhering to better physical activity and how this is affected within the patient’s life on a day-to-day basis. The importance of Nursing Research and the importance of Evidence Based Practice and Nursing Literacy is also looked at within this research paper. Recommendations will also be looked at within the topic of Diabetes, type 1 and type 2. With some luck, I aim to give the writer a bit more knowledge on the topic as an overall view. Giving (Chatterjee et al, 2017) view on the topic he suggests that around 3.5 million people in the UK England especially have been diagnosed with type 2 diabetes. He states that there is a significant amount of evidence that is out there to help delay or even prevent the disease, especially those that are at a high risk of developing the life-threatening disease. This is due to improved quality of diet, through the increase of an individual’s physical activity and through successful weight loss. Those patients suffering with the disease face many complications within the disease, this could be suffering of the eyesight, lower limb amputation, kidney failure, heart attack and stroke. With the complications of the disease, it costs just over £6 billion pounds a year to treat the patients (Chatterjee et al, 2017). </a:t>
            </a:r>
          </a:p>
        </p:txBody>
      </p:sp>
    </p:spTree>
    <p:extLst>
      <p:ext uri="{BB962C8B-B14F-4D97-AF65-F5344CB8AC3E}">
        <p14:creationId xmlns:p14="http://schemas.microsoft.com/office/powerpoint/2010/main" val="3495220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ACB032EC-A2E9-F708-A274-C2721097CCD1}"/>
              </a:ext>
            </a:extLst>
          </p:cNvPr>
          <p:cNvSpPr>
            <a:spLocks noGrp="1"/>
          </p:cNvSpPr>
          <p:nvPr>
            <p:ph type="title"/>
          </p:nvPr>
        </p:nvSpPr>
        <p:spPr>
          <a:xfrm>
            <a:off x="676240" y="875324"/>
            <a:ext cx="3536510" cy="5093520"/>
          </a:xfrm>
        </p:spPr>
        <p:txBody>
          <a:bodyPr>
            <a:normAutofit/>
          </a:bodyPr>
          <a:lstStyle/>
          <a:p>
            <a:pPr algn="ctr"/>
            <a:r>
              <a:rPr lang="en-GB" sz="3200" b="0" u="sng" dirty="0">
                <a:solidFill>
                  <a:schemeClr val="tx1"/>
                </a:solidFill>
              </a:rPr>
              <a:t>Type 1 and Type 2 Diabetes</a:t>
            </a:r>
          </a:p>
        </p:txBody>
      </p:sp>
      <p:sp>
        <p:nvSpPr>
          <p:cNvPr id="3" name="Content Placeholder 2">
            <a:extLst>
              <a:ext uri="{FF2B5EF4-FFF2-40B4-BE49-F238E27FC236}">
                <a16:creationId xmlns:a16="http://schemas.microsoft.com/office/drawing/2014/main" id="{58C9956D-5DAD-6AAD-D5A8-35DD3173D018}"/>
              </a:ext>
            </a:extLst>
          </p:cNvPr>
          <p:cNvSpPr>
            <a:spLocks noGrp="1"/>
          </p:cNvSpPr>
          <p:nvPr>
            <p:ph idx="1"/>
          </p:nvPr>
        </p:nvSpPr>
        <p:spPr>
          <a:xfrm>
            <a:off x="4635592" y="0"/>
            <a:ext cx="7556408" cy="6857999"/>
          </a:xfrm>
        </p:spPr>
        <p:txBody>
          <a:bodyPr anchor="ctr">
            <a:normAutofit/>
          </a:bodyPr>
          <a:lstStyle/>
          <a:p>
            <a:pPr marL="0" indent="0">
              <a:lnSpc>
                <a:spcPct val="100000"/>
              </a:lnSpc>
              <a:buNone/>
            </a:pPr>
            <a:r>
              <a:rPr lang="en-GB" sz="1400" dirty="0"/>
              <a:t>After undertaking some research on Diabetes, the National Health Service (NHS) 2022, found that diabetes is a lifetime disease that affects a person’s or patient’s blood sugar levels in the body, it causes the blood sugar level to either rise or drop. According to (Butler and </a:t>
            </a:r>
            <a:r>
              <a:rPr lang="en-GB" sz="1400" dirty="0" err="1"/>
              <a:t>Misselbrook</a:t>
            </a:r>
            <a:r>
              <a:rPr lang="en-GB" sz="1400" dirty="0"/>
              <a:t>, 2020) there are two types of diabetes found, being type 1 and type 2 diabetes. Type 1 diabetes is where the persons body attacks and destroys the cells that are there within the body to produce insulin whereas type 2 diabetes is where the body does not produce enough insulin. Hill and Oliver (2020) suggest that the differences between type 1 diabetes and type 2 are not always very clear. Type 2 diabetes is far more common that type 1, in the UK around 90% of all adults with diabetes have type 2, however, 40% of patient’s diagnosed with type 1 diabetes are all over the age of 30. (Butler and Misselbrook,2020) studies that over more than 2000 adults who had recently been diagnosed with the disease and being type 1 are all the age of 40 and having a BMI of 23.5kg/m, which evidently would make the person overweight and obese meaning that the blood sugar in the body would be over 16.7mmol. Many more people have blood sugar levels above the normal range, but not high enough to be diagnosed with the disease. This would be known as pre-diabetes. (Tabak et al, 2012) suggest that if the blood sugar is above the normal range, the risk of developing diabetes is increased. It is extremely important for diabetes to be diagnosed as early as possible as it could and would progressively worsen if left untreated, meaning, it could leave potential sudden death or prolonged hospital stays (</a:t>
            </a:r>
            <a:r>
              <a:rPr lang="en-GB" sz="1400" dirty="0" err="1"/>
              <a:t>Dhatariya</a:t>
            </a:r>
            <a:r>
              <a:rPr lang="en-GB" sz="1400" dirty="0"/>
              <a:t> et al,2020). Having read (</a:t>
            </a:r>
            <a:r>
              <a:rPr lang="en-GB" sz="1400" dirty="0" err="1"/>
              <a:t>Kayyali</a:t>
            </a:r>
            <a:r>
              <a:rPr lang="en-GB" sz="1400" dirty="0"/>
              <a:t> et al, 2019) article on type 1 diabetes mellitus (T1DM), it is found to be common in the older population with result of not being able to produce insulin from the pancreas, the organ that is responsible for the insulin secretion and blood sugar levels. Type 2 diabetes mellitus (TDM2) is where the body does not produce enough insulin (Asif,2014). Tun (2017) suggest that without the right diagnosis and treatment, diabetes increases the risk of serious complications such as coronary heart disease and stroke. The most used tool to diagnose diabetes is to undertake the glycated haemoglobin test (A1C) test. Doctors will screen this test with the patient to determine whether the person has diabetes or not, this test will monitor the blood sugar levels in the body over the last few months. 95 out of 100 diabetes cases are found to have been the wrong lifestyle choices, such as lack of exercise and lack of healthy eating. </a:t>
            </a:r>
          </a:p>
        </p:txBody>
      </p:sp>
    </p:spTree>
    <p:extLst>
      <p:ext uri="{BB962C8B-B14F-4D97-AF65-F5344CB8AC3E}">
        <p14:creationId xmlns:p14="http://schemas.microsoft.com/office/powerpoint/2010/main" val="4023086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F18A0FF5-9EDD-20BE-C614-982B4382026A}"/>
              </a:ext>
            </a:extLst>
          </p:cNvPr>
          <p:cNvSpPr>
            <a:spLocks noGrp="1"/>
          </p:cNvSpPr>
          <p:nvPr>
            <p:ph type="title"/>
          </p:nvPr>
        </p:nvSpPr>
        <p:spPr>
          <a:xfrm>
            <a:off x="676240" y="875324"/>
            <a:ext cx="3536510" cy="5093520"/>
          </a:xfrm>
        </p:spPr>
        <p:txBody>
          <a:bodyPr>
            <a:normAutofit/>
          </a:bodyPr>
          <a:lstStyle/>
          <a:p>
            <a:pPr algn="ctr"/>
            <a:r>
              <a:rPr lang="en-GB" sz="3200" b="0" u="sng" dirty="0">
                <a:solidFill>
                  <a:schemeClr val="tx1"/>
                </a:solidFill>
              </a:rPr>
              <a:t>The Management of Type 1 And Type 2 Diabetes Through a Healthy Lifestyle</a:t>
            </a:r>
          </a:p>
        </p:txBody>
      </p:sp>
      <p:sp>
        <p:nvSpPr>
          <p:cNvPr id="3" name="Content Placeholder 2">
            <a:extLst>
              <a:ext uri="{FF2B5EF4-FFF2-40B4-BE49-F238E27FC236}">
                <a16:creationId xmlns:a16="http://schemas.microsoft.com/office/drawing/2014/main" id="{074A22A0-76A8-431B-9404-BAE4F44374BB}"/>
              </a:ext>
            </a:extLst>
          </p:cNvPr>
          <p:cNvSpPr>
            <a:spLocks noGrp="1"/>
          </p:cNvSpPr>
          <p:nvPr>
            <p:ph idx="1"/>
          </p:nvPr>
        </p:nvSpPr>
        <p:spPr>
          <a:xfrm>
            <a:off x="5478124" y="559477"/>
            <a:ext cx="5647076" cy="5475563"/>
          </a:xfrm>
        </p:spPr>
        <p:txBody>
          <a:bodyPr anchor="ctr">
            <a:normAutofit lnSpcReduction="10000"/>
          </a:bodyPr>
          <a:lstStyle/>
          <a:p>
            <a:pPr marL="0" indent="0">
              <a:lnSpc>
                <a:spcPct val="100000"/>
              </a:lnSpc>
              <a:buNone/>
            </a:pPr>
            <a:r>
              <a:rPr lang="en-GB" sz="1600" dirty="0"/>
              <a:t>(Galaviz et al, 2015) states that diabetes can be delayed or even prevented from when living the right lifestyle. This means, living a healthier life can prolong the disease from affecting a person. Living a healthier lifestyle can be such a reward when getting into the habit of it and understanding that it is in fact preventing the lifelong disease from affecting a person. Type 2 diabetes is worryingly increasing as the years go on. Research suggests that living a much healthier life can in fact prevent diabetes or even so much as reverse it. After a study being researched in the UK, Asif (2014) suggests that individuals with prediabetes or type 2 diabetes can be avoided by changing the diet and lifestyle to one person’s life. Living a healthier lifestyle to prolong or prevent diabetes means that changing the diet of the person potentially at a high risk of developing the disease. By this Asif (2014) studies that eating more fruit and vegetables as a daily consumption can somewhat be beneficial. Eating fewer dairy products or low dairy products such as cheese, milk and cream can prevent it. A low number of fish and red meat can be considered when trying to eat a stricter diet. By eating less of these products will be the best diet an individual can have, it is mostly known to have its effects on the body as human health is considered and can lessen the risk of developing type 2 diabetes (Asif, 2014).</a:t>
            </a:r>
          </a:p>
        </p:txBody>
      </p:sp>
    </p:spTree>
    <p:extLst>
      <p:ext uri="{BB962C8B-B14F-4D97-AF65-F5344CB8AC3E}">
        <p14:creationId xmlns:p14="http://schemas.microsoft.com/office/powerpoint/2010/main" val="2613377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2">
            <a:extLst>
              <a:ext uri="{FF2B5EF4-FFF2-40B4-BE49-F238E27FC236}">
                <a16:creationId xmlns:a16="http://schemas.microsoft.com/office/drawing/2014/main" id="{3FBBB93A-5C79-4C15-1FE2-CF4166AE38DD}"/>
              </a:ext>
            </a:extLst>
          </p:cNvPr>
          <p:cNvGraphicFramePr>
            <a:graphicFrameLocks noGrp="1"/>
          </p:cNvGraphicFramePr>
          <p:nvPr>
            <p:ph idx="1"/>
          </p:nvPr>
        </p:nvGraphicFramePr>
        <p:xfrm>
          <a:off x="727788" y="531845"/>
          <a:ext cx="10397412" cy="56636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AE73A70C-4C21-9519-7E5B-960E04A634A2}"/>
              </a:ext>
            </a:extLst>
          </p:cNvPr>
          <p:cNvSpPr txBox="1"/>
          <p:nvPr/>
        </p:nvSpPr>
        <p:spPr>
          <a:xfrm>
            <a:off x="9119118" y="686030"/>
            <a:ext cx="2345094" cy="5355312"/>
          </a:xfrm>
          <a:prstGeom prst="rect">
            <a:avLst/>
          </a:prstGeom>
          <a:noFill/>
        </p:spPr>
        <p:txBody>
          <a:bodyPr wrap="square" rtlCol="0">
            <a:spAutoFit/>
          </a:bodyPr>
          <a:lstStyle/>
          <a:p>
            <a:r>
              <a:rPr lang="en-GB" dirty="0"/>
              <a:t>Asif (2014) suggests by minimising all these contents of food should have an affect on a person who suffers from prediabetes and type 2 diabetes. It will most definitely lessen the risk of developing the disease, or if already affected by the disease will most definitely have the patient feeling much more healthier in the everyday life they live with the disease (Asif,2014). </a:t>
            </a:r>
          </a:p>
        </p:txBody>
      </p:sp>
    </p:spTree>
    <p:extLst>
      <p:ext uri="{BB962C8B-B14F-4D97-AF65-F5344CB8AC3E}">
        <p14:creationId xmlns:p14="http://schemas.microsoft.com/office/powerpoint/2010/main" val="1429576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Rectangle 34">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DBAC37C3-6A64-B8A9-2F3E-EF5DF2FC43E0}"/>
              </a:ext>
            </a:extLst>
          </p:cNvPr>
          <p:cNvSpPr>
            <a:spLocks noGrp="1"/>
          </p:cNvSpPr>
          <p:nvPr>
            <p:ph type="title"/>
          </p:nvPr>
        </p:nvSpPr>
        <p:spPr>
          <a:xfrm>
            <a:off x="676240" y="875324"/>
            <a:ext cx="3536510" cy="5093520"/>
          </a:xfrm>
        </p:spPr>
        <p:txBody>
          <a:bodyPr>
            <a:normAutofit/>
          </a:bodyPr>
          <a:lstStyle/>
          <a:p>
            <a:pPr algn="ctr"/>
            <a:r>
              <a:rPr lang="en-GB" sz="3200" b="0" u="sng" dirty="0">
                <a:solidFill>
                  <a:schemeClr val="tx1"/>
                </a:solidFill>
              </a:rPr>
              <a:t>The Management of Diabetes with adhering to better Physical Activity </a:t>
            </a:r>
          </a:p>
        </p:txBody>
      </p:sp>
      <p:sp>
        <p:nvSpPr>
          <p:cNvPr id="3" name="Content Placeholder 2">
            <a:extLst>
              <a:ext uri="{FF2B5EF4-FFF2-40B4-BE49-F238E27FC236}">
                <a16:creationId xmlns:a16="http://schemas.microsoft.com/office/drawing/2014/main" id="{A289E75C-F013-EE60-3C34-873B7D0BA7EC}"/>
              </a:ext>
            </a:extLst>
          </p:cNvPr>
          <p:cNvSpPr>
            <a:spLocks noGrp="1"/>
          </p:cNvSpPr>
          <p:nvPr>
            <p:ph idx="1"/>
          </p:nvPr>
        </p:nvSpPr>
        <p:spPr>
          <a:xfrm>
            <a:off x="4991878" y="237744"/>
            <a:ext cx="6965425" cy="6554942"/>
          </a:xfrm>
        </p:spPr>
        <p:txBody>
          <a:bodyPr anchor="ctr">
            <a:normAutofit/>
          </a:bodyPr>
          <a:lstStyle/>
          <a:p>
            <a:pPr marL="0" indent="0">
              <a:lnSpc>
                <a:spcPct val="100000"/>
              </a:lnSpc>
              <a:buNone/>
            </a:pPr>
            <a:r>
              <a:rPr lang="en-GB" sz="1600" dirty="0"/>
              <a:t>Kirwan et al (2017) suggest that those patient’s living with prediabetes or type 1 and 2 diabetes are known to participate in physical activity for the wellbeing of the body and lifelong condition. Whether or not the person was to partake in physical activity for just one hour a day it proved to be better than no exercise at all. Just a simple light jog or even a fast paced walk a day could help improve the patient’s wellbeing. Goedecke and Ojuka (2014) suggest that nearly ever patient who suffer from the condition are either obese or overweight, this suggests that the person is physically inactive and not looking after the disease as well as one should be. </a:t>
            </a:r>
            <a:r>
              <a:rPr lang="en-GB" sz="1600" dirty="0" err="1"/>
              <a:t>Warbuton</a:t>
            </a:r>
            <a:r>
              <a:rPr lang="en-GB" sz="1600" dirty="0"/>
              <a:t> (2006) also agrees with Goedecke and Ojuka (2014)  states that physical inactivity is seen as a huge risk factor for those living with the condition and those who are just as much of a risk of developing the disease, however, </a:t>
            </a:r>
            <a:r>
              <a:rPr lang="en-GB" sz="1600" dirty="0" err="1"/>
              <a:t>Colberg</a:t>
            </a:r>
            <a:r>
              <a:rPr lang="en-GB" sz="1600" dirty="0"/>
              <a:t> et al (2010) simply agrees with </a:t>
            </a:r>
            <a:r>
              <a:rPr lang="en-GB" sz="1600" dirty="0" err="1"/>
              <a:t>Warbuton</a:t>
            </a:r>
            <a:r>
              <a:rPr lang="en-GB" sz="1600" dirty="0"/>
              <a:t> (2006) and Goedecke and Ojuka (2014) after enough research and evidence upon the life long disease , agrees that the key element of prevention from the condition , especially (T2DM) is due to lack of physical activity. Furthermore, Thomas et al (2004) suggests that although physical activity is always encouraged by health professionals to the patients, that personal difficulties have been associated with the lack of physical activity. Patient’s do fail to stay motivated with physical health when at home compared to when joining a class. Exercise training, whether it being aerobic just like </a:t>
            </a:r>
            <a:r>
              <a:rPr lang="en-GB" sz="1600" dirty="0" err="1"/>
              <a:t>Golberg</a:t>
            </a:r>
            <a:r>
              <a:rPr lang="en-GB" sz="1600" dirty="0"/>
              <a:t> et al (2010) suggested or resistance training or a combination of both simplifies the improvements of the glucose regulation. In a whole, studies have been researched and those patients that are suffering and living with the condition do not become more physically fit up until recent studies, as mentioned above, the importance of keeping fit and well has a huge impact on a whole. It does in fact keep those blood sugar levels well maintained and helps lose that unwanted fat on the body (</a:t>
            </a:r>
            <a:r>
              <a:rPr lang="en-GB" sz="1600" dirty="0" err="1"/>
              <a:t>Amanat</a:t>
            </a:r>
            <a:r>
              <a:rPr lang="en-GB" sz="1600" dirty="0"/>
              <a:t> et al, 2020).</a:t>
            </a:r>
          </a:p>
        </p:txBody>
      </p:sp>
    </p:spTree>
    <p:extLst>
      <p:ext uri="{BB962C8B-B14F-4D97-AF65-F5344CB8AC3E}">
        <p14:creationId xmlns:p14="http://schemas.microsoft.com/office/powerpoint/2010/main" val="3142822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8D650-38FE-DEC2-514D-567F0D5B230E}"/>
              </a:ext>
            </a:extLst>
          </p:cNvPr>
          <p:cNvSpPr>
            <a:spLocks noGrp="1"/>
          </p:cNvSpPr>
          <p:nvPr>
            <p:ph type="title"/>
          </p:nvPr>
        </p:nvSpPr>
        <p:spPr/>
        <p:txBody>
          <a:bodyPr>
            <a:normAutofit/>
          </a:bodyPr>
          <a:lstStyle/>
          <a:p>
            <a:pPr algn="ctr"/>
            <a:r>
              <a:rPr lang="en-GB" sz="3200" b="0" u="sng" dirty="0"/>
              <a:t>Why is Nursing Research So Important? </a:t>
            </a:r>
          </a:p>
        </p:txBody>
      </p:sp>
      <p:sp>
        <p:nvSpPr>
          <p:cNvPr id="3" name="Content Placeholder 2">
            <a:extLst>
              <a:ext uri="{FF2B5EF4-FFF2-40B4-BE49-F238E27FC236}">
                <a16:creationId xmlns:a16="http://schemas.microsoft.com/office/drawing/2014/main" id="{39611579-F631-7959-CB8F-72179AAD31B5}"/>
              </a:ext>
            </a:extLst>
          </p:cNvPr>
          <p:cNvSpPr>
            <a:spLocks noGrp="1"/>
          </p:cNvSpPr>
          <p:nvPr>
            <p:ph idx="1"/>
          </p:nvPr>
        </p:nvSpPr>
        <p:spPr/>
        <p:txBody>
          <a:bodyPr>
            <a:normAutofit/>
          </a:bodyPr>
          <a:lstStyle/>
          <a:p>
            <a:pPr marL="0" indent="0" algn="ctr">
              <a:buNone/>
            </a:pPr>
            <a:endParaRPr lang="en-GB" sz="3200" dirty="0"/>
          </a:p>
          <a:p>
            <a:pPr marL="0" indent="0" algn="ctr">
              <a:buNone/>
            </a:pPr>
            <a:r>
              <a:rPr lang="en-GB" sz="3200" dirty="0">
                <a:hlinkClick r:id="rId2"/>
              </a:rPr>
              <a:t>https://www.youtube.com/watch?v=S7nwdp9gekg</a:t>
            </a:r>
            <a:r>
              <a:rPr lang="en-GB" sz="3200" dirty="0"/>
              <a:t> </a:t>
            </a:r>
          </a:p>
        </p:txBody>
      </p:sp>
    </p:spTree>
    <p:extLst>
      <p:ext uri="{BB962C8B-B14F-4D97-AF65-F5344CB8AC3E}">
        <p14:creationId xmlns:p14="http://schemas.microsoft.com/office/powerpoint/2010/main" val="3588164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03976-8403-392A-6147-FDFDED0EAC05}"/>
              </a:ext>
            </a:extLst>
          </p:cNvPr>
          <p:cNvSpPr>
            <a:spLocks noGrp="1"/>
          </p:cNvSpPr>
          <p:nvPr>
            <p:ph type="title"/>
          </p:nvPr>
        </p:nvSpPr>
        <p:spPr/>
        <p:txBody>
          <a:bodyPr>
            <a:normAutofit/>
          </a:bodyPr>
          <a:lstStyle/>
          <a:p>
            <a:r>
              <a:rPr lang="en-GB" sz="3200" b="0" u="sng" dirty="0"/>
              <a:t>Qualitative Research</a:t>
            </a:r>
          </a:p>
        </p:txBody>
      </p:sp>
      <p:sp>
        <p:nvSpPr>
          <p:cNvPr id="3" name="Content Placeholder 2">
            <a:extLst>
              <a:ext uri="{FF2B5EF4-FFF2-40B4-BE49-F238E27FC236}">
                <a16:creationId xmlns:a16="http://schemas.microsoft.com/office/drawing/2014/main" id="{FFBCFFB7-ED26-1344-0409-DCFB564DF54D}"/>
              </a:ext>
            </a:extLst>
          </p:cNvPr>
          <p:cNvSpPr>
            <a:spLocks noGrp="1"/>
          </p:cNvSpPr>
          <p:nvPr>
            <p:ph idx="1"/>
          </p:nvPr>
        </p:nvSpPr>
        <p:spPr/>
        <p:txBody>
          <a:bodyPr>
            <a:normAutofit/>
          </a:bodyPr>
          <a:lstStyle/>
          <a:p>
            <a:pPr marL="0" indent="0">
              <a:buNone/>
            </a:pPr>
            <a:r>
              <a:rPr lang="en-GB" sz="1600" dirty="0"/>
              <a:t>According to </a:t>
            </a:r>
            <a:r>
              <a:rPr lang="en-GB" sz="1600" dirty="0" err="1"/>
              <a:t>Hennink</a:t>
            </a:r>
            <a:r>
              <a:rPr lang="en-GB" sz="1600" dirty="0"/>
              <a:t> et al (2020) qualitive research is an extremely important approach that allows oneself to view people’s experiences within detail by using a specific type of research method. For an example, focus groups, group discussions, interviews, observation, content analysis, visual methods and life histories or biographies. Pathak et al (2013) also explains that qualitative research is much more than just the use of qualitative methods, the approach allows you to recognise problems from the view of your study members and understand the definitions and explanations that are given to actions, objects, or events. An example of this would be to understand the experiences of illnesses or disability, the experiences of using the health service, or to identify the cultural types. This is seen as the important approach. A qualitative researcher must be very open minded, curious, and empathetic.  The use of flexibility and able to listen to people tell their own stories. Researchers study people in oneself own natural settings, to identify their own capabilities and actions are always influenced by the situation of their lives, such as economic, cultural, physical, and social on context in which they live in. Qualitative research can be used for a wife range of uses, it is useful for exploring new topics or understandings of complicated problems (</a:t>
            </a:r>
            <a:r>
              <a:rPr lang="en-GB" sz="1600" dirty="0" err="1"/>
              <a:t>Hennink</a:t>
            </a:r>
            <a:r>
              <a:rPr lang="en-GB" sz="1600" dirty="0"/>
              <a:t> et al 2020) , (Pathak et al 2013).</a:t>
            </a:r>
          </a:p>
        </p:txBody>
      </p:sp>
    </p:spTree>
    <p:extLst>
      <p:ext uri="{BB962C8B-B14F-4D97-AF65-F5344CB8AC3E}">
        <p14:creationId xmlns:p14="http://schemas.microsoft.com/office/powerpoint/2010/main" val="3860890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68A31-7E76-D959-D028-87884E4A35C8}"/>
              </a:ext>
            </a:extLst>
          </p:cNvPr>
          <p:cNvSpPr>
            <a:spLocks noGrp="1"/>
          </p:cNvSpPr>
          <p:nvPr>
            <p:ph type="title"/>
          </p:nvPr>
        </p:nvSpPr>
        <p:spPr/>
        <p:txBody>
          <a:bodyPr>
            <a:normAutofit/>
          </a:bodyPr>
          <a:lstStyle/>
          <a:p>
            <a:r>
              <a:rPr lang="en-GB" sz="3200" b="0" u="sng" dirty="0"/>
              <a:t>Quantitative Research </a:t>
            </a:r>
          </a:p>
        </p:txBody>
      </p:sp>
      <p:sp>
        <p:nvSpPr>
          <p:cNvPr id="3" name="Content Placeholder 2">
            <a:extLst>
              <a:ext uri="{FF2B5EF4-FFF2-40B4-BE49-F238E27FC236}">
                <a16:creationId xmlns:a16="http://schemas.microsoft.com/office/drawing/2014/main" id="{A03095B5-3C52-1245-1787-468DD7CF08FA}"/>
              </a:ext>
            </a:extLst>
          </p:cNvPr>
          <p:cNvSpPr>
            <a:spLocks noGrp="1"/>
          </p:cNvSpPr>
          <p:nvPr>
            <p:ph idx="1"/>
          </p:nvPr>
        </p:nvSpPr>
        <p:spPr/>
        <p:txBody>
          <a:bodyPr>
            <a:normAutofit/>
          </a:bodyPr>
          <a:lstStyle/>
          <a:p>
            <a:pPr marL="0" indent="0">
              <a:buNone/>
            </a:pPr>
            <a:r>
              <a:rPr lang="en-GB" dirty="0"/>
              <a:t>Quantitative research is expressed in numbers and graphs. According to Bhandari (2020), quantitative research is the process of gathering and collecting data and analysing numerical data. It is the complete opposite to qualitative research, quantitative research is based on collecting data such as text, video, or audio. For an example, before data is collected, you may need to process it before it can be analysed. So survey and test data may be changed from words to numbers, after that you can use statistical analysis to answer your research questions (Watson 2015). Quantitative researchers trust that it is possible to emphasis on neutral reality within the world. All aspects of the study are carefully designed before data is collected, the researcher uses tools, such as questionnaires or computer software, to collect statistical data and Data are in the form of numbers and statistics, often arranged in tables, charts, figures, or other non-textual forms (USC 2022), (Lee, 2006).</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353326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203729A-66E4-4139-B3DB-CECEF6DA52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48B0185-BF60-40FC-A3B6-BF883AD4E7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5FF99E5-A26E-4AC8-AA09-A9F829E3A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535BD865-0BBD-0351-E5D2-CE28B0A39E37}"/>
              </a:ext>
            </a:extLst>
          </p:cNvPr>
          <p:cNvSpPr>
            <a:spLocks noGrp="1"/>
          </p:cNvSpPr>
          <p:nvPr>
            <p:ph type="title"/>
          </p:nvPr>
        </p:nvSpPr>
        <p:spPr>
          <a:xfrm>
            <a:off x="723619" y="891241"/>
            <a:ext cx="3939084" cy="5075519"/>
          </a:xfrm>
        </p:spPr>
        <p:txBody>
          <a:bodyPr>
            <a:normAutofit/>
          </a:bodyPr>
          <a:lstStyle/>
          <a:p>
            <a:r>
              <a:rPr lang="en-GB" sz="3200" b="0" u="sng" dirty="0"/>
              <a:t>Importance of Nursing Research</a:t>
            </a:r>
          </a:p>
        </p:txBody>
      </p:sp>
      <p:cxnSp>
        <p:nvCxnSpPr>
          <p:cNvPr id="14" name="Straight Connector 13">
            <a:extLst>
              <a:ext uri="{FF2B5EF4-FFF2-40B4-BE49-F238E27FC236}">
                <a16:creationId xmlns:a16="http://schemas.microsoft.com/office/drawing/2014/main" id="{8A5AEE14-4971-4A17-9134-2678A90F29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9078" y="2057401"/>
            <a:ext cx="0" cy="2743200"/>
          </a:xfrm>
          <a:prstGeom prst="line">
            <a:avLst/>
          </a:prstGeom>
          <a:ln w="158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C4BF0E2-E2F4-D7C4-D6FB-5862CD610931}"/>
              </a:ext>
            </a:extLst>
          </p:cNvPr>
          <p:cNvSpPr>
            <a:spLocks noGrp="1"/>
          </p:cNvSpPr>
          <p:nvPr>
            <p:ph idx="1"/>
          </p:nvPr>
        </p:nvSpPr>
        <p:spPr>
          <a:xfrm>
            <a:off x="5300812" y="891241"/>
            <a:ext cx="5978834" cy="5075519"/>
          </a:xfrm>
        </p:spPr>
        <p:txBody>
          <a:bodyPr anchor="ctr">
            <a:normAutofit/>
          </a:bodyPr>
          <a:lstStyle/>
          <a:p>
            <a:pPr marL="0" indent="0">
              <a:lnSpc>
                <a:spcPct val="100000"/>
              </a:lnSpc>
              <a:buNone/>
            </a:pPr>
            <a:r>
              <a:rPr lang="en-GB" dirty="0"/>
              <a:t>Through the continuing growth of nursing, research has been slow, it continues to develop and is wide ranging, relating to practice, policy, education and management. It includes, for an example; research about the effectiveness of nursing practice, the progress and assessment of new types of care delivery, the growth of nursing theories and concepts, the impact of policy on practice, new roles and new ways of educating the nursing workforce (Younas and </a:t>
            </a:r>
            <a:r>
              <a:rPr lang="en-GB" dirty="0" err="1"/>
              <a:t>Quenel</a:t>
            </a:r>
            <a:r>
              <a:rPr lang="en-GB" dirty="0"/>
              <a:t>, 2019). Nursing research is interested in what patients and clients feel and experience, how nurses learn and develop throughout their careers, how multidisciplinary working and learning impacts to the care of patients and the outcome of nursing practice (</a:t>
            </a:r>
            <a:r>
              <a:rPr lang="en-GB" dirty="0" err="1"/>
              <a:t>Tingen</a:t>
            </a:r>
            <a:r>
              <a:rPr lang="en-GB" dirty="0"/>
              <a:t> et al, 2009). The nursing profession is persistently motivated to improve its own body of research and to contribute to health services. The nature of nursing is very what seems complex. Nursing research is broad and wide ranging, capturing research into practice, care outcomes, education, and management issues. Furthermore, it should be learned that nurses work as part of interprofessional teams in various healthcare settings and progressively for different healthcare providers. Several research issues and problems might then arise from that relate to interprofessional working. These factors impact on how nursing research is identified (Moule et al,2016).</a:t>
            </a:r>
          </a:p>
          <a:p>
            <a:pPr>
              <a:lnSpc>
                <a:spcPct val="100000"/>
              </a:lnSpc>
            </a:pPr>
            <a:endParaRPr lang="en-GB" dirty="0"/>
          </a:p>
        </p:txBody>
      </p:sp>
    </p:spTree>
    <p:extLst>
      <p:ext uri="{BB962C8B-B14F-4D97-AF65-F5344CB8AC3E}">
        <p14:creationId xmlns:p14="http://schemas.microsoft.com/office/powerpoint/2010/main" val="1304299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885D89B1-D413-5CCA-C60E-5F633031256A}"/>
              </a:ext>
            </a:extLst>
          </p:cNvPr>
          <p:cNvSpPr>
            <a:spLocks noGrp="1"/>
          </p:cNvSpPr>
          <p:nvPr>
            <p:ph type="title"/>
          </p:nvPr>
        </p:nvSpPr>
        <p:spPr>
          <a:xfrm>
            <a:off x="676240" y="875324"/>
            <a:ext cx="3536510" cy="5093520"/>
          </a:xfrm>
        </p:spPr>
        <p:txBody>
          <a:bodyPr>
            <a:normAutofit/>
          </a:bodyPr>
          <a:lstStyle/>
          <a:p>
            <a:pPr algn="ctr"/>
            <a:r>
              <a:rPr lang="en-GB" sz="3200" b="0" u="sng" dirty="0">
                <a:solidFill>
                  <a:schemeClr val="tx1"/>
                </a:solidFill>
              </a:rPr>
              <a:t>The importance of Evidence Based- Practice and Nursing Literacy</a:t>
            </a:r>
          </a:p>
        </p:txBody>
      </p:sp>
      <p:sp>
        <p:nvSpPr>
          <p:cNvPr id="3" name="Content Placeholder 2">
            <a:extLst>
              <a:ext uri="{FF2B5EF4-FFF2-40B4-BE49-F238E27FC236}">
                <a16:creationId xmlns:a16="http://schemas.microsoft.com/office/drawing/2014/main" id="{DA4E780C-E129-32C3-E658-F6F6CC086C9C}"/>
              </a:ext>
            </a:extLst>
          </p:cNvPr>
          <p:cNvSpPr>
            <a:spLocks noGrp="1"/>
          </p:cNvSpPr>
          <p:nvPr>
            <p:ph idx="1"/>
          </p:nvPr>
        </p:nvSpPr>
        <p:spPr>
          <a:xfrm>
            <a:off x="4954555" y="998377"/>
            <a:ext cx="6890782" cy="5206481"/>
          </a:xfrm>
        </p:spPr>
        <p:txBody>
          <a:bodyPr anchor="ctr">
            <a:normAutofit fontScale="92500" lnSpcReduction="20000"/>
          </a:bodyPr>
          <a:lstStyle/>
          <a:p>
            <a:pPr marL="0" indent="0">
              <a:lnSpc>
                <a:spcPct val="100000"/>
              </a:lnSpc>
              <a:buNone/>
            </a:pPr>
            <a:r>
              <a:rPr lang="en-GB" sz="1600" dirty="0"/>
              <a:t>After reading Ellis (2016) book on Evidence Based Practice (EBP), mentions that in the UK healthcare is provided to everyone as free, however, this is one of the main ethics of the NHS. Nonetheless, free at the point of use is not the same as free. The wealth that funds the action for the NHS comes straight from the community’s bank. It is money that is raised from tax policy and national insurance contributions ends, such as, it is money that needs to be spent wisely. There are many pressures on how the NHS is used, and to spend money on unsuccessful practices means that there is less money available elsewhere in the system for other things that are important. The use of evidence-based practice is therefore essential in order to help make the money available go as far as it can reasonably to be expected too. The idea of getting good value for money links to strongly to the concepts of ethnics and governance discussed above. It is said by (</a:t>
            </a:r>
            <a:r>
              <a:rPr lang="en-GB" sz="1600" dirty="0" err="1"/>
              <a:t>Shardt</a:t>
            </a:r>
            <a:r>
              <a:rPr lang="en-GB" sz="1600" dirty="0"/>
              <a:t>, 2011) that Health Literacy is seen by the school of medicine as the point to which nurses have the capacity to hold and obtain basic health information and services in order to make appropriate health decisions. Health Literacy is about clients being able to find the right medical information for health and wellbeing or researching through the internet and finding evidence to be able to use that information to make good decisions throughout a health care’s role in the practice. </a:t>
            </a:r>
            <a:r>
              <a:rPr lang="en-GB" sz="1600" dirty="0" err="1"/>
              <a:t>Schardt</a:t>
            </a:r>
            <a:r>
              <a:rPr lang="en-GB" sz="1600" dirty="0"/>
              <a:t> (2011) suggests that EBP is based on two important theories. Patient values and patient choices are an important part of the outcome and the better the research the more confident a nurse can be with the decision they make (Parrish, 2018). Nurses have got the skills and ethical requirement to communicate in a visible, constant way that focus on the specific information needs of each patient. Evidence-based approaches that encourage health literacy should be included in every patient's schedule of care and turn out to be part of the everyday practice of nursing. The aim of all patient collaborations ought to encourage the patient to acquire, recognize, and act out on information that is required for best health. (</a:t>
            </a:r>
            <a:r>
              <a:rPr lang="en-GB" sz="1600" dirty="0" err="1"/>
              <a:t>Speros</a:t>
            </a:r>
            <a:r>
              <a:rPr lang="en-GB" sz="1600" dirty="0"/>
              <a:t>, C 2011)</a:t>
            </a:r>
          </a:p>
        </p:txBody>
      </p:sp>
    </p:spTree>
    <p:extLst>
      <p:ext uri="{BB962C8B-B14F-4D97-AF65-F5344CB8AC3E}">
        <p14:creationId xmlns:p14="http://schemas.microsoft.com/office/powerpoint/2010/main" val="2047130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sp>
      <p:sp>
        <p:nvSpPr>
          <p:cNvPr id="2" name="Title 1">
            <a:extLst>
              <a:ext uri="{FF2B5EF4-FFF2-40B4-BE49-F238E27FC236}">
                <a16:creationId xmlns:a16="http://schemas.microsoft.com/office/drawing/2014/main" id="{E9280177-BD09-CE83-154B-873364C81136}"/>
              </a:ext>
            </a:extLst>
          </p:cNvPr>
          <p:cNvSpPr>
            <a:spLocks noGrp="1"/>
          </p:cNvSpPr>
          <p:nvPr>
            <p:ph type="title"/>
          </p:nvPr>
        </p:nvSpPr>
        <p:spPr>
          <a:xfrm>
            <a:off x="676240" y="875324"/>
            <a:ext cx="3536510" cy="5093520"/>
          </a:xfrm>
        </p:spPr>
        <p:txBody>
          <a:bodyPr>
            <a:normAutofit/>
          </a:bodyPr>
          <a:lstStyle/>
          <a:p>
            <a:pPr algn="ctr"/>
            <a:r>
              <a:rPr lang="en-GB" sz="3200" b="0" u="sng" dirty="0">
                <a:solidFill>
                  <a:schemeClr val="tx1"/>
                </a:solidFill>
              </a:rPr>
              <a:t>Conclusion and Recommendations </a:t>
            </a:r>
          </a:p>
        </p:txBody>
      </p:sp>
      <p:sp>
        <p:nvSpPr>
          <p:cNvPr id="3" name="Content Placeholder 2">
            <a:extLst>
              <a:ext uri="{FF2B5EF4-FFF2-40B4-BE49-F238E27FC236}">
                <a16:creationId xmlns:a16="http://schemas.microsoft.com/office/drawing/2014/main" id="{8BBF755A-01DF-911A-7238-8CCA960225BA}"/>
              </a:ext>
            </a:extLst>
          </p:cNvPr>
          <p:cNvSpPr>
            <a:spLocks noGrp="1"/>
          </p:cNvSpPr>
          <p:nvPr>
            <p:ph idx="1"/>
          </p:nvPr>
        </p:nvSpPr>
        <p:spPr>
          <a:xfrm>
            <a:off x="5478124" y="559477"/>
            <a:ext cx="5647076" cy="5475563"/>
          </a:xfrm>
        </p:spPr>
        <p:txBody>
          <a:bodyPr anchor="ctr">
            <a:normAutofit fontScale="92500" lnSpcReduction="20000"/>
          </a:bodyPr>
          <a:lstStyle/>
          <a:p>
            <a:pPr marL="0" indent="0">
              <a:lnSpc>
                <a:spcPct val="100000"/>
              </a:lnSpc>
              <a:buNone/>
            </a:pPr>
            <a:r>
              <a:rPr lang="en-GB" sz="1600" dirty="0"/>
              <a:t>Throughout the process of carrying out this research paper, the researcher has undertaken a variety of different research on different topics all to do within the nursing profession.  The information gained within this research process has helped the writer to gain more than enough knowledge on the life-long disease. Journal articles were used within this research paper to gain knowledge on multiple topics; however, this was very difficult as there are so many journals and information out there on the topic so having to read through a few was very challenging. From all the research and resources that have been analysed all of them have answered the question to what the prevention of type 2 diabetes is. Living a healthy lifestyle is looked at, by participating in physical activity will help prevent those who suffer from diabetes type 2 or are at risk of developing the disease. </a:t>
            </a:r>
          </a:p>
          <a:p>
            <a:pPr>
              <a:lnSpc>
                <a:spcPct val="100000"/>
              </a:lnSpc>
            </a:pPr>
            <a:r>
              <a:rPr lang="en-GB" sz="1600" dirty="0"/>
              <a:t>Eating a balanced diet.</a:t>
            </a:r>
          </a:p>
          <a:p>
            <a:pPr>
              <a:lnSpc>
                <a:spcPct val="100000"/>
              </a:lnSpc>
            </a:pPr>
            <a:r>
              <a:rPr lang="en-GB" sz="1600" dirty="0"/>
              <a:t>Participating in physical activity.</a:t>
            </a:r>
          </a:p>
          <a:p>
            <a:pPr>
              <a:lnSpc>
                <a:spcPct val="100000"/>
              </a:lnSpc>
            </a:pPr>
            <a:r>
              <a:rPr lang="en-GB" sz="1600" dirty="0"/>
              <a:t>Exercise and classes. </a:t>
            </a:r>
          </a:p>
          <a:p>
            <a:pPr marL="0" indent="0">
              <a:lnSpc>
                <a:spcPct val="100000"/>
              </a:lnSpc>
              <a:buNone/>
            </a:pPr>
            <a:r>
              <a:rPr lang="en-GB" sz="1600" dirty="0"/>
              <a:t>Nursing literacy, Evidence-Based Practice, and research in nursing are all three key elements that are extremely important when entering the world of nursing or health care workers. To have understandings and knowledge on these topics are a key skill and part of a registered nurses’ day to day life within their role, so finding and gaining more knowledge on these elements was extremely important for the writer.</a:t>
            </a:r>
          </a:p>
        </p:txBody>
      </p:sp>
    </p:spTree>
    <p:extLst>
      <p:ext uri="{BB962C8B-B14F-4D97-AF65-F5344CB8AC3E}">
        <p14:creationId xmlns:p14="http://schemas.microsoft.com/office/powerpoint/2010/main" val="3080592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21">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23">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sp>
      <p:sp>
        <p:nvSpPr>
          <p:cNvPr id="2" name="Title 1">
            <a:extLst>
              <a:ext uri="{FF2B5EF4-FFF2-40B4-BE49-F238E27FC236}">
                <a16:creationId xmlns:a16="http://schemas.microsoft.com/office/drawing/2014/main" id="{11E9B214-481A-56F6-FA82-3D8E7E1206C6}"/>
              </a:ext>
            </a:extLst>
          </p:cNvPr>
          <p:cNvSpPr>
            <a:spLocks noGrp="1"/>
          </p:cNvSpPr>
          <p:nvPr>
            <p:ph type="title"/>
          </p:nvPr>
        </p:nvSpPr>
        <p:spPr>
          <a:xfrm>
            <a:off x="573409" y="559477"/>
            <a:ext cx="3765200" cy="5709931"/>
          </a:xfrm>
        </p:spPr>
        <p:txBody>
          <a:bodyPr>
            <a:normAutofit/>
          </a:bodyPr>
          <a:lstStyle/>
          <a:p>
            <a:pPr algn="ctr"/>
            <a:r>
              <a:rPr lang="en-GB" sz="3200" b="0" u="sng" dirty="0"/>
              <a:t>References</a:t>
            </a:r>
          </a:p>
        </p:txBody>
      </p:sp>
      <p:sp>
        <p:nvSpPr>
          <p:cNvPr id="46" name="Rectangle 25">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17" name="Content Placeholder 2">
            <a:extLst>
              <a:ext uri="{FF2B5EF4-FFF2-40B4-BE49-F238E27FC236}">
                <a16:creationId xmlns:a16="http://schemas.microsoft.com/office/drawing/2014/main" id="{40A21CAA-90FE-A4E0-C138-DB95F97CD880}"/>
              </a:ext>
            </a:extLst>
          </p:cNvPr>
          <p:cNvGraphicFramePr>
            <a:graphicFrameLocks noGrp="1"/>
          </p:cNvGraphicFramePr>
          <p:nvPr>
            <p:ph idx="1"/>
            <p:extLst>
              <p:ext uri="{D42A27DB-BD31-4B8C-83A1-F6EECF244321}">
                <p14:modId xmlns:p14="http://schemas.microsoft.com/office/powerpoint/2010/main" val="899001590"/>
              </p:ext>
            </p:extLst>
          </p:nvPr>
        </p:nvGraphicFramePr>
        <p:xfrm>
          <a:off x="5478124" y="800946"/>
          <a:ext cx="6015537" cy="5468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96190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sp>
      <p:sp>
        <p:nvSpPr>
          <p:cNvPr id="13" name="Rectangle 12">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5" name="Content Placeholder 2">
            <a:extLst>
              <a:ext uri="{FF2B5EF4-FFF2-40B4-BE49-F238E27FC236}">
                <a16:creationId xmlns:a16="http://schemas.microsoft.com/office/drawing/2014/main" id="{CC7B630A-B0A0-5195-DF3B-DD320A3A6D1A}"/>
              </a:ext>
            </a:extLst>
          </p:cNvPr>
          <p:cNvGraphicFramePr>
            <a:graphicFrameLocks noGrp="1"/>
          </p:cNvGraphicFramePr>
          <p:nvPr>
            <p:ph idx="1"/>
            <p:extLst>
              <p:ext uri="{D42A27DB-BD31-4B8C-83A1-F6EECF244321}">
                <p14:modId xmlns:p14="http://schemas.microsoft.com/office/powerpoint/2010/main" val="2239368147"/>
              </p:ext>
            </p:extLst>
          </p:nvPr>
        </p:nvGraphicFramePr>
        <p:xfrm>
          <a:off x="4967276" y="237744"/>
          <a:ext cx="7361884" cy="6382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EF95D1CA-6120-81D6-CBDC-9DA4D8D6F9C9}"/>
              </a:ext>
            </a:extLst>
          </p:cNvPr>
          <p:cNvSpPr txBox="1"/>
          <p:nvPr/>
        </p:nvSpPr>
        <p:spPr>
          <a:xfrm>
            <a:off x="844952" y="2534856"/>
            <a:ext cx="3321934" cy="646331"/>
          </a:xfrm>
          <a:prstGeom prst="rect">
            <a:avLst/>
          </a:prstGeom>
          <a:noFill/>
        </p:spPr>
        <p:txBody>
          <a:bodyPr wrap="square" rtlCol="0">
            <a:spAutoFit/>
          </a:bodyPr>
          <a:lstStyle/>
          <a:p>
            <a:pPr algn="ctr"/>
            <a:r>
              <a:rPr lang="en-GB" sz="3600" u="sng"/>
              <a:t>References</a:t>
            </a:r>
            <a:r>
              <a:rPr lang="en-GB" sz="3200" u="sng"/>
              <a:t> </a:t>
            </a:r>
            <a:endParaRPr lang="en-GB" sz="3200" u="sng" dirty="0"/>
          </a:p>
        </p:txBody>
      </p:sp>
    </p:spTree>
    <p:extLst>
      <p:ext uri="{BB962C8B-B14F-4D97-AF65-F5344CB8AC3E}">
        <p14:creationId xmlns:p14="http://schemas.microsoft.com/office/powerpoint/2010/main" val="4230868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48">
            <a:extLst>
              <a:ext uri="{FF2B5EF4-FFF2-40B4-BE49-F238E27FC236}">
                <a16:creationId xmlns:a16="http://schemas.microsoft.com/office/drawing/2014/main" id="{1E94681D-2A4C-4A8D-B9B5-31D440D03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0">
            <a:extLst>
              <a:ext uri="{FF2B5EF4-FFF2-40B4-BE49-F238E27FC236}">
                <a16:creationId xmlns:a16="http://schemas.microsoft.com/office/drawing/2014/main" id="{4EC7E010-C712-408D-9787-0842AFC9F4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59" name="Rectangle 52">
            <a:extLst>
              <a:ext uri="{FF2B5EF4-FFF2-40B4-BE49-F238E27FC236}">
                <a16:creationId xmlns:a16="http://schemas.microsoft.com/office/drawing/2014/main" id="{0503FCEF-A9BA-4991-9220-E36615FB8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55" name="Rectangle 54">
            <a:extLst>
              <a:ext uri="{FF2B5EF4-FFF2-40B4-BE49-F238E27FC236}">
                <a16:creationId xmlns:a16="http://schemas.microsoft.com/office/drawing/2014/main" id="{9664D085-C814-4D74-BCE0-2059F0DC04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8A7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a:extLst>
              <a:ext uri="{FF2B5EF4-FFF2-40B4-BE49-F238E27FC236}">
                <a16:creationId xmlns:a16="http://schemas.microsoft.com/office/drawing/2014/main" id="{DDA5539E-D8B4-4F5A-B46F-C304F5D7A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1AC337-9C3D-13FE-37C8-2B485FA81271}"/>
              </a:ext>
            </a:extLst>
          </p:cNvPr>
          <p:cNvSpPr>
            <a:spLocks noGrp="1"/>
          </p:cNvSpPr>
          <p:nvPr>
            <p:ph type="title"/>
          </p:nvPr>
        </p:nvSpPr>
        <p:spPr>
          <a:xfrm>
            <a:off x="573409" y="559477"/>
            <a:ext cx="3765200" cy="5709931"/>
          </a:xfrm>
        </p:spPr>
        <p:txBody>
          <a:bodyPr>
            <a:normAutofit/>
          </a:bodyPr>
          <a:lstStyle/>
          <a:p>
            <a:pPr algn="ctr"/>
            <a:r>
              <a:rPr lang="en-GB" sz="3200" b="0" u="sng"/>
              <a:t>References </a:t>
            </a:r>
            <a:endParaRPr lang="en-GB" sz="3200" b="0" u="sng" dirty="0"/>
          </a:p>
        </p:txBody>
      </p:sp>
      <p:graphicFrame>
        <p:nvGraphicFramePr>
          <p:cNvPr id="14" name="Content Placeholder 2">
            <a:extLst>
              <a:ext uri="{FF2B5EF4-FFF2-40B4-BE49-F238E27FC236}">
                <a16:creationId xmlns:a16="http://schemas.microsoft.com/office/drawing/2014/main" id="{E1ED9B51-35E6-3134-CB33-187EE1111E55}"/>
              </a:ext>
            </a:extLst>
          </p:cNvPr>
          <p:cNvGraphicFramePr>
            <a:graphicFrameLocks noGrp="1"/>
          </p:cNvGraphicFramePr>
          <p:nvPr>
            <p:ph idx="1"/>
            <p:extLst>
              <p:ext uri="{D42A27DB-BD31-4B8C-83A1-F6EECF244321}">
                <p14:modId xmlns:p14="http://schemas.microsoft.com/office/powerpoint/2010/main" val="2547516068"/>
              </p:ext>
            </p:extLst>
          </p:nvPr>
        </p:nvGraphicFramePr>
        <p:xfrm>
          <a:off x="4786604" y="625151"/>
          <a:ext cx="6597701" cy="5709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399696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AnalogousFromLightSeedRightStep">
      <a:dk1>
        <a:srgbClr val="000000"/>
      </a:dk1>
      <a:lt1>
        <a:srgbClr val="FFFFFF"/>
      </a:lt1>
      <a:dk2>
        <a:srgbClr val="382441"/>
      </a:dk2>
      <a:lt2>
        <a:srgbClr val="E8E5E2"/>
      </a:lt2>
      <a:accent1>
        <a:srgbClr val="58A7E8"/>
      </a:accent1>
      <a:accent2>
        <a:srgbClr val="5165E7"/>
      </a:accent2>
      <a:accent3>
        <a:srgbClr val="9371EC"/>
      </a:accent3>
      <a:accent4>
        <a:srgbClr val="BA51E7"/>
      </a:accent4>
      <a:accent5>
        <a:srgbClr val="EC71DD"/>
      </a:accent5>
      <a:accent6>
        <a:srgbClr val="E75197"/>
      </a:accent6>
      <a:hlink>
        <a:srgbClr val="9F795B"/>
      </a:hlink>
      <a:folHlink>
        <a:srgbClr val="7F7F7F"/>
      </a:folHlink>
    </a:clrScheme>
    <a:fontScheme name="Savon">
      <a:majorFont>
        <a:latin typeface="Speak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Selawik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otalTime>267</TotalTime>
  <Words>4100</Words>
  <Application>Microsoft Office PowerPoint</Application>
  <PresentationFormat>Widescreen</PresentationFormat>
  <Paragraphs>94</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Garamond</vt:lpstr>
      <vt:lpstr>Selawik Light</vt:lpstr>
      <vt:lpstr>Speak Pro</vt:lpstr>
      <vt:lpstr>SavonVTI</vt:lpstr>
      <vt:lpstr>Research on Diabetes in Wales. The role of research in Nursing.</vt:lpstr>
      <vt:lpstr>PowerPoint Presentation</vt:lpstr>
      <vt:lpstr>Abstract</vt:lpstr>
      <vt:lpstr>Introduction</vt:lpstr>
      <vt:lpstr>Type 1 and Type 2 Diabetes</vt:lpstr>
      <vt:lpstr>The Management of Type 1 And Type 2 Diabetes Through a Healthy Lifestyle</vt:lpstr>
      <vt:lpstr>PowerPoint Presentation</vt:lpstr>
      <vt:lpstr>The Management of Diabetes with adhering to better Physical Activity </vt:lpstr>
      <vt:lpstr>Why is Nursing Research So Important? </vt:lpstr>
      <vt:lpstr>Qualitative Research</vt:lpstr>
      <vt:lpstr>Quantitative Research </vt:lpstr>
      <vt:lpstr>Importance of Nursing Research</vt:lpstr>
      <vt:lpstr>The importance of Evidence Based- Practice and Nursing Literacy</vt:lpstr>
      <vt:lpstr>Conclusion and Recommendations </vt:lpstr>
      <vt:lpstr>References</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on Diabetes in Wales The role of research in Nursing</dc:title>
  <dc:creator>Misha Davies</dc:creator>
  <cp:lastModifiedBy>Misha Davies</cp:lastModifiedBy>
  <cp:revision>18</cp:revision>
  <dcterms:created xsi:type="dcterms:W3CDTF">2022-12-03T22:25:53Z</dcterms:created>
  <dcterms:modified xsi:type="dcterms:W3CDTF">2022-12-07T13:34:35Z</dcterms:modified>
</cp:coreProperties>
</file>