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9" r:id="rId1"/>
  </p:sldMasterIdLst>
  <p:notesMasterIdLst>
    <p:notesMasterId r:id="rId12"/>
  </p:notesMasterIdLst>
  <p:sldIdLst>
    <p:sldId id="256" r:id="rId2"/>
    <p:sldId id="264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F3F2A0-DC3D-734C-A12C-BBA8AE5222E3}" v="85" dt="2020-11-25T19:08:29.7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0415"/>
  </p:normalViewPr>
  <p:slideViewPr>
    <p:cSldViewPr snapToGrid="0" snapToObjects="1">
      <p:cViewPr varScale="1">
        <p:scale>
          <a:sx n="97" d="100"/>
          <a:sy n="97" d="100"/>
        </p:scale>
        <p:origin x="116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4A8FD3-FA57-2746-8B8C-B312A0B9A111}" type="datetimeFigureOut">
              <a:rPr lang="en-US" smtClean="0"/>
              <a:t>12/1/20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DAAF5B-E68D-5747-9EB5-7CC738F206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569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Is to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DAAF5B-E68D-5747-9EB5-7CC738F2062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2840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am originally from Bangladesh.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Majority of my education was in Bangladesh.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have completed few educational courses in the UK.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am very passionate, hard-working and ambitious.  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believe there shouldn’t be a limit on what one can achieve.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course will help me gain crucial knowledge and understanding required for personal and professional life.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DAAF5B-E68D-5747-9EB5-7CC738F2062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725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 would like to run a Indian restaurant  </a:t>
            </a: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in future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There is a huge demand for Indian food as there over “12,000” (Curry culture, 2020) Curry houses in the UK.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Indian food is very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populur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in the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.(1)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 am very  passionate about Indian restaurant  also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have  good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knowlage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huage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experience</a:t>
            </a:r>
          </a:p>
          <a:p>
            <a:endParaRPr lang="en-US" sz="1800" dirty="0"/>
          </a:p>
          <a:p>
            <a:endParaRPr lang="en-US" sz="1800" dirty="0"/>
          </a:p>
          <a:p>
            <a:r>
              <a:rPr lang="en-US" sz="1800" dirty="0"/>
              <a:t>I would like to run an Indian restaurant as I am very passionate towards Indian cousins</a:t>
            </a:r>
            <a:r>
              <a:rPr lang="en-US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DAAF5B-E68D-5747-9EB5-7CC738F2062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6033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the Hospitality industry are an important aspect of FOOD hygiene Safety. Personal hygiene in restaurant is extremely important in order to maintain food health standards. </a:t>
            </a:r>
          </a:p>
          <a:p>
            <a:r>
              <a:rPr lang="en-US" dirty="0"/>
              <a:t>Good team work helps to build morale in the workplace for restaurant that have excellent teamwork problem solving is easier.</a:t>
            </a:r>
          </a:p>
          <a:p>
            <a:r>
              <a:rPr lang="en-US" dirty="0"/>
              <a:t>Identify the decision you realize that you  need to make a decision. identify the alternatives .  Choose among alternatives .take action review your decision and its consequences.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DAAF5B-E68D-5747-9EB5-7CC738F2062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129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solidFill>
                  <a:srgbClr val="C00000"/>
                </a:solidFill>
              </a:rPr>
              <a:t>Two important aspect of managing/ running a restaurant is Team management and time management.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Time management (calendar, note, special tool).   </a:t>
            </a:r>
            <a:r>
              <a:rPr lang="en-US" dirty="0" err="1"/>
              <a:t>Calender</a:t>
            </a:r>
            <a:r>
              <a:rPr lang="en-US" dirty="0"/>
              <a:t> can also be used when scheduling a </a:t>
            </a:r>
            <a:r>
              <a:rPr lang="en-US" dirty="0" err="1"/>
              <a:t>metting</a:t>
            </a:r>
            <a:r>
              <a:rPr lang="en-US" dirty="0"/>
              <a:t> </a:t>
            </a:r>
            <a:r>
              <a:rPr lang="en-US"/>
              <a:t>or appointment.</a:t>
            </a:r>
            <a:endParaRPr lang="en-US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Restaurant management is the profession of managing  a restaurant  </a:t>
            </a:r>
          </a:p>
          <a:p>
            <a:endParaRPr lang="en-US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Team management (Rota, feedback and recognitions). 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DAAF5B-E68D-5747-9EB5-7CC738F2062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2871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Strength: my strongest point (business awareness, decision making, problem solving) </a:t>
            </a:r>
          </a:p>
          <a:p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Weakness: what can or may hold me back (coping under pressure) </a:t>
            </a:r>
          </a:p>
          <a:p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Opportunities (meet others from the same industry and growth)</a:t>
            </a:r>
          </a:p>
          <a:p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Threat: things I need to be alert about  (change, employees leaving)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DAAF5B-E68D-5747-9EB5-7CC738F2062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6057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DAAF5B-E68D-5747-9EB5-7CC738F2062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43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919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567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100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5497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755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772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594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4187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4337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447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5983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821025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4320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7240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585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15631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12/1/20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1908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12/1/20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15724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  <p:sldLayoutId id="2147483835" r:id="rId16"/>
    <p:sldLayoutId id="214748383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EA6BE-7772-914E-A79F-C0CBE9E698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5518" y="286844"/>
            <a:ext cx="9448800" cy="1825096"/>
          </a:xfrm>
        </p:spPr>
        <p:txBody>
          <a:bodyPr/>
          <a:lstStyle/>
          <a:p>
            <a:pPr algn="ctr"/>
            <a:r>
              <a:rPr lang="en-US" dirty="0"/>
              <a:t>My career path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701135-3D7A-374E-85D8-DF8358856A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2665" y="3086100"/>
            <a:ext cx="9448800" cy="685800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Run my own business 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E7DE3B-F690-5F46-ADDB-0077C243B7CD}"/>
              </a:ext>
            </a:extLst>
          </p:cNvPr>
          <p:cNvSpPr txBox="1"/>
          <p:nvPr/>
        </p:nvSpPr>
        <p:spPr>
          <a:xfrm>
            <a:off x="8721042" y="3244334"/>
            <a:ext cx="2442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Forhad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Hosen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94466E-6AD4-5B41-AE23-10989550D037}"/>
              </a:ext>
            </a:extLst>
          </p:cNvPr>
          <p:cNvSpPr txBox="1"/>
          <p:nvPr/>
        </p:nvSpPr>
        <p:spPr>
          <a:xfrm>
            <a:off x="3485443" y="4976980"/>
            <a:ext cx="4673074" cy="1287532"/>
          </a:xfrm>
          <a:prstGeom prst="rect">
            <a:avLst/>
          </a:prstGeom>
          <a:noFill/>
          <a:effectLst>
            <a:glow rad="101600">
              <a:srgbClr val="FFFF00">
                <a:alpha val="40000"/>
              </a:srgbClr>
            </a:glow>
          </a:effectLst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Course: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and employability skills. 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Lloyd Beharry.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1918431. 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1171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21556D63-1528-AF40-B078-727AAF337F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2927" y="2622099"/>
            <a:ext cx="1311320" cy="17484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4D5681-504C-F743-A8A8-534745152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About Myself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3A978C-7B6D-0D47-BA7B-3DF58122C091}"/>
              </a:ext>
            </a:extLst>
          </p:cNvPr>
          <p:cNvSpPr txBox="1"/>
          <p:nvPr/>
        </p:nvSpPr>
        <p:spPr>
          <a:xfrm>
            <a:off x="4412110" y="2099854"/>
            <a:ext cx="27542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Country of origin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650006-8745-A944-9D90-5A7D628CFB4F}"/>
              </a:ext>
            </a:extLst>
          </p:cNvPr>
          <p:cNvSpPr txBox="1"/>
          <p:nvPr/>
        </p:nvSpPr>
        <p:spPr>
          <a:xfrm>
            <a:off x="59699" y="2391266"/>
            <a:ext cx="35587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Educational background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B5CDF7-E7B6-0540-A890-63D96015DFC0}"/>
              </a:ext>
            </a:extLst>
          </p:cNvPr>
          <p:cNvSpPr txBox="1"/>
          <p:nvPr/>
        </p:nvSpPr>
        <p:spPr>
          <a:xfrm rot="20343496">
            <a:off x="388875" y="5484993"/>
            <a:ext cx="2586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I believe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992FEA-07A7-EC42-AACD-0D261CB48F63}"/>
              </a:ext>
            </a:extLst>
          </p:cNvPr>
          <p:cNvSpPr txBox="1"/>
          <p:nvPr/>
        </p:nvSpPr>
        <p:spPr>
          <a:xfrm>
            <a:off x="4324350" y="4807249"/>
            <a:ext cx="3543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My interest and hobbies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D17C9FD-0A16-314E-9E0E-429B4C9BB710}"/>
              </a:ext>
            </a:extLst>
          </p:cNvPr>
          <p:cNvSpPr txBox="1"/>
          <p:nvPr/>
        </p:nvSpPr>
        <p:spPr>
          <a:xfrm rot="20067312">
            <a:off x="8409295" y="5469642"/>
            <a:ext cx="35587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My personal qualities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2AA601C-EBF1-0A4A-A9A8-2E0566D13D86}"/>
              </a:ext>
            </a:extLst>
          </p:cNvPr>
          <p:cNvSpPr txBox="1"/>
          <p:nvPr/>
        </p:nvSpPr>
        <p:spPr>
          <a:xfrm>
            <a:off x="8894442" y="2253315"/>
            <a:ext cx="27994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this course will benefit me? </a:t>
            </a:r>
          </a:p>
        </p:txBody>
      </p:sp>
      <p:pic>
        <p:nvPicPr>
          <p:cNvPr id="18" name="Picture 17" descr="A picture containing text, indoor, writing implement, pencil&#10;&#10;Description automatically generated">
            <a:extLst>
              <a:ext uri="{FF2B5EF4-FFF2-40B4-BE49-F238E27FC236}">
                <a16:creationId xmlns:a16="http://schemas.microsoft.com/office/drawing/2014/main" id="{3B0D71E3-EC48-A549-A0B6-4464D9D711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85" y="2896223"/>
            <a:ext cx="2033850" cy="1525387"/>
          </a:xfrm>
          <a:prstGeom prst="rect">
            <a:avLst/>
          </a:prstGeom>
        </p:spPr>
      </p:pic>
      <p:pic>
        <p:nvPicPr>
          <p:cNvPr id="20" name="Picture 19" descr="A picture containing text&#10;&#10;Description automatically generated">
            <a:extLst>
              <a:ext uri="{FF2B5EF4-FFF2-40B4-BE49-F238E27FC236}">
                <a16:creationId xmlns:a16="http://schemas.microsoft.com/office/drawing/2014/main" id="{72EBCE11-FA88-D34C-88B4-614B57B120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68994" y="3237424"/>
            <a:ext cx="1525388" cy="1525388"/>
          </a:xfrm>
          <a:prstGeom prst="rect">
            <a:avLst/>
          </a:prstGeom>
        </p:spPr>
      </p:pic>
      <p:pic>
        <p:nvPicPr>
          <p:cNvPr id="22" name="Picture 21" descr="A picture containing sky, outdoor, blue&#10;&#10;Description automatically generated">
            <a:extLst>
              <a:ext uri="{FF2B5EF4-FFF2-40B4-BE49-F238E27FC236}">
                <a16:creationId xmlns:a16="http://schemas.microsoft.com/office/drawing/2014/main" id="{607504E2-E77B-A447-9996-1E2AD1DE77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4386" y="5396175"/>
            <a:ext cx="1940563" cy="1206000"/>
          </a:xfrm>
          <a:prstGeom prst="rect">
            <a:avLst/>
          </a:prstGeom>
        </p:spPr>
      </p:pic>
      <p:pic>
        <p:nvPicPr>
          <p:cNvPr id="24" name="Picture 23" descr="A picture containing grass, sky, outdoor, field&#10;&#10;Description automatically generated">
            <a:extLst>
              <a:ext uri="{FF2B5EF4-FFF2-40B4-BE49-F238E27FC236}">
                <a16:creationId xmlns:a16="http://schemas.microsoft.com/office/drawing/2014/main" id="{DE80CA93-A2A2-AD42-B2F5-EBC825FDE7C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4949" y="5366988"/>
            <a:ext cx="1558734" cy="1209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121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variety of food on a table&#10;&#10;Description automatically generated">
            <a:extLst>
              <a:ext uri="{FF2B5EF4-FFF2-40B4-BE49-F238E27FC236}">
                <a16:creationId xmlns:a16="http://schemas.microsoft.com/office/drawing/2014/main" id="{A40AF253-B1F1-D54E-AC01-208BBA53EF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007F30-80C5-E243-AD6C-49085A31F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Indian restaurant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5DBAB05-1E70-44B9-ABC7-0E64CA26F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846" y="2291404"/>
            <a:ext cx="9828021" cy="3641122"/>
          </a:xfrm>
        </p:spPr>
        <p:txBody>
          <a:bodyPr anchor="ctr">
            <a:noAutofit/>
          </a:bodyPr>
          <a:lstStyle/>
          <a:p>
            <a:pPr>
              <a:lnSpc>
                <a:spcPct val="12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Demand</a:t>
            </a:r>
          </a:p>
          <a:p>
            <a:pPr>
              <a:lnSpc>
                <a:spcPct val="12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Passion/ experience   </a:t>
            </a:r>
          </a:p>
          <a:p>
            <a:pPr>
              <a:lnSpc>
                <a:spcPct val="12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Growth </a:t>
            </a:r>
          </a:p>
          <a:p>
            <a:pPr>
              <a:lnSpc>
                <a:spcPct val="12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One of the National food of the UK is “Chicken Tikka Masala” (Sophy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Owuor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2018) . 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first curry house opened in the UK in “1810 by Sake Dean Mohammed known as the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Hindoostane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Coffee house in George Street, Central London”(BBC News, 2005). 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5202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7341052-73F2-435C-A1F0-70961D11B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4D2D0F6-68B7-4A2F-B80D-B3AAC1F4D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0BCEF11-98AA-4EF8-91CF-8146F6479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B2A2C3-FD6B-5849-94B2-B232D0331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US"/>
              <a:t>Academic and Employability Skills Required </a:t>
            </a:r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B816C00-E2A2-4A28-A8CB-2E9E10E9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2892C6A-FAAA-49A9-B836-6ECC4D48D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521A0-E41C-0840-B661-5931BB8A0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715" y="2316920"/>
            <a:ext cx="5510571" cy="4603580"/>
          </a:xfrm>
        </p:spPr>
        <p:txBody>
          <a:bodyPr anchor="ctr">
            <a:normAutofit fontScale="47500" lnSpcReduction="20000"/>
          </a:bodyPr>
          <a:lstStyle/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Food hygiene</a:t>
            </a:r>
          </a:p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Health certificate </a:t>
            </a:r>
          </a:p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Teamworking </a:t>
            </a:r>
          </a:p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Leading and motivating  </a:t>
            </a:r>
          </a:p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Cope under pressure </a:t>
            </a:r>
          </a:p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Problem solving </a:t>
            </a:r>
          </a:p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Business awareness </a:t>
            </a:r>
          </a:p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Strong oral and written communication</a:t>
            </a:r>
          </a:p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Planning and organization </a:t>
            </a:r>
          </a:p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Decision making </a:t>
            </a:r>
          </a:p>
          <a:p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Flexibility and hand on approach </a:t>
            </a:r>
          </a:p>
          <a:p>
            <a:pPr marL="0" indent="0">
              <a:buNone/>
            </a:pPr>
            <a:endParaRPr lang="en-US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(Prospect, 2020) </a:t>
            </a:r>
          </a:p>
          <a:p>
            <a:pPr marL="0" indent="0">
              <a:buNone/>
            </a:pPr>
            <a:r>
              <a:rPr lang="en-US" sz="360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en-US" sz="500"/>
          </a:p>
          <a:p>
            <a:pPr marL="0" indent="0">
              <a:buNone/>
            </a:pPr>
            <a:r>
              <a:rPr lang="en-US" sz="500"/>
              <a:t> </a:t>
            </a:r>
            <a:endParaRPr lang="en-US" sz="500" dirty="0"/>
          </a:p>
        </p:txBody>
      </p:sp>
      <p:pic>
        <p:nvPicPr>
          <p:cNvPr id="9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2CECC1B-D2C9-9E43-BE76-BAF05D8229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7600" y="2337368"/>
            <a:ext cx="6451600" cy="362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347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FEAB0-A36E-704A-928A-B33E9B1E9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Management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073D3E-1D1A-1B4B-980B-ED540745AB27}"/>
              </a:ext>
            </a:extLst>
          </p:cNvPr>
          <p:cNvSpPr txBox="1"/>
          <p:nvPr/>
        </p:nvSpPr>
        <p:spPr>
          <a:xfrm>
            <a:off x="901700" y="2568137"/>
            <a:ext cx="5067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DC41BA-01ED-F246-96C8-DEB7F10EF94C}"/>
              </a:ext>
            </a:extLst>
          </p:cNvPr>
          <p:cNvSpPr txBox="1"/>
          <p:nvPr/>
        </p:nvSpPr>
        <p:spPr>
          <a:xfrm>
            <a:off x="7239000" y="2494674"/>
            <a:ext cx="3365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Time Management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CB60AC-C3EA-1844-BB1A-60C3AF8B7F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450" y="3168132"/>
            <a:ext cx="5067300" cy="3382833"/>
          </a:xfrm>
          <a:prstGeom prst="rect">
            <a:avLst/>
          </a:prstGeom>
        </p:spPr>
      </p:pic>
      <p:pic>
        <p:nvPicPr>
          <p:cNvPr id="12" name="Picture 11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18120A8C-817F-3E4F-842A-E3AE524EB1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1301" y="3145284"/>
            <a:ext cx="5067300" cy="326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558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EC01557-C393-A34D-A792-1B571851EC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288759">
            <a:off x="343916" y="3854921"/>
            <a:ext cx="2707796" cy="18981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ADDE88-E878-C44D-B493-162CA1E27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SWOT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CC05D8-8A47-F54D-85C3-F2DBF1FE3ADB}"/>
              </a:ext>
            </a:extLst>
          </p:cNvPr>
          <p:cNvSpPr txBox="1"/>
          <p:nvPr/>
        </p:nvSpPr>
        <p:spPr>
          <a:xfrm>
            <a:off x="213741" y="2318196"/>
            <a:ext cx="31888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awareness, decision making, problem solving.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936F9C-450B-8945-A44E-4F1029E782C5}"/>
              </a:ext>
            </a:extLst>
          </p:cNvPr>
          <p:cNvSpPr txBox="1"/>
          <p:nvPr/>
        </p:nvSpPr>
        <p:spPr>
          <a:xfrm>
            <a:off x="4186113" y="4087618"/>
            <a:ext cx="33410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Meet others from the same industry and growth.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864FAF-9730-2742-BF4E-6EADF23DE190}"/>
              </a:ext>
            </a:extLst>
          </p:cNvPr>
          <p:cNvSpPr txBox="1"/>
          <p:nvPr/>
        </p:nvSpPr>
        <p:spPr>
          <a:xfrm>
            <a:off x="8624861" y="2578329"/>
            <a:ext cx="367227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Weakness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health/ food hygiene certificate. Difficulty in coping under pressure.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0879AD-A3EF-884B-8611-9FFAA566564E}"/>
              </a:ext>
            </a:extLst>
          </p:cNvPr>
          <p:cNvSpPr txBox="1"/>
          <p:nvPr/>
        </p:nvSpPr>
        <p:spPr>
          <a:xfrm>
            <a:off x="3931602" y="2182873"/>
            <a:ext cx="20955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Threat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and employees leaving. </a:t>
            </a:r>
          </a:p>
        </p:txBody>
      </p:sp>
      <p:pic>
        <p:nvPicPr>
          <p:cNvPr id="8" name="Picture 7" descr="A picture containing indoor&#10;&#10;Description automatically generated">
            <a:extLst>
              <a:ext uri="{FF2B5EF4-FFF2-40B4-BE49-F238E27FC236}">
                <a16:creationId xmlns:a16="http://schemas.microsoft.com/office/drawing/2014/main" id="{BBCD3EB1-30EF-A34F-B648-87410FBF9C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194653">
            <a:off x="8515662" y="4138003"/>
            <a:ext cx="3090979" cy="2053667"/>
          </a:xfrm>
          <a:prstGeom prst="rect">
            <a:avLst/>
          </a:prstGeom>
        </p:spPr>
      </p:pic>
      <p:pic>
        <p:nvPicPr>
          <p:cNvPr id="12" name="Picture 11" descr="A picture containing outdoor, railroad tunnel&#10;&#10;Description automatically generated">
            <a:extLst>
              <a:ext uri="{FF2B5EF4-FFF2-40B4-BE49-F238E27FC236}">
                <a16:creationId xmlns:a16="http://schemas.microsoft.com/office/drawing/2014/main" id="{21A69E4A-6DB5-134F-8161-DB8967698D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6114" y="5164837"/>
            <a:ext cx="3341077" cy="1465385"/>
          </a:xfrm>
          <a:prstGeom prst="rect">
            <a:avLst/>
          </a:prstGeom>
        </p:spPr>
      </p:pic>
      <p:pic>
        <p:nvPicPr>
          <p:cNvPr id="14" name="Picture 13" descr="A picture containing icon&#10;&#10;Description automatically generated">
            <a:extLst>
              <a:ext uri="{FF2B5EF4-FFF2-40B4-BE49-F238E27FC236}">
                <a16:creationId xmlns:a16="http://schemas.microsoft.com/office/drawing/2014/main" id="{92634A4F-A8D4-764F-AE40-D319EA2EE9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3157" y="2182873"/>
            <a:ext cx="2233297" cy="1563308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582592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B5A1C-3B49-5748-ABD1-6CCF81BBF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Personal Development Plan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CEDF064-E50D-8741-998C-349B91A105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4704823"/>
              </p:ext>
            </p:extLst>
          </p:nvPr>
        </p:nvGraphicFramePr>
        <p:xfrm>
          <a:off x="1023222" y="2273300"/>
          <a:ext cx="9936880" cy="42269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4220">
                  <a:extLst>
                    <a:ext uri="{9D8B030D-6E8A-4147-A177-3AD203B41FA5}">
                      <a16:colId xmlns:a16="http://schemas.microsoft.com/office/drawing/2014/main" val="1638836922"/>
                    </a:ext>
                  </a:extLst>
                </a:gridCol>
                <a:gridCol w="2484220">
                  <a:extLst>
                    <a:ext uri="{9D8B030D-6E8A-4147-A177-3AD203B41FA5}">
                      <a16:colId xmlns:a16="http://schemas.microsoft.com/office/drawing/2014/main" val="970810934"/>
                    </a:ext>
                  </a:extLst>
                </a:gridCol>
                <a:gridCol w="2484220">
                  <a:extLst>
                    <a:ext uri="{9D8B030D-6E8A-4147-A177-3AD203B41FA5}">
                      <a16:colId xmlns:a16="http://schemas.microsoft.com/office/drawing/2014/main" val="4285267519"/>
                    </a:ext>
                  </a:extLst>
                </a:gridCol>
                <a:gridCol w="2484220">
                  <a:extLst>
                    <a:ext uri="{9D8B030D-6E8A-4147-A177-3AD203B41FA5}">
                      <a16:colId xmlns:a16="http://schemas.microsoft.com/office/drawing/2014/main" val="3434513569"/>
                    </a:ext>
                  </a:extLst>
                </a:gridCol>
              </a:tblGrid>
              <a:tr h="650007">
                <a:tc>
                  <a:txBody>
                    <a:bodyPr/>
                    <a:lstStyle/>
                    <a:p>
                      <a:r>
                        <a:rPr lang="en-US" dirty="0"/>
                        <a:t>Goal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Resource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Action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Target/ 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6867441"/>
                  </a:ext>
                </a:extLst>
              </a:tr>
              <a:tr h="1192302">
                <a:tc>
                  <a:txBody>
                    <a:bodyPr/>
                    <a:lstStyle/>
                    <a:p>
                      <a:r>
                        <a:rPr lang="en-US" dirty="0"/>
                        <a:t>Complete my UNI course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Laptop, good internet connection </a:t>
                      </a:r>
                      <a:r>
                        <a:rPr lang="en-US"/>
                        <a:t>&amp; commitment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Attend all lectures, participate, ask questions, take notes and individual study.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October 2021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064210"/>
                  </a:ext>
                </a:extLst>
              </a:tr>
              <a:tr h="917156">
                <a:tc>
                  <a:txBody>
                    <a:bodyPr/>
                    <a:lstStyle/>
                    <a:p>
                      <a:r>
                        <a:rPr lang="en-US" dirty="0"/>
                        <a:t>Improve my fluency in English speaking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People and good knowledge of vocabulary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Communicate with drivers range of people.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Check every 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1136702"/>
                  </a:ext>
                </a:extLst>
              </a:tr>
              <a:tr h="1467449">
                <a:tc>
                  <a:txBody>
                    <a:bodyPr/>
                    <a:lstStyle/>
                    <a:p>
                      <a:r>
                        <a:rPr lang="en-US" dirty="0"/>
                        <a:t>Start my own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Capital, staff, location, building, equipment, advertisement and internet.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Save money, looking into different locations, gain knowledge and understanding.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End of 2021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57343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2983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AE5B5-480D-A244-B0F7-3E62A4955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BC06C-1AD4-2A4C-B8A9-66C4F1EEF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are very good possibilities in the curry industry, but it is important to remember the following factors:</a:t>
            </a:r>
          </a:p>
          <a:p>
            <a:pPr marL="0" indent="0" algn="just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 on any weakness.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Keep a close eye on possible threats.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Utilize the strengths &amp; take full advantage of the possible opportunities.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Finally always have a backup plans/ options. </a:t>
            </a:r>
          </a:p>
        </p:txBody>
      </p:sp>
    </p:spTree>
    <p:extLst>
      <p:ext uri="{BB962C8B-B14F-4D97-AF65-F5344CB8AC3E}">
        <p14:creationId xmlns:p14="http://schemas.microsoft.com/office/powerpoint/2010/main" val="3638072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6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6" name="Picture 18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8" name="Picture 20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20" name="Rectangle 22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4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8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28" name="Rectangle 30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32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32" name="Rectangle 34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CC5D2-B69E-E045-93E0-1882FFB58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063262"/>
            <a:ext cx="3739278" cy="26611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/>
              <a:t>Any question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5BDEB82-C616-9742-B42E-6E14A3642F3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6167" y="640080"/>
            <a:ext cx="5577840" cy="557784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502986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F78A2-7522-A749-BA5F-D9EBAB7EC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2A458-22C7-6F49-817D-3EA04B5FD3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BBC NEWS, 2005.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Curry house founder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honoured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http://</a:t>
            </a:r>
            <a:r>
              <a:rPr lang="en-US" u="sng" dirty="0" err="1">
                <a:latin typeface="Arial" panose="020B0604020202020204" pitchFamily="34" charset="0"/>
                <a:cs typeface="Arial" panose="020B0604020202020204" pitchFamily="34" charset="0"/>
              </a:rPr>
              <a:t>news.bbc.co.uk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/1/hi/</a:t>
            </a:r>
            <a:r>
              <a:rPr lang="en-US" u="sng" dirty="0" err="1">
                <a:latin typeface="Arial" panose="020B0604020202020204" pitchFamily="34" charset="0"/>
                <a:cs typeface="Arial" panose="020B0604020202020204" pitchFamily="34" charset="0"/>
              </a:rPr>
              <a:t>england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u="sng" dirty="0" err="1">
                <a:latin typeface="Arial" panose="020B0604020202020204" pitchFamily="34" charset="0"/>
                <a:cs typeface="Arial" panose="020B0604020202020204" pitchFamily="34" charset="0"/>
              </a:rPr>
              <a:t>london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/4290124.stm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[Accessed 23 November 2020].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Curry Culture, 2020.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How Many Curry Houses are there in the UK?.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u="sng" dirty="0" err="1">
                <a:latin typeface="Arial" panose="020B0604020202020204" pitchFamily="34" charset="0"/>
                <a:cs typeface="Arial" panose="020B0604020202020204" pitchFamily="34" charset="0"/>
              </a:rPr>
              <a:t>curryculture.co.uk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/how-many-curry-houses-are-there-in-the-</a:t>
            </a:r>
            <a:r>
              <a:rPr lang="en-US" u="sng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[Accessed 23 November 2020].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Owuor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S., 2018.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What is the National Dish of England?.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u="sng" dirty="0" err="1">
                <a:latin typeface="Arial" panose="020B0604020202020204" pitchFamily="34" charset="0"/>
                <a:cs typeface="Arial" panose="020B0604020202020204" pitchFamily="34" charset="0"/>
              </a:rPr>
              <a:t>www.worldatlas.com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/articles/what-is-the-national-dish-of-</a:t>
            </a:r>
            <a:r>
              <a:rPr lang="en-US" u="sng" dirty="0" err="1">
                <a:latin typeface="Arial" panose="020B0604020202020204" pitchFamily="34" charset="0"/>
                <a:cs typeface="Arial" panose="020B0604020202020204" pitchFamily="34" charset="0"/>
              </a:rPr>
              <a:t>england.html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[Accessed 23 November 2020].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PROSPECTS, 2020.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Restaurant manager.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u="sng" dirty="0" err="1">
                <a:latin typeface="Arial" panose="020B0604020202020204" pitchFamily="34" charset="0"/>
                <a:cs typeface="Arial" panose="020B0604020202020204" pitchFamily="34" charset="0"/>
              </a:rPr>
              <a:t>www.prospects.ac.uk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/job-profiles/restaurant-manager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[Accessed 23 November 2020].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4624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855</Words>
  <Application>Microsoft Macintosh PowerPoint</Application>
  <PresentationFormat>Widescreen</PresentationFormat>
  <Paragraphs>120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Trebuchet MS</vt:lpstr>
      <vt:lpstr>Berlin</vt:lpstr>
      <vt:lpstr>My career path </vt:lpstr>
      <vt:lpstr>About Myself </vt:lpstr>
      <vt:lpstr>Indian restaurant </vt:lpstr>
      <vt:lpstr>Academic and Employability Skills Required </vt:lpstr>
      <vt:lpstr>Management </vt:lpstr>
      <vt:lpstr>SWOT </vt:lpstr>
      <vt:lpstr>Personal Development Plan</vt:lpstr>
      <vt:lpstr>Conclusion </vt:lpstr>
      <vt:lpstr>Any question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career path </dc:title>
  <dc:creator>Forhad Hosen (1918431)</dc:creator>
  <cp:lastModifiedBy>Forhad Hosen (1918431)</cp:lastModifiedBy>
  <cp:revision>2</cp:revision>
  <dcterms:created xsi:type="dcterms:W3CDTF">2020-11-25T19:08:37Z</dcterms:created>
  <dcterms:modified xsi:type="dcterms:W3CDTF">2020-12-01T17:09:27Z</dcterms:modified>
</cp:coreProperties>
</file>