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48" r:id="rId2"/>
  </p:sldMasterIdLst>
  <p:notesMasterIdLst>
    <p:notesMasterId r:id="rId56"/>
  </p:notesMasterIdLst>
  <p:sldIdLst>
    <p:sldId id="443" r:id="rId3"/>
    <p:sldId id="363" r:id="rId4"/>
    <p:sldId id="364" r:id="rId5"/>
    <p:sldId id="365" r:id="rId6"/>
    <p:sldId id="444" r:id="rId7"/>
    <p:sldId id="366" r:id="rId8"/>
    <p:sldId id="367" r:id="rId9"/>
    <p:sldId id="368" r:id="rId10"/>
    <p:sldId id="369" r:id="rId11"/>
    <p:sldId id="445" r:id="rId12"/>
    <p:sldId id="370" r:id="rId13"/>
    <p:sldId id="371" r:id="rId14"/>
    <p:sldId id="372" r:id="rId15"/>
    <p:sldId id="379" r:id="rId16"/>
    <p:sldId id="378" r:id="rId17"/>
    <p:sldId id="380" r:id="rId18"/>
    <p:sldId id="381" r:id="rId19"/>
    <p:sldId id="446" r:id="rId20"/>
    <p:sldId id="447" r:id="rId21"/>
    <p:sldId id="448" r:id="rId22"/>
    <p:sldId id="449" r:id="rId23"/>
    <p:sldId id="450" r:id="rId24"/>
    <p:sldId id="451" r:id="rId25"/>
    <p:sldId id="452" r:id="rId26"/>
    <p:sldId id="388" r:id="rId27"/>
    <p:sldId id="390" r:id="rId28"/>
    <p:sldId id="453" r:id="rId29"/>
    <p:sldId id="395" r:id="rId30"/>
    <p:sldId id="454" r:id="rId31"/>
    <p:sldId id="396" r:id="rId32"/>
    <p:sldId id="397" r:id="rId33"/>
    <p:sldId id="398" r:id="rId34"/>
    <p:sldId id="399" r:id="rId35"/>
    <p:sldId id="400" r:id="rId36"/>
    <p:sldId id="402" r:id="rId37"/>
    <p:sldId id="403" r:id="rId38"/>
    <p:sldId id="404" r:id="rId39"/>
    <p:sldId id="405" r:id="rId40"/>
    <p:sldId id="406" r:id="rId41"/>
    <p:sldId id="408" r:id="rId42"/>
    <p:sldId id="407" r:id="rId43"/>
    <p:sldId id="409" r:id="rId44"/>
    <p:sldId id="411" r:id="rId45"/>
    <p:sldId id="412" r:id="rId46"/>
    <p:sldId id="410" r:id="rId47"/>
    <p:sldId id="414" r:id="rId48"/>
    <p:sldId id="413" r:id="rId49"/>
    <p:sldId id="417" r:id="rId50"/>
    <p:sldId id="415" r:id="rId51"/>
    <p:sldId id="416" r:id="rId52"/>
    <p:sldId id="418" r:id="rId53"/>
    <p:sldId id="419" r:id="rId54"/>
    <p:sldId id="287" r:id="rId5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10000"/>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953" autoAdjust="0"/>
    <p:restoredTop sz="70670" autoAdjust="0"/>
  </p:normalViewPr>
  <p:slideViewPr>
    <p:cSldViewPr snapToGrid="0">
      <p:cViewPr varScale="1">
        <p:scale>
          <a:sx n="59" d="100"/>
          <a:sy n="59" d="100"/>
        </p:scale>
        <p:origin x="1005" y="3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viewProps" Target="viewProps.xml"/><Relationship Id="rId5" Type="http://schemas.openxmlformats.org/officeDocument/2006/relationships/slide" Target="slides/slide3.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notesMaster" Target="notesMasters/notesMaster1.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theme" Target="theme/theme1.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presProps" Target="presProps.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8E048E0-5BF5-F044-9354-45FE045FFB21}" type="doc">
      <dgm:prSet loTypeId="urn:microsoft.com/office/officeart/2005/8/layout/cycle6" loCatId="" qsTypeId="urn:microsoft.com/office/officeart/2005/8/quickstyle/simple1" qsCatId="simple" csTypeId="urn:microsoft.com/office/officeart/2005/8/colors/accent1_2" csCatId="accent1" phldr="1"/>
      <dgm:spPr/>
      <dgm:t>
        <a:bodyPr/>
        <a:lstStyle/>
        <a:p>
          <a:endParaRPr lang="en-GB"/>
        </a:p>
      </dgm:t>
    </dgm:pt>
    <dgm:pt modelId="{355AFB7B-8AFB-AA44-B8A4-AA2631C50F28}">
      <dgm:prSet phldrT="[Text]"/>
      <dgm:spPr/>
      <dgm:t>
        <a:bodyPr/>
        <a:lstStyle/>
        <a:p>
          <a:r>
            <a:rPr lang="en-GB" b="1" dirty="0" err="1">
              <a:solidFill>
                <a:srgbClr val="000000"/>
              </a:solidFill>
            </a:rPr>
            <a:t>吏部</a:t>
          </a:r>
          <a:endParaRPr lang="en-GB" b="1" dirty="0">
            <a:solidFill>
              <a:srgbClr val="000000"/>
            </a:solidFill>
          </a:endParaRPr>
        </a:p>
      </dgm:t>
    </dgm:pt>
    <dgm:pt modelId="{9DB3A5BD-A10F-5740-B4B8-F1113D977630}" type="parTrans" cxnId="{A00AD31F-06EA-4544-B853-0BB2AC3FE3CC}">
      <dgm:prSet/>
      <dgm:spPr/>
      <dgm:t>
        <a:bodyPr/>
        <a:lstStyle/>
        <a:p>
          <a:endParaRPr lang="en-GB"/>
        </a:p>
      </dgm:t>
    </dgm:pt>
    <dgm:pt modelId="{2B6BBD59-6569-A341-9D98-24A10697BE47}" type="sibTrans" cxnId="{A00AD31F-06EA-4544-B853-0BB2AC3FE3CC}">
      <dgm:prSet/>
      <dgm:spPr/>
      <dgm:t>
        <a:bodyPr/>
        <a:lstStyle/>
        <a:p>
          <a:endParaRPr lang="en-GB"/>
        </a:p>
      </dgm:t>
    </dgm:pt>
    <dgm:pt modelId="{7402855B-43E6-F547-8702-3FF650E4A64D}">
      <dgm:prSet phldrT="[Text]"/>
      <dgm:spPr/>
      <dgm:t>
        <a:bodyPr/>
        <a:lstStyle/>
        <a:p>
          <a:r>
            <a:rPr lang="en-GB" b="1" dirty="0" err="1">
              <a:solidFill>
                <a:srgbClr val="000000"/>
              </a:solidFill>
            </a:rPr>
            <a:t>戶部</a:t>
          </a:r>
          <a:endParaRPr lang="en-GB" b="1" dirty="0">
            <a:solidFill>
              <a:srgbClr val="000000"/>
            </a:solidFill>
          </a:endParaRPr>
        </a:p>
      </dgm:t>
    </dgm:pt>
    <dgm:pt modelId="{401B0C27-47A4-624E-A3B8-DA99D090BF7B}" type="parTrans" cxnId="{B1DF4259-9EC9-3E4C-B105-8A0D8A7ABA5F}">
      <dgm:prSet/>
      <dgm:spPr/>
      <dgm:t>
        <a:bodyPr/>
        <a:lstStyle/>
        <a:p>
          <a:endParaRPr lang="en-GB"/>
        </a:p>
      </dgm:t>
    </dgm:pt>
    <dgm:pt modelId="{89C3BBCB-ADFE-8148-9ADA-0CF8EB306232}" type="sibTrans" cxnId="{B1DF4259-9EC9-3E4C-B105-8A0D8A7ABA5F}">
      <dgm:prSet/>
      <dgm:spPr/>
      <dgm:t>
        <a:bodyPr/>
        <a:lstStyle/>
        <a:p>
          <a:endParaRPr lang="en-GB"/>
        </a:p>
      </dgm:t>
    </dgm:pt>
    <dgm:pt modelId="{487B3C9D-98B6-5647-9E3E-14D35D9B85F5}">
      <dgm:prSet phldrT="[Text]"/>
      <dgm:spPr/>
      <dgm:t>
        <a:bodyPr/>
        <a:lstStyle/>
        <a:p>
          <a:r>
            <a:rPr lang="en-GB" b="1" dirty="0" err="1">
              <a:solidFill>
                <a:srgbClr val="000000"/>
              </a:solidFill>
            </a:rPr>
            <a:t>禮部</a:t>
          </a:r>
          <a:endParaRPr lang="en-GB" b="1" dirty="0">
            <a:solidFill>
              <a:srgbClr val="000000"/>
            </a:solidFill>
          </a:endParaRPr>
        </a:p>
      </dgm:t>
    </dgm:pt>
    <dgm:pt modelId="{029E1C46-533A-6C49-8DB6-4908C3823BF7}" type="parTrans" cxnId="{3E303DD3-BC2F-CD4B-A55C-A8FEC2BC371E}">
      <dgm:prSet/>
      <dgm:spPr/>
      <dgm:t>
        <a:bodyPr/>
        <a:lstStyle/>
        <a:p>
          <a:endParaRPr lang="en-GB"/>
        </a:p>
      </dgm:t>
    </dgm:pt>
    <dgm:pt modelId="{F7362F87-6A11-6741-A218-D77D3D6959EC}" type="sibTrans" cxnId="{3E303DD3-BC2F-CD4B-A55C-A8FEC2BC371E}">
      <dgm:prSet/>
      <dgm:spPr/>
      <dgm:t>
        <a:bodyPr/>
        <a:lstStyle/>
        <a:p>
          <a:endParaRPr lang="en-GB"/>
        </a:p>
      </dgm:t>
    </dgm:pt>
    <dgm:pt modelId="{F8CFF29B-93E1-3141-BEE1-33ECBE76B75D}">
      <dgm:prSet phldrT="[Text]"/>
      <dgm:spPr/>
      <dgm:t>
        <a:bodyPr/>
        <a:lstStyle/>
        <a:p>
          <a:r>
            <a:rPr lang="en-GB" b="1" dirty="0" err="1">
              <a:solidFill>
                <a:srgbClr val="000000"/>
              </a:solidFill>
            </a:rPr>
            <a:t>刑部</a:t>
          </a:r>
          <a:endParaRPr lang="en-GB" b="1" dirty="0">
            <a:solidFill>
              <a:srgbClr val="000000"/>
            </a:solidFill>
          </a:endParaRPr>
        </a:p>
      </dgm:t>
    </dgm:pt>
    <dgm:pt modelId="{C29481C2-E168-6F41-9214-51C91C9A4291}" type="parTrans" cxnId="{C239564A-795F-A24D-893F-F759705417CE}">
      <dgm:prSet/>
      <dgm:spPr/>
      <dgm:t>
        <a:bodyPr/>
        <a:lstStyle/>
        <a:p>
          <a:endParaRPr lang="en-GB"/>
        </a:p>
      </dgm:t>
    </dgm:pt>
    <dgm:pt modelId="{4C8CD557-FD38-AF46-94E4-2B9CF5203168}" type="sibTrans" cxnId="{C239564A-795F-A24D-893F-F759705417CE}">
      <dgm:prSet/>
      <dgm:spPr/>
      <dgm:t>
        <a:bodyPr/>
        <a:lstStyle/>
        <a:p>
          <a:endParaRPr lang="en-GB"/>
        </a:p>
      </dgm:t>
    </dgm:pt>
    <dgm:pt modelId="{4857C6B4-5284-764D-9D16-34FF36674B77}">
      <dgm:prSet phldrT="[Text]"/>
      <dgm:spPr/>
      <dgm:t>
        <a:bodyPr/>
        <a:lstStyle/>
        <a:p>
          <a:r>
            <a:rPr lang="en-GB" b="1" dirty="0" err="1">
              <a:solidFill>
                <a:srgbClr val="000000"/>
              </a:solidFill>
            </a:rPr>
            <a:t>兵部</a:t>
          </a:r>
          <a:endParaRPr lang="en-GB" b="1" dirty="0">
            <a:solidFill>
              <a:srgbClr val="000000"/>
            </a:solidFill>
          </a:endParaRPr>
        </a:p>
      </dgm:t>
    </dgm:pt>
    <dgm:pt modelId="{AA00CB34-82E4-3C46-941D-8879D7AC7FCA}" type="parTrans" cxnId="{246FF308-F1CA-3346-83CB-6A5A24338D7F}">
      <dgm:prSet/>
      <dgm:spPr/>
      <dgm:t>
        <a:bodyPr/>
        <a:lstStyle/>
        <a:p>
          <a:endParaRPr lang="en-GB"/>
        </a:p>
      </dgm:t>
    </dgm:pt>
    <dgm:pt modelId="{54EC3695-31A5-4244-AC94-472CB97BA897}" type="sibTrans" cxnId="{246FF308-F1CA-3346-83CB-6A5A24338D7F}">
      <dgm:prSet/>
      <dgm:spPr/>
      <dgm:t>
        <a:bodyPr/>
        <a:lstStyle/>
        <a:p>
          <a:endParaRPr lang="en-GB"/>
        </a:p>
      </dgm:t>
    </dgm:pt>
    <dgm:pt modelId="{0CE3A126-D324-FF4B-8395-1F03ED27ED5D}">
      <dgm:prSet phldrT="[Text]"/>
      <dgm:spPr/>
      <dgm:t>
        <a:bodyPr/>
        <a:lstStyle/>
        <a:p>
          <a:r>
            <a:rPr lang="en-GB" b="1" dirty="0" err="1">
              <a:solidFill>
                <a:srgbClr val="000000"/>
              </a:solidFill>
            </a:rPr>
            <a:t>工部</a:t>
          </a:r>
          <a:endParaRPr lang="en-GB" b="1" dirty="0">
            <a:solidFill>
              <a:srgbClr val="000000"/>
            </a:solidFill>
          </a:endParaRPr>
        </a:p>
      </dgm:t>
    </dgm:pt>
    <dgm:pt modelId="{9619FB82-EC90-544C-ACC3-60F76573B286}" type="parTrans" cxnId="{38EFDFB4-BBA1-C746-B831-5962F8F21140}">
      <dgm:prSet/>
      <dgm:spPr/>
      <dgm:t>
        <a:bodyPr/>
        <a:lstStyle/>
        <a:p>
          <a:endParaRPr lang="en-GB"/>
        </a:p>
      </dgm:t>
    </dgm:pt>
    <dgm:pt modelId="{51461603-CFF4-F743-B975-98F30D2BBAC7}" type="sibTrans" cxnId="{38EFDFB4-BBA1-C746-B831-5962F8F21140}">
      <dgm:prSet/>
      <dgm:spPr/>
      <dgm:t>
        <a:bodyPr/>
        <a:lstStyle/>
        <a:p>
          <a:endParaRPr lang="en-GB"/>
        </a:p>
      </dgm:t>
    </dgm:pt>
    <dgm:pt modelId="{AFFE830C-7C5B-604D-9AE0-F24F43FF74F5}" type="pres">
      <dgm:prSet presAssocID="{68E048E0-5BF5-F044-9354-45FE045FFB21}" presName="cycle" presStyleCnt="0">
        <dgm:presLayoutVars>
          <dgm:dir/>
          <dgm:resizeHandles val="exact"/>
        </dgm:presLayoutVars>
      </dgm:prSet>
      <dgm:spPr/>
    </dgm:pt>
    <dgm:pt modelId="{C92E715B-90D3-A747-9BCE-4677DACEACC7}" type="pres">
      <dgm:prSet presAssocID="{355AFB7B-8AFB-AA44-B8A4-AA2631C50F28}" presName="node" presStyleLbl="node1" presStyleIdx="0" presStyleCnt="6">
        <dgm:presLayoutVars>
          <dgm:bulletEnabled val="1"/>
        </dgm:presLayoutVars>
      </dgm:prSet>
      <dgm:spPr/>
    </dgm:pt>
    <dgm:pt modelId="{77D58330-1670-A245-90C4-F77C0B45AFED}" type="pres">
      <dgm:prSet presAssocID="{355AFB7B-8AFB-AA44-B8A4-AA2631C50F28}" presName="spNode" presStyleCnt="0"/>
      <dgm:spPr/>
    </dgm:pt>
    <dgm:pt modelId="{F9C8843C-37B8-624F-8DB0-C4AE79EB2440}" type="pres">
      <dgm:prSet presAssocID="{2B6BBD59-6569-A341-9D98-24A10697BE47}" presName="sibTrans" presStyleLbl="sibTrans1D1" presStyleIdx="0" presStyleCnt="6"/>
      <dgm:spPr/>
    </dgm:pt>
    <dgm:pt modelId="{747EFDDE-B6F2-6149-9DAA-B852E91182BE}" type="pres">
      <dgm:prSet presAssocID="{7402855B-43E6-F547-8702-3FF650E4A64D}" presName="node" presStyleLbl="node1" presStyleIdx="1" presStyleCnt="6">
        <dgm:presLayoutVars>
          <dgm:bulletEnabled val="1"/>
        </dgm:presLayoutVars>
      </dgm:prSet>
      <dgm:spPr/>
    </dgm:pt>
    <dgm:pt modelId="{C4664193-C12F-D346-A52F-3C57B93D134C}" type="pres">
      <dgm:prSet presAssocID="{7402855B-43E6-F547-8702-3FF650E4A64D}" presName="spNode" presStyleCnt="0"/>
      <dgm:spPr/>
    </dgm:pt>
    <dgm:pt modelId="{7C3B0BC3-521D-344E-A450-8CF5AAD5059B}" type="pres">
      <dgm:prSet presAssocID="{89C3BBCB-ADFE-8148-9ADA-0CF8EB306232}" presName="sibTrans" presStyleLbl="sibTrans1D1" presStyleIdx="1" presStyleCnt="6"/>
      <dgm:spPr/>
    </dgm:pt>
    <dgm:pt modelId="{C6476772-3BCC-EC4F-AA8B-C266711DAE39}" type="pres">
      <dgm:prSet presAssocID="{487B3C9D-98B6-5647-9E3E-14D35D9B85F5}" presName="node" presStyleLbl="node1" presStyleIdx="2" presStyleCnt="6">
        <dgm:presLayoutVars>
          <dgm:bulletEnabled val="1"/>
        </dgm:presLayoutVars>
      </dgm:prSet>
      <dgm:spPr/>
    </dgm:pt>
    <dgm:pt modelId="{E7A9F9E3-38AE-614F-9FF9-9CD364EE2FA9}" type="pres">
      <dgm:prSet presAssocID="{487B3C9D-98B6-5647-9E3E-14D35D9B85F5}" presName="spNode" presStyleCnt="0"/>
      <dgm:spPr/>
    </dgm:pt>
    <dgm:pt modelId="{B41287D3-9CF5-744F-B238-6B4EA45F39E9}" type="pres">
      <dgm:prSet presAssocID="{F7362F87-6A11-6741-A218-D77D3D6959EC}" presName="sibTrans" presStyleLbl="sibTrans1D1" presStyleIdx="2" presStyleCnt="6"/>
      <dgm:spPr/>
    </dgm:pt>
    <dgm:pt modelId="{786D954A-3ED6-2C45-8BAD-AACE1C6C7782}" type="pres">
      <dgm:prSet presAssocID="{4857C6B4-5284-764D-9D16-34FF36674B77}" presName="node" presStyleLbl="node1" presStyleIdx="3" presStyleCnt="6">
        <dgm:presLayoutVars>
          <dgm:bulletEnabled val="1"/>
        </dgm:presLayoutVars>
      </dgm:prSet>
      <dgm:spPr/>
    </dgm:pt>
    <dgm:pt modelId="{DC00567B-B5CB-9F44-86A9-96BD2BB89A42}" type="pres">
      <dgm:prSet presAssocID="{4857C6B4-5284-764D-9D16-34FF36674B77}" presName="spNode" presStyleCnt="0"/>
      <dgm:spPr/>
    </dgm:pt>
    <dgm:pt modelId="{10FA9FEE-1151-0B4F-B95D-A04DE8A3BEE4}" type="pres">
      <dgm:prSet presAssocID="{54EC3695-31A5-4244-AC94-472CB97BA897}" presName="sibTrans" presStyleLbl="sibTrans1D1" presStyleIdx="3" presStyleCnt="6"/>
      <dgm:spPr/>
    </dgm:pt>
    <dgm:pt modelId="{819F15DD-DB28-BD4E-965C-221693E1A16E}" type="pres">
      <dgm:prSet presAssocID="{0CE3A126-D324-FF4B-8395-1F03ED27ED5D}" presName="node" presStyleLbl="node1" presStyleIdx="4" presStyleCnt="6">
        <dgm:presLayoutVars>
          <dgm:bulletEnabled val="1"/>
        </dgm:presLayoutVars>
      </dgm:prSet>
      <dgm:spPr/>
    </dgm:pt>
    <dgm:pt modelId="{BC2B9E1C-4735-3944-BA99-5CDB3D98A213}" type="pres">
      <dgm:prSet presAssocID="{0CE3A126-D324-FF4B-8395-1F03ED27ED5D}" presName="spNode" presStyleCnt="0"/>
      <dgm:spPr/>
    </dgm:pt>
    <dgm:pt modelId="{BBF3B54C-28D1-4E42-B01E-CCC588F247D7}" type="pres">
      <dgm:prSet presAssocID="{51461603-CFF4-F743-B975-98F30D2BBAC7}" presName="sibTrans" presStyleLbl="sibTrans1D1" presStyleIdx="4" presStyleCnt="6"/>
      <dgm:spPr/>
    </dgm:pt>
    <dgm:pt modelId="{67939990-184B-764A-BEC8-1FFF6F467EE5}" type="pres">
      <dgm:prSet presAssocID="{F8CFF29B-93E1-3141-BEE1-33ECBE76B75D}" presName="node" presStyleLbl="node1" presStyleIdx="5" presStyleCnt="6">
        <dgm:presLayoutVars>
          <dgm:bulletEnabled val="1"/>
        </dgm:presLayoutVars>
      </dgm:prSet>
      <dgm:spPr/>
    </dgm:pt>
    <dgm:pt modelId="{CDA475FB-0F47-5441-8659-6B41B03E5DA9}" type="pres">
      <dgm:prSet presAssocID="{F8CFF29B-93E1-3141-BEE1-33ECBE76B75D}" presName="spNode" presStyleCnt="0"/>
      <dgm:spPr/>
    </dgm:pt>
    <dgm:pt modelId="{F86C92B1-B18E-CE4B-8E02-44974A56FD5A}" type="pres">
      <dgm:prSet presAssocID="{4C8CD557-FD38-AF46-94E4-2B9CF5203168}" presName="sibTrans" presStyleLbl="sibTrans1D1" presStyleIdx="5" presStyleCnt="6"/>
      <dgm:spPr/>
    </dgm:pt>
  </dgm:ptLst>
  <dgm:cxnLst>
    <dgm:cxn modelId="{C9185900-48F8-A04C-AE19-7FF19F476F15}" type="presOf" srcId="{0CE3A126-D324-FF4B-8395-1F03ED27ED5D}" destId="{819F15DD-DB28-BD4E-965C-221693E1A16E}" srcOrd="0" destOrd="0" presId="urn:microsoft.com/office/officeart/2005/8/layout/cycle6"/>
    <dgm:cxn modelId="{246FF308-F1CA-3346-83CB-6A5A24338D7F}" srcId="{68E048E0-5BF5-F044-9354-45FE045FFB21}" destId="{4857C6B4-5284-764D-9D16-34FF36674B77}" srcOrd="3" destOrd="0" parTransId="{AA00CB34-82E4-3C46-941D-8879D7AC7FCA}" sibTransId="{54EC3695-31A5-4244-AC94-472CB97BA897}"/>
    <dgm:cxn modelId="{297CAB14-D1A8-6142-9E6E-56B39DF7C8C3}" type="presOf" srcId="{487B3C9D-98B6-5647-9E3E-14D35D9B85F5}" destId="{C6476772-3BCC-EC4F-AA8B-C266711DAE39}" srcOrd="0" destOrd="0" presId="urn:microsoft.com/office/officeart/2005/8/layout/cycle6"/>
    <dgm:cxn modelId="{8BE4741F-4A07-1C40-AE37-A2E6A878D5E0}" type="presOf" srcId="{51461603-CFF4-F743-B975-98F30D2BBAC7}" destId="{BBF3B54C-28D1-4E42-B01E-CCC588F247D7}" srcOrd="0" destOrd="0" presId="urn:microsoft.com/office/officeart/2005/8/layout/cycle6"/>
    <dgm:cxn modelId="{A00AD31F-06EA-4544-B853-0BB2AC3FE3CC}" srcId="{68E048E0-5BF5-F044-9354-45FE045FFB21}" destId="{355AFB7B-8AFB-AA44-B8A4-AA2631C50F28}" srcOrd="0" destOrd="0" parTransId="{9DB3A5BD-A10F-5740-B4B8-F1113D977630}" sibTransId="{2B6BBD59-6569-A341-9D98-24A10697BE47}"/>
    <dgm:cxn modelId="{191BBA22-BA3C-3D45-A878-0F220C234088}" type="presOf" srcId="{54EC3695-31A5-4244-AC94-472CB97BA897}" destId="{10FA9FEE-1151-0B4F-B95D-A04DE8A3BEE4}" srcOrd="0" destOrd="0" presId="urn:microsoft.com/office/officeart/2005/8/layout/cycle6"/>
    <dgm:cxn modelId="{B6B47B3A-4C69-C14D-82DF-ED7C72022B65}" type="presOf" srcId="{F7362F87-6A11-6741-A218-D77D3D6959EC}" destId="{B41287D3-9CF5-744F-B238-6B4EA45F39E9}" srcOrd="0" destOrd="0" presId="urn:microsoft.com/office/officeart/2005/8/layout/cycle6"/>
    <dgm:cxn modelId="{331BBE5F-9EEA-E64A-B3DE-C373787420AD}" type="presOf" srcId="{68E048E0-5BF5-F044-9354-45FE045FFB21}" destId="{AFFE830C-7C5B-604D-9AE0-F24F43FF74F5}" srcOrd="0" destOrd="0" presId="urn:microsoft.com/office/officeart/2005/8/layout/cycle6"/>
    <dgm:cxn modelId="{C239564A-795F-A24D-893F-F759705417CE}" srcId="{68E048E0-5BF5-F044-9354-45FE045FFB21}" destId="{F8CFF29B-93E1-3141-BEE1-33ECBE76B75D}" srcOrd="5" destOrd="0" parTransId="{C29481C2-E168-6F41-9214-51C91C9A4291}" sibTransId="{4C8CD557-FD38-AF46-94E4-2B9CF5203168}"/>
    <dgm:cxn modelId="{C282274D-E7B5-444E-AD5B-2EE00562F6B3}" type="presOf" srcId="{F8CFF29B-93E1-3141-BEE1-33ECBE76B75D}" destId="{67939990-184B-764A-BEC8-1FFF6F467EE5}" srcOrd="0" destOrd="0" presId="urn:microsoft.com/office/officeart/2005/8/layout/cycle6"/>
    <dgm:cxn modelId="{B1DF4259-9EC9-3E4C-B105-8A0D8A7ABA5F}" srcId="{68E048E0-5BF5-F044-9354-45FE045FFB21}" destId="{7402855B-43E6-F547-8702-3FF650E4A64D}" srcOrd="1" destOrd="0" parTransId="{401B0C27-47A4-624E-A3B8-DA99D090BF7B}" sibTransId="{89C3BBCB-ADFE-8148-9ADA-0CF8EB306232}"/>
    <dgm:cxn modelId="{E5A27394-473F-5540-9112-23E53CD95D34}" type="presOf" srcId="{4C8CD557-FD38-AF46-94E4-2B9CF5203168}" destId="{F86C92B1-B18E-CE4B-8E02-44974A56FD5A}" srcOrd="0" destOrd="0" presId="urn:microsoft.com/office/officeart/2005/8/layout/cycle6"/>
    <dgm:cxn modelId="{38EFDFB4-BBA1-C746-B831-5962F8F21140}" srcId="{68E048E0-5BF5-F044-9354-45FE045FFB21}" destId="{0CE3A126-D324-FF4B-8395-1F03ED27ED5D}" srcOrd="4" destOrd="0" parTransId="{9619FB82-EC90-544C-ACC3-60F76573B286}" sibTransId="{51461603-CFF4-F743-B975-98F30D2BBAC7}"/>
    <dgm:cxn modelId="{DBAAD4B8-F69B-D94A-8E16-37DCF20A33CD}" type="presOf" srcId="{7402855B-43E6-F547-8702-3FF650E4A64D}" destId="{747EFDDE-B6F2-6149-9DAA-B852E91182BE}" srcOrd="0" destOrd="0" presId="urn:microsoft.com/office/officeart/2005/8/layout/cycle6"/>
    <dgm:cxn modelId="{A919A7BE-E17A-4848-9DDF-9A65ED701FA5}" type="presOf" srcId="{4857C6B4-5284-764D-9D16-34FF36674B77}" destId="{786D954A-3ED6-2C45-8BAD-AACE1C6C7782}" srcOrd="0" destOrd="0" presId="urn:microsoft.com/office/officeart/2005/8/layout/cycle6"/>
    <dgm:cxn modelId="{3E303DD3-BC2F-CD4B-A55C-A8FEC2BC371E}" srcId="{68E048E0-5BF5-F044-9354-45FE045FFB21}" destId="{487B3C9D-98B6-5647-9E3E-14D35D9B85F5}" srcOrd="2" destOrd="0" parTransId="{029E1C46-533A-6C49-8DB6-4908C3823BF7}" sibTransId="{F7362F87-6A11-6741-A218-D77D3D6959EC}"/>
    <dgm:cxn modelId="{45CE8AD6-73AF-4446-9FF7-0819F84ADFB3}" type="presOf" srcId="{2B6BBD59-6569-A341-9D98-24A10697BE47}" destId="{F9C8843C-37B8-624F-8DB0-C4AE79EB2440}" srcOrd="0" destOrd="0" presId="urn:microsoft.com/office/officeart/2005/8/layout/cycle6"/>
    <dgm:cxn modelId="{3F1085E0-6B88-C540-ADAF-6AC5DDCEEEC4}" type="presOf" srcId="{355AFB7B-8AFB-AA44-B8A4-AA2631C50F28}" destId="{C92E715B-90D3-A747-9BCE-4677DACEACC7}" srcOrd="0" destOrd="0" presId="urn:microsoft.com/office/officeart/2005/8/layout/cycle6"/>
    <dgm:cxn modelId="{CEE2CFFB-8E37-F147-B185-2975B8E83ABE}" type="presOf" srcId="{89C3BBCB-ADFE-8148-9ADA-0CF8EB306232}" destId="{7C3B0BC3-521D-344E-A450-8CF5AAD5059B}" srcOrd="0" destOrd="0" presId="urn:microsoft.com/office/officeart/2005/8/layout/cycle6"/>
    <dgm:cxn modelId="{2B6D7327-CE46-DD4D-8CE0-96BC04855978}" type="presParOf" srcId="{AFFE830C-7C5B-604D-9AE0-F24F43FF74F5}" destId="{C92E715B-90D3-A747-9BCE-4677DACEACC7}" srcOrd="0" destOrd="0" presId="urn:microsoft.com/office/officeart/2005/8/layout/cycle6"/>
    <dgm:cxn modelId="{739C99EB-D036-7F45-BF34-E9918D5FBC7E}" type="presParOf" srcId="{AFFE830C-7C5B-604D-9AE0-F24F43FF74F5}" destId="{77D58330-1670-A245-90C4-F77C0B45AFED}" srcOrd="1" destOrd="0" presId="urn:microsoft.com/office/officeart/2005/8/layout/cycle6"/>
    <dgm:cxn modelId="{16603F53-80C0-DE42-8DA7-E6E39DE4CFFD}" type="presParOf" srcId="{AFFE830C-7C5B-604D-9AE0-F24F43FF74F5}" destId="{F9C8843C-37B8-624F-8DB0-C4AE79EB2440}" srcOrd="2" destOrd="0" presId="urn:microsoft.com/office/officeart/2005/8/layout/cycle6"/>
    <dgm:cxn modelId="{C97DA3F0-198E-4C4E-804E-BC608434A5A4}" type="presParOf" srcId="{AFFE830C-7C5B-604D-9AE0-F24F43FF74F5}" destId="{747EFDDE-B6F2-6149-9DAA-B852E91182BE}" srcOrd="3" destOrd="0" presId="urn:microsoft.com/office/officeart/2005/8/layout/cycle6"/>
    <dgm:cxn modelId="{FE196134-8B63-DA44-8C4E-BA29A8EEB5D4}" type="presParOf" srcId="{AFFE830C-7C5B-604D-9AE0-F24F43FF74F5}" destId="{C4664193-C12F-D346-A52F-3C57B93D134C}" srcOrd="4" destOrd="0" presId="urn:microsoft.com/office/officeart/2005/8/layout/cycle6"/>
    <dgm:cxn modelId="{AC37D01A-03F8-0545-87D4-47A825FD74EB}" type="presParOf" srcId="{AFFE830C-7C5B-604D-9AE0-F24F43FF74F5}" destId="{7C3B0BC3-521D-344E-A450-8CF5AAD5059B}" srcOrd="5" destOrd="0" presId="urn:microsoft.com/office/officeart/2005/8/layout/cycle6"/>
    <dgm:cxn modelId="{00301C3F-1B14-9C4D-8AEC-DFB2476AE915}" type="presParOf" srcId="{AFFE830C-7C5B-604D-9AE0-F24F43FF74F5}" destId="{C6476772-3BCC-EC4F-AA8B-C266711DAE39}" srcOrd="6" destOrd="0" presId="urn:microsoft.com/office/officeart/2005/8/layout/cycle6"/>
    <dgm:cxn modelId="{1F501203-FFD5-F545-8B10-8F513D236E69}" type="presParOf" srcId="{AFFE830C-7C5B-604D-9AE0-F24F43FF74F5}" destId="{E7A9F9E3-38AE-614F-9FF9-9CD364EE2FA9}" srcOrd="7" destOrd="0" presId="urn:microsoft.com/office/officeart/2005/8/layout/cycle6"/>
    <dgm:cxn modelId="{9A204B2A-1146-8B4F-BDC6-50C6F58C9DF5}" type="presParOf" srcId="{AFFE830C-7C5B-604D-9AE0-F24F43FF74F5}" destId="{B41287D3-9CF5-744F-B238-6B4EA45F39E9}" srcOrd="8" destOrd="0" presId="urn:microsoft.com/office/officeart/2005/8/layout/cycle6"/>
    <dgm:cxn modelId="{553A28C6-C39B-694A-A198-7EC4298A1B20}" type="presParOf" srcId="{AFFE830C-7C5B-604D-9AE0-F24F43FF74F5}" destId="{786D954A-3ED6-2C45-8BAD-AACE1C6C7782}" srcOrd="9" destOrd="0" presId="urn:microsoft.com/office/officeart/2005/8/layout/cycle6"/>
    <dgm:cxn modelId="{8228B7FD-9C64-C24E-AEC6-0783A5C88AF0}" type="presParOf" srcId="{AFFE830C-7C5B-604D-9AE0-F24F43FF74F5}" destId="{DC00567B-B5CB-9F44-86A9-96BD2BB89A42}" srcOrd="10" destOrd="0" presId="urn:microsoft.com/office/officeart/2005/8/layout/cycle6"/>
    <dgm:cxn modelId="{5A360677-8BAB-7E44-A473-56713F37C966}" type="presParOf" srcId="{AFFE830C-7C5B-604D-9AE0-F24F43FF74F5}" destId="{10FA9FEE-1151-0B4F-B95D-A04DE8A3BEE4}" srcOrd="11" destOrd="0" presId="urn:microsoft.com/office/officeart/2005/8/layout/cycle6"/>
    <dgm:cxn modelId="{9760CE97-AEF6-1346-932C-54B5A29ECA5E}" type="presParOf" srcId="{AFFE830C-7C5B-604D-9AE0-F24F43FF74F5}" destId="{819F15DD-DB28-BD4E-965C-221693E1A16E}" srcOrd="12" destOrd="0" presId="urn:microsoft.com/office/officeart/2005/8/layout/cycle6"/>
    <dgm:cxn modelId="{B8C26581-7B32-C14E-9F6F-4CFAEDE2B43B}" type="presParOf" srcId="{AFFE830C-7C5B-604D-9AE0-F24F43FF74F5}" destId="{BC2B9E1C-4735-3944-BA99-5CDB3D98A213}" srcOrd="13" destOrd="0" presId="urn:microsoft.com/office/officeart/2005/8/layout/cycle6"/>
    <dgm:cxn modelId="{0D4211C2-17B2-7540-AECF-6B85668658E5}" type="presParOf" srcId="{AFFE830C-7C5B-604D-9AE0-F24F43FF74F5}" destId="{BBF3B54C-28D1-4E42-B01E-CCC588F247D7}" srcOrd="14" destOrd="0" presId="urn:microsoft.com/office/officeart/2005/8/layout/cycle6"/>
    <dgm:cxn modelId="{52D7B22E-9B5B-BC42-9431-5A1DFF2916D5}" type="presParOf" srcId="{AFFE830C-7C5B-604D-9AE0-F24F43FF74F5}" destId="{67939990-184B-764A-BEC8-1FFF6F467EE5}" srcOrd="15" destOrd="0" presId="urn:microsoft.com/office/officeart/2005/8/layout/cycle6"/>
    <dgm:cxn modelId="{510DE144-2F87-ED43-9A1C-7A69BAD9A2BB}" type="presParOf" srcId="{AFFE830C-7C5B-604D-9AE0-F24F43FF74F5}" destId="{CDA475FB-0F47-5441-8659-6B41B03E5DA9}" srcOrd="16" destOrd="0" presId="urn:microsoft.com/office/officeart/2005/8/layout/cycle6"/>
    <dgm:cxn modelId="{A1982153-44EC-3F41-A128-58BFD1EAC2A2}" type="presParOf" srcId="{AFFE830C-7C5B-604D-9AE0-F24F43FF74F5}" destId="{F86C92B1-B18E-CE4B-8E02-44974A56FD5A}" srcOrd="17"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2E715B-90D3-A747-9BCE-4677DACEACC7}">
      <dsp:nvSpPr>
        <dsp:cNvPr id="0" name=""/>
        <dsp:cNvSpPr/>
      </dsp:nvSpPr>
      <dsp:spPr>
        <a:xfrm>
          <a:off x="3334742" y="2620"/>
          <a:ext cx="1458515" cy="9480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b="1" kern="1200" dirty="0" err="1">
              <a:solidFill>
                <a:srgbClr val="000000"/>
              </a:solidFill>
            </a:rPr>
            <a:t>吏部</a:t>
          </a:r>
          <a:endParaRPr lang="en-GB" sz="3000" b="1" kern="1200" dirty="0">
            <a:solidFill>
              <a:srgbClr val="000000"/>
            </a:solidFill>
          </a:endParaRPr>
        </a:p>
      </dsp:txBody>
      <dsp:txXfrm>
        <a:off x="3381021" y="48899"/>
        <a:ext cx="1365957" cy="855477"/>
      </dsp:txXfrm>
    </dsp:sp>
    <dsp:sp modelId="{F9C8843C-37B8-624F-8DB0-C4AE79EB2440}">
      <dsp:nvSpPr>
        <dsp:cNvPr id="0" name=""/>
        <dsp:cNvSpPr/>
      </dsp:nvSpPr>
      <dsp:spPr>
        <a:xfrm>
          <a:off x="1831304" y="476638"/>
          <a:ext cx="4465390" cy="4465390"/>
        </a:xfrm>
        <a:custGeom>
          <a:avLst/>
          <a:gdLst/>
          <a:ahLst/>
          <a:cxnLst/>
          <a:rect l="0" t="0" r="0" b="0"/>
          <a:pathLst>
            <a:path>
              <a:moveTo>
                <a:pt x="2971264" y="125696"/>
              </a:moveTo>
              <a:arcTo wR="2232695" hR="2232695" stAng="17359031" swAng="1500410"/>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747EFDDE-B6F2-6149-9DAA-B852E91182BE}">
      <dsp:nvSpPr>
        <dsp:cNvPr id="0" name=""/>
        <dsp:cNvSpPr/>
      </dsp:nvSpPr>
      <dsp:spPr>
        <a:xfrm>
          <a:off x="5268312" y="1118968"/>
          <a:ext cx="1458515" cy="9480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b="1" kern="1200" dirty="0" err="1">
              <a:solidFill>
                <a:srgbClr val="000000"/>
              </a:solidFill>
            </a:rPr>
            <a:t>戶部</a:t>
          </a:r>
          <a:endParaRPr lang="en-GB" sz="3000" b="1" kern="1200" dirty="0">
            <a:solidFill>
              <a:srgbClr val="000000"/>
            </a:solidFill>
          </a:endParaRPr>
        </a:p>
      </dsp:txBody>
      <dsp:txXfrm>
        <a:off x="5314591" y="1165247"/>
        <a:ext cx="1365957" cy="855477"/>
      </dsp:txXfrm>
    </dsp:sp>
    <dsp:sp modelId="{7C3B0BC3-521D-344E-A450-8CF5AAD5059B}">
      <dsp:nvSpPr>
        <dsp:cNvPr id="0" name=""/>
        <dsp:cNvSpPr/>
      </dsp:nvSpPr>
      <dsp:spPr>
        <a:xfrm>
          <a:off x="1831304" y="476638"/>
          <a:ext cx="4465390" cy="4465390"/>
        </a:xfrm>
        <a:custGeom>
          <a:avLst/>
          <a:gdLst/>
          <a:ahLst/>
          <a:cxnLst/>
          <a:rect l="0" t="0" r="0" b="0"/>
          <a:pathLst>
            <a:path>
              <a:moveTo>
                <a:pt x="4374658" y="1602679"/>
              </a:moveTo>
              <a:arcTo wR="2232695" hR="2232695" stAng="20616588" swAng="1966824"/>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C6476772-3BCC-EC4F-AA8B-C266711DAE39}">
      <dsp:nvSpPr>
        <dsp:cNvPr id="0" name=""/>
        <dsp:cNvSpPr/>
      </dsp:nvSpPr>
      <dsp:spPr>
        <a:xfrm>
          <a:off x="5268312" y="3351663"/>
          <a:ext cx="1458515" cy="9480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b="1" kern="1200" dirty="0" err="1">
              <a:solidFill>
                <a:srgbClr val="000000"/>
              </a:solidFill>
            </a:rPr>
            <a:t>禮部</a:t>
          </a:r>
          <a:endParaRPr lang="en-GB" sz="3000" b="1" kern="1200" dirty="0">
            <a:solidFill>
              <a:srgbClr val="000000"/>
            </a:solidFill>
          </a:endParaRPr>
        </a:p>
      </dsp:txBody>
      <dsp:txXfrm>
        <a:off x="5314591" y="3397942"/>
        <a:ext cx="1365957" cy="855477"/>
      </dsp:txXfrm>
    </dsp:sp>
    <dsp:sp modelId="{B41287D3-9CF5-744F-B238-6B4EA45F39E9}">
      <dsp:nvSpPr>
        <dsp:cNvPr id="0" name=""/>
        <dsp:cNvSpPr/>
      </dsp:nvSpPr>
      <dsp:spPr>
        <a:xfrm>
          <a:off x="1831304" y="476638"/>
          <a:ext cx="4465390" cy="4465390"/>
        </a:xfrm>
        <a:custGeom>
          <a:avLst/>
          <a:gdLst/>
          <a:ahLst/>
          <a:cxnLst/>
          <a:rect l="0" t="0" r="0" b="0"/>
          <a:pathLst>
            <a:path>
              <a:moveTo>
                <a:pt x="3792713" y="3829964"/>
              </a:moveTo>
              <a:arcTo wR="2232695" hR="2232695" stAng="2740559" swAng="1500410"/>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786D954A-3ED6-2C45-8BAD-AACE1C6C7782}">
      <dsp:nvSpPr>
        <dsp:cNvPr id="0" name=""/>
        <dsp:cNvSpPr/>
      </dsp:nvSpPr>
      <dsp:spPr>
        <a:xfrm>
          <a:off x="3334742" y="4468010"/>
          <a:ext cx="1458515" cy="9480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b="1" kern="1200" dirty="0" err="1">
              <a:solidFill>
                <a:srgbClr val="000000"/>
              </a:solidFill>
            </a:rPr>
            <a:t>兵部</a:t>
          </a:r>
          <a:endParaRPr lang="en-GB" sz="3000" b="1" kern="1200" dirty="0">
            <a:solidFill>
              <a:srgbClr val="000000"/>
            </a:solidFill>
          </a:endParaRPr>
        </a:p>
      </dsp:txBody>
      <dsp:txXfrm>
        <a:off x="3381021" y="4514289"/>
        <a:ext cx="1365957" cy="855477"/>
      </dsp:txXfrm>
    </dsp:sp>
    <dsp:sp modelId="{10FA9FEE-1151-0B4F-B95D-A04DE8A3BEE4}">
      <dsp:nvSpPr>
        <dsp:cNvPr id="0" name=""/>
        <dsp:cNvSpPr/>
      </dsp:nvSpPr>
      <dsp:spPr>
        <a:xfrm>
          <a:off x="1831304" y="476638"/>
          <a:ext cx="4465390" cy="4465390"/>
        </a:xfrm>
        <a:custGeom>
          <a:avLst/>
          <a:gdLst/>
          <a:ahLst/>
          <a:cxnLst/>
          <a:rect l="0" t="0" r="0" b="0"/>
          <a:pathLst>
            <a:path>
              <a:moveTo>
                <a:pt x="1494125" y="4339693"/>
              </a:moveTo>
              <a:arcTo wR="2232695" hR="2232695" stAng="6559031" swAng="1500410"/>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819F15DD-DB28-BD4E-965C-221693E1A16E}">
      <dsp:nvSpPr>
        <dsp:cNvPr id="0" name=""/>
        <dsp:cNvSpPr/>
      </dsp:nvSpPr>
      <dsp:spPr>
        <a:xfrm>
          <a:off x="1401171" y="3351663"/>
          <a:ext cx="1458515" cy="9480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b="1" kern="1200" dirty="0" err="1">
              <a:solidFill>
                <a:srgbClr val="000000"/>
              </a:solidFill>
            </a:rPr>
            <a:t>工部</a:t>
          </a:r>
          <a:endParaRPr lang="en-GB" sz="3000" b="1" kern="1200" dirty="0">
            <a:solidFill>
              <a:srgbClr val="000000"/>
            </a:solidFill>
          </a:endParaRPr>
        </a:p>
      </dsp:txBody>
      <dsp:txXfrm>
        <a:off x="1447450" y="3397942"/>
        <a:ext cx="1365957" cy="855477"/>
      </dsp:txXfrm>
    </dsp:sp>
    <dsp:sp modelId="{BBF3B54C-28D1-4E42-B01E-CCC588F247D7}">
      <dsp:nvSpPr>
        <dsp:cNvPr id="0" name=""/>
        <dsp:cNvSpPr/>
      </dsp:nvSpPr>
      <dsp:spPr>
        <a:xfrm>
          <a:off x="1831304" y="476638"/>
          <a:ext cx="4465390" cy="4465390"/>
        </a:xfrm>
        <a:custGeom>
          <a:avLst/>
          <a:gdLst/>
          <a:ahLst/>
          <a:cxnLst/>
          <a:rect l="0" t="0" r="0" b="0"/>
          <a:pathLst>
            <a:path>
              <a:moveTo>
                <a:pt x="90731" y="2862710"/>
              </a:moveTo>
              <a:arcTo wR="2232695" hR="2232695" stAng="9816588" swAng="1966824"/>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67939990-184B-764A-BEC8-1FFF6F467EE5}">
      <dsp:nvSpPr>
        <dsp:cNvPr id="0" name=""/>
        <dsp:cNvSpPr/>
      </dsp:nvSpPr>
      <dsp:spPr>
        <a:xfrm>
          <a:off x="1401171" y="1118968"/>
          <a:ext cx="1458515" cy="9480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b="1" kern="1200" dirty="0" err="1">
              <a:solidFill>
                <a:srgbClr val="000000"/>
              </a:solidFill>
            </a:rPr>
            <a:t>刑部</a:t>
          </a:r>
          <a:endParaRPr lang="en-GB" sz="3000" b="1" kern="1200" dirty="0">
            <a:solidFill>
              <a:srgbClr val="000000"/>
            </a:solidFill>
          </a:endParaRPr>
        </a:p>
      </dsp:txBody>
      <dsp:txXfrm>
        <a:off x="1447450" y="1165247"/>
        <a:ext cx="1365957" cy="855477"/>
      </dsp:txXfrm>
    </dsp:sp>
    <dsp:sp modelId="{F86C92B1-B18E-CE4B-8E02-44974A56FD5A}">
      <dsp:nvSpPr>
        <dsp:cNvPr id="0" name=""/>
        <dsp:cNvSpPr/>
      </dsp:nvSpPr>
      <dsp:spPr>
        <a:xfrm>
          <a:off x="1831304" y="476638"/>
          <a:ext cx="4465390" cy="4465390"/>
        </a:xfrm>
        <a:custGeom>
          <a:avLst/>
          <a:gdLst/>
          <a:ahLst/>
          <a:cxnLst/>
          <a:rect l="0" t="0" r="0" b="0"/>
          <a:pathLst>
            <a:path>
              <a:moveTo>
                <a:pt x="672677" y="635425"/>
              </a:moveTo>
              <a:arcTo wR="2232695" hR="2232695" stAng="13540559" swAng="1500410"/>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D85D50A-9A89-4DD8-9064-FCFE50EAF569}" type="datetimeFigureOut">
              <a:t>2/19/2026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500EC68-6382-4F92-8AFA-3A6AFA203AFA}" type="slidenum">
              <a:t>‹#›</a:t>
            </a:fld>
            <a:endParaRPr lang="en-US"/>
          </a:p>
        </p:txBody>
      </p:sp>
    </p:spTree>
    <p:extLst>
      <p:ext uri="{BB962C8B-B14F-4D97-AF65-F5344CB8AC3E}">
        <p14:creationId xmlns:p14="http://schemas.microsoft.com/office/powerpoint/2010/main" val="6486390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F3BE2A-18F6-14D7-D6E2-0C906E1F358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904AB55-A2B6-054D-FBA1-3B1AF3C173C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0F5D483-7C48-3E68-2291-1055A76F75B9}"/>
              </a:ext>
            </a:extLst>
          </p:cNvPr>
          <p:cNvSpPr>
            <a:spLocks noGrp="1"/>
          </p:cNvSpPr>
          <p:nvPr>
            <p:ph type="body" idx="1"/>
          </p:nvPr>
        </p:nvSpPr>
        <p:spPr/>
        <p:txBody>
          <a:bodyPr/>
          <a:lstStyle/>
          <a:p>
            <a:pPr algn="just"/>
            <a:r>
              <a:rPr lang="ja-JP" dirty="0"/>
              <a:t>當然這個善人的標準，這裡三百八十二頁，『所謂善人』的第二行。善人，首先是非要判斷清楚，而他要去行善，他也要智勇兼盡，有智慧，不能感情用事，要有勇氣去承擔，不怕人家閒言閒語，不怕困難，慢慢慢慢人我兩忘、仁恕兼行。而且他的立心用意，待己待人什麼態度？「內而五常百行」，仁義禮智信，還有百行是種種好的品德，「外而事物機宜」，對外就看看因緣，善巧方便去做。這個是善人，最重要是他善心，遇緣他就會盡心盡力去做，上天有好生之德，他就跟上天交感了。</a:t>
            </a:r>
            <a:endParaRPr lang="en-US" altLang="ja-JP" dirty="0"/>
          </a:p>
        </p:txBody>
      </p:sp>
      <p:sp>
        <p:nvSpPr>
          <p:cNvPr id="4" name="Slide Number Placeholder 3">
            <a:extLst>
              <a:ext uri="{FF2B5EF4-FFF2-40B4-BE49-F238E27FC236}">
                <a16:creationId xmlns:a16="http://schemas.microsoft.com/office/drawing/2014/main" id="{769F4229-039E-AE1D-36CA-93624D72F4A1}"/>
              </a:ext>
            </a:extLst>
          </p:cNvPr>
          <p:cNvSpPr>
            <a:spLocks noGrp="1"/>
          </p:cNvSpPr>
          <p:nvPr>
            <p:ph type="sldNum" sz="quarter" idx="5"/>
          </p:nvPr>
        </p:nvSpPr>
        <p:spPr/>
        <p:txBody>
          <a:bodyPr/>
          <a:lstStyle/>
          <a:p>
            <a:fld id="{7C366290-4595-5745-A50F-D5EC13BAC604}" type="slidenum">
              <a:rPr lang="en-US" noProof="0" smtClean="0"/>
              <a:t>2</a:t>
            </a:fld>
            <a:endParaRPr lang="en-US" noProof="0" dirty="0"/>
          </a:p>
        </p:txBody>
      </p:sp>
    </p:spTree>
    <p:extLst>
      <p:ext uri="{BB962C8B-B14F-4D97-AF65-F5344CB8AC3E}">
        <p14:creationId xmlns:p14="http://schemas.microsoft.com/office/powerpoint/2010/main" val="32378354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4B0C45-E1B1-DF84-665A-952741277D6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D0FA1E4-FBFD-5BDD-9000-CBDE7FD448F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16C0FA4-E5B7-C287-5887-D4775D4A73F5}"/>
              </a:ext>
            </a:extLst>
          </p:cNvPr>
          <p:cNvSpPr>
            <a:spLocks noGrp="1"/>
          </p:cNvSpPr>
          <p:nvPr>
            <p:ph type="body" idx="1"/>
          </p:nvPr>
        </p:nvSpPr>
        <p:spPr/>
        <p:txBody>
          <a:bodyPr/>
          <a:lstStyle/>
          <a:p>
            <a:pPr algn="just"/>
            <a:r>
              <a:rPr lang="ja-JP" altLang="en-US" dirty="0"/>
              <a:t>（事例 </a:t>
            </a:r>
            <a:r>
              <a:rPr lang="en-US" altLang="ja-JP" dirty="0"/>
              <a:t>-</a:t>
            </a:r>
            <a:r>
              <a:rPr lang="ja-JP" altLang="en-US" dirty="0"/>
              <a:t> 反面）我們剛剛探討了善人應該是什麼心境、怎麼處世，我們來看一個反面的例子，三百八十四頁。</a:t>
            </a:r>
            <a:endParaRPr lang="en-GB" altLang="ja-JP" dirty="0"/>
          </a:p>
          <a:p>
            <a:pPr algn="just"/>
            <a:endParaRPr lang="en-GB" altLang="ja-JP" dirty="0"/>
          </a:p>
          <a:p>
            <a:pPr algn="just"/>
            <a:r>
              <a:rPr lang="ja-JP" altLang="en-US" dirty="0"/>
              <a:t>明朝江西的鄒子尹，他的行持人家看都是「崇信三寶」，那應該是佛弟子，「勤行百善，凡救人患難、成人好事，雖湯火寒暑，亦所不辭」，很積極去做，「眾以善人稱之」。後來生病去世了，結果到了閻羅王前，他心裡很不服，他覺得他一生做那麼多好事。閻羅王就命官吏把陰間記載他一生的簿（記錄本）拿來，然後打開這個簿子，記的所有的事都有兩個字，「名」跟「利」。所以他一生所做的善事，要不載在「名」字下，要不記錄在「利」字下。他好好看了一下，最後慚愧接受了。結果還突然又甦醒過來，告訴身邊的人。為什麼讓他回來？這也是閻羅王慈悲，「為吾遍告人之為善者，宜真誠迫實」，真真誠誠、實實在在去做，「淨掃心地」，就無所求的去付出，不要為名為利。結果過了五天他就走了。</a:t>
            </a:r>
            <a:endParaRPr lang="en-US" altLang="ja-JP" dirty="0"/>
          </a:p>
        </p:txBody>
      </p:sp>
      <p:sp>
        <p:nvSpPr>
          <p:cNvPr id="4" name="Slide Number Placeholder 3">
            <a:extLst>
              <a:ext uri="{FF2B5EF4-FFF2-40B4-BE49-F238E27FC236}">
                <a16:creationId xmlns:a16="http://schemas.microsoft.com/office/drawing/2014/main" id="{5A12028E-DDC4-B80D-D0FD-57999F063AF6}"/>
              </a:ext>
            </a:extLst>
          </p:cNvPr>
          <p:cNvSpPr>
            <a:spLocks noGrp="1"/>
          </p:cNvSpPr>
          <p:nvPr>
            <p:ph type="sldNum" sz="quarter" idx="5"/>
          </p:nvPr>
        </p:nvSpPr>
        <p:spPr/>
        <p:txBody>
          <a:bodyPr/>
          <a:lstStyle/>
          <a:p>
            <a:fld id="{7C366290-4595-5745-A50F-D5EC13BAC604}" type="slidenum">
              <a:rPr lang="en-US" noProof="0" smtClean="0"/>
              <a:t>3</a:t>
            </a:fld>
            <a:endParaRPr lang="en-US" noProof="0" dirty="0"/>
          </a:p>
        </p:txBody>
      </p:sp>
    </p:spTree>
    <p:extLst>
      <p:ext uri="{BB962C8B-B14F-4D97-AF65-F5344CB8AC3E}">
        <p14:creationId xmlns:p14="http://schemas.microsoft.com/office/powerpoint/2010/main" val="5975289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F74094-1D24-13BD-7115-003B4EAC090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F450430-1278-67DE-4C1E-3189BE19C5F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709BD79-DDE3-156D-D3D6-19EDCEAF4E89}"/>
              </a:ext>
            </a:extLst>
          </p:cNvPr>
          <p:cNvSpPr>
            <a:spLocks noGrp="1"/>
          </p:cNvSpPr>
          <p:nvPr>
            <p:ph type="body" idx="1"/>
          </p:nvPr>
        </p:nvSpPr>
        <p:spPr/>
        <p:txBody>
          <a:bodyPr/>
          <a:lstStyle/>
          <a:p>
            <a:pPr algn="just"/>
            <a:r>
              <a:rPr lang="ja-JP" altLang="en-US" dirty="0"/>
              <a:t>當時候的一個讀書人「唐時曰：予詳知子尹」，他跟他相交甚厚，對他的為人比較清楚。他說，「為人好名或不免」，可能是如此；「至於利，則子尹輕財仗義人也，何以有此？必其居間請託，初念為善事發願」，他去勸大家一起來行善，「比及財物到手」，有一些人家錢財託給他，他「偶有挪用之弊」，一開始他可能想我借用一下，結果後來變成久借沒有還。所以人有時候偏掉，都是在不知不覺當中，警覺性不夠，可能就把自己給賣掉了。</a:t>
            </a:r>
            <a:endParaRPr lang="en-GB" altLang="ja-JP" dirty="0"/>
          </a:p>
          <a:p>
            <a:pPr algn="just"/>
            <a:endParaRPr lang="en-GB" altLang="ja-JP" dirty="0"/>
          </a:p>
          <a:p>
            <a:pPr algn="just"/>
            <a:r>
              <a:rPr lang="ja-JP" altLang="en-US" dirty="0"/>
              <a:t>其實「名利」二字非常細微。所以為什麼</a:t>
            </a:r>
            <a:r>
              <a:rPr lang="en-US" altLang="ja-JP" dirty="0"/>
              <a:t>《</a:t>
            </a:r>
            <a:r>
              <a:rPr lang="ja-JP" altLang="en-US" dirty="0"/>
              <a:t>勸發菩提心文</a:t>
            </a:r>
            <a:r>
              <a:rPr lang="en-US" altLang="ja-JP" dirty="0"/>
              <a:t>》</a:t>
            </a:r>
            <a:r>
              <a:rPr lang="ja-JP" altLang="en-US" dirty="0"/>
              <a:t>說，「有罪不懺、有過不除，內濁外清、始勤終怠。雖有好心，多為名利之所夾雜；雖有善法，復為罪業之所染污」。這個為什麼會有名利夾雜？比方我們去做個有意義的事，心裡想，「這樣人家可能會注意到我，可能會覺得我這個人挺好、挺善的，這樣會增加我的威望」，這些都是很細微的好名；利呢，我又沒有在貪一分錢，可是比方，「這次活動公家出錢，還可以住五星級飯店」，稍有這些佔便宜的念頭都是好利。所以要保住自己的功德，真的是要能夠去名聞利養、五欲六塵。接著他說，「子尹勤勞一生」，僅博得這兩個字。所以可見陰間的官員把他「慣上隱微委曲之帳」，因為記下這些名利，很多都是人家看不到的，或者是他自己心念偏頗的地方。</a:t>
            </a:r>
            <a:endParaRPr lang="en-GB" altLang="ja-JP" dirty="0"/>
          </a:p>
          <a:p>
            <a:pPr algn="just"/>
            <a:endParaRPr lang="ja-JP" dirty="0"/>
          </a:p>
        </p:txBody>
      </p:sp>
      <p:sp>
        <p:nvSpPr>
          <p:cNvPr id="4" name="Slide Number Placeholder 3">
            <a:extLst>
              <a:ext uri="{FF2B5EF4-FFF2-40B4-BE49-F238E27FC236}">
                <a16:creationId xmlns:a16="http://schemas.microsoft.com/office/drawing/2014/main" id="{E14D0494-93D7-A5AD-287F-919FA72014A2}"/>
              </a:ext>
            </a:extLst>
          </p:cNvPr>
          <p:cNvSpPr>
            <a:spLocks noGrp="1"/>
          </p:cNvSpPr>
          <p:nvPr>
            <p:ph type="sldNum" sz="quarter" idx="5"/>
          </p:nvPr>
        </p:nvSpPr>
        <p:spPr/>
        <p:txBody>
          <a:bodyPr/>
          <a:lstStyle/>
          <a:p>
            <a:fld id="{7C366290-4595-5745-A50F-D5EC13BAC604}" type="slidenum">
              <a:rPr lang="en-US" noProof="0" smtClean="0"/>
              <a:t>4</a:t>
            </a:fld>
            <a:endParaRPr lang="en-US" noProof="0" dirty="0"/>
          </a:p>
        </p:txBody>
      </p:sp>
    </p:spTree>
    <p:extLst>
      <p:ext uri="{BB962C8B-B14F-4D97-AF65-F5344CB8AC3E}">
        <p14:creationId xmlns:p14="http://schemas.microsoft.com/office/powerpoint/2010/main" val="20194618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5D41FF-A7B9-D3DB-3D53-CEA0FCEDD0F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5F5DB69-7581-3EE9-782D-5484704267D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0DE567C-350B-C230-44C4-5AF267797ACA}"/>
              </a:ext>
            </a:extLst>
          </p:cNvPr>
          <p:cNvSpPr>
            <a:spLocks noGrp="1"/>
          </p:cNvSpPr>
          <p:nvPr>
            <p:ph type="body" idx="1"/>
          </p:nvPr>
        </p:nvSpPr>
        <p:spPr/>
        <p:txBody>
          <a:bodyPr/>
          <a:lstStyle/>
          <a:p>
            <a:pPr algn="just"/>
            <a:r>
              <a:rPr lang="ja-JP" altLang="en-US" dirty="0"/>
              <a:t>他出來說話，也是替子尹在講一點公道，同時也是遍告所有為善的人，要「無為而為、無所不為，隨機利物者，上也」。所以孟子也有強調，無為才能無所不為。因為我們沒有無為，我們還帶了這些名利心，真正我們有權，真正我們影響力大了，這些習氣還在，後面慢慢慢慢可能就守不住初心了。所以無為的人能放得下這些世間五欲，才能真正很好的幫公家來辦事。「無求報心，救拔苦難眾生，勸人為善，次也」，能達到無為而為、無所不為，這是隨緣妙用，這是上；沒有求報心，救拔苦難眾生，勸人為善，是次。「廣積陰功，求自免三途，又其次也」。</a:t>
            </a:r>
            <a:endParaRPr lang="en-GB" altLang="ja-JP" dirty="0"/>
          </a:p>
          <a:p>
            <a:pPr algn="just"/>
            <a:endParaRPr lang="en-GB" altLang="ja-JP" dirty="0"/>
          </a:p>
          <a:p>
            <a:pPr algn="just"/>
            <a:r>
              <a:rPr lang="ja-JP" altLang="en-US" dirty="0"/>
              <a:t>「若有一毫為名之意，便是錯了路頭」，就偏掉了，走錯路了。「若有一毫私肥囊橐」，就是中飽私囊，「則入地獄如箭」，箭速度很快，墮到地獄就像箭一樣快，怎麼可以「不懍哉」？這個要深信因果，地獄太苦了！「黑門朝出而暮還，鐵窟暫離而又入。登刀山也，則舉體無完膚；攀劍樹也，則方寸皆割裂」，那種情景都是真正的真相，佛是真語者、實語者，我們得深信。真正相信地獄苦，決定不肯造地獄因。</a:t>
            </a:r>
            <a:endParaRPr lang="en-GB" altLang="ja-JP" dirty="0"/>
          </a:p>
          <a:p>
            <a:pPr algn="just"/>
            <a:endParaRPr lang="en-GB" altLang="ja-JP" dirty="0"/>
          </a:p>
          <a:p>
            <a:pPr algn="just"/>
            <a:r>
              <a:rPr lang="ja-JP" altLang="en-US" dirty="0"/>
              <a:t>而在公家，甚至在佛門，錢財都是大眾甚至是十方的財，盜十方財是欠十方，很難很難還，佛菩薩都很難救拔，所以決定不能造這個業。縱使不能貪之外，也不能浪費十方大眾的錢財。（拉回自身）所以我們在漢學院，這整個創立漢學院，到很多的這些建築、開銷，都是大眾血汗錢。我們念施主恩，決定省水、省電、省這些資源，然後用功學習，來回報大眾對我們的信任。所以記載這個事例，是希望後面願為善的人能夠明辨，然後好好的、實實在在的來行善。古人蒐集這些資料、例子，也確實是用心良苦。</a:t>
            </a:r>
            <a:endParaRPr lang="ja-JP" dirty="0"/>
          </a:p>
        </p:txBody>
      </p:sp>
      <p:sp>
        <p:nvSpPr>
          <p:cNvPr id="4" name="Slide Number Placeholder 3">
            <a:extLst>
              <a:ext uri="{FF2B5EF4-FFF2-40B4-BE49-F238E27FC236}">
                <a16:creationId xmlns:a16="http://schemas.microsoft.com/office/drawing/2014/main" id="{A008EEC1-27C2-694B-E510-E601C55C96DE}"/>
              </a:ext>
            </a:extLst>
          </p:cNvPr>
          <p:cNvSpPr>
            <a:spLocks noGrp="1"/>
          </p:cNvSpPr>
          <p:nvPr>
            <p:ph type="sldNum" sz="quarter" idx="5"/>
          </p:nvPr>
        </p:nvSpPr>
        <p:spPr/>
        <p:txBody>
          <a:bodyPr/>
          <a:lstStyle/>
          <a:p>
            <a:fld id="{7C366290-4595-5745-A50F-D5EC13BAC604}" type="slidenum">
              <a:rPr lang="en-US" noProof="0" smtClean="0"/>
              <a:t>5</a:t>
            </a:fld>
            <a:endParaRPr lang="en-US" noProof="0" dirty="0"/>
          </a:p>
        </p:txBody>
      </p:sp>
    </p:spTree>
    <p:extLst>
      <p:ext uri="{BB962C8B-B14F-4D97-AF65-F5344CB8AC3E}">
        <p14:creationId xmlns:p14="http://schemas.microsoft.com/office/powerpoint/2010/main" val="26187432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324E02-7127-DBA1-5246-55088C18F26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219C73F-4552-1419-C9CB-DAB54AA0C4E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42975E3-4305-25AA-7DA6-67FF3A2CCA5A}"/>
              </a:ext>
            </a:extLst>
          </p:cNvPr>
          <p:cNvSpPr>
            <a:spLocks noGrp="1"/>
          </p:cNvSpPr>
          <p:nvPr>
            <p:ph type="body" idx="1"/>
          </p:nvPr>
        </p:nvSpPr>
        <p:spPr/>
        <p:txBody>
          <a:bodyPr/>
          <a:lstStyle/>
          <a:p>
            <a:pPr algn="just"/>
            <a:r>
              <a:rPr lang="ja-JP" dirty="0"/>
              <a:t>我們看下面提到善人的果報，『人皆敬之，天道佑之』。</a:t>
            </a:r>
            <a:endParaRPr lang="en-GB" altLang="ja-JP" dirty="0"/>
          </a:p>
          <a:p>
            <a:pPr algn="just"/>
            <a:endParaRPr lang="en-GB" altLang="ja-JP" dirty="0"/>
          </a:p>
          <a:p>
            <a:pPr algn="just"/>
            <a:r>
              <a:rPr lang="ja-JP" dirty="0"/>
              <a:t>三百八十七頁，這是個天道佑之的例子。宋朝的劉安世，他是諫臣，他很勇敢上奏直言朝中這些官員的邪正，而且他強調，論述到章惇是小人，不可以用。可是，一來這個章惇有福報，前世修的，皇上又沒有看對人，結果這個章惇被重用，劉安世就貶得比較遠，而且經歷，「歷山泛海，遷流不一」，很辛苦。當時候劉安世要接這種諫議的官位，他的母親也年紀大了，劉安世就問母親，是不是接受這個官職？因為怕自己接受了，到時候失寵，可能母親還陪著他，太辛苦了。但是他母親不簡單，覺得他為官就要為了整個國家人民，所以好好幹，縱使被貶，我也歡歡喜喜跟著你走。有這樣的母親才有這樣的忠臣，也是因果。而當時候他被流貶，人家都覺得劉安世可能活不了了，但是他卻沒有病殃，到了八十歲，「未嘗一日病」。這個也是孟子講的</a:t>
            </a:r>
            <a:r>
              <a:rPr lang="ja-JP" u="sng" dirty="0"/>
              <a:t>養浩然之氣的讀書人</a:t>
            </a:r>
            <a:r>
              <a:rPr lang="ja-JP" dirty="0"/>
              <a:t>。而當劉公被貶時，有一個人就逢迎章惇的意思，就說要去殺劉安世。結果他到了劉安世住處，正準備要行事，突然像有東西敲擊他，結果他吐血暴死。這是上天在保護劉安世；而且面對忠臣，這個人還起了這麼惡的念頭，所以招來的果報也非常快速，他福報就折掉了。</a:t>
            </a:r>
            <a:endParaRPr lang="en-US" altLang="ja-JP" dirty="0"/>
          </a:p>
        </p:txBody>
      </p:sp>
      <p:sp>
        <p:nvSpPr>
          <p:cNvPr id="4" name="Slide Number Placeholder 3">
            <a:extLst>
              <a:ext uri="{FF2B5EF4-FFF2-40B4-BE49-F238E27FC236}">
                <a16:creationId xmlns:a16="http://schemas.microsoft.com/office/drawing/2014/main" id="{235C3EEF-C98A-9B8B-CD18-DE2DE51FD777}"/>
              </a:ext>
            </a:extLst>
          </p:cNvPr>
          <p:cNvSpPr>
            <a:spLocks noGrp="1"/>
          </p:cNvSpPr>
          <p:nvPr>
            <p:ph type="sldNum" sz="quarter" idx="5"/>
          </p:nvPr>
        </p:nvSpPr>
        <p:spPr/>
        <p:txBody>
          <a:bodyPr/>
          <a:lstStyle/>
          <a:p>
            <a:fld id="{7C366290-4595-5745-A50F-D5EC13BAC604}" type="slidenum">
              <a:rPr lang="en-US" noProof="0" smtClean="0"/>
              <a:t>6</a:t>
            </a:fld>
            <a:endParaRPr lang="en-US" noProof="0" dirty="0"/>
          </a:p>
        </p:txBody>
      </p:sp>
    </p:spTree>
    <p:extLst>
      <p:ext uri="{BB962C8B-B14F-4D97-AF65-F5344CB8AC3E}">
        <p14:creationId xmlns:p14="http://schemas.microsoft.com/office/powerpoint/2010/main" val="26790517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877EEC-EC82-D5BC-95C2-08D91ABC092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755AB27-18C9-59D1-BC03-BB406561F35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4DBAC16-245E-3301-E4BB-C573C5CBEFB9}"/>
              </a:ext>
            </a:extLst>
          </p:cNvPr>
          <p:cNvSpPr>
            <a:spLocks noGrp="1"/>
          </p:cNvSpPr>
          <p:nvPr>
            <p:ph type="body" idx="1"/>
          </p:nvPr>
        </p:nvSpPr>
        <p:spPr/>
        <p:txBody>
          <a:bodyPr/>
          <a:lstStyle/>
          <a:p>
            <a:pPr algn="just"/>
            <a:r>
              <a:rPr lang="ja-JP" dirty="0"/>
              <a:t>我們</a:t>
            </a:r>
            <a:r>
              <a:rPr lang="ja-JP" altLang="en-US" dirty="0"/>
              <a:t>歷史當中很有名</a:t>
            </a:r>
            <a:r>
              <a:rPr lang="ja-JP" dirty="0"/>
              <a:t>的，</a:t>
            </a:r>
            <a:r>
              <a:rPr lang="ja-JP" altLang="en-US" dirty="0"/>
              <a:t>位高權重</a:t>
            </a:r>
            <a:r>
              <a:rPr lang="ja-JP" dirty="0"/>
              <a:t>，</a:t>
            </a:r>
            <a:r>
              <a:rPr lang="ja-JP" altLang="en-US" dirty="0"/>
              <a:t>但是還能夠</a:t>
            </a:r>
            <a:r>
              <a:rPr lang="ja-JP" dirty="0"/>
              <a:t>是朝</a:t>
            </a:r>
            <a:r>
              <a:rPr lang="ja-JP" altLang="en-US" dirty="0"/>
              <a:t>廷</a:t>
            </a:r>
            <a:r>
              <a:rPr lang="ja-JP" dirty="0"/>
              <a:t>的</a:t>
            </a:r>
            <a:r>
              <a:rPr lang="ja-JP" altLang="en-US" dirty="0"/>
              <a:t>常青樹</a:t>
            </a:r>
            <a:r>
              <a:rPr lang="ja-JP" dirty="0"/>
              <a:t>，</a:t>
            </a:r>
            <a:r>
              <a:rPr lang="ja-JP" altLang="en-US" dirty="0"/>
              <a:t>後代又</a:t>
            </a:r>
            <a:r>
              <a:rPr lang="ja-JP" dirty="0"/>
              <a:t>很</a:t>
            </a:r>
            <a:r>
              <a:rPr lang="ja-JP" altLang="en-US" dirty="0"/>
              <a:t>顯旺</a:t>
            </a:r>
            <a:r>
              <a:rPr lang="ja-JP" dirty="0"/>
              <a:t>，是</a:t>
            </a:r>
            <a:r>
              <a:rPr lang="ja-JP" altLang="en-US" dirty="0"/>
              <a:t>郭子儀</a:t>
            </a:r>
            <a:r>
              <a:rPr lang="ja-JP" dirty="0"/>
              <a:t>。</a:t>
            </a:r>
            <a:r>
              <a:rPr lang="ja-JP" altLang="en-US" dirty="0"/>
              <a:t>他在安史之亂</a:t>
            </a:r>
            <a:r>
              <a:rPr lang="ja-JP" dirty="0"/>
              <a:t>是</a:t>
            </a:r>
            <a:r>
              <a:rPr lang="ja-JP" altLang="en-US" dirty="0"/>
              <a:t>最大</a:t>
            </a:r>
            <a:r>
              <a:rPr lang="ja-JP" dirty="0"/>
              <a:t>的</a:t>
            </a:r>
            <a:r>
              <a:rPr lang="ja-JP" altLang="en-US" dirty="0"/>
              <a:t>功臣</a:t>
            </a:r>
            <a:r>
              <a:rPr lang="ja-JP" dirty="0"/>
              <a:t>，</a:t>
            </a:r>
            <a:r>
              <a:rPr lang="ja-JP" altLang="en-US" dirty="0"/>
              <a:t>恢復長安、洛陽</a:t>
            </a:r>
            <a:r>
              <a:rPr lang="ja-JP" dirty="0"/>
              <a:t>這</a:t>
            </a:r>
            <a:r>
              <a:rPr lang="ja-JP" altLang="en-US" dirty="0"/>
              <a:t>兩京</a:t>
            </a:r>
            <a:r>
              <a:rPr lang="ja-JP" dirty="0"/>
              <a:t>，「</a:t>
            </a:r>
            <a:r>
              <a:rPr lang="ja-JP" altLang="en-US" dirty="0"/>
              <a:t>功蓋唐室</a:t>
            </a:r>
            <a:r>
              <a:rPr lang="ja-JP" dirty="0"/>
              <a:t>，</a:t>
            </a:r>
            <a:r>
              <a:rPr lang="ja-JP" altLang="en-US" dirty="0"/>
              <a:t>以身繫天下</a:t>
            </a:r>
            <a:r>
              <a:rPr lang="ja-JP" dirty="0"/>
              <a:t>安</a:t>
            </a:r>
            <a:r>
              <a:rPr lang="ja-JP" altLang="en-US" dirty="0"/>
              <a:t>危三十</a:t>
            </a:r>
            <a:r>
              <a:rPr lang="ja-JP" dirty="0"/>
              <a:t>年，</a:t>
            </a:r>
            <a:r>
              <a:rPr lang="ja-JP" altLang="en-US" dirty="0"/>
              <a:t>較中書令考凡二十四」</a:t>
            </a:r>
            <a:r>
              <a:rPr lang="ja-JP" dirty="0"/>
              <a:t>，</a:t>
            </a:r>
            <a:r>
              <a:rPr lang="ja-JP" altLang="en-US" dirty="0"/>
              <a:t>就</a:t>
            </a:r>
            <a:r>
              <a:rPr lang="ja-JP" dirty="0"/>
              <a:t>是</a:t>
            </a:r>
            <a:r>
              <a:rPr lang="ja-JP" altLang="en-US" dirty="0"/>
              <a:t>國家</a:t>
            </a:r>
            <a:r>
              <a:rPr lang="ja-JP" dirty="0"/>
              <a:t>這</a:t>
            </a:r>
            <a:r>
              <a:rPr lang="ja-JP" altLang="en-US" dirty="0"/>
              <a:t>麼大的中書令</a:t>
            </a:r>
            <a:r>
              <a:rPr lang="ja-JP" dirty="0"/>
              <a:t>官，</a:t>
            </a:r>
            <a:r>
              <a:rPr lang="ja-JP" altLang="en-US" dirty="0"/>
              <a:t>都</a:t>
            </a:r>
            <a:r>
              <a:rPr lang="ja-JP" dirty="0"/>
              <a:t>是</a:t>
            </a:r>
            <a:r>
              <a:rPr lang="ja-JP" altLang="en-US" dirty="0"/>
              <a:t>透過</a:t>
            </a:r>
            <a:r>
              <a:rPr lang="ja-JP" dirty="0"/>
              <a:t>他</a:t>
            </a:r>
            <a:r>
              <a:rPr lang="ja-JP" altLang="en-US" dirty="0"/>
              <a:t>去推舉審核。「富貴壽考、子孫榮顯</a:t>
            </a:r>
            <a:r>
              <a:rPr lang="ja-JP" dirty="0"/>
              <a:t>，為</a:t>
            </a:r>
            <a:r>
              <a:rPr lang="ja-JP" altLang="en-US" dirty="0"/>
              <a:t>古今</a:t>
            </a:r>
            <a:r>
              <a:rPr lang="ja-JP" dirty="0"/>
              <a:t>所</a:t>
            </a:r>
            <a:r>
              <a:rPr lang="ja-JP" altLang="en-US" dirty="0"/>
              <a:t>罕匹」</a:t>
            </a:r>
            <a:r>
              <a:rPr lang="ja-JP" dirty="0"/>
              <a:t>，</a:t>
            </a:r>
            <a:r>
              <a:rPr lang="ja-JP" altLang="en-US" dirty="0"/>
              <a:t>古今為官者很少能夠</a:t>
            </a:r>
            <a:r>
              <a:rPr lang="ja-JP" dirty="0"/>
              <a:t>跟</a:t>
            </a:r>
            <a:r>
              <a:rPr lang="ja-JP" altLang="en-US" dirty="0"/>
              <a:t>他媲美</a:t>
            </a:r>
            <a:r>
              <a:rPr lang="ja-JP" dirty="0"/>
              <a:t>的</a:t>
            </a:r>
            <a:r>
              <a:rPr lang="ja-JP" altLang="en-US" dirty="0"/>
              <a:t>。「郭公備福厚祿，以功大德至耳</a:t>
            </a:r>
            <a:r>
              <a:rPr lang="ja-JP" dirty="0"/>
              <a:t>，</a:t>
            </a:r>
            <a:r>
              <a:rPr lang="ja-JP" altLang="en-US" dirty="0"/>
              <a:t>非倖致</a:t>
            </a:r>
            <a:r>
              <a:rPr lang="ja-JP" dirty="0"/>
              <a:t>也。</a:t>
            </a:r>
            <a:r>
              <a:rPr lang="ja-JP" altLang="en-US" dirty="0"/>
              <a:t>為善者思之」</a:t>
            </a:r>
            <a:r>
              <a:rPr lang="ja-JP" dirty="0"/>
              <a:t>，不是</a:t>
            </a:r>
            <a:r>
              <a:rPr lang="ja-JP" altLang="en-US" dirty="0"/>
              <a:t>僥倖得</a:t>
            </a:r>
            <a:r>
              <a:rPr lang="ja-JP" dirty="0"/>
              <a:t>到的，</a:t>
            </a:r>
            <a:r>
              <a:rPr lang="ja-JP" altLang="en-US" dirty="0"/>
              <a:t>確實</a:t>
            </a:r>
            <a:r>
              <a:rPr lang="ja-JP" dirty="0"/>
              <a:t>是</a:t>
            </a:r>
            <a:r>
              <a:rPr lang="ja-JP" altLang="en-US" dirty="0"/>
              <a:t>行善積德感召</a:t>
            </a:r>
            <a:r>
              <a:rPr lang="ja-JP" dirty="0"/>
              <a:t>的，</a:t>
            </a:r>
            <a:r>
              <a:rPr lang="en-US" altLang="ja-JP" dirty="0"/>
              <a:t>『</a:t>
            </a:r>
            <a:r>
              <a:rPr lang="ja-JP" dirty="0"/>
              <a:t>福</a:t>
            </a:r>
            <a:r>
              <a:rPr lang="ja-JP" altLang="en-US" dirty="0"/>
              <a:t>祿隨之</a:t>
            </a:r>
            <a:r>
              <a:rPr lang="en-US" altLang="ja-JP" dirty="0"/>
              <a:t>』</a:t>
            </a:r>
            <a:r>
              <a:rPr lang="ja-JP" dirty="0"/>
              <a:t>。</a:t>
            </a:r>
            <a:endParaRPr lang="en-US" dirty="0"/>
          </a:p>
        </p:txBody>
      </p:sp>
      <p:sp>
        <p:nvSpPr>
          <p:cNvPr id="4" name="Slide Number Placeholder 3">
            <a:extLst>
              <a:ext uri="{FF2B5EF4-FFF2-40B4-BE49-F238E27FC236}">
                <a16:creationId xmlns:a16="http://schemas.microsoft.com/office/drawing/2014/main" id="{F7D9DE79-1CE6-97DA-FB26-FF44275A1727}"/>
              </a:ext>
            </a:extLst>
          </p:cNvPr>
          <p:cNvSpPr>
            <a:spLocks noGrp="1"/>
          </p:cNvSpPr>
          <p:nvPr>
            <p:ph type="sldNum" sz="quarter" idx="5"/>
          </p:nvPr>
        </p:nvSpPr>
        <p:spPr/>
        <p:txBody>
          <a:bodyPr/>
          <a:lstStyle/>
          <a:p>
            <a:fld id="{7C366290-4595-5745-A50F-D5EC13BAC604}" type="slidenum">
              <a:rPr lang="en-US" noProof="0" smtClean="0"/>
              <a:t>7</a:t>
            </a:fld>
            <a:endParaRPr lang="en-US" noProof="0" dirty="0"/>
          </a:p>
        </p:txBody>
      </p:sp>
    </p:spTree>
    <p:extLst>
      <p:ext uri="{BB962C8B-B14F-4D97-AF65-F5344CB8AC3E}">
        <p14:creationId xmlns:p14="http://schemas.microsoft.com/office/powerpoint/2010/main" val="9153573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AFFE4F-2350-F649-5DE7-04D7BD907D1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729CB2A-5F76-FAAF-217F-7C4BFB7B30F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834EB60-3513-7492-C2A9-B6A44CC7DB49}"/>
              </a:ext>
            </a:extLst>
          </p:cNvPr>
          <p:cNvSpPr>
            <a:spLocks noGrp="1"/>
          </p:cNvSpPr>
          <p:nvPr>
            <p:ph type="body" idx="1"/>
          </p:nvPr>
        </p:nvSpPr>
        <p:spPr/>
        <p:txBody>
          <a:bodyPr/>
          <a:lstStyle/>
          <a:p>
            <a:pPr algn="just"/>
            <a:r>
              <a:rPr lang="ja-JP" dirty="0"/>
              <a:t>三百八十九頁倒數第二行，「顏淵夭於陋巷」，伯夷、叔齊「餓於首陽」，孔子弟子原憲貧窮，東漢末年范滂被陷害、刑罰，「乃修德而少福祿」。</a:t>
            </a:r>
            <a:endParaRPr lang="en-GB" altLang="ja-JP" dirty="0"/>
          </a:p>
          <a:p>
            <a:pPr algn="just"/>
            <a:r>
              <a:rPr lang="zh-CN" altLang="en-US" dirty="0"/>
              <a:t>（</a:t>
            </a:r>
            <a:r>
              <a:rPr lang="zh-TW" altLang="en-US" dirty="0"/>
              <a:t> 伯夷、叔齊：為殷商孤竹君的二子，為讓 王位而逃。周武王伐殷時，二人叩馬而諫 ；及殷朝亡國，不恥食周粟，隱居在首陽 山采薇而食，后來遂餓死。</a:t>
            </a:r>
            <a:endParaRPr lang="en-GB" altLang="zh-TW" dirty="0"/>
          </a:p>
          <a:p>
            <a:pPr algn="just"/>
            <a:r>
              <a:rPr lang="zh-TW" altLang="en-US" dirty="0"/>
              <a:t> 原憲：春秋時魯國人，為孔子弟子，清靜 守節，安貧樂道，孔子相魯時，曾經為邑 宰，后來隱居于衛國。 </a:t>
            </a:r>
            <a:endParaRPr lang="en-GB" altLang="zh-TW" dirty="0"/>
          </a:p>
          <a:p>
            <a:pPr algn="just"/>
            <a:r>
              <a:rPr lang="zh-TW" altLang="en-US" dirty="0"/>
              <a:t> 范滂：東漢征羌（即今河南郾城東南）人 ，年少時個性嚴謹品德清高，被推舉為孝 廉。桓帝時，冀州盜匪作亂，朝廷就任命 范滂為清詔使，專案調查，范滂登車攬轡 ，慨然有澄清天下之志；后來因事被宦官 誣陷而坐牢，事情澄清后返家。靈帝時大誅黨人，下詔急令逮捕范滂，范滂卻自動到達監獄受刑，結果被害而死。范滂臨行 時與母親訣別說：「兒滂今歸黃泉，希望 母親大人割捨難以忍受的親情，不要增加 感傷。」母親說：「你今天可以與李杜齊 名，死已了無遺憾，既然有如此聲望，若 再想求長壽，怎可兩者兼得呢？」路人聽 到沒有不感動流淚的</a:t>
            </a:r>
            <a:r>
              <a:rPr lang="zh-CN" altLang="en-US" dirty="0"/>
              <a:t>。）</a:t>
            </a:r>
            <a:endParaRPr lang="en-GB" altLang="ja-JP" dirty="0"/>
          </a:p>
          <a:p>
            <a:pPr algn="just"/>
            <a:endParaRPr lang="en-GB" altLang="ja-JP" dirty="0"/>
          </a:p>
          <a:p>
            <a:pPr algn="just"/>
            <a:r>
              <a:rPr lang="ja-JP" dirty="0"/>
              <a:t>「善德之所在，日月爭光」。舉這些例子，因為我們世間人畢竟他會看眼前的狀況，這些人修德，怎麼沒有福祿現前？</a:t>
            </a:r>
            <a:endParaRPr lang="en-GB" altLang="ja-JP" dirty="0"/>
          </a:p>
          <a:p>
            <a:pPr algn="just"/>
            <a:endParaRPr lang="en-GB" altLang="ja-JP" dirty="0"/>
          </a:p>
          <a:p>
            <a:pPr algn="just"/>
            <a:r>
              <a:rPr lang="ja-JP" dirty="0"/>
              <a:t>接下來講到，善德所在，跟日月同樣光亮，不是一般尋常的福祿可以比擬的。就像「成仁取義之士，所當知也」。我們看文天祥，他後來還是被元朝所殺，但是他也是與日月同輝，後代也很發達。顏回協助孔子承傳道統，他也是成為中國四大家族，孔、孟、顏、曾，他的道德品性，這兩千多年來沒有人不佩服，這也確實是日月爭光，不是一般的福祿可以比的。</a:t>
            </a:r>
            <a:endParaRPr lang="en-GB" altLang="ja-JP" dirty="0"/>
          </a:p>
          <a:p>
            <a:pPr algn="just"/>
            <a:endParaRPr lang="en-GB" altLang="ja-JP" dirty="0"/>
          </a:p>
          <a:p>
            <a:pPr algn="just"/>
            <a:r>
              <a:rPr lang="ja-JP" dirty="0"/>
              <a:t>而且因果通三世，這一世所行善，絕對功不唐捐。</a:t>
            </a:r>
            <a:endParaRPr lang="en-US" dirty="0"/>
          </a:p>
        </p:txBody>
      </p:sp>
      <p:sp>
        <p:nvSpPr>
          <p:cNvPr id="4" name="Slide Number Placeholder 3">
            <a:extLst>
              <a:ext uri="{FF2B5EF4-FFF2-40B4-BE49-F238E27FC236}">
                <a16:creationId xmlns:a16="http://schemas.microsoft.com/office/drawing/2014/main" id="{A0BC6938-E1FA-EE6F-1CA0-C3162FFCF0D1}"/>
              </a:ext>
            </a:extLst>
          </p:cNvPr>
          <p:cNvSpPr>
            <a:spLocks noGrp="1"/>
          </p:cNvSpPr>
          <p:nvPr>
            <p:ph type="sldNum" sz="quarter" idx="5"/>
          </p:nvPr>
        </p:nvSpPr>
        <p:spPr/>
        <p:txBody>
          <a:bodyPr/>
          <a:lstStyle/>
          <a:p>
            <a:fld id="{7C366290-4595-5745-A50F-D5EC13BAC604}" type="slidenum">
              <a:rPr lang="en-US" noProof="0" smtClean="0"/>
              <a:t>8</a:t>
            </a:fld>
            <a:endParaRPr lang="en-US" noProof="0" dirty="0"/>
          </a:p>
        </p:txBody>
      </p:sp>
    </p:spTree>
    <p:extLst>
      <p:ext uri="{BB962C8B-B14F-4D97-AF65-F5344CB8AC3E}">
        <p14:creationId xmlns:p14="http://schemas.microsoft.com/office/powerpoint/2010/main" val="27392399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9FEE5F-662B-C81B-973D-C52B6F13D3A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A7FD36F-B121-7521-D82D-6D2F5860247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48F1548-3ED5-F246-86F6-B133C20ACA6D}"/>
              </a:ext>
            </a:extLst>
          </p:cNvPr>
          <p:cNvSpPr>
            <a:spLocks noGrp="1"/>
          </p:cNvSpPr>
          <p:nvPr>
            <p:ph type="body" idx="1"/>
          </p:nvPr>
        </p:nvSpPr>
        <p:spPr/>
        <p:txBody>
          <a:bodyPr/>
          <a:lstStyle/>
          <a:p>
            <a:pPr algn="just"/>
            <a:r>
              <a:rPr lang="ja-JP" dirty="0"/>
              <a:t>這裡有個真實的例子。「明景清」，明朝景清這位讀書人，他要考會試，經過淳化，住在一戶人家，這家的女兒被妖給騷擾了，等於是被妖人障礙、干擾了。景清剛好住他們家，結果晚上這個妖沒有來。後來景清離開，這個妖又來了。這戶人家的女兒就問為什麼？他說就是避開景秀才。這個女兒就告訴她父親，父親就去追景清。景清就用毛筆寫了「景清在此」四字，然後讓他貼在他們家門口，結果這個妖人就沒有再來了。景清「甚忠烈，至今為人所仰」，人家還是很仰慕他。所以他人不在，只寫了四個字，這四個字裡面有他的磁場、有他的正氣，『眾邪遠之』，不敢靠近，所以天地間確實有磁場存在。</a:t>
            </a:r>
            <a:endParaRPr lang="en-GB" altLang="ja-JP" dirty="0"/>
          </a:p>
        </p:txBody>
      </p:sp>
      <p:sp>
        <p:nvSpPr>
          <p:cNvPr id="4" name="Slide Number Placeholder 3">
            <a:extLst>
              <a:ext uri="{FF2B5EF4-FFF2-40B4-BE49-F238E27FC236}">
                <a16:creationId xmlns:a16="http://schemas.microsoft.com/office/drawing/2014/main" id="{BBB2C7D9-272E-9A9C-EDCE-890A15670266}"/>
              </a:ext>
            </a:extLst>
          </p:cNvPr>
          <p:cNvSpPr>
            <a:spLocks noGrp="1"/>
          </p:cNvSpPr>
          <p:nvPr>
            <p:ph type="sldNum" sz="quarter" idx="5"/>
          </p:nvPr>
        </p:nvSpPr>
        <p:spPr/>
        <p:txBody>
          <a:bodyPr/>
          <a:lstStyle/>
          <a:p>
            <a:fld id="{7C366290-4595-5745-A50F-D5EC13BAC604}" type="slidenum">
              <a:rPr lang="en-US" noProof="0" smtClean="0"/>
              <a:t>9</a:t>
            </a:fld>
            <a:endParaRPr lang="en-US" noProof="0" dirty="0"/>
          </a:p>
        </p:txBody>
      </p:sp>
    </p:spTree>
    <p:extLst>
      <p:ext uri="{BB962C8B-B14F-4D97-AF65-F5344CB8AC3E}">
        <p14:creationId xmlns:p14="http://schemas.microsoft.com/office/powerpoint/2010/main" val="26833009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88449A-01C3-D4ED-6928-DDDE3EF837B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5C94E22-50EA-3CE1-E4A3-71039BD9B55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7C365F0-EDA6-E055-8019-A4329318A96F}"/>
              </a:ext>
            </a:extLst>
          </p:cNvPr>
          <p:cNvSpPr>
            <a:spLocks noGrp="1"/>
          </p:cNvSpPr>
          <p:nvPr>
            <p:ph type="body" idx="1"/>
          </p:nvPr>
        </p:nvSpPr>
        <p:spPr/>
        <p:txBody>
          <a:bodyPr/>
          <a:lstStyle/>
          <a:p>
            <a:pPr algn="just"/>
            <a:r>
              <a:rPr lang="zh-TW" altLang="en-US" dirty="0"/>
              <a:t>能夠充塞天地之間的東西，就是正氣； 正氣如果不缺乏，就能光大暢行人間，妖怪自 然不敢來犯。所以有德行的君子注重養氣之學 ，而養氣主要在修心；如果自身清淨光明，存 心真誠安然心定，那么妖魔鬼怪就無所遁形。 如果人心存曖昧，則不必去問妖魔鬼怪從何而來，自己心中已是妖魔鬼怪聚集之處，怎么能使妖怪一看到就降伏呢？</a:t>
            </a:r>
            <a:endParaRPr lang="en-US" altLang="ja-JP" dirty="0"/>
          </a:p>
        </p:txBody>
      </p:sp>
      <p:sp>
        <p:nvSpPr>
          <p:cNvPr id="4" name="Slide Number Placeholder 3">
            <a:extLst>
              <a:ext uri="{FF2B5EF4-FFF2-40B4-BE49-F238E27FC236}">
                <a16:creationId xmlns:a16="http://schemas.microsoft.com/office/drawing/2014/main" id="{43EC59CE-59E8-4987-B7C3-1BC933C65864}"/>
              </a:ext>
            </a:extLst>
          </p:cNvPr>
          <p:cNvSpPr>
            <a:spLocks noGrp="1"/>
          </p:cNvSpPr>
          <p:nvPr>
            <p:ph type="sldNum" sz="quarter" idx="5"/>
          </p:nvPr>
        </p:nvSpPr>
        <p:spPr/>
        <p:txBody>
          <a:bodyPr/>
          <a:lstStyle/>
          <a:p>
            <a:fld id="{7C366290-4595-5745-A50F-D5EC13BAC604}" type="slidenum">
              <a:rPr lang="en-US" noProof="0" smtClean="0"/>
              <a:t>10</a:t>
            </a:fld>
            <a:endParaRPr lang="en-US" noProof="0" dirty="0"/>
          </a:p>
        </p:txBody>
      </p:sp>
    </p:spTree>
    <p:extLst>
      <p:ext uri="{BB962C8B-B14F-4D97-AF65-F5344CB8AC3E}">
        <p14:creationId xmlns:p14="http://schemas.microsoft.com/office/powerpoint/2010/main" val="29544374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9D763D-6719-AE8C-9F8E-94A765106C6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FA437E8-6709-D289-ECD5-F7D2255FCA3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B064538-31AB-BB31-35B9-E24B3390272B}"/>
              </a:ext>
            </a:extLst>
          </p:cNvPr>
          <p:cNvSpPr>
            <a:spLocks noGrp="1"/>
          </p:cNvSpPr>
          <p:nvPr>
            <p:ph type="body" idx="1"/>
          </p:nvPr>
        </p:nvSpPr>
        <p:spPr/>
        <p:txBody>
          <a:bodyPr/>
          <a:lstStyle/>
          <a:p>
            <a:pPr algn="just"/>
            <a:r>
              <a:rPr lang="ja-JP" altLang="en-US" dirty="0"/>
              <a:t>眾神之靈處處會保護他</a:t>
            </a:r>
            <a:r>
              <a:rPr lang="ja-JP" dirty="0"/>
              <a:t>。</a:t>
            </a:r>
            <a:r>
              <a:rPr lang="ja-JP" altLang="en-US" dirty="0"/>
              <a:t>我們看宋朝韓琦</a:t>
            </a:r>
            <a:r>
              <a:rPr lang="ja-JP" dirty="0"/>
              <a:t>，這</a:t>
            </a:r>
            <a:r>
              <a:rPr lang="ja-JP" altLang="en-US" dirty="0"/>
              <a:t>三百九十一頁</a:t>
            </a:r>
            <a:r>
              <a:rPr lang="ja-JP" dirty="0"/>
              <a:t>，他要</a:t>
            </a:r>
            <a:r>
              <a:rPr lang="ja-JP" altLang="en-US" dirty="0"/>
              <a:t>從成德移鎮中山</a:t>
            </a:r>
            <a:r>
              <a:rPr lang="ja-JP" dirty="0"/>
              <a:t>，</a:t>
            </a:r>
            <a:r>
              <a:rPr lang="ja-JP" altLang="en-US" dirty="0"/>
              <a:t>到了沙河</a:t>
            </a:r>
            <a:r>
              <a:rPr lang="ja-JP" dirty="0"/>
              <a:t>，</a:t>
            </a:r>
            <a:r>
              <a:rPr lang="ja-JP" altLang="en-US" dirty="0"/>
              <a:t>忽然</a:t>
            </a:r>
            <a:r>
              <a:rPr lang="ja-JP" dirty="0"/>
              <a:t>在</a:t>
            </a:r>
            <a:r>
              <a:rPr lang="ja-JP" altLang="en-US" dirty="0"/>
              <a:t>前面</a:t>
            </a:r>
            <a:r>
              <a:rPr lang="ja-JP" dirty="0"/>
              <a:t>的人</a:t>
            </a:r>
            <a:r>
              <a:rPr lang="ja-JP" altLang="en-US" dirty="0"/>
              <a:t>回來說到，前面有河水暴漲。韓公就命備船渡河</a:t>
            </a:r>
            <a:r>
              <a:rPr lang="ja-JP" dirty="0"/>
              <a:t>。</a:t>
            </a:r>
            <a:r>
              <a:rPr lang="ja-JP" altLang="en-US" dirty="0"/>
              <a:t>果然波濤如山</a:t>
            </a:r>
            <a:r>
              <a:rPr lang="ja-JP" dirty="0"/>
              <a:t>，結果</a:t>
            </a:r>
            <a:r>
              <a:rPr lang="ja-JP" altLang="en-US" dirty="0"/>
              <a:t>坐的船都快要翻覆了，所</a:t>
            </a:r>
            <a:r>
              <a:rPr lang="ja-JP" dirty="0"/>
              <a:t>有</a:t>
            </a:r>
            <a:r>
              <a:rPr lang="ja-JP" altLang="en-US" dirty="0"/>
              <a:t>跟從的人都很惶恐</a:t>
            </a:r>
            <a:r>
              <a:rPr lang="ja-JP" dirty="0"/>
              <a:t>。</a:t>
            </a:r>
            <a:r>
              <a:rPr lang="ja-JP" altLang="en-US" dirty="0"/>
              <a:t>突然有一個神龍</a:t>
            </a:r>
            <a:r>
              <a:rPr lang="ja-JP" dirty="0"/>
              <a:t>，就是</a:t>
            </a:r>
            <a:r>
              <a:rPr lang="ja-JP" altLang="en-US" dirty="0"/>
              <a:t>龍王，</a:t>
            </a:r>
            <a:r>
              <a:rPr lang="ja-JP" dirty="0"/>
              <a:t>就</a:t>
            </a:r>
            <a:r>
              <a:rPr lang="ja-JP" altLang="en-US" dirty="0"/>
              <a:t>在河的上游把洪水攔住</a:t>
            </a:r>
            <a:r>
              <a:rPr lang="ja-JP" dirty="0"/>
              <a:t>，</a:t>
            </a:r>
            <a:r>
              <a:rPr lang="ja-JP" altLang="en-US" dirty="0"/>
              <a:t>這河水</a:t>
            </a:r>
            <a:r>
              <a:rPr lang="ja-JP" dirty="0"/>
              <a:t>就</a:t>
            </a:r>
            <a:r>
              <a:rPr lang="ja-JP" altLang="en-US" dirty="0"/>
              <a:t>平定下來。等到韓公渡過</a:t>
            </a:r>
            <a:r>
              <a:rPr lang="ja-JP" dirty="0"/>
              <a:t>去了，這個</a:t>
            </a:r>
            <a:r>
              <a:rPr lang="ja-JP" altLang="en-US" dirty="0"/>
              <a:t>水</a:t>
            </a:r>
            <a:r>
              <a:rPr lang="ja-JP" dirty="0"/>
              <a:t>就</a:t>
            </a:r>
            <a:r>
              <a:rPr lang="ja-JP" altLang="en-US" dirty="0"/>
              <a:t>依然</a:t>
            </a:r>
            <a:r>
              <a:rPr lang="ja-JP" dirty="0"/>
              <a:t>還是</a:t>
            </a:r>
            <a:r>
              <a:rPr lang="ja-JP" altLang="en-US" dirty="0"/>
              <a:t>暴漲得跟之前一樣了，</a:t>
            </a:r>
            <a:r>
              <a:rPr lang="ja-JP" dirty="0"/>
              <a:t>所以</a:t>
            </a:r>
            <a:r>
              <a:rPr lang="ja-JP" altLang="en-US" dirty="0"/>
              <a:t>真</a:t>
            </a:r>
            <a:r>
              <a:rPr lang="ja-JP" dirty="0"/>
              <a:t>的</a:t>
            </a:r>
            <a:r>
              <a:rPr lang="ja-JP" altLang="en-US" dirty="0"/>
              <a:t>是</a:t>
            </a:r>
            <a:r>
              <a:rPr lang="ja-JP" dirty="0"/>
              <a:t>『</a:t>
            </a:r>
            <a:r>
              <a:rPr lang="ja-JP" altLang="en-US" dirty="0"/>
              <a:t>神靈衛</a:t>
            </a:r>
            <a:r>
              <a:rPr lang="ja-JP" dirty="0"/>
              <a:t>之』。</a:t>
            </a:r>
          </a:p>
          <a:p>
            <a:pPr algn="just"/>
            <a:endParaRPr lang="ja-JP" altLang="en-US" dirty="0">
              <a:ea typeface="游ゴシック"/>
              <a:cs typeface="Calibri"/>
            </a:endParaRPr>
          </a:p>
        </p:txBody>
      </p:sp>
      <p:sp>
        <p:nvSpPr>
          <p:cNvPr id="4" name="Slide Number Placeholder 3">
            <a:extLst>
              <a:ext uri="{FF2B5EF4-FFF2-40B4-BE49-F238E27FC236}">
                <a16:creationId xmlns:a16="http://schemas.microsoft.com/office/drawing/2014/main" id="{03AC1AAD-3F0B-E4F4-E8C7-9C9D17FCDE93}"/>
              </a:ext>
            </a:extLst>
          </p:cNvPr>
          <p:cNvSpPr>
            <a:spLocks noGrp="1"/>
          </p:cNvSpPr>
          <p:nvPr>
            <p:ph type="sldNum" sz="quarter" idx="5"/>
          </p:nvPr>
        </p:nvSpPr>
        <p:spPr/>
        <p:txBody>
          <a:bodyPr/>
          <a:lstStyle/>
          <a:p>
            <a:fld id="{7C366290-4595-5745-A50F-D5EC13BAC604}" type="slidenum">
              <a:rPr lang="en-US" noProof="0" smtClean="0"/>
              <a:t>11</a:t>
            </a:fld>
            <a:endParaRPr lang="en-US" noProof="0" dirty="0"/>
          </a:p>
        </p:txBody>
      </p:sp>
    </p:spTree>
    <p:extLst>
      <p:ext uri="{BB962C8B-B14F-4D97-AF65-F5344CB8AC3E}">
        <p14:creationId xmlns:p14="http://schemas.microsoft.com/office/powerpoint/2010/main" val="423397355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EF6FEB-ED3D-4A4B-F7C2-5CA3D792D00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34F9321-2227-C096-A825-A99F4D87C4D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1D54FC7-D6F8-122E-2C75-1B2A1154B010}"/>
              </a:ext>
            </a:extLst>
          </p:cNvPr>
          <p:cNvSpPr>
            <a:spLocks noGrp="1"/>
          </p:cNvSpPr>
          <p:nvPr>
            <p:ph type="body" idx="1"/>
          </p:nvPr>
        </p:nvSpPr>
        <p:spPr/>
        <p:txBody>
          <a:bodyPr/>
          <a:lstStyle/>
          <a:p>
            <a:pPr algn="just"/>
            <a:r>
              <a:rPr lang="zh-TW" altLang="en-US" sz="1200" b="0" i="0" kern="1200" dirty="0">
                <a:solidFill>
                  <a:schemeClr val="tx1"/>
                </a:solidFill>
                <a:effectLst/>
                <a:latin typeface="+mn-lt"/>
                <a:ea typeface="+mn-ea"/>
                <a:cs typeface="+mn-cs"/>
              </a:rPr>
              <a:t>做的任何事必定成功，可以達成成仙、成神的願望。其實一切法從心想生，真的有決心要做，都可以成，所謂「制心一處，無事不辦」。「人皆可以為堯舜，人皆可以作佛」，這個是印光祖師給我們的教誨。</a:t>
            </a:r>
            <a:endParaRPr lang="en-GB" altLang="zh-TW" sz="1200" b="0" i="0" kern="1200" dirty="0">
              <a:solidFill>
                <a:schemeClr val="tx1"/>
              </a:solidFill>
              <a:effectLst/>
              <a:latin typeface="+mn-lt"/>
              <a:ea typeface="+mn-ea"/>
              <a:cs typeface="+mn-cs"/>
            </a:endParaRPr>
          </a:p>
          <a:p>
            <a:pPr algn="just"/>
            <a:endParaRPr lang="en-GB" altLang="ja-JP" sz="1200" b="0" i="0" kern="1200" dirty="0">
              <a:solidFill>
                <a:schemeClr val="tx1"/>
              </a:solidFill>
              <a:effectLst/>
              <a:latin typeface="+mn-lt"/>
              <a:ea typeface="+mn-ea"/>
              <a:cs typeface="+mn-cs"/>
            </a:endParaRPr>
          </a:p>
          <a:p>
            <a:pPr algn="just"/>
            <a:r>
              <a:rPr lang="ja-JP" altLang="en-US" dirty="0"/>
              <a:t>剛剛舉的都是歷史人物。我們看老人家的一生，師父上人也是「人皆敬之，天道佑之」，本來只有四十五歲，現在已經九十四歲了。我們真的想到</a:t>
            </a:r>
            <a:r>
              <a:rPr lang="en-US" altLang="ja-JP" dirty="0"/>
              <a:t>《</a:t>
            </a:r>
            <a:r>
              <a:rPr lang="ja-JP" altLang="en-US" dirty="0"/>
              <a:t>中庸</a:t>
            </a:r>
            <a:r>
              <a:rPr lang="en-US" altLang="ja-JP" dirty="0"/>
              <a:t>》</a:t>
            </a:r>
            <a:r>
              <a:rPr lang="ja-JP" altLang="en-US" dirty="0"/>
              <a:t>說的「大德必得其位、必得其祿」，你看「福祿隨之」，九十一歲的時候，聯合國還幫他設立了一個辦公室「淨空之友社」，能夠在全世界教育科學文化的平台上，弘揚東方儒釋道、西方宗教教育，這是福祿隨之；「眾邪遠之」，老人家在的地方吉祥，這個我們親身陪伴經歷過不少事情，眾邪遠之；老人家都有龍天護法，即是「神靈衛之」，邪的不敢近。像老人家有一次讓弟子在台灣台南一個公墓（這個公墓有很多，是祖先從大陸來到台灣，首先很多是在台南，整個台灣文化，把大陸的文化帶到台灣，最盛的是台南，所以台南有第一座孔廟那裡的祖先對我們後來台灣的子民也是很有恩德），就在那個公墓做三時繫念。結果整個台南市都下了滂沱的大雨，就是那個公墓，老人家還親自去了，在做三時繫念的時候，其他的地方都下雨，只有這個公墓沒下雨。所以這個都是感應，真心為祖先、為眾生，都會有神靈衛護，「所作必成」。當然緣成熟的，有決心、毅力都能成；緣不成熟，不會強求，但是這分初心、這分利眾的心不會退，要隨緣妙用，不能強求。就像六祖惠能大師，他已經開悟、得衣缽了，緣不成熟，他在獵人隊藏了十五年，十五年不是短時間。所以真正這些高人、入境界的人，他能洞察因緣去應對進退，不攀緣，但也不退失初心。</a:t>
            </a:r>
            <a:endParaRPr lang="ja-JP" dirty="0">
              <a:ea typeface="游ゴシック"/>
              <a:cs typeface="Calibri"/>
            </a:endParaRPr>
          </a:p>
        </p:txBody>
      </p:sp>
      <p:sp>
        <p:nvSpPr>
          <p:cNvPr id="4" name="Slide Number Placeholder 3">
            <a:extLst>
              <a:ext uri="{FF2B5EF4-FFF2-40B4-BE49-F238E27FC236}">
                <a16:creationId xmlns:a16="http://schemas.microsoft.com/office/drawing/2014/main" id="{AEB4F941-EAC4-2EF5-B0A6-9CFCE421D398}"/>
              </a:ext>
            </a:extLst>
          </p:cNvPr>
          <p:cNvSpPr>
            <a:spLocks noGrp="1"/>
          </p:cNvSpPr>
          <p:nvPr>
            <p:ph type="sldNum" sz="quarter" idx="5"/>
          </p:nvPr>
        </p:nvSpPr>
        <p:spPr/>
        <p:txBody>
          <a:bodyPr/>
          <a:lstStyle/>
          <a:p>
            <a:fld id="{7C366290-4595-5745-A50F-D5EC13BAC604}" type="slidenum">
              <a:rPr lang="en-US" noProof="0" smtClean="0"/>
              <a:t>12</a:t>
            </a:fld>
            <a:endParaRPr lang="en-US" noProof="0" dirty="0"/>
          </a:p>
        </p:txBody>
      </p:sp>
    </p:spTree>
    <p:extLst>
      <p:ext uri="{BB962C8B-B14F-4D97-AF65-F5344CB8AC3E}">
        <p14:creationId xmlns:p14="http://schemas.microsoft.com/office/powerpoint/2010/main" val="23029458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786639-3485-A6DD-8EF6-0D4742BFA75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08C0538-D544-E444-3AA7-86D8447F9DE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46F21EF-1793-50A5-BF30-7D3C88B607A4}"/>
              </a:ext>
            </a:extLst>
          </p:cNvPr>
          <p:cNvSpPr>
            <a:spLocks noGrp="1"/>
          </p:cNvSpPr>
          <p:nvPr>
            <p:ph type="body" idx="1"/>
          </p:nvPr>
        </p:nvSpPr>
        <p:spPr/>
        <p:txBody>
          <a:bodyPr/>
          <a:lstStyle/>
          <a:p>
            <a:pPr algn="just"/>
            <a:r>
              <a:rPr lang="ja-JP" altLang="en-US" dirty="0">
                <a:ea typeface="游ゴシック"/>
              </a:rPr>
              <a:t>個比較好了解。</a:t>
            </a:r>
            <a:r>
              <a:rPr lang="en-US" altLang="ja-JP" dirty="0">
                <a:ea typeface="游ゴシック"/>
              </a:rPr>
              <a:t>『</a:t>
            </a:r>
            <a:r>
              <a:rPr lang="ja-JP" altLang="en-US" dirty="0">
                <a:ea typeface="游ゴシック"/>
              </a:rPr>
              <a:t>天仙</a:t>
            </a:r>
            <a:r>
              <a:rPr lang="en-US" altLang="ja-JP" dirty="0">
                <a:ea typeface="游ゴシック"/>
              </a:rPr>
              <a:t>』</a:t>
            </a:r>
            <a:r>
              <a:rPr lang="ja-JP" altLang="en-US" dirty="0">
                <a:ea typeface="游ゴシック"/>
              </a:rPr>
              <a:t>形神俱妙，與道合真，得要修</a:t>
            </a:r>
            <a:r>
              <a:rPr lang="en-US" altLang="ja-JP" dirty="0">
                <a:ea typeface="游ゴシック"/>
              </a:rPr>
              <a:t>『</a:t>
            </a:r>
            <a:r>
              <a:rPr lang="ja-JP" altLang="en-US" dirty="0">
                <a:ea typeface="游ゴシック"/>
              </a:rPr>
              <a:t>一千三百善</a:t>
            </a:r>
            <a:r>
              <a:rPr lang="en-US" altLang="ja-JP" dirty="0">
                <a:ea typeface="游ゴシック"/>
              </a:rPr>
              <a:t>』</a:t>
            </a:r>
            <a:r>
              <a:rPr lang="ja-JP" altLang="en-US" dirty="0">
                <a:ea typeface="游ゴシック"/>
              </a:rPr>
              <a:t>。</a:t>
            </a:r>
            <a:r>
              <a:rPr lang="en-US" altLang="ja-JP" dirty="0">
                <a:ea typeface="游ゴシック"/>
              </a:rPr>
              <a:t>『</a:t>
            </a:r>
            <a:r>
              <a:rPr lang="ja-JP" altLang="en-US" dirty="0">
                <a:ea typeface="游ゴシック"/>
              </a:rPr>
              <a:t>地仙</a:t>
            </a:r>
            <a:r>
              <a:rPr lang="en-US" altLang="ja-JP" dirty="0">
                <a:ea typeface="游ゴシック"/>
              </a:rPr>
              <a:t>』</a:t>
            </a:r>
            <a:r>
              <a:rPr lang="ja-JP" altLang="en-US" dirty="0">
                <a:ea typeface="游ゴシック"/>
              </a:rPr>
              <a:t>不飢不渴，寒暑不侵，能得到這樣的果報，要立</a:t>
            </a:r>
            <a:r>
              <a:rPr lang="en-US" altLang="ja-JP" dirty="0">
                <a:ea typeface="游ゴシック"/>
              </a:rPr>
              <a:t>『</a:t>
            </a:r>
            <a:r>
              <a:rPr lang="ja-JP" altLang="en-US" dirty="0">
                <a:ea typeface="游ゴシック"/>
              </a:rPr>
              <a:t>三百善</a:t>
            </a:r>
            <a:r>
              <a:rPr lang="en-US" altLang="ja-JP" dirty="0">
                <a:ea typeface="游ゴシック"/>
              </a:rPr>
              <a:t>』</a:t>
            </a:r>
            <a:r>
              <a:rPr lang="ja-JP" altLang="en-US" dirty="0">
                <a:ea typeface="游ゴシック"/>
              </a:rPr>
              <a:t>。其中有個例子，四百零八頁。就是要積德行善，這是次第下功夫。但次第也不礙圓融，他一念超一劫，這也有可能。就像漢鍾離授丹給呂祖（呂純陽），「點鐵為金，可以濟世」。而呂祖當下就問，它會不會再變回來？漢鍾離說，五百年後會恢復本質。但呂祖就擔心了，這樣就會害五百年後的人，那我不學這個了。「鍾離歎曰：修仙要積三千行、八百功，汝此一言。三千、八百已滿足矣」。意思就是，你這分存心就圓滿了三千、八百。這個也是給我們一個啟示，最重要的是心境到位，而這一分心時時念念起作用，都是積德行善，都是積累功德。</a:t>
            </a:r>
            <a:endParaRPr lang="en-US" altLang="ja-JP" dirty="0">
              <a:ea typeface="游ゴシック"/>
            </a:endParaRPr>
          </a:p>
        </p:txBody>
      </p:sp>
      <p:sp>
        <p:nvSpPr>
          <p:cNvPr id="4" name="Slide Number Placeholder 3">
            <a:extLst>
              <a:ext uri="{FF2B5EF4-FFF2-40B4-BE49-F238E27FC236}">
                <a16:creationId xmlns:a16="http://schemas.microsoft.com/office/drawing/2014/main" id="{1E706EA3-0588-022C-ACA4-66EE2D52D422}"/>
              </a:ext>
            </a:extLst>
          </p:cNvPr>
          <p:cNvSpPr>
            <a:spLocks noGrp="1"/>
          </p:cNvSpPr>
          <p:nvPr>
            <p:ph type="sldNum" sz="quarter" idx="5"/>
          </p:nvPr>
        </p:nvSpPr>
        <p:spPr/>
        <p:txBody>
          <a:bodyPr/>
          <a:lstStyle/>
          <a:p>
            <a:fld id="{7C366290-4595-5745-A50F-D5EC13BAC604}" type="slidenum">
              <a:rPr lang="en-US" noProof="0" smtClean="0"/>
              <a:t>13</a:t>
            </a:fld>
            <a:endParaRPr lang="en-US" noProof="0" dirty="0"/>
          </a:p>
        </p:txBody>
      </p:sp>
    </p:spTree>
    <p:extLst>
      <p:ext uri="{BB962C8B-B14F-4D97-AF65-F5344CB8AC3E}">
        <p14:creationId xmlns:p14="http://schemas.microsoft.com/office/powerpoint/2010/main" val="37647973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6AEEA3-9901-8B2C-BD0D-DFF04A64D0C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C1348B0-5824-52D6-FA1F-93F362490EF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1A15680-1240-83FB-1A95-0E780E2C44A4}"/>
              </a:ext>
            </a:extLst>
          </p:cNvPr>
          <p:cNvSpPr>
            <a:spLocks noGrp="1"/>
          </p:cNvSpPr>
          <p:nvPr>
            <p:ph type="body" idx="1"/>
          </p:nvPr>
        </p:nvSpPr>
        <p:spPr/>
        <p:txBody>
          <a:bodyPr/>
          <a:lstStyle/>
          <a:p>
            <a:pPr algn="just"/>
            <a:r>
              <a:rPr lang="zh-TW" altLang="en-US" sz="1200" b="0" i="0" kern="1200" dirty="0">
                <a:solidFill>
                  <a:schemeClr val="tx1"/>
                </a:solidFill>
                <a:effectLst/>
                <a:latin typeface="+mn-lt"/>
                <a:ea typeface="+mn-ea"/>
                <a:cs typeface="+mn-cs"/>
              </a:rPr>
              <a:t>「太上先以此二句為言，教人於舉心動念、出言行事之始，諦審思惟」，善觀己心，「有懍然不可踰越之意」，不能動，動了必遭惡果，非禮勿視、非禮勿聽、非禮勿言、非禮勿動。所以這兩句是總綱。非義，義是應該的，非義就是不應該的念頭、行為。這個非義而動，就是對不正當的事動了念頭，「一念不正即是，不待犯也」，假如再不遏止，必然會造更重的業；背理而行，就違背道理做事情。</a:t>
            </a:r>
            <a:endParaRPr lang="en-US" altLang="ja-JP" dirty="0">
              <a:ea typeface="游ゴシック"/>
            </a:endParaRPr>
          </a:p>
        </p:txBody>
      </p:sp>
      <p:sp>
        <p:nvSpPr>
          <p:cNvPr id="4" name="Slide Number Placeholder 3">
            <a:extLst>
              <a:ext uri="{FF2B5EF4-FFF2-40B4-BE49-F238E27FC236}">
                <a16:creationId xmlns:a16="http://schemas.microsoft.com/office/drawing/2014/main" id="{13BB8614-02A5-F7E8-4B0F-3532006C7C81}"/>
              </a:ext>
            </a:extLst>
          </p:cNvPr>
          <p:cNvSpPr>
            <a:spLocks noGrp="1"/>
          </p:cNvSpPr>
          <p:nvPr>
            <p:ph type="sldNum" sz="quarter" idx="5"/>
          </p:nvPr>
        </p:nvSpPr>
        <p:spPr/>
        <p:txBody>
          <a:bodyPr/>
          <a:lstStyle/>
          <a:p>
            <a:fld id="{7C366290-4595-5745-A50F-D5EC13BAC604}" type="slidenum">
              <a:rPr lang="en-US" noProof="0" smtClean="0"/>
              <a:t>15</a:t>
            </a:fld>
            <a:endParaRPr lang="en-US" noProof="0" dirty="0"/>
          </a:p>
        </p:txBody>
      </p:sp>
    </p:spTree>
    <p:extLst>
      <p:ext uri="{BB962C8B-B14F-4D97-AF65-F5344CB8AC3E}">
        <p14:creationId xmlns:p14="http://schemas.microsoft.com/office/powerpoint/2010/main" val="32080559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6EB86C-A513-6D23-18BA-57DB8E816FD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C7FA863-5A0F-3F7C-8B64-EB1012997FD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E227FC9-15B9-C72B-9909-34D567EB9949}"/>
              </a:ext>
            </a:extLst>
          </p:cNvPr>
          <p:cNvSpPr>
            <a:spLocks noGrp="1"/>
          </p:cNvSpPr>
          <p:nvPr>
            <p:ph type="body" idx="1"/>
          </p:nvPr>
        </p:nvSpPr>
        <p:spPr/>
        <p:txBody>
          <a:bodyPr/>
          <a:lstStyle/>
          <a:p>
            <a:pPr algn="just"/>
            <a:r>
              <a:rPr lang="zh-TW" altLang="en-US" sz="1200" b="0" i="0" kern="1200" dirty="0">
                <a:solidFill>
                  <a:schemeClr val="tx1"/>
                </a:solidFill>
                <a:effectLst/>
                <a:latin typeface="+mn-lt"/>
                <a:ea typeface="+mn-ea"/>
                <a:cs typeface="+mn-cs"/>
              </a:rPr>
              <a:t>覺得自己有本事。其實我們想想，在這個物欲橫流，享樂主義、功利主義這麼厲害的時代，真的是</a:t>
            </a:r>
            <a:r>
              <a:rPr lang="en-US" altLang="zh-TW" sz="1200" b="0" i="0" kern="1200" dirty="0">
                <a:solidFill>
                  <a:schemeClr val="tx1"/>
                </a:solidFill>
                <a:effectLst/>
                <a:latin typeface="+mn-lt"/>
                <a:ea typeface="+mn-ea"/>
                <a:cs typeface="+mn-cs"/>
              </a:rPr>
              <a:t>『</a:t>
            </a:r>
            <a:r>
              <a:rPr lang="zh-TW" altLang="en-US" sz="1200" b="0" i="0" kern="1200" dirty="0">
                <a:solidFill>
                  <a:schemeClr val="tx1"/>
                </a:solidFill>
                <a:effectLst/>
                <a:latin typeface="+mn-lt"/>
                <a:ea typeface="+mn-ea"/>
                <a:cs typeface="+mn-cs"/>
              </a:rPr>
              <a:t>以惡為能</a:t>
            </a:r>
            <a:r>
              <a:rPr lang="en-US" altLang="zh-TW" sz="1200" b="0" i="0" kern="1200" dirty="0">
                <a:solidFill>
                  <a:schemeClr val="tx1"/>
                </a:solidFill>
                <a:effectLst/>
                <a:latin typeface="+mn-lt"/>
                <a:ea typeface="+mn-ea"/>
                <a:cs typeface="+mn-cs"/>
              </a:rPr>
              <a:t>』</a:t>
            </a:r>
            <a:r>
              <a:rPr lang="zh-TW" altLang="en-US" sz="1200" b="0" i="0" kern="1200" dirty="0">
                <a:solidFill>
                  <a:schemeClr val="tx1"/>
                </a:solidFill>
                <a:effectLst/>
                <a:latin typeface="+mn-lt"/>
                <a:ea typeface="+mn-ea"/>
                <a:cs typeface="+mn-cs"/>
              </a:rPr>
              <a:t>。我們看財、色、名、食、睡，用不正當的手段拿到不義之財，說很有本事、很有謀略，就顛倒了。不守禮，玷污女子，他說叫風流，這個就是「以惡為能」。</a:t>
            </a:r>
            <a:endParaRPr lang="en-GB" altLang="zh-TW" sz="1200" b="0" i="0" kern="1200" dirty="0">
              <a:solidFill>
                <a:schemeClr val="tx1"/>
              </a:solidFill>
              <a:effectLst/>
              <a:latin typeface="+mn-lt"/>
              <a:ea typeface="+mn-ea"/>
              <a:cs typeface="+mn-cs"/>
            </a:endParaRPr>
          </a:p>
          <a:p>
            <a:pPr algn="just"/>
            <a:endParaRPr lang="en-GB" altLang="ja-JP" sz="1200" b="0" i="0" kern="1200" dirty="0">
              <a:solidFill>
                <a:schemeClr val="tx1"/>
              </a:solidFill>
              <a:effectLst/>
              <a:latin typeface="+mn-lt"/>
              <a:ea typeface="+mn-ea"/>
              <a:cs typeface="+mn-cs"/>
            </a:endParaRPr>
          </a:p>
          <a:p>
            <a:pPr algn="just"/>
            <a:r>
              <a:rPr lang="zh-TW" altLang="en-US" sz="1200" b="0" i="0" kern="1200" dirty="0">
                <a:solidFill>
                  <a:schemeClr val="tx1"/>
                </a:solidFill>
                <a:effectLst/>
                <a:latin typeface="+mn-lt"/>
                <a:ea typeface="+mn-ea"/>
                <a:cs typeface="+mn-cs"/>
              </a:rPr>
              <a:t>所以剛剛我們講到善人這個部分，怎樣做才是善人？而其中一開始的句子就是講到，「始於是非不謬」，三百八十二頁，「夫善人之實」從那裡開始？是非善惡得要會分辨；不會了，那就變以惡為能了。所以這教理都是互相呼應，一偏了，路就走錯了，就變成受病之根。</a:t>
            </a:r>
            <a:endParaRPr lang="en-US" altLang="ja-JP" dirty="0">
              <a:ea typeface="游ゴシック"/>
            </a:endParaRPr>
          </a:p>
        </p:txBody>
      </p:sp>
      <p:sp>
        <p:nvSpPr>
          <p:cNvPr id="4" name="Slide Number Placeholder 3">
            <a:extLst>
              <a:ext uri="{FF2B5EF4-FFF2-40B4-BE49-F238E27FC236}">
                <a16:creationId xmlns:a16="http://schemas.microsoft.com/office/drawing/2014/main" id="{0B725C35-D29E-9526-70FF-CD78960D3E9B}"/>
              </a:ext>
            </a:extLst>
          </p:cNvPr>
          <p:cNvSpPr>
            <a:spLocks noGrp="1"/>
          </p:cNvSpPr>
          <p:nvPr>
            <p:ph type="sldNum" sz="quarter" idx="5"/>
          </p:nvPr>
        </p:nvSpPr>
        <p:spPr/>
        <p:txBody>
          <a:bodyPr/>
          <a:lstStyle/>
          <a:p>
            <a:fld id="{7C366290-4595-5745-A50F-D5EC13BAC604}" type="slidenum">
              <a:rPr lang="en-US" noProof="0" smtClean="0"/>
              <a:t>16</a:t>
            </a:fld>
            <a:endParaRPr lang="en-US" noProof="0" dirty="0"/>
          </a:p>
        </p:txBody>
      </p:sp>
    </p:spTree>
    <p:extLst>
      <p:ext uri="{BB962C8B-B14F-4D97-AF65-F5344CB8AC3E}">
        <p14:creationId xmlns:p14="http://schemas.microsoft.com/office/powerpoint/2010/main" val="395732525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F2546C-C44C-60DC-7E74-492F96BE21B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B7AC375-BC38-6816-F75D-3B15FEE76A8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D4B3732-FC76-CAB6-8EB6-F233C7692E72}"/>
              </a:ext>
            </a:extLst>
          </p:cNvPr>
          <p:cNvSpPr>
            <a:spLocks noGrp="1"/>
          </p:cNvSpPr>
          <p:nvPr>
            <p:ph type="body" idx="1"/>
          </p:nvPr>
        </p:nvSpPr>
        <p:spPr/>
        <p:txBody>
          <a:bodyPr/>
          <a:lstStyle/>
          <a:p>
            <a:pPr algn="just"/>
            <a:r>
              <a:rPr lang="zh-TW" altLang="en-US" dirty="0"/>
              <a:t>權勢凌駕人，運用手段 制伏人，來取得他人財物</a:t>
            </a:r>
            <a:r>
              <a:rPr lang="zh-CN" altLang="en-US" dirty="0"/>
              <a:t>，</a:t>
            </a:r>
            <a:r>
              <a:rPr lang="zh-TW" altLang="en-US" dirty="0"/>
              <a:t>當作能事</a:t>
            </a:r>
            <a:endParaRPr lang="en-GB" altLang="zh-TW" dirty="0"/>
          </a:p>
          <a:p>
            <a:pPr algn="just"/>
            <a:endParaRPr lang="en-GB" altLang="ja-JP" dirty="0">
              <a:ea typeface="游ゴシック"/>
            </a:endParaRPr>
          </a:p>
          <a:p>
            <a:pPr algn="just"/>
            <a:r>
              <a:rPr lang="zh-TW" altLang="en-US" dirty="0"/>
              <a:t>狠心的人，把使用 剛強橫暴、狡猾陰險的手段來陷害他人當作 能事，而美其名說，這叫辣手（會摧殘人的人 ）</a:t>
            </a:r>
            <a:endParaRPr lang="en-GB" altLang="zh-TW" dirty="0"/>
          </a:p>
          <a:p>
            <a:pPr algn="just"/>
            <a:endParaRPr lang="en-GB" altLang="ja-JP" dirty="0">
              <a:ea typeface="游ゴシック"/>
            </a:endParaRPr>
          </a:p>
          <a:p>
            <a:pPr algn="just"/>
            <a:r>
              <a:rPr lang="zh-TW" altLang="en-US" dirty="0"/>
              <a:t>貪淫好色的人，以欺騙奸詐、輕薄的手段 ，來誘惑別人的妻女為能事，而美其名說，這 叫風流。</a:t>
            </a:r>
            <a:endParaRPr lang="en-GB" altLang="zh-TW" dirty="0"/>
          </a:p>
          <a:p>
            <a:pPr algn="just"/>
            <a:endParaRPr lang="en-GB" altLang="zh-TW" dirty="0"/>
          </a:p>
          <a:p>
            <a:pPr algn="just"/>
            <a:r>
              <a:rPr lang="zh-TW" altLang="en-US" dirty="0"/>
              <a:t>佞巧的人，以逢迎諂媚欺哄詐騙為能事，而美其名說，這叫伶俐。</a:t>
            </a:r>
            <a:endParaRPr lang="en-GB" altLang="zh-TW" dirty="0"/>
          </a:p>
          <a:p>
            <a:pPr algn="just"/>
            <a:endParaRPr lang="en-GB" altLang="ja-JP" dirty="0">
              <a:ea typeface="游ゴシック"/>
            </a:endParaRPr>
          </a:p>
          <a:p>
            <a:pPr algn="just"/>
            <a:r>
              <a:rPr lang="zh-TW" altLang="en-US" dirty="0"/>
              <a:t>顛倒是非中傷別 人的人，以造謠生事為能事，而美其名說，這 叫口才。</a:t>
            </a:r>
            <a:endParaRPr lang="en-US" altLang="ja-JP" dirty="0">
              <a:ea typeface="游ゴシック"/>
            </a:endParaRPr>
          </a:p>
        </p:txBody>
      </p:sp>
      <p:sp>
        <p:nvSpPr>
          <p:cNvPr id="4" name="Slide Number Placeholder 3">
            <a:extLst>
              <a:ext uri="{FF2B5EF4-FFF2-40B4-BE49-F238E27FC236}">
                <a16:creationId xmlns:a16="http://schemas.microsoft.com/office/drawing/2014/main" id="{275EFAAF-6D96-64B7-F775-410DAA08E7D0}"/>
              </a:ext>
            </a:extLst>
          </p:cNvPr>
          <p:cNvSpPr>
            <a:spLocks noGrp="1"/>
          </p:cNvSpPr>
          <p:nvPr>
            <p:ph type="sldNum" sz="quarter" idx="5"/>
          </p:nvPr>
        </p:nvSpPr>
        <p:spPr/>
        <p:txBody>
          <a:bodyPr/>
          <a:lstStyle/>
          <a:p>
            <a:fld id="{7C366290-4595-5745-A50F-D5EC13BAC604}" type="slidenum">
              <a:rPr lang="en-US" noProof="0" smtClean="0"/>
              <a:t>17</a:t>
            </a:fld>
            <a:endParaRPr lang="en-US" noProof="0" dirty="0"/>
          </a:p>
        </p:txBody>
      </p:sp>
    </p:spTree>
    <p:extLst>
      <p:ext uri="{BB962C8B-B14F-4D97-AF65-F5344CB8AC3E}">
        <p14:creationId xmlns:p14="http://schemas.microsoft.com/office/powerpoint/2010/main" val="188942670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1AB07D-EF64-EE07-4916-0EF81BCD95D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68D7195-871A-751B-FC72-A79083F8935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AC4756C-ED35-AA86-E96A-4A152E147939}"/>
              </a:ext>
            </a:extLst>
          </p:cNvPr>
          <p:cNvSpPr>
            <a:spLocks noGrp="1"/>
          </p:cNvSpPr>
          <p:nvPr>
            <p:ph type="body" idx="1"/>
          </p:nvPr>
        </p:nvSpPr>
        <p:spPr/>
        <p:txBody>
          <a:bodyPr/>
          <a:lstStyle/>
          <a:p>
            <a:pPr algn="just"/>
            <a:r>
              <a:rPr lang="zh-TW" altLang="en-US" sz="1200" b="0" i="0" kern="1200" dirty="0">
                <a:solidFill>
                  <a:schemeClr val="tx1"/>
                </a:solidFill>
                <a:effectLst/>
                <a:latin typeface="+mn-lt"/>
                <a:ea typeface="+mn-ea"/>
                <a:cs typeface="+mn-cs"/>
              </a:rPr>
              <a:t>我們說的無畏布施得健康長壽，我們傷害只要是生命，自己不可能得善報，而這個註解也談了很多。</a:t>
            </a:r>
            <a:endParaRPr lang="en-GB" altLang="zh-TW" sz="1200" b="0" i="0" kern="1200" dirty="0">
              <a:solidFill>
                <a:schemeClr val="tx1"/>
              </a:solidFill>
              <a:effectLst/>
              <a:latin typeface="+mn-lt"/>
              <a:ea typeface="+mn-ea"/>
              <a:cs typeface="+mn-cs"/>
            </a:endParaRPr>
          </a:p>
          <a:p>
            <a:pPr algn="just"/>
            <a:endParaRPr lang="en-GB" altLang="zh-TW" sz="1200" b="0" i="0" kern="1200" dirty="0">
              <a:solidFill>
                <a:schemeClr val="tx1"/>
              </a:solidFill>
              <a:effectLst/>
              <a:latin typeface="+mn-lt"/>
              <a:ea typeface="+mn-ea"/>
              <a:cs typeface="+mn-cs"/>
            </a:endParaRPr>
          </a:p>
          <a:p>
            <a:pPr algn="just"/>
            <a:r>
              <a:rPr lang="zh-TW" altLang="en-US" sz="1200" b="0" i="0" kern="1200" dirty="0">
                <a:solidFill>
                  <a:schemeClr val="tx1"/>
                </a:solidFill>
                <a:effectLst/>
                <a:latin typeface="+mn-lt"/>
                <a:ea typeface="+mn-ea"/>
                <a:cs typeface="+mn-cs"/>
              </a:rPr>
              <a:t>我們看到四百二十一頁，「生日不可殺生」，是「母難」。生日應該是好生，假如殺生來慶祝，那這個不相應了，不宜殺生。</a:t>
            </a:r>
            <a:endParaRPr lang="en-GB" altLang="zh-TW" sz="1200" b="0" i="0" kern="1200" dirty="0">
              <a:solidFill>
                <a:schemeClr val="tx1"/>
              </a:solidFill>
              <a:effectLst/>
              <a:latin typeface="+mn-lt"/>
              <a:ea typeface="+mn-ea"/>
              <a:cs typeface="+mn-cs"/>
            </a:endParaRPr>
          </a:p>
          <a:p>
            <a:pPr algn="just"/>
            <a:endParaRPr lang="en-GB" altLang="zh-TW" sz="1200" b="0" i="0" kern="1200" dirty="0">
              <a:solidFill>
                <a:schemeClr val="tx1"/>
              </a:solidFill>
              <a:effectLst/>
              <a:latin typeface="+mn-lt"/>
              <a:ea typeface="+mn-ea"/>
              <a:cs typeface="+mn-cs"/>
            </a:endParaRPr>
          </a:p>
          <a:p>
            <a:pPr algn="just"/>
            <a:r>
              <a:rPr lang="zh-TW" altLang="en-US" sz="1200" b="0" i="0" kern="1200" dirty="0">
                <a:solidFill>
                  <a:schemeClr val="tx1"/>
                </a:solidFill>
                <a:effectLst/>
                <a:latin typeface="+mn-lt"/>
                <a:ea typeface="+mn-ea"/>
                <a:cs typeface="+mn-cs"/>
              </a:rPr>
              <a:t>「生子不可殺生」，有子你高興，可是你在慶祝自己有孩子，卻殺了其他生靈的孩子。而且這個嬰兒才剛開始就種下殺業，因他而殺，而不求長壽，那不反而是造業害了孩子嗎？也害了自己。</a:t>
            </a:r>
            <a:endParaRPr lang="en-GB" altLang="zh-TW" sz="1200" b="0" i="0" kern="1200" dirty="0">
              <a:solidFill>
                <a:schemeClr val="tx1"/>
              </a:solidFill>
              <a:effectLst/>
              <a:latin typeface="+mn-lt"/>
              <a:ea typeface="+mn-ea"/>
              <a:cs typeface="+mn-cs"/>
            </a:endParaRPr>
          </a:p>
          <a:p>
            <a:pPr algn="just"/>
            <a:endParaRPr lang="en-GB" altLang="zh-TW" sz="1200" b="0" i="0" kern="1200" dirty="0">
              <a:solidFill>
                <a:schemeClr val="tx1"/>
              </a:solidFill>
              <a:effectLst/>
              <a:latin typeface="+mn-lt"/>
              <a:ea typeface="+mn-ea"/>
              <a:cs typeface="+mn-cs"/>
            </a:endParaRPr>
          </a:p>
          <a:p>
            <a:pPr algn="just"/>
            <a:r>
              <a:rPr lang="zh-TW" altLang="en-US" sz="1200" b="0" i="0" kern="1200" dirty="0">
                <a:solidFill>
                  <a:schemeClr val="tx1"/>
                </a:solidFill>
                <a:effectLst/>
                <a:latin typeface="+mn-lt"/>
                <a:ea typeface="+mn-ea"/>
                <a:cs typeface="+mn-cs"/>
              </a:rPr>
              <a:t>喪葬以哀為主，不宜殺生，不然這個罪業有可能亡者還要背負。</a:t>
            </a:r>
            <a:endParaRPr lang="en-US" altLang="ja-JP" dirty="0">
              <a:ea typeface="游ゴシック"/>
            </a:endParaRPr>
          </a:p>
        </p:txBody>
      </p:sp>
      <p:sp>
        <p:nvSpPr>
          <p:cNvPr id="4" name="Slide Number Placeholder 3">
            <a:extLst>
              <a:ext uri="{FF2B5EF4-FFF2-40B4-BE49-F238E27FC236}">
                <a16:creationId xmlns:a16="http://schemas.microsoft.com/office/drawing/2014/main" id="{F9D054D9-7826-711D-0B71-ACF9F5E45EF0}"/>
              </a:ext>
            </a:extLst>
          </p:cNvPr>
          <p:cNvSpPr>
            <a:spLocks noGrp="1"/>
          </p:cNvSpPr>
          <p:nvPr>
            <p:ph type="sldNum" sz="quarter" idx="5"/>
          </p:nvPr>
        </p:nvSpPr>
        <p:spPr/>
        <p:txBody>
          <a:bodyPr/>
          <a:lstStyle/>
          <a:p>
            <a:fld id="{7C366290-4595-5745-A50F-D5EC13BAC604}" type="slidenum">
              <a:rPr lang="en-US" noProof="0" smtClean="0"/>
              <a:t>18</a:t>
            </a:fld>
            <a:endParaRPr lang="en-US" noProof="0" dirty="0"/>
          </a:p>
        </p:txBody>
      </p:sp>
    </p:spTree>
    <p:extLst>
      <p:ext uri="{BB962C8B-B14F-4D97-AF65-F5344CB8AC3E}">
        <p14:creationId xmlns:p14="http://schemas.microsoft.com/office/powerpoint/2010/main" val="361739456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5ED535-D2EB-855B-C8AB-D6267C26F22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9EF063F-C422-2C4C-817D-A3D9B186084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C10D35E-EE40-471B-9B8E-D20299C91426}"/>
              </a:ext>
            </a:extLst>
          </p:cNvPr>
          <p:cNvSpPr>
            <a:spLocks noGrp="1"/>
          </p:cNvSpPr>
          <p:nvPr>
            <p:ph type="body" idx="1"/>
          </p:nvPr>
        </p:nvSpPr>
        <p:spPr/>
        <p:txBody>
          <a:bodyPr/>
          <a:lstStyle/>
          <a:p>
            <a:pPr algn="just"/>
            <a:r>
              <a:rPr lang="zh-TW" altLang="en-US" dirty="0"/>
              <a:t>每年春秋兩季祭祀，及忌日時祭祖，本來 就在表達子孫對祖先的至誠心意，所以應要放 生替祖先消除過去所造罪業，怎可再殺生害命 製造新的災禍呢？所以祭祀時不可殺生。 </a:t>
            </a:r>
            <a:endParaRPr lang="en-GB" altLang="zh-TW" dirty="0"/>
          </a:p>
          <a:p>
            <a:pPr algn="just"/>
            <a:endParaRPr lang="en-GB" altLang="zh-TW" dirty="0"/>
          </a:p>
          <a:p>
            <a:pPr algn="just"/>
            <a:r>
              <a:rPr lang="zh-TW" altLang="en-US" dirty="0"/>
              <a:t>人一有病，就殺生祭祀神明祈求保佑，殊不知自己想求生存，卻反而殺害其它眾生生命 來延長我的生命，如果神明有靈，怎敢來受祭 拜？所以祈福消災時不可殺生。 </a:t>
            </a:r>
            <a:endParaRPr lang="en-GB" altLang="zh-TW" dirty="0"/>
          </a:p>
          <a:p>
            <a:pPr algn="just"/>
            <a:endParaRPr lang="en-GB" altLang="zh-TW" dirty="0"/>
          </a:p>
          <a:p>
            <a:pPr algn="just"/>
            <a:r>
              <a:rPr lang="zh-TW" altLang="en-US" dirty="0"/>
              <a:t>能行平等就是佛，能行正直就是神，絕無 因為賄賂神佛而降福祉的道理。今人祈求許願時，就宰殺動物當祭品，這叫做惡願；縱使目 前能如願，將來必定受凶報，所以許願時不可殺生</a:t>
            </a:r>
            <a:r>
              <a:rPr lang="zh-CN" altLang="en-US" dirty="0"/>
              <a:t>。</a:t>
            </a:r>
            <a:endParaRPr lang="en-GB" altLang="zh-CN" dirty="0"/>
          </a:p>
          <a:p>
            <a:pPr algn="just"/>
            <a:endParaRPr lang="en-GB" altLang="ja-JP" dirty="0">
              <a:ea typeface="游ゴシック"/>
            </a:endParaRPr>
          </a:p>
          <a:p>
            <a:pPr algn="just"/>
            <a:r>
              <a:rPr lang="zh-CN" altLang="en-US" dirty="0">
                <a:ea typeface="游ゴシック"/>
              </a:rPr>
              <a:t>（用藥、養病、餞別等等情況）</a:t>
            </a:r>
            <a:endParaRPr lang="en-US" altLang="ja-JP" dirty="0">
              <a:ea typeface="游ゴシック"/>
            </a:endParaRPr>
          </a:p>
        </p:txBody>
      </p:sp>
      <p:sp>
        <p:nvSpPr>
          <p:cNvPr id="4" name="Slide Number Placeholder 3">
            <a:extLst>
              <a:ext uri="{FF2B5EF4-FFF2-40B4-BE49-F238E27FC236}">
                <a16:creationId xmlns:a16="http://schemas.microsoft.com/office/drawing/2014/main" id="{91E8ED3F-18AB-0ED1-5C27-A6AFE2FEA8CC}"/>
              </a:ext>
            </a:extLst>
          </p:cNvPr>
          <p:cNvSpPr>
            <a:spLocks noGrp="1"/>
          </p:cNvSpPr>
          <p:nvPr>
            <p:ph type="sldNum" sz="quarter" idx="5"/>
          </p:nvPr>
        </p:nvSpPr>
        <p:spPr/>
        <p:txBody>
          <a:bodyPr/>
          <a:lstStyle/>
          <a:p>
            <a:fld id="{7C366290-4595-5745-A50F-D5EC13BAC604}" type="slidenum">
              <a:rPr lang="en-US" noProof="0" smtClean="0"/>
              <a:t>19</a:t>
            </a:fld>
            <a:endParaRPr lang="en-US" noProof="0" dirty="0"/>
          </a:p>
        </p:txBody>
      </p:sp>
    </p:spTree>
    <p:extLst>
      <p:ext uri="{BB962C8B-B14F-4D97-AF65-F5344CB8AC3E}">
        <p14:creationId xmlns:p14="http://schemas.microsoft.com/office/powerpoint/2010/main" val="23234659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7FC4B9-A423-1DDA-2D2B-88F0883EFB4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ABDC9C4-564D-E03C-6B27-D84756E5C50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22378AD-2ADA-651E-01A9-F2925C2CD278}"/>
              </a:ext>
            </a:extLst>
          </p:cNvPr>
          <p:cNvSpPr>
            <a:spLocks noGrp="1"/>
          </p:cNvSpPr>
          <p:nvPr>
            <p:ph type="body" idx="1"/>
          </p:nvPr>
        </p:nvSpPr>
        <p:spPr/>
        <p:txBody>
          <a:bodyPr/>
          <a:lstStyle/>
          <a:p>
            <a:pPr algn="just"/>
            <a:r>
              <a:rPr lang="zh-TW" altLang="en-US" sz="1200" b="0" i="0" kern="1200" dirty="0">
                <a:solidFill>
                  <a:schemeClr val="tx1"/>
                </a:solidFill>
                <a:effectLst/>
                <a:latin typeface="+mn-lt"/>
                <a:ea typeface="+mn-ea"/>
                <a:cs typeface="+mn-cs"/>
              </a:rPr>
              <a:t>「許真君」，這是一個真實的例子，「幼喜獵」，年少的時候喜歡打獵，遇到一隻小鹿，他把牠射死了，射了這隻鹿。旁邊有一隻母鹿，就過來舔這個小鹿的傷口，結果沒多久（小鹿）就死了。這個母鹿很悲痛，在那裡跳躍，之後沒多久也死了。結果許真君把牠剖開來，見到這隻鹿的腸都寸斷。就感覺，雖然是動物，牠們也是骨肉之情，他就從此不再打獵射弓了。所以他感嘆，「悲夫！天性之愛，物類亦至此乎。乃去而學道，濟人利物，證仙果」。</a:t>
            </a:r>
            <a:endParaRPr lang="en-GB" altLang="zh-TW" sz="1200" b="0" i="0" kern="1200" dirty="0">
              <a:solidFill>
                <a:schemeClr val="tx1"/>
              </a:solidFill>
              <a:effectLst/>
              <a:latin typeface="+mn-lt"/>
              <a:ea typeface="+mn-ea"/>
              <a:cs typeface="+mn-cs"/>
            </a:endParaRPr>
          </a:p>
          <a:p>
            <a:pPr algn="just"/>
            <a:endParaRPr lang="en-GB" altLang="ja-JP" sz="1200" b="0" i="0" kern="1200" dirty="0">
              <a:solidFill>
                <a:schemeClr val="tx1"/>
              </a:solidFill>
              <a:effectLst/>
              <a:latin typeface="+mn-lt"/>
              <a:ea typeface="+mn-ea"/>
              <a:cs typeface="+mn-cs"/>
            </a:endParaRPr>
          </a:p>
          <a:p>
            <a:pPr algn="just"/>
            <a:r>
              <a:rPr lang="zh-TW" altLang="en-US" sz="1200" b="0" i="0" kern="1200" dirty="0">
                <a:solidFill>
                  <a:schemeClr val="tx1"/>
                </a:solidFill>
                <a:effectLst/>
                <a:latin typeface="+mn-lt"/>
                <a:ea typeface="+mn-ea"/>
                <a:cs typeface="+mn-cs"/>
              </a:rPr>
              <a:t>我們不只不再傷害生命，從念頭上也斷掉殺的念頭、傷害眾生的念頭，以不惱害眾生來期許自己、鞭策自己。我們不殺，是無畏布施，得健康長壽；斷了惱害眾生的因，未來很可能就是無量壽的果。</a:t>
            </a:r>
            <a:endParaRPr lang="en-US" altLang="ja-JP" dirty="0">
              <a:ea typeface="游ゴシック"/>
            </a:endParaRPr>
          </a:p>
        </p:txBody>
      </p:sp>
      <p:sp>
        <p:nvSpPr>
          <p:cNvPr id="4" name="Slide Number Placeholder 3">
            <a:extLst>
              <a:ext uri="{FF2B5EF4-FFF2-40B4-BE49-F238E27FC236}">
                <a16:creationId xmlns:a16="http://schemas.microsoft.com/office/drawing/2014/main" id="{434D71CA-7867-D11D-A2C2-DA14CB2A26A1}"/>
              </a:ext>
            </a:extLst>
          </p:cNvPr>
          <p:cNvSpPr>
            <a:spLocks noGrp="1"/>
          </p:cNvSpPr>
          <p:nvPr>
            <p:ph type="sldNum" sz="quarter" idx="5"/>
          </p:nvPr>
        </p:nvSpPr>
        <p:spPr/>
        <p:txBody>
          <a:bodyPr/>
          <a:lstStyle/>
          <a:p>
            <a:fld id="{7C366290-4595-5745-A50F-D5EC13BAC604}" type="slidenum">
              <a:rPr lang="en-US" noProof="0" smtClean="0"/>
              <a:t>20</a:t>
            </a:fld>
            <a:endParaRPr lang="en-US" noProof="0" dirty="0"/>
          </a:p>
        </p:txBody>
      </p:sp>
    </p:spTree>
    <p:extLst>
      <p:ext uri="{BB962C8B-B14F-4D97-AF65-F5344CB8AC3E}">
        <p14:creationId xmlns:p14="http://schemas.microsoft.com/office/powerpoint/2010/main" val="118348632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C3D9DB-196B-18FD-63B6-3CD03ED64FB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9BB3E0E-8736-130E-6B02-6E9156A0293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2B38BDA-2B51-1FDD-D044-7A9D4C809D58}"/>
              </a:ext>
            </a:extLst>
          </p:cNvPr>
          <p:cNvSpPr>
            <a:spLocks noGrp="1"/>
          </p:cNvSpPr>
          <p:nvPr>
            <p:ph type="body" idx="1"/>
          </p:nvPr>
        </p:nvSpPr>
        <p:spPr/>
        <p:txBody>
          <a:bodyPr/>
          <a:lstStyle/>
          <a:p>
            <a:pPr algn="just"/>
            <a:endParaRPr lang="en-US" altLang="ja-JP" dirty="0">
              <a:ea typeface="游ゴシック"/>
            </a:endParaRPr>
          </a:p>
        </p:txBody>
      </p:sp>
      <p:sp>
        <p:nvSpPr>
          <p:cNvPr id="4" name="Slide Number Placeholder 3">
            <a:extLst>
              <a:ext uri="{FF2B5EF4-FFF2-40B4-BE49-F238E27FC236}">
                <a16:creationId xmlns:a16="http://schemas.microsoft.com/office/drawing/2014/main" id="{6C374C1B-0192-29E6-F2CA-0B28A3C20EEA}"/>
              </a:ext>
            </a:extLst>
          </p:cNvPr>
          <p:cNvSpPr>
            <a:spLocks noGrp="1"/>
          </p:cNvSpPr>
          <p:nvPr>
            <p:ph type="sldNum" sz="quarter" idx="5"/>
          </p:nvPr>
        </p:nvSpPr>
        <p:spPr/>
        <p:txBody>
          <a:bodyPr/>
          <a:lstStyle/>
          <a:p>
            <a:fld id="{7C366290-4595-5745-A50F-D5EC13BAC604}" type="slidenum">
              <a:rPr lang="en-US" noProof="0" smtClean="0"/>
              <a:t>21</a:t>
            </a:fld>
            <a:endParaRPr lang="en-US" noProof="0" dirty="0"/>
          </a:p>
        </p:txBody>
      </p:sp>
    </p:spTree>
    <p:extLst>
      <p:ext uri="{BB962C8B-B14F-4D97-AF65-F5344CB8AC3E}">
        <p14:creationId xmlns:p14="http://schemas.microsoft.com/office/powerpoint/2010/main" val="346506479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04FF51-CA05-562F-EF46-A2678A15388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1D94F4E-FE28-D47C-7A90-8AA411A2E08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C49514F-C8EA-26F0-DE2D-80344FD9AFB4}"/>
              </a:ext>
            </a:extLst>
          </p:cNvPr>
          <p:cNvSpPr>
            <a:spLocks noGrp="1"/>
          </p:cNvSpPr>
          <p:nvPr>
            <p:ph type="body" idx="1"/>
          </p:nvPr>
        </p:nvSpPr>
        <p:spPr/>
        <p:txBody>
          <a:bodyPr/>
          <a:lstStyle/>
          <a:p>
            <a:pPr algn="just"/>
            <a:endParaRPr lang="en-US" altLang="ja-JP" dirty="0">
              <a:ea typeface="游ゴシック"/>
            </a:endParaRPr>
          </a:p>
        </p:txBody>
      </p:sp>
      <p:sp>
        <p:nvSpPr>
          <p:cNvPr id="4" name="Slide Number Placeholder 3">
            <a:extLst>
              <a:ext uri="{FF2B5EF4-FFF2-40B4-BE49-F238E27FC236}">
                <a16:creationId xmlns:a16="http://schemas.microsoft.com/office/drawing/2014/main" id="{A9518642-A50B-91B0-3530-993817B65512}"/>
              </a:ext>
            </a:extLst>
          </p:cNvPr>
          <p:cNvSpPr>
            <a:spLocks noGrp="1"/>
          </p:cNvSpPr>
          <p:nvPr>
            <p:ph type="sldNum" sz="quarter" idx="5"/>
          </p:nvPr>
        </p:nvSpPr>
        <p:spPr/>
        <p:txBody>
          <a:bodyPr/>
          <a:lstStyle/>
          <a:p>
            <a:fld id="{7C366290-4595-5745-A50F-D5EC13BAC604}" type="slidenum">
              <a:rPr lang="en-US" noProof="0" smtClean="0"/>
              <a:t>22</a:t>
            </a:fld>
            <a:endParaRPr lang="en-US" noProof="0" dirty="0"/>
          </a:p>
        </p:txBody>
      </p:sp>
    </p:spTree>
    <p:extLst>
      <p:ext uri="{BB962C8B-B14F-4D97-AF65-F5344CB8AC3E}">
        <p14:creationId xmlns:p14="http://schemas.microsoft.com/office/powerpoint/2010/main" val="218246750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D3EDE2-80E8-09B3-52AE-E557E37540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4C0DFA5-F31F-A092-0D9B-3D449EFEC90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5227BD2-FFF7-DBF7-8E23-5185ED58E1BA}"/>
              </a:ext>
            </a:extLst>
          </p:cNvPr>
          <p:cNvSpPr>
            <a:spLocks noGrp="1"/>
          </p:cNvSpPr>
          <p:nvPr>
            <p:ph type="body" idx="1"/>
          </p:nvPr>
        </p:nvSpPr>
        <p:spPr/>
        <p:txBody>
          <a:bodyPr/>
          <a:lstStyle/>
          <a:p>
            <a:pPr algn="just"/>
            <a:r>
              <a:rPr lang="zh-TW" altLang="en-US" sz="1200" b="0" i="0" kern="1200" dirty="0">
                <a:solidFill>
                  <a:schemeClr val="tx1"/>
                </a:solidFill>
                <a:effectLst/>
                <a:latin typeface="+mn-lt"/>
                <a:ea typeface="+mn-ea"/>
                <a:cs typeface="+mn-cs"/>
              </a:rPr>
              <a:t>背後欺瞞元首，或者是上司、領導，還有雙親。我們知道，君親師對我們的恩德是非常非常大，父母是養育之恩，老師是慧命之恩。像下一句「慢其先生」，那是違背師生之倫常。</a:t>
            </a:r>
            <a:r>
              <a:rPr lang="en-US" altLang="zh-TW" sz="1200" b="0" i="0" kern="1200" dirty="0">
                <a:solidFill>
                  <a:schemeClr val="tx1"/>
                </a:solidFill>
                <a:effectLst/>
                <a:latin typeface="+mn-lt"/>
                <a:ea typeface="+mn-ea"/>
                <a:cs typeface="+mn-cs"/>
              </a:rPr>
              <a:t>『</a:t>
            </a:r>
            <a:r>
              <a:rPr lang="zh-TW" altLang="en-US" sz="1200" b="0" i="0" kern="1200" dirty="0">
                <a:solidFill>
                  <a:schemeClr val="tx1"/>
                </a:solidFill>
                <a:effectLst/>
                <a:latin typeface="+mn-lt"/>
                <a:ea typeface="+mn-ea"/>
                <a:cs typeface="+mn-cs"/>
              </a:rPr>
              <a:t>君</a:t>
            </a:r>
            <a:r>
              <a:rPr lang="en-US" altLang="zh-TW" sz="1200" b="0" i="0" kern="1200" dirty="0">
                <a:solidFill>
                  <a:schemeClr val="tx1"/>
                </a:solidFill>
                <a:effectLst/>
                <a:latin typeface="+mn-lt"/>
                <a:ea typeface="+mn-ea"/>
                <a:cs typeface="+mn-cs"/>
              </a:rPr>
              <a:t>』</a:t>
            </a:r>
            <a:r>
              <a:rPr lang="zh-TW" altLang="en-US" sz="1200" b="0" i="0" kern="1200" dirty="0">
                <a:solidFill>
                  <a:schemeClr val="tx1"/>
                </a:solidFill>
                <a:effectLst/>
                <a:latin typeface="+mn-lt"/>
                <a:ea typeface="+mn-ea"/>
                <a:cs typeface="+mn-cs"/>
              </a:rPr>
              <a:t>，我們在這個時代就體會了，面臨重大的災禍，整個國家領導、整個政府的力量才得以化解這些大的危難，甚至能讓國家安定，沒有戰禍，這裡面都有恩，我們前面也講了不少。</a:t>
            </a:r>
            <a:endParaRPr lang="en-US" altLang="ja-JP" dirty="0">
              <a:ea typeface="游ゴシック"/>
            </a:endParaRPr>
          </a:p>
        </p:txBody>
      </p:sp>
      <p:sp>
        <p:nvSpPr>
          <p:cNvPr id="4" name="Slide Number Placeholder 3">
            <a:extLst>
              <a:ext uri="{FF2B5EF4-FFF2-40B4-BE49-F238E27FC236}">
                <a16:creationId xmlns:a16="http://schemas.microsoft.com/office/drawing/2014/main" id="{F2A3A164-6ED1-A1B1-398A-787717AF9E1A}"/>
              </a:ext>
            </a:extLst>
          </p:cNvPr>
          <p:cNvSpPr>
            <a:spLocks noGrp="1"/>
          </p:cNvSpPr>
          <p:nvPr>
            <p:ph type="sldNum" sz="quarter" idx="5"/>
          </p:nvPr>
        </p:nvSpPr>
        <p:spPr/>
        <p:txBody>
          <a:bodyPr/>
          <a:lstStyle/>
          <a:p>
            <a:fld id="{7C366290-4595-5745-A50F-D5EC13BAC604}" type="slidenum">
              <a:rPr lang="en-US" noProof="0" smtClean="0"/>
              <a:t>23</a:t>
            </a:fld>
            <a:endParaRPr lang="en-US" noProof="0" dirty="0"/>
          </a:p>
        </p:txBody>
      </p:sp>
    </p:spTree>
    <p:extLst>
      <p:ext uri="{BB962C8B-B14F-4D97-AF65-F5344CB8AC3E}">
        <p14:creationId xmlns:p14="http://schemas.microsoft.com/office/powerpoint/2010/main" val="267549065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D1B44A-A9F2-1518-7B59-848E1915B79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DE369FB-C6CD-124D-1C55-B4AF44E5726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E89E5C1-BE1F-9F30-880C-15DAEFE1BBA3}"/>
              </a:ext>
            </a:extLst>
          </p:cNvPr>
          <p:cNvSpPr>
            <a:spLocks noGrp="1"/>
          </p:cNvSpPr>
          <p:nvPr>
            <p:ph type="body" idx="1"/>
          </p:nvPr>
        </p:nvSpPr>
        <p:spPr/>
        <p:txBody>
          <a:bodyPr/>
          <a:lstStyle/>
          <a:p>
            <a:pPr algn="just"/>
            <a:r>
              <a:rPr lang="zh-TW" altLang="en-US" sz="1200" b="0" i="0" kern="1200" dirty="0">
                <a:solidFill>
                  <a:schemeClr val="tx1"/>
                </a:solidFill>
                <a:effectLst/>
                <a:latin typeface="+mn-lt"/>
                <a:ea typeface="+mn-ea"/>
                <a:cs typeface="+mn-cs"/>
              </a:rPr>
              <a:t>我們說天地不容，這麼不孝，福報一下折光了，就被奪壽走了，算盡則死。確實這個大不孝，果報真的是天打雷劈。</a:t>
            </a:r>
            <a:endParaRPr lang="en-US" altLang="ja-JP" dirty="0">
              <a:ea typeface="游ゴシック"/>
            </a:endParaRPr>
          </a:p>
        </p:txBody>
      </p:sp>
      <p:sp>
        <p:nvSpPr>
          <p:cNvPr id="4" name="Slide Number Placeholder 3">
            <a:extLst>
              <a:ext uri="{FF2B5EF4-FFF2-40B4-BE49-F238E27FC236}">
                <a16:creationId xmlns:a16="http://schemas.microsoft.com/office/drawing/2014/main" id="{F41CEFB2-DAF2-06A8-3751-A6C46CD6DF59}"/>
              </a:ext>
            </a:extLst>
          </p:cNvPr>
          <p:cNvSpPr>
            <a:spLocks noGrp="1"/>
          </p:cNvSpPr>
          <p:nvPr>
            <p:ph type="sldNum" sz="quarter" idx="5"/>
          </p:nvPr>
        </p:nvSpPr>
        <p:spPr/>
        <p:txBody>
          <a:bodyPr/>
          <a:lstStyle/>
          <a:p>
            <a:fld id="{7C366290-4595-5745-A50F-D5EC13BAC604}" type="slidenum">
              <a:rPr lang="en-US" noProof="0" smtClean="0"/>
              <a:t>24</a:t>
            </a:fld>
            <a:endParaRPr lang="en-US" noProof="0" dirty="0"/>
          </a:p>
        </p:txBody>
      </p:sp>
    </p:spTree>
    <p:extLst>
      <p:ext uri="{BB962C8B-B14F-4D97-AF65-F5344CB8AC3E}">
        <p14:creationId xmlns:p14="http://schemas.microsoft.com/office/powerpoint/2010/main" val="262807272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BDF3A9-A823-9FE5-5EF7-C794D438693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FE65C68-27C0-43DD-BCE0-4ADA2BC0083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43DA776-CC7F-556E-4C3B-0A1A63BDCE9D}"/>
              </a:ext>
            </a:extLst>
          </p:cNvPr>
          <p:cNvSpPr>
            <a:spLocks noGrp="1"/>
          </p:cNvSpPr>
          <p:nvPr>
            <p:ph type="body" idx="1"/>
          </p:nvPr>
        </p:nvSpPr>
        <p:spPr/>
        <p:txBody>
          <a:bodyPr/>
          <a:lstStyle/>
          <a:p>
            <a:pPr algn="just"/>
            <a:r>
              <a:rPr lang="en-GB" altLang="ja-JP" sz="1200" dirty="0">
                <a:solidFill>
                  <a:srgbClr val="543E34"/>
                </a:solidFill>
                <a:ea typeface="Microsoft JhengHei" panose="020B0604030504040204" pitchFamily="34" charset="-120"/>
                <a:cs typeface="+mn-lt"/>
              </a:rPr>
              <a:t>“</a:t>
            </a:r>
            <a:r>
              <a:rPr lang="ja-JP" altLang="en-US" sz="1200" dirty="0">
                <a:solidFill>
                  <a:srgbClr val="543E34"/>
                </a:solidFill>
                <a:ea typeface="Microsoft JhengHei" panose="020B0604030504040204" pitchFamily="34" charset="-120"/>
                <a:cs typeface="+mn-lt"/>
              </a:rPr>
              <a:t>延師</a:t>
            </a:r>
            <a:r>
              <a:rPr lang="en-GB" altLang="ja-JP" sz="1200" dirty="0">
                <a:solidFill>
                  <a:srgbClr val="543E34"/>
                </a:solidFill>
                <a:ea typeface="Microsoft JhengHei" panose="020B0604030504040204" pitchFamily="34" charset="-120"/>
                <a:cs typeface="+mn-lt"/>
              </a:rPr>
              <a:t>”</a:t>
            </a:r>
            <a:r>
              <a:rPr lang="zh-CN" altLang="en-US" sz="1200" dirty="0">
                <a:solidFill>
                  <a:srgbClr val="543E34"/>
                </a:solidFill>
                <a:ea typeface="Microsoft JhengHei" panose="020B0604030504040204" pitchFamily="34" charset="-120"/>
                <a:cs typeface="+mn-lt"/>
              </a:rPr>
              <a:t>：請老師</a:t>
            </a:r>
            <a:endParaRPr lang="en-GB" altLang="zh-CN" sz="1200" dirty="0">
              <a:solidFill>
                <a:srgbClr val="543E34"/>
              </a:solidFill>
              <a:ea typeface="Microsoft JhengHei" panose="020B0604030504040204" pitchFamily="34" charset="-120"/>
              <a:cs typeface="+mn-lt"/>
            </a:endParaRPr>
          </a:p>
          <a:p>
            <a:pPr algn="just"/>
            <a:endParaRPr lang="en-GB" altLang="ja-JP" sz="1200" dirty="0">
              <a:solidFill>
                <a:srgbClr val="543E34"/>
              </a:solidFill>
              <a:ea typeface="Microsoft JhengHei" panose="020B0604030504040204" pitchFamily="34" charset="-120"/>
              <a:cs typeface="+mn-lt"/>
            </a:endParaRPr>
          </a:p>
          <a:p>
            <a:pPr algn="just"/>
            <a:r>
              <a:rPr lang="zh-CN" altLang="en-US" dirty="0">
                <a:ea typeface="游ゴシック"/>
              </a:rPr>
              <a:t>“</a:t>
            </a:r>
            <a:r>
              <a:rPr lang="ja-JP" altLang="en-US" sz="1200" dirty="0">
                <a:solidFill>
                  <a:srgbClr val="543E34"/>
                </a:solidFill>
                <a:ea typeface="Microsoft JhengHei" panose="020B0604030504040204" pitchFamily="34" charset="-120"/>
                <a:cs typeface="+mn-lt"/>
              </a:rPr>
              <a:t>虛文</a:t>
            </a:r>
            <a:r>
              <a:rPr lang="zh-CN" altLang="en-US" dirty="0">
                <a:ea typeface="游ゴシック"/>
              </a:rPr>
              <a:t>”：流於形式</a:t>
            </a:r>
            <a:endParaRPr lang="en-GB" altLang="zh-CN" dirty="0">
              <a:ea typeface="游ゴシック"/>
            </a:endParaRPr>
          </a:p>
          <a:p>
            <a:pPr algn="just"/>
            <a:endParaRPr lang="en-GB" altLang="zh-CN" dirty="0">
              <a:ea typeface="游ゴシック"/>
            </a:endParaRPr>
          </a:p>
          <a:p>
            <a:pPr algn="just"/>
            <a:r>
              <a:rPr lang="zh-CN" altLang="en-US" sz="1200" dirty="0">
                <a:solidFill>
                  <a:srgbClr val="543E34"/>
                </a:solidFill>
                <a:ea typeface="Microsoft JhengHei" panose="020B0604030504040204" pitchFamily="34" charset="-120"/>
                <a:cs typeface="+mn-lt"/>
              </a:rPr>
              <a:t>“</a:t>
            </a:r>
            <a:r>
              <a:rPr lang="ja-JP" altLang="en-US" sz="1200" dirty="0">
                <a:solidFill>
                  <a:srgbClr val="543E34"/>
                </a:solidFill>
                <a:ea typeface="Microsoft JhengHei" panose="020B0604030504040204" pitchFamily="34" charset="-120"/>
                <a:cs typeface="+mn-lt"/>
              </a:rPr>
              <a:t>不遜</a:t>
            </a:r>
            <a:r>
              <a:rPr lang="zh-CN" altLang="en-US" sz="1200" dirty="0">
                <a:solidFill>
                  <a:srgbClr val="543E34"/>
                </a:solidFill>
                <a:ea typeface="Microsoft JhengHei" panose="020B0604030504040204" pitchFamily="34" charset="-120"/>
                <a:cs typeface="+mn-lt"/>
              </a:rPr>
              <a:t>”：不恭敬</a:t>
            </a:r>
            <a:endParaRPr lang="en-GB" altLang="zh-CN" sz="1200" dirty="0">
              <a:solidFill>
                <a:srgbClr val="543E34"/>
              </a:solidFill>
              <a:ea typeface="Microsoft JhengHei" panose="020B0604030504040204" pitchFamily="34" charset="-120"/>
              <a:cs typeface="+mn-lt"/>
            </a:endParaRPr>
          </a:p>
          <a:p>
            <a:pPr algn="just"/>
            <a:endParaRPr lang="en-GB" altLang="zh-CN" sz="1200" dirty="0">
              <a:solidFill>
                <a:srgbClr val="543E34"/>
              </a:solidFill>
              <a:ea typeface="Microsoft JhengHei" panose="020B0604030504040204" pitchFamily="34" charset="-120"/>
              <a:cs typeface="+mn-lt"/>
            </a:endParaRPr>
          </a:p>
          <a:p>
            <a:pPr algn="just"/>
            <a:r>
              <a:rPr lang="en-GB" altLang="ja-JP" sz="1200" dirty="0">
                <a:solidFill>
                  <a:srgbClr val="543E34"/>
                </a:solidFill>
                <a:ea typeface="Microsoft JhengHei" panose="020B0604030504040204" pitchFamily="34" charset="-120"/>
                <a:cs typeface="+mn-lt"/>
              </a:rPr>
              <a:t>“</a:t>
            </a:r>
            <a:r>
              <a:rPr lang="ja-JP" altLang="en-US" sz="1200" dirty="0">
                <a:solidFill>
                  <a:srgbClr val="543E34"/>
                </a:solidFill>
                <a:ea typeface="Microsoft JhengHei" panose="020B0604030504040204" pitchFamily="34" charset="-120"/>
                <a:cs typeface="+mn-lt"/>
              </a:rPr>
              <a:t>有心夷落</a:t>
            </a:r>
            <a:r>
              <a:rPr lang="en-GB" altLang="ja-JP" sz="1200" dirty="0">
                <a:solidFill>
                  <a:srgbClr val="543E34"/>
                </a:solidFill>
                <a:ea typeface="Microsoft JhengHei" panose="020B0604030504040204" pitchFamily="34" charset="-120"/>
                <a:cs typeface="+mn-lt"/>
              </a:rPr>
              <a:t>”</a:t>
            </a:r>
            <a:r>
              <a:rPr lang="zh-CN" altLang="en-US" sz="1200" dirty="0">
                <a:solidFill>
                  <a:srgbClr val="543E34"/>
                </a:solidFill>
                <a:ea typeface="Microsoft JhengHei" panose="020B0604030504040204" pitchFamily="34" charset="-120"/>
                <a:cs typeface="+mn-lt"/>
              </a:rPr>
              <a:t>：</a:t>
            </a:r>
            <a:r>
              <a:rPr lang="zh-TW" altLang="en-US" dirty="0"/>
              <a:t>故意輕視老師</a:t>
            </a:r>
            <a:endParaRPr lang="en-GB" altLang="zh-CN" sz="1200" dirty="0">
              <a:solidFill>
                <a:srgbClr val="543E34"/>
              </a:solidFill>
              <a:ea typeface="Microsoft JhengHei" panose="020B0604030504040204" pitchFamily="34" charset="-120"/>
              <a:cs typeface="+mn-lt"/>
            </a:endParaRPr>
          </a:p>
        </p:txBody>
      </p:sp>
      <p:sp>
        <p:nvSpPr>
          <p:cNvPr id="4" name="Slide Number Placeholder 3">
            <a:extLst>
              <a:ext uri="{FF2B5EF4-FFF2-40B4-BE49-F238E27FC236}">
                <a16:creationId xmlns:a16="http://schemas.microsoft.com/office/drawing/2014/main" id="{34A89CC1-031C-67BB-1B9A-C0E1166A4F6D}"/>
              </a:ext>
            </a:extLst>
          </p:cNvPr>
          <p:cNvSpPr>
            <a:spLocks noGrp="1"/>
          </p:cNvSpPr>
          <p:nvPr>
            <p:ph type="sldNum" sz="quarter" idx="5"/>
          </p:nvPr>
        </p:nvSpPr>
        <p:spPr/>
        <p:txBody>
          <a:bodyPr/>
          <a:lstStyle/>
          <a:p>
            <a:fld id="{7C366290-4595-5745-A50F-D5EC13BAC604}" type="slidenum">
              <a:rPr lang="en-US" noProof="0" smtClean="0"/>
              <a:t>25</a:t>
            </a:fld>
            <a:endParaRPr lang="en-US" noProof="0" dirty="0"/>
          </a:p>
        </p:txBody>
      </p:sp>
    </p:spTree>
    <p:extLst>
      <p:ext uri="{BB962C8B-B14F-4D97-AF65-F5344CB8AC3E}">
        <p14:creationId xmlns:p14="http://schemas.microsoft.com/office/powerpoint/2010/main" val="344983989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78A096-F0C3-3A45-9DD1-5EFBCD2FCF6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B0774B7-C481-3837-4067-B8F2AE110ED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D38750C-8BFE-8A90-0039-F59FC43541CB}"/>
              </a:ext>
            </a:extLst>
          </p:cNvPr>
          <p:cNvSpPr>
            <a:spLocks noGrp="1"/>
          </p:cNvSpPr>
          <p:nvPr>
            <p:ph type="body" idx="1"/>
          </p:nvPr>
        </p:nvSpPr>
        <p:spPr/>
        <p:txBody>
          <a:bodyPr/>
          <a:lstStyle/>
          <a:p>
            <a:pPr marL="0" indent="0">
              <a:buFont typeface="Calibri" panose="020B0604020202020204" pitchFamily="34" charset="0"/>
              <a:buNone/>
            </a:pPr>
            <a:r>
              <a:rPr lang="en-GB" altLang="zh-TW" sz="2800" dirty="0"/>
              <a:t>“</a:t>
            </a:r>
            <a:r>
              <a:rPr lang="ja-JP" altLang="en-US" sz="2800" dirty="0">
                <a:solidFill>
                  <a:srgbClr val="543E34"/>
                </a:solidFill>
                <a:ea typeface="Microsoft JhengHei" panose="020B0604030504040204" pitchFamily="34" charset="-120"/>
                <a:cs typeface="+mn-lt"/>
              </a:rPr>
              <a:t>代作課藝</a:t>
            </a:r>
            <a:r>
              <a:rPr lang="en-GB" altLang="zh-TW" sz="2800" dirty="0"/>
              <a:t>”</a:t>
            </a:r>
            <a:r>
              <a:rPr lang="zh-CN" altLang="en-US" sz="2800" dirty="0"/>
              <a:t>：</a:t>
            </a:r>
            <a:r>
              <a:rPr lang="zh-TW" altLang="en-US" sz="2800" dirty="0"/>
              <a:t>代替子弟作好功課和技藝</a:t>
            </a:r>
            <a:endParaRPr lang="en-GB" altLang="ja-JP" sz="2800" dirty="0">
              <a:latin typeface="Gill Sans Nova"/>
            </a:endParaRPr>
          </a:p>
          <a:p>
            <a:pPr marL="0" indent="0">
              <a:buFont typeface="Calibri" panose="020B0604020202020204" pitchFamily="34" charset="0"/>
              <a:buNone/>
            </a:pPr>
            <a:endParaRPr lang="en-GB" altLang="ja-JP" sz="2800" dirty="0">
              <a:latin typeface="Gill Sans Nova"/>
            </a:endParaRPr>
          </a:p>
          <a:p>
            <a:pPr marL="0" indent="0">
              <a:buFont typeface="Calibri" panose="020B0604020202020204" pitchFamily="34" charset="0"/>
              <a:buNone/>
            </a:pPr>
            <a:r>
              <a:rPr lang="en-GB" altLang="ja-JP" sz="2800" dirty="0">
                <a:latin typeface="Gill Sans Nova"/>
              </a:rPr>
              <a:t>- </a:t>
            </a:r>
            <a:r>
              <a:rPr lang="ja-JP" altLang="en-US" sz="2800" dirty="0">
                <a:latin typeface="Gill Sans Nova"/>
              </a:rPr>
              <a:t>師長：《傳統文化老師應當具備的素質》</a:t>
            </a:r>
          </a:p>
          <a:p>
            <a:pPr marL="685800" lvl="1" indent="-457200">
              <a:buFont typeface="Courier New" panose="020B0604020202020204" pitchFamily="34" charset="0"/>
              <a:buChar char="o"/>
            </a:pPr>
            <a:r>
              <a:rPr lang="ja-JP" altLang="en-US" sz="2800" dirty="0">
                <a:latin typeface="Gill Sans Nova"/>
              </a:rPr>
              <a:t>內學釋迦牟尼佛：不貪、不瞋、不痴、不慢、不疑</a:t>
            </a:r>
          </a:p>
          <a:p>
            <a:pPr marL="685800" lvl="1" indent="-457200">
              <a:buFont typeface="Courier New" panose="020B0604020202020204" pitchFamily="34" charset="0"/>
              <a:buChar char="o"/>
            </a:pPr>
            <a:r>
              <a:rPr lang="ja-JP" altLang="en-US" sz="2800" dirty="0">
                <a:latin typeface="Gill Sans Nova"/>
              </a:rPr>
              <a:t>外學孔子：溫、良、恭、儉、讓</a:t>
            </a:r>
          </a:p>
          <a:p>
            <a:pPr algn="just"/>
            <a:endParaRPr lang="en-US" altLang="ja-JP" dirty="0">
              <a:ea typeface="游ゴシック"/>
            </a:endParaRPr>
          </a:p>
        </p:txBody>
      </p:sp>
      <p:sp>
        <p:nvSpPr>
          <p:cNvPr id="4" name="Slide Number Placeholder 3">
            <a:extLst>
              <a:ext uri="{FF2B5EF4-FFF2-40B4-BE49-F238E27FC236}">
                <a16:creationId xmlns:a16="http://schemas.microsoft.com/office/drawing/2014/main" id="{3520EAF1-ACE3-1F3F-35D9-EB8CDB9D40B8}"/>
              </a:ext>
            </a:extLst>
          </p:cNvPr>
          <p:cNvSpPr>
            <a:spLocks noGrp="1"/>
          </p:cNvSpPr>
          <p:nvPr>
            <p:ph type="sldNum" sz="quarter" idx="5"/>
          </p:nvPr>
        </p:nvSpPr>
        <p:spPr/>
        <p:txBody>
          <a:bodyPr/>
          <a:lstStyle/>
          <a:p>
            <a:fld id="{7C366290-4595-5745-A50F-D5EC13BAC604}" type="slidenum">
              <a:rPr lang="en-US" noProof="0" smtClean="0"/>
              <a:t>26</a:t>
            </a:fld>
            <a:endParaRPr lang="en-US" noProof="0" dirty="0"/>
          </a:p>
        </p:txBody>
      </p:sp>
    </p:spTree>
    <p:extLst>
      <p:ext uri="{BB962C8B-B14F-4D97-AF65-F5344CB8AC3E}">
        <p14:creationId xmlns:p14="http://schemas.microsoft.com/office/powerpoint/2010/main" val="410966840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19E218-16CD-1810-16E3-1226887D505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0639EED-A98B-B03C-BB5C-A466A581533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69581D0-EED6-F4B3-1FF5-9C717AA4E462}"/>
              </a:ext>
            </a:extLst>
          </p:cNvPr>
          <p:cNvSpPr>
            <a:spLocks noGrp="1"/>
          </p:cNvSpPr>
          <p:nvPr>
            <p:ph type="body" idx="1"/>
          </p:nvPr>
        </p:nvSpPr>
        <p:spPr/>
        <p:txBody>
          <a:bodyPr/>
          <a:lstStyle/>
          <a:p>
            <a:pPr algn="just"/>
            <a:r>
              <a:rPr lang="zh-TW" altLang="en-US" dirty="0"/>
              <a:t>從前有戶農家，生了一個兒子，請老師 教他孩子讀書，心意非常殷切；但他對待老師 ，則是太過隨便而不尊敬，用餐只給簡單蔬菜 ，禮金必給劣質銀子。老師雖然非常盡心教了 很久，但這孩子閱讀他人文章都很清楚瞭解， 等到自己作文章時，則一無可取之處，這事也 真奇怪，后來只好從事農業。</a:t>
            </a:r>
            <a:endParaRPr lang="en-US" altLang="ja-JP" dirty="0">
              <a:ea typeface="游ゴシック"/>
            </a:endParaRPr>
          </a:p>
        </p:txBody>
      </p:sp>
      <p:sp>
        <p:nvSpPr>
          <p:cNvPr id="4" name="Slide Number Placeholder 3">
            <a:extLst>
              <a:ext uri="{FF2B5EF4-FFF2-40B4-BE49-F238E27FC236}">
                <a16:creationId xmlns:a16="http://schemas.microsoft.com/office/drawing/2014/main" id="{A4BE9B66-B26B-C883-08CA-90CFD79CB6D1}"/>
              </a:ext>
            </a:extLst>
          </p:cNvPr>
          <p:cNvSpPr>
            <a:spLocks noGrp="1"/>
          </p:cNvSpPr>
          <p:nvPr>
            <p:ph type="sldNum" sz="quarter" idx="5"/>
          </p:nvPr>
        </p:nvSpPr>
        <p:spPr/>
        <p:txBody>
          <a:bodyPr/>
          <a:lstStyle/>
          <a:p>
            <a:fld id="{7C366290-4595-5745-A50F-D5EC13BAC604}" type="slidenum">
              <a:rPr lang="en-US" noProof="0" smtClean="0"/>
              <a:t>27</a:t>
            </a:fld>
            <a:endParaRPr lang="en-US" noProof="0" dirty="0"/>
          </a:p>
        </p:txBody>
      </p:sp>
    </p:spTree>
    <p:extLst>
      <p:ext uri="{BB962C8B-B14F-4D97-AF65-F5344CB8AC3E}">
        <p14:creationId xmlns:p14="http://schemas.microsoft.com/office/powerpoint/2010/main" val="397154322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78A096-F0C3-3A45-9DD1-5EFBCD2FCF6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B0774B7-C481-3837-4067-B8F2AE110ED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D38750C-8BFE-8A90-0039-F59FC43541CB}"/>
              </a:ext>
            </a:extLst>
          </p:cNvPr>
          <p:cNvSpPr>
            <a:spLocks noGrp="1"/>
          </p:cNvSpPr>
          <p:nvPr>
            <p:ph type="body" idx="1"/>
          </p:nvPr>
        </p:nvSpPr>
        <p:spPr/>
        <p:txBody>
          <a:bodyPr/>
          <a:lstStyle/>
          <a:p>
            <a:pPr>
              <a:lnSpc>
                <a:spcPct val="150000"/>
              </a:lnSpc>
            </a:pPr>
            <a:r>
              <a:rPr lang="en-GB" altLang="ja-JP" sz="2800" dirty="0">
                <a:solidFill>
                  <a:srgbClr val="543E34"/>
                </a:solidFill>
                <a:latin typeface="DengXian" panose="02010600030101010101" pitchFamily="2" charset="-122"/>
                <a:ea typeface="DengXian" panose="02010600030101010101" pitchFamily="2" charset="-122"/>
                <a:cs typeface="+mn-lt"/>
              </a:rPr>
              <a:t>- </a:t>
            </a:r>
            <a:r>
              <a:rPr lang="zh-TW" altLang="en-US" sz="2800" dirty="0">
                <a:solidFill>
                  <a:srgbClr val="543E34"/>
                </a:solidFill>
                <a:latin typeface="DengXian" panose="02010600030101010101" pitchFamily="2" charset="-122"/>
                <a:ea typeface="DengXian" panose="02010600030101010101" pitchFamily="2" charset="-122"/>
                <a:cs typeface="+mn-lt"/>
              </a:rPr>
              <a:t>「所事」：</a:t>
            </a:r>
            <a:endParaRPr lang="en-GB" altLang="zh-TW" sz="2800" dirty="0">
              <a:solidFill>
                <a:srgbClr val="543E34"/>
              </a:solidFill>
              <a:latin typeface="DengXian" panose="02010600030101010101" pitchFamily="2" charset="-122"/>
              <a:ea typeface="DengXian" panose="02010600030101010101" pitchFamily="2" charset="-122"/>
              <a:cs typeface="+mn-lt"/>
            </a:endParaRPr>
          </a:p>
          <a:p>
            <a:pPr marL="685800" lvl="1" indent="-457200">
              <a:lnSpc>
                <a:spcPct val="150000"/>
              </a:lnSpc>
              <a:buFont typeface="Arial" panose="020B0604020202020204" pitchFamily="34" charset="0"/>
              <a:buChar char="•"/>
            </a:pPr>
            <a:r>
              <a:rPr lang="zh-TW" altLang="en-US" sz="2800" dirty="0">
                <a:solidFill>
                  <a:srgbClr val="543E34"/>
                </a:solidFill>
                <a:latin typeface="DengXian" panose="02010600030101010101" pitchFamily="2" charset="-122"/>
                <a:ea typeface="DengXian" panose="02010600030101010101" pitchFamily="2" charset="-122"/>
                <a:cs typeface="+mn-lt"/>
              </a:rPr>
              <a:t>所負責的職務</a:t>
            </a:r>
            <a:endParaRPr lang="en-GB" altLang="zh-TW" sz="2800" dirty="0">
              <a:solidFill>
                <a:srgbClr val="543E34"/>
              </a:solidFill>
              <a:latin typeface="DengXian" panose="02010600030101010101" pitchFamily="2" charset="-122"/>
              <a:ea typeface="DengXian" panose="02010600030101010101" pitchFamily="2" charset="-122"/>
              <a:cs typeface="+mn-lt"/>
            </a:endParaRPr>
          </a:p>
          <a:p>
            <a:pPr marL="685800" lvl="1" indent="-457200">
              <a:lnSpc>
                <a:spcPct val="150000"/>
              </a:lnSpc>
              <a:buFont typeface="Arial" panose="020B0604020202020204" pitchFamily="34" charset="0"/>
              <a:buChar char="•"/>
            </a:pPr>
            <a:r>
              <a:rPr lang="zh-TW" altLang="en-US" sz="2800" dirty="0">
                <a:solidFill>
                  <a:srgbClr val="543E34"/>
                </a:solidFill>
                <a:latin typeface="DengXian" panose="02010600030101010101" pitchFamily="2" charset="-122"/>
                <a:ea typeface="DengXian" panose="02010600030101010101" pitchFamily="2" charset="-122"/>
                <a:cs typeface="+mn-lt"/>
              </a:rPr>
              <a:t>所事奉的對象</a:t>
            </a:r>
            <a:endParaRPr lang="en-GB" altLang="zh-TW" sz="2800" dirty="0">
              <a:solidFill>
                <a:srgbClr val="543E34"/>
              </a:solidFill>
              <a:latin typeface="DengXian" panose="02010600030101010101" pitchFamily="2" charset="-122"/>
              <a:ea typeface="DengXian" panose="02010600030101010101" pitchFamily="2" charset="-122"/>
              <a:cs typeface="+mn-lt"/>
            </a:endParaRPr>
          </a:p>
          <a:p>
            <a:pPr marL="685800" lvl="1" indent="-457200">
              <a:lnSpc>
                <a:spcPct val="150000"/>
              </a:lnSpc>
              <a:buFont typeface="Arial" panose="020B0604020202020204" pitchFamily="34" charset="0"/>
              <a:buChar char="•"/>
            </a:pPr>
            <a:endParaRPr lang="en-GB" altLang="zh-TW" sz="2800" dirty="0">
              <a:solidFill>
                <a:srgbClr val="543E34"/>
              </a:solidFill>
              <a:latin typeface="DengXian" panose="02010600030101010101" pitchFamily="2" charset="-122"/>
              <a:ea typeface="DengXian" panose="02010600030101010101" pitchFamily="2" charset="-122"/>
              <a:cs typeface="+mn-lt"/>
            </a:endParaRPr>
          </a:p>
          <a:p>
            <a:pPr marL="0" lvl="0" indent="-228600">
              <a:lnSpc>
                <a:spcPct val="150000"/>
              </a:lnSpc>
              <a:buFontTx/>
              <a:buChar char="-"/>
            </a:pPr>
            <a:r>
              <a:rPr lang="zh-TW" altLang="en-US" sz="1200" b="0" i="0" kern="1200" dirty="0">
                <a:solidFill>
                  <a:schemeClr val="tx1"/>
                </a:solidFill>
                <a:effectLst/>
                <a:latin typeface="+mn-lt"/>
                <a:ea typeface="+mn-ea"/>
                <a:cs typeface="+mn-cs"/>
              </a:rPr>
              <a:t>而這個「叛者，非必顯然背逆」</a:t>
            </a:r>
            <a:r>
              <a:rPr lang="zh-CN" altLang="en-US" sz="1200" b="0" i="0" kern="1200" dirty="0">
                <a:solidFill>
                  <a:schemeClr val="tx1"/>
                </a:solidFill>
                <a:effectLst/>
                <a:latin typeface="+mn-lt"/>
                <a:ea typeface="+mn-ea"/>
                <a:cs typeface="+mn-cs"/>
              </a:rPr>
              <a:t>：</a:t>
            </a:r>
            <a:r>
              <a:rPr lang="zh-TW" altLang="en-US" sz="1200" b="0" i="0" kern="1200" dirty="0">
                <a:solidFill>
                  <a:schemeClr val="tx1"/>
                </a:solidFill>
                <a:effectLst/>
                <a:latin typeface="+mn-lt"/>
                <a:ea typeface="+mn-ea"/>
                <a:cs typeface="+mn-cs"/>
              </a:rPr>
              <a:t>不是說很明顯的那種反叛的行為</a:t>
            </a:r>
            <a:endParaRPr lang="en-GB" altLang="zh-TW" sz="1200" b="0" i="0" kern="1200" dirty="0">
              <a:solidFill>
                <a:schemeClr val="tx1"/>
              </a:solidFill>
              <a:effectLst/>
              <a:latin typeface="+mn-lt"/>
              <a:ea typeface="+mn-ea"/>
              <a:cs typeface="+mn-cs"/>
            </a:endParaRPr>
          </a:p>
          <a:p>
            <a:pPr marL="0" lvl="0" indent="0">
              <a:lnSpc>
                <a:spcPct val="150000"/>
              </a:lnSpc>
              <a:buFontTx/>
              <a:buNone/>
            </a:pPr>
            <a:r>
              <a:rPr lang="zh-TW" altLang="en-US" sz="1200" b="0" i="0" kern="1200" dirty="0">
                <a:solidFill>
                  <a:schemeClr val="tx1"/>
                </a:solidFill>
                <a:effectLst/>
                <a:latin typeface="+mn-lt"/>
                <a:ea typeface="+mn-ea"/>
                <a:cs typeface="+mn-cs"/>
              </a:rPr>
              <a:t>「但緩急非所倚」，這個緩急，最重要的就是，不能急領導之所急，領導很重要的事、很著急的事，慢慢悠悠的不上心，這個就算是叛。</a:t>
            </a:r>
            <a:endParaRPr lang="en-GB" altLang="zh-TW" sz="2800" dirty="0">
              <a:solidFill>
                <a:srgbClr val="543E34"/>
              </a:solidFill>
              <a:latin typeface="DengXian" panose="02010600030101010101" pitchFamily="2" charset="-122"/>
              <a:ea typeface="DengXian" panose="02010600030101010101" pitchFamily="2" charset="-122"/>
              <a:cs typeface="+mn-lt"/>
            </a:endParaRPr>
          </a:p>
        </p:txBody>
      </p:sp>
      <p:sp>
        <p:nvSpPr>
          <p:cNvPr id="4" name="Slide Number Placeholder 3">
            <a:extLst>
              <a:ext uri="{FF2B5EF4-FFF2-40B4-BE49-F238E27FC236}">
                <a16:creationId xmlns:a16="http://schemas.microsoft.com/office/drawing/2014/main" id="{3520EAF1-ACE3-1F3F-35D9-EB8CDB9D40B8}"/>
              </a:ext>
            </a:extLst>
          </p:cNvPr>
          <p:cNvSpPr>
            <a:spLocks noGrp="1"/>
          </p:cNvSpPr>
          <p:nvPr>
            <p:ph type="sldNum" sz="quarter" idx="5"/>
          </p:nvPr>
        </p:nvSpPr>
        <p:spPr/>
        <p:txBody>
          <a:bodyPr/>
          <a:lstStyle/>
          <a:p>
            <a:fld id="{7C366290-4595-5745-A50F-D5EC13BAC604}" type="slidenum">
              <a:rPr lang="en-US" noProof="0" smtClean="0"/>
              <a:t>28</a:t>
            </a:fld>
            <a:endParaRPr lang="en-US" noProof="0" dirty="0"/>
          </a:p>
        </p:txBody>
      </p:sp>
    </p:spTree>
    <p:extLst>
      <p:ext uri="{BB962C8B-B14F-4D97-AF65-F5344CB8AC3E}">
        <p14:creationId xmlns:p14="http://schemas.microsoft.com/office/powerpoint/2010/main" val="366094460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1098CB-5927-4258-094F-50EA5BE82F8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EB3A83-72E7-7D5C-7DF7-63112260F27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41E4AEF-6B86-714F-80ED-C1863C3F09A8}"/>
              </a:ext>
            </a:extLst>
          </p:cNvPr>
          <p:cNvSpPr>
            <a:spLocks noGrp="1"/>
          </p:cNvSpPr>
          <p:nvPr>
            <p:ph type="body" idx="1"/>
          </p:nvPr>
        </p:nvSpPr>
        <p:spPr/>
        <p:txBody>
          <a:bodyPr/>
          <a:lstStyle/>
          <a:p>
            <a:pPr>
              <a:lnSpc>
                <a:spcPct val="150000"/>
              </a:lnSpc>
            </a:pPr>
            <a:r>
              <a:rPr lang="zh-TW" altLang="en-US" sz="2800" dirty="0"/>
              <a:t>最初事奉丁原，擔任主簿 ，后來殺丁原以事奉董卓，並發誓成為父 子；擔任騎都尉，遷中郎將，封都亭侯。 后因失去董卓歡心，又與董卓婢女私通， 于獻帝初平三年與王允合謀殺死董卓，任 奮威將軍，封溫侯。后來擁兵割據，而為 曹操擒殺。</a:t>
            </a:r>
            <a:endParaRPr lang="en-GB" altLang="zh-TW" sz="2800" dirty="0"/>
          </a:p>
          <a:p>
            <a:pPr>
              <a:lnSpc>
                <a:spcPct val="150000"/>
              </a:lnSpc>
            </a:pPr>
            <a:endParaRPr lang="en-GB" altLang="zh-TW" sz="2800" dirty="0">
              <a:solidFill>
                <a:srgbClr val="543E34"/>
              </a:solidFill>
              <a:latin typeface="DengXian" panose="02010600030101010101" pitchFamily="2" charset="-122"/>
              <a:ea typeface="DengXian" panose="02010600030101010101" pitchFamily="2" charset="-122"/>
              <a:cs typeface="+mn-lt"/>
            </a:endParaRPr>
          </a:p>
          <a:p>
            <a:pPr>
              <a:lnSpc>
                <a:spcPct val="150000"/>
              </a:lnSpc>
            </a:pPr>
            <a:r>
              <a:rPr lang="zh-TW" altLang="en-US" sz="2800" dirty="0"/>
              <a:t>三國時代，呂布事奉丁原，就像自己 親長一樣對待，后來為董卓而殺丁原；既然 已事奉董卓，並發誓成為父子，又為王允旔 而殺董卓。之后被曹操兵將所擒，曹操想要放 他生路，劉備就說：“明智的曹公，您沒看到 呂布是如何對待丁原和董卓嗎？”曹操醒悟， 命屬下用繩將呂布縊死。</a:t>
            </a:r>
            <a:endParaRPr lang="en-GB" altLang="zh-TW" sz="2800" dirty="0">
              <a:solidFill>
                <a:srgbClr val="543E34"/>
              </a:solidFill>
              <a:latin typeface="DengXian" panose="02010600030101010101" pitchFamily="2" charset="-122"/>
              <a:ea typeface="DengXian" panose="02010600030101010101" pitchFamily="2" charset="-122"/>
              <a:cs typeface="+mn-lt"/>
            </a:endParaRPr>
          </a:p>
        </p:txBody>
      </p:sp>
      <p:sp>
        <p:nvSpPr>
          <p:cNvPr id="4" name="Slide Number Placeholder 3">
            <a:extLst>
              <a:ext uri="{FF2B5EF4-FFF2-40B4-BE49-F238E27FC236}">
                <a16:creationId xmlns:a16="http://schemas.microsoft.com/office/drawing/2014/main" id="{1D9B0693-B0A4-E1B6-DD51-36B68F718ACF}"/>
              </a:ext>
            </a:extLst>
          </p:cNvPr>
          <p:cNvSpPr>
            <a:spLocks noGrp="1"/>
          </p:cNvSpPr>
          <p:nvPr>
            <p:ph type="sldNum" sz="quarter" idx="5"/>
          </p:nvPr>
        </p:nvSpPr>
        <p:spPr/>
        <p:txBody>
          <a:bodyPr/>
          <a:lstStyle/>
          <a:p>
            <a:fld id="{7C366290-4595-5745-A50F-D5EC13BAC604}" type="slidenum">
              <a:rPr lang="en-US" noProof="0" smtClean="0"/>
              <a:t>29</a:t>
            </a:fld>
            <a:endParaRPr lang="en-US" noProof="0" dirty="0"/>
          </a:p>
        </p:txBody>
      </p:sp>
    </p:spTree>
    <p:extLst>
      <p:ext uri="{BB962C8B-B14F-4D97-AF65-F5344CB8AC3E}">
        <p14:creationId xmlns:p14="http://schemas.microsoft.com/office/powerpoint/2010/main" val="303089292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78A096-F0C3-3A45-9DD1-5EFBCD2FCF6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B0774B7-C481-3837-4067-B8F2AE110ED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D38750C-8BFE-8A90-0039-F59FC43541CB}"/>
              </a:ext>
            </a:extLst>
          </p:cNvPr>
          <p:cNvSpPr>
            <a:spLocks noGrp="1"/>
          </p:cNvSpPr>
          <p:nvPr>
            <p:ph type="body" idx="1"/>
          </p:nvPr>
        </p:nvSpPr>
        <p:spPr/>
        <p:txBody>
          <a:bodyPr/>
          <a:lstStyle/>
          <a:p>
            <a:pPr algn="just"/>
            <a:endParaRPr lang="en-GB" altLang="ja-JP" sz="2000" dirty="0">
              <a:solidFill>
                <a:srgbClr val="543E34"/>
              </a:solidFill>
              <a:latin typeface="DengXian" panose="02010600030101010101" pitchFamily="2" charset="-122"/>
              <a:ea typeface="DengXian" panose="02010600030101010101" pitchFamily="2" charset="-122"/>
              <a:cs typeface="+mn-lt"/>
            </a:endParaRPr>
          </a:p>
        </p:txBody>
      </p:sp>
      <p:sp>
        <p:nvSpPr>
          <p:cNvPr id="4" name="Slide Number Placeholder 3">
            <a:extLst>
              <a:ext uri="{FF2B5EF4-FFF2-40B4-BE49-F238E27FC236}">
                <a16:creationId xmlns:a16="http://schemas.microsoft.com/office/drawing/2014/main" id="{3520EAF1-ACE3-1F3F-35D9-EB8CDB9D40B8}"/>
              </a:ext>
            </a:extLst>
          </p:cNvPr>
          <p:cNvSpPr>
            <a:spLocks noGrp="1"/>
          </p:cNvSpPr>
          <p:nvPr>
            <p:ph type="sldNum" sz="quarter" idx="5"/>
          </p:nvPr>
        </p:nvSpPr>
        <p:spPr/>
        <p:txBody>
          <a:bodyPr/>
          <a:lstStyle/>
          <a:p>
            <a:fld id="{7C366290-4595-5745-A50F-D5EC13BAC604}" type="slidenum">
              <a:rPr lang="en-US" noProof="0" smtClean="0"/>
              <a:t>30</a:t>
            </a:fld>
            <a:endParaRPr lang="en-US" noProof="0" dirty="0"/>
          </a:p>
        </p:txBody>
      </p:sp>
    </p:spTree>
    <p:extLst>
      <p:ext uri="{BB962C8B-B14F-4D97-AF65-F5344CB8AC3E}">
        <p14:creationId xmlns:p14="http://schemas.microsoft.com/office/powerpoint/2010/main" val="303989159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78A096-F0C3-3A45-9DD1-5EFBCD2FCF6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B0774B7-C481-3837-4067-B8F2AE110ED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D38750C-8BFE-8A90-0039-F59FC43541CB}"/>
              </a:ext>
            </a:extLst>
          </p:cNvPr>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altLang="zh-TW" sz="2000" dirty="0">
                <a:solidFill>
                  <a:srgbClr val="543E34"/>
                </a:solidFill>
                <a:latin typeface="DengXian" panose="02010600030101010101" pitchFamily="2" charset="-122"/>
                <a:ea typeface="DengXian" panose="02010600030101010101" pitchFamily="2" charset="-122"/>
                <a:cs typeface="+mn-lt"/>
              </a:rPr>
              <a:t>-</a:t>
            </a:r>
            <a:r>
              <a:rPr lang="zh-TW" altLang="en-US" sz="2000" dirty="0">
                <a:solidFill>
                  <a:srgbClr val="543E34"/>
                </a:solidFill>
                <a:latin typeface="DengXian" panose="02010600030101010101" pitchFamily="2" charset="-122"/>
                <a:ea typeface="DengXian" panose="02010600030101010101" pitchFamily="2" charset="-122"/>
                <a:cs typeface="+mn-lt"/>
              </a:rPr>
              <a:t>「俄」：片刻</a:t>
            </a:r>
            <a:endParaRPr lang="en-GB" altLang="zh-TW" sz="2000" dirty="0">
              <a:solidFill>
                <a:srgbClr val="543E34"/>
              </a:solidFill>
              <a:latin typeface="DengXian" panose="02010600030101010101" pitchFamily="2" charset="-122"/>
              <a:ea typeface="DengXian" panose="02010600030101010101" pitchFamily="2" charset="-122"/>
              <a:cs typeface="+mn-lt"/>
            </a:endParaRPr>
          </a:p>
        </p:txBody>
      </p:sp>
      <p:sp>
        <p:nvSpPr>
          <p:cNvPr id="4" name="Slide Number Placeholder 3">
            <a:extLst>
              <a:ext uri="{FF2B5EF4-FFF2-40B4-BE49-F238E27FC236}">
                <a16:creationId xmlns:a16="http://schemas.microsoft.com/office/drawing/2014/main" id="{3520EAF1-ACE3-1F3F-35D9-EB8CDB9D40B8}"/>
              </a:ext>
            </a:extLst>
          </p:cNvPr>
          <p:cNvSpPr>
            <a:spLocks noGrp="1"/>
          </p:cNvSpPr>
          <p:nvPr>
            <p:ph type="sldNum" sz="quarter" idx="5"/>
          </p:nvPr>
        </p:nvSpPr>
        <p:spPr/>
        <p:txBody>
          <a:bodyPr/>
          <a:lstStyle/>
          <a:p>
            <a:fld id="{7C366290-4595-5745-A50F-D5EC13BAC604}" type="slidenum">
              <a:rPr lang="en-US" noProof="0" smtClean="0"/>
              <a:t>31</a:t>
            </a:fld>
            <a:endParaRPr lang="en-US" noProof="0" dirty="0"/>
          </a:p>
        </p:txBody>
      </p:sp>
    </p:spTree>
    <p:extLst>
      <p:ext uri="{BB962C8B-B14F-4D97-AF65-F5344CB8AC3E}">
        <p14:creationId xmlns:p14="http://schemas.microsoft.com/office/powerpoint/2010/main" val="211988721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78A096-F0C3-3A45-9DD1-5EFBCD2FCF6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B0774B7-C481-3837-4067-B8F2AE110ED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D38750C-8BFE-8A90-0039-F59FC43541CB}"/>
              </a:ext>
            </a:extLst>
          </p:cNvPr>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zh-TW" altLang="en-US" sz="2000" dirty="0">
                <a:solidFill>
                  <a:srgbClr val="543E34"/>
                </a:solidFill>
                <a:latin typeface="DengXian" panose="02010600030101010101" pitchFamily="2" charset="-122"/>
                <a:ea typeface="DengXian" panose="02010600030101010101" pitchFamily="2" charset="-122"/>
                <a:cs typeface="+mn-lt"/>
              </a:rPr>
              <a:t>「道人善，即是善」；「善相勸，德皆建」</a:t>
            </a:r>
            <a:r>
              <a:rPr lang="zh-TW" altLang="en-US" sz="1200" b="0" i="0" kern="1200" dirty="0">
                <a:solidFill>
                  <a:schemeClr val="tx1"/>
                </a:solidFill>
                <a:effectLst/>
                <a:latin typeface="+mn-lt"/>
                <a:ea typeface="+mn-ea"/>
                <a:cs typeface="+mn-cs"/>
              </a:rPr>
              <a:t>，這個才是與同學交往之道。</a:t>
            </a:r>
            <a:endParaRPr lang="en-GB" altLang="zh-TW" sz="2000" dirty="0">
              <a:solidFill>
                <a:srgbClr val="543E34"/>
              </a:solidFill>
              <a:latin typeface="DengXian" panose="02010600030101010101" pitchFamily="2" charset="-122"/>
              <a:ea typeface="DengXian" panose="02010600030101010101" pitchFamily="2" charset="-122"/>
              <a:cs typeface="+mn-lt"/>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altLang="zh-TW" sz="2000" dirty="0">
              <a:solidFill>
                <a:srgbClr val="543E34"/>
              </a:solidFill>
              <a:latin typeface="DengXian" panose="02010600030101010101" pitchFamily="2" charset="-122"/>
              <a:ea typeface="DengXian" panose="02010600030101010101" pitchFamily="2" charset="-122"/>
              <a:cs typeface="+mn-lt"/>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lang="zh-TW" altLang="en-US" sz="1200" b="0" i="0" kern="1200" dirty="0">
                <a:solidFill>
                  <a:schemeClr val="tx1"/>
                </a:solidFill>
                <a:effectLst/>
                <a:latin typeface="+mn-lt"/>
                <a:ea typeface="+mn-ea"/>
                <a:cs typeface="+mn-cs"/>
              </a:rPr>
              <a:t>四百四十七頁第三行，「同學之友」，同學之間的友誼，「情同兄弟」，所以叫師兄師弟。中華文化它就是都是一家，都是親人。我們看父子、夫婦、兄弟，延伸出來，出社會有領導，叫君臣，君父，那不是父子關係延續嗎？兄弟，出來朋友，出家門了；可是在學校，同學是師兄師弟；到哪個行業學技能，也是師兄弟。都是倫常，都是一家人，都要親愛精誠。這裡提的，情同兄弟，「況友居人倫之一」，朋友也是五倫之一，「豈可妄加毀謗，存滿腹之戈矛？」就是怎麼可以跟朋友相交的時候，肚子裡都放著這種抱怨、暴戾之氣？這個戈矛是比喻，就是這些暴戾的心態、埋怨，不能這樣。</a:t>
            </a:r>
            <a:endParaRPr lang="en-GB" altLang="zh-TW" sz="2000" dirty="0">
              <a:solidFill>
                <a:srgbClr val="543E34"/>
              </a:solidFill>
              <a:latin typeface="DengXian" panose="02010600030101010101" pitchFamily="2" charset="-122"/>
              <a:ea typeface="DengXian" panose="02010600030101010101" pitchFamily="2" charset="-122"/>
              <a:cs typeface="+mn-lt"/>
            </a:endParaRPr>
          </a:p>
        </p:txBody>
      </p:sp>
      <p:sp>
        <p:nvSpPr>
          <p:cNvPr id="4" name="Slide Number Placeholder 3">
            <a:extLst>
              <a:ext uri="{FF2B5EF4-FFF2-40B4-BE49-F238E27FC236}">
                <a16:creationId xmlns:a16="http://schemas.microsoft.com/office/drawing/2014/main" id="{3520EAF1-ACE3-1F3F-35D9-EB8CDB9D40B8}"/>
              </a:ext>
            </a:extLst>
          </p:cNvPr>
          <p:cNvSpPr>
            <a:spLocks noGrp="1"/>
          </p:cNvSpPr>
          <p:nvPr>
            <p:ph type="sldNum" sz="quarter" idx="5"/>
          </p:nvPr>
        </p:nvSpPr>
        <p:spPr/>
        <p:txBody>
          <a:bodyPr/>
          <a:lstStyle/>
          <a:p>
            <a:fld id="{7C366290-4595-5745-A50F-D5EC13BAC604}" type="slidenum">
              <a:rPr lang="en-US" noProof="0" smtClean="0"/>
              <a:t>32</a:t>
            </a:fld>
            <a:endParaRPr lang="en-US" noProof="0" dirty="0"/>
          </a:p>
        </p:txBody>
      </p:sp>
    </p:spTree>
    <p:extLst>
      <p:ext uri="{BB962C8B-B14F-4D97-AF65-F5344CB8AC3E}">
        <p14:creationId xmlns:p14="http://schemas.microsoft.com/office/powerpoint/2010/main" val="80522913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78A096-F0C3-3A45-9DD1-5EFBCD2FCF6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B0774B7-C481-3837-4067-B8F2AE110ED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D38750C-8BFE-8A90-0039-F59FC43541CB}"/>
              </a:ext>
            </a:extLst>
          </p:cNvPr>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zh-TW" altLang="en-US" sz="1200" b="0" i="0" kern="1200" dirty="0">
                <a:solidFill>
                  <a:schemeClr val="tx1"/>
                </a:solidFill>
                <a:effectLst/>
                <a:latin typeface="+mn-lt"/>
                <a:ea typeface="+mn-ea"/>
                <a:cs typeface="+mn-cs"/>
              </a:rPr>
              <a:t>佛教導我們，「佛言：人處朋友，彼此皆有五事」，就是都應該守這些本分。</a:t>
            </a:r>
            <a:endParaRPr lang="en-GB" altLang="zh-TW" sz="1200" b="0" i="0" kern="1200" dirty="0">
              <a:solidFill>
                <a:schemeClr val="tx1"/>
              </a:solidFill>
              <a:effectLst/>
              <a:latin typeface="+mn-lt"/>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altLang="zh-TW" sz="1200" b="0" i="0" kern="1200" dirty="0">
              <a:solidFill>
                <a:schemeClr val="tx1"/>
              </a:solidFill>
              <a:effectLst/>
              <a:latin typeface="+mn-lt"/>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lang="zh-TW" altLang="en-US" sz="1200" b="0" i="0" kern="1200" dirty="0">
                <a:solidFill>
                  <a:schemeClr val="tx1"/>
                </a:solidFill>
                <a:effectLst/>
                <a:latin typeface="+mn-lt"/>
                <a:ea typeface="+mn-ea"/>
                <a:cs typeface="+mn-cs"/>
              </a:rPr>
              <a:t>第一個，彼此若有作惡業，一定要互相規勸，「過不規，道兩虧」。</a:t>
            </a:r>
            <a:endParaRPr lang="en-GB" altLang="zh-TW" sz="1200" b="0" i="0" kern="1200" dirty="0">
              <a:solidFill>
                <a:schemeClr val="tx1"/>
              </a:solidFill>
              <a:effectLst/>
              <a:latin typeface="+mn-lt"/>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altLang="zh-TW" sz="1200" b="0" i="0" kern="1200" dirty="0">
              <a:solidFill>
                <a:schemeClr val="tx1"/>
              </a:solidFill>
              <a:effectLst/>
              <a:latin typeface="+mn-lt"/>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lang="zh-TW" altLang="en-US" sz="1200" b="0" i="0" kern="1200" dirty="0">
                <a:solidFill>
                  <a:schemeClr val="tx1"/>
                </a:solidFill>
                <a:effectLst/>
                <a:latin typeface="+mn-lt"/>
                <a:ea typeface="+mn-ea"/>
                <a:cs typeface="+mn-cs"/>
              </a:rPr>
              <a:t>第二個，彼此有難、有病，要互相看顧，然後幫他的忙，甚至幫他找醫生、幫他出錢治病。</a:t>
            </a:r>
            <a:endParaRPr lang="en-GB" altLang="zh-TW" sz="1200" b="0" i="0" kern="1200" dirty="0">
              <a:solidFill>
                <a:schemeClr val="tx1"/>
              </a:solidFill>
              <a:effectLst/>
              <a:latin typeface="+mn-lt"/>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altLang="zh-TW" sz="1200" b="0" i="0" kern="1200" dirty="0">
              <a:solidFill>
                <a:schemeClr val="tx1"/>
              </a:solidFill>
              <a:effectLst/>
              <a:latin typeface="+mn-lt"/>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lang="zh-TW" altLang="en-US" sz="1200" b="0" i="0" kern="1200" dirty="0">
                <a:solidFill>
                  <a:schemeClr val="tx1"/>
                </a:solidFill>
                <a:effectLst/>
                <a:latin typeface="+mn-lt"/>
                <a:ea typeface="+mn-ea"/>
                <a:cs typeface="+mn-cs"/>
              </a:rPr>
              <a:t>三者，彼此有一些不能對外人講的話，就因為當作知己，有一些很憂愁、很難過的這些事情，要找人訴說、找人想辦法，當朋友跟我們講這些，那是信任我們，我們要珍惜他的信任，不能把他的家醜又往外講，那就是俗話說的，真的太不夠朋友、太傷人的心了。</a:t>
            </a:r>
            <a:endParaRPr lang="en-GB" altLang="zh-TW" sz="1200" b="0" i="0" kern="1200" dirty="0">
              <a:solidFill>
                <a:schemeClr val="tx1"/>
              </a:solidFill>
              <a:effectLst/>
              <a:latin typeface="+mn-lt"/>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altLang="zh-TW" sz="1200" b="0" i="0" kern="1200" dirty="0">
              <a:solidFill>
                <a:schemeClr val="tx1"/>
              </a:solidFill>
              <a:effectLst/>
              <a:latin typeface="+mn-lt"/>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lang="zh-TW" altLang="en-US" sz="1200" b="0" i="0" kern="1200" dirty="0">
                <a:solidFill>
                  <a:schemeClr val="tx1"/>
                </a:solidFill>
                <a:effectLst/>
                <a:latin typeface="+mn-lt"/>
                <a:ea typeface="+mn-ea"/>
                <a:cs typeface="+mn-cs"/>
              </a:rPr>
              <a:t>四者，要互相欣賞讚歎，不能文人相輕；然後不斷往來，就是要常走動，見面三分情；然後不要記怨，因為相處畢竟有摩擦避免不了，都能包容、都能體恤。</a:t>
            </a:r>
            <a:endParaRPr lang="en-GB" altLang="zh-TW" sz="1200" b="0" i="0" kern="1200" dirty="0">
              <a:solidFill>
                <a:schemeClr val="tx1"/>
              </a:solidFill>
              <a:effectLst/>
              <a:latin typeface="+mn-lt"/>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altLang="zh-TW" sz="1200" b="0" i="0" kern="1200" dirty="0">
              <a:solidFill>
                <a:schemeClr val="tx1"/>
              </a:solidFill>
              <a:effectLst/>
              <a:latin typeface="+mn-lt"/>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lang="zh-TW" altLang="en-US" sz="1200" b="0" i="0" kern="1200" dirty="0">
                <a:solidFill>
                  <a:schemeClr val="tx1"/>
                </a:solidFill>
                <a:effectLst/>
                <a:latin typeface="+mn-lt"/>
                <a:ea typeface="+mn-ea"/>
                <a:cs typeface="+mn-cs"/>
              </a:rPr>
              <a:t>第五，貧富不相等，對於貧窮的朋友要懂得去幫助，而且不能互相毀謗。朋友之間有通財的道義，通錢財，財是水，要流到低處去，流到需要幫助的人。</a:t>
            </a:r>
            <a:endParaRPr lang="en-GB" altLang="zh-TW" sz="2000" dirty="0">
              <a:solidFill>
                <a:srgbClr val="543E34"/>
              </a:solidFill>
              <a:latin typeface="DengXian" panose="02010600030101010101" pitchFamily="2" charset="-122"/>
              <a:ea typeface="DengXian" panose="02010600030101010101" pitchFamily="2" charset="-122"/>
              <a:cs typeface="+mn-lt"/>
            </a:endParaRPr>
          </a:p>
        </p:txBody>
      </p:sp>
      <p:sp>
        <p:nvSpPr>
          <p:cNvPr id="4" name="Slide Number Placeholder 3">
            <a:extLst>
              <a:ext uri="{FF2B5EF4-FFF2-40B4-BE49-F238E27FC236}">
                <a16:creationId xmlns:a16="http://schemas.microsoft.com/office/drawing/2014/main" id="{3520EAF1-ACE3-1F3F-35D9-EB8CDB9D40B8}"/>
              </a:ext>
            </a:extLst>
          </p:cNvPr>
          <p:cNvSpPr>
            <a:spLocks noGrp="1"/>
          </p:cNvSpPr>
          <p:nvPr>
            <p:ph type="sldNum" sz="quarter" idx="5"/>
          </p:nvPr>
        </p:nvSpPr>
        <p:spPr/>
        <p:txBody>
          <a:bodyPr/>
          <a:lstStyle/>
          <a:p>
            <a:fld id="{7C366290-4595-5745-A50F-D5EC13BAC604}" type="slidenum">
              <a:rPr lang="en-US" noProof="0" smtClean="0"/>
              <a:t>33</a:t>
            </a:fld>
            <a:endParaRPr lang="en-US" noProof="0" dirty="0"/>
          </a:p>
        </p:txBody>
      </p:sp>
    </p:spTree>
    <p:extLst>
      <p:ext uri="{BB962C8B-B14F-4D97-AF65-F5344CB8AC3E}">
        <p14:creationId xmlns:p14="http://schemas.microsoft.com/office/powerpoint/2010/main" val="24968679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78A096-F0C3-3A45-9DD1-5EFBCD2FCF6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B0774B7-C481-3837-4067-B8F2AE110ED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D38750C-8BFE-8A90-0039-F59FC43541CB}"/>
              </a:ext>
            </a:extLst>
          </p:cNvPr>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zh-TW" altLang="en-US" sz="1200" b="0" i="0" kern="1200" dirty="0">
                <a:solidFill>
                  <a:schemeClr val="tx1"/>
                </a:solidFill>
                <a:effectLst/>
                <a:latin typeface="+mn-lt"/>
                <a:ea typeface="+mn-ea"/>
                <a:cs typeface="+mn-cs"/>
              </a:rPr>
              <a:t>所以有好的善知識在旁邊還是挺好，一些問題可以問他，或者你一些體悟可以跟他探討。不然有時候我們悟錯了，可能悟錯了就會做錯了，解錯了行就會偏。</a:t>
            </a:r>
            <a:endParaRPr lang="en-GB" altLang="zh-TW" sz="1200" b="0" i="0" kern="1200" dirty="0">
              <a:solidFill>
                <a:schemeClr val="tx1"/>
              </a:solidFill>
              <a:effectLst/>
              <a:latin typeface="+mn-lt"/>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altLang="zh-TW" sz="1200" b="0" i="0" kern="1200" dirty="0">
              <a:solidFill>
                <a:schemeClr val="tx1"/>
              </a:solidFill>
              <a:effectLst/>
              <a:latin typeface="+mn-lt"/>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lang="zh-TW" altLang="en-US" sz="1200" b="0" i="0" kern="1200" dirty="0">
                <a:solidFill>
                  <a:schemeClr val="tx1"/>
                </a:solidFill>
                <a:effectLst/>
                <a:latin typeface="+mn-lt"/>
                <a:ea typeface="+mn-ea"/>
                <a:cs typeface="+mn-cs"/>
              </a:rPr>
              <a:t>「心有怨而外與之交」，明明你對他有怨恨，還裝著很友善跟他相處，這才是匿怨。</a:t>
            </a:r>
            <a:endParaRPr lang="en-GB" altLang="zh-TW" sz="1200" b="0" i="0" kern="1200" dirty="0">
              <a:solidFill>
                <a:schemeClr val="tx1"/>
              </a:solidFill>
              <a:effectLst/>
              <a:latin typeface="+mn-lt"/>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altLang="zh-TW" sz="1200" b="0" i="0" kern="1200" dirty="0">
              <a:solidFill>
                <a:schemeClr val="tx1"/>
              </a:solidFill>
              <a:effectLst/>
              <a:latin typeface="+mn-lt"/>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lang="zh-TW" altLang="en-US" sz="1200" b="0" i="0" kern="1200" dirty="0">
                <a:solidFill>
                  <a:schemeClr val="tx1"/>
                </a:solidFill>
                <a:effectLst/>
                <a:latin typeface="+mn-lt"/>
                <a:ea typeface="+mn-ea"/>
                <a:cs typeface="+mn-cs"/>
              </a:rPr>
              <a:t>你的情況是朋友不善，「情義自是當疏，但疏之以漸」，這個都講人情事理應對得當。你真的覺得他不善，你還影響不了他，我們說敬而遠之。你不能一下子好像翻臉不認人，人家也會很不高興。只要道不同，慢慢慢慢自然而然就不會走在一塊了。你一下子讓對方完全不能接受，產生怨恨，那就不好了。其實只要道不同，興趣愛好不一樣，自自然然就疏遠了。那他邀請你的事不好，你慢慢不應，他也就不找你了。所以什麼都要順勢去做就好。前面還講到德色，你布施了，顯得高傲，人家就很沒面子。你有德行了，就馬上「哼，我才不跟你交朋友」，這樣就不妥當了。所以，若無大的過失，何必這麼絕情的對待朋友？假如朋友確實沒有大過失，應該用你的真誠、用你的德行去感化他才對。所謂是「親者無失其為親」，本來就有這一分親愛，緣分當然要珍惜。「故」，故是老朋友，沒有重大的過失，還是要珍惜這一分友誼。</a:t>
            </a:r>
            <a:endParaRPr lang="en-GB" altLang="zh-TW" sz="2000" dirty="0">
              <a:solidFill>
                <a:srgbClr val="543E34"/>
              </a:solidFill>
              <a:latin typeface="DengXian" panose="02010600030101010101" pitchFamily="2" charset="-122"/>
              <a:ea typeface="DengXian" panose="02010600030101010101" pitchFamily="2" charset="-122"/>
              <a:cs typeface="+mn-lt"/>
            </a:endParaRPr>
          </a:p>
        </p:txBody>
      </p:sp>
      <p:sp>
        <p:nvSpPr>
          <p:cNvPr id="4" name="Slide Number Placeholder 3">
            <a:extLst>
              <a:ext uri="{FF2B5EF4-FFF2-40B4-BE49-F238E27FC236}">
                <a16:creationId xmlns:a16="http://schemas.microsoft.com/office/drawing/2014/main" id="{3520EAF1-ACE3-1F3F-35D9-EB8CDB9D40B8}"/>
              </a:ext>
            </a:extLst>
          </p:cNvPr>
          <p:cNvSpPr>
            <a:spLocks noGrp="1"/>
          </p:cNvSpPr>
          <p:nvPr>
            <p:ph type="sldNum" sz="quarter" idx="5"/>
          </p:nvPr>
        </p:nvSpPr>
        <p:spPr/>
        <p:txBody>
          <a:bodyPr/>
          <a:lstStyle/>
          <a:p>
            <a:fld id="{7C366290-4595-5745-A50F-D5EC13BAC604}" type="slidenum">
              <a:rPr lang="en-US" noProof="0" smtClean="0"/>
              <a:t>34</a:t>
            </a:fld>
            <a:endParaRPr lang="en-US" noProof="0" dirty="0"/>
          </a:p>
        </p:txBody>
      </p:sp>
    </p:spTree>
    <p:extLst>
      <p:ext uri="{BB962C8B-B14F-4D97-AF65-F5344CB8AC3E}">
        <p14:creationId xmlns:p14="http://schemas.microsoft.com/office/powerpoint/2010/main" val="385866343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78A096-F0C3-3A45-9DD1-5EFBCD2FCF6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B0774B7-C481-3837-4067-B8F2AE110ED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D38750C-8BFE-8A90-0039-F59FC43541CB}"/>
              </a:ext>
            </a:extLst>
          </p:cNvPr>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zh-TW" altLang="en-US" sz="2000" dirty="0">
                <a:solidFill>
                  <a:srgbClr val="543E34"/>
                </a:solidFill>
                <a:latin typeface="DengXian" panose="02010600030101010101" pitchFamily="2" charset="-122"/>
                <a:ea typeface="DengXian" panose="02010600030101010101" pitchFamily="2" charset="-122"/>
                <a:cs typeface="+mn-lt"/>
              </a:rPr>
              <a:t>「</a:t>
            </a:r>
            <a:r>
              <a:rPr lang="zh-TW" altLang="en-US" sz="2000" dirty="0">
                <a:solidFill>
                  <a:srgbClr val="C00000"/>
                </a:solidFill>
                <a:latin typeface="DengXian" panose="02010600030101010101" pitchFamily="2" charset="-122"/>
                <a:ea typeface="DengXian" panose="02010600030101010101" pitchFamily="2" charset="-122"/>
                <a:cs typeface="+mn-lt"/>
              </a:rPr>
              <a:t>大約箴規指摘處少。誠感獎勸意多</a:t>
            </a:r>
            <a:r>
              <a:rPr lang="zh-TW" altLang="en-US" sz="2000" dirty="0">
                <a:solidFill>
                  <a:srgbClr val="543E34"/>
                </a:solidFill>
                <a:latin typeface="DengXian" panose="02010600030101010101" pitchFamily="2" charset="-122"/>
                <a:ea typeface="DengXian" panose="02010600030101010101" pitchFamily="2" charset="-122"/>
                <a:cs typeface="+mn-lt"/>
              </a:rPr>
              <a:t>」：</a:t>
            </a:r>
            <a:r>
              <a:rPr lang="zh-TW" altLang="en-GB" sz="2000" dirty="0">
                <a:solidFill>
                  <a:srgbClr val="543E34"/>
                </a:solidFill>
                <a:latin typeface="DengXian" panose="02010600030101010101" pitchFamily="2" charset="-122"/>
                <a:ea typeface="DengXian" panose="02010600030101010101" pitchFamily="2" charset="-122"/>
                <a:cs typeface="+mn-lt"/>
              </a:rPr>
              <a:t>規戒</a:t>
            </a:r>
            <a:r>
              <a:rPr lang="zh-TW" altLang="en-US" sz="2000" dirty="0">
                <a:solidFill>
                  <a:srgbClr val="543E34"/>
                </a:solidFill>
                <a:latin typeface="DengXian" panose="02010600030101010101" pitchFamily="2" charset="-122"/>
                <a:ea typeface="DengXian" panose="02010600030101010101" pitchFamily="2" charset="-122"/>
                <a:cs typeface="+mn-lt"/>
              </a:rPr>
              <a:t>、指責的話要少，用鼓勵、全面的心意講話、相交。</a:t>
            </a:r>
            <a:endParaRPr lang="en-GB" altLang="zh-TW" sz="2000" dirty="0">
              <a:solidFill>
                <a:srgbClr val="543E34"/>
              </a:solidFill>
              <a:latin typeface="DengXian" panose="02010600030101010101" pitchFamily="2" charset="-122"/>
              <a:ea typeface="DengXian" panose="02010600030101010101" pitchFamily="2" charset="-122"/>
              <a:cs typeface="+mn-lt"/>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altLang="zh-TW" sz="2000" dirty="0">
              <a:solidFill>
                <a:srgbClr val="543E34"/>
              </a:solidFill>
              <a:latin typeface="DengXian" panose="02010600030101010101" pitchFamily="2" charset="-122"/>
              <a:ea typeface="DengXian" panose="02010600030101010101" pitchFamily="2" charset="-122"/>
              <a:cs typeface="+mn-lt"/>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lang="zh-TW" altLang="en-US" sz="1200" b="0" i="0" kern="1200" dirty="0">
                <a:solidFill>
                  <a:schemeClr val="tx1"/>
                </a:solidFill>
                <a:effectLst/>
                <a:latin typeface="+mn-lt"/>
                <a:ea typeface="+mn-ea"/>
                <a:cs typeface="+mn-cs"/>
              </a:rPr>
              <a:t>其實我們說什麼都具備，自己都沒有具備，怎麼去要求別人都具備？交朋友也是一樣，甚至於是要嚴以律己、寬以待人，所以不計其短。「遇剛鯁人，耐他戾氣」，就是遇到正直不屈的人，要忍耐他的暴戾的氣息。人家孔子，沒有聖賢君子，寧取狂狷之士，這個狂狷就有點剛鯁人，他雖然脾氣還沒控制得住，但是他講，他仗義，</a:t>
            </a:r>
            <a:endParaRPr lang="en-GB" altLang="zh-TW" sz="1200" b="0" i="0" kern="1200" dirty="0">
              <a:solidFill>
                <a:schemeClr val="tx1"/>
              </a:solidFill>
              <a:effectLst/>
              <a:latin typeface="+mn-lt"/>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altLang="zh-TW" sz="1200" b="0" i="0" kern="1200" dirty="0">
              <a:solidFill>
                <a:schemeClr val="tx1"/>
              </a:solidFill>
              <a:effectLst/>
              <a:latin typeface="+mn-lt"/>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lang="zh-TW" altLang="en-US" sz="1200" b="0" i="0" kern="1200" dirty="0">
                <a:solidFill>
                  <a:schemeClr val="tx1"/>
                </a:solidFill>
                <a:effectLst/>
                <a:latin typeface="+mn-lt"/>
                <a:ea typeface="+mn-ea"/>
                <a:cs typeface="+mn-cs"/>
              </a:rPr>
              <a:t>「遇俊逸人，耐他罔氣」。這個俊逸就是他的才智很高超、思惟很敏捷，但往往這樣的人他比較無拘無束，比較不講禮數。</a:t>
            </a:r>
            <a:endParaRPr lang="en-GB" altLang="zh-TW" sz="1200" b="0" i="0" kern="1200" dirty="0">
              <a:solidFill>
                <a:schemeClr val="tx1"/>
              </a:solidFill>
              <a:effectLst/>
              <a:latin typeface="+mn-lt"/>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altLang="zh-TW" sz="1200" b="0" i="0" kern="1200" dirty="0">
              <a:solidFill>
                <a:schemeClr val="tx1"/>
              </a:solidFill>
              <a:effectLst/>
              <a:latin typeface="+mn-lt"/>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lang="zh-TW" altLang="en-US" sz="1200" b="0" i="0" kern="1200" dirty="0">
                <a:solidFill>
                  <a:schemeClr val="tx1"/>
                </a:solidFill>
                <a:effectLst/>
                <a:latin typeface="+mn-lt"/>
                <a:ea typeface="+mn-ea"/>
                <a:cs typeface="+mn-cs"/>
              </a:rPr>
              <a:t>遇到樸實憨厚的人，要「耐他滯氣」，這個是滯礙的氣息，他反應沒那麼快，有時候腦子轉不過來，你要能夠包容忍耐。「遇佻達人，耐他浮氣」，就是輕薄放縱的人，要忍耐他的輕浮。</a:t>
            </a:r>
            <a:endParaRPr lang="en-GB" altLang="zh-TW" sz="1200" b="0" i="0" kern="1200" dirty="0">
              <a:solidFill>
                <a:schemeClr val="tx1"/>
              </a:solidFill>
              <a:effectLst/>
              <a:latin typeface="+mn-lt"/>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altLang="zh-TW" sz="1200" b="0" i="0" kern="1200" dirty="0">
              <a:solidFill>
                <a:schemeClr val="tx1"/>
              </a:solidFill>
              <a:effectLst/>
              <a:latin typeface="+mn-lt"/>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lang="zh-TW" altLang="en-US" sz="1200" b="0" i="0" kern="1200" dirty="0">
                <a:solidFill>
                  <a:schemeClr val="tx1"/>
                </a:solidFill>
                <a:effectLst/>
                <a:latin typeface="+mn-lt"/>
                <a:ea typeface="+mn-ea"/>
                <a:cs typeface="+mn-cs"/>
              </a:rPr>
              <a:t>我們的度量會一直打開，又能夠時時學到人家的優點。其實人真的能夠效法人家的優點、包容人家的缺點，你會一直提升，朋友會被你感動的。所以亦是全交之道，就是你能包容人，真的可以廣交天下士。</a:t>
            </a:r>
            <a:endParaRPr lang="en-GB" altLang="zh-TW" sz="2000" dirty="0">
              <a:solidFill>
                <a:srgbClr val="543E34"/>
              </a:solidFill>
              <a:latin typeface="DengXian" panose="02010600030101010101" pitchFamily="2" charset="-122"/>
              <a:ea typeface="DengXian" panose="02010600030101010101" pitchFamily="2" charset="-122"/>
              <a:cs typeface="+mn-lt"/>
            </a:endParaRPr>
          </a:p>
        </p:txBody>
      </p:sp>
      <p:sp>
        <p:nvSpPr>
          <p:cNvPr id="4" name="Slide Number Placeholder 3">
            <a:extLst>
              <a:ext uri="{FF2B5EF4-FFF2-40B4-BE49-F238E27FC236}">
                <a16:creationId xmlns:a16="http://schemas.microsoft.com/office/drawing/2014/main" id="{3520EAF1-ACE3-1F3F-35D9-EB8CDB9D40B8}"/>
              </a:ext>
            </a:extLst>
          </p:cNvPr>
          <p:cNvSpPr>
            <a:spLocks noGrp="1"/>
          </p:cNvSpPr>
          <p:nvPr>
            <p:ph type="sldNum" sz="quarter" idx="5"/>
          </p:nvPr>
        </p:nvSpPr>
        <p:spPr/>
        <p:txBody>
          <a:bodyPr/>
          <a:lstStyle/>
          <a:p>
            <a:fld id="{7C366290-4595-5745-A50F-D5EC13BAC604}" type="slidenum">
              <a:rPr lang="en-US" noProof="0" smtClean="0"/>
              <a:t>35</a:t>
            </a:fld>
            <a:endParaRPr lang="en-US" noProof="0" dirty="0"/>
          </a:p>
        </p:txBody>
      </p:sp>
    </p:spTree>
    <p:extLst>
      <p:ext uri="{BB962C8B-B14F-4D97-AF65-F5344CB8AC3E}">
        <p14:creationId xmlns:p14="http://schemas.microsoft.com/office/powerpoint/2010/main" val="99953616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78A096-F0C3-3A45-9DD1-5EFBCD2FCF6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B0774B7-C481-3837-4067-B8F2AE110ED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D38750C-8BFE-8A90-0039-F59FC43541CB}"/>
              </a:ext>
            </a:extLst>
          </p:cNvPr>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zh-TW" altLang="en-US" sz="2000" dirty="0">
                <a:solidFill>
                  <a:srgbClr val="543E34"/>
                </a:solidFill>
                <a:latin typeface="DengXian" panose="02010600030101010101" pitchFamily="2" charset="-122"/>
                <a:ea typeface="DengXian" panose="02010600030101010101" pitchFamily="2" charset="-122"/>
                <a:cs typeface="+mn-lt"/>
              </a:rPr>
              <a:t>「由是連上不遇」：一直沒有考上</a:t>
            </a:r>
            <a:endParaRPr lang="en-GB" altLang="zh-TW" sz="2000" dirty="0">
              <a:solidFill>
                <a:srgbClr val="543E34"/>
              </a:solidFill>
              <a:latin typeface="DengXian" panose="02010600030101010101" pitchFamily="2" charset="-122"/>
              <a:ea typeface="DengXian" panose="02010600030101010101" pitchFamily="2" charset="-122"/>
              <a:cs typeface="+mn-lt"/>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altLang="zh-TW" sz="2000" dirty="0">
              <a:solidFill>
                <a:srgbClr val="543E34"/>
              </a:solidFill>
              <a:latin typeface="DengXian" panose="02010600030101010101" pitchFamily="2" charset="-122"/>
              <a:ea typeface="DengXian" panose="02010600030101010101" pitchFamily="2" charset="-122"/>
              <a:cs typeface="+mn-lt"/>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lang="zh-TW" altLang="en-US" sz="2000" dirty="0"/>
              <a:t>宋朝的郭贄，開始作賦就很有名氣，同 學李勉因嫉妒其才華而毀謗他，因此，李勉一 直都沒考上。后來郭贄先考上，接着又考中貢 生舉人，但李勉才以明經（科舉科目之一，以 經義、策問取士。）被選上。放榜那天，李勉 非常慚愧后悔，就先行回家，郭贄聽到后，趕 緊把他追回來，鼓勵他繼續考試，終于考上了 。由此可見，毀謗對人無所損傷，只是讓自己 落得更刻薄而已。</a:t>
            </a:r>
            <a:endParaRPr lang="en-GB" altLang="zh-TW" sz="2000" dirty="0">
              <a:solidFill>
                <a:srgbClr val="543E34"/>
              </a:solidFill>
              <a:latin typeface="DengXian" panose="02010600030101010101" pitchFamily="2" charset="-122"/>
              <a:ea typeface="DengXian" panose="02010600030101010101" pitchFamily="2" charset="-122"/>
              <a:cs typeface="+mn-lt"/>
            </a:endParaRPr>
          </a:p>
        </p:txBody>
      </p:sp>
      <p:sp>
        <p:nvSpPr>
          <p:cNvPr id="4" name="Slide Number Placeholder 3">
            <a:extLst>
              <a:ext uri="{FF2B5EF4-FFF2-40B4-BE49-F238E27FC236}">
                <a16:creationId xmlns:a16="http://schemas.microsoft.com/office/drawing/2014/main" id="{3520EAF1-ACE3-1F3F-35D9-EB8CDB9D40B8}"/>
              </a:ext>
            </a:extLst>
          </p:cNvPr>
          <p:cNvSpPr>
            <a:spLocks noGrp="1"/>
          </p:cNvSpPr>
          <p:nvPr>
            <p:ph type="sldNum" sz="quarter" idx="5"/>
          </p:nvPr>
        </p:nvSpPr>
        <p:spPr/>
        <p:txBody>
          <a:bodyPr/>
          <a:lstStyle/>
          <a:p>
            <a:fld id="{7C366290-4595-5745-A50F-D5EC13BAC604}" type="slidenum">
              <a:rPr lang="en-US" noProof="0" smtClean="0"/>
              <a:t>36</a:t>
            </a:fld>
            <a:endParaRPr lang="en-US" noProof="0" dirty="0"/>
          </a:p>
        </p:txBody>
      </p:sp>
    </p:spTree>
    <p:extLst>
      <p:ext uri="{BB962C8B-B14F-4D97-AF65-F5344CB8AC3E}">
        <p14:creationId xmlns:p14="http://schemas.microsoft.com/office/powerpoint/2010/main" val="363120310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78A096-F0C3-3A45-9DD1-5EFBCD2FCF6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B0774B7-C481-3837-4067-B8F2AE110ED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D38750C-8BFE-8A90-0039-F59FC43541CB}"/>
              </a:ext>
            </a:extLst>
          </p:cNvPr>
          <p:cNvSpPr>
            <a:spLocks noGrp="1"/>
          </p:cNvSpPr>
          <p:nvPr>
            <p:ph type="body" idx="1"/>
          </p:nvPr>
        </p:nvSpPr>
        <p:spPr/>
        <p:txBody>
          <a:bodyPr/>
          <a:lstStyle/>
          <a:p>
            <a:pPr algn="just"/>
            <a:r>
              <a:rPr lang="zh-TW" altLang="en-US" sz="1200" b="0" i="0" kern="1200" dirty="0">
                <a:solidFill>
                  <a:schemeClr val="tx1"/>
                </a:solidFill>
                <a:effectLst/>
                <a:latin typeface="+mn-lt"/>
                <a:ea typeface="+mn-ea"/>
                <a:cs typeface="+mn-cs"/>
              </a:rPr>
              <a:t>「其事甚危」，做這樣的事是非常危險的，這麼做的人都是不真誠，耍小聰明，這樣是「天下第一等薄福相也」。所以這個是自己害自己，小人冤枉做小人，這樣不墮到三途，那會去哪兒？</a:t>
            </a:r>
            <a:endParaRPr lang="en-GB" altLang="ja-JP" sz="2000" dirty="0">
              <a:solidFill>
                <a:srgbClr val="543E34"/>
              </a:solidFill>
              <a:latin typeface="DengXian" panose="02010600030101010101" pitchFamily="2" charset="-122"/>
              <a:ea typeface="DengXian" panose="02010600030101010101" pitchFamily="2" charset="-122"/>
              <a:cs typeface="+mn-lt"/>
            </a:endParaRPr>
          </a:p>
        </p:txBody>
      </p:sp>
      <p:sp>
        <p:nvSpPr>
          <p:cNvPr id="4" name="Slide Number Placeholder 3">
            <a:extLst>
              <a:ext uri="{FF2B5EF4-FFF2-40B4-BE49-F238E27FC236}">
                <a16:creationId xmlns:a16="http://schemas.microsoft.com/office/drawing/2014/main" id="{3520EAF1-ACE3-1F3F-35D9-EB8CDB9D40B8}"/>
              </a:ext>
            </a:extLst>
          </p:cNvPr>
          <p:cNvSpPr>
            <a:spLocks noGrp="1"/>
          </p:cNvSpPr>
          <p:nvPr>
            <p:ph type="sldNum" sz="quarter" idx="5"/>
          </p:nvPr>
        </p:nvSpPr>
        <p:spPr/>
        <p:txBody>
          <a:bodyPr/>
          <a:lstStyle/>
          <a:p>
            <a:fld id="{7C366290-4595-5745-A50F-D5EC13BAC604}" type="slidenum">
              <a:rPr lang="en-US" noProof="0" smtClean="0"/>
              <a:t>37</a:t>
            </a:fld>
            <a:endParaRPr lang="en-US" noProof="0" dirty="0"/>
          </a:p>
        </p:txBody>
      </p:sp>
    </p:spTree>
    <p:extLst>
      <p:ext uri="{BB962C8B-B14F-4D97-AF65-F5344CB8AC3E}">
        <p14:creationId xmlns:p14="http://schemas.microsoft.com/office/powerpoint/2010/main" val="217778798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78A096-F0C3-3A45-9DD1-5EFBCD2FCF6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B0774B7-C481-3837-4067-B8F2AE110ED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D38750C-8BFE-8A90-0039-F59FC43541CB}"/>
              </a:ext>
            </a:extLst>
          </p:cNvPr>
          <p:cNvSpPr>
            <a:spLocks noGrp="1"/>
          </p:cNvSpPr>
          <p:nvPr>
            <p:ph type="body" idx="1"/>
          </p:nvPr>
        </p:nvSpPr>
        <p:spPr/>
        <p:txBody>
          <a:bodyPr/>
          <a:lstStyle/>
          <a:p>
            <a:pPr algn="just"/>
            <a:r>
              <a:rPr lang="zh-TW" altLang="en-US" sz="1200" b="0" i="0" kern="1200" dirty="0">
                <a:solidFill>
                  <a:schemeClr val="tx1"/>
                </a:solidFill>
                <a:effectLst/>
                <a:latin typeface="+mn-lt"/>
                <a:ea typeface="+mn-ea"/>
                <a:cs typeface="+mn-cs"/>
              </a:rPr>
              <a:t>這樣三次點名他，最後當到宰相。所以因為老實的人對人對事恭敬，不會誤人誤事。</a:t>
            </a:r>
            <a:endParaRPr lang="en-GB" altLang="ja-JP" sz="2000" dirty="0">
              <a:solidFill>
                <a:srgbClr val="543E34"/>
              </a:solidFill>
              <a:latin typeface="DengXian" panose="02010600030101010101" pitchFamily="2" charset="-122"/>
              <a:ea typeface="DengXian" panose="02010600030101010101" pitchFamily="2" charset="-122"/>
              <a:cs typeface="+mn-lt"/>
            </a:endParaRPr>
          </a:p>
        </p:txBody>
      </p:sp>
      <p:sp>
        <p:nvSpPr>
          <p:cNvPr id="4" name="Slide Number Placeholder 3">
            <a:extLst>
              <a:ext uri="{FF2B5EF4-FFF2-40B4-BE49-F238E27FC236}">
                <a16:creationId xmlns:a16="http://schemas.microsoft.com/office/drawing/2014/main" id="{3520EAF1-ACE3-1F3F-35D9-EB8CDB9D40B8}"/>
              </a:ext>
            </a:extLst>
          </p:cNvPr>
          <p:cNvSpPr>
            <a:spLocks noGrp="1"/>
          </p:cNvSpPr>
          <p:nvPr>
            <p:ph type="sldNum" sz="quarter" idx="5"/>
          </p:nvPr>
        </p:nvSpPr>
        <p:spPr/>
        <p:txBody>
          <a:bodyPr/>
          <a:lstStyle/>
          <a:p>
            <a:fld id="{7C366290-4595-5745-A50F-D5EC13BAC604}" type="slidenum">
              <a:rPr lang="en-US" noProof="0" smtClean="0"/>
              <a:t>38</a:t>
            </a:fld>
            <a:endParaRPr lang="en-US" noProof="0" dirty="0"/>
          </a:p>
        </p:txBody>
      </p:sp>
    </p:spTree>
    <p:extLst>
      <p:ext uri="{BB962C8B-B14F-4D97-AF65-F5344CB8AC3E}">
        <p14:creationId xmlns:p14="http://schemas.microsoft.com/office/powerpoint/2010/main" val="241973756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zh-TW" altLang="en-US" b="1" i="0" dirty="0">
                <a:solidFill>
                  <a:srgbClr val="F8FAFF"/>
                </a:solidFill>
                <a:effectLst/>
                <a:latin typeface="quote-cjk-patch"/>
              </a:rPr>
              <a:t>吏部（人事部）</a:t>
            </a:r>
            <a:endParaRPr lang="en-GB" altLang="zh-TW" b="1" i="0" dirty="0">
              <a:solidFill>
                <a:srgbClr val="F8FAFF"/>
              </a:solidFill>
              <a:effectLst/>
              <a:latin typeface="quote-cjk-patch"/>
            </a:endParaRP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zh-TW" altLang="en-US" b="1" i="0" dirty="0">
                <a:solidFill>
                  <a:srgbClr val="F8FAFF"/>
                </a:solidFill>
                <a:effectLst/>
                <a:latin typeface="quote-cjk-patch"/>
              </a:rPr>
              <a:t>戶部（財政部</a:t>
            </a:r>
            <a:r>
              <a:rPr lang="en-US" altLang="zh-TW" b="1" i="0" dirty="0">
                <a:solidFill>
                  <a:srgbClr val="F8FAFF"/>
                </a:solidFill>
                <a:effectLst/>
                <a:latin typeface="quote-cjk-patch"/>
              </a:rPr>
              <a:t>+</a:t>
            </a:r>
            <a:r>
              <a:rPr lang="zh-TW" altLang="en-US" b="1" i="0" dirty="0">
                <a:solidFill>
                  <a:srgbClr val="F8FAFF"/>
                </a:solidFill>
                <a:effectLst/>
                <a:latin typeface="quote-cjk-patch"/>
              </a:rPr>
              <a:t>民政部）</a:t>
            </a:r>
            <a:endParaRPr lang="en-GB" altLang="zh-TW" b="1" i="0" dirty="0">
              <a:solidFill>
                <a:srgbClr val="F8FAFF"/>
              </a:solidFill>
              <a:effectLst/>
              <a:latin typeface="quote-cjk-patch"/>
            </a:endParaRP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zh-TW" altLang="en-US" b="1" i="0" dirty="0">
                <a:solidFill>
                  <a:srgbClr val="F8FAFF"/>
                </a:solidFill>
                <a:effectLst/>
                <a:latin typeface="quote-cjk-patch"/>
              </a:rPr>
              <a:t>禮部（教育部</a:t>
            </a:r>
            <a:r>
              <a:rPr lang="en-US" altLang="zh-TW" b="1" i="0" dirty="0">
                <a:solidFill>
                  <a:srgbClr val="F8FAFF"/>
                </a:solidFill>
                <a:effectLst/>
                <a:latin typeface="quote-cjk-patch"/>
              </a:rPr>
              <a:t>+</a:t>
            </a:r>
            <a:r>
              <a:rPr lang="zh-TW" altLang="en-US" b="1" i="0" dirty="0">
                <a:solidFill>
                  <a:srgbClr val="F8FAFF"/>
                </a:solidFill>
                <a:effectLst/>
                <a:latin typeface="quote-cjk-patch"/>
              </a:rPr>
              <a:t>外交部</a:t>
            </a:r>
            <a:r>
              <a:rPr lang="en-US" altLang="zh-TW" b="1" i="0" dirty="0">
                <a:solidFill>
                  <a:srgbClr val="F8FAFF"/>
                </a:solidFill>
                <a:effectLst/>
                <a:latin typeface="quote-cjk-patch"/>
              </a:rPr>
              <a:t>+</a:t>
            </a:r>
            <a:r>
              <a:rPr lang="zh-TW" altLang="en-US" b="1" i="0" dirty="0">
                <a:solidFill>
                  <a:srgbClr val="F8FAFF"/>
                </a:solidFill>
                <a:effectLst/>
                <a:latin typeface="quote-cjk-patch"/>
              </a:rPr>
              <a:t>文化部）</a:t>
            </a:r>
            <a:endParaRPr lang="zh-TW" altLang="en-US" b="0" i="0" dirty="0">
              <a:solidFill>
                <a:srgbClr val="F8FAFF"/>
              </a:solidFill>
              <a:effectLst/>
              <a:latin typeface="quote-cjk-patch"/>
            </a:endParaRP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zh-TW" altLang="en-US" b="1" i="0" dirty="0">
                <a:solidFill>
                  <a:srgbClr val="F8FAFF"/>
                </a:solidFill>
                <a:effectLst/>
                <a:latin typeface="quote-cjk-patch"/>
              </a:rPr>
              <a:t>兵部（國防部）</a:t>
            </a:r>
            <a:endParaRPr lang="zh-TW" altLang="en-US" b="0" i="0" dirty="0">
              <a:solidFill>
                <a:srgbClr val="F8FAFF"/>
              </a:solidFill>
              <a:effectLst/>
              <a:latin typeface="quote-cjk-patch"/>
            </a:endParaRP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zh-TW" altLang="en-US" b="1" i="0" dirty="0">
                <a:solidFill>
                  <a:srgbClr val="F8FAFF"/>
                </a:solidFill>
                <a:effectLst/>
                <a:latin typeface="quote-cjk-patch"/>
              </a:rPr>
              <a:t>刑部（司法部</a:t>
            </a:r>
            <a:r>
              <a:rPr lang="en-US" altLang="zh-TW" b="1" i="0" dirty="0">
                <a:solidFill>
                  <a:srgbClr val="F8FAFF"/>
                </a:solidFill>
                <a:effectLst/>
                <a:latin typeface="quote-cjk-patch"/>
              </a:rPr>
              <a:t>+</a:t>
            </a:r>
            <a:r>
              <a:rPr lang="zh-TW" altLang="en-US" b="1" i="0" dirty="0">
                <a:solidFill>
                  <a:srgbClr val="F8FAFF"/>
                </a:solidFill>
                <a:effectLst/>
                <a:latin typeface="quote-cjk-patch"/>
              </a:rPr>
              <a:t>最高法院）</a:t>
            </a:r>
            <a:endParaRPr lang="zh-TW" altLang="en-US" b="0" i="0" dirty="0">
              <a:solidFill>
                <a:srgbClr val="F8FAFF"/>
              </a:solidFill>
              <a:effectLst/>
              <a:latin typeface="quote-cjk-patch"/>
            </a:endParaRP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zh-TW" altLang="en-US" b="1" i="0" dirty="0">
                <a:solidFill>
                  <a:srgbClr val="F8FAFF"/>
                </a:solidFill>
                <a:effectLst/>
                <a:latin typeface="quote-cjk-patch"/>
              </a:rPr>
              <a:t>工部（住建部</a:t>
            </a:r>
            <a:r>
              <a:rPr lang="en-US" altLang="zh-TW" b="1" i="0" dirty="0">
                <a:solidFill>
                  <a:srgbClr val="F8FAFF"/>
                </a:solidFill>
                <a:effectLst/>
                <a:latin typeface="quote-cjk-patch"/>
              </a:rPr>
              <a:t>+</a:t>
            </a:r>
            <a:r>
              <a:rPr lang="zh-TW" altLang="en-US" b="1" i="0" dirty="0">
                <a:solidFill>
                  <a:srgbClr val="F8FAFF"/>
                </a:solidFill>
                <a:effectLst/>
                <a:latin typeface="quote-cjk-patch"/>
              </a:rPr>
              <a:t>水利部</a:t>
            </a:r>
            <a:r>
              <a:rPr lang="en-US" altLang="zh-TW" b="1" i="0" dirty="0">
                <a:solidFill>
                  <a:srgbClr val="F8FAFF"/>
                </a:solidFill>
                <a:effectLst/>
                <a:latin typeface="quote-cjk-patch"/>
              </a:rPr>
              <a:t>+</a:t>
            </a:r>
            <a:r>
              <a:rPr lang="zh-TW" altLang="en-US" b="1" i="0" dirty="0">
                <a:solidFill>
                  <a:srgbClr val="F8FAFF"/>
                </a:solidFill>
                <a:effectLst/>
                <a:latin typeface="quote-cjk-patch"/>
              </a:rPr>
              <a:t>交通部）</a:t>
            </a:r>
            <a:endParaRPr lang="zh-TW" altLang="en-US" b="0" i="0" dirty="0">
              <a:solidFill>
                <a:srgbClr val="F8FAFF"/>
              </a:solidFill>
              <a:effectLst/>
              <a:latin typeface="quote-cjk-patch"/>
            </a:endParaRP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endParaRPr lang="zh-TW" altLang="en-US" b="0" i="0" dirty="0">
              <a:solidFill>
                <a:srgbClr val="F8FAFF"/>
              </a:solidFill>
              <a:effectLst/>
              <a:latin typeface="quote-cjk-patch"/>
            </a:endParaRP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endParaRPr lang="zh-TW" altLang="en-US" b="0" i="0" dirty="0">
              <a:solidFill>
                <a:srgbClr val="F8FAFF"/>
              </a:solidFill>
              <a:effectLst/>
              <a:latin typeface="quote-cjk-patch"/>
            </a:endParaRPr>
          </a:p>
          <a:p>
            <a:endParaRPr lang="en-US" dirty="0"/>
          </a:p>
        </p:txBody>
      </p:sp>
      <p:sp>
        <p:nvSpPr>
          <p:cNvPr id="4" name="Slide Number Placeholder 3"/>
          <p:cNvSpPr>
            <a:spLocks noGrp="1"/>
          </p:cNvSpPr>
          <p:nvPr>
            <p:ph type="sldNum" sz="quarter" idx="5"/>
          </p:nvPr>
        </p:nvSpPr>
        <p:spPr/>
        <p:txBody>
          <a:bodyPr/>
          <a:lstStyle/>
          <a:p>
            <a:fld id="{C500EC68-6382-4F92-8AFA-3A6AFA203AFA}" type="slidenum">
              <a:rPr lang="en-GB" smtClean="0"/>
              <a:t>39</a:t>
            </a:fld>
            <a:endParaRPr lang="en-GB"/>
          </a:p>
        </p:txBody>
      </p:sp>
    </p:spTree>
    <p:extLst>
      <p:ext uri="{BB962C8B-B14F-4D97-AF65-F5344CB8AC3E}">
        <p14:creationId xmlns:p14="http://schemas.microsoft.com/office/powerpoint/2010/main" val="377815206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78A096-F0C3-3A45-9DD1-5EFBCD2FCF6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B0774B7-C481-3837-4067-B8F2AE110ED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D38750C-8BFE-8A90-0039-F59FC43541CB}"/>
              </a:ext>
            </a:extLst>
          </p:cNvPr>
          <p:cNvSpPr>
            <a:spLocks noGrp="1"/>
          </p:cNvSpPr>
          <p:nvPr>
            <p:ph type="body" idx="1"/>
          </p:nvPr>
        </p:nvSpPr>
        <p:spPr/>
        <p:txBody>
          <a:bodyPr/>
          <a:lstStyle/>
          <a:p>
            <a:r>
              <a:rPr lang="zh-TW" altLang="en-US" sz="1200" b="0" i="0" kern="1200" dirty="0">
                <a:solidFill>
                  <a:schemeClr val="tx1"/>
                </a:solidFill>
                <a:effectLst/>
                <a:latin typeface="+mn-lt"/>
                <a:ea typeface="+mn-ea"/>
                <a:cs typeface="+mn-cs"/>
              </a:rPr>
              <a:t>薛敷，他專門都是用虛誣詐偽來寫狀詞，能夠掩飾，無理說成有理，結果就這樣，可能就幫很多有地位、有錢的人打這種官司，後來就致富。但是自己良心也不安，就設道家的醮來謝罪，結果就請道士來做法。這個道士跪拜之後起來就說，你寫的疏文上帝已經有批下來了，你的結果是「家付火司」，就是火災，人遭水災。因為他惡已經造下去了，之後果然家被火燒了，自己落水而死。所以這個有福報都搞成身死之外，還殃及他自己的家人，這真正是薄福。</a:t>
            </a:r>
            <a:endParaRPr lang="zh-TW" altLang="en-US" sz="3200" dirty="0">
              <a:solidFill>
                <a:srgbClr val="141413"/>
              </a:solidFill>
              <a:effectLst/>
              <a:latin typeface="Helvetica" pitchFamily="2" charset="0"/>
            </a:endParaRPr>
          </a:p>
        </p:txBody>
      </p:sp>
      <p:sp>
        <p:nvSpPr>
          <p:cNvPr id="4" name="Slide Number Placeholder 3">
            <a:extLst>
              <a:ext uri="{FF2B5EF4-FFF2-40B4-BE49-F238E27FC236}">
                <a16:creationId xmlns:a16="http://schemas.microsoft.com/office/drawing/2014/main" id="{3520EAF1-ACE3-1F3F-35D9-EB8CDB9D40B8}"/>
              </a:ext>
            </a:extLst>
          </p:cNvPr>
          <p:cNvSpPr>
            <a:spLocks noGrp="1"/>
          </p:cNvSpPr>
          <p:nvPr>
            <p:ph type="sldNum" sz="quarter" idx="5"/>
          </p:nvPr>
        </p:nvSpPr>
        <p:spPr/>
        <p:txBody>
          <a:bodyPr/>
          <a:lstStyle/>
          <a:p>
            <a:fld id="{7C366290-4595-5745-A50F-D5EC13BAC604}" type="slidenum">
              <a:rPr lang="en-US" noProof="0" smtClean="0"/>
              <a:t>40</a:t>
            </a:fld>
            <a:endParaRPr lang="en-US" noProof="0" dirty="0"/>
          </a:p>
        </p:txBody>
      </p:sp>
    </p:spTree>
    <p:extLst>
      <p:ext uri="{BB962C8B-B14F-4D97-AF65-F5344CB8AC3E}">
        <p14:creationId xmlns:p14="http://schemas.microsoft.com/office/powerpoint/2010/main" val="207177256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78A096-F0C3-3A45-9DD1-5EFBCD2FCF6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B0774B7-C481-3837-4067-B8F2AE110ED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D38750C-8BFE-8A90-0039-F59FC43541CB}"/>
              </a:ext>
            </a:extLst>
          </p:cNvPr>
          <p:cNvSpPr>
            <a:spLocks noGrp="1"/>
          </p:cNvSpPr>
          <p:nvPr>
            <p:ph type="body" idx="1"/>
          </p:nvPr>
        </p:nvSpPr>
        <p:spPr/>
        <p:txBody>
          <a:bodyPr/>
          <a:lstStyle/>
          <a:p>
            <a:pPr algn="just"/>
            <a:r>
              <a:rPr lang="zh-TW" altLang="en-US" sz="1200" b="0" i="0" kern="1200" dirty="0">
                <a:solidFill>
                  <a:schemeClr val="tx1"/>
                </a:solidFill>
                <a:effectLst/>
                <a:latin typeface="+mn-lt"/>
                <a:ea typeface="+mn-ea"/>
                <a:cs typeface="+mn-cs"/>
              </a:rPr>
              <a:t>怎麼可以彼此相爭，絲毫去計較，甚至於憤怒、去互相的攻擊，甚至於是伺機找到把柄、或者找到機會就去攻擊他？</a:t>
            </a:r>
            <a:endParaRPr lang="en-GB" altLang="zh-TW" sz="1200" b="0" i="0" kern="1200" dirty="0">
              <a:solidFill>
                <a:schemeClr val="tx1"/>
              </a:solidFill>
              <a:effectLst/>
              <a:latin typeface="+mn-lt"/>
              <a:ea typeface="+mn-ea"/>
              <a:cs typeface="+mn-cs"/>
            </a:endParaRPr>
          </a:p>
          <a:p>
            <a:pPr algn="just"/>
            <a:endParaRPr lang="en-GB" altLang="zh-TW" sz="1200" b="0" i="0" kern="1200" dirty="0">
              <a:solidFill>
                <a:schemeClr val="tx1"/>
              </a:solidFill>
              <a:effectLst/>
              <a:latin typeface="+mn-lt"/>
              <a:ea typeface="+mn-ea"/>
              <a:cs typeface="+mn-cs"/>
            </a:endParaRPr>
          </a:p>
          <a:p>
            <a:pPr algn="just"/>
            <a:r>
              <a:rPr lang="zh-TW" altLang="en-US" sz="1200" b="0" i="0" kern="1200" dirty="0">
                <a:solidFill>
                  <a:schemeClr val="tx1"/>
                </a:solidFill>
                <a:effectLst/>
                <a:latin typeface="+mn-lt"/>
                <a:ea typeface="+mn-ea"/>
                <a:cs typeface="+mn-cs"/>
              </a:rPr>
              <a:t>事實上都跟我們有非常親密的，不管是血緣關係還是姻親關係，都是同一個祖先、同樣的父母，甚至於你傷了誰，連帶的就傷了一批人。</a:t>
            </a:r>
            <a:endParaRPr lang="en-GB" altLang="zh-TW" sz="1200" b="0" i="0" kern="1200" dirty="0">
              <a:solidFill>
                <a:schemeClr val="tx1"/>
              </a:solidFill>
              <a:effectLst/>
              <a:latin typeface="+mn-lt"/>
              <a:ea typeface="+mn-ea"/>
              <a:cs typeface="+mn-cs"/>
            </a:endParaRPr>
          </a:p>
          <a:p>
            <a:pPr algn="just"/>
            <a:endParaRPr lang="en-GB" altLang="zh-TW" sz="1200" b="0" i="0" kern="1200" dirty="0">
              <a:solidFill>
                <a:schemeClr val="tx1"/>
              </a:solidFill>
              <a:effectLst/>
              <a:latin typeface="+mn-lt"/>
              <a:ea typeface="+mn-ea"/>
              <a:cs typeface="+mn-cs"/>
            </a:endParaRPr>
          </a:p>
          <a:p>
            <a:pPr algn="just"/>
            <a:r>
              <a:rPr lang="zh-TW" altLang="en-US" sz="1200" b="0" i="0" kern="1200" dirty="0">
                <a:solidFill>
                  <a:schemeClr val="tx1"/>
                </a:solidFill>
                <a:effectLst/>
                <a:latin typeface="+mn-lt"/>
                <a:ea typeface="+mn-ea"/>
                <a:cs typeface="+mn-cs"/>
              </a:rPr>
              <a:t>就好像你傷了樹枝，也傷了這棵樹一樣。所以前面講到的兄弟，延伸也是整個宗族，兄弟連枝各自榮，不能互相傷害。這個是強調重情義、重恩義、重道義。</a:t>
            </a:r>
            <a:endParaRPr lang="en-GB" altLang="ja-JP" sz="2000" dirty="0">
              <a:solidFill>
                <a:srgbClr val="543E34"/>
              </a:solidFill>
              <a:latin typeface="DengXian" panose="02010600030101010101" pitchFamily="2" charset="-122"/>
              <a:ea typeface="DengXian" panose="02010600030101010101" pitchFamily="2" charset="-122"/>
              <a:cs typeface="+mn-lt"/>
            </a:endParaRPr>
          </a:p>
        </p:txBody>
      </p:sp>
      <p:sp>
        <p:nvSpPr>
          <p:cNvPr id="4" name="Slide Number Placeholder 3">
            <a:extLst>
              <a:ext uri="{FF2B5EF4-FFF2-40B4-BE49-F238E27FC236}">
                <a16:creationId xmlns:a16="http://schemas.microsoft.com/office/drawing/2014/main" id="{3520EAF1-ACE3-1F3F-35D9-EB8CDB9D40B8}"/>
              </a:ext>
            </a:extLst>
          </p:cNvPr>
          <p:cNvSpPr>
            <a:spLocks noGrp="1"/>
          </p:cNvSpPr>
          <p:nvPr>
            <p:ph type="sldNum" sz="quarter" idx="5"/>
          </p:nvPr>
        </p:nvSpPr>
        <p:spPr/>
        <p:txBody>
          <a:bodyPr/>
          <a:lstStyle/>
          <a:p>
            <a:fld id="{7C366290-4595-5745-A50F-D5EC13BAC604}" type="slidenum">
              <a:rPr lang="en-US" noProof="0" smtClean="0"/>
              <a:t>41</a:t>
            </a:fld>
            <a:endParaRPr lang="en-US" noProof="0" dirty="0"/>
          </a:p>
        </p:txBody>
      </p:sp>
    </p:spTree>
    <p:extLst>
      <p:ext uri="{BB962C8B-B14F-4D97-AF65-F5344CB8AC3E}">
        <p14:creationId xmlns:p14="http://schemas.microsoft.com/office/powerpoint/2010/main" val="367882432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78A096-F0C3-3A45-9DD1-5EFBCD2FCF6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B0774B7-C481-3837-4067-B8F2AE110ED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D38750C-8BFE-8A90-0039-F59FC43541CB}"/>
              </a:ext>
            </a:extLst>
          </p:cNvPr>
          <p:cNvSpPr>
            <a:spLocks noGrp="1"/>
          </p:cNvSpPr>
          <p:nvPr>
            <p:ph type="body" idx="1"/>
          </p:nvPr>
        </p:nvSpPr>
        <p:spPr/>
        <p:txBody>
          <a:bodyPr/>
          <a:lstStyle/>
          <a:p>
            <a:pPr algn="just"/>
            <a:r>
              <a:rPr lang="zh-TW" altLang="en-US" sz="1200" b="0" i="0" kern="1200" dirty="0">
                <a:solidFill>
                  <a:schemeClr val="tx1"/>
                </a:solidFill>
                <a:effectLst/>
                <a:latin typeface="+mn-lt"/>
                <a:ea typeface="+mn-ea"/>
                <a:cs typeface="+mn-cs"/>
              </a:rPr>
              <a:t>春秋的晏子，他自己乘坐的車馬很破舊、很不好，馬都瘦瘦的。結果當時候有一個大臣，就藉這個機會，等於是批評晏子，就是桓子，就批評他說：「君上給你那麼多俸祿，你看你的車馬是這個樣子，是不是在隱藏國君對你的恩德？」這個都講一些話來挑唆。晏子就說了：「自從君上給我顯貴，我父親那一族的沒有無車可乘的，母族沒有衣食有缺的，妻子那一族的沒有冷凍挨餓的，整個齊國受到臣照顧過生活的三百餘人，這樣怎麼是隱藏國君的恩賜？反而是彰顯國君的恩德。」</a:t>
            </a:r>
            <a:endParaRPr lang="en-GB" altLang="zh-TW" sz="1200" b="0" i="0" kern="1200" dirty="0">
              <a:solidFill>
                <a:schemeClr val="tx1"/>
              </a:solidFill>
              <a:effectLst/>
              <a:latin typeface="+mn-lt"/>
              <a:ea typeface="+mn-ea"/>
              <a:cs typeface="+mn-cs"/>
            </a:endParaRPr>
          </a:p>
          <a:p>
            <a:pPr algn="just"/>
            <a:endParaRPr lang="en-GB" altLang="zh-TW" sz="1200" b="0" i="0" kern="1200" dirty="0">
              <a:solidFill>
                <a:schemeClr val="tx1"/>
              </a:solidFill>
              <a:effectLst/>
              <a:latin typeface="+mn-lt"/>
              <a:ea typeface="+mn-ea"/>
              <a:cs typeface="+mn-cs"/>
            </a:endParaRPr>
          </a:p>
          <a:p>
            <a:pPr algn="just"/>
            <a:r>
              <a:rPr lang="zh-TW" altLang="en-US" sz="1200" b="0" i="0" kern="1200" dirty="0">
                <a:solidFill>
                  <a:schemeClr val="tx1"/>
                </a:solidFill>
                <a:effectLst/>
                <a:latin typeface="+mn-lt"/>
                <a:ea typeface="+mn-ea"/>
                <a:cs typeface="+mn-cs"/>
              </a:rPr>
              <a:t>「先父族，後母族，後妻族，最後及疏遠。是謂以其所愛，及其所不愛」，所以這個愛它也是有親疏遠近，因為畢竟在因緣上、在人情上，這麼做是比較合乎人情事理的。所以孟子說，「親親而仁民，仁民而愛物」。縱使我們看地藏菩薩，也是由對母親的至孝，延伸到對一切人、一切眾生。所以晏子可以稱得是很能夠善待和睦宗親。只要有這顆心，怎麼可能會去攻訐自己的宗親？不可能。</a:t>
            </a:r>
            <a:endParaRPr lang="en-GB" altLang="ja-JP" sz="2000" dirty="0">
              <a:solidFill>
                <a:srgbClr val="543E34"/>
              </a:solidFill>
              <a:latin typeface="DengXian" panose="02010600030101010101" pitchFamily="2" charset="-122"/>
              <a:ea typeface="DengXian" panose="02010600030101010101" pitchFamily="2" charset="-122"/>
              <a:cs typeface="+mn-lt"/>
            </a:endParaRPr>
          </a:p>
        </p:txBody>
      </p:sp>
      <p:sp>
        <p:nvSpPr>
          <p:cNvPr id="4" name="Slide Number Placeholder 3">
            <a:extLst>
              <a:ext uri="{FF2B5EF4-FFF2-40B4-BE49-F238E27FC236}">
                <a16:creationId xmlns:a16="http://schemas.microsoft.com/office/drawing/2014/main" id="{3520EAF1-ACE3-1F3F-35D9-EB8CDB9D40B8}"/>
              </a:ext>
            </a:extLst>
          </p:cNvPr>
          <p:cNvSpPr>
            <a:spLocks noGrp="1"/>
          </p:cNvSpPr>
          <p:nvPr>
            <p:ph type="sldNum" sz="quarter" idx="5"/>
          </p:nvPr>
        </p:nvSpPr>
        <p:spPr/>
        <p:txBody>
          <a:bodyPr/>
          <a:lstStyle/>
          <a:p>
            <a:fld id="{7C366290-4595-5745-A50F-D5EC13BAC604}" type="slidenum">
              <a:rPr lang="en-US" noProof="0" smtClean="0"/>
              <a:t>42</a:t>
            </a:fld>
            <a:endParaRPr lang="en-US" noProof="0" dirty="0"/>
          </a:p>
        </p:txBody>
      </p:sp>
    </p:spTree>
    <p:extLst>
      <p:ext uri="{BB962C8B-B14F-4D97-AF65-F5344CB8AC3E}">
        <p14:creationId xmlns:p14="http://schemas.microsoft.com/office/powerpoint/2010/main" val="3199871479"/>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78A096-F0C3-3A45-9DD1-5EFBCD2FCF6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B0774B7-C481-3837-4067-B8F2AE110ED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D38750C-8BFE-8A90-0039-F59FC43541CB}"/>
              </a:ext>
            </a:extLst>
          </p:cNvPr>
          <p:cNvSpPr>
            <a:spLocks noGrp="1"/>
          </p:cNvSpPr>
          <p:nvPr>
            <p:ph type="body" idx="1"/>
          </p:nvPr>
        </p:nvSpPr>
        <p:spPr/>
        <p:txBody>
          <a:bodyPr/>
          <a:lstStyle/>
          <a:p>
            <a:pPr algn="just"/>
            <a:r>
              <a:rPr lang="zh-TW" altLang="en-US" sz="1200" b="0" i="0" kern="1200" dirty="0">
                <a:solidFill>
                  <a:schemeClr val="tx1"/>
                </a:solidFill>
                <a:effectLst/>
                <a:latin typeface="+mn-lt"/>
                <a:ea typeface="+mn-ea"/>
                <a:cs typeface="+mn-cs"/>
              </a:rPr>
              <a:t>這個剛毅是指理智方面的。而太上老君所戒的剛強是「動於氣者」，那是他的暴戾之氣。</a:t>
            </a:r>
            <a:endParaRPr lang="en-GB" altLang="ja-JP" sz="2000" dirty="0">
              <a:solidFill>
                <a:srgbClr val="543E34"/>
              </a:solidFill>
              <a:latin typeface="DengXian" panose="02010600030101010101" pitchFamily="2" charset="-122"/>
              <a:ea typeface="DengXian" panose="02010600030101010101" pitchFamily="2" charset="-122"/>
              <a:cs typeface="+mn-lt"/>
            </a:endParaRPr>
          </a:p>
        </p:txBody>
      </p:sp>
      <p:sp>
        <p:nvSpPr>
          <p:cNvPr id="4" name="Slide Number Placeholder 3">
            <a:extLst>
              <a:ext uri="{FF2B5EF4-FFF2-40B4-BE49-F238E27FC236}">
                <a16:creationId xmlns:a16="http://schemas.microsoft.com/office/drawing/2014/main" id="{3520EAF1-ACE3-1F3F-35D9-EB8CDB9D40B8}"/>
              </a:ext>
            </a:extLst>
          </p:cNvPr>
          <p:cNvSpPr>
            <a:spLocks noGrp="1"/>
          </p:cNvSpPr>
          <p:nvPr>
            <p:ph type="sldNum" sz="quarter" idx="5"/>
          </p:nvPr>
        </p:nvSpPr>
        <p:spPr/>
        <p:txBody>
          <a:bodyPr/>
          <a:lstStyle/>
          <a:p>
            <a:fld id="{7C366290-4595-5745-A50F-D5EC13BAC604}" type="slidenum">
              <a:rPr lang="en-US" noProof="0" smtClean="0"/>
              <a:t>43</a:t>
            </a:fld>
            <a:endParaRPr lang="en-US" noProof="0" dirty="0"/>
          </a:p>
        </p:txBody>
      </p:sp>
    </p:spTree>
    <p:extLst>
      <p:ext uri="{BB962C8B-B14F-4D97-AF65-F5344CB8AC3E}">
        <p14:creationId xmlns:p14="http://schemas.microsoft.com/office/powerpoint/2010/main" val="353154969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78A096-F0C3-3A45-9DD1-5EFBCD2FCF6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B0774B7-C481-3837-4067-B8F2AE110ED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D38750C-8BFE-8A90-0039-F59FC43541CB}"/>
              </a:ext>
            </a:extLst>
          </p:cNvPr>
          <p:cNvSpPr>
            <a:spLocks noGrp="1"/>
          </p:cNvSpPr>
          <p:nvPr>
            <p:ph type="body" idx="1"/>
          </p:nvPr>
        </p:nvSpPr>
        <p:spPr/>
        <p:txBody>
          <a:bodyPr/>
          <a:lstStyle/>
          <a:p>
            <a:pPr algn="just"/>
            <a:r>
              <a:rPr lang="zh-TW" altLang="en-US" sz="1200" b="0" i="0" kern="1200" dirty="0">
                <a:solidFill>
                  <a:schemeClr val="tx1"/>
                </a:solidFill>
                <a:effectLst/>
                <a:latin typeface="+mn-lt"/>
                <a:ea typeface="+mn-ea"/>
                <a:cs typeface="+mn-cs"/>
              </a:rPr>
              <a:t>所以接下來說，「若吃過幾番大虧，漸漸化而柔弱」，他說這樣是剛強人的萬幸。所以得撞到牆，肯反思、反省，可能還有轉緩的餘地，不然剛強很難不摧折。</a:t>
            </a:r>
            <a:endParaRPr lang="en-GB" altLang="zh-TW" sz="1200" b="0" i="0" kern="1200" dirty="0">
              <a:solidFill>
                <a:schemeClr val="tx1"/>
              </a:solidFill>
              <a:effectLst/>
              <a:latin typeface="+mn-lt"/>
              <a:ea typeface="+mn-ea"/>
              <a:cs typeface="+mn-cs"/>
            </a:endParaRPr>
          </a:p>
          <a:p>
            <a:pPr algn="just"/>
            <a:endParaRPr lang="en-GB" altLang="zh-TW" sz="1200" b="0" i="0" kern="1200" dirty="0">
              <a:solidFill>
                <a:schemeClr val="tx1"/>
              </a:solidFill>
              <a:effectLst/>
              <a:latin typeface="+mn-lt"/>
              <a:ea typeface="+mn-ea"/>
              <a:cs typeface="+mn-cs"/>
            </a:endParaRPr>
          </a:p>
          <a:p>
            <a:pPr algn="just"/>
            <a:r>
              <a:rPr lang="zh-TW" altLang="en-US" sz="1200" b="0" i="0" kern="1200" dirty="0">
                <a:solidFill>
                  <a:schemeClr val="tx1"/>
                </a:solidFill>
                <a:effectLst/>
                <a:latin typeface="+mn-lt"/>
                <a:ea typeface="+mn-ea"/>
                <a:cs typeface="+mn-cs"/>
              </a:rPr>
              <a:t>尤其我們學佛，要慈悲為本，而且修行之人必然是從去習氣下功夫，而這個剛強就是脾氣太大了，太強勢，這個瞋一定要對治，火燒功德林，百萬障門開。</a:t>
            </a:r>
            <a:endParaRPr lang="en-GB" altLang="zh-TW" sz="1200" b="0" i="0" kern="1200" dirty="0">
              <a:solidFill>
                <a:schemeClr val="tx1"/>
              </a:solidFill>
              <a:effectLst/>
              <a:latin typeface="+mn-lt"/>
              <a:ea typeface="+mn-ea"/>
              <a:cs typeface="+mn-cs"/>
            </a:endParaRPr>
          </a:p>
          <a:p>
            <a:pPr algn="just"/>
            <a:endParaRPr lang="en-GB" altLang="ja-JP" sz="1200" b="0" i="0" kern="1200" dirty="0">
              <a:solidFill>
                <a:schemeClr val="tx1"/>
              </a:solidFill>
              <a:effectLst/>
              <a:latin typeface="+mn-lt"/>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lang="zh-TW" altLang="en-US" sz="2000" dirty="0">
                <a:solidFill>
                  <a:srgbClr val="543E34"/>
                </a:solidFill>
                <a:latin typeface="DengXian" panose="02010600030101010101" pitchFamily="2" charset="-122"/>
                <a:ea typeface="DengXian" panose="02010600030101010101" pitchFamily="2" charset="-122"/>
                <a:cs typeface="+mn-lt"/>
              </a:rPr>
              <a:t>「墜惡道之因緣」：瞋恚是地獄的引業</a:t>
            </a:r>
            <a:endParaRPr lang="en-GB" altLang="zh-TW" sz="2000" dirty="0">
              <a:solidFill>
                <a:srgbClr val="543E34"/>
              </a:solidFill>
              <a:latin typeface="DengXian" panose="02010600030101010101" pitchFamily="2" charset="-122"/>
              <a:ea typeface="DengXian" panose="02010600030101010101" pitchFamily="2" charset="-122"/>
              <a:cs typeface="+mn-lt"/>
            </a:endParaRPr>
          </a:p>
        </p:txBody>
      </p:sp>
      <p:sp>
        <p:nvSpPr>
          <p:cNvPr id="4" name="Slide Number Placeholder 3">
            <a:extLst>
              <a:ext uri="{FF2B5EF4-FFF2-40B4-BE49-F238E27FC236}">
                <a16:creationId xmlns:a16="http://schemas.microsoft.com/office/drawing/2014/main" id="{3520EAF1-ACE3-1F3F-35D9-EB8CDB9D40B8}"/>
              </a:ext>
            </a:extLst>
          </p:cNvPr>
          <p:cNvSpPr>
            <a:spLocks noGrp="1"/>
          </p:cNvSpPr>
          <p:nvPr>
            <p:ph type="sldNum" sz="quarter" idx="5"/>
          </p:nvPr>
        </p:nvSpPr>
        <p:spPr/>
        <p:txBody>
          <a:bodyPr/>
          <a:lstStyle/>
          <a:p>
            <a:fld id="{7C366290-4595-5745-A50F-D5EC13BAC604}" type="slidenum">
              <a:rPr lang="en-US" noProof="0" smtClean="0"/>
              <a:t>44</a:t>
            </a:fld>
            <a:endParaRPr lang="en-US" noProof="0" dirty="0"/>
          </a:p>
        </p:txBody>
      </p:sp>
    </p:spTree>
    <p:extLst>
      <p:ext uri="{BB962C8B-B14F-4D97-AF65-F5344CB8AC3E}">
        <p14:creationId xmlns:p14="http://schemas.microsoft.com/office/powerpoint/2010/main" val="61052243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78A096-F0C3-3A45-9DD1-5EFBCD2FCF6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B0774B7-C481-3837-4067-B8F2AE110ED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D38750C-8BFE-8A90-0039-F59FC43541CB}"/>
              </a:ext>
            </a:extLst>
          </p:cNvPr>
          <p:cNvSpPr>
            <a:spLocks noGrp="1"/>
          </p:cNvSpPr>
          <p:nvPr>
            <p:ph type="body" idx="1"/>
          </p:nvPr>
        </p:nvSpPr>
        <p:spPr/>
        <p:txBody>
          <a:bodyPr/>
          <a:lstStyle/>
          <a:p>
            <a:pPr algn="just"/>
            <a:r>
              <a:rPr lang="en-GB" altLang="zh-TW" sz="1200" b="0" i="0" kern="1200" dirty="0">
                <a:solidFill>
                  <a:schemeClr val="tx1"/>
                </a:solidFill>
                <a:effectLst/>
                <a:latin typeface="+mn-lt"/>
                <a:ea typeface="+mn-ea"/>
                <a:cs typeface="+mn-cs"/>
              </a:rPr>
              <a:t>“</a:t>
            </a:r>
            <a:r>
              <a:rPr lang="zh-TW" altLang="en-US" sz="1200" dirty="0">
                <a:solidFill>
                  <a:srgbClr val="543E34"/>
                </a:solidFill>
                <a:latin typeface="DengXian" panose="02010600030101010101" pitchFamily="2" charset="-122"/>
                <a:ea typeface="DengXian" panose="02010600030101010101" pitchFamily="2" charset="-122"/>
                <a:cs typeface="+mn-lt"/>
              </a:rPr>
              <a:t>肅</a:t>
            </a:r>
            <a:r>
              <a:rPr lang="en-GB" altLang="zh-TW" sz="1200" b="0" i="0" kern="1200" dirty="0">
                <a:solidFill>
                  <a:schemeClr val="tx1"/>
                </a:solidFill>
                <a:effectLst/>
                <a:latin typeface="+mn-lt"/>
                <a:ea typeface="+mn-ea"/>
                <a:cs typeface="+mn-cs"/>
              </a:rPr>
              <a:t>” (su4)</a:t>
            </a:r>
          </a:p>
          <a:p>
            <a:pPr algn="just"/>
            <a:endParaRPr lang="en-GB" altLang="zh-TW" sz="1200" b="0" i="0" kern="1200" dirty="0">
              <a:solidFill>
                <a:schemeClr val="tx1"/>
              </a:solidFill>
              <a:effectLst/>
              <a:latin typeface="+mn-lt"/>
              <a:ea typeface="+mn-ea"/>
              <a:cs typeface="+mn-cs"/>
            </a:endParaRPr>
          </a:p>
          <a:p>
            <a:pPr algn="just"/>
            <a:r>
              <a:rPr lang="zh-TW" altLang="en-US" sz="1200" b="0" i="0" kern="1200" dirty="0">
                <a:solidFill>
                  <a:schemeClr val="tx1"/>
                </a:solidFill>
                <a:effectLst/>
                <a:latin typeface="+mn-lt"/>
                <a:ea typeface="+mn-ea"/>
                <a:cs typeface="+mn-cs"/>
              </a:rPr>
              <a:t>接下來舉具體怎樣是孔子所指的剛毅。舉了宋朝的包公，他是很剛直，在論斷一些案件的時候，也會聽取這些幕僚的意見來做判斷，人家所談的很在理，他都是歡喜接受，所以大家也很佩服他。</a:t>
            </a:r>
            <a:endParaRPr lang="en-GB" altLang="zh-TW" sz="1200" b="0" i="0" kern="1200" dirty="0">
              <a:solidFill>
                <a:schemeClr val="tx1"/>
              </a:solidFill>
              <a:effectLst/>
              <a:latin typeface="+mn-lt"/>
              <a:ea typeface="+mn-ea"/>
              <a:cs typeface="+mn-cs"/>
            </a:endParaRPr>
          </a:p>
          <a:p>
            <a:pPr algn="just"/>
            <a:endParaRPr lang="en-GB" altLang="zh-TW" sz="1200" b="0" i="0" kern="1200" dirty="0">
              <a:solidFill>
                <a:schemeClr val="tx1"/>
              </a:solidFill>
              <a:effectLst/>
              <a:latin typeface="+mn-lt"/>
              <a:ea typeface="+mn-ea"/>
              <a:cs typeface="+mn-cs"/>
            </a:endParaRPr>
          </a:p>
          <a:p>
            <a:pPr algn="just"/>
            <a:r>
              <a:rPr lang="zh-TW" altLang="en-US" sz="1200" b="0" i="0" kern="1200" dirty="0">
                <a:solidFill>
                  <a:schemeClr val="tx1"/>
                </a:solidFill>
                <a:effectLst/>
                <a:latin typeface="+mn-lt"/>
                <a:ea typeface="+mn-ea"/>
                <a:cs typeface="+mn-cs"/>
              </a:rPr>
              <a:t>他很公正剛直，這是「剛而近理」，「遇物能斷」，就是能夠判斷，很果決去判斷，這個剛強是屬於仁者之勇，就不是太上老君說的這個動之於氣的剛強。</a:t>
            </a:r>
            <a:endParaRPr lang="en-GB" altLang="ja-JP" sz="2000" dirty="0">
              <a:solidFill>
                <a:srgbClr val="543E34"/>
              </a:solidFill>
              <a:latin typeface="DengXian" panose="02010600030101010101" pitchFamily="2" charset="-122"/>
              <a:ea typeface="DengXian" panose="02010600030101010101" pitchFamily="2" charset="-122"/>
              <a:cs typeface="+mn-lt"/>
            </a:endParaRPr>
          </a:p>
        </p:txBody>
      </p:sp>
      <p:sp>
        <p:nvSpPr>
          <p:cNvPr id="4" name="Slide Number Placeholder 3">
            <a:extLst>
              <a:ext uri="{FF2B5EF4-FFF2-40B4-BE49-F238E27FC236}">
                <a16:creationId xmlns:a16="http://schemas.microsoft.com/office/drawing/2014/main" id="{3520EAF1-ACE3-1F3F-35D9-EB8CDB9D40B8}"/>
              </a:ext>
            </a:extLst>
          </p:cNvPr>
          <p:cNvSpPr>
            <a:spLocks noGrp="1"/>
          </p:cNvSpPr>
          <p:nvPr>
            <p:ph type="sldNum" sz="quarter" idx="5"/>
          </p:nvPr>
        </p:nvSpPr>
        <p:spPr/>
        <p:txBody>
          <a:bodyPr/>
          <a:lstStyle/>
          <a:p>
            <a:fld id="{7C366290-4595-5745-A50F-D5EC13BAC604}" type="slidenum">
              <a:rPr lang="en-US" noProof="0" smtClean="0"/>
              <a:t>45</a:t>
            </a:fld>
            <a:endParaRPr lang="en-US" noProof="0" dirty="0"/>
          </a:p>
        </p:txBody>
      </p:sp>
    </p:spTree>
    <p:extLst>
      <p:ext uri="{BB962C8B-B14F-4D97-AF65-F5344CB8AC3E}">
        <p14:creationId xmlns:p14="http://schemas.microsoft.com/office/powerpoint/2010/main" val="2086353172"/>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78A096-F0C3-3A45-9DD1-5EFBCD2FCF6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B0774B7-C481-3837-4067-B8F2AE110ED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D38750C-8BFE-8A90-0039-F59FC43541CB}"/>
              </a:ext>
            </a:extLst>
          </p:cNvPr>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zh-TW" altLang="en-US" sz="2000" b="0" i="0" kern="1200" dirty="0">
                <a:solidFill>
                  <a:schemeClr val="tx1"/>
                </a:solidFill>
                <a:effectLst/>
                <a:latin typeface="+mn-lt"/>
                <a:ea typeface="+mn-ea"/>
                <a:cs typeface="+mn-cs"/>
              </a:rPr>
              <a:t>後面舉宋朝的張汝慶，他就是濫用刑罰，人家還稱他是「打一套」，結果都很記恨他。後來他任期滿了，然後在回家的過程夢到數百個人，這些人有的頭破了、有的腳折了，統統要跟他索命。等到到家了，白天看到厲鬼，那就很恐怖了，冤親債主太多了，最後七竅流血而死。所以這裡講「強梁者不得其死」，而且不是死了就沒事了，之後的三途之報不知道什麼時候才出得來。下一句：</a:t>
            </a:r>
            <a:endParaRPr lang="en-US" altLang="zh-TW" sz="2000" dirty="0">
              <a:solidFill>
                <a:srgbClr val="543E34"/>
              </a:solidFill>
              <a:latin typeface="DengXian" panose="02010600030101010101" pitchFamily="2" charset="-122"/>
              <a:ea typeface="DengXian" panose="02010600030101010101" pitchFamily="2" charset="-122"/>
              <a:cs typeface="+mn-lt"/>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lang="en-US" altLang="zh-TW" sz="2000" dirty="0">
              <a:solidFill>
                <a:srgbClr val="543E34"/>
              </a:solidFill>
              <a:latin typeface="DengXian" panose="02010600030101010101" pitchFamily="2" charset="-122"/>
              <a:ea typeface="DengXian" panose="02010600030101010101" pitchFamily="2" charset="-122"/>
              <a:cs typeface="+mn-lt"/>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lang="en-US" altLang="zh-TW" sz="2000" dirty="0">
                <a:solidFill>
                  <a:srgbClr val="543E34"/>
                </a:solidFill>
                <a:latin typeface="DengXian" panose="02010600030101010101" pitchFamily="2" charset="-122"/>
                <a:ea typeface="DengXian" panose="02010600030101010101" pitchFamily="2" charset="-122"/>
                <a:cs typeface="+mn-lt"/>
              </a:rPr>
              <a:t>《</a:t>
            </a:r>
            <a:r>
              <a:rPr lang="zh-TW" altLang="en-US" sz="2000" dirty="0">
                <a:solidFill>
                  <a:srgbClr val="543E34"/>
                </a:solidFill>
                <a:latin typeface="DengXian" panose="02010600030101010101" pitchFamily="2" charset="-122"/>
                <a:ea typeface="DengXian" panose="02010600030101010101" pitchFamily="2" charset="-122"/>
                <a:cs typeface="+mn-lt"/>
              </a:rPr>
              <a:t>道德經</a:t>
            </a:r>
            <a:r>
              <a:rPr lang="en-US" altLang="zh-TW" sz="2000" dirty="0">
                <a:solidFill>
                  <a:srgbClr val="543E34"/>
                </a:solidFill>
                <a:latin typeface="DengXian" panose="02010600030101010101" pitchFamily="2" charset="-122"/>
                <a:ea typeface="DengXian" panose="02010600030101010101" pitchFamily="2" charset="-122"/>
                <a:cs typeface="+mn-lt"/>
              </a:rPr>
              <a:t>》</a:t>
            </a:r>
            <a:r>
              <a:rPr lang="zh-TW" altLang="en-US" sz="2000" dirty="0">
                <a:solidFill>
                  <a:srgbClr val="543E34"/>
                </a:solidFill>
                <a:latin typeface="DengXian" panose="02010600030101010101" pitchFamily="2" charset="-122"/>
                <a:ea typeface="DengXian" panose="02010600030101010101" pitchFamily="2" charset="-122"/>
                <a:cs typeface="+mn-lt"/>
              </a:rPr>
              <a:t>：「夫強梁者。不得其死」</a:t>
            </a:r>
            <a:endParaRPr lang="en-GB" altLang="zh-TW" sz="2000" dirty="0">
              <a:solidFill>
                <a:srgbClr val="543E34"/>
              </a:solidFill>
              <a:latin typeface="DengXian" panose="02010600030101010101" pitchFamily="2" charset="-122"/>
              <a:ea typeface="DengXian" panose="02010600030101010101" pitchFamily="2" charset="-122"/>
              <a:cs typeface="+mn-lt"/>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lang="zh-TW" altLang="en-US" sz="2000" b="0" i="0" u="none" strike="noStrike" dirty="0">
                <a:solidFill>
                  <a:srgbClr val="543E34"/>
                </a:solidFill>
                <a:effectLst/>
                <a:latin typeface="DengXian" panose="02010600030101010101" pitchFamily="2" charset="-122"/>
                <a:ea typeface="DengXian" panose="02010600030101010101" pitchFamily="2" charset="-122"/>
                <a:cs typeface="+mn-lt"/>
              </a:rPr>
              <a:t>「強梁」：</a:t>
            </a:r>
            <a:r>
              <a:rPr lang="zh-TW" altLang="en-US" sz="3200" b="0" i="0" u="none" strike="noStrike" dirty="0">
                <a:solidFill>
                  <a:srgbClr val="FFFFFF"/>
                </a:solidFill>
                <a:effectLst/>
                <a:latin typeface="ui-serif"/>
              </a:rPr>
              <a:t>強橫</a:t>
            </a:r>
            <a:r>
              <a:rPr lang="en-US" altLang="zh-TW" sz="3200" b="0" i="0" u="none" strike="noStrike" dirty="0">
                <a:solidFill>
                  <a:srgbClr val="FFFFFF"/>
                </a:solidFill>
                <a:effectLst/>
                <a:latin typeface="ui-serif"/>
              </a:rPr>
              <a:t> </a:t>
            </a:r>
            <a:r>
              <a:rPr lang="en-GB" altLang="zh-TW" sz="3200" b="0" i="0" u="none" strike="noStrike" dirty="0">
                <a:solidFill>
                  <a:srgbClr val="FFFFFF"/>
                </a:solidFill>
                <a:effectLst/>
                <a:latin typeface="ui-serif"/>
              </a:rPr>
              <a:t>(heng4) </a:t>
            </a:r>
            <a:r>
              <a:rPr lang="zh-TW" altLang="en-US" sz="3200" b="0" i="0" u="none" strike="noStrike" dirty="0">
                <a:solidFill>
                  <a:srgbClr val="FFFFFF"/>
                </a:solidFill>
                <a:effectLst/>
                <a:latin typeface="ui-serif"/>
              </a:rPr>
              <a:t>兇暴不講理的，梁，物體高起來的部分，引申有「驕蠻不馴」之意。</a:t>
            </a:r>
            <a:endParaRPr lang="en-GB" altLang="zh-TW" sz="3200" b="0" i="0" u="none" strike="noStrike" dirty="0">
              <a:solidFill>
                <a:srgbClr val="FFFFFF"/>
              </a:solidFill>
              <a:effectLst/>
              <a:latin typeface="ui-serif"/>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altLang="zh-TW" sz="3200" b="0" i="0" u="none" strike="noStrike" dirty="0">
              <a:solidFill>
                <a:srgbClr val="FFFFFF"/>
              </a:solidFill>
              <a:effectLst/>
              <a:latin typeface="ui-serif"/>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lang="zh-TW" altLang="en-US" sz="3200" b="0" i="0" u="none" strike="noStrike" dirty="0">
                <a:solidFill>
                  <a:srgbClr val="FFFFFF"/>
                </a:solidFill>
                <a:effectLst/>
                <a:latin typeface="ui-serif"/>
                <a:ea typeface="DengXian" panose="02010600030101010101" pitchFamily="2" charset="-122"/>
                <a:cs typeface="+mn-lt"/>
              </a:rPr>
              <a:t>「</a:t>
            </a:r>
            <a:r>
              <a:rPr lang="zh-TW" altLang="en-US" sz="3200" dirty="0">
                <a:solidFill>
                  <a:srgbClr val="543E34"/>
                </a:solidFill>
                <a:latin typeface="DengXian" panose="02010600030101010101" pitchFamily="2" charset="-122"/>
                <a:ea typeface="DengXian" panose="02010600030101010101" pitchFamily="2" charset="-122"/>
                <a:cs typeface="+mn-lt"/>
              </a:rPr>
              <a:t>強流爲賊</a:t>
            </a:r>
            <a:r>
              <a:rPr lang="zh-TW" altLang="en-US" sz="3200" b="0" i="0" u="none" strike="noStrike" dirty="0">
                <a:solidFill>
                  <a:srgbClr val="FFFFFF"/>
                </a:solidFill>
                <a:effectLst/>
                <a:latin typeface="ui-serif"/>
                <a:ea typeface="DengXian" panose="02010600030101010101" pitchFamily="2" charset="-122"/>
                <a:cs typeface="+mn-lt"/>
              </a:rPr>
              <a:t>」：性情剛強</a:t>
            </a:r>
            <a:r>
              <a:rPr lang="zh-TW" altLang="en-GB" sz="3200" b="0" i="0" u="none" strike="noStrike" dirty="0">
                <a:solidFill>
                  <a:srgbClr val="FFFFFF"/>
                </a:solidFill>
                <a:effectLst/>
                <a:latin typeface="ui-serif"/>
                <a:ea typeface="DengXian" panose="02010600030101010101" pitchFamily="2" charset="-122"/>
                <a:cs typeface="+mn-lt"/>
              </a:rPr>
              <a:t>幾近</a:t>
            </a:r>
            <a:r>
              <a:rPr lang="zh-TW" altLang="en-US" sz="3200" b="0" i="0" u="none" strike="noStrike" dirty="0">
                <a:solidFill>
                  <a:srgbClr val="FFFFFF"/>
                </a:solidFill>
                <a:effectLst/>
                <a:latin typeface="ui-serif"/>
                <a:ea typeface="DengXian" panose="02010600030101010101" pitchFamily="2" charset="-122"/>
                <a:cs typeface="+mn-lt"/>
              </a:rPr>
              <a:t>殘暴，變成傷害人的人</a:t>
            </a:r>
            <a:endParaRPr lang="en-GB" altLang="ja-JP" sz="2000" dirty="0">
              <a:solidFill>
                <a:srgbClr val="543E34"/>
              </a:solidFill>
              <a:latin typeface="DengXian" panose="02010600030101010101" pitchFamily="2" charset="-122"/>
              <a:ea typeface="DengXian" panose="02010600030101010101" pitchFamily="2" charset="-122"/>
              <a:cs typeface="+mn-lt"/>
            </a:endParaRPr>
          </a:p>
        </p:txBody>
      </p:sp>
      <p:sp>
        <p:nvSpPr>
          <p:cNvPr id="4" name="Slide Number Placeholder 3">
            <a:extLst>
              <a:ext uri="{FF2B5EF4-FFF2-40B4-BE49-F238E27FC236}">
                <a16:creationId xmlns:a16="http://schemas.microsoft.com/office/drawing/2014/main" id="{3520EAF1-ACE3-1F3F-35D9-EB8CDB9D40B8}"/>
              </a:ext>
            </a:extLst>
          </p:cNvPr>
          <p:cNvSpPr>
            <a:spLocks noGrp="1"/>
          </p:cNvSpPr>
          <p:nvPr>
            <p:ph type="sldNum" sz="quarter" idx="5"/>
          </p:nvPr>
        </p:nvSpPr>
        <p:spPr/>
        <p:txBody>
          <a:bodyPr/>
          <a:lstStyle/>
          <a:p>
            <a:fld id="{7C366290-4595-5745-A50F-D5EC13BAC604}" type="slidenum">
              <a:rPr lang="en-US" noProof="0" smtClean="0"/>
              <a:t>46</a:t>
            </a:fld>
            <a:endParaRPr lang="en-US" noProof="0" dirty="0"/>
          </a:p>
        </p:txBody>
      </p:sp>
    </p:spTree>
    <p:extLst>
      <p:ext uri="{BB962C8B-B14F-4D97-AF65-F5344CB8AC3E}">
        <p14:creationId xmlns:p14="http://schemas.microsoft.com/office/powerpoint/2010/main" val="92255987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78A096-F0C3-3A45-9DD1-5EFBCD2FCF6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B0774B7-C481-3837-4067-B8F2AE110ED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D38750C-8BFE-8A90-0039-F59FC43541CB}"/>
              </a:ext>
            </a:extLst>
          </p:cNvPr>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altLang="zh-TW" sz="2000" dirty="0">
                <a:solidFill>
                  <a:srgbClr val="543E34"/>
                </a:solidFill>
                <a:latin typeface="DengXian" panose="02010600030101010101" pitchFamily="2" charset="-122"/>
                <a:ea typeface="DengXian" panose="02010600030101010101" pitchFamily="2" charset="-122"/>
                <a:cs typeface="+mn-lt"/>
              </a:rPr>
              <a:t>【</a:t>
            </a:r>
            <a:r>
              <a:rPr lang="zh-TW" altLang="en-GB" sz="2000" dirty="0">
                <a:solidFill>
                  <a:srgbClr val="543E34"/>
                </a:solidFill>
                <a:latin typeface="DengXian" panose="02010600030101010101" pitchFamily="2" charset="-122"/>
                <a:ea typeface="DengXian" panose="02010600030101010101" pitchFamily="2" charset="-122"/>
                <a:cs typeface="+mn-lt"/>
              </a:rPr>
              <a:t>拉回自身</a:t>
            </a:r>
            <a:r>
              <a:rPr lang="en-US" altLang="zh-TW" sz="2000" dirty="0">
                <a:solidFill>
                  <a:srgbClr val="543E34"/>
                </a:solidFill>
                <a:latin typeface="DengXian" panose="02010600030101010101" pitchFamily="2" charset="-122"/>
                <a:ea typeface="DengXian" panose="02010600030101010101" pitchFamily="2" charset="-122"/>
                <a:cs typeface="+mn-lt"/>
              </a:rPr>
              <a:t>】</a:t>
            </a:r>
            <a:r>
              <a:rPr lang="zh-TW" altLang="en-US" sz="2000" dirty="0">
                <a:solidFill>
                  <a:srgbClr val="543E34"/>
                </a:solidFill>
                <a:latin typeface="DengXian" panose="02010600030101010101" pitchFamily="2" charset="-122"/>
                <a:ea typeface="DengXian" panose="02010600030101010101" pitchFamily="2" charset="-122"/>
                <a:cs typeface="+mn-lt"/>
              </a:rPr>
              <a:t>有沒有聽到別人說，跟我們講了也沒用？</a:t>
            </a:r>
            <a:endParaRPr lang="en-GB" altLang="zh-TW" sz="2000" dirty="0">
              <a:solidFill>
                <a:srgbClr val="543E34"/>
              </a:solidFill>
              <a:latin typeface="DengXian" panose="02010600030101010101" pitchFamily="2" charset="-122"/>
              <a:ea typeface="DengXian" panose="02010600030101010101" pitchFamily="2" charset="-122"/>
              <a:cs typeface="+mn-lt"/>
            </a:endParaRPr>
          </a:p>
          <a:p>
            <a:pPr algn="just"/>
            <a:endParaRPr lang="en-GB" altLang="ja-JP" sz="2000" dirty="0">
              <a:solidFill>
                <a:srgbClr val="543E34"/>
              </a:solidFill>
              <a:latin typeface="DengXian" panose="02010600030101010101" pitchFamily="2" charset="-122"/>
              <a:ea typeface="DengXian" panose="02010600030101010101" pitchFamily="2" charset="-122"/>
              <a:cs typeface="+mn-lt"/>
            </a:endParaRPr>
          </a:p>
        </p:txBody>
      </p:sp>
      <p:sp>
        <p:nvSpPr>
          <p:cNvPr id="4" name="Slide Number Placeholder 3">
            <a:extLst>
              <a:ext uri="{FF2B5EF4-FFF2-40B4-BE49-F238E27FC236}">
                <a16:creationId xmlns:a16="http://schemas.microsoft.com/office/drawing/2014/main" id="{3520EAF1-ACE3-1F3F-35D9-EB8CDB9D40B8}"/>
              </a:ext>
            </a:extLst>
          </p:cNvPr>
          <p:cNvSpPr>
            <a:spLocks noGrp="1"/>
          </p:cNvSpPr>
          <p:nvPr>
            <p:ph type="sldNum" sz="quarter" idx="5"/>
          </p:nvPr>
        </p:nvSpPr>
        <p:spPr/>
        <p:txBody>
          <a:bodyPr/>
          <a:lstStyle/>
          <a:p>
            <a:fld id="{7C366290-4595-5745-A50F-D5EC13BAC604}" type="slidenum">
              <a:rPr lang="en-US" noProof="0" smtClean="0"/>
              <a:t>47</a:t>
            </a:fld>
            <a:endParaRPr lang="en-US" noProof="0" dirty="0"/>
          </a:p>
        </p:txBody>
      </p:sp>
    </p:spTree>
    <p:extLst>
      <p:ext uri="{BB962C8B-B14F-4D97-AF65-F5344CB8AC3E}">
        <p14:creationId xmlns:p14="http://schemas.microsoft.com/office/powerpoint/2010/main" val="1337751664"/>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78A096-F0C3-3A45-9DD1-5EFBCD2FCF6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B0774B7-C481-3837-4067-B8F2AE110ED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D38750C-8BFE-8A90-0039-F59FC43541CB}"/>
              </a:ext>
            </a:extLst>
          </p:cNvPr>
          <p:cNvSpPr>
            <a:spLocks noGrp="1"/>
          </p:cNvSpPr>
          <p:nvPr>
            <p:ph type="body" idx="1"/>
          </p:nvPr>
        </p:nvSpPr>
        <p:spPr/>
        <p:txBody>
          <a:bodyPr/>
          <a:lstStyle/>
          <a:p>
            <a:r>
              <a:rPr lang="zh-TW" altLang="en-GB" sz="1200" dirty="0">
                <a:solidFill>
                  <a:srgbClr val="543E34"/>
                </a:solidFill>
                <a:ea typeface="Microsoft JhengHei" panose="020B0604030504040204" pitchFamily="34" charset="-120"/>
                <a:cs typeface="+mn-lt"/>
              </a:rPr>
              <a:t>皋</a:t>
            </a:r>
            <a:r>
              <a:rPr lang="zh-TW" altLang="en-US" sz="1200" dirty="0">
                <a:solidFill>
                  <a:srgbClr val="543E34"/>
                </a:solidFill>
                <a:ea typeface="Microsoft JhengHei" panose="020B0604030504040204" pitchFamily="34" charset="-120"/>
                <a:cs typeface="+mn-lt"/>
              </a:rPr>
              <a:t>陶</a:t>
            </a:r>
            <a:r>
              <a:rPr lang="zh-CN" altLang="en-US" sz="1200" dirty="0">
                <a:solidFill>
                  <a:srgbClr val="543E34"/>
                </a:solidFill>
                <a:ea typeface="Microsoft JhengHei" panose="020B0604030504040204" pitchFamily="34" charset="-120"/>
                <a:cs typeface="+mn-lt"/>
              </a:rPr>
              <a:t>：</a:t>
            </a:r>
            <a:r>
              <a:rPr lang="en-GB" sz="1200" b="0" i="0" kern="1200" dirty="0" err="1">
                <a:solidFill>
                  <a:schemeClr val="tx1"/>
                </a:solidFill>
                <a:effectLst/>
                <a:latin typeface="+mn-lt"/>
                <a:ea typeface="+mn-ea"/>
                <a:cs typeface="+mn-cs"/>
              </a:rPr>
              <a:t>gāo</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yáo</a:t>
            </a:r>
            <a:endParaRPr lang="en-GB" altLang="zh-TW" sz="3200" dirty="0">
              <a:solidFill>
                <a:srgbClr val="141413"/>
              </a:solidFill>
              <a:effectLst/>
              <a:latin typeface="Helvetica" pitchFamily="2" charset="0"/>
            </a:endParaRPr>
          </a:p>
          <a:p>
            <a:endParaRPr lang="en-GB" altLang="zh-TW" sz="3200" dirty="0">
              <a:solidFill>
                <a:srgbClr val="141413"/>
              </a:solidFill>
              <a:effectLst/>
              <a:latin typeface="Helvetica" pitchFamily="2" charset="0"/>
            </a:endParaRPr>
          </a:p>
          <a:p>
            <a:r>
              <a:rPr lang="zh-TW" altLang="en-US" sz="3200" dirty="0">
                <a:solidFill>
                  <a:srgbClr val="141413"/>
                </a:solidFill>
                <a:effectLst/>
                <a:latin typeface="Helvetica" pitchFamily="2" charset="0"/>
              </a:rPr>
              <a:t>他所推行的政務，常會敗壞人才；所提倡的學術，也都敗壞人心。</a:t>
            </a:r>
            <a:endParaRPr lang="en-GB" altLang="zh-TW" sz="3200" dirty="0">
              <a:solidFill>
                <a:srgbClr val="141413"/>
              </a:solidFill>
              <a:effectLst/>
              <a:latin typeface="Helvetica" pitchFamily="2" charset="0"/>
            </a:endParaRPr>
          </a:p>
          <a:p>
            <a:endParaRPr lang="en-GB" altLang="zh-TW" sz="3200" dirty="0">
              <a:solidFill>
                <a:srgbClr val="141413"/>
              </a:solidFill>
              <a:effectLst/>
              <a:latin typeface="Helvetica" pitchFamily="2" charset="0"/>
            </a:endParaRPr>
          </a:p>
          <a:p>
            <a:r>
              <a:rPr lang="zh-CN" altLang="en-US" sz="3200" dirty="0">
                <a:solidFill>
                  <a:srgbClr val="141413"/>
                </a:solidFill>
                <a:effectLst/>
                <a:latin typeface="Helvetica" pitchFamily="2" charset="0"/>
              </a:rPr>
              <a:t>“</a:t>
            </a:r>
            <a:r>
              <a:rPr lang="zh-TW" altLang="en-US" sz="3200" dirty="0">
                <a:solidFill>
                  <a:srgbClr val="543E34"/>
                </a:solidFill>
                <a:ea typeface="Microsoft JhengHei" panose="020B0604030504040204" pitchFamily="34" charset="-120"/>
                <a:cs typeface="+mn-lt"/>
              </a:rPr>
              <a:t>非一端也</a:t>
            </a:r>
            <a:r>
              <a:rPr lang="zh-CN" altLang="en-US" sz="3200" dirty="0">
                <a:solidFill>
                  <a:srgbClr val="141413"/>
                </a:solidFill>
                <a:effectLst/>
                <a:latin typeface="Helvetica" pitchFamily="2" charset="0"/>
              </a:rPr>
              <a:t>”：</a:t>
            </a:r>
            <a:r>
              <a:rPr lang="zh-TW" altLang="en-US" sz="3200" dirty="0"/>
              <a:t>不只一處而已</a:t>
            </a:r>
            <a:endParaRPr lang="zh-TW" altLang="en-US" sz="3200" dirty="0">
              <a:solidFill>
                <a:srgbClr val="141413"/>
              </a:solidFill>
              <a:effectLst/>
              <a:latin typeface="Helvetica" pitchFamily="2" charset="0"/>
            </a:endParaRPr>
          </a:p>
        </p:txBody>
      </p:sp>
      <p:sp>
        <p:nvSpPr>
          <p:cNvPr id="4" name="Slide Number Placeholder 3">
            <a:extLst>
              <a:ext uri="{FF2B5EF4-FFF2-40B4-BE49-F238E27FC236}">
                <a16:creationId xmlns:a16="http://schemas.microsoft.com/office/drawing/2014/main" id="{3520EAF1-ACE3-1F3F-35D9-EB8CDB9D40B8}"/>
              </a:ext>
            </a:extLst>
          </p:cNvPr>
          <p:cNvSpPr>
            <a:spLocks noGrp="1"/>
          </p:cNvSpPr>
          <p:nvPr>
            <p:ph type="sldNum" sz="quarter" idx="5"/>
          </p:nvPr>
        </p:nvSpPr>
        <p:spPr/>
        <p:txBody>
          <a:bodyPr/>
          <a:lstStyle/>
          <a:p>
            <a:fld id="{7C366290-4595-5745-A50F-D5EC13BAC604}" type="slidenum">
              <a:rPr lang="en-US" noProof="0" smtClean="0"/>
              <a:t>48</a:t>
            </a:fld>
            <a:endParaRPr lang="en-US" noProof="0" dirty="0"/>
          </a:p>
        </p:txBody>
      </p:sp>
    </p:spTree>
    <p:extLst>
      <p:ext uri="{BB962C8B-B14F-4D97-AF65-F5344CB8AC3E}">
        <p14:creationId xmlns:p14="http://schemas.microsoft.com/office/powerpoint/2010/main" val="3527699125"/>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78A096-F0C3-3A45-9DD1-5EFBCD2FCF6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B0774B7-C481-3837-4067-B8F2AE110ED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D38750C-8BFE-8A90-0039-F59FC43541CB}"/>
              </a:ext>
            </a:extLst>
          </p:cNvPr>
          <p:cNvSpPr>
            <a:spLocks noGrp="1"/>
          </p:cNvSpPr>
          <p:nvPr>
            <p:ph type="body" idx="1"/>
          </p:nvPr>
        </p:nvSpPr>
        <p:spPr/>
        <p:txBody>
          <a:bodyPr/>
          <a:lstStyle/>
          <a:p>
            <a:pPr algn="just"/>
            <a:endParaRPr lang="en-GB" altLang="ja-JP" sz="2000" dirty="0">
              <a:solidFill>
                <a:srgbClr val="543E34"/>
              </a:solidFill>
              <a:latin typeface="DengXian" panose="02010600030101010101" pitchFamily="2" charset="-122"/>
              <a:ea typeface="DengXian" panose="02010600030101010101" pitchFamily="2" charset="-122"/>
              <a:cs typeface="+mn-lt"/>
            </a:endParaRPr>
          </a:p>
        </p:txBody>
      </p:sp>
      <p:sp>
        <p:nvSpPr>
          <p:cNvPr id="4" name="Slide Number Placeholder 3">
            <a:extLst>
              <a:ext uri="{FF2B5EF4-FFF2-40B4-BE49-F238E27FC236}">
                <a16:creationId xmlns:a16="http://schemas.microsoft.com/office/drawing/2014/main" id="{3520EAF1-ACE3-1F3F-35D9-EB8CDB9D40B8}"/>
              </a:ext>
            </a:extLst>
          </p:cNvPr>
          <p:cNvSpPr>
            <a:spLocks noGrp="1"/>
          </p:cNvSpPr>
          <p:nvPr>
            <p:ph type="sldNum" sz="quarter" idx="5"/>
          </p:nvPr>
        </p:nvSpPr>
        <p:spPr/>
        <p:txBody>
          <a:bodyPr/>
          <a:lstStyle/>
          <a:p>
            <a:fld id="{7C366290-4595-5745-A50F-D5EC13BAC604}" type="slidenum">
              <a:rPr lang="en-US" noProof="0" smtClean="0"/>
              <a:t>49</a:t>
            </a:fld>
            <a:endParaRPr lang="en-US" noProof="0" dirty="0"/>
          </a:p>
        </p:txBody>
      </p:sp>
    </p:spTree>
    <p:extLst>
      <p:ext uri="{BB962C8B-B14F-4D97-AF65-F5344CB8AC3E}">
        <p14:creationId xmlns:p14="http://schemas.microsoft.com/office/powerpoint/2010/main" val="2814748069"/>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78A096-F0C3-3A45-9DD1-5EFBCD2FCF6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B0774B7-C481-3837-4067-B8F2AE110ED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D38750C-8BFE-8A90-0039-F59FC43541CB}"/>
              </a:ext>
            </a:extLst>
          </p:cNvPr>
          <p:cNvSpPr>
            <a:spLocks noGrp="1"/>
          </p:cNvSpPr>
          <p:nvPr>
            <p:ph type="body" idx="1"/>
          </p:nvPr>
        </p:nvSpPr>
        <p:spPr/>
        <p:txBody>
          <a:bodyPr/>
          <a:lstStyle/>
          <a:p>
            <a:pPr algn="just"/>
            <a:r>
              <a:rPr lang="en-GB" altLang="zh-TW" sz="3200" dirty="0"/>
              <a:t>“</a:t>
            </a:r>
            <a:r>
              <a:rPr lang="zh-TW" altLang="en-US" sz="3200" dirty="0"/>
              <a:t>劇秦美新</a:t>
            </a:r>
            <a:r>
              <a:rPr lang="en-GB" altLang="zh-TW" sz="3200" dirty="0"/>
              <a:t>”</a:t>
            </a:r>
            <a:r>
              <a:rPr lang="zh-TW" altLang="en-US" sz="3200" dirty="0"/>
              <a:t>：王莽篡漢自立，國號新，揚雄就仿司馬相如</a:t>
            </a:r>
            <a:r>
              <a:rPr lang="en-US" altLang="zh-TW" sz="3200" dirty="0"/>
              <a:t>《</a:t>
            </a:r>
            <a:r>
              <a:rPr lang="zh-TW" altLang="en-US" sz="3200" dirty="0"/>
              <a:t>封禪文</a:t>
            </a:r>
            <a:r>
              <a:rPr lang="en-US" altLang="zh-TW" sz="3200" dirty="0"/>
              <a:t>》</a:t>
            </a:r>
            <a:r>
              <a:rPr lang="zh-TW" altLang="en-US" sz="3200" dirty="0"/>
              <a:t>，上封事給王莽，指斥秦朝，美化新朝，故名。</a:t>
            </a:r>
            <a:endParaRPr lang="en-GB" altLang="zh-TW" sz="3200" b="0" i="0" dirty="0">
              <a:solidFill>
                <a:srgbClr val="F8FAFF"/>
              </a:solidFill>
              <a:effectLst/>
              <a:latin typeface="quote-cjk-patch"/>
            </a:endParaRPr>
          </a:p>
          <a:p>
            <a:pPr algn="just"/>
            <a:endParaRPr lang="en-GB" altLang="zh-TW" sz="3200" b="0" i="0" dirty="0">
              <a:solidFill>
                <a:srgbClr val="F8FAFF"/>
              </a:solidFill>
              <a:effectLst/>
              <a:latin typeface="quote-cjk-patch"/>
            </a:endParaRPr>
          </a:p>
          <a:p>
            <a:pPr algn="just"/>
            <a:r>
              <a:rPr lang="en-US" altLang="zh-CN" sz="3200" b="0" i="0" dirty="0">
                <a:solidFill>
                  <a:srgbClr val="F8FAFF"/>
                </a:solidFill>
                <a:effectLst/>
                <a:latin typeface="quote-cjk-patch"/>
              </a:rPr>
              <a:t>【</a:t>
            </a:r>
            <a:r>
              <a:rPr lang="zh-CN" altLang="en-US" sz="3200" b="0" i="0" dirty="0">
                <a:solidFill>
                  <a:srgbClr val="F8FAFF"/>
                </a:solidFill>
                <a:effectLst/>
                <a:latin typeface="quote-cjk-patch"/>
              </a:rPr>
              <a:t>其他資料</a:t>
            </a:r>
            <a:r>
              <a:rPr lang="en-US" altLang="zh-CN" sz="3200" b="0" i="0" dirty="0">
                <a:solidFill>
                  <a:srgbClr val="F8FAFF"/>
                </a:solidFill>
                <a:effectLst/>
                <a:latin typeface="quote-cjk-patch"/>
              </a:rPr>
              <a:t>】</a:t>
            </a:r>
            <a:endParaRPr lang="en-GB" altLang="zh-TW" sz="3200" b="0" i="0" dirty="0">
              <a:solidFill>
                <a:srgbClr val="F8FAFF"/>
              </a:solidFill>
              <a:effectLst/>
              <a:latin typeface="quote-cjk-patch"/>
            </a:endParaRPr>
          </a:p>
          <a:p>
            <a:pPr algn="just"/>
            <a:r>
              <a:rPr lang="zh-TW" altLang="en-US" sz="3200" b="0" i="0" dirty="0">
                <a:solidFill>
                  <a:srgbClr val="F8FAFF"/>
                </a:solidFill>
                <a:effectLst/>
                <a:latin typeface="quote-cjk-patch"/>
              </a:rPr>
              <a:t>王莽以儒家理想推動激進改革，卻因脫離現實與權力鬥爭失敗，成為歷史上爭議極大的「悲劇改革者」。</a:t>
            </a:r>
            <a:endParaRPr lang="en-GB" altLang="zh-TW" sz="3200" b="0" i="0" dirty="0">
              <a:solidFill>
                <a:srgbClr val="F8FAFF"/>
              </a:solidFill>
              <a:effectLst/>
              <a:latin typeface="quote-cjk-patch"/>
            </a:endParaRPr>
          </a:p>
          <a:p>
            <a:pPr algn="just"/>
            <a:r>
              <a:rPr lang="en-US" altLang="zh-TW" sz="3200" b="0" i="0" dirty="0">
                <a:solidFill>
                  <a:srgbClr val="F8FAFF"/>
                </a:solidFill>
                <a:effectLst/>
                <a:latin typeface="quote-cjk-patch"/>
                <a:ea typeface="DengXian" panose="02010600030101010101" pitchFamily="2" charset="-122"/>
                <a:cs typeface="+mn-lt"/>
              </a:rPr>
              <a:t>-</a:t>
            </a:r>
            <a:r>
              <a:rPr lang="zh-TW" altLang="en-US" sz="3200" b="0" i="0" dirty="0">
                <a:solidFill>
                  <a:srgbClr val="F8FAFF"/>
                </a:solidFill>
                <a:effectLst/>
                <a:latin typeface="quote-cjk-patch"/>
                <a:ea typeface="DengXian" panose="02010600030101010101" pitchFamily="2" charset="-122"/>
                <a:cs typeface="+mn-lt"/>
              </a:rPr>
              <a:t> </a:t>
            </a:r>
            <a:r>
              <a:rPr lang="zh-TW" altLang="en-US" sz="3200" b="0" i="0" dirty="0">
                <a:solidFill>
                  <a:srgbClr val="F8FAFF"/>
                </a:solidFill>
                <a:effectLst/>
                <a:latin typeface="quote-cjk-patch"/>
              </a:rPr>
              <a:t>漢班固</a:t>
            </a:r>
            <a:r>
              <a:rPr lang="en-US" altLang="zh-TW" sz="3200" b="0" i="0" dirty="0">
                <a:solidFill>
                  <a:srgbClr val="F8FAFF"/>
                </a:solidFill>
                <a:effectLst/>
                <a:latin typeface="quote-cjk-patch"/>
              </a:rPr>
              <a:t>《</a:t>
            </a:r>
            <a:r>
              <a:rPr lang="zh-TW" altLang="en-US" sz="3200" b="0" i="0" dirty="0">
                <a:solidFill>
                  <a:srgbClr val="F8FAFF"/>
                </a:solidFill>
                <a:effectLst/>
                <a:latin typeface="quote-cjk-patch"/>
              </a:rPr>
              <a:t>漢書</a:t>
            </a:r>
            <a:r>
              <a:rPr lang="en-US" altLang="zh-TW" sz="3200" b="0" i="0" dirty="0">
                <a:solidFill>
                  <a:srgbClr val="F8FAFF"/>
                </a:solidFill>
                <a:effectLst/>
                <a:latin typeface="quote-cjk-patch"/>
              </a:rPr>
              <a:t>》</a:t>
            </a:r>
            <a:r>
              <a:rPr lang="zh-TW" altLang="en-US" sz="3200" b="0" i="0" dirty="0">
                <a:solidFill>
                  <a:srgbClr val="F8FAFF"/>
                </a:solidFill>
                <a:effectLst/>
                <a:latin typeface="quote-cjk-patch"/>
              </a:rPr>
              <a:t>將王莽描繪為「篡漢逆賊」，批評他表面仁義道德，實則虛偽殘暴。</a:t>
            </a:r>
            <a:endParaRPr lang="en-GB" altLang="zh-TW" sz="3200" b="0" i="0" dirty="0">
              <a:solidFill>
                <a:srgbClr val="F8FAFF"/>
              </a:solidFill>
              <a:effectLst/>
              <a:latin typeface="quote-cjk-patch"/>
            </a:endParaRPr>
          </a:p>
          <a:p>
            <a:pPr algn="just"/>
            <a:r>
              <a:rPr lang="en-US" altLang="zh-TW" sz="3200" b="0" i="0" dirty="0">
                <a:solidFill>
                  <a:srgbClr val="F8FAFF"/>
                </a:solidFill>
                <a:effectLst/>
                <a:latin typeface="quote-cjk-patch"/>
              </a:rPr>
              <a:t>-</a:t>
            </a:r>
            <a:r>
              <a:rPr lang="zh-TW" altLang="en-US" sz="3200" b="0" i="0" dirty="0">
                <a:solidFill>
                  <a:srgbClr val="F8FAFF"/>
                </a:solidFill>
                <a:effectLst/>
                <a:latin typeface="quote-cjk-patch"/>
              </a:rPr>
              <a:t> 部分學者（如胡適、錢穆）認為王莽是「最早的社會改革者」，試圖解決土地兼併與貧富差距，但手段過於理想化且急躁，終致失敗。</a:t>
            </a:r>
            <a:endParaRPr lang="en-GB" altLang="zh-TW" sz="3200" b="0" i="0" dirty="0">
              <a:solidFill>
                <a:srgbClr val="F8FAFF"/>
              </a:solidFill>
              <a:effectLst/>
              <a:latin typeface="quote-cjk-patch"/>
            </a:endParaRPr>
          </a:p>
          <a:p>
            <a:pPr algn="just"/>
            <a:endParaRPr lang="en-GB" altLang="zh-TW" sz="3200" b="0" i="0" dirty="0">
              <a:solidFill>
                <a:srgbClr val="F8FAFF"/>
              </a:solidFill>
              <a:effectLst/>
              <a:latin typeface="quote-cjk-patch"/>
            </a:endParaRPr>
          </a:p>
          <a:p>
            <a:r>
              <a:rPr lang="en-GB" altLang="zh-TW" sz="3200" b="0" i="0" dirty="0">
                <a:solidFill>
                  <a:srgbClr val="F8FAFF"/>
                </a:solidFill>
                <a:effectLst/>
                <a:latin typeface="quote-cjk-patch"/>
              </a:rPr>
              <a:t>- </a:t>
            </a:r>
            <a:r>
              <a:rPr lang="zh-TW" altLang="en-US" sz="4400" dirty="0">
                <a:solidFill>
                  <a:srgbClr val="141413"/>
                </a:solidFill>
                <a:effectLst/>
                <a:latin typeface="Helvetica" pitchFamily="2" charset="0"/>
              </a:rPr>
              <a:t>如果朝廷公卿都聽他的話，學他的為人，那就沒忠義氣節可說了。</a:t>
            </a:r>
          </a:p>
          <a:p>
            <a:pPr algn="just"/>
            <a:endParaRPr lang="en-GB" altLang="zh-TW" sz="3200" b="0" i="0" dirty="0">
              <a:solidFill>
                <a:srgbClr val="F8FAFF"/>
              </a:solidFill>
              <a:effectLst/>
              <a:latin typeface="quote-cjk-patch"/>
            </a:endParaRPr>
          </a:p>
          <a:p>
            <a:pPr algn="just"/>
            <a:endParaRPr lang="zh-TW" altLang="en-US" sz="3200" b="0" i="0" dirty="0">
              <a:solidFill>
                <a:srgbClr val="F8FAFF"/>
              </a:solidFill>
              <a:effectLst/>
              <a:latin typeface="quote-cjk-patch"/>
            </a:endParaRPr>
          </a:p>
          <a:p>
            <a:pPr algn="just"/>
            <a:endParaRPr lang="en-GB" altLang="ja-JP" sz="2000" dirty="0">
              <a:solidFill>
                <a:srgbClr val="543E34"/>
              </a:solidFill>
              <a:latin typeface="DengXian" panose="02010600030101010101" pitchFamily="2" charset="-122"/>
              <a:ea typeface="DengXian" panose="02010600030101010101" pitchFamily="2" charset="-122"/>
              <a:cs typeface="+mn-lt"/>
            </a:endParaRPr>
          </a:p>
        </p:txBody>
      </p:sp>
      <p:sp>
        <p:nvSpPr>
          <p:cNvPr id="4" name="Slide Number Placeholder 3">
            <a:extLst>
              <a:ext uri="{FF2B5EF4-FFF2-40B4-BE49-F238E27FC236}">
                <a16:creationId xmlns:a16="http://schemas.microsoft.com/office/drawing/2014/main" id="{3520EAF1-ACE3-1F3F-35D9-EB8CDB9D40B8}"/>
              </a:ext>
            </a:extLst>
          </p:cNvPr>
          <p:cNvSpPr>
            <a:spLocks noGrp="1"/>
          </p:cNvSpPr>
          <p:nvPr>
            <p:ph type="sldNum" sz="quarter" idx="5"/>
          </p:nvPr>
        </p:nvSpPr>
        <p:spPr/>
        <p:txBody>
          <a:bodyPr/>
          <a:lstStyle/>
          <a:p>
            <a:fld id="{7C366290-4595-5745-A50F-D5EC13BAC604}" type="slidenum">
              <a:rPr lang="en-US" noProof="0" smtClean="0"/>
              <a:t>50</a:t>
            </a:fld>
            <a:endParaRPr lang="en-US" noProof="0" dirty="0"/>
          </a:p>
        </p:txBody>
      </p:sp>
    </p:spTree>
    <p:extLst>
      <p:ext uri="{BB962C8B-B14F-4D97-AF65-F5344CB8AC3E}">
        <p14:creationId xmlns:p14="http://schemas.microsoft.com/office/powerpoint/2010/main" val="712116420"/>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78A096-F0C3-3A45-9DD1-5EFBCD2FCF6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B0774B7-C481-3837-4067-B8F2AE110ED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D38750C-8BFE-8A90-0039-F59FC43541CB}"/>
              </a:ext>
            </a:extLst>
          </p:cNvPr>
          <p:cNvSpPr>
            <a:spLocks noGrp="1"/>
          </p:cNvSpPr>
          <p:nvPr>
            <p:ph type="body" idx="1"/>
          </p:nvPr>
        </p:nvSpPr>
        <p:spPr/>
        <p:txBody>
          <a:bodyPr/>
          <a:lstStyle/>
          <a:p>
            <a:pPr algn="just"/>
            <a:r>
              <a:rPr lang="zh-TW" altLang="en-US" sz="1200" b="0" i="0" kern="1200" dirty="0">
                <a:solidFill>
                  <a:schemeClr val="tx1"/>
                </a:solidFill>
                <a:effectLst/>
                <a:latin typeface="+mn-lt"/>
                <a:ea typeface="+mn-ea"/>
                <a:cs typeface="+mn-cs"/>
              </a:rPr>
              <a:t>這麼多大臣都已經有其他意見，應該是要冷靜來考慮了，這個父子都處於狂妄自大的狀態。後來反對的人愈多，他們愈不知反省，反而更加的傲慢、狠毒、放縱、荒誕，居然說出了「天變不足畏，人言不足恤，祖宗之法不足守」，能講這樣的話不得了。</a:t>
            </a:r>
            <a:endParaRPr lang="en-GB" altLang="ja-JP" sz="2000" dirty="0">
              <a:solidFill>
                <a:srgbClr val="543E34"/>
              </a:solidFill>
              <a:latin typeface="DengXian" panose="02010600030101010101" pitchFamily="2" charset="-122"/>
              <a:ea typeface="DengXian" panose="02010600030101010101" pitchFamily="2" charset="-122"/>
              <a:cs typeface="+mn-lt"/>
            </a:endParaRPr>
          </a:p>
        </p:txBody>
      </p:sp>
      <p:sp>
        <p:nvSpPr>
          <p:cNvPr id="4" name="Slide Number Placeholder 3">
            <a:extLst>
              <a:ext uri="{FF2B5EF4-FFF2-40B4-BE49-F238E27FC236}">
                <a16:creationId xmlns:a16="http://schemas.microsoft.com/office/drawing/2014/main" id="{3520EAF1-ACE3-1F3F-35D9-EB8CDB9D40B8}"/>
              </a:ext>
            </a:extLst>
          </p:cNvPr>
          <p:cNvSpPr>
            <a:spLocks noGrp="1"/>
          </p:cNvSpPr>
          <p:nvPr>
            <p:ph type="sldNum" sz="quarter" idx="5"/>
          </p:nvPr>
        </p:nvSpPr>
        <p:spPr/>
        <p:txBody>
          <a:bodyPr/>
          <a:lstStyle/>
          <a:p>
            <a:fld id="{7C366290-4595-5745-A50F-D5EC13BAC604}" type="slidenum">
              <a:rPr lang="en-US" noProof="0" smtClean="0"/>
              <a:t>51</a:t>
            </a:fld>
            <a:endParaRPr lang="en-US" noProof="0" dirty="0"/>
          </a:p>
        </p:txBody>
      </p:sp>
    </p:spTree>
    <p:extLst>
      <p:ext uri="{BB962C8B-B14F-4D97-AF65-F5344CB8AC3E}">
        <p14:creationId xmlns:p14="http://schemas.microsoft.com/office/powerpoint/2010/main" val="4179822272"/>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78A096-F0C3-3A45-9DD1-5EFBCD2FCF6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B0774B7-C481-3837-4067-B8F2AE110ED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D38750C-8BFE-8A90-0039-F59FC43541CB}"/>
              </a:ext>
            </a:extLst>
          </p:cNvPr>
          <p:cNvSpPr>
            <a:spLocks noGrp="1"/>
          </p:cNvSpPr>
          <p:nvPr>
            <p:ph type="body" idx="1"/>
          </p:nvPr>
        </p:nvSpPr>
        <p:spPr/>
        <p:txBody>
          <a:bodyPr/>
          <a:lstStyle/>
          <a:p>
            <a:pPr>
              <a:lnSpc>
                <a:spcPct val="150000"/>
              </a:lnSpc>
            </a:pPr>
            <a:r>
              <a:rPr lang="zh-TW" altLang="en-US" sz="1200" dirty="0">
                <a:solidFill>
                  <a:srgbClr val="C00000"/>
                </a:solidFill>
                <a:ea typeface="Microsoft JhengHei" panose="020B0604030504040204" pitchFamily="34" charset="-120"/>
                <a:cs typeface="+mn-lt"/>
              </a:rPr>
              <a:t>愧懼而死</a:t>
            </a:r>
            <a:r>
              <a:rPr lang="zh-CN" altLang="en-US" sz="1200" dirty="0">
                <a:solidFill>
                  <a:srgbClr val="C00000"/>
                </a:solidFill>
                <a:ea typeface="Microsoft JhengHei" panose="020B0604030504040204" pitchFamily="34" charset="-120"/>
                <a:cs typeface="+mn-lt"/>
              </a:rPr>
              <a:t>：</a:t>
            </a:r>
            <a:r>
              <a:rPr lang="zh-TW" altLang="en-US" sz="1200" b="0" i="0" kern="1200" dirty="0">
                <a:solidFill>
                  <a:schemeClr val="tx1"/>
                </a:solidFill>
                <a:effectLst/>
                <a:latin typeface="+mn-lt"/>
                <a:ea typeface="+mn-ea"/>
                <a:cs typeface="+mn-cs"/>
              </a:rPr>
              <a:t>他最後是慚愧恐懼，因為害了很多人，也怕人家來加害，所以常常處在恐懼，就這樣死了。</a:t>
            </a:r>
            <a:endParaRPr lang="en-US" altLang="zh-TW" sz="2400" dirty="0">
              <a:solidFill>
                <a:srgbClr val="543E34"/>
              </a:solidFill>
              <a:latin typeface="DengXian" panose="02010600030101010101" pitchFamily="2" charset="-122"/>
              <a:ea typeface="DengXian" panose="02010600030101010101" pitchFamily="2" charset="-122"/>
              <a:cs typeface="+mn-lt"/>
            </a:endParaRPr>
          </a:p>
          <a:p>
            <a:pPr>
              <a:lnSpc>
                <a:spcPct val="150000"/>
              </a:lnSpc>
            </a:pPr>
            <a:endParaRPr lang="en-US" altLang="zh-TW" sz="2400" dirty="0">
              <a:solidFill>
                <a:srgbClr val="543E34"/>
              </a:solidFill>
              <a:latin typeface="DengXian" panose="02010600030101010101" pitchFamily="2" charset="-122"/>
              <a:ea typeface="DengXian" panose="02010600030101010101" pitchFamily="2" charset="-122"/>
              <a:cs typeface="+mn-lt"/>
            </a:endParaRPr>
          </a:p>
          <a:p>
            <a:pPr>
              <a:lnSpc>
                <a:spcPct val="150000"/>
              </a:lnSpc>
            </a:pPr>
            <a:r>
              <a:rPr lang="en-US" altLang="zh-TW" sz="2400" dirty="0">
                <a:solidFill>
                  <a:srgbClr val="543E34"/>
                </a:solidFill>
                <a:latin typeface="DengXian" panose="02010600030101010101" pitchFamily="2" charset="-122"/>
                <a:ea typeface="DengXian" panose="02010600030101010101" pitchFamily="2" charset="-122"/>
                <a:cs typeface="+mn-lt"/>
              </a:rPr>
              <a:t>【</a:t>
            </a:r>
            <a:r>
              <a:rPr lang="zh-TW" altLang="en-US" sz="2400" dirty="0">
                <a:solidFill>
                  <a:srgbClr val="543E34"/>
                </a:solidFill>
                <a:latin typeface="DengXian" panose="02010600030101010101" pitchFamily="2" charset="-122"/>
                <a:ea typeface="DengXian" panose="02010600030101010101" pitchFamily="2" charset="-122"/>
                <a:cs typeface="+mn-lt"/>
              </a:rPr>
              <a:t>拉回自身</a:t>
            </a:r>
            <a:r>
              <a:rPr lang="en-US" altLang="zh-TW" sz="2400" dirty="0">
                <a:solidFill>
                  <a:srgbClr val="543E34"/>
                </a:solidFill>
                <a:latin typeface="DengXian" panose="02010600030101010101" pitchFamily="2" charset="-122"/>
                <a:ea typeface="DengXian" panose="02010600030101010101" pitchFamily="2" charset="-122"/>
                <a:cs typeface="+mn-lt"/>
              </a:rPr>
              <a:t>】</a:t>
            </a:r>
            <a:r>
              <a:rPr lang="zh-TW" altLang="en-US" sz="2400" dirty="0">
                <a:solidFill>
                  <a:srgbClr val="543E34"/>
                </a:solidFill>
                <a:latin typeface="DengXian" panose="02010600030101010101" pitchFamily="2" charset="-122"/>
                <a:ea typeface="DengXian" panose="02010600030101010101" pitchFamily="2" charset="-122"/>
                <a:cs typeface="+mn-lt"/>
              </a:rPr>
              <a:t>每一句都要從性情上</a:t>
            </a:r>
            <a:r>
              <a:rPr lang="zh-TW" altLang="en-GB" sz="2400" dirty="0">
                <a:solidFill>
                  <a:srgbClr val="543E34"/>
                </a:solidFill>
                <a:latin typeface="DengXian" panose="02010600030101010101" pitchFamily="2" charset="-122"/>
                <a:ea typeface="DengXian" panose="02010600030101010101" pitchFamily="2" charset="-122"/>
                <a:cs typeface="+mn-lt"/>
              </a:rPr>
              <a:t>調伏</a:t>
            </a:r>
            <a:r>
              <a:rPr lang="zh-TW" altLang="en-US" sz="2400" dirty="0">
                <a:solidFill>
                  <a:srgbClr val="543E34"/>
                </a:solidFill>
                <a:latin typeface="DengXian" panose="02010600030101010101" pitchFamily="2" charset="-122"/>
                <a:ea typeface="DengXian" panose="02010600030101010101" pitchFamily="2" charset="-122"/>
                <a:cs typeface="+mn-lt"/>
              </a:rPr>
              <a:t>，不能狠毒、自以為是；</a:t>
            </a:r>
            <a:endParaRPr lang="en-GB" altLang="zh-TW" sz="2400" dirty="0">
              <a:solidFill>
                <a:srgbClr val="543E34"/>
              </a:solidFill>
              <a:latin typeface="DengXian" panose="02010600030101010101" pitchFamily="2" charset="-122"/>
              <a:ea typeface="DengXian" panose="02010600030101010101" pitchFamily="2" charset="-122"/>
              <a:cs typeface="+mn-lt"/>
            </a:endParaRPr>
          </a:p>
          <a:p>
            <a:pPr marL="1143000" lvl="2" indent="-457200">
              <a:lnSpc>
                <a:spcPct val="150000"/>
              </a:lnSpc>
            </a:pPr>
            <a:r>
              <a:rPr lang="zh-TW" altLang="en-US" sz="2400" dirty="0">
                <a:solidFill>
                  <a:srgbClr val="543E34"/>
                </a:solidFill>
                <a:latin typeface="DengXian" panose="02010600030101010101" pitchFamily="2" charset="-122"/>
                <a:ea typeface="DengXian" panose="02010600030101010101" pitchFamily="2" charset="-122"/>
                <a:cs typeface="+mn-lt"/>
              </a:rPr>
              <a:t>師長教導：「誠敬謙和」；學習孔子「溫良恭儉讓」</a:t>
            </a:r>
            <a:endParaRPr lang="en-GB" altLang="zh-TW" sz="2400" dirty="0">
              <a:solidFill>
                <a:srgbClr val="543E34"/>
              </a:solidFill>
              <a:latin typeface="DengXian" panose="02010600030101010101" pitchFamily="2" charset="-122"/>
              <a:ea typeface="DengXian" panose="02010600030101010101" pitchFamily="2" charset="-122"/>
              <a:cs typeface="+mn-lt"/>
            </a:endParaRPr>
          </a:p>
        </p:txBody>
      </p:sp>
      <p:sp>
        <p:nvSpPr>
          <p:cNvPr id="4" name="Slide Number Placeholder 3">
            <a:extLst>
              <a:ext uri="{FF2B5EF4-FFF2-40B4-BE49-F238E27FC236}">
                <a16:creationId xmlns:a16="http://schemas.microsoft.com/office/drawing/2014/main" id="{3520EAF1-ACE3-1F3F-35D9-EB8CDB9D40B8}"/>
              </a:ext>
            </a:extLst>
          </p:cNvPr>
          <p:cNvSpPr>
            <a:spLocks noGrp="1"/>
          </p:cNvSpPr>
          <p:nvPr>
            <p:ph type="sldNum" sz="quarter" idx="5"/>
          </p:nvPr>
        </p:nvSpPr>
        <p:spPr/>
        <p:txBody>
          <a:bodyPr/>
          <a:lstStyle/>
          <a:p>
            <a:fld id="{7C366290-4595-5745-A50F-D5EC13BAC604}" type="slidenum">
              <a:rPr lang="en-US" noProof="0" smtClean="0"/>
              <a:t>52</a:t>
            </a:fld>
            <a:endParaRPr lang="en-US" noProof="0" dirty="0"/>
          </a:p>
        </p:txBody>
      </p:sp>
    </p:spTree>
    <p:extLst>
      <p:ext uri="{BB962C8B-B14F-4D97-AF65-F5344CB8AC3E}">
        <p14:creationId xmlns:p14="http://schemas.microsoft.com/office/powerpoint/2010/main" val="6596406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2/19/2026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2/19/2026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2/19/2026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2/19/2026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2/19/2026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Title Slide 2">
    <p:bg>
      <p:bgPr>
        <a:solidFill>
          <a:schemeClr val="bg2"/>
        </a:solidFill>
        <a:effectLst/>
      </p:bgPr>
    </p:bg>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4D792B1F-855B-FC83-1023-94C0976E9848}"/>
              </a:ext>
              <a:ext uri="{C183D7F6-B498-43B3-948B-1728B52AA6E4}">
                <adec:decorative xmlns:adec="http://schemas.microsoft.com/office/drawing/2017/decorative" val="1"/>
              </a:ext>
            </a:extLst>
          </p:cNvPr>
          <p:cNvSpPr/>
          <p:nvPr userDrawn="1"/>
        </p:nvSpPr>
        <p:spPr>
          <a:xfrm>
            <a:off x="7443266" y="1841812"/>
            <a:ext cx="4748735" cy="5016187"/>
          </a:xfrm>
          <a:custGeom>
            <a:avLst/>
            <a:gdLst>
              <a:gd name="connsiteX0" fmla="*/ 4348134 w 4748735"/>
              <a:gd name="connsiteY0" fmla="*/ 6 h 5016187"/>
              <a:gd name="connsiteX1" fmla="*/ 4379876 w 4748735"/>
              <a:gd name="connsiteY1" fmla="*/ 485 h 5016187"/>
              <a:gd name="connsiteX2" fmla="*/ 4586242 w 4748735"/>
              <a:gd name="connsiteY2" fmla="*/ 19862 h 5016187"/>
              <a:gd name="connsiteX3" fmla="*/ 4748735 w 4748735"/>
              <a:gd name="connsiteY3" fmla="*/ 55250 h 5016187"/>
              <a:gd name="connsiteX4" fmla="*/ 4748735 w 4748735"/>
              <a:gd name="connsiteY4" fmla="*/ 5016187 h 5016187"/>
              <a:gd name="connsiteX5" fmla="*/ 0 w 4748735"/>
              <a:gd name="connsiteY5" fmla="*/ 5016187 h 5016187"/>
              <a:gd name="connsiteX6" fmla="*/ 11442 w 4748735"/>
              <a:gd name="connsiteY6" fmla="*/ 4915227 h 5016187"/>
              <a:gd name="connsiteX7" fmla="*/ 611678 w 4748735"/>
              <a:gd name="connsiteY7" fmla="*/ 3995309 h 5016187"/>
              <a:gd name="connsiteX8" fmla="*/ 1008000 w 4748735"/>
              <a:gd name="connsiteY8" fmla="*/ 3809158 h 5016187"/>
              <a:gd name="connsiteX9" fmla="*/ 1805189 w 4748735"/>
              <a:gd name="connsiteY9" fmla="*/ 3290046 h 5016187"/>
              <a:gd name="connsiteX10" fmla="*/ 2251863 w 4748735"/>
              <a:gd name="connsiteY10" fmla="*/ 2567459 h 5016187"/>
              <a:gd name="connsiteX11" fmla="*/ 2482829 w 4748735"/>
              <a:gd name="connsiteY11" fmla="*/ 1882499 h 5016187"/>
              <a:gd name="connsiteX12" fmla="*/ 3831730 w 4748735"/>
              <a:gd name="connsiteY12" fmla="*/ 80392 h 5016187"/>
              <a:gd name="connsiteX13" fmla="*/ 4348134 w 4748735"/>
              <a:gd name="connsiteY13" fmla="*/ 6 h 5016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48735" h="5016187">
                <a:moveTo>
                  <a:pt x="4348134" y="6"/>
                </a:moveTo>
                <a:cubicBezTo>
                  <a:pt x="4361273" y="42"/>
                  <a:pt x="4371969" y="256"/>
                  <a:pt x="4379876" y="485"/>
                </a:cubicBezTo>
                <a:cubicBezTo>
                  <a:pt x="4449755" y="2533"/>
                  <a:pt x="4518503" y="9177"/>
                  <a:pt x="4586242" y="19862"/>
                </a:cubicBezTo>
                <a:lnTo>
                  <a:pt x="4748735" y="55250"/>
                </a:lnTo>
                <a:lnTo>
                  <a:pt x="4748735" y="5016187"/>
                </a:lnTo>
                <a:lnTo>
                  <a:pt x="0" y="5016187"/>
                </a:lnTo>
                <a:lnTo>
                  <a:pt x="11442" y="4915227"/>
                </a:lnTo>
                <a:cubicBezTo>
                  <a:pt x="77982" y="4517939"/>
                  <a:pt x="283732" y="4213774"/>
                  <a:pt x="611678" y="3995309"/>
                </a:cubicBezTo>
                <a:cubicBezTo>
                  <a:pt x="736981" y="3911859"/>
                  <a:pt x="873130" y="3863258"/>
                  <a:pt x="1008000" y="3809158"/>
                </a:cubicBezTo>
                <a:cubicBezTo>
                  <a:pt x="1299563" y="3692309"/>
                  <a:pt x="1572137" y="3533688"/>
                  <a:pt x="1805189" y="3290046"/>
                </a:cubicBezTo>
                <a:cubicBezTo>
                  <a:pt x="2001471" y="3085000"/>
                  <a:pt x="2142666" y="2838447"/>
                  <a:pt x="2251863" y="2567459"/>
                </a:cubicBezTo>
                <a:cubicBezTo>
                  <a:pt x="2373799" y="2264838"/>
                  <a:pt x="2424949" y="2076601"/>
                  <a:pt x="2482829" y="1882499"/>
                </a:cubicBezTo>
                <a:cubicBezTo>
                  <a:pt x="2547129" y="1666773"/>
                  <a:pt x="2928871" y="386929"/>
                  <a:pt x="3831730" y="80392"/>
                </a:cubicBezTo>
                <a:cubicBezTo>
                  <a:pt x="4044488" y="8167"/>
                  <a:pt x="4256161" y="-249"/>
                  <a:pt x="4348134" y="6"/>
                </a:cubicBez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b="0" i="0" dirty="0">
              <a:latin typeface="Microsoft JhengHei" panose="020B0604030504040204" pitchFamily="34" charset="-120"/>
            </a:endParaRPr>
          </a:p>
        </p:txBody>
      </p:sp>
      <p:sp>
        <p:nvSpPr>
          <p:cNvPr id="7" name="Freeform: Shape 6">
            <a:extLst>
              <a:ext uri="{FF2B5EF4-FFF2-40B4-BE49-F238E27FC236}">
                <a16:creationId xmlns:a16="http://schemas.microsoft.com/office/drawing/2014/main" id="{EF359D7C-AC03-77FE-CA1D-B96B46B08D16}"/>
              </a:ext>
              <a:ext uri="{C183D7F6-B498-43B3-948B-1728B52AA6E4}">
                <adec:decorative xmlns:adec="http://schemas.microsoft.com/office/drawing/2017/decorative" val="1"/>
              </a:ext>
            </a:extLst>
          </p:cNvPr>
          <p:cNvSpPr/>
          <p:nvPr userDrawn="1"/>
        </p:nvSpPr>
        <p:spPr>
          <a:xfrm rot="5400000">
            <a:off x="6993339" y="2334664"/>
            <a:ext cx="2225673" cy="7007393"/>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b="0" i="0" dirty="0">
              <a:solidFill>
                <a:schemeClr val="tx1"/>
              </a:solidFill>
              <a:latin typeface="Microsoft JhengHei" panose="020B0604030504040204" pitchFamily="34" charset="-120"/>
            </a:endParaRPr>
          </a:p>
        </p:txBody>
      </p:sp>
      <p:sp>
        <p:nvSpPr>
          <p:cNvPr id="34" name="Freeform: Shape 33">
            <a:extLst>
              <a:ext uri="{FF2B5EF4-FFF2-40B4-BE49-F238E27FC236}">
                <a16:creationId xmlns:a16="http://schemas.microsoft.com/office/drawing/2014/main" id="{C9AA487F-3729-4692-1A21-35558A2D840B}"/>
              </a:ext>
              <a:ext uri="{C183D7F6-B498-43B3-948B-1728B52AA6E4}">
                <adec:decorative xmlns:adec="http://schemas.microsoft.com/office/drawing/2017/decorative" val="1"/>
              </a:ext>
            </a:extLst>
          </p:cNvPr>
          <p:cNvSpPr/>
          <p:nvPr userDrawn="1"/>
        </p:nvSpPr>
        <p:spPr>
          <a:xfrm>
            <a:off x="1" y="0"/>
            <a:ext cx="5880649" cy="6075137"/>
          </a:xfrm>
          <a:custGeom>
            <a:avLst/>
            <a:gdLst>
              <a:gd name="connsiteX0" fmla="*/ 0 w 5880649"/>
              <a:gd name="connsiteY0" fmla="*/ 0 h 6075137"/>
              <a:gd name="connsiteX1" fmla="*/ 5331935 w 5880649"/>
              <a:gd name="connsiteY1" fmla="*/ 0 h 6075137"/>
              <a:gd name="connsiteX2" fmla="*/ 5371238 w 5880649"/>
              <a:gd name="connsiteY2" fmla="*/ 36527 h 6075137"/>
              <a:gd name="connsiteX3" fmla="*/ 5506423 w 5880649"/>
              <a:gd name="connsiteY3" fmla="*/ 197526 h 6075137"/>
              <a:gd name="connsiteX4" fmla="*/ 3912768 w 5880649"/>
              <a:gd name="connsiteY4" fmla="*/ 5218398 h 6075137"/>
              <a:gd name="connsiteX5" fmla="*/ 9712 w 5880649"/>
              <a:gd name="connsiteY5" fmla="*/ 5900494 h 6075137"/>
              <a:gd name="connsiteX6" fmla="*/ 0 w 5880649"/>
              <a:gd name="connsiteY6" fmla="*/ 5897200 h 6075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80649" h="6075137">
                <a:moveTo>
                  <a:pt x="0" y="0"/>
                </a:moveTo>
                <a:lnTo>
                  <a:pt x="5331935" y="0"/>
                </a:lnTo>
                <a:lnTo>
                  <a:pt x="5371238" y="36527"/>
                </a:lnTo>
                <a:cubicBezTo>
                  <a:pt x="5420080" y="87726"/>
                  <a:pt x="5465228" y="141386"/>
                  <a:pt x="5506423" y="197526"/>
                </a:cubicBezTo>
                <a:cubicBezTo>
                  <a:pt x="6380367" y="1388506"/>
                  <a:pt x="5672840" y="3964921"/>
                  <a:pt x="3912768" y="5218398"/>
                </a:cubicBezTo>
                <a:cubicBezTo>
                  <a:pt x="2827232" y="5991466"/>
                  <a:pt x="1288114" y="6299252"/>
                  <a:pt x="9712" y="5900494"/>
                </a:cubicBezTo>
                <a:lnTo>
                  <a:pt x="0" y="5897200"/>
                </a:ln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b="0" i="0" dirty="0">
              <a:solidFill>
                <a:schemeClr val="tx1"/>
              </a:solidFill>
              <a:latin typeface="Microsoft JhengHei" panose="020B0604030504040204" pitchFamily="34" charset="-120"/>
            </a:endParaRPr>
          </a:p>
        </p:txBody>
      </p:sp>
      <p:sp>
        <p:nvSpPr>
          <p:cNvPr id="23" name="Freeform: Shape 22">
            <a:extLst>
              <a:ext uri="{FF2B5EF4-FFF2-40B4-BE49-F238E27FC236}">
                <a16:creationId xmlns:a16="http://schemas.microsoft.com/office/drawing/2014/main" id="{84B8E19A-569B-855B-EBF8-C02F2998ABC8}"/>
              </a:ext>
              <a:ext uri="{C183D7F6-B498-43B3-948B-1728B52AA6E4}">
                <adec:decorative xmlns:adec="http://schemas.microsoft.com/office/drawing/2017/decorative" val="1"/>
              </a:ext>
            </a:extLst>
          </p:cNvPr>
          <p:cNvSpPr/>
          <p:nvPr userDrawn="1"/>
        </p:nvSpPr>
        <p:spPr>
          <a:xfrm>
            <a:off x="1" y="-1"/>
            <a:ext cx="5137691" cy="3723310"/>
          </a:xfrm>
          <a:custGeom>
            <a:avLst/>
            <a:gdLst>
              <a:gd name="connsiteX0" fmla="*/ 659084 w 5137691"/>
              <a:gd name="connsiteY0" fmla="*/ 2921625 h 3723310"/>
              <a:gd name="connsiteX1" fmla="*/ 431178 w 5137691"/>
              <a:gd name="connsiteY1" fmla="*/ 3187332 h 3723310"/>
              <a:gd name="connsiteX2" fmla="*/ 371969 w 5137691"/>
              <a:gd name="connsiteY2" fmla="*/ 3549893 h 3723310"/>
              <a:gd name="connsiteX3" fmla="*/ 393875 w 5137691"/>
              <a:gd name="connsiteY3" fmla="*/ 3555088 h 3723310"/>
              <a:gd name="connsiteX4" fmla="*/ 659084 w 5137691"/>
              <a:gd name="connsiteY4" fmla="*/ 2921625 h 3723310"/>
              <a:gd name="connsiteX5" fmla="*/ 773656 w 5137691"/>
              <a:gd name="connsiteY5" fmla="*/ 2824142 h 3723310"/>
              <a:gd name="connsiteX6" fmla="*/ 683107 w 5137691"/>
              <a:gd name="connsiteY6" fmla="*/ 3035075 h 3723310"/>
              <a:gd name="connsiteX7" fmla="*/ 523193 w 5137691"/>
              <a:gd name="connsiteY7" fmla="*/ 3444488 h 3723310"/>
              <a:gd name="connsiteX8" fmla="*/ 493950 w 5137691"/>
              <a:gd name="connsiteY8" fmla="*/ 3544616 h 3723310"/>
              <a:gd name="connsiteX9" fmla="*/ 773656 w 5137691"/>
              <a:gd name="connsiteY9" fmla="*/ 2824142 h 3723310"/>
              <a:gd name="connsiteX10" fmla="*/ 906895 w 5137691"/>
              <a:gd name="connsiteY10" fmla="*/ 2579229 h 3723310"/>
              <a:gd name="connsiteX11" fmla="*/ 896608 w 5137691"/>
              <a:gd name="connsiteY11" fmla="*/ 2696939 h 3723310"/>
              <a:gd name="connsiteX12" fmla="*/ 906895 w 5137691"/>
              <a:gd name="connsiteY12" fmla="*/ 2579229 h 3723310"/>
              <a:gd name="connsiteX13" fmla="*/ 1003958 w 5137691"/>
              <a:gd name="connsiteY13" fmla="*/ 2517682 h 3723310"/>
              <a:gd name="connsiteX14" fmla="*/ 1054389 w 5137691"/>
              <a:gd name="connsiteY14" fmla="*/ 3079021 h 3723310"/>
              <a:gd name="connsiteX15" fmla="*/ 1003958 w 5137691"/>
              <a:gd name="connsiteY15" fmla="*/ 2517682 h 3723310"/>
              <a:gd name="connsiteX16" fmla="*/ 744142 w 5137691"/>
              <a:gd name="connsiteY16" fmla="*/ 2402290 h 3723310"/>
              <a:gd name="connsiteX17" fmla="*/ 99596 w 5137691"/>
              <a:gd name="connsiteY17" fmla="*/ 2734878 h 3723310"/>
              <a:gd name="connsiteX18" fmla="*/ 744142 w 5137691"/>
              <a:gd name="connsiteY18" fmla="*/ 2402290 h 3723310"/>
              <a:gd name="connsiteX19" fmla="*/ 1068601 w 5137691"/>
              <a:gd name="connsiteY19" fmla="*/ 2384771 h 3723310"/>
              <a:gd name="connsiteX20" fmla="*/ 1147707 w 5137691"/>
              <a:gd name="connsiteY20" fmla="*/ 3076961 h 3723310"/>
              <a:gd name="connsiteX21" fmla="*/ 1068601 w 5137691"/>
              <a:gd name="connsiteY21" fmla="*/ 2384771 h 3723310"/>
              <a:gd name="connsiteX22" fmla="*/ 934540 w 5137691"/>
              <a:gd name="connsiteY22" fmla="*/ 2375130 h 3723310"/>
              <a:gd name="connsiteX23" fmla="*/ 84219 w 5137691"/>
              <a:gd name="connsiteY23" fmla="*/ 2833186 h 3723310"/>
              <a:gd name="connsiteX24" fmla="*/ 269550 w 5137691"/>
              <a:gd name="connsiteY24" fmla="*/ 2841297 h 3723310"/>
              <a:gd name="connsiteX25" fmla="*/ 695816 w 5137691"/>
              <a:gd name="connsiteY25" fmla="*/ 2669005 h 3723310"/>
              <a:gd name="connsiteX26" fmla="*/ 934540 w 5137691"/>
              <a:gd name="connsiteY26" fmla="*/ 2375130 h 3723310"/>
              <a:gd name="connsiteX27" fmla="*/ 2466566 w 5137691"/>
              <a:gd name="connsiteY27" fmla="*/ 1413263 h 3723310"/>
              <a:gd name="connsiteX28" fmla="*/ 2384187 w 5137691"/>
              <a:gd name="connsiteY28" fmla="*/ 1907493 h 3723310"/>
              <a:gd name="connsiteX29" fmla="*/ 2466566 w 5137691"/>
              <a:gd name="connsiteY29" fmla="*/ 1413263 h 3723310"/>
              <a:gd name="connsiteX30" fmla="*/ 2384254 w 5137691"/>
              <a:gd name="connsiteY30" fmla="*/ 1364070 h 3723310"/>
              <a:gd name="connsiteX31" fmla="*/ 2286288 w 5137691"/>
              <a:gd name="connsiteY31" fmla="*/ 1925023 h 3723310"/>
              <a:gd name="connsiteX32" fmla="*/ 2384254 w 5137691"/>
              <a:gd name="connsiteY32" fmla="*/ 1364070 h 3723310"/>
              <a:gd name="connsiteX33" fmla="*/ 2728377 w 5137691"/>
              <a:gd name="connsiteY33" fmla="*/ 1165380 h 3723310"/>
              <a:gd name="connsiteX34" fmla="*/ 3003048 w 5137691"/>
              <a:gd name="connsiteY34" fmla="*/ 1736253 h 3723310"/>
              <a:gd name="connsiteX35" fmla="*/ 2948375 w 5137691"/>
              <a:gd name="connsiteY35" fmla="*/ 1498255 h 3723310"/>
              <a:gd name="connsiteX36" fmla="*/ 2914601 w 5137691"/>
              <a:gd name="connsiteY36" fmla="*/ 1460919 h 3723310"/>
              <a:gd name="connsiteX37" fmla="*/ 2852040 w 5137691"/>
              <a:gd name="connsiteY37" fmla="*/ 1382206 h 3723310"/>
              <a:gd name="connsiteX38" fmla="*/ 2728377 w 5137691"/>
              <a:gd name="connsiteY38" fmla="*/ 1165380 h 3723310"/>
              <a:gd name="connsiteX39" fmla="*/ 2806912 w 5137691"/>
              <a:gd name="connsiteY39" fmla="*/ 1118837 h 3723310"/>
              <a:gd name="connsiteX40" fmla="*/ 2783682 w 5137691"/>
              <a:gd name="connsiteY40" fmla="*/ 1138236 h 3723310"/>
              <a:gd name="connsiteX41" fmla="*/ 2889384 w 5137691"/>
              <a:gd name="connsiteY41" fmla="*/ 1270224 h 3723310"/>
              <a:gd name="connsiteX42" fmla="*/ 2994783 w 5137691"/>
              <a:gd name="connsiteY42" fmla="*/ 1447738 h 3723310"/>
              <a:gd name="connsiteX43" fmla="*/ 3056463 w 5137691"/>
              <a:gd name="connsiteY43" fmla="*/ 1668888 h 3723310"/>
              <a:gd name="connsiteX44" fmla="*/ 3083513 w 5137691"/>
              <a:gd name="connsiteY44" fmla="*/ 1738721 h 3723310"/>
              <a:gd name="connsiteX45" fmla="*/ 3025360 w 5137691"/>
              <a:gd name="connsiteY45" fmla="*/ 1292428 h 3723310"/>
              <a:gd name="connsiteX46" fmla="*/ 2806912 w 5137691"/>
              <a:gd name="connsiteY46" fmla="*/ 1118837 h 3723310"/>
              <a:gd name="connsiteX47" fmla="*/ 2211503 w 5137691"/>
              <a:gd name="connsiteY47" fmla="*/ 1091728 h 3723310"/>
              <a:gd name="connsiteX48" fmla="*/ 2023347 w 5137691"/>
              <a:gd name="connsiteY48" fmla="*/ 1305252 h 3723310"/>
              <a:gd name="connsiteX49" fmla="*/ 2041522 w 5137691"/>
              <a:gd name="connsiteY49" fmla="*/ 1324054 h 3723310"/>
              <a:gd name="connsiteX50" fmla="*/ 2211503 w 5137691"/>
              <a:gd name="connsiteY50" fmla="*/ 1091728 h 3723310"/>
              <a:gd name="connsiteX51" fmla="*/ 2168237 w 5137691"/>
              <a:gd name="connsiteY51" fmla="*/ 1042670 h 3723310"/>
              <a:gd name="connsiteX52" fmla="*/ 2005655 w 5137691"/>
              <a:gd name="connsiteY52" fmla="*/ 1233134 h 3723310"/>
              <a:gd name="connsiteX53" fmla="*/ 2168237 w 5137691"/>
              <a:gd name="connsiteY53" fmla="*/ 1042670 h 3723310"/>
              <a:gd name="connsiteX54" fmla="*/ 4080539 w 5137691"/>
              <a:gd name="connsiteY54" fmla="*/ 827257 h 3723310"/>
              <a:gd name="connsiteX55" fmla="*/ 4092849 w 5137691"/>
              <a:gd name="connsiteY55" fmla="*/ 1108381 h 3723310"/>
              <a:gd name="connsiteX56" fmla="*/ 4132014 w 5137691"/>
              <a:gd name="connsiteY56" fmla="*/ 1381869 h 3723310"/>
              <a:gd name="connsiteX57" fmla="*/ 4082492 w 5137691"/>
              <a:gd name="connsiteY57" fmla="*/ 1357873 h 3723310"/>
              <a:gd name="connsiteX58" fmla="*/ 4009383 w 5137691"/>
              <a:gd name="connsiteY58" fmla="*/ 893112 h 3723310"/>
              <a:gd name="connsiteX59" fmla="*/ 4072306 w 5137691"/>
              <a:gd name="connsiteY59" fmla="*/ 1761300 h 3723310"/>
              <a:gd name="connsiteX60" fmla="*/ 4080539 w 5137691"/>
              <a:gd name="connsiteY60" fmla="*/ 827257 h 3723310"/>
              <a:gd name="connsiteX61" fmla="*/ 4412492 w 5137691"/>
              <a:gd name="connsiteY61" fmla="*/ 559624 h 3723310"/>
              <a:gd name="connsiteX62" fmla="*/ 4617392 w 5137691"/>
              <a:gd name="connsiteY62" fmla="*/ 890611 h 3723310"/>
              <a:gd name="connsiteX63" fmla="*/ 4369105 w 5137691"/>
              <a:gd name="connsiteY63" fmla="*/ 630629 h 3723310"/>
              <a:gd name="connsiteX64" fmla="*/ 4810227 w 5137691"/>
              <a:gd name="connsiteY64" fmla="*/ 1127284 h 3723310"/>
              <a:gd name="connsiteX65" fmla="*/ 4412492 w 5137691"/>
              <a:gd name="connsiteY65" fmla="*/ 559624 h 3723310"/>
              <a:gd name="connsiteX66" fmla="*/ 3754486 w 5137691"/>
              <a:gd name="connsiteY66" fmla="*/ 313872 h 3723310"/>
              <a:gd name="connsiteX67" fmla="*/ 3673942 w 5137691"/>
              <a:gd name="connsiteY67" fmla="*/ 424963 h 3723310"/>
              <a:gd name="connsiteX68" fmla="*/ 3490493 w 5137691"/>
              <a:gd name="connsiteY68" fmla="*/ 701127 h 3723310"/>
              <a:gd name="connsiteX69" fmla="*/ 3439282 w 5137691"/>
              <a:gd name="connsiteY69" fmla="*/ 732600 h 3723310"/>
              <a:gd name="connsiteX70" fmla="*/ 3421532 w 5137691"/>
              <a:gd name="connsiteY70" fmla="*/ 712866 h 3723310"/>
              <a:gd name="connsiteX71" fmla="*/ 3590235 w 5137691"/>
              <a:gd name="connsiteY71" fmla="*/ 449820 h 3723310"/>
              <a:gd name="connsiteX72" fmla="*/ 3307188 w 5137691"/>
              <a:gd name="connsiteY72" fmla="*/ 911899 h 3723310"/>
              <a:gd name="connsiteX73" fmla="*/ 3393054 w 5137691"/>
              <a:gd name="connsiteY73" fmla="*/ 906465 h 3723310"/>
              <a:gd name="connsiteX74" fmla="*/ 3776927 w 5137691"/>
              <a:gd name="connsiteY74" fmla="*/ 442126 h 3723310"/>
              <a:gd name="connsiteX75" fmla="*/ 3754486 w 5137691"/>
              <a:gd name="connsiteY75" fmla="*/ 313872 h 3723310"/>
              <a:gd name="connsiteX76" fmla="*/ 1133888 w 5137691"/>
              <a:gd name="connsiteY76" fmla="*/ 214876 h 3723310"/>
              <a:gd name="connsiteX77" fmla="*/ 660639 w 5137691"/>
              <a:gd name="connsiteY77" fmla="*/ 863910 h 3723310"/>
              <a:gd name="connsiteX78" fmla="*/ 1108084 w 5137691"/>
              <a:gd name="connsiteY78" fmla="*/ 398665 h 3723310"/>
              <a:gd name="connsiteX79" fmla="*/ 975613 w 5137691"/>
              <a:gd name="connsiteY79" fmla="*/ 557099 h 3723310"/>
              <a:gd name="connsiteX80" fmla="*/ 811923 w 5137691"/>
              <a:gd name="connsiteY80" fmla="*/ 657310 h 3723310"/>
              <a:gd name="connsiteX81" fmla="*/ 998135 w 5137691"/>
              <a:gd name="connsiteY81" fmla="*/ 440657 h 3723310"/>
              <a:gd name="connsiteX82" fmla="*/ 1133888 w 5137691"/>
              <a:gd name="connsiteY82" fmla="*/ 214876 h 3723310"/>
              <a:gd name="connsiteX83" fmla="*/ 4685407 w 5137691"/>
              <a:gd name="connsiteY83" fmla="*/ 0 h 3723310"/>
              <a:gd name="connsiteX84" fmla="*/ 4770408 w 5137691"/>
              <a:gd name="connsiteY84" fmla="*/ 0 h 3723310"/>
              <a:gd name="connsiteX85" fmla="*/ 4810333 w 5137691"/>
              <a:gd name="connsiteY85" fmla="*/ 31801 h 3723310"/>
              <a:gd name="connsiteX86" fmla="*/ 5034638 w 5137691"/>
              <a:gd name="connsiteY86" fmla="*/ 141089 h 3723310"/>
              <a:gd name="connsiteX87" fmla="*/ 5039361 w 5137691"/>
              <a:gd name="connsiteY87" fmla="*/ 18254 h 3723310"/>
              <a:gd name="connsiteX88" fmla="*/ 5037438 w 5137691"/>
              <a:gd name="connsiteY88" fmla="*/ 0 h 3723310"/>
              <a:gd name="connsiteX89" fmla="*/ 5107568 w 5137691"/>
              <a:gd name="connsiteY89" fmla="*/ 0 h 3723310"/>
              <a:gd name="connsiteX90" fmla="*/ 5114876 w 5137691"/>
              <a:gd name="connsiteY90" fmla="*/ 38763 h 3723310"/>
              <a:gd name="connsiteX91" fmla="*/ 5127595 w 5137691"/>
              <a:gd name="connsiteY91" fmla="*/ 236940 h 3723310"/>
              <a:gd name="connsiteX92" fmla="*/ 5061109 w 5137691"/>
              <a:gd name="connsiteY92" fmla="*/ 225505 h 3723310"/>
              <a:gd name="connsiteX93" fmla="*/ 4727085 w 5137691"/>
              <a:gd name="connsiteY93" fmla="*/ 33775 h 3723310"/>
              <a:gd name="connsiteX94" fmla="*/ 4003152 w 5137691"/>
              <a:gd name="connsiteY94" fmla="*/ 0 h 3723310"/>
              <a:gd name="connsiteX95" fmla="*/ 4132176 w 5137691"/>
              <a:gd name="connsiteY95" fmla="*/ 0 h 3723310"/>
              <a:gd name="connsiteX96" fmla="*/ 4123986 w 5137691"/>
              <a:gd name="connsiteY96" fmla="*/ 63465 h 3723310"/>
              <a:gd name="connsiteX97" fmla="*/ 4104583 w 5137691"/>
              <a:gd name="connsiteY97" fmla="*/ 239130 h 3723310"/>
              <a:gd name="connsiteX98" fmla="*/ 4153843 w 5137691"/>
              <a:gd name="connsiteY98" fmla="*/ 350960 h 3723310"/>
              <a:gd name="connsiteX99" fmla="*/ 4411323 w 5137691"/>
              <a:gd name="connsiteY99" fmla="*/ 488238 h 3723310"/>
              <a:gd name="connsiteX100" fmla="*/ 4864485 w 5137691"/>
              <a:gd name="connsiteY100" fmla="*/ 991020 h 3723310"/>
              <a:gd name="connsiteX101" fmla="*/ 4905378 w 5137691"/>
              <a:gd name="connsiteY101" fmla="*/ 1217830 h 3723310"/>
              <a:gd name="connsiteX102" fmla="*/ 4640632 w 5137691"/>
              <a:gd name="connsiteY102" fmla="*/ 1136420 h 3723310"/>
              <a:gd name="connsiteX103" fmla="*/ 4377015 w 5137691"/>
              <a:gd name="connsiteY103" fmla="*/ 870623 h 3723310"/>
              <a:gd name="connsiteX104" fmla="*/ 4304571 w 5137691"/>
              <a:gd name="connsiteY104" fmla="*/ 640549 h 3723310"/>
              <a:gd name="connsiteX105" fmla="*/ 4193118 w 5137691"/>
              <a:gd name="connsiteY105" fmla="*/ 452646 h 3723310"/>
              <a:gd name="connsiteX106" fmla="*/ 4094850 w 5137691"/>
              <a:gd name="connsiteY106" fmla="*/ 385207 h 3723310"/>
              <a:gd name="connsiteX107" fmla="*/ 4089643 w 5137691"/>
              <a:gd name="connsiteY107" fmla="*/ 684043 h 3723310"/>
              <a:gd name="connsiteX108" fmla="*/ 4140489 w 5137691"/>
              <a:gd name="connsiteY108" fmla="*/ 765775 h 3723310"/>
              <a:gd name="connsiteX109" fmla="*/ 4328143 w 5137691"/>
              <a:gd name="connsiteY109" fmla="*/ 1340660 h 3723310"/>
              <a:gd name="connsiteX110" fmla="*/ 4211174 w 5137691"/>
              <a:gd name="connsiteY110" fmla="*/ 1692363 h 3723310"/>
              <a:gd name="connsiteX111" fmla="*/ 4096384 w 5137691"/>
              <a:gd name="connsiteY111" fmla="*/ 1871176 h 3723310"/>
              <a:gd name="connsiteX112" fmla="*/ 4073915 w 5137691"/>
              <a:gd name="connsiteY112" fmla="*/ 1868200 h 3723310"/>
              <a:gd name="connsiteX113" fmla="*/ 3830235 w 5137691"/>
              <a:gd name="connsiteY113" fmla="*/ 1467468 h 3723310"/>
              <a:gd name="connsiteX114" fmla="*/ 3928554 w 5137691"/>
              <a:gd name="connsiteY114" fmla="*/ 872709 h 3723310"/>
              <a:gd name="connsiteX115" fmla="*/ 4041572 w 5137691"/>
              <a:gd name="connsiteY115" fmla="*/ 368957 h 3723310"/>
              <a:gd name="connsiteX116" fmla="*/ 3976315 w 5137691"/>
              <a:gd name="connsiteY116" fmla="*/ 278901 h 3723310"/>
              <a:gd name="connsiteX117" fmla="*/ 4052764 w 5137691"/>
              <a:gd name="connsiteY117" fmla="*/ 245809 h 3723310"/>
              <a:gd name="connsiteX118" fmla="*/ 4077058 w 5137691"/>
              <a:gd name="connsiteY118" fmla="*/ 27371 h 3723310"/>
              <a:gd name="connsiteX119" fmla="*/ 3902474 w 5137691"/>
              <a:gd name="connsiteY119" fmla="*/ 171686 h 3723310"/>
              <a:gd name="connsiteX120" fmla="*/ 3839430 w 5137691"/>
              <a:gd name="connsiteY120" fmla="*/ 359757 h 3723310"/>
              <a:gd name="connsiteX121" fmla="*/ 3511342 w 5137691"/>
              <a:gd name="connsiteY121" fmla="*/ 923585 h 3723310"/>
              <a:gd name="connsiteX122" fmla="*/ 3345310 w 5137691"/>
              <a:gd name="connsiteY122" fmla="*/ 978648 h 3723310"/>
              <a:gd name="connsiteX123" fmla="*/ 3251411 w 5137691"/>
              <a:gd name="connsiteY123" fmla="*/ 912962 h 3723310"/>
              <a:gd name="connsiteX124" fmla="*/ 3294880 w 5137691"/>
              <a:gd name="connsiteY124" fmla="*/ 713104 h 3723310"/>
              <a:gd name="connsiteX125" fmla="*/ 3641287 w 5137691"/>
              <a:gd name="connsiteY125" fmla="*/ 316153 h 3723310"/>
              <a:gd name="connsiteX126" fmla="*/ 3873337 w 5137691"/>
              <a:gd name="connsiteY126" fmla="*/ 115305 h 3723310"/>
              <a:gd name="connsiteX127" fmla="*/ 3954827 w 5137691"/>
              <a:gd name="connsiteY127" fmla="*/ 41083 h 3723310"/>
              <a:gd name="connsiteX128" fmla="*/ 3231589 w 5137691"/>
              <a:gd name="connsiteY128" fmla="*/ 0 h 3723310"/>
              <a:gd name="connsiteX129" fmla="*/ 3312011 w 5137691"/>
              <a:gd name="connsiteY129" fmla="*/ 0 h 3723310"/>
              <a:gd name="connsiteX130" fmla="*/ 3310368 w 5137691"/>
              <a:gd name="connsiteY130" fmla="*/ 16057 h 3723310"/>
              <a:gd name="connsiteX131" fmla="*/ 3356599 w 5137691"/>
              <a:gd name="connsiteY131" fmla="*/ 11189 h 3723310"/>
              <a:gd name="connsiteX132" fmla="*/ 3398860 w 5137691"/>
              <a:gd name="connsiteY132" fmla="*/ 0 h 3723310"/>
              <a:gd name="connsiteX133" fmla="*/ 3521426 w 5137691"/>
              <a:gd name="connsiteY133" fmla="*/ 0 h 3723310"/>
              <a:gd name="connsiteX134" fmla="*/ 3450288 w 5137691"/>
              <a:gd name="connsiteY134" fmla="*/ 40946 h 3723310"/>
              <a:gd name="connsiteX135" fmla="*/ 3224898 w 5137691"/>
              <a:gd name="connsiteY135" fmla="*/ 112320 h 3723310"/>
              <a:gd name="connsiteX136" fmla="*/ 3223079 w 5137691"/>
              <a:gd name="connsiteY136" fmla="*/ 40542 h 3723310"/>
              <a:gd name="connsiteX137" fmla="*/ 2713325 w 5137691"/>
              <a:gd name="connsiteY137" fmla="*/ 0 h 3723310"/>
              <a:gd name="connsiteX138" fmla="*/ 2801116 w 5137691"/>
              <a:gd name="connsiteY138" fmla="*/ 0 h 3723310"/>
              <a:gd name="connsiteX139" fmla="*/ 2771239 w 5137691"/>
              <a:gd name="connsiteY139" fmla="*/ 53358 h 3723310"/>
              <a:gd name="connsiteX140" fmla="*/ 2671323 w 5137691"/>
              <a:gd name="connsiteY140" fmla="*/ 281854 h 3723310"/>
              <a:gd name="connsiteX141" fmla="*/ 2609018 w 5137691"/>
              <a:gd name="connsiteY141" fmla="*/ 557536 h 3723310"/>
              <a:gd name="connsiteX142" fmla="*/ 2606274 w 5137691"/>
              <a:gd name="connsiteY142" fmla="*/ 567991 h 3723310"/>
              <a:gd name="connsiteX143" fmla="*/ 2661306 w 5137691"/>
              <a:gd name="connsiteY143" fmla="*/ 921545 h 3723310"/>
              <a:gd name="connsiteX144" fmla="*/ 2755651 w 5137691"/>
              <a:gd name="connsiteY144" fmla="*/ 1007451 h 3723310"/>
              <a:gd name="connsiteX145" fmla="*/ 2854694 w 5137691"/>
              <a:gd name="connsiteY145" fmla="*/ 1055446 h 3723310"/>
              <a:gd name="connsiteX146" fmla="*/ 3129406 w 5137691"/>
              <a:gd name="connsiteY146" fmla="*/ 1372830 h 3723310"/>
              <a:gd name="connsiteX147" fmla="*/ 3143254 w 5137691"/>
              <a:gd name="connsiteY147" fmla="*/ 1892637 h 3723310"/>
              <a:gd name="connsiteX148" fmla="*/ 2672087 w 5137691"/>
              <a:gd name="connsiteY148" fmla="*/ 1393850 h 3723310"/>
              <a:gd name="connsiteX149" fmla="*/ 2645908 w 5137691"/>
              <a:gd name="connsiteY149" fmla="*/ 1047511 h 3723310"/>
              <a:gd name="connsiteX150" fmla="*/ 2570535 w 5137691"/>
              <a:gd name="connsiteY150" fmla="*/ 1015633 h 3723310"/>
              <a:gd name="connsiteX151" fmla="*/ 2610208 w 5137691"/>
              <a:gd name="connsiteY151" fmla="*/ 945870 h 3723310"/>
              <a:gd name="connsiteX152" fmla="*/ 2538036 w 5137691"/>
              <a:gd name="connsiteY152" fmla="*/ 844360 h 3723310"/>
              <a:gd name="connsiteX153" fmla="*/ 2512867 w 5137691"/>
              <a:gd name="connsiteY153" fmla="*/ 1354598 h 3723310"/>
              <a:gd name="connsiteX154" fmla="*/ 2518702 w 5137691"/>
              <a:gd name="connsiteY154" fmla="*/ 1742111 h 3723310"/>
              <a:gd name="connsiteX155" fmla="*/ 2275616 w 5137691"/>
              <a:gd name="connsiteY155" fmla="*/ 2134783 h 3723310"/>
              <a:gd name="connsiteX156" fmla="*/ 2241266 w 5137691"/>
              <a:gd name="connsiteY156" fmla="*/ 2096736 h 3723310"/>
              <a:gd name="connsiteX157" fmla="*/ 2231827 w 5137691"/>
              <a:gd name="connsiteY157" fmla="*/ 1456335 h 3723310"/>
              <a:gd name="connsiteX158" fmla="*/ 2348810 w 5137691"/>
              <a:gd name="connsiteY158" fmla="*/ 1272217 h 3723310"/>
              <a:gd name="connsiteX159" fmla="*/ 2416218 w 5137691"/>
              <a:gd name="connsiteY159" fmla="*/ 1150005 h 3723310"/>
              <a:gd name="connsiteX160" fmla="*/ 2493456 w 5137691"/>
              <a:gd name="connsiteY160" fmla="*/ 706982 h 3723310"/>
              <a:gd name="connsiteX161" fmla="*/ 2313690 w 5137691"/>
              <a:gd name="connsiteY161" fmla="*/ 991337 h 3723310"/>
              <a:gd name="connsiteX162" fmla="*/ 1985609 w 5137691"/>
              <a:gd name="connsiteY162" fmla="*/ 1408731 h 3723310"/>
              <a:gd name="connsiteX163" fmla="*/ 1918730 w 5137691"/>
              <a:gd name="connsiteY163" fmla="*/ 1208846 h 3723310"/>
              <a:gd name="connsiteX164" fmla="*/ 2213019 w 5137691"/>
              <a:gd name="connsiteY164" fmla="*/ 897616 h 3723310"/>
              <a:gd name="connsiteX165" fmla="*/ 2517219 w 5137691"/>
              <a:gd name="connsiteY165" fmla="*/ 563658 h 3723310"/>
              <a:gd name="connsiteX166" fmla="*/ 2539459 w 5137691"/>
              <a:gd name="connsiteY166" fmla="*/ 513894 h 3723310"/>
              <a:gd name="connsiteX167" fmla="*/ 2702456 w 5137691"/>
              <a:gd name="connsiteY167" fmla="*/ 57291 h 3723310"/>
              <a:gd name="connsiteX168" fmla="*/ 2713671 w 5137691"/>
              <a:gd name="connsiteY168" fmla="*/ 17409 h 3723310"/>
              <a:gd name="connsiteX169" fmla="*/ 2615215 w 5137691"/>
              <a:gd name="connsiteY169" fmla="*/ 0 h 3723310"/>
              <a:gd name="connsiteX170" fmla="*/ 2683886 w 5137691"/>
              <a:gd name="connsiteY170" fmla="*/ 0 h 3723310"/>
              <a:gd name="connsiteX171" fmla="*/ 2615765 w 5137691"/>
              <a:gd name="connsiteY171" fmla="*/ 70449 h 3723310"/>
              <a:gd name="connsiteX172" fmla="*/ 2101714 w 5137691"/>
              <a:gd name="connsiteY172" fmla="*/ 677840 h 3723310"/>
              <a:gd name="connsiteX173" fmla="*/ 1647883 w 5137691"/>
              <a:gd name="connsiteY173" fmla="*/ 1269985 h 3723310"/>
              <a:gd name="connsiteX174" fmla="*/ 1520717 w 5137691"/>
              <a:gd name="connsiteY174" fmla="*/ 1759907 h 3723310"/>
              <a:gd name="connsiteX175" fmla="*/ 1543766 w 5137691"/>
              <a:gd name="connsiteY175" fmla="*/ 1830628 h 3723310"/>
              <a:gd name="connsiteX176" fmla="*/ 1614449 w 5137691"/>
              <a:gd name="connsiteY176" fmla="*/ 2214437 h 3723310"/>
              <a:gd name="connsiteX177" fmla="*/ 1518347 w 5137691"/>
              <a:gd name="connsiteY177" fmla="*/ 2480439 h 3723310"/>
              <a:gd name="connsiteX178" fmla="*/ 1333958 w 5137691"/>
              <a:gd name="connsiteY178" fmla="*/ 2228696 h 3723310"/>
              <a:gd name="connsiteX179" fmla="*/ 1393891 w 5137691"/>
              <a:gd name="connsiteY179" fmla="*/ 1917299 h 3723310"/>
              <a:gd name="connsiteX180" fmla="*/ 1444276 w 5137691"/>
              <a:gd name="connsiteY180" fmla="*/ 1597756 h 3723310"/>
              <a:gd name="connsiteX181" fmla="*/ 1398976 w 5137691"/>
              <a:gd name="connsiteY181" fmla="*/ 1656198 h 3723310"/>
              <a:gd name="connsiteX182" fmla="*/ 1126020 w 5137691"/>
              <a:gd name="connsiteY182" fmla="*/ 2136568 h 3723310"/>
              <a:gd name="connsiteX183" fmla="*/ 1129825 w 5137691"/>
              <a:gd name="connsiteY183" fmla="*/ 2320491 h 3723310"/>
              <a:gd name="connsiteX184" fmla="*/ 1143273 w 5137691"/>
              <a:gd name="connsiteY184" fmla="*/ 2337828 h 3723310"/>
              <a:gd name="connsiteX185" fmla="*/ 1156978 w 5137691"/>
              <a:gd name="connsiteY185" fmla="*/ 3218822 h 3723310"/>
              <a:gd name="connsiteX186" fmla="*/ 1116365 w 5137691"/>
              <a:gd name="connsiteY186" fmla="*/ 3269939 h 3723310"/>
              <a:gd name="connsiteX187" fmla="*/ 883236 w 5137691"/>
              <a:gd name="connsiteY187" fmla="*/ 2779510 h 3723310"/>
              <a:gd name="connsiteX188" fmla="*/ 808845 w 5137691"/>
              <a:gd name="connsiteY188" fmla="*/ 3104380 h 3723310"/>
              <a:gd name="connsiteX189" fmla="*/ 488550 w 5137691"/>
              <a:gd name="connsiteY189" fmla="*/ 3634846 h 3723310"/>
              <a:gd name="connsiteX190" fmla="*/ 328509 w 5137691"/>
              <a:gd name="connsiteY190" fmla="*/ 3719164 h 3723310"/>
              <a:gd name="connsiteX191" fmla="*/ 318672 w 5137691"/>
              <a:gd name="connsiteY191" fmla="*/ 3594817 h 3723310"/>
              <a:gd name="connsiteX192" fmla="*/ 358291 w 5137691"/>
              <a:gd name="connsiteY192" fmla="*/ 3266349 h 3723310"/>
              <a:gd name="connsiteX193" fmla="*/ 517362 w 5137691"/>
              <a:gd name="connsiteY193" fmla="*/ 2959353 h 3723310"/>
              <a:gd name="connsiteX194" fmla="*/ 735958 w 5137691"/>
              <a:gd name="connsiteY194" fmla="*/ 2756462 h 3723310"/>
              <a:gd name="connsiteX195" fmla="*/ 772369 w 5137691"/>
              <a:gd name="connsiteY195" fmla="*/ 2692870 h 3723310"/>
              <a:gd name="connsiteX196" fmla="*/ 156545 w 5137691"/>
              <a:gd name="connsiteY196" fmla="*/ 2921045 h 3723310"/>
              <a:gd name="connsiteX197" fmla="*/ 15585 w 5137691"/>
              <a:gd name="connsiteY197" fmla="*/ 2908337 h 3723310"/>
              <a:gd name="connsiteX198" fmla="*/ 0 w 5137691"/>
              <a:gd name="connsiteY198" fmla="*/ 2902697 h 3723310"/>
              <a:gd name="connsiteX199" fmla="*/ 0 w 5137691"/>
              <a:gd name="connsiteY199" fmla="*/ 2765873 h 3723310"/>
              <a:gd name="connsiteX200" fmla="*/ 29795 w 5137691"/>
              <a:gd name="connsiteY200" fmla="*/ 2717847 h 3723310"/>
              <a:gd name="connsiteX201" fmla="*/ 59962 w 5137691"/>
              <a:gd name="connsiteY201" fmla="*/ 2682291 h 3723310"/>
              <a:gd name="connsiteX202" fmla="*/ 645405 w 5137691"/>
              <a:gd name="connsiteY202" fmla="*/ 2342287 h 3723310"/>
              <a:gd name="connsiteX203" fmla="*/ 1059274 w 5137691"/>
              <a:gd name="connsiteY203" fmla="*/ 2164156 h 3723310"/>
              <a:gd name="connsiteX204" fmla="*/ 1341155 w 5137691"/>
              <a:gd name="connsiteY204" fmla="*/ 1664208 h 3723310"/>
              <a:gd name="connsiteX205" fmla="*/ 1766505 w 5137691"/>
              <a:gd name="connsiteY205" fmla="*/ 1018678 h 3723310"/>
              <a:gd name="connsiteX206" fmla="*/ 1793256 w 5137691"/>
              <a:gd name="connsiteY206" fmla="*/ 954087 h 3723310"/>
              <a:gd name="connsiteX207" fmla="*/ 1622366 w 5137691"/>
              <a:gd name="connsiteY207" fmla="*/ 1076005 h 3723310"/>
              <a:gd name="connsiteX208" fmla="*/ 1088015 w 5137691"/>
              <a:gd name="connsiteY208" fmla="*/ 1538117 h 3723310"/>
              <a:gd name="connsiteX209" fmla="*/ 1047011 w 5137691"/>
              <a:gd name="connsiteY209" fmla="*/ 1614249 h 3723310"/>
              <a:gd name="connsiteX210" fmla="*/ 545270 w 5137691"/>
              <a:gd name="connsiteY210" fmla="*/ 1944692 h 3723310"/>
              <a:gd name="connsiteX211" fmla="*/ 470627 w 5137691"/>
              <a:gd name="connsiteY211" fmla="*/ 1817545 h 3723310"/>
              <a:gd name="connsiteX212" fmla="*/ 879648 w 5137691"/>
              <a:gd name="connsiteY212" fmla="*/ 1544544 h 3723310"/>
              <a:gd name="connsiteX213" fmla="*/ 1100842 w 5137691"/>
              <a:gd name="connsiteY213" fmla="*/ 1445401 h 3723310"/>
              <a:gd name="connsiteX214" fmla="*/ 1437652 w 5137691"/>
              <a:gd name="connsiteY214" fmla="*/ 1110911 h 3723310"/>
              <a:gd name="connsiteX215" fmla="*/ 1208853 w 5137691"/>
              <a:gd name="connsiteY215" fmla="*/ 1171520 h 3723310"/>
              <a:gd name="connsiteX216" fmla="*/ 902537 w 5137691"/>
              <a:gd name="connsiteY216" fmla="*/ 1266085 h 3723310"/>
              <a:gd name="connsiteX217" fmla="*/ 781831 w 5137691"/>
              <a:gd name="connsiteY217" fmla="*/ 1350894 h 3723310"/>
              <a:gd name="connsiteX218" fmla="*/ 429373 w 5137691"/>
              <a:gd name="connsiteY218" fmla="*/ 1606317 h 3723310"/>
              <a:gd name="connsiteX219" fmla="*/ 81275 w 5137691"/>
              <a:gd name="connsiteY219" fmla="*/ 1598286 h 3723310"/>
              <a:gd name="connsiteX220" fmla="*/ 96005 w 5137691"/>
              <a:gd name="connsiteY220" fmla="*/ 1548721 h 3723310"/>
              <a:gd name="connsiteX221" fmla="*/ 587023 w 5137691"/>
              <a:gd name="connsiteY221" fmla="*/ 1202853 h 3723310"/>
              <a:gd name="connsiteX222" fmla="*/ 756337 w 5137691"/>
              <a:gd name="connsiteY222" fmla="*/ 1211585 h 3723310"/>
              <a:gd name="connsiteX223" fmla="*/ 870149 w 5137691"/>
              <a:gd name="connsiteY223" fmla="*/ 1218805 h 3723310"/>
              <a:gd name="connsiteX224" fmla="*/ 1590533 w 5137691"/>
              <a:gd name="connsiteY224" fmla="*/ 1008282 h 3723310"/>
              <a:gd name="connsiteX225" fmla="*/ 1747291 w 5137691"/>
              <a:gd name="connsiteY225" fmla="*/ 908980 h 3723310"/>
              <a:gd name="connsiteX226" fmla="*/ 2359623 w 5137691"/>
              <a:gd name="connsiteY226" fmla="*/ 289630 h 3723310"/>
              <a:gd name="connsiteX227" fmla="*/ 2068468 w 5137691"/>
              <a:gd name="connsiteY227" fmla="*/ 400733 h 3723310"/>
              <a:gd name="connsiteX228" fmla="*/ 1585301 w 5137691"/>
              <a:gd name="connsiteY228" fmla="*/ 660856 h 3723310"/>
              <a:gd name="connsiteX229" fmla="*/ 1332281 w 5137691"/>
              <a:gd name="connsiteY229" fmla="*/ 676980 h 3723310"/>
              <a:gd name="connsiteX230" fmla="*/ 1249799 w 5137691"/>
              <a:gd name="connsiteY230" fmla="*/ 638509 h 3723310"/>
              <a:gd name="connsiteX231" fmla="*/ 1271498 w 5137691"/>
              <a:gd name="connsiteY231" fmla="*/ 563307 h 3723310"/>
              <a:gd name="connsiteX232" fmla="*/ 1416744 w 5137691"/>
              <a:gd name="connsiteY232" fmla="*/ 431576 h 3723310"/>
              <a:gd name="connsiteX233" fmla="*/ 2139805 w 5137691"/>
              <a:gd name="connsiteY233" fmla="*/ 244759 h 3723310"/>
              <a:gd name="connsiteX234" fmla="*/ 2367937 w 5137691"/>
              <a:gd name="connsiteY234" fmla="*/ 211741 h 3723310"/>
              <a:gd name="connsiteX235" fmla="*/ 2480293 w 5137691"/>
              <a:gd name="connsiteY235" fmla="*/ 147221 h 3723310"/>
              <a:gd name="connsiteX236" fmla="*/ 1279469 w 5137691"/>
              <a:gd name="connsiteY236" fmla="*/ 0 h 3723310"/>
              <a:gd name="connsiteX237" fmla="*/ 1426070 w 5137691"/>
              <a:gd name="connsiteY237" fmla="*/ 0 h 3723310"/>
              <a:gd name="connsiteX238" fmla="*/ 1350504 w 5137691"/>
              <a:gd name="connsiteY238" fmla="*/ 33583 h 3723310"/>
              <a:gd name="connsiteX239" fmla="*/ 1284284 w 5137691"/>
              <a:gd name="connsiteY239" fmla="*/ 214818 h 3723310"/>
              <a:gd name="connsiteX240" fmla="*/ 900440 w 5137691"/>
              <a:gd name="connsiteY240" fmla="*/ 800862 h 3723310"/>
              <a:gd name="connsiteX241" fmla="*/ 658158 w 5137691"/>
              <a:gd name="connsiteY241" fmla="*/ 951189 h 3723310"/>
              <a:gd name="connsiteX242" fmla="*/ 598449 w 5137691"/>
              <a:gd name="connsiteY242" fmla="*/ 952495 h 3723310"/>
              <a:gd name="connsiteX243" fmla="*/ 583851 w 5137691"/>
              <a:gd name="connsiteY243" fmla="*/ 884927 h 3723310"/>
              <a:gd name="connsiteX244" fmla="*/ 821592 w 5137691"/>
              <a:gd name="connsiteY244" fmla="*/ 414254 h 3723310"/>
              <a:gd name="connsiteX245" fmla="*/ 1021039 w 5137691"/>
              <a:gd name="connsiteY245" fmla="*/ 198645 h 3723310"/>
              <a:gd name="connsiteX246" fmla="*/ 807695 w 5137691"/>
              <a:gd name="connsiteY246" fmla="*/ 343180 h 3723310"/>
              <a:gd name="connsiteX247" fmla="*/ 581023 w 5137691"/>
              <a:gd name="connsiteY247" fmla="*/ 563784 h 3723310"/>
              <a:gd name="connsiteX248" fmla="*/ 231835 w 5137691"/>
              <a:gd name="connsiteY248" fmla="*/ 748932 h 3723310"/>
              <a:gd name="connsiteX249" fmla="*/ 46357 w 5137691"/>
              <a:gd name="connsiteY249" fmla="*/ 772696 h 3723310"/>
              <a:gd name="connsiteX250" fmla="*/ 0 w 5137691"/>
              <a:gd name="connsiteY250" fmla="*/ 772842 h 3723310"/>
              <a:gd name="connsiteX251" fmla="*/ 0 w 5137691"/>
              <a:gd name="connsiteY251" fmla="*/ 708052 h 3723310"/>
              <a:gd name="connsiteX252" fmla="*/ 89067 w 5137691"/>
              <a:gd name="connsiteY252" fmla="*/ 704930 h 3723310"/>
              <a:gd name="connsiteX253" fmla="*/ 710775 w 5137691"/>
              <a:gd name="connsiteY253" fmla="*/ 339334 h 3723310"/>
              <a:gd name="connsiteX254" fmla="*/ 585997 w 5137691"/>
              <a:gd name="connsiteY254" fmla="*/ 392158 h 3723310"/>
              <a:gd name="connsiteX255" fmla="*/ 527576 w 5137691"/>
              <a:gd name="connsiteY255" fmla="*/ 393598 h 3723310"/>
              <a:gd name="connsiteX256" fmla="*/ 425698 w 5137691"/>
              <a:gd name="connsiteY256" fmla="*/ 384358 h 3723310"/>
              <a:gd name="connsiteX257" fmla="*/ 278288 w 5137691"/>
              <a:gd name="connsiteY257" fmla="*/ 429633 h 3723310"/>
              <a:gd name="connsiteX258" fmla="*/ 43518 w 5137691"/>
              <a:gd name="connsiteY258" fmla="*/ 533227 h 3723310"/>
              <a:gd name="connsiteX259" fmla="*/ 0 w 5137691"/>
              <a:gd name="connsiteY259" fmla="*/ 563132 h 3723310"/>
              <a:gd name="connsiteX260" fmla="*/ 0 w 5137691"/>
              <a:gd name="connsiteY260" fmla="*/ 500322 h 3723310"/>
              <a:gd name="connsiteX261" fmla="*/ 116366 w 5137691"/>
              <a:gd name="connsiteY261" fmla="*/ 435129 h 3723310"/>
              <a:gd name="connsiteX262" fmla="*/ 495997 w 5137691"/>
              <a:gd name="connsiteY262" fmla="*/ 302145 h 3723310"/>
              <a:gd name="connsiteX263" fmla="*/ 876112 w 5137691"/>
              <a:gd name="connsiteY263" fmla="*/ 190158 h 3723310"/>
              <a:gd name="connsiteX264" fmla="*/ 1091828 w 5137691"/>
              <a:gd name="connsiteY264" fmla="*/ 81338 h 3723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Lst>
            <a:rect l="l" t="t" r="r" b="b"/>
            <a:pathLst>
              <a:path w="5137691" h="3723310">
                <a:moveTo>
                  <a:pt x="659084" y="2921625"/>
                </a:moveTo>
                <a:cubicBezTo>
                  <a:pt x="558607" y="2987700"/>
                  <a:pt x="461032" y="3063187"/>
                  <a:pt x="431178" y="3187332"/>
                </a:cubicBezTo>
                <a:cubicBezTo>
                  <a:pt x="402231" y="3306039"/>
                  <a:pt x="390750" y="3428832"/>
                  <a:pt x="371969" y="3549893"/>
                </a:cubicBezTo>
                <a:cubicBezTo>
                  <a:pt x="379271" y="3551625"/>
                  <a:pt x="386573" y="3553356"/>
                  <a:pt x="393875" y="3555088"/>
                </a:cubicBezTo>
                <a:cubicBezTo>
                  <a:pt x="517397" y="3361559"/>
                  <a:pt x="596137" y="3148430"/>
                  <a:pt x="659084" y="2921625"/>
                </a:cubicBezTo>
                <a:close/>
                <a:moveTo>
                  <a:pt x="773656" y="2824142"/>
                </a:moveTo>
                <a:cubicBezTo>
                  <a:pt x="742422" y="2894127"/>
                  <a:pt x="699379" y="2961915"/>
                  <a:pt x="683107" y="3035075"/>
                </a:cubicBezTo>
                <a:cubicBezTo>
                  <a:pt x="651273" y="3180817"/>
                  <a:pt x="583685" y="3310821"/>
                  <a:pt x="523193" y="3444488"/>
                </a:cubicBezTo>
                <a:cubicBezTo>
                  <a:pt x="509661" y="3473675"/>
                  <a:pt x="481606" y="3501687"/>
                  <a:pt x="493950" y="3544616"/>
                </a:cubicBezTo>
                <a:cubicBezTo>
                  <a:pt x="645605" y="3422985"/>
                  <a:pt x="806238" y="3031218"/>
                  <a:pt x="773656" y="2824142"/>
                </a:cubicBezTo>
                <a:close/>
                <a:moveTo>
                  <a:pt x="906895" y="2579229"/>
                </a:moveTo>
                <a:cubicBezTo>
                  <a:pt x="866845" y="2628127"/>
                  <a:pt x="847366" y="2655072"/>
                  <a:pt x="896608" y="2696939"/>
                </a:cubicBezTo>
                <a:cubicBezTo>
                  <a:pt x="900018" y="2658893"/>
                  <a:pt x="902398" y="2630504"/>
                  <a:pt x="906895" y="2579229"/>
                </a:cubicBezTo>
                <a:close/>
                <a:moveTo>
                  <a:pt x="1003958" y="2517682"/>
                </a:moveTo>
                <a:cubicBezTo>
                  <a:pt x="932650" y="2713033"/>
                  <a:pt x="918244" y="2902882"/>
                  <a:pt x="1054389" y="3079021"/>
                </a:cubicBezTo>
                <a:cubicBezTo>
                  <a:pt x="1094458" y="2886620"/>
                  <a:pt x="1051674" y="2701918"/>
                  <a:pt x="1003958" y="2517682"/>
                </a:cubicBezTo>
                <a:close/>
                <a:moveTo>
                  <a:pt x="744142" y="2402290"/>
                </a:moveTo>
                <a:cubicBezTo>
                  <a:pt x="490541" y="2432998"/>
                  <a:pt x="123652" y="2658944"/>
                  <a:pt x="99596" y="2734878"/>
                </a:cubicBezTo>
                <a:cubicBezTo>
                  <a:pt x="185767" y="2717435"/>
                  <a:pt x="533003" y="2510933"/>
                  <a:pt x="744142" y="2402290"/>
                </a:cubicBezTo>
                <a:close/>
                <a:moveTo>
                  <a:pt x="1068601" y="2384771"/>
                </a:moveTo>
                <a:cubicBezTo>
                  <a:pt x="1096774" y="2630113"/>
                  <a:pt x="1122050" y="2850752"/>
                  <a:pt x="1147707" y="3076961"/>
                </a:cubicBezTo>
                <a:cubicBezTo>
                  <a:pt x="1252303" y="2856418"/>
                  <a:pt x="1223713" y="2547903"/>
                  <a:pt x="1068601" y="2384771"/>
                </a:cubicBezTo>
                <a:close/>
                <a:moveTo>
                  <a:pt x="934540" y="2375130"/>
                </a:moveTo>
                <a:cubicBezTo>
                  <a:pt x="740562" y="2417539"/>
                  <a:pt x="81585" y="2802976"/>
                  <a:pt x="84219" y="2833186"/>
                </a:cubicBezTo>
                <a:cubicBezTo>
                  <a:pt x="160319" y="2818607"/>
                  <a:pt x="205959" y="2854569"/>
                  <a:pt x="269550" y="2841297"/>
                </a:cubicBezTo>
                <a:cubicBezTo>
                  <a:pt x="421737" y="2809209"/>
                  <a:pt x="567559" y="2760516"/>
                  <a:pt x="695816" y="2669005"/>
                </a:cubicBezTo>
                <a:cubicBezTo>
                  <a:pt x="800830" y="2593963"/>
                  <a:pt x="892710" y="2507798"/>
                  <a:pt x="934540" y="2375130"/>
                </a:cubicBezTo>
                <a:close/>
                <a:moveTo>
                  <a:pt x="2466566" y="1413263"/>
                </a:moveTo>
                <a:cubicBezTo>
                  <a:pt x="2409592" y="1517029"/>
                  <a:pt x="2360285" y="1805120"/>
                  <a:pt x="2384187" y="1907493"/>
                </a:cubicBezTo>
                <a:cubicBezTo>
                  <a:pt x="2461718" y="1745326"/>
                  <a:pt x="2525710" y="1594125"/>
                  <a:pt x="2466566" y="1413263"/>
                </a:cubicBezTo>
                <a:close/>
                <a:moveTo>
                  <a:pt x="2384254" y="1364070"/>
                </a:moveTo>
                <a:cubicBezTo>
                  <a:pt x="2255273" y="1486746"/>
                  <a:pt x="2209761" y="1775879"/>
                  <a:pt x="2286288" y="1925023"/>
                </a:cubicBezTo>
                <a:cubicBezTo>
                  <a:pt x="2320549" y="1729094"/>
                  <a:pt x="2352079" y="1546548"/>
                  <a:pt x="2384254" y="1364070"/>
                </a:cubicBezTo>
                <a:close/>
                <a:moveTo>
                  <a:pt x="2728377" y="1165380"/>
                </a:moveTo>
                <a:cubicBezTo>
                  <a:pt x="2703165" y="1468655"/>
                  <a:pt x="2783295" y="1657220"/>
                  <a:pt x="3003048" y="1736253"/>
                </a:cubicBezTo>
                <a:cubicBezTo>
                  <a:pt x="2983797" y="1651282"/>
                  <a:pt x="2967944" y="1574148"/>
                  <a:pt x="2948375" y="1498255"/>
                </a:cubicBezTo>
                <a:cubicBezTo>
                  <a:pt x="2944448" y="1483206"/>
                  <a:pt x="2927767" y="1462606"/>
                  <a:pt x="2914601" y="1460919"/>
                </a:cubicBezTo>
                <a:cubicBezTo>
                  <a:pt x="2865087" y="1455145"/>
                  <a:pt x="2864197" y="1414703"/>
                  <a:pt x="2852040" y="1382206"/>
                </a:cubicBezTo>
                <a:cubicBezTo>
                  <a:pt x="2822951" y="1304027"/>
                  <a:pt x="2795931" y="1224761"/>
                  <a:pt x="2728377" y="1165380"/>
                </a:cubicBezTo>
                <a:close/>
                <a:moveTo>
                  <a:pt x="2806912" y="1118837"/>
                </a:moveTo>
                <a:cubicBezTo>
                  <a:pt x="2799361" y="1125540"/>
                  <a:pt x="2791522" y="1131888"/>
                  <a:pt x="2783682" y="1138236"/>
                </a:cubicBezTo>
                <a:cubicBezTo>
                  <a:pt x="2819346" y="1182277"/>
                  <a:pt x="2857859" y="1224009"/>
                  <a:pt x="2889384" y="1270224"/>
                </a:cubicBezTo>
                <a:cubicBezTo>
                  <a:pt x="2927893" y="1327250"/>
                  <a:pt x="2968978" y="1384542"/>
                  <a:pt x="2994783" y="1447738"/>
                </a:cubicBezTo>
                <a:cubicBezTo>
                  <a:pt x="3023409" y="1518060"/>
                  <a:pt x="3035688" y="1595149"/>
                  <a:pt x="3056463" y="1668888"/>
                </a:cubicBezTo>
                <a:cubicBezTo>
                  <a:pt x="3062346" y="1689998"/>
                  <a:pt x="3072233" y="1710219"/>
                  <a:pt x="3083513" y="1738721"/>
                </a:cubicBezTo>
                <a:cubicBezTo>
                  <a:pt x="3137166" y="1611180"/>
                  <a:pt x="3091191" y="1465523"/>
                  <a:pt x="3025360" y="1292428"/>
                </a:cubicBezTo>
                <a:cubicBezTo>
                  <a:pt x="2986728" y="1190809"/>
                  <a:pt x="2910047" y="1137644"/>
                  <a:pt x="2806912" y="1118837"/>
                </a:cubicBezTo>
                <a:close/>
                <a:moveTo>
                  <a:pt x="2211503" y="1091728"/>
                </a:moveTo>
                <a:cubicBezTo>
                  <a:pt x="2148880" y="1163020"/>
                  <a:pt x="2085901" y="1234603"/>
                  <a:pt x="2023347" y="1305252"/>
                </a:cubicBezTo>
                <a:cubicBezTo>
                  <a:pt x="2029524" y="1311423"/>
                  <a:pt x="2035344" y="1317883"/>
                  <a:pt x="2041522" y="1324054"/>
                </a:cubicBezTo>
                <a:cubicBezTo>
                  <a:pt x="2123089" y="1267411"/>
                  <a:pt x="2189944" y="1199160"/>
                  <a:pt x="2211503" y="1091728"/>
                </a:cubicBezTo>
                <a:close/>
                <a:moveTo>
                  <a:pt x="2168237" y="1042670"/>
                </a:moveTo>
                <a:cubicBezTo>
                  <a:pt x="2064027" y="1088835"/>
                  <a:pt x="1975743" y="1196196"/>
                  <a:pt x="2005655" y="1233134"/>
                </a:cubicBezTo>
                <a:cubicBezTo>
                  <a:pt x="2059945" y="1169764"/>
                  <a:pt x="2113948" y="1106040"/>
                  <a:pt x="2168237" y="1042670"/>
                </a:cubicBezTo>
                <a:close/>
                <a:moveTo>
                  <a:pt x="4080539" y="827257"/>
                </a:moveTo>
                <a:cubicBezTo>
                  <a:pt x="4084837" y="927276"/>
                  <a:pt x="4086520" y="1018239"/>
                  <a:pt x="4092849" y="1108381"/>
                </a:cubicBezTo>
                <a:cubicBezTo>
                  <a:pt x="4098739" y="1196525"/>
                  <a:pt x="4139226" y="1280764"/>
                  <a:pt x="4132014" y="1381869"/>
                </a:cubicBezTo>
                <a:cubicBezTo>
                  <a:pt x="4106287" y="1369772"/>
                  <a:pt x="4083600" y="1365797"/>
                  <a:pt x="4082492" y="1357873"/>
                </a:cubicBezTo>
                <a:cubicBezTo>
                  <a:pt x="4056497" y="1201916"/>
                  <a:pt x="4032572" y="1044872"/>
                  <a:pt x="4009383" y="893112"/>
                </a:cubicBezTo>
                <a:cubicBezTo>
                  <a:pt x="3803072" y="1026659"/>
                  <a:pt x="3783229" y="1462605"/>
                  <a:pt x="4072306" y="1761300"/>
                </a:cubicBezTo>
                <a:cubicBezTo>
                  <a:pt x="4323615" y="1532508"/>
                  <a:pt x="4336833" y="987842"/>
                  <a:pt x="4080539" y="827257"/>
                </a:cubicBezTo>
                <a:close/>
                <a:moveTo>
                  <a:pt x="4412492" y="559624"/>
                </a:moveTo>
                <a:cubicBezTo>
                  <a:pt x="4471574" y="677026"/>
                  <a:pt x="4612948" y="740139"/>
                  <a:pt x="4617392" y="890611"/>
                </a:cubicBezTo>
                <a:cubicBezTo>
                  <a:pt x="4535846" y="803751"/>
                  <a:pt x="4473401" y="702597"/>
                  <a:pt x="4369105" y="630629"/>
                </a:cubicBezTo>
                <a:cubicBezTo>
                  <a:pt x="4414386" y="929157"/>
                  <a:pt x="4538645" y="1085518"/>
                  <a:pt x="4810227" y="1127284"/>
                </a:cubicBezTo>
                <a:cubicBezTo>
                  <a:pt x="4805222" y="799081"/>
                  <a:pt x="4657265" y="587227"/>
                  <a:pt x="4412492" y="559624"/>
                </a:cubicBezTo>
                <a:close/>
                <a:moveTo>
                  <a:pt x="3754486" y="313872"/>
                </a:moveTo>
                <a:cubicBezTo>
                  <a:pt x="3725125" y="354113"/>
                  <a:pt x="3698314" y="388762"/>
                  <a:pt x="3673942" y="424963"/>
                </a:cubicBezTo>
                <a:cubicBezTo>
                  <a:pt x="3612340" y="517188"/>
                  <a:pt x="3553245" y="610323"/>
                  <a:pt x="3490493" y="701127"/>
                </a:cubicBezTo>
                <a:cubicBezTo>
                  <a:pt x="3480117" y="715999"/>
                  <a:pt x="3456974" y="722390"/>
                  <a:pt x="3439282" y="732600"/>
                </a:cubicBezTo>
                <a:cubicBezTo>
                  <a:pt x="3433461" y="726140"/>
                  <a:pt x="3427353" y="719325"/>
                  <a:pt x="3421532" y="712866"/>
                </a:cubicBezTo>
                <a:cubicBezTo>
                  <a:pt x="3477433" y="625258"/>
                  <a:pt x="3533978" y="537716"/>
                  <a:pt x="3590235" y="449820"/>
                </a:cubicBezTo>
                <a:cubicBezTo>
                  <a:pt x="3445501" y="567611"/>
                  <a:pt x="3321917" y="697678"/>
                  <a:pt x="3307188" y="911899"/>
                </a:cubicBezTo>
                <a:cubicBezTo>
                  <a:pt x="3350443" y="909215"/>
                  <a:pt x="3372692" y="911193"/>
                  <a:pt x="3393054" y="906465"/>
                </a:cubicBezTo>
                <a:cubicBezTo>
                  <a:pt x="3586019" y="861349"/>
                  <a:pt x="3761528" y="650421"/>
                  <a:pt x="3776927" y="442126"/>
                </a:cubicBezTo>
                <a:cubicBezTo>
                  <a:pt x="3779544" y="402372"/>
                  <a:pt x="3797794" y="356426"/>
                  <a:pt x="3754486" y="313872"/>
                </a:cubicBezTo>
                <a:close/>
                <a:moveTo>
                  <a:pt x="1133888" y="214876"/>
                </a:moveTo>
                <a:cubicBezTo>
                  <a:pt x="887880" y="363516"/>
                  <a:pt x="748401" y="587609"/>
                  <a:pt x="660639" y="863910"/>
                </a:cubicBezTo>
                <a:cubicBezTo>
                  <a:pt x="834432" y="833731"/>
                  <a:pt x="1048293" y="611152"/>
                  <a:pt x="1108084" y="398665"/>
                </a:cubicBezTo>
                <a:cubicBezTo>
                  <a:pt x="1059427" y="458062"/>
                  <a:pt x="1022910" y="513507"/>
                  <a:pt x="975613" y="557099"/>
                </a:cubicBezTo>
                <a:cubicBezTo>
                  <a:pt x="933375" y="596008"/>
                  <a:pt x="912619" y="674562"/>
                  <a:pt x="811923" y="657310"/>
                </a:cubicBezTo>
                <a:cubicBezTo>
                  <a:pt x="880947" y="577893"/>
                  <a:pt x="943595" y="512460"/>
                  <a:pt x="998135" y="440657"/>
                </a:cubicBezTo>
                <a:cubicBezTo>
                  <a:pt x="1051468" y="371005"/>
                  <a:pt x="1111390" y="303663"/>
                  <a:pt x="1133888" y="214876"/>
                </a:cubicBezTo>
                <a:close/>
                <a:moveTo>
                  <a:pt x="4685407" y="0"/>
                </a:moveTo>
                <a:lnTo>
                  <a:pt x="4770408" y="0"/>
                </a:lnTo>
                <a:lnTo>
                  <a:pt x="4810333" y="31801"/>
                </a:lnTo>
                <a:cubicBezTo>
                  <a:pt x="4876282" y="76585"/>
                  <a:pt x="4951954" y="113661"/>
                  <a:pt x="5034638" y="141089"/>
                </a:cubicBezTo>
                <a:cubicBezTo>
                  <a:pt x="5039118" y="98355"/>
                  <a:pt x="5040613" y="57376"/>
                  <a:pt x="5039361" y="18254"/>
                </a:cubicBezTo>
                <a:lnTo>
                  <a:pt x="5037438" y="0"/>
                </a:lnTo>
                <a:lnTo>
                  <a:pt x="5107568" y="0"/>
                </a:lnTo>
                <a:lnTo>
                  <a:pt x="5114876" y="38763"/>
                </a:lnTo>
                <a:cubicBezTo>
                  <a:pt x="5131015" y="116852"/>
                  <a:pt x="5149658" y="204078"/>
                  <a:pt x="5127595" y="236940"/>
                </a:cubicBezTo>
                <a:cubicBezTo>
                  <a:pt x="5104066" y="253053"/>
                  <a:pt x="5080177" y="235939"/>
                  <a:pt x="5061109" y="225505"/>
                </a:cubicBezTo>
                <a:cubicBezTo>
                  <a:pt x="4948205" y="164036"/>
                  <a:pt x="4831175" y="107673"/>
                  <a:pt x="4727085" y="33775"/>
                </a:cubicBezTo>
                <a:close/>
                <a:moveTo>
                  <a:pt x="4003152" y="0"/>
                </a:moveTo>
                <a:lnTo>
                  <a:pt x="4132176" y="0"/>
                </a:lnTo>
                <a:lnTo>
                  <a:pt x="4123986" y="63465"/>
                </a:lnTo>
                <a:cubicBezTo>
                  <a:pt x="4116445" y="121909"/>
                  <a:pt x="4114343" y="181241"/>
                  <a:pt x="4104583" y="239130"/>
                </a:cubicBezTo>
                <a:cubicBezTo>
                  <a:pt x="4096291" y="289362"/>
                  <a:pt x="4114806" y="320238"/>
                  <a:pt x="4153843" y="350960"/>
                </a:cubicBezTo>
                <a:cubicBezTo>
                  <a:pt x="4231988" y="411761"/>
                  <a:pt x="4309231" y="462707"/>
                  <a:pt x="4411323" y="488238"/>
                </a:cubicBezTo>
                <a:cubicBezTo>
                  <a:pt x="4669771" y="552400"/>
                  <a:pt x="4834954" y="712670"/>
                  <a:pt x="4864485" y="991020"/>
                </a:cubicBezTo>
                <a:cubicBezTo>
                  <a:pt x="4872093" y="1063071"/>
                  <a:pt x="4919109" y="1168486"/>
                  <a:pt x="4905378" y="1217830"/>
                </a:cubicBezTo>
                <a:cubicBezTo>
                  <a:pt x="4862796" y="1259957"/>
                  <a:pt x="4723238" y="1170674"/>
                  <a:pt x="4640632" y="1136420"/>
                </a:cubicBezTo>
                <a:cubicBezTo>
                  <a:pt x="4517477" y="1085606"/>
                  <a:pt x="4422352" y="1000920"/>
                  <a:pt x="4377015" y="870623"/>
                </a:cubicBezTo>
                <a:cubicBezTo>
                  <a:pt x="4350652" y="794353"/>
                  <a:pt x="4311848" y="718748"/>
                  <a:pt x="4304571" y="640549"/>
                </a:cubicBezTo>
                <a:cubicBezTo>
                  <a:pt x="4296254" y="553781"/>
                  <a:pt x="4253045" y="501149"/>
                  <a:pt x="4193118" y="452646"/>
                </a:cubicBezTo>
                <a:cubicBezTo>
                  <a:pt x="4167929" y="432468"/>
                  <a:pt x="4140395" y="415952"/>
                  <a:pt x="4094850" y="385207"/>
                </a:cubicBezTo>
                <a:cubicBezTo>
                  <a:pt x="4091977" y="497501"/>
                  <a:pt x="4085233" y="591171"/>
                  <a:pt x="4089643" y="684043"/>
                </a:cubicBezTo>
                <a:cubicBezTo>
                  <a:pt x="4091196" y="712189"/>
                  <a:pt x="4119287" y="741779"/>
                  <a:pt x="4140489" y="765775"/>
                </a:cubicBezTo>
                <a:cubicBezTo>
                  <a:pt x="4286309" y="930549"/>
                  <a:pt x="4318661" y="1133697"/>
                  <a:pt x="4328143" y="1340660"/>
                </a:cubicBezTo>
                <a:cubicBezTo>
                  <a:pt x="4334062" y="1468181"/>
                  <a:pt x="4280576" y="1585001"/>
                  <a:pt x="4211174" y="1692363"/>
                </a:cubicBezTo>
                <a:cubicBezTo>
                  <a:pt x="4173738" y="1750318"/>
                  <a:pt x="4136658" y="1807983"/>
                  <a:pt x="4096384" y="1871176"/>
                </a:cubicBezTo>
                <a:cubicBezTo>
                  <a:pt x="4093808" y="1870909"/>
                  <a:pt x="4078517" y="1873883"/>
                  <a:pt x="4073915" y="1868200"/>
                </a:cubicBezTo>
                <a:cubicBezTo>
                  <a:pt x="3975404" y="1745092"/>
                  <a:pt x="3876742" y="1620340"/>
                  <a:pt x="3830235" y="1467468"/>
                </a:cubicBezTo>
                <a:cubicBezTo>
                  <a:pt x="3765307" y="1255419"/>
                  <a:pt x="3782431" y="1049255"/>
                  <a:pt x="3928554" y="872709"/>
                </a:cubicBezTo>
                <a:cubicBezTo>
                  <a:pt x="4054117" y="721044"/>
                  <a:pt x="4039186" y="543779"/>
                  <a:pt x="4041572" y="368957"/>
                </a:cubicBezTo>
                <a:cubicBezTo>
                  <a:pt x="4041882" y="341654"/>
                  <a:pt x="4002857" y="313862"/>
                  <a:pt x="3976315" y="278901"/>
                </a:cubicBezTo>
                <a:cubicBezTo>
                  <a:pt x="3999514" y="268935"/>
                  <a:pt x="4020644" y="260059"/>
                  <a:pt x="4052764" y="245809"/>
                </a:cubicBezTo>
                <a:cubicBezTo>
                  <a:pt x="4059291" y="184658"/>
                  <a:pt x="4067206" y="113561"/>
                  <a:pt x="4077058" y="27371"/>
                </a:cubicBezTo>
                <a:cubicBezTo>
                  <a:pt x="3993827" y="63016"/>
                  <a:pt x="3954978" y="125053"/>
                  <a:pt x="3902474" y="171686"/>
                </a:cubicBezTo>
                <a:cubicBezTo>
                  <a:pt x="3842063" y="225311"/>
                  <a:pt x="3836398" y="287528"/>
                  <a:pt x="3839430" y="359757"/>
                </a:cubicBezTo>
                <a:cubicBezTo>
                  <a:pt x="3851062" y="616730"/>
                  <a:pt x="3707776" y="788039"/>
                  <a:pt x="3511342" y="923585"/>
                </a:cubicBezTo>
                <a:cubicBezTo>
                  <a:pt x="3465283" y="955591"/>
                  <a:pt x="3401736" y="962357"/>
                  <a:pt x="3345310" y="978648"/>
                </a:cubicBezTo>
                <a:cubicBezTo>
                  <a:pt x="3288240" y="994870"/>
                  <a:pt x="3262562" y="960974"/>
                  <a:pt x="3251411" y="912962"/>
                </a:cubicBezTo>
                <a:cubicBezTo>
                  <a:pt x="3234431" y="840266"/>
                  <a:pt x="3259676" y="774543"/>
                  <a:pt x="3294880" y="713104"/>
                </a:cubicBezTo>
                <a:cubicBezTo>
                  <a:pt x="3383739" y="557641"/>
                  <a:pt x="3496940" y="424222"/>
                  <a:pt x="3641287" y="316153"/>
                </a:cubicBezTo>
                <a:cubicBezTo>
                  <a:pt x="3722690" y="254938"/>
                  <a:pt x="3796466" y="182847"/>
                  <a:pt x="3873337" y="115305"/>
                </a:cubicBezTo>
                <a:cubicBezTo>
                  <a:pt x="3900980" y="91156"/>
                  <a:pt x="3924089" y="60682"/>
                  <a:pt x="3954827" y="41083"/>
                </a:cubicBezTo>
                <a:close/>
                <a:moveTo>
                  <a:pt x="3231589" y="0"/>
                </a:moveTo>
                <a:lnTo>
                  <a:pt x="3312011" y="0"/>
                </a:lnTo>
                <a:lnTo>
                  <a:pt x="3310368" y="16057"/>
                </a:lnTo>
                <a:cubicBezTo>
                  <a:pt x="3325242" y="15847"/>
                  <a:pt x="3340695" y="14192"/>
                  <a:pt x="3356599" y="11189"/>
                </a:cubicBezTo>
                <a:lnTo>
                  <a:pt x="3398860" y="0"/>
                </a:lnTo>
                <a:lnTo>
                  <a:pt x="3521426" y="0"/>
                </a:lnTo>
                <a:lnTo>
                  <a:pt x="3450288" y="40946"/>
                </a:lnTo>
                <a:cubicBezTo>
                  <a:pt x="3387281" y="73151"/>
                  <a:pt x="3245717" y="130745"/>
                  <a:pt x="3224898" y="112320"/>
                </a:cubicBezTo>
                <a:cubicBezTo>
                  <a:pt x="3217386" y="103408"/>
                  <a:pt x="3217289" y="77060"/>
                  <a:pt x="3223079" y="40542"/>
                </a:cubicBezTo>
                <a:close/>
                <a:moveTo>
                  <a:pt x="2713325" y="0"/>
                </a:moveTo>
                <a:lnTo>
                  <a:pt x="2801116" y="0"/>
                </a:lnTo>
                <a:lnTo>
                  <a:pt x="2771239" y="53358"/>
                </a:lnTo>
                <a:cubicBezTo>
                  <a:pt x="2734532" y="127500"/>
                  <a:pt x="2701305" y="203767"/>
                  <a:pt x="2671323" y="281854"/>
                </a:cubicBezTo>
                <a:cubicBezTo>
                  <a:pt x="2637809" y="370152"/>
                  <a:pt x="2589485" y="456917"/>
                  <a:pt x="2609018" y="557536"/>
                </a:cubicBezTo>
                <a:cubicBezTo>
                  <a:pt x="2609317" y="560821"/>
                  <a:pt x="2608193" y="565261"/>
                  <a:pt x="2606274" y="567991"/>
                </a:cubicBezTo>
                <a:cubicBezTo>
                  <a:pt x="2516682" y="702877"/>
                  <a:pt x="2589179" y="813532"/>
                  <a:pt x="2661306" y="921545"/>
                </a:cubicBezTo>
                <a:cubicBezTo>
                  <a:pt x="2683985" y="956107"/>
                  <a:pt x="2721146" y="983055"/>
                  <a:pt x="2755651" y="1007451"/>
                </a:cubicBezTo>
                <a:cubicBezTo>
                  <a:pt x="2785348" y="1028096"/>
                  <a:pt x="2819609" y="1045633"/>
                  <a:pt x="2854694" y="1055446"/>
                </a:cubicBezTo>
                <a:cubicBezTo>
                  <a:pt x="3017803" y="1100958"/>
                  <a:pt x="3079430" y="1228060"/>
                  <a:pt x="3129406" y="1372830"/>
                </a:cubicBezTo>
                <a:cubicBezTo>
                  <a:pt x="3189306" y="1546613"/>
                  <a:pt x="3179580" y="1875569"/>
                  <a:pt x="3143254" y="1892637"/>
                </a:cubicBezTo>
                <a:cubicBezTo>
                  <a:pt x="2972655" y="1917289"/>
                  <a:pt x="2701922" y="1626674"/>
                  <a:pt x="2672087" y="1393850"/>
                </a:cubicBezTo>
                <a:cubicBezTo>
                  <a:pt x="2657724" y="1281400"/>
                  <a:pt x="2654295" y="1167153"/>
                  <a:pt x="2645908" y="1047511"/>
                </a:cubicBezTo>
                <a:cubicBezTo>
                  <a:pt x="2627207" y="1039719"/>
                  <a:pt x="2601987" y="1028974"/>
                  <a:pt x="2570535" y="1015633"/>
                </a:cubicBezTo>
                <a:cubicBezTo>
                  <a:pt x="2585724" y="989219"/>
                  <a:pt x="2597362" y="968621"/>
                  <a:pt x="2610208" y="945870"/>
                </a:cubicBezTo>
                <a:cubicBezTo>
                  <a:pt x="2591281" y="918855"/>
                  <a:pt x="2572287" y="892485"/>
                  <a:pt x="2538036" y="844360"/>
                </a:cubicBezTo>
                <a:cubicBezTo>
                  <a:pt x="2514095" y="1028992"/>
                  <a:pt x="2431526" y="1183478"/>
                  <a:pt x="2512867" y="1354598"/>
                </a:cubicBezTo>
                <a:cubicBezTo>
                  <a:pt x="2572125" y="1479502"/>
                  <a:pt x="2561684" y="1610863"/>
                  <a:pt x="2518702" y="1742111"/>
                </a:cubicBezTo>
                <a:cubicBezTo>
                  <a:pt x="2469933" y="1890983"/>
                  <a:pt x="2406097" y="2028534"/>
                  <a:pt x="2275616" y="2134783"/>
                </a:cubicBezTo>
                <a:cubicBezTo>
                  <a:pt x="2256225" y="2148722"/>
                  <a:pt x="2245263" y="2111142"/>
                  <a:pt x="2241266" y="2096736"/>
                </a:cubicBezTo>
                <a:cubicBezTo>
                  <a:pt x="2179626" y="1884376"/>
                  <a:pt x="2162240" y="1669110"/>
                  <a:pt x="2231827" y="1456335"/>
                </a:cubicBezTo>
                <a:cubicBezTo>
                  <a:pt x="2253633" y="1389279"/>
                  <a:pt x="2309962" y="1334256"/>
                  <a:pt x="2348810" y="1272217"/>
                </a:cubicBezTo>
                <a:cubicBezTo>
                  <a:pt x="2373883" y="1232508"/>
                  <a:pt x="2406038" y="1193533"/>
                  <a:pt x="2416218" y="1150005"/>
                </a:cubicBezTo>
                <a:cubicBezTo>
                  <a:pt x="2450271" y="1004817"/>
                  <a:pt x="2476378" y="857831"/>
                  <a:pt x="2493456" y="706982"/>
                </a:cubicBezTo>
                <a:cubicBezTo>
                  <a:pt x="2411430" y="789284"/>
                  <a:pt x="2314735" y="853472"/>
                  <a:pt x="2313690" y="991337"/>
                </a:cubicBezTo>
                <a:cubicBezTo>
                  <a:pt x="2311990" y="1208533"/>
                  <a:pt x="2147439" y="1341195"/>
                  <a:pt x="1985609" y="1408731"/>
                </a:cubicBezTo>
                <a:cubicBezTo>
                  <a:pt x="1934853" y="1429839"/>
                  <a:pt x="1817778" y="1346461"/>
                  <a:pt x="1918730" y="1208846"/>
                </a:cubicBezTo>
                <a:cubicBezTo>
                  <a:pt x="1993345" y="1083149"/>
                  <a:pt x="2096531" y="982536"/>
                  <a:pt x="2213019" y="897616"/>
                </a:cubicBezTo>
                <a:cubicBezTo>
                  <a:pt x="2338343" y="806128"/>
                  <a:pt x="2409619" y="669020"/>
                  <a:pt x="2517219" y="563658"/>
                </a:cubicBezTo>
                <a:cubicBezTo>
                  <a:pt x="2529540" y="551917"/>
                  <a:pt x="2533383" y="531163"/>
                  <a:pt x="2539459" y="513894"/>
                </a:cubicBezTo>
                <a:cubicBezTo>
                  <a:pt x="2594147" y="361404"/>
                  <a:pt x="2648124" y="209492"/>
                  <a:pt x="2702456" y="57291"/>
                </a:cubicBezTo>
                <a:cubicBezTo>
                  <a:pt x="2707084" y="44428"/>
                  <a:pt x="2711390" y="31532"/>
                  <a:pt x="2713671" y="17409"/>
                </a:cubicBezTo>
                <a:close/>
                <a:moveTo>
                  <a:pt x="2615215" y="0"/>
                </a:moveTo>
                <a:lnTo>
                  <a:pt x="2683886" y="0"/>
                </a:lnTo>
                <a:lnTo>
                  <a:pt x="2615765" y="70449"/>
                </a:lnTo>
                <a:cubicBezTo>
                  <a:pt x="2443506" y="272276"/>
                  <a:pt x="2268590" y="471551"/>
                  <a:pt x="2101714" y="677840"/>
                </a:cubicBezTo>
                <a:cubicBezTo>
                  <a:pt x="1945364" y="870900"/>
                  <a:pt x="1795836" y="1070198"/>
                  <a:pt x="1647883" y="1269985"/>
                </a:cubicBezTo>
                <a:cubicBezTo>
                  <a:pt x="1540599" y="1415080"/>
                  <a:pt x="1501415" y="1580889"/>
                  <a:pt x="1520717" y="1759907"/>
                </a:cubicBezTo>
                <a:cubicBezTo>
                  <a:pt x="1523326" y="1784258"/>
                  <a:pt x="1527823" y="1815311"/>
                  <a:pt x="1543766" y="1830628"/>
                </a:cubicBezTo>
                <a:cubicBezTo>
                  <a:pt x="1658106" y="1942683"/>
                  <a:pt x="1640044" y="2081390"/>
                  <a:pt x="1614449" y="2214437"/>
                </a:cubicBezTo>
                <a:cubicBezTo>
                  <a:pt x="1596540" y="2305976"/>
                  <a:pt x="1553273" y="2470386"/>
                  <a:pt x="1518347" y="2480439"/>
                </a:cubicBezTo>
                <a:cubicBezTo>
                  <a:pt x="1419917" y="2441945"/>
                  <a:pt x="1340337" y="2330558"/>
                  <a:pt x="1333958" y="2228696"/>
                </a:cubicBezTo>
                <a:cubicBezTo>
                  <a:pt x="1327047" y="2119620"/>
                  <a:pt x="1351988" y="2017093"/>
                  <a:pt x="1393891" y="1917299"/>
                </a:cubicBezTo>
                <a:cubicBezTo>
                  <a:pt x="1435587" y="1819435"/>
                  <a:pt x="1480215" y="1721549"/>
                  <a:pt x="1444276" y="1597756"/>
                </a:cubicBezTo>
                <a:cubicBezTo>
                  <a:pt x="1426211" y="1620618"/>
                  <a:pt x="1409833" y="1636820"/>
                  <a:pt x="1398976" y="1656198"/>
                </a:cubicBezTo>
                <a:cubicBezTo>
                  <a:pt x="1307990" y="1816321"/>
                  <a:pt x="1221595" y="1979197"/>
                  <a:pt x="1126020" y="2136568"/>
                </a:cubicBezTo>
                <a:cubicBezTo>
                  <a:pt x="1084909" y="2204555"/>
                  <a:pt x="1102743" y="2260093"/>
                  <a:pt x="1129825" y="2320491"/>
                </a:cubicBezTo>
                <a:cubicBezTo>
                  <a:pt x="1132714" y="2326973"/>
                  <a:pt x="1139384" y="2331569"/>
                  <a:pt x="1143273" y="2337828"/>
                </a:cubicBezTo>
                <a:cubicBezTo>
                  <a:pt x="1331962" y="2640780"/>
                  <a:pt x="1296787" y="2906252"/>
                  <a:pt x="1156978" y="3218822"/>
                </a:cubicBezTo>
                <a:cubicBezTo>
                  <a:pt x="1147627" y="3239331"/>
                  <a:pt x="1135596" y="3284945"/>
                  <a:pt x="1116365" y="3269939"/>
                </a:cubicBezTo>
                <a:cubicBezTo>
                  <a:pt x="984182" y="3132933"/>
                  <a:pt x="898820" y="2975065"/>
                  <a:pt x="883236" y="2779510"/>
                </a:cubicBezTo>
                <a:cubicBezTo>
                  <a:pt x="858965" y="2887963"/>
                  <a:pt x="842858" y="2999213"/>
                  <a:pt x="808845" y="3104380"/>
                </a:cubicBezTo>
                <a:cubicBezTo>
                  <a:pt x="744139" y="3304970"/>
                  <a:pt x="661597" y="3498832"/>
                  <a:pt x="488550" y="3634846"/>
                </a:cubicBezTo>
                <a:cubicBezTo>
                  <a:pt x="446643" y="3667606"/>
                  <a:pt x="346628" y="3741539"/>
                  <a:pt x="328509" y="3719164"/>
                </a:cubicBezTo>
                <a:cubicBezTo>
                  <a:pt x="308952" y="3695012"/>
                  <a:pt x="315042" y="3631863"/>
                  <a:pt x="318672" y="3594817"/>
                </a:cubicBezTo>
                <a:cubicBezTo>
                  <a:pt x="329065" y="3485254"/>
                  <a:pt x="343678" y="3375801"/>
                  <a:pt x="358291" y="3266349"/>
                </a:cubicBezTo>
                <a:cubicBezTo>
                  <a:pt x="375072" y="3145733"/>
                  <a:pt x="425539" y="3041943"/>
                  <a:pt x="517362" y="2959353"/>
                </a:cubicBezTo>
                <a:cubicBezTo>
                  <a:pt x="591164" y="2893121"/>
                  <a:pt x="664171" y="2825180"/>
                  <a:pt x="735958" y="2756462"/>
                </a:cubicBezTo>
                <a:cubicBezTo>
                  <a:pt x="752980" y="2740327"/>
                  <a:pt x="764113" y="2718374"/>
                  <a:pt x="772369" y="2692870"/>
                </a:cubicBezTo>
                <a:cubicBezTo>
                  <a:pt x="587814" y="2829971"/>
                  <a:pt x="370516" y="2871268"/>
                  <a:pt x="156545" y="2921045"/>
                </a:cubicBezTo>
                <a:cubicBezTo>
                  <a:pt x="135273" y="2925922"/>
                  <a:pt x="71447" y="2922918"/>
                  <a:pt x="15585" y="2908337"/>
                </a:cubicBezTo>
                <a:lnTo>
                  <a:pt x="0" y="2902697"/>
                </a:lnTo>
                <a:lnTo>
                  <a:pt x="0" y="2765873"/>
                </a:lnTo>
                <a:lnTo>
                  <a:pt x="29795" y="2717847"/>
                </a:lnTo>
                <a:cubicBezTo>
                  <a:pt x="40849" y="2702583"/>
                  <a:pt x="51469" y="2690198"/>
                  <a:pt x="59962" y="2682291"/>
                </a:cubicBezTo>
                <a:cubicBezTo>
                  <a:pt x="228768" y="2525013"/>
                  <a:pt x="418389" y="2401453"/>
                  <a:pt x="645405" y="2342287"/>
                </a:cubicBezTo>
                <a:cubicBezTo>
                  <a:pt x="879032" y="2306584"/>
                  <a:pt x="1032240" y="2213098"/>
                  <a:pt x="1059274" y="2164156"/>
                </a:cubicBezTo>
                <a:cubicBezTo>
                  <a:pt x="1151084" y="1996307"/>
                  <a:pt x="1239879" y="1826195"/>
                  <a:pt x="1341155" y="1664208"/>
                </a:cubicBezTo>
                <a:cubicBezTo>
                  <a:pt x="1477441" y="1445642"/>
                  <a:pt x="1624124" y="1233359"/>
                  <a:pt x="1766505" y="1018678"/>
                </a:cubicBezTo>
                <a:cubicBezTo>
                  <a:pt x="1778156" y="1001010"/>
                  <a:pt x="1791027" y="984119"/>
                  <a:pt x="1793256" y="954087"/>
                </a:cubicBezTo>
                <a:cubicBezTo>
                  <a:pt x="1736220" y="994393"/>
                  <a:pt x="1675663" y="1031081"/>
                  <a:pt x="1622366" y="1076005"/>
                </a:cubicBezTo>
                <a:cubicBezTo>
                  <a:pt x="1442738" y="1227933"/>
                  <a:pt x="1264479" y="1382281"/>
                  <a:pt x="1088015" y="1538117"/>
                </a:cubicBezTo>
                <a:cubicBezTo>
                  <a:pt x="1067855" y="1556206"/>
                  <a:pt x="1060774" y="1588991"/>
                  <a:pt x="1047011" y="1614249"/>
                </a:cubicBezTo>
                <a:cubicBezTo>
                  <a:pt x="939107" y="1813950"/>
                  <a:pt x="771972" y="1928122"/>
                  <a:pt x="545270" y="1944692"/>
                </a:cubicBezTo>
                <a:cubicBezTo>
                  <a:pt x="441606" y="1952189"/>
                  <a:pt x="416671" y="1908283"/>
                  <a:pt x="470627" y="1817545"/>
                </a:cubicBezTo>
                <a:cubicBezTo>
                  <a:pt x="562706" y="1662415"/>
                  <a:pt x="679164" y="1538119"/>
                  <a:pt x="879648" y="1544544"/>
                </a:cubicBezTo>
                <a:cubicBezTo>
                  <a:pt x="970485" y="1547433"/>
                  <a:pt x="1036974" y="1510057"/>
                  <a:pt x="1100842" y="1445401"/>
                </a:cubicBezTo>
                <a:cubicBezTo>
                  <a:pt x="1210992" y="1334445"/>
                  <a:pt x="1329909" y="1232856"/>
                  <a:pt x="1437652" y="1110911"/>
                </a:cubicBezTo>
                <a:cubicBezTo>
                  <a:pt x="1361289" y="1130996"/>
                  <a:pt x="1284490" y="1149082"/>
                  <a:pt x="1208853" y="1171520"/>
                </a:cubicBezTo>
                <a:cubicBezTo>
                  <a:pt x="1106003" y="1201880"/>
                  <a:pt x="1005248" y="1237013"/>
                  <a:pt x="902537" y="1266085"/>
                </a:cubicBezTo>
                <a:cubicBezTo>
                  <a:pt x="850537" y="1280555"/>
                  <a:pt x="815167" y="1303904"/>
                  <a:pt x="781831" y="1350894"/>
                </a:cubicBezTo>
                <a:cubicBezTo>
                  <a:pt x="694187" y="1473616"/>
                  <a:pt x="568919" y="1561531"/>
                  <a:pt x="429373" y="1606317"/>
                </a:cubicBezTo>
                <a:cubicBezTo>
                  <a:pt x="322179" y="1640784"/>
                  <a:pt x="200254" y="1642487"/>
                  <a:pt x="81275" y="1598286"/>
                </a:cubicBezTo>
                <a:cubicBezTo>
                  <a:pt x="88037" y="1574581"/>
                  <a:pt x="87604" y="1557289"/>
                  <a:pt x="96005" y="1548721"/>
                </a:cubicBezTo>
                <a:cubicBezTo>
                  <a:pt x="237899" y="1402652"/>
                  <a:pt x="389584" y="1271587"/>
                  <a:pt x="587023" y="1202853"/>
                </a:cubicBezTo>
                <a:cubicBezTo>
                  <a:pt x="647862" y="1181814"/>
                  <a:pt x="704352" y="1180174"/>
                  <a:pt x="756337" y="1211585"/>
                </a:cubicBezTo>
                <a:cubicBezTo>
                  <a:pt x="796419" y="1235581"/>
                  <a:pt x="829151" y="1230833"/>
                  <a:pt x="870149" y="1218805"/>
                </a:cubicBezTo>
                <a:cubicBezTo>
                  <a:pt x="1110131" y="1147964"/>
                  <a:pt x="1351782" y="1082828"/>
                  <a:pt x="1590533" y="1008282"/>
                </a:cubicBezTo>
                <a:cubicBezTo>
                  <a:pt x="1647452" y="990416"/>
                  <a:pt x="1692710" y="938477"/>
                  <a:pt x="1747291" y="908980"/>
                </a:cubicBezTo>
                <a:cubicBezTo>
                  <a:pt x="2010423" y="767643"/>
                  <a:pt x="2156926" y="514341"/>
                  <a:pt x="2359623" y="289630"/>
                </a:cubicBezTo>
                <a:cubicBezTo>
                  <a:pt x="2236423" y="294129"/>
                  <a:pt x="2139898" y="298787"/>
                  <a:pt x="2068468" y="400733"/>
                </a:cubicBezTo>
                <a:cubicBezTo>
                  <a:pt x="1952834" y="566116"/>
                  <a:pt x="1774030" y="627991"/>
                  <a:pt x="1585301" y="660856"/>
                </a:cubicBezTo>
                <a:cubicBezTo>
                  <a:pt x="1502406" y="675057"/>
                  <a:pt x="1416597" y="676917"/>
                  <a:pt x="1332281" y="676980"/>
                </a:cubicBezTo>
                <a:cubicBezTo>
                  <a:pt x="1303960" y="676978"/>
                  <a:pt x="1266699" y="660107"/>
                  <a:pt x="1249799" y="638509"/>
                </a:cubicBezTo>
                <a:cubicBezTo>
                  <a:pt x="1239732" y="626078"/>
                  <a:pt x="1254627" y="581086"/>
                  <a:pt x="1271498" y="563307"/>
                </a:cubicBezTo>
                <a:cubicBezTo>
                  <a:pt x="1315987" y="515520"/>
                  <a:pt x="1364996" y="471128"/>
                  <a:pt x="1416744" y="431576"/>
                </a:cubicBezTo>
                <a:cubicBezTo>
                  <a:pt x="1631217" y="267308"/>
                  <a:pt x="1881706" y="244413"/>
                  <a:pt x="2139805" y="244759"/>
                </a:cubicBezTo>
                <a:cubicBezTo>
                  <a:pt x="2215969" y="244830"/>
                  <a:pt x="2293713" y="230095"/>
                  <a:pt x="2367937" y="211741"/>
                </a:cubicBezTo>
                <a:cubicBezTo>
                  <a:pt x="2408728" y="201645"/>
                  <a:pt x="2451963" y="177807"/>
                  <a:pt x="2480293" y="147221"/>
                </a:cubicBezTo>
                <a:close/>
                <a:moveTo>
                  <a:pt x="1279469" y="0"/>
                </a:moveTo>
                <a:lnTo>
                  <a:pt x="1426070" y="0"/>
                </a:lnTo>
                <a:lnTo>
                  <a:pt x="1350504" y="33583"/>
                </a:lnTo>
                <a:cubicBezTo>
                  <a:pt x="1327260" y="98863"/>
                  <a:pt x="1310717" y="159304"/>
                  <a:pt x="1284284" y="214818"/>
                </a:cubicBezTo>
                <a:cubicBezTo>
                  <a:pt x="1183157" y="427258"/>
                  <a:pt x="1090002" y="647358"/>
                  <a:pt x="900440" y="800862"/>
                </a:cubicBezTo>
                <a:cubicBezTo>
                  <a:pt x="827038" y="860301"/>
                  <a:pt x="740694" y="903758"/>
                  <a:pt x="658158" y="951189"/>
                </a:cubicBezTo>
                <a:cubicBezTo>
                  <a:pt x="642179" y="960600"/>
                  <a:pt x="606501" y="962440"/>
                  <a:pt x="598449" y="952495"/>
                </a:cubicBezTo>
                <a:cubicBezTo>
                  <a:pt x="585218" y="936157"/>
                  <a:pt x="576639" y="903706"/>
                  <a:pt x="583851" y="884927"/>
                </a:cubicBezTo>
                <a:cubicBezTo>
                  <a:pt x="646997" y="720296"/>
                  <a:pt x="702254" y="550293"/>
                  <a:pt x="821592" y="414254"/>
                </a:cubicBezTo>
                <a:cubicBezTo>
                  <a:pt x="883927" y="342607"/>
                  <a:pt x="950426" y="274644"/>
                  <a:pt x="1021039" y="198645"/>
                </a:cubicBezTo>
                <a:cubicBezTo>
                  <a:pt x="925878" y="221015"/>
                  <a:pt x="852512" y="255727"/>
                  <a:pt x="807695" y="343180"/>
                </a:cubicBezTo>
                <a:cubicBezTo>
                  <a:pt x="757627" y="440178"/>
                  <a:pt x="677425" y="514533"/>
                  <a:pt x="581023" y="563784"/>
                </a:cubicBezTo>
                <a:cubicBezTo>
                  <a:pt x="463285" y="623842"/>
                  <a:pt x="365880" y="722125"/>
                  <a:pt x="231835" y="748932"/>
                </a:cubicBezTo>
                <a:cubicBezTo>
                  <a:pt x="170601" y="761470"/>
                  <a:pt x="108423" y="770657"/>
                  <a:pt x="46357" y="772696"/>
                </a:cubicBezTo>
                <a:lnTo>
                  <a:pt x="0" y="772842"/>
                </a:lnTo>
                <a:lnTo>
                  <a:pt x="0" y="708052"/>
                </a:lnTo>
                <a:lnTo>
                  <a:pt x="89067" y="704930"/>
                </a:lnTo>
                <a:cubicBezTo>
                  <a:pt x="352860" y="675038"/>
                  <a:pt x="632363" y="525002"/>
                  <a:pt x="710775" y="339334"/>
                </a:cubicBezTo>
                <a:cubicBezTo>
                  <a:pt x="664377" y="359265"/>
                  <a:pt x="626200" y="378419"/>
                  <a:pt x="585997" y="392158"/>
                </a:cubicBezTo>
                <a:cubicBezTo>
                  <a:pt x="568074" y="398439"/>
                  <a:pt x="536629" y="403320"/>
                  <a:pt x="527576" y="393598"/>
                </a:cubicBezTo>
                <a:cubicBezTo>
                  <a:pt x="494376" y="356971"/>
                  <a:pt x="459131" y="376102"/>
                  <a:pt x="425698" y="384358"/>
                </a:cubicBezTo>
                <a:cubicBezTo>
                  <a:pt x="375905" y="396453"/>
                  <a:pt x="327713" y="414896"/>
                  <a:pt x="278288" y="429633"/>
                </a:cubicBezTo>
                <a:cubicBezTo>
                  <a:pt x="194259" y="454455"/>
                  <a:pt x="116406" y="489273"/>
                  <a:pt x="43518" y="533227"/>
                </a:cubicBezTo>
                <a:lnTo>
                  <a:pt x="0" y="563132"/>
                </a:lnTo>
                <a:lnTo>
                  <a:pt x="0" y="500322"/>
                </a:lnTo>
                <a:lnTo>
                  <a:pt x="116366" y="435129"/>
                </a:lnTo>
                <a:cubicBezTo>
                  <a:pt x="236099" y="377351"/>
                  <a:pt x="362902" y="333769"/>
                  <a:pt x="495997" y="302145"/>
                </a:cubicBezTo>
                <a:cubicBezTo>
                  <a:pt x="624522" y="272163"/>
                  <a:pt x="751940" y="234257"/>
                  <a:pt x="876112" y="190158"/>
                </a:cubicBezTo>
                <a:cubicBezTo>
                  <a:pt x="951230" y="163437"/>
                  <a:pt x="1018312" y="114407"/>
                  <a:pt x="1091828" y="81338"/>
                </a:cubicBezTo>
                <a:close/>
              </a:path>
            </a:pathLst>
          </a:custGeom>
          <a:solidFill>
            <a:schemeClr val="tx1">
              <a:alpha val="17000"/>
            </a:schemeClr>
          </a:solidFill>
          <a:ln w="4569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b="0" i="0" dirty="0">
              <a:solidFill>
                <a:schemeClr val="tx1"/>
              </a:solidFill>
              <a:latin typeface="Microsoft JhengHei" panose="020B0604030504040204" pitchFamily="34" charset="-120"/>
            </a:endParaRPr>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915924" y="914400"/>
            <a:ext cx="10360152" cy="5029200"/>
          </a:xfrm>
        </p:spPr>
        <p:txBody>
          <a:bodyPr anchor="ctr"/>
          <a:lstStyle>
            <a:lvl1pPr algn="ctr">
              <a:defRPr sz="4800"/>
            </a:lvl1pPr>
          </a:lstStyle>
          <a:p>
            <a:r>
              <a:rPr lang="en-US" dirty="0"/>
              <a:t>click to add title</a:t>
            </a:r>
          </a:p>
        </p:txBody>
      </p:sp>
    </p:spTree>
    <p:extLst>
      <p:ext uri="{BB962C8B-B14F-4D97-AF65-F5344CB8AC3E}">
        <p14:creationId xmlns:p14="http://schemas.microsoft.com/office/powerpoint/2010/main" val="7474044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obj" preserve="1">
  <p:cSld name="Agenda 2">
    <p:bg>
      <p:bgPr>
        <a:solidFill>
          <a:schemeClr val="bg2"/>
        </a:solidFill>
        <a:effectLst/>
      </p:bgPr>
    </p:bg>
    <p:spTree>
      <p:nvGrpSpPr>
        <p:cNvPr id="1" name=""/>
        <p:cNvGrpSpPr/>
        <p:nvPr/>
      </p:nvGrpSpPr>
      <p:grpSpPr>
        <a:xfrm>
          <a:off x="0" y="0"/>
          <a:ext cx="0" cy="0"/>
          <a:chOff x="0" y="0"/>
          <a:chExt cx="0" cy="0"/>
        </a:xfrm>
      </p:grpSpPr>
      <p:sp>
        <p:nvSpPr>
          <p:cNvPr id="5" name="Freeform 4">
            <a:extLst>
              <a:ext uri="{FF2B5EF4-FFF2-40B4-BE49-F238E27FC236}">
                <a16:creationId xmlns:a16="http://schemas.microsoft.com/office/drawing/2014/main" id="{941984E2-3225-05D3-3A3D-9D5F5840ED60}"/>
              </a:ext>
              <a:ext uri="{C183D7F6-B498-43B3-948B-1728B52AA6E4}">
                <adec:decorative xmlns:adec="http://schemas.microsoft.com/office/drawing/2017/decorative" val="1"/>
              </a:ext>
            </a:extLst>
          </p:cNvPr>
          <p:cNvSpPr/>
          <p:nvPr userDrawn="1"/>
        </p:nvSpPr>
        <p:spPr>
          <a:xfrm>
            <a:off x="-10955" y="0"/>
            <a:ext cx="6558260" cy="6858000"/>
          </a:xfrm>
          <a:custGeom>
            <a:avLst/>
            <a:gdLst>
              <a:gd name="connsiteX0" fmla="*/ 0 w 6558260"/>
              <a:gd name="connsiteY0" fmla="*/ 0 h 6858000"/>
              <a:gd name="connsiteX1" fmla="*/ 5115438 w 6558260"/>
              <a:gd name="connsiteY1" fmla="*/ 0 h 6858000"/>
              <a:gd name="connsiteX2" fmla="*/ 5238365 w 6558260"/>
              <a:gd name="connsiteY2" fmla="*/ 66359 h 6858000"/>
              <a:gd name="connsiteX3" fmla="*/ 6291520 w 6558260"/>
              <a:gd name="connsiteY3" fmla="*/ 1269725 h 6858000"/>
              <a:gd name="connsiteX4" fmla="*/ 6458331 w 6558260"/>
              <a:gd name="connsiteY4" fmla="*/ 3184523 h 6858000"/>
              <a:gd name="connsiteX5" fmla="*/ 5040408 w 6558260"/>
              <a:gd name="connsiteY5" fmla="*/ 4821851 h 6858000"/>
              <a:gd name="connsiteX6" fmla="*/ 4308904 w 6558260"/>
              <a:gd name="connsiteY6" fmla="*/ 5001158 h 6858000"/>
              <a:gd name="connsiteX7" fmla="*/ 2788379 w 6558260"/>
              <a:gd name="connsiteY7" fmla="*/ 5605778 h 6858000"/>
              <a:gd name="connsiteX8" fmla="*/ 1789804 w 6558260"/>
              <a:gd name="connsiteY8" fmla="*/ 6672529 h 6858000"/>
              <a:gd name="connsiteX9" fmla="*/ 1681243 w 6558260"/>
              <a:gd name="connsiteY9" fmla="*/ 6840787 h 6858000"/>
              <a:gd name="connsiteX10" fmla="*/ 1670576 w 6558260"/>
              <a:gd name="connsiteY10" fmla="*/ 6858000 h 6858000"/>
              <a:gd name="connsiteX11" fmla="*/ 0 w 655826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58260" h="6858000">
                <a:moveTo>
                  <a:pt x="0" y="0"/>
                </a:moveTo>
                <a:lnTo>
                  <a:pt x="5115438" y="0"/>
                </a:lnTo>
                <a:lnTo>
                  <a:pt x="5238365" y="66359"/>
                </a:lnTo>
                <a:cubicBezTo>
                  <a:pt x="5682224" y="338566"/>
                  <a:pt x="6040902" y="730462"/>
                  <a:pt x="6291520" y="1269725"/>
                </a:cubicBezTo>
                <a:cubicBezTo>
                  <a:pt x="6564184" y="1856367"/>
                  <a:pt x="6642164" y="2496371"/>
                  <a:pt x="6458331" y="3184523"/>
                </a:cubicBezTo>
                <a:cubicBezTo>
                  <a:pt x="6242848" y="3991449"/>
                  <a:pt x="5757187" y="4528124"/>
                  <a:pt x="5040408" y="4821851"/>
                </a:cubicBezTo>
                <a:cubicBezTo>
                  <a:pt x="4800781" y="4920015"/>
                  <a:pt x="4554699" y="4955733"/>
                  <a:pt x="4308904" y="5001158"/>
                </a:cubicBezTo>
                <a:cubicBezTo>
                  <a:pt x="3777583" y="5099178"/>
                  <a:pt x="3264096" y="5274085"/>
                  <a:pt x="2788379" y="5605778"/>
                </a:cubicBezTo>
                <a:cubicBezTo>
                  <a:pt x="2387773" y="5884873"/>
                  <a:pt x="2065959" y="6252666"/>
                  <a:pt x="1789804" y="6672529"/>
                </a:cubicBezTo>
                <a:cubicBezTo>
                  <a:pt x="1751257" y="6731138"/>
                  <a:pt x="1715181" y="6787110"/>
                  <a:pt x="1681243" y="6840787"/>
                </a:cubicBezTo>
                <a:lnTo>
                  <a:pt x="1670576" y="6858000"/>
                </a:lnTo>
                <a:lnTo>
                  <a:pt x="0" y="6858000"/>
                </a:lnTo>
                <a:close/>
              </a:path>
            </a:pathLst>
          </a:custGeom>
          <a:solidFill>
            <a:schemeClr val="tx2">
              <a:alpha val="59000"/>
            </a:schemeClr>
          </a:solidFill>
          <a:ln w="302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b="0" i="0" dirty="0">
              <a:solidFill>
                <a:schemeClr val="tx1"/>
              </a:solidFill>
              <a:latin typeface="Microsoft JhengHei" panose="020B0604030504040204" pitchFamily="34" charset="-120"/>
            </a:endParaRPr>
          </a:p>
        </p:txBody>
      </p:sp>
      <p:sp>
        <p:nvSpPr>
          <p:cNvPr id="25" name="Freeform: Shape 24">
            <a:extLst>
              <a:ext uri="{FF2B5EF4-FFF2-40B4-BE49-F238E27FC236}">
                <a16:creationId xmlns:a16="http://schemas.microsoft.com/office/drawing/2014/main" id="{070813B7-403A-9A3E-5E5C-44C1680DE4C3}"/>
              </a:ext>
              <a:ext uri="{C183D7F6-B498-43B3-948B-1728B52AA6E4}">
                <adec:decorative xmlns:adec="http://schemas.microsoft.com/office/drawing/2017/decorative" val="1"/>
              </a:ext>
            </a:extLst>
          </p:cNvPr>
          <p:cNvSpPr/>
          <p:nvPr userDrawn="1"/>
        </p:nvSpPr>
        <p:spPr>
          <a:xfrm>
            <a:off x="0" y="180445"/>
            <a:ext cx="5327858" cy="3001484"/>
          </a:xfrm>
          <a:custGeom>
            <a:avLst/>
            <a:gdLst>
              <a:gd name="connsiteX0" fmla="*/ 2748958 w 5327858"/>
              <a:gd name="connsiteY0" fmla="*/ 1803860 h 3001484"/>
              <a:gd name="connsiteX1" fmla="*/ 3516500 w 5327858"/>
              <a:gd name="connsiteY1" fmla="*/ 2692005 h 3001484"/>
              <a:gd name="connsiteX2" fmla="*/ 2748958 w 5327858"/>
              <a:gd name="connsiteY2" fmla="*/ 1803860 h 3001484"/>
              <a:gd name="connsiteX3" fmla="*/ 2409413 w 5327858"/>
              <a:gd name="connsiteY3" fmla="*/ 1623109 h 3001484"/>
              <a:gd name="connsiteX4" fmla="*/ 3348913 w 5327858"/>
              <a:gd name="connsiteY4" fmla="*/ 2739827 h 3001484"/>
              <a:gd name="connsiteX5" fmla="*/ 2508180 w 5327858"/>
              <a:gd name="connsiteY5" fmla="*/ 1671368 h 3001484"/>
              <a:gd name="connsiteX6" fmla="*/ 2409413 w 5327858"/>
              <a:gd name="connsiteY6" fmla="*/ 1623109 h 3001484"/>
              <a:gd name="connsiteX7" fmla="*/ 4743520 w 5327858"/>
              <a:gd name="connsiteY7" fmla="*/ 974378 h 3001484"/>
              <a:gd name="connsiteX8" fmla="*/ 4091677 w 5327858"/>
              <a:gd name="connsiteY8" fmla="*/ 1038028 h 3001484"/>
              <a:gd name="connsiteX9" fmla="*/ 3515471 w 5327858"/>
              <a:gd name="connsiteY9" fmla="*/ 1125864 h 3001484"/>
              <a:gd name="connsiteX10" fmla="*/ 4594761 w 5327858"/>
              <a:gd name="connsiteY10" fmla="*/ 1138284 h 3001484"/>
              <a:gd name="connsiteX11" fmla="*/ 4496736 w 5327858"/>
              <a:gd name="connsiteY11" fmla="*/ 1241890 h 3001484"/>
              <a:gd name="connsiteX12" fmla="*/ 3912864 w 5327858"/>
              <a:gd name="connsiteY12" fmla="*/ 1298109 h 3001484"/>
              <a:gd name="connsiteX13" fmla="*/ 3824504 w 5327858"/>
              <a:gd name="connsiteY13" fmla="*/ 1309614 h 3001484"/>
              <a:gd name="connsiteX14" fmla="*/ 4960541 w 5327858"/>
              <a:gd name="connsiteY14" fmla="*/ 1333472 h 3001484"/>
              <a:gd name="connsiteX15" fmla="*/ 5194199 w 5327858"/>
              <a:gd name="connsiteY15" fmla="*/ 1198707 h 3001484"/>
              <a:gd name="connsiteX16" fmla="*/ 5167523 w 5327858"/>
              <a:gd name="connsiteY16" fmla="*/ 1024959 h 3001484"/>
              <a:gd name="connsiteX17" fmla="*/ 4962465 w 5327858"/>
              <a:gd name="connsiteY17" fmla="*/ 982143 h 3001484"/>
              <a:gd name="connsiteX18" fmla="*/ 4743520 w 5327858"/>
              <a:gd name="connsiteY18" fmla="*/ 974378 h 3001484"/>
              <a:gd name="connsiteX19" fmla="*/ 1705019 w 5327858"/>
              <a:gd name="connsiteY19" fmla="*/ 787219 h 3001484"/>
              <a:gd name="connsiteX20" fmla="*/ 1667816 w 5327858"/>
              <a:gd name="connsiteY20" fmla="*/ 800997 h 3001484"/>
              <a:gd name="connsiteX21" fmla="*/ 3141071 w 5327858"/>
              <a:gd name="connsiteY21" fmla="*/ 1596459 h 3001484"/>
              <a:gd name="connsiteX22" fmla="*/ 3160484 w 5327858"/>
              <a:gd name="connsiteY22" fmla="*/ 1661940 h 3001484"/>
              <a:gd name="connsiteX23" fmla="*/ 2399742 w 5327858"/>
              <a:gd name="connsiteY23" fmla="*/ 1285949 h 3001484"/>
              <a:gd name="connsiteX24" fmla="*/ 1620522 w 5327858"/>
              <a:gd name="connsiteY24" fmla="*/ 895227 h 3001484"/>
              <a:gd name="connsiteX25" fmla="*/ 2362702 w 5327858"/>
              <a:gd name="connsiteY25" fmla="*/ 1473347 h 3001484"/>
              <a:gd name="connsiteX26" fmla="*/ 2892435 w 5327858"/>
              <a:gd name="connsiteY26" fmla="*/ 1718415 h 3001484"/>
              <a:gd name="connsiteX27" fmla="*/ 3397928 w 5327858"/>
              <a:gd name="connsiteY27" fmla="*/ 1721816 h 3001484"/>
              <a:gd name="connsiteX28" fmla="*/ 3289763 w 5327858"/>
              <a:gd name="connsiteY28" fmla="*/ 1462888 h 3001484"/>
              <a:gd name="connsiteX29" fmla="*/ 2603024 w 5327858"/>
              <a:gd name="connsiteY29" fmla="*/ 1054554 h 3001484"/>
              <a:gd name="connsiteX30" fmla="*/ 2495572 w 5327858"/>
              <a:gd name="connsiteY30" fmla="*/ 999994 h 3001484"/>
              <a:gd name="connsiteX31" fmla="*/ 1705019 w 5327858"/>
              <a:gd name="connsiteY31" fmla="*/ 787219 h 3001484"/>
              <a:gd name="connsiteX32" fmla="*/ 2747815 w 5327858"/>
              <a:gd name="connsiteY32" fmla="*/ 82299 h 3001484"/>
              <a:gd name="connsiteX33" fmla="*/ 2283601 w 5327858"/>
              <a:gd name="connsiteY33" fmla="*/ 144329 h 3001484"/>
              <a:gd name="connsiteX34" fmla="*/ 1378186 w 5327858"/>
              <a:gd name="connsiteY34" fmla="*/ 312830 h 3001484"/>
              <a:gd name="connsiteX35" fmla="*/ 960099 w 5327858"/>
              <a:gd name="connsiteY35" fmla="*/ 343827 h 3001484"/>
              <a:gd name="connsiteX36" fmla="*/ 2962282 w 5327858"/>
              <a:gd name="connsiteY36" fmla="*/ 316095 h 3001484"/>
              <a:gd name="connsiteX37" fmla="*/ 2914525 w 5327858"/>
              <a:gd name="connsiteY37" fmla="*/ 407025 h 3001484"/>
              <a:gd name="connsiteX38" fmla="*/ 1802740 w 5327858"/>
              <a:gd name="connsiteY38" fmla="*/ 506109 h 3001484"/>
              <a:gd name="connsiteX39" fmla="*/ 1049396 w 5327858"/>
              <a:gd name="connsiteY39" fmla="*/ 464507 h 3001484"/>
              <a:gd name="connsiteX40" fmla="*/ 960632 w 5327858"/>
              <a:gd name="connsiteY40" fmla="*/ 471223 h 3001484"/>
              <a:gd name="connsiteX41" fmla="*/ 1078818 w 5327858"/>
              <a:gd name="connsiteY41" fmla="*/ 525601 h 3001484"/>
              <a:gd name="connsiteX42" fmla="*/ 1317647 w 5327858"/>
              <a:gd name="connsiteY42" fmla="*/ 573300 h 3001484"/>
              <a:gd name="connsiteX43" fmla="*/ 2901057 w 5327858"/>
              <a:gd name="connsiteY43" fmla="*/ 564009 h 3001484"/>
              <a:gd name="connsiteX44" fmla="*/ 3360748 w 5327858"/>
              <a:gd name="connsiteY44" fmla="*/ 276585 h 3001484"/>
              <a:gd name="connsiteX45" fmla="*/ 3416210 w 5327858"/>
              <a:gd name="connsiteY45" fmla="*/ 208922 h 3001484"/>
              <a:gd name="connsiteX46" fmla="*/ 3212868 w 5327858"/>
              <a:gd name="connsiteY46" fmla="*/ 116058 h 3001484"/>
              <a:gd name="connsiteX47" fmla="*/ 2747815 w 5327858"/>
              <a:gd name="connsiteY47" fmla="*/ 82299 h 3001484"/>
              <a:gd name="connsiteX48" fmla="*/ 2766268 w 5327858"/>
              <a:gd name="connsiteY48" fmla="*/ 455 h 3001484"/>
              <a:gd name="connsiteX49" fmla="*/ 3291950 w 5327858"/>
              <a:gd name="connsiteY49" fmla="*/ 53781 h 3001484"/>
              <a:gd name="connsiteX50" fmla="*/ 3495662 w 5327858"/>
              <a:gd name="connsiteY50" fmla="*/ 181860 h 3001484"/>
              <a:gd name="connsiteX51" fmla="*/ 3373798 w 5327858"/>
              <a:gd name="connsiteY51" fmla="*/ 374336 h 3001484"/>
              <a:gd name="connsiteX52" fmla="*/ 2805406 w 5327858"/>
              <a:gd name="connsiteY52" fmla="*/ 682623 h 3001484"/>
              <a:gd name="connsiteX53" fmla="*/ 2344286 w 5327858"/>
              <a:gd name="connsiteY53" fmla="*/ 805627 h 3001484"/>
              <a:gd name="connsiteX54" fmla="*/ 2644911 w 5327858"/>
              <a:gd name="connsiteY54" fmla="*/ 968768 h 3001484"/>
              <a:gd name="connsiteX55" fmla="*/ 2999485 w 5327858"/>
              <a:gd name="connsiteY55" fmla="*/ 1035252 h 3001484"/>
              <a:gd name="connsiteX56" fmla="*/ 3083927 w 5327858"/>
              <a:gd name="connsiteY56" fmla="*/ 1032246 h 3001484"/>
              <a:gd name="connsiteX57" fmla="*/ 3325087 w 5327858"/>
              <a:gd name="connsiteY57" fmla="*/ 999791 h 3001484"/>
              <a:gd name="connsiteX58" fmla="*/ 3638120 w 5327858"/>
              <a:gd name="connsiteY58" fmla="*/ 1017540 h 3001484"/>
              <a:gd name="connsiteX59" fmla="*/ 4027819 w 5327858"/>
              <a:gd name="connsiteY59" fmla="*/ 966356 h 3001484"/>
              <a:gd name="connsiteX60" fmla="*/ 5006708 w 5327858"/>
              <a:gd name="connsiteY60" fmla="*/ 904501 h 3001484"/>
              <a:gd name="connsiteX61" fmla="*/ 5211123 w 5327858"/>
              <a:gd name="connsiteY61" fmla="*/ 948486 h 3001484"/>
              <a:gd name="connsiteX62" fmla="*/ 5270931 w 5327858"/>
              <a:gd name="connsiteY62" fmla="*/ 1231797 h 3001484"/>
              <a:gd name="connsiteX63" fmla="*/ 5117412 w 5327858"/>
              <a:gd name="connsiteY63" fmla="*/ 1352055 h 3001484"/>
              <a:gd name="connsiteX64" fmla="*/ 4252698 w 5327858"/>
              <a:gd name="connsiteY64" fmla="*/ 1508702 h 3001484"/>
              <a:gd name="connsiteX65" fmla="*/ 3306404 w 5327858"/>
              <a:gd name="connsiteY65" fmla="*/ 1204901 h 3001484"/>
              <a:gd name="connsiteX66" fmla="*/ 2947668 w 5327858"/>
              <a:gd name="connsiteY66" fmla="*/ 1130798 h 3001484"/>
              <a:gd name="connsiteX67" fmla="*/ 3322308 w 5327858"/>
              <a:gd name="connsiteY67" fmla="*/ 1387182 h 3001484"/>
              <a:gd name="connsiteX68" fmla="*/ 3488446 w 5327858"/>
              <a:gd name="connsiteY68" fmla="*/ 1575262 h 3001484"/>
              <a:gd name="connsiteX69" fmla="*/ 3351452 w 5327858"/>
              <a:gd name="connsiteY69" fmla="*/ 1869771 h 3001484"/>
              <a:gd name="connsiteX70" fmla="*/ 3162816 w 5327858"/>
              <a:gd name="connsiteY70" fmla="*/ 1907535 h 3001484"/>
              <a:gd name="connsiteX71" fmla="*/ 3249051 w 5327858"/>
              <a:gd name="connsiteY71" fmla="*/ 2000652 h 3001484"/>
              <a:gd name="connsiteX72" fmla="*/ 3619277 w 5327858"/>
              <a:gd name="connsiteY72" fmla="*/ 2699849 h 3001484"/>
              <a:gd name="connsiteX73" fmla="*/ 3563771 w 5327858"/>
              <a:gd name="connsiteY73" fmla="*/ 2998100 h 3001484"/>
              <a:gd name="connsiteX74" fmla="*/ 2376611 w 5327858"/>
              <a:gd name="connsiteY74" fmla="*/ 1801423 h 3001484"/>
              <a:gd name="connsiteX75" fmla="*/ 2191088 w 5327858"/>
              <a:gd name="connsiteY75" fmla="*/ 1495361 h 3001484"/>
              <a:gd name="connsiteX76" fmla="*/ 1913989 w 5327858"/>
              <a:gd name="connsiteY76" fmla="*/ 1288084 h 3001484"/>
              <a:gd name="connsiteX77" fmla="*/ 1366465 w 5327858"/>
              <a:gd name="connsiteY77" fmla="*/ 796526 h 3001484"/>
              <a:gd name="connsiteX78" fmla="*/ 1228305 w 5327858"/>
              <a:gd name="connsiteY78" fmla="*/ 683208 h 3001484"/>
              <a:gd name="connsiteX79" fmla="*/ 521390 w 5327858"/>
              <a:gd name="connsiteY79" fmla="*/ 376414 h 3001484"/>
              <a:gd name="connsiteX80" fmla="*/ 418831 w 5327858"/>
              <a:gd name="connsiteY80" fmla="*/ 355751 h 3001484"/>
              <a:gd name="connsiteX81" fmla="*/ 784300 w 5327858"/>
              <a:gd name="connsiteY81" fmla="*/ 758546 h 3001484"/>
              <a:gd name="connsiteX82" fmla="*/ 1018486 w 5327858"/>
              <a:gd name="connsiteY82" fmla="*/ 1054852 h 3001484"/>
              <a:gd name="connsiteX83" fmla="*/ 1313041 w 5327858"/>
              <a:gd name="connsiteY83" fmla="*/ 1709365 h 3001484"/>
              <a:gd name="connsiteX84" fmla="*/ 1324336 w 5327858"/>
              <a:gd name="connsiteY84" fmla="*/ 1784079 h 3001484"/>
              <a:gd name="connsiteX85" fmla="*/ 1172892 w 5327858"/>
              <a:gd name="connsiteY85" fmla="*/ 1926790 h 3001484"/>
              <a:gd name="connsiteX86" fmla="*/ 709643 w 5327858"/>
              <a:gd name="connsiteY86" fmla="*/ 1725156 h 3001484"/>
              <a:gd name="connsiteX87" fmla="*/ 33838 w 5327858"/>
              <a:gd name="connsiteY87" fmla="*/ 854147 h 3001484"/>
              <a:gd name="connsiteX88" fmla="*/ 0 w 5327858"/>
              <a:gd name="connsiteY88" fmla="*/ 775028 h 3001484"/>
              <a:gd name="connsiteX89" fmla="*/ 0 w 5327858"/>
              <a:gd name="connsiteY89" fmla="*/ 574413 h 3001484"/>
              <a:gd name="connsiteX90" fmla="*/ 81544 w 5327858"/>
              <a:gd name="connsiteY90" fmla="*/ 772337 h 3001484"/>
              <a:gd name="connsiteX91" fmla="*/ 233872 w 5327858"/>
              <a:gd name="connsiteY91" fmla="*/ 1042469 h 3001484"/>
              <a:gd name="connsiteX92" fmla="*/ 779804 w 5327858"/>
              <a:gd name="connsiteY92" fmla="*/ 1684609 h 3001484"/>
              <a:gd name="connsiteX93" fmla="*/ 1245599 w 5327858"/>
              <a:gd name="connsiteY93" fmla="*/ 1852634 h 3001484"/>
              <a:gd name="connsiteX94" fmla="*/ 1202402 w 5327858"/>
              <a:gd name="connsiteY94" fmla="*/ 1608146 h 3001484"/>
              <a:gd name="connsiteX95" fmla="*/ 330122 w 5327858"/>
              <a:gd name="connsiteY95" fmla="*/ 420340 h 3001484"/>
              <a:gd name="connsiteX96" fmla="*/ 218083 w 5327858"/>
              <a:gd name="connsiteY96" fmla="*/ 346512 h 3001484"/>
              <a:gd name="connsiteX97" fmla="*/ 629364 w 5327858"/>
              <a:gd name="connsiteY97" fmla="*/ 921408 h 3001484"/>
              <a:gd name="connsiteX98" fmla="*/ 1012710 w 5327858"/>
              <a:gd name="connsiteY98" fmla="*/ 1516704 h 3001484"/>
              <a:gd name="connsiteX99" fmla="*/ 945567 w 5327858"/>
              <a:gd name="connsiteY99" fmla="*/ 1489651 h 3001484"/>
              <a:gd name="connsiteX100" fmla="*/ 487597 w 5327858"/>
              <a:gd name="connsiteY100" fmla="*/ 853293 h 3001484"/>
              <a:gd name="connsiteX101" fmla="*/ 132072 w 5327858"/>
              <a:gd name="connsiteY101" fmla="*/ 425524 h 3001484"/>
              <a:gd name="connsiteX102" fmla="*/ 57200 w 5327858"/>
              <a:gd name="connsiteY102" fmla="*/ 365059 h 3001484"/>
              <a:gd name="connsiteX103" fmla="*/ 0 w 5327858"/>
              <a:gd name="connsiteY103" fmla="*/ 331148 h 3001484"/>
              <a:gd name="connsiteX104" fmla="*/ 0 w 5327858"/>
              <a:gd name="connsiteY104" fmla="*/ 32848 h 3001484"/>
              <a:gd name="connsiteX105" fmla="*/ 458365 w 5327858"/>
              <a:gd name="connsiteY105" fmla="*/ 261818 h 3001484"/>
              <a:gd name="connsiteX106" fmla="*/ 583699 w 5327858"/>
              <a:gd name="connsiteY106" fmla="*/ 286642 h 3001484"/>
              <a:gd name="connsiteX107" fmla="*/ 747674 w 5327858"/>
              <a:gd name="connsiteY107" fmla="*/ 261947 h 3001484"/>
              <a:gd name="connsiteX108" fmla="*/ 928361 w 5327858"/>
              <a:gd name="connsiteY108" fmla="*/ 266236 h 3001484"/>
              <a:gd name="connsiteX109" fmla="*/ 2243422 w 5327858"/>
              <a:gd name="connsiteY109" fmla="*/ 76555 h 3001484"/>
              <a:gd name="connsiteX110" fmla="*/ 2766268 w 5327858"/>
              <a:gd name="connsiteY110" fmla="*/ 455 h 3001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Lst>
            <a:rect l="l" t="t" r="r" b="b"/>
            <a:pathLst>
              <a:path w="5327858" h="3001484">
                <a:moveTo>
                  <a:pt x="2748958" y="1803860"/>
                </a:moveTo>
                <a:cubicBezTo>
                  <a:pt x="2923007" y="2121113"/>
                  <a:pt x="3433704" y="2683737"/>
                  <a:pt x="3516500" y="2692005"/>
                </a:cubicBezTo>
                <a:cubicBezTo>
                  <a:pt x="3541841" y="2587978"/>
                  <a:pt x="3094823" y="1857182"/>
                  <a:pt x="2748958" y="1803860"/>
                </a:cubicBezTo>
                <a:close/>
                <a:moveTo>
                  <a:pt x="2409413" y="1623109"/>
                </a:moveTo>
                <a:cubicBezTo>
                  <a:pt x="2569481" y="2139686"/>
                  <a:pt x="3262809" y="2769318"/>
                  <a:pt x="3348913" y="2739827"/>
                </a:cubicBezTo>
                <a:cubicBezTo>
                  <a:pt x="3329178" y="2674930"/>
                  <a:pt x="2784629" y="2020613"/>
                  <a:pt x="2508180" y="1671368"/>
                </a:cubicBezTo>
                <a:cubicBezTo>
                  <a:pt x="2492274" y="1651961"/>
                  <a:pt x="2458825" y="1646494"/>
                  <a:pt x="2409413" y="1623109"/>
                </a:cubicBezTo>
                <a:close/>
                <a:moveTo>
                  <a:pt x="4743520" y="974378"/>
                </a:moveTo>
                <a:cubicBezTo>
                  <a:pt x="4525177" y="976173"/>
                  <a:pt x="4308454" y="1004333"/>
                  <a:pt x="4091677" y="1038028"/>
                </a:cubicBezTo>
                <a:cubicBezTo>
                  <a:pt x="3899782" y="1067910"/>
                  <a:pt x="3707627" y="1096887"/>
                  <a:pt x="3515471" y="1125864"/>
                </a:cubicBezTo>
                <a:cubicBezTo>
                  <a:pt x="3872698" y="1274484"/>
                  <a:pt x="4231705" y="1230767"/>
                  <a:pt x="4594761" y="1138284"/>
                </a:cubicBezTo>
                <a:cubicBezTo>
                  <a:pt x="4600755" y="1233674"/>
                  <a:pt x="4539529" y="1237278"/>
                  <a:pt x="4496736" y="1241890"/>
                </a:cubicBezTo>
                <a:cubicBezTo>
                  <a:pt x="4302167" y="1264212"/>
                  <a:pt x="4107575" y="1279671"/>
                  <a:pt x="3912864" y="1298109"/>
                </a:cubicBezTo>
                <a:cubicBezTo>
                  <a:pt x="3890433" y="1300226"/>
                  <a:pt x="3868524" y="1304154"/>
                  <a:pt x="3824504" y="1309614"/>
                </a:cubicBezTo>
                <a:cubicBezTo>
                  <a:pt x="4216384" y="1455992"/>
                  <a:pt x="4587874" y="1494493"/>
                  <a:pt x="4960541" y="1333472"/>
                </a:cubicBezTo>
                <a:cubicBezTo>
                  <a:pt x="5043005" y="1298173"/>
                  <a:pt x="5124343" y="1253881"/>
                  <a:pt x="5194199" y="1198707"/>
                </a:cubicBezTo>
                <a:cubicBezTo>
                  <a:pt x="5273280" y="1136429"/>
                  <a:pt x="5261282" y="1064374"/>
                  <a:pt x="5167523" y="1024959"/>
                </a:cubicBezTo>
                <a:cubicBezTo>
                  <a:pt x="5104521" y="998662"/>
                  <a:pt x="5032257" y="987819"/>
                  <a:pt x="4962465" y="982143"/>
                </a:cubicBezTo>
                <a:cubicBezTo>
                  <a:pt x="4889262" y="976111"/>
                  <a:pt x="4816301" y="973780"/>
                  <a:pt x="4743520" y="974378"/>
                </a:cubicBezTo>
                <a:close/>
                <a:moveTo>
                  <a:pt x="1705019" y="787219"/>
                </a:moveTo>
                <a:cubicBezTo>
                  <a:pt x="1697320" y="786028"/>
                  <a:pt x="1688096" y="793128"/>
                  <a:pt x="1667816" y="800997"/>
                </a:cubicBezTo>
                <a:cubicBezTo>
                  <a:pt x="2169435" y="1070932"/>
                  <a:pt x="3072599" y="1558019"/>
                  <a:pt x="3141071" y="1596459"/>
                </a:cubicBezTo>
                <a:cubicBezTo>
                  <a:pt x="3160893" y="1607366"/>
                  <a:pt x="3160484" y="1661940"/>
                  <a:pt x="3160484" y="1661940"/>
                </a:cubicBezTo>
                <a:cubicBezTo>
                  <a:pt x="2894381" y="1536822"/>
                  <a:pt x="2641828" y="1422967"/>
                  <a:pt x="2399742" y="1285949"/>
                </a:cubicBezTo>
                <a:cubicBezTo>
                  <a:pt x="2155906" y="1147970"/>
                  <a:pt x="1914180" y="1002017"/>
                  <a:pt x="1620522" y="895227"/>
                </a:cubicBezTo>
                <a:cubicBezTo>
                  <a:pt x="1843461" y="1152616"/>
                  <a:pt x="2094522" y="1325777"/>
                  <a:pt x="2362702" y="1473347"/>
                </a:cubicBezTo>
                <a:cubicBezTo>
                  <a:pt x="2532938" y="1567022"/>
                  <a:pt x="2710006" y="1653801"/>
                  <a:pt x="2892435" y="1718415"/>
                </a:cubicBezTo>
                <a:cubicBezTo>
                  <a:pt x="3054602" y="1775683"/>
                  <a:pt x="3230014" y="1829585"/>
                  <a:pt x="3397928" y="1721816"/>
                </a:cubicBezTo>
                <a:cubicBezTo>
                  <a:pt x="3427428" y="1603333"/>
                  <a:pt x="3387528" y="1521251"/>
                  <a:pt x="3289763" y="1462888"/>
                </a:cubicBezTo>
                <a:cubicBezTo>
                  <a:pt x="3060742" y="1326972"/>
                  <a:pt x="2832365" y="1189887"/>
                  <a:pt x="2603024" y="1054554"/>
                </a:cubicBezTo>
                <a:cubicBezTo>
                  <a:pt x="2568686" y="1034138"/>
                  <a:pt x="2527397" y="1023594"/>
                  <a:pt x="2495572" y="999994"/>
                </a:cubicBezTo>
                <a:cubicBezTo>
                  <a:pt x="2259768" y="825334"/>
                  <a:pt x="1978337" y="821930"/>
                  <a:pt x="1705019" y="787219"/>
                </a:cubicBezTo>
                <a:close/>
                <a:moveTo>
                  <a:pt x="2747815" y="82299"/>
                </a:moveTo>
                <a:cubicBezTo>
                  <a:pt x="2593051" y="88184"/>
                  <a:pt x="2438427" y="110033"/>
                  <a:pt x="2283601" y="144329"/>
                </a:cubicBezTo>
                <a:cubicBezTo>
                  <a:pt x="1983574" y="210608"/>
                  <a:pt x="1681111" y="263368"/>
                  <a:pt x="1378186" y="312830"/>
                </a:cubicBezTo>
                <a:cubicBezTo>
                  <a:pt x="1240522" y="335259"/>
                  <a:pt x="1099938" y="334010"/>
                  <a:pt x="960099" y="343827"/>
                </a:cubicBezTo>
                <a:cubicBezTo>
                  <a:pt x="1629589" y="492268"/>
                  <a:pt x="2297020" y="440169"/>
                  <a:pt x="2962282" y="316095"/>
                </a:cubicBezTo>
                <a:cubicBezTo>
                  <a:pt x="2989334" y="384258"/>
                  <a:pt x="2960294" y="402527"/>
                  <a:pt x="2914525" y="407025"/>
                </a:cubicBezTo>
                <a:cubicBezTo>
                  <a:pt x="2544179" y="443741"/>
                  <a:pt x="2178126" y="529248"/>
                  <a:pt x="1802740" y="506109"/>
                </a:cubicBezTo>
                <a:cubicBezTo>
                  <a:pt x="1551598" y="490452"/>
                  <a:pt x="1300336" y="477771"/>
                  <a:pt x="1049396" y="464507"/>
                </a:cubicBezTo>
                <a:cubicBezTo>
                  <a:pt x="1030963" y="463496"/>
                  <a:pt x="1012351" y="466955"/>
                  <a:pt x="960632" y="471223"/>
                </a:cubicBezTo>
                <a:cubicBezTo>
                  <a:pt x="1020540" y="500383"/>
                  <a:pt x="1058801" y="534374"/>
                  <a:pt x="1078818" y="525601"/>
                </a:cubicBezTo>
                <a:cubicBezTo>
                  <a:pt x="1173423" y="484806"/>
                  <a:pt x="1238364" y="551745"/>
                  <a:pt x="1317647" y="573300"/>
                </a:cubicBezTo>
                <a:cubicBezTo>
                  <a:pt x="1845506" y="716872"/>
                  <a:pt x="2373790" y="790657"/>
                  <a:pt x="2901057" y="564009"/>
                </a:cubicBezTo>
                <a:cubicBezTo>
                  <a:pt x="3069341" y="491454"/>
                  <a:pt x="3225804" y="401736"/>
                  <a:pt x="3360748" y="276585"/>
                </a:cubicBezTo>
                <a:cubicBezTo>
                  <a:pt x="3382090" y="257124"/>
                  <a:pt x="3397723" y="231476"/>
                  <a:pt x="3416210" y="208922"/>
                </a:cubicBezTo>
                <a:cubicBezTo>
                  <a:pt x="3366421" y="128248"/>
                  <a:pt x="3282942" y="129501"/>
                  <a:pt x="3212868" y="116058"/>
                </a:cubicBezTo>
                <a:cubicBezTo>
                  <a:pt x="3057483" y="86495"/>
                  <a:pt x="2902579" y="76415"/>
                  <a:pt x="2747815" y="82299"/>
                </a:cubicBezTo>
                <a:close/>
                <a:moveTo>
                  <a:pt x="2766268" y="455"/>
                </a:moveTo>
                <a:cubicBezTo>
                  <a:pt x="2941239" y="-3158"/>
                  <a:pt x="3116682" y="14799"/>
                  <a:pt x="3291950" y="53781"/>
                </a:cubicBezTo>
                <a:cubicBezTo>
                  <a:pt x="3371673" y="71773"/>
                  <a:pt x="3472559" y="74772"/>
                  <a:pt x="3495662" y="181860"/>
                </a:cubicBezTo>
                <a:cubicBezTo>
                  <a:pt x="3516731" y="280218"/>
                  <a:pt x="3433645" y="323547"/>
                  <a:pt x="3373798" y="374336"/>
                </a:cubicBezTo>
                <a:cubicBezTo>
                  <a:pt x="3205992" y="516415"/>
                  <a:pt x="3014779" y="618215"/>
                  <a:pt x="2805406" y="682623"/>
                </a:cubicBezTo>
                <a:cubicBezTo>
                  <a:pt x="2658763" y="728272"/>
                  <a:pt x="2508398" y="762740"/>
                  <a:pt x="2344286" y="805627"/>
                </a:cubicBezTo>
                <a:cubicBezTo>
                  <a:pt x="2452985" y="866201"/>
                  <a:pt x="2543797" y="934438"/>
                  <a:pt x="2644911" y="968768"/>
                </a:cubicBezTo>
                <a:cubicBezTo>
                  <a:pt x="2757486" y="1007119"/>
                  <a:pt x="2880504" y="1015446"/>
                  <a:pt x="2999485" y="1035252"/>
                </a:cubicBezTo>
                <a:cubicBezTo>
                  <a:pt x="3027305" y="1039905"/>
                  <a:pt x="3070202" y="1047527"/>
                  <a:pt x="3083927" y="1032246"/>
                </a:cubicBezTo>
                <a:cubicBezTo>
                  <a:pt x="3157979" y="954264"/>
                  <a:pt x="3242230" y="993014"/>
                  <a:pt x="3325087" y="999791"/>
                </a:cubicBezTo>
                <a:cubicBezTo>
                  <a:pt x="3429612" y="1008598"/>
                  <a:pt x="3534482" y="1023682"/>
                  <a:pt x="3638120" y="1017540"/>
                </a:cubicBezTo>
                <a:cubicBezTo>
                  <a:pt x="3768913" y="1010357"/>
                  <a:pt x="3898295" y="986415"/>
                  <a:pt x="4027819" y="966356"/>
                </a:cubicBezTo>
                <a:cubicBezTo>
                  <a:pt x="4352473" y="917435"/>
                  <a:pt x="4677471" y="874792"/>
                  <a:pt x="5006708" y="904501"/>
                </a:cubicBezTo>
                <a:cubicBezTo>
                  <a:pt x="5076177" y="910762"/>
                  <a:pt x="5148763" y="921021"/>
                  <a:pt x="5211123" y="948486"/>
                </a:cubicBezTo>
                <a:cubicBezTo>
                  <a:pt x="5340827" y="1005396"/>
                  <a:pt x="5364936" y="1124455"/>
                  <a:pt x="5270931" y="1231797"/>
                </a:cubicBezTo>
                <a:cubicBezTo>
                  <a:pt x="5228471" y="1279975"/>
                  <a:pt x="5175074" y="1325941"/>
                  <a:pt x="5117412" y="1352055"/>
                </a:cubicBezTo>
                <a:cubicBezTo>
                  <a:pt x="4843310" y="1477503"/>
                  <a:pt x="4560190" y="1553084"/>
                  <a:pt x="4252698" y="1508702"/>
                </a:cubicBezTo>
                <a:cubicBezTo>
                  <a:pt x="3919457" y="1460045"/>
                  <a:pt x="3612287" y="1333640"/>
                  <a:pt x="3306404" y="1204901"/>
                </a:cubicBezTo>
                <a:cubicBezTo>
                  <a:pt x="3189204" y="1155632"/>
                  <a:pt x="3073258" y="1134452"/>
                  <a:pt x="2947668" y="1130798"/>
                </a:cubicBezTo>
                <a:cubicBezTo>
                  <a:pt x="3070626" y="1222052"/>
                  <a:pt x="3201682" y="1297211"/>
                  <a:pt x="3322308" y="1387182"/>
                </a:cubicBezTo>
                <a:cubicBezTo>
                  <a:pt x="3388552" y="1436573"/>
                  <a:pt x="3449936" y="1503077"/>
                  <a:pt x="3488446" y="1575262"/>
                </a:cubicBezTo>
                <a:cubicBezTo>
                  <a:pt x="3554669" y="1699227"/>
                  <a:pt x="3487062" y="1831750"/>
                  <a:pt x="3351452" y="1869771"/>
                </a:cubicBezTo>
                <a:cubicBezTo>
                  <a:pt x="3294209" y="1885459"/>
                  <a:pt x="3235196" y="1893324"/>
                  <a:pt x="3162816" y="1907535"/>
                </a:cubicBezTo>
                <a:cubicBezTo>
                  <a:pt x="3196494" y="1944333"/>
                  <a:pt x="3221225" y="1973924"/>
                  <a:pt x="3249051" y="2000652"/>
                </a:cubicBezTo>
                <a:cubicBezTo>
                  <a:pt x="3448055" y="2193878"/>
                  <a:pt x="3538992" y="2444086"/>
                  <a:pt x="3619277" y="2699849"/>
                </a:cubicBezTo>
                <a:cubicBezTo>
                  <a:pt x="3655728" y="2815803"/>
                  <a:pt x="3658305" y="2914642"/>
                  <a:pt x="3563771" y="2998100"/>
                </a:cubicBezTo>
                <a:cubicBezTo>
                  <a:pt x="3490439" y="3058211"/>
                  <a:pt x="2555712" y="2304117"/>
                  <a:pt x="2376611" y="1801423"/>
                </a:cubicBezTo>
                <a:cubicBezTo>
                  <a:pt x="2337268" y="1690725"/>
                  <a:pt x="2269803" y="1582818"/>
                  <a:pt x="2191088" y="1495361"/>
                </a:cubicBezTo>
                <a:cubicBezTo>
                  <a:pt x="2114906" y="1411580"/>
                  <a:pt x="2006549" y="1357283"/>
                  <a:pt x="1913989" y="1288084"/>
                </a:cubicBezTo>
                <a:cubicBezTo>
                  <a:pt x="1717006" y="1140874"/>
                  <a:pt x="1515964" y="998282"/>
                  <a:pt x="1366465" y="796526"/>
                </a:cubicBezTo>
                <a:cubicBezTo>
                  <a:pt x="1331982" y="750151"/>
                  <a:pt x="1281277" y="707028"/>
                  <a:pt x="1228305" y="683208"/>
                </a:cubicBezTo>
                <a:cubicBezTo>
                  <a:pt x="994529" y="576640"/>
                  <a:pt x="757798" y="476819"/>
                  <a:pt x="521390" y="376414"/>
                </a:cubicBezTo>
                <a:cubicBezTo>
                  <a:pt x="491216" y="363615"/>
                  <a:pt x="455516" y="362237"/>
                  <a:pt x="418831" y="355751"/>
                </a:cubicBezTo>
                <a:cubicBezTo>
                  <a:pt x="544655" y="494248"/>
                  <a:pt x="667864" y="623694"/>
                  <a:pt x="784300" y="758546"/>
                </a:cubicBezTo>
                <a:cubicBezTo>
                  <a:pt x="866274" y="853887"/>
                  <a:pt x="938059" y="958081"/>
                  <a:pt x="1018486" y="1054852"/>
                </a:cubicBezTo>
                <a:cubicBezTo>
                  <a:pt x="1177650" y="1245944"/>
                  <a:pt x="1247636" y="1476251"/>
                  <a:pt x="1313041" y="1709365"/>
                </a:cubicBezTo>
                <a:cubicBezTo>
                  <a:pt x="1319519" y="1733480"/>
                  <a:pt x="1322963" y="1758969"/>
                  <a:pt x="1324336" y="1784079"/>
                </a:cubicBezTo>
                <a:cubicBezTo>
                  <a:pt x="1329430" y="1901808"/>
                  <a:pt x="1288637" y="1945576"/>
                  <a:pt x="1172892" y="1926790"/>
                </a:cubicBezTo>
                <a:cubicBezTo>
                  <a:pt x="1002673" y="1899340"/>
                  <a:pt x="839302" y="1849781"/>
                  <a:pt x="709643" y="1725156"/>
                </a:cubicBezTo>
                <a:cubicBezTo>
                  <a:pt x="441360" y="1466315"/>
                  <a:pt x="194712" y="1191407"/>
                  <a:pt x="33838" y="854147"/>
                </a:cubicBezTo>
                <a:lnTo>
                  <a:pt x="0" y="775028"/>
                </a:lnTo>
                <a:lnTo>
                  <a:pt x="0" y="574413"/>
                </a:lnTo>
                <a:lnTo>
                  <a:pt x="81544" y="772337"/>
                </a:lnTo>
                <a:cubicBezTo>
                  <a:pt x="127163" y="865590"/>
                  <a:pt x="178162" y="955302"/>
                  <a:pt x="233872" y="1042469"/>
                </a:cubicBezTo>
                <a:cubicBezTo>
                  <a:pt x="385811" y="1279818"/>
                  <a:pt x="567173" y="1496823"/>
                  <a:pt x="779804" y="1684609"/>
                </a:cubicBezTo>
                <a:cubicBezTo>
                  <a:pt x="905541" y="1795658"/>
                  <a:pt x="1054418" y="1842571"/>
                  <a:pt x="1245599" y="1852634"/>
                </a:cubicBezTo>
                <a:cubicBezTo>
                  <a:pt x="1229656" y="1760140"/>
                  <a:pt x="1228430" y="1679551"/>
                  <a:pt x="1202402" y="1608146"/>
                </a:cubicBezTo>
                <a:cubicBezTo>
                  <a:pt x="1026544" y="1128546"/>
                  <a:pt x="711392" y="748872"/>
                  <a:pt x="330122" y="420340"/>
                </a:cubicBezTo>
                <a:cubicBezTo>
                  <a:pt x="296728" y="391309"/>
                  <a:pt x="255536" y="370927"/>
                  <a:pt x="218083" y="346512"/>
                </a:cubicBezTo>
                <a:cubicBezTo>
                  <a:pt x="356946" y="538609"/>
                  <a:pt x="502640" y="723811"/>
                  <a:pt x="629364" y="921408"/>
                </a:cubicBezTo>
                <a:cubicBezTo>
                  <a:pt x="755242" y="1117777"/>
                  <a:pt x="931063" y="1279980"/>
                  <a:pt x="1012710" y="1516704"/>
                </a:cubicBezTo>
                <a:cubicBezTo>
                  <a:pt x="990114" y="1508076"/>
                  <a:pt x="957712" y="1506228"/>
                  <a:pt x="945567" y="1489651"/>
                </a:cubicBezTo>
                <a:cubicBezTo>
                  <a:pt x="791383" y="1278467"/>
                  <a:pt x="644554" y="1062197"/>
                  <a:pt x="487597" y="853293"/>
                </a:cubicBezTo>
                <a:cubicBezTo>
                  <a:pt x="376162" y="705208"/>
                  <a:pt x="258015" y="561042"/>
                  <a:pt x="132072" y="425524"/>
                </a:cubicBezTo>
                <a:cubicBezTo>
                  <a:pt x="110538" y="402544"/>
                  <a:pt x="85170" y="383233"/>
                  <a:pt x="57200" y="365059"/>
                </a:cubicBezTo>
                <a:lnTo>
                  <a:pt x="0" y="331148"/>
                </a:lnTo>
                <a:lnTo>
                  <a:pt x="0" y="32848"/>
                </a:lnTo>
                <a:lnTo>
                  <a:pt x="458365" y="261818"/>
                </a:lnTo>
                <a:cubicBezTo>
                  <a:pt x="497225" y="280919"/>
                  <a:pt x="572366" y="301717"/>
                  <a:pt x="583699" y="286642"/>
                </a:cubicBezTo>
                <a:cubicBezTo>
                  <a:pt x="635401" y="216149"/>
                  <a:pt x="693685" y="263443"/>
                  <a:pt x="747674" y="261947"/>
                </a:cubicBezTo>
                <a:cubicBezTo>
                  <a:pt x="807936" y="260097"/>
                  <a:pt x="868301" y="270481"/>
                  <a:pt x="928361" y="266236"/>
                </a:cubicBezTo>
                <a:cubicBezTo>
                  <a:pt x="1371152" y="235893"/>
                  <a:pt x="1812613" y="194166"/>
                  <a:pt x="2243422" y="76555"/>
                </a:cubicBezTo>
                <a:cubicBezTo>
                  <a:pt x="2416799" y="29253"/>
                  <a:pt x="2591297" y="4069"/>
                  <a:pt x="2766268" y="455"/>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b="0" i="0" dirty="0">
              <a:solidFill>
                <a:schemeClr val="tx1"/>
              </a:solidFill>
              <a:latin typeface="Microsoft JhengHei" panose="020B0604030504040204" pitchFamily="34" charset="-120"/>
            </a:endParaRPr>
          </a:p>
        </p:txBody>
      </p:sp>
      <p:sp>
        <p:nvSpPr>
          <p:cNvPr id="12" name="Freeform: Shape 11">
            <a:extLst>
              <a:ext uri="{FF2B5EF4-FFF2-40B4-BE49-F238E27FC236}">
                <a16:creationId xmlns:a16="http://schemas.microsoft.com/office/drawing/2014/main" id="{7A7BB3C1-4B05-D5B3-C61C-1CD390CEEF2B}"/>
              </a:ext>
              <a:ext uri="{C183D7F6-B498-43B3-948B-1728B52AA6E4}">
                <adec:decorative xmlns:adec="http://schemas.microsoft.com/office/drawing/2017/decorative" val="1"/>
              </a:ext>
            </a:extLst>
          </p:cNvPr>
          <p:cNvSpPr/>
          <p:nvPr userDrawn="1"/>
        </p:nvSpPr>
        <p:spPr>
          <a:xfrm>
            <a:off x="1798383"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b="0" i="0" dirty="0">
              <a:solidFill>
                <a:schemeClr val="tx1"/>
              </a:solidFill>
              <a:latin typeface="Microsoft JhengHei" panose="020B0604030504040204" pitchFamily="34" charset="-120"/>
            </a:endParaRPr>
          </a:p>
        </p:txBody>
      </p:sp>
      <p:sp>
        <p:nvSpPr>
          <p:cNvPr id="26" name="Freeform: Shape 25">
            <a:extLst>
              <a:ext uri="{FF2B5EF4-FFF2-40B4-BE49-F238E27FC236}">
                <a16:creationId xmlns:a16="http://schemas.microsoft.com/office/drawing/2014/main" id="{CE6955A7-F39A-1FBB-FF32-C6F0E3289273}"/>
              </a:ext>
              <a:ext uri="{C183D7F6-B498-43B3-948B-1728B52AA6E4}">
                <adec:decorative xmlns:adec="http://schemas.microsoft.com/office/drawing/2017/decorative" val="1"/>
              </a:ext>
            </a:extLst>
          </p:cNvPr>
          <p:cNvSpPr/>
          <p:nvPr userDrawn="1"/>
        </p:nvSpPr>
        <p:spPr>
          <a:xfrm>
            <a:off x="-10954"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b="0" i="0" dirty="0">
              <a:solidFill>
                <a:schemeClr val="tx1"/>
              </a:solidFill>
              <a:latin typeface="Microsoft JhengHei" panose="020B0604030504040204" pitchFamily="34" charset="-120"/>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1001467" y="914400"/>
            <a:ext cx="5641848" cy="5029200"/>
          </a:xfrm>
        </p:spPr>
        <p:txBody>
          <a:bodyPr anchor="ctr" anchorCtr="0"/>
          <a:lstStyle>
            <a:lvl1pPr algn="l">
              <a:defRPr sz="3200">
                <a:solidFill>
                  <a:schemeClr val="accent1"/>
                </a:solidFill>
              </a:defRPr>
            </a:lvl1pPr>
          </a:lstStyle>
          <a:p>
            <a:r>
              <a:rPr lang="en-US" dirty="0"/>
              <a:t>click to add title</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hasCustomPrompt="1"/>
          </p:nvPr>
        </p:nvSpPr>
        <p:spPr>
          <a:xfrm>
            <a:off x="6868956" y="1143000"/>
            <a:ext cx="4190999" cy="4679830"/>
          </a:xfrm>
        </p:spPr>
        <p:txBody>
          <a:bodyPr/>
          <a:lstStyle>
            <a:lvl1pPr marL="0" indent="0" algn="r">
              <a:buNone/>
              <a:defRPr sz="2400" cap="all" baseline="0"/>
            </a:lvl1pPr>
            <a:lvl2pPr marL="457200" indent="0" algn="r">
              <a:buNone/>
              <a:defRPr sz="1800" b="1" i="0">
                <a:latin typeface="Microsoft JhengHei" panose="020B0604030504040204" pitchFamily="34" charset="-120"/>
              </a:defRPr>
            </a:lvl2pPr>
            <a:lvl3pPr marL="914400" indent="0" algn="r">
              <a:buNone/>
              <a:defRPr/>
            </a:lvl3pPr>
            <a:lvl4pPr marL="1371600" indent="0" algn="r">
              <a:buNone/>
              <a:defRPr/>
            </a:lvl4pPr>
            <a:lvl5pPr marL="1828800" indent="0" algn="r">
              <a:buNone/>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970575627"/>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Picture with Caption 2">
    <p:bg>
      <p:bgPr>
        <a:solidFill>
          <a:schemeClr val="bg2"/>
        </a:solidFill>
        <a:effectLst/>
      </p:bgPr>
    </p:bg>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06890132-DB42-A903-1EAB-CA29D3F04340}"/>
              </a:ext>
            </a:extLst>
          </p:cNvPr>
          <p:cNvSpPr>
            <a:spLocks noGrp="1"/>
          </p:cNvSpPr>
          <p:nvPr>
            <p:ph type="title" hasCustomPrompt="1"/>
          </p:nvPr>
        </p:nvSpPr>
        <p:spPr>
          <a:xfrm>
            <a:off x="914400" y="914400"/>
            <a:ext cx="5641848" cy="5029200"/>
          </a:xfrm>
        </p:spPr>
        <p:txBody>
          <a:bodyPr anchor="ctr"/>
          <a:lstStyle>
            <a:lvl1pPr>
              <a:lnSpc>
                <a:spcPct val="75000"/>
              </a:lnSpc>
              <a:defRPr sz="4800"/>
            </a:lvl1pPr>
          </a:lstStyle>
          <a:p>
            <a:r>
              <a:rPr lang="en-US" dirty="0"/>
              <a:t>click to add title</a:t>
            </a:r>
          </a:p>
        </p:txBody>
      </p:sp>
      <p:pic>
        <p:nvPicPr>
          <p:cNvPr id="9" name="Picture 8">
            <a:extLst>
              <a:ext uri="{FF2B5EF4-FFF2-40B4-BE49-F238E27FC236}">
                <a16:creationId xmlns:a16="http://schemas.microsoft.com/office/drawing/2014/main" id="{B5ED90D1-D640-D115-6711-35DE812FC014}"/>
              </a:ext>
              <a:ext uri="{C183D7F6-B498-43B3-948B-1728B52AA6E4}">
                <adec:decorative xmlns:adec="http://schemas.microsoft.com/office/drawing/2017/decorative" val="1"/>
              </a:ext>
            </a:extLst>
          </p:cNvPr>
          <p:cNvPicPr>
            <a:picLocks noChangeAspect="1"/>
          </p:cNvPicPr>
          <p:nvPr userDrawn="1"/>
        </p:nvPicPr>
        <p:blipFill rotWithShape="1">
          <a:blip r:embed="rId2">
            <a:alphaModFix/>
          </a:blip>
          <a:srcRect r="30186" b="9728"/>
          <a:stretch/>
        </p:blipFill>
        <p:spPr>
          <a:xfrm>
            <a:off x="6768197" y="1875319"/>
            <a:ext cx="4727117" cy="4998132"/>
          </a:xfrm>
          <a:prstGeom prst="rect">
            <a:avLst/>
          </a:prstGeom>
        </p:spPr>
      </p:pic>
      <p:sp>
        <p:nvSpPr>
          <p:cNvPr id="18" name="Freeform: Shape 17">
            <a:extLst>
              <a:ext uri="{FF2B5EF4-FFF2-40B4-BE49-F238E27FC236}">
                <a16:creationId xmlns:a16="http://schemas.microsoft.com/office/drawing/2014/main" id="{F8D9EAE4-01F5-6C99-C91E-BF0FD0CD1CEF}"/>
              </a:ext>
              <a:ext uri="{C183D7F6-B498-43B3-948B-1728B52AA6E4}">
                <adec:decorative xmlns:adec="http://schemas.microsoft.com/office/drawing/2017/decorative" val="1"/>
              </a:ext>
            </a:extLst>
          </p:cNvPr>
          <p:cNvSpPr/>
          <p:nvPr userDrawn="1"/>
        </p:nvSpPr>
        <p:spPr>
          <a:xfrm>
            <a:off x="6867286" y="1"/>
            <a:ext cx="5324716" cy="6417732"/>
          </a:xfrm>
          <a:custGeom>
            <a:avLst/>
            <a:gdLst>
              <a:gd name="connsiteX0" fmla="*/ 81117 w 5113309"/>
              <a:gd name="connsiteY0" fmla="*/ 0 h 6162929"/>
              <a:gd name="connsiteX1" fmla="*/ 3634645 w 5113309"/>
              <a:gd name="connsiteY1" fmla="*/ 0 h 6162929"/>
              <a:gd name="connsiteX2" fmla="*/ 3705129 w 5113309"/>
              <a:gd name="connsiteY2" fmla="*/ 216937 h 6162929"/>
              <a:gd name="connsiteX3" fmla="*/ 3956833 w 5113309"/>
              <a:gd name="connsiteY3" fmla="*/ 694220 h 6162929"/>
              <a:gd name="connsiteX4" fmla="*/ 4645418 w 5113309"/>
              <a:gd name="connsiteY4" fmla="*/ 1338790 h 6162929"/>
              <a:gd name="connsiteX5" fmla="*/ 5031903 w 5113309"/>
              <a:gd name="connsiteY5" fmla="*/ 1574625 h 6162929"/>
              <a:gd name="connsiteX6" fmla="*/ 5113309 w 5113309"/>
              <a:gd name="connsiteY6" fmla="*/ 1618978 h 6162929"/>
              <a:gd name="connsiteX7" fmla="*/ 5113309 w 5113309"/>
              <a:gd name="connsiteY7" fmla="*/ 6102719 h 6162929"/>
              <a:gd name="connsiteX8" fmla="*/ 5056297 w 5113309"/>
              <a:gd name="connsiteY8" fmla="*/ 6116431 h 6162929"/>
              <a:gd name="connsiteX9" fmla="*/ 4521806 w 5113309"/>
              <a:gd name="connsiteY9" fmla="*/ 6162795 h 6162929"/>
              <a:gd name="connsiteX10" fmla="*/ 3411736 w 5113309"/>
              <a:gd name="connsiteY10" fmla="*/ 5966394 h 6162929"/>
              <a:gd name="connsiteX11" fmla="*/ 2974881 w 5113309"/>
              <a:gd name="connsiteY11" fmla="*/ 5797150 h 6162929"/>
              <a:gd name="connsiteX12" fmla="*/ 1160053 w 5113309"/>
              <a:gd name="connsiteY12" fmla="*/ 4395025 h 6162929"/>
              <a:gd name="connsiteX13" fmla="*/ 186404 w 5113309"/>
              <a:gd name="connsiteY13" fmla="*/ 2488624 h 6162929"/>
              <a:gd name="connsiteX14" fmla="*/ 35878 w 5113309"/>
              <a:gd name="connsiteY14" fmla="*/ 360546 h 6162929"/>
              <a:gd name="connsiteX15" fmla="*/ 77715 w 5113309"/>
              <a:gd name="connsiteY15" fmla="*/ 19675 h 616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13309" h="6162929">
                <a:moveTo>
                  <a:pt x="81117" y="0"/>
                </a:moveTo>
                <a:lnTo>
                  <a:pt x="3634645" y="0"/>
                </a:lnTo>
                <a:lnTo>
                  <a:pt x="3705129" y="216937"/>
                </a:lnTo>
                <a:cubicBezTo>
                  <a:pt x="3768027" y="381054"/>
                  <a:pt x="3849780" y="540685"/>
                  <a:pt x="3956833" y="694220"/>
                </a:cubicBezTo>
                <a:cubicBezTo>
                  <a:pt x="4136988" y="952807"/>
                  <a:pt x="4374398" y="1160535"/>
                  <a:pt x="4645418" y="1338790"/>
                </a:cubicBezTo>
                <a:cubicBezTo>
                  <a:pt x="4796746" y="1438318"/>
                  <a:pt x="4920829" y="1512316"/>
                  <a:pt x="5031903" y="1574625"/>
                </a:cubicBezTo>
                <a:lnTo>
                  <a:pt x="5113309" y="1618978"/>
                </a:lnTo>
                <a:lnTo>
                  <a:pt x="5113309" y="6102719"/>
                </a:lnTo>
                <a:lnTo>
                  <a:pt x="5056297" y="6116431"/>
                </a:lnTo>
                <a:cubicBezTo>
                  <a:pt x="4886403" y="6150062"/>
                  <a:pt x="4707722" y="6164497"/>
                  <a:pt x="4521806" y="6162795"/>
                </a:cubicBezTo>
                <a:cubicBezTo>
                  <a:pt x="4146032" y="6159370"/>
                  <a:pt x="3776369" y="6088419"/>
                  <a:pt x="3411736" y="5966394"/>
                </a:cubicBezTo>
                <a:cubicBezTo>
                  <a:pt x="3263463" y="5916738"/>
                  <a:pt x="3117320" y="5862607"/>
                  <a:pt x="2974881" y="5797150"/>
                </a:cubicBezTo>
                <a:cubicBezTo>
                  <a:pt x="2249814" y="5463847"/>
                  <a:pt x="1648791" y="4992377"/>
                  <a:pt x="1160053" y="4395025"/>
                </a:cubicBezTo>
                <a:cubicBezTo>
                  <a:pt x="682889" y="3811744"/>
                  <a:pt x="369553" y="3172420"/>
                  <a:pt x="186404" y="2488624"/>
                </a:cubicBezTo>
                <a:cubicBezTo>
                  <a:pt x="-4956" y="1773998"/>
                  <a:pt x="-36839" y="1065081"/>
                  <a:pt x="35878" y="360546"/>
                </a:cubicBezTo>
                <a:cubicBezTo>
                  <a:pt x="47653" y="246483"/>
                  <a:pt x="60608" y="132589"/>
                  <a:pt x="77715" y="19675"/>
                </a:cubicBezTo>
                <a:close/>
              </a:path>
            </a:pathLst>
          </a:custGeom>
          <a:solidFill>
            <a:schemeClr val="accent4">
              <a:alpha val="52000"/>
            </a:schemeClr>
          </a:solidFill>
          <a:ln w="224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b="0" i="0" dirty="0">
              <a:solidFill>
                <a:schemeClr val="tx1"/>
              </a:solidFill>
              <a:latin typeface="Microsoft JhengHei" panose="020B0604030504040204" pitchFamily="34" charset="-120"/>
            </a:endParaRPr>
          </a:p>
        </p:txBody>
      </p:sp>
      <p:sp>
        <p:nvSpPr>
          <p:cNvPr id="21" name="Picture Placeholder 20">
            <a:extLst>
              <a:ext uri="{FF2B5EF4-FFF2-40B4-BE49-F238E27FC236}">
                <a16:creationId xmlns:a16="http://schemas.microsoft.com/office/drawing/2014/main" id="{D2E95AC0-BA60-4FFD-E9E7-F2F12ACF68D0}"/>
              </a:ext>
            </a:extLst>
          </p:cNvPr>
          <p:cNvSpPr>
            <a:spLocks noGrp="1"/>
          </p:cNvSpPr>
          <p:nvPr>
            <p:ph type="pic" idx="1"/>
          </p:nvPr>
        </p:nvSpPr>
        <p:spPr>
          <a:xfrm>
            <a:off x="7401941" y="0"/>
            <a:ext cx="4790059" cy="6587067"/>
          </a:xfrm>
          <a:custGeom>
            <a:avLst/>
            <a:gdLst>
              <a:gd name="connsiteX0" fmla="*/ 1022042 w 4376530"/>
              <a:gd name="connsiteY0" fmla="*/ 0 h 6018401"/>
              <a:gd name="connsiteX1" fmla="*/ 4326419 w 4376530"/>
              <a:gd name="connsiteY1" fmla="*/ 0 h 6018401"/>
              <a:gd name="connsiteX2" fmla="*/ 4374794 w 4376530"/>
              <a:gd name="connsiteY2" fmla="*/ 46177 h 6018401"/>
              <a:gd name="connsiteX3" fmla="*/ 4376530 w 4376530"/>
              <a:gd name="connsiteY3" fmla="*/ 48166 h 6018401"/>
              <a:gd name="connsiteX4" fmla="*/ 4376530 w 4376530"/>
              <a:gd name="connsiteY4" fmla="*/ 5243073 h 6018401"/>
              <a:gd name="connsiteX5" fmla="*/ 4234907 w 4376530"/>
              <a:gd name="connsiteY5" fmla="*/ 5384674 h 6018401"/>
              <a:gd name="connsiteX6" fmla="*/ 2811527 w 4376530"/>
              <a:gd name="connsiteY6" fmla="*/ 6014016 h 6018401"/>
              <a:gd name="connsiteX7" fmla="*/ 2673962 w 4376530"/>
              <a:gd name="connsiteY7" fmla="*/ 6018401 h 6018401"/>
              <a:gd name="connsiteX8" fmla="*/ 2673892 w 4376530"/>
              <a:gd name="connsiteY8" fmla="*/ 6018401 h 6018401"/>
              <a:gd name="connsiteX9" fmla="*/ 2536327 w 4376530"/>
              <a:gd name="connsiteY9" fmla="*/ 6014016 h 6018401"/>
              <a:gd name="connsiteX10" fmla="*/ 0 w 4376530"/>
              <a:gd name="connsiteY10" fmla="*/ 2647403 h 6018401"/>
              <a:gd name="connsiteX11" fmla="*/ 973061 w 4376530"/>
              <a:gd name="connsiteY11" fmla="*/ 46176 h 601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76530" h="6018401">
                <a:moveTo>
                  <a:pt x="1022042" y="0"/>
                </a:moveTo>
                <a:lnTo>
                  <a:pt x="4326419" y="0"/>
                </a:lnTo>
                <a:lnTo>
                  <a:pt x="4374794" y="46177"/>
                </a:lnTo>
                <a:lnTo>
                  <a:pt x="4376530" y="48166"/>
                </a:lnTo>
                <a:lnTo>
                  <a:pt x="4376530" y="5243073"/>
                </a:lnTo>
                <a:lnTo>
                  <a:pt x="4234907" y="5384674"/>
                </a:lnTo>
                <a:cubicBezTo>
                  <a:pt x="3830459" y="5751892"/>
                  <a:pt x="3341336" y="5980159"/>
                  <a:pt x="2811527" y="6014016"/>
                </a:cubicBezTo>
                <a:lnTo>
                  <a:pt x="2673962" y="6018401"/>
                </a:lnTo>
                <a:lnTo>
                  <a:pt x="2673892" y="6018401"/>
                </a:lnTo>
                <a:lnTo>
                  <a:pt x="2536327" y="6014016"/>
                </a:lnTo>
                <a:cubicBezTo>
                  <a:pt x="1123504" y="5923730"/>
                  <a:pt x="0" y="4450975"/>
                  <a:pt x="0" y="2647403"/>
                </a:cubicBezTo>
                <a:cubicBezTo>
                  <a:pt x="0" y="1600168"/>
                  <a:pt x="378788" y="664467"/>
                  <a:pt x="973061" y="46176"/>
                </a:cubicBezTo>
                <a:close/>
              </a:path>
            </a:pathLst>
          </a:custGeom>
          <a:solidFill>
            <a:schemeClr val="bg2">
              <a:lumMod val="75000"/>
            </a:schemeClr>
          </a:solidFill>
        </p:spPr>
        <p:txBody>
          <a:bodyPr wrap="square" anchor="t">
            <a:noAutofit/>
          </a:bodyPr>
          <a:lstStyle>
            <a:lvl1pPr marL="0" indent="0" algn="r">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Tree>
    <p:extLst>
      <p:ext uri="{BB962C8B-B14F-4D97-AF65-F5344CB8AC3E}">
        <p14:creationId xmlns:p14="http://schemas.microsoft.com/office/powerpoint/2010/main" val="36597113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Section Header 1">
    <p:bg>
      <p:bgPr>
        <a:solidFill>
          <a:schemeClr val="bg2"/>
        </a:solidFill>
        <a:effectLst/>
      </p:bgPr>
    </p:bg>
    <p:spTree>
      <p:nvGrpSpPr>
        <p:cNvPr id="1" name=""/>
        <p:cNvGrpSpPr/>
        <p:nvPr/>
      </p:nvGrpSpPr>
      <p:grpSpPr>
        <a:xfrm>
          <a:off x="0" y="0"/>
          <a:ext cx="0" cy="0"/>
          <a:chOff x="0" y="0"/>
          <a:chExt cx="0" cy="0"/>
        </a:xfrm>
      </p:grpSpPr>
      <p:sp>
        <p:nvSpPr>
          <p:cNvPr id="3" name="Freeform 2">
            <a:extLst>
              <a:ext uri="{FF2B5EF4-FFF2-40B4-BE49-F238E27FC236}">
                <a16:creationId xmlns:a16="http://schemas.microsoft.com/office/drawing/2014/main" id="{D24A04BE-9BA3-80DD-EE68-A8B8BA08532B}"/>
              </a:ext>
              <a:ext uri="{C183D7F6-B498-43B3-948B-1728B52AA6E4}">
                <adec:decorative xmlns:adec="http://schemas.microsoft.com/office/drawing/2017/decorative" val="1"/>
              </a:ext>
            </a:extLst>
          </p:cNvPr>
          <p:cNvSpPr/>
          <p:nvPr userDrawn="1"/>
        </p:nvSpPr>
        <p:spPr>
          <a:xfrm>
            <a:off x="6918777" y="0"/>
            <a:ext cx="5288935" cy="6857999"/>
          </a:xfrm>
          <a:custGeom>
            <a:avLst/>
            <a:gdLst>
              <a:gd name="connsiteX0" fmla="*/ 5288935 w 5288935"/>
              <a:gd name="connsiteY0" fmla="*/ 5846993 h 6857999"/>
              <a:gd name="connsiteX1" fmla="*/ 5288935 w 5288935"/>
              <a:gd name="connsiteY1" fmla="*/ 6857999 h 6857999"/>
              <a:gd name="connsiteX2" fmla="*/ 4837168 w 5288935"/>
              <a:gd name="connsiteY2" fmla="*/ 6857999 h 6857999"/>
              <a:gd name="connsiteX3" fmla="*/ 4970284 w 5288935"/>
              <a:gd name="connsiteY3" fmla="*/ 6566499 h 6857999"/>
              <a:gd name="connsiteX4" fmla="*/ 5151893 w 5288935"/>
              <a:gd name="connsiteY4" fmla="*/ 6167371 h 6857999"/>
              <a:gd name="connsiteX5" fmla="*/ 13164 w 5288935"/>
              <a:gd name="connsiteY5" fmla="*/ 0 h 6857999"/>
              <a:gd name="connsiteX6" fmla="*/ 5288935 w 5288935"/>
              <a:gd name="connsiteY6" fmla="*/ 0 h 6857999"/>
              <a:gd name="connsiteX7" fmla="*/ 5288935 w 5288935"/>
              <a:gd name="connsiteY7" fmla="*/ 3411849 h 6857999"/>
              <a:gd name="connsiteX8" fmla="*/ 5247557 w 5288935"/>
              <a:gd name="connsiteY8" fmla="*/ 3366169 h 6857999"/>
              <a:gd name="connsiteX9" fmla="*/ 333189 w 5288935"/>
              <a:gd name="connsiteY9" fmla="*/ 1342399 h 6857999"/>
              <a:gd name="connsiteX10" fmla="*/ 10627 w 5288935"/>
              <a:gd name="connsiteY10" fmla="*/ 1715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88935" h="6857999">
                <a:moveTo>
                  <a:pt x="5288935" y="5846993"/>
                </a:moveTo>
                <a:lnTo>
                  <a:pt x="5288935" y="6857999"/>
                </a:lnTo>
                <a:lnTo>
                  <a:pt x="4837168" y="6857999"/>
                </a:lnTo>
                <a:lnTo>
                  <a:pt x="4970284" y="6566499"/>
                </a:lnTo>
                <a:cubicBezTo>
                  <a:pt x="5031407" y="6433649"/>
                  <a:pt x="5092600" y="6300408"/>
                  <a:pt x="5151893" y="6167371"/>
                </a:cubicBezTo>
                <a:close/>
                <a:moveTo>
                  <a:pt x="13164" y="0"/>
                </a:moveTo>
                <a:lnTo>
                  <a:pt x="5288935" y="0"/>
                </a:lnTo>
                <a:lnTo>
                  <a:pt x="5288935" y="3411849"/>
                </a:lnTo>
                <a:lnTo>
                  <a:pt x="5247557" y="3366169"/>
                </a:lnTo>
                <a:cubicBezTo>
                  <a:pt x="4159360" y="2292541"/>
                  <a:pt x="1405487" y="3120418"/>
                  <a:pt x="333189" y="1342399"/>
                </a:cubicBezTo>
                <a:cubicBezTo>
                  <a:pt x="249159" y="1202652"/>
                  <a:pt x="-60917" y="673160"/>
                  <a:pt x="10627" y="17156"/>
                </a:cubicBezTo>
                <a:close/>
              </a:path>
            </a:pathLst>
          </a:custGeom>
          <a:solidFill>
            <a:schemeClr val="accent4">
              <a:alpha val="50242"/>
            </a:schemeClr>
          </a:solidFill>
          <a:ln w="4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b="0" i="0" dirty="0">
              <a:solidFill>
                <a:schemeClr val="tx1"/>
              </a:solidFill>
              <a:latin typeface="Microsoft JhengHei" panose="020B0604030504040204" pitchFamily="34" charset="-120"/>
            </a:endParaRPr>
          </a:p>
        </p:txBody>
      </p:sp>
      <p:sp>
        <p:nvSpPr>
          <p:cNvPr id="28" name="Freeform: Shape 27">
            <a:extLst>
              <a:ext uri="{FF2B5EF4-FFF2-40B4-BE49-F238E27FC236}">
                <a16:creationId xmlns:a16="http://schemas.microsoft.com/office/drawing/2014/main" id="{9E4F6A04-3331-D4C7-3EAE-0F69B48A7C71}"/>
              </a:ext>
              <a:ext uri="{C183D7F6-B498-43B3-948B-1728B52AA6E4}">
                <adec:decorative xmlns:adec="http://schemas.microsoft.com/office/drawing/2017/decorative" val="1"/>
              </a:ext>
            </a:extLst>
          </p:cNvPr>
          <p:cNvSpPr/>
          <p:nvPr userDrawn="1"/>
        </p:nvSpPr>
        <p:spPr>
          <a:xfrm rot="10800000" flipH="1">
            <a:off x="0" y="-26179"/>
            <a:ext cx="5273226" cy="1169180"/>
          </a:xfrm>
          <a:custGeom>
            <a:avLst/>
            <a:gdLst>
              <a:gd name="connsiteX0" fmla="*/ 3480861 w 5400689"/>
              <a:gd name="connsiteY0" fmla="*/ 9 h 1188904"/>
              <a:gd name="connsiteX1" fmla="*/ 3799515 w 5400689"/>
              <a:gd name="connsiteY1" fmla="*/ 34963 h 1188904"/>
              <a:gd name="connsiteX2" fmla="*/ 5393241 w 5400689"/>
              <a:gd name="connsiteY2" fmla="*/ 1169180 h 1188904"/>
              <a:gd name="connsiteX3" fmla="*/ 5400689 w 5400689"/>
              <a:gd name="connsiteY3" fmla="*/ 1188904 h 1188904"/>
              <a:gd name="connsiteX4" fmla="*/ 0 w 5400689"/>
              <a:gd name="connsiteY4" fmla="*/ 1188904 h 1188904"/>
              <a:gd name="connsiteX5" fmla="*/ 259507 w 5400689"/>
              <a:gd name="connsiteY5" fmla="*/ 1076708 h 1188904"/>
              <a:gd name="connsiteX6" fmla="*/ 1032152 w 5400689"/>
              <a:gd name="connsiteY6" fmla="*/ 750675 h 1188904"/>
              <a:gd name="connsiteX7" fmla="*/ 3480861 w 5400689"/>
              <a:gd name="connsiteY7" fmla="*/ 9 h 1188904"/>
              <a:gd name="connsiteX0" fmla="*/ 5400689 w 5492129"/>
              <a:gd name="connsiteY0" fmla="*/ 1188904 h 1280344"/>
              <a:gd name="connsiteX1" fmla="*/ 0 w 5492129"/>
              <a:gd name="connsiteY1" fmla="*/ 1188904 h 1280344"/>
              <a:gd name="connsiteX2" fmla="*/ 259507 w 5492129"/>
              <a:gd name="connsiteY2" fmla="*/ 1076708 h 1280344"/>
              <a:gd name="connsiteX3" fmla="*/ 1032152 w 5492129"/>
              <a:gd name="connsiteY3" fmla="*/ 750675 h 1280344"/>
              <a:gd name="connsiteX4" fmla="*/ 3480861 w 5492129"/>
              <a:gd name="connsiteY4" fmla="*/ 9 h 1280344"/>
              <a:gd name="connsiteX5" fmla="*/ 3799515 w 5492129"/>
              <a:gd name="connsiteY5" fmla="*/ 34963 h 1280344"/>
              <a:gd name="connsiteX6" fmla="*/ 5393241 w 5492129"/>
              <a:gd name="connsiteY6" fmla="*/ 1169180 h 1280344"/>
              <a:gd name="connsiteX7" fmla="*/ 5492129 w 5492129"/>
              <a:gd name="connsiteY7" fmla="*/ 1280344 h 1280344"/>
              <a:gd name="connsiteX0" fmla="*/ 5400689 w 5400689"/>
              <a:gd name="connsiteY0" fmla="*/ 1188904 h 1188904"/>
              <a:gd name="connsiteX1" fmla="*/ 0 w 5400689"/>
              <a:gd name="connsiteY1" fmla="*/ 1188904 h 1188904"/>
              <a:gd name="connsiteX2" fmla="*/ 259507 w 5400689"/>
              <a:gd name="connsiteY2" fmla="*/ 1076708 h 1188904"/>
              <a:gd name="connsiteX3" fmla="*/ 1032152 w 5400689"/>
              <a:gd name="connsiteY3" fmla="*/ 750675 h 1188904"/>
              <a:gd name="connsiteX4" fmla="*/ 3480861 w 5400689"/>
              <a:gd name="connsiteY4" fmla="*/ 9 h 1188904"/>
              <a:gd name="connsiteX5" fmla="*/ 3799515 w 5400689"/>
              <a:gd name="connsiteY5" fmla="*/ 34963 h 1188904"/>
              <a:gd name="connsiteX6" fmla="*/ 5393241 w 5400689"/>
              <a:gd name="connsiteY6" fmla="*/ 1169180 h 1188904"/>
              <a:gd name="connsiteX0" fmla="*/ 0 w 5393241"/>
              <a:gd name="connsiteY0" fmla="*/ 1188904 h 1188904"/>
              <a:gd name="connsiteX1" fmla="*/ 259507 w 5393241"/>
              <a:gd name="connsiteY1" fmla="*/ 1076708 h 1188904"/>
              <a:gd name="connsiteX2" fmla="*/ 1032152 w 5393241"/>
              <a:gd name="connsiteY2" fmla="*/ 750675 h 1188904"/>
              <a:gd name="connsiteX3" fmla="*/ 3480861 w 5393241"/>
              <a:gd name="connsiteY3" fmla="*/ 9 h 1188904"/>
              <a:gd name="connsiteX4" fmla="*/ 3799515 w 5393241"/>
              <a:gd name="connsiteY4" fmla="*/ 34963 h 1188904"/>
              <a:gd name="connsiteX5" fmla="*/ 5393241 w 5393241"/>
              <a:gd name="connsiteY5" fmla="*/ 1169180 h 1188904"/>
              <a:gd name="connsiteX0" fmla="*/ 0 w 5250366"/>
              <a:gd name="connsiteY0" fmla="*/ 1126039 h 1169180"/>
              <a:gd name="connsiteX1" fmla="*/ 116632 w 5250366"/>
              <a:gd name="connsiteY1" fmla="*/ 1076708 h 1169180"/>
              <a:gd name="connsiteX2" fmla="*/ 889277 w 5250366"/>
              <a:gd name="connsiteY2" fmla="*/ 750675 h 1169180"/>
              <a:gd name="connsiteX3" fmla="*/ 3337986 w 5250366"/>
              <a:gd name="connsiteY3" fmla="*/ 9 h 1169180"/>
              <a:gd name="connsiteX4" fmla="*/ 3656640 w 5250366"/>
              <a:gd name="connsiteY4" fmla="*/ 34963 h 1169180"/>
              <a:gd name="connsiteX5" fmla="*/ 5250366 w 5250366"/>
              <a:gd name="connsiteY5" fmla="*/ 1169180 h 1169180"/>
              <a:gd name="connsiteX0" fmla="*/ 0 w 5273226"/>
              <a:gd name="connsiteY0" fmla="*/ 1135564 h 1169180"/>
              <a:gd name="connsiteX1" fmla="*/ 139492 w 5273226"/>
              <a:gd name="connsiteY1" fmla="*/ 1076708 h 1169180"/>
              <a:gd name="connsiteX2" fmla="*/ 912137 w 5273226"/>
              <a:gd name="connsiteY2" fmla="*/ 750675 h 1169180"/>
              <a:gd name="connsiteX3" fmla="*/ 3360846 w 5273226"/>
              <a:gd name="connsiteY3" fmla="*/ 9 h 1169180"/>
              <a:gd name="connsiteX4" fmla="*/ 3679500 w 5273226"/>
              <a:gd name="connsiteY4" fmla="*/ 34963 h 1169180"/>
              <a:gd name="connsiteX5" fmla="*/ 5273226 w 5273226"/>
              <a:gd name="connsiteY5" fmla="*/ 1169180 h 116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3226" h="1169180">
                <a:moveTo>
                  <a:pt x="0" y="1135564"/>
                </a:moveTo>
                <a:lnTo>
                  <a:pt x="139492" y="1076708"/>
                </a:lnTo>
                <a:lnTo>
                  <a:pt x="912137" y="750675"/>
                </a:lnTo>
                <a:cubicBezTo>
                  <a:pt x="2354904" y="146401"/>
                  <a:pt x="2981132" y="1306"/>
                  <a:pt x="3360846" y="9"/>
                </a:cubicBezTo>
                <a:cubicBezTo>
                  <a:pt x="3487417" y="-424"/>
                  <a:pt x="3586598" y="15121"/>
                  <a:pt x="3679500" y="34963"/>
                </a:cubicBezTo>
                <a:cubicBezTo>
                  <a:pt x="4251313" y="157103"/>
                  <a:pt x="4990416" y="528605"/>
                  <a:pt x="5273226" y="116918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b="0" i="0" dirty="0">
              <a:solidFill>
                <a:schemeClr val="tx1"/>
              </a:solidFill>
              <a:latin typeface="Microsoft JhengHei" panose="020B0604030504040204" pitchFamily="34" charset="-120"/>
            </a:endParaRPr>
          </a:p>
        </p:txBody>
      </p:sp>
      <p:sp>
        <p:nvSpPr>
          <p:cNvPr id="30" name="Freeform: Shape 29">
            <a:extLst>
              <a:ext uri="{FF2B5EF4-FFF2-40B4-BE49-F238E27FC236}">
                <a16:creationId xmlns:a16="http://schemas.microsoft.com/office/drawing/2014/main" id="{0587ACFB-02E0-79F1-D5B0-E8B18598D688}"/>
              </a:ext>
              <a:ext uri="{C183D7F6-B498-43B3-948B-1728B52AA6E4}">
                <adec:decorative xmlns:adec="http://schemas.microsoft.com/office/drawing/2017/decorative" val="1"/>
              </a:ext>
            </a:extLst>
          </p:cNvPr>
          <p:cNvSpPr/>
          <p:nvPr userDrawn="1"/>
        </p:nvSpPr>
        <p:spPr>
          <a:xfrm>
            <a:off x="8006849" y="3200881"/>
            <a:ext cx="4200862" cy="3685693"/>
          </a:xfrm>
          <a:custGeom>
            <a:avLst/>
            <a:gdLst>
              <a:gd name="connsiteX0" fmla="*/ 4095553 w 4261350"/>
              <a:gd name="connsiteY0" fmla="*/ 1025 h 3718078"/>
              <a:gd name="connsiteX1" fmla="*/ 4195147 w 4261350"/>
              <a:gd name="connsiteY1" fmla="*/ 9904 h 3718078"/>
              <a:gd name="connsiteX2" fmla="*/ 4261350 w 4261350"/>
              <a:gd name="connsiteY2" fmla="*/ 21789 h 3718078"/>
              <a:gd name="connsiteX3" fmla="*/ 4261350 w 4261350"/>
              <a:gd name="connsiteY3" fmla="*/ 3718077 h 3718078"/>
              <a:gd name="connsiteX4" fmla="*/ 0 w 4261350"/>
              <a:gd name="connsiteY4" fmla="*/ 3718078 h 3718078"/>
              <a:gd name="connsiteX5" fmla="*/ 41809 w 4261350"/>
              <a:gd name="connsiteY5" fmla="*/ 3519677 h 3718078"/>
              <a:gd name="connsiteX6" fmla="*/ 817272 w 4261350"/>
              <a:gd name="connsiteY6" fmla="*/ 2444285 h 3718078"/>
              <a:gd name="connsiteX7" fmla="*/ 2666355 w 4261350"/>
              <a:gd name="connsiteY7" fmla="*/ 2522977 h 3718078"/>
              <a:gd name="connsiteX8" fmla="*/ 3155070 w 4261350"/>
              <a:gd name="connsiteY8" fmla="*/ 383844 h 3718078"/>
              <a:gd name="connsiteX9" fmla="*/ 3895887 w 4261350"/>
              <a:gd name="connsiteY9" fmla="*/ 10843 h 3718078"/>
              <a:gd name="connsiteX10" fmla="*/ 4095553 w 4261350"/>
              <a:gd name="connsiteY10" fmla="*/ 1025 h 3718078"/>
              <a:gd name="connsiteX0" fmla="*/ 4261350 w 4352790"/>
              <a:gd name="connsiteY0" fmla="*/ 21789 h 3718078"/>
              <a:gd name="connsiteX1" fmla="*/ 4261350 w 4352790"/>
              <a:gd name="connsiteY1" fmla="*/ 3718077 h 3718078"/>
              <a:gd name="connsiteX2" fmla="*/ 0 w 4352790"/>
              <a:gd name="connsiteY2" fmla="*/ 3718078 h 3718078"/>
              <a:gd name="connsiteX3" fmla="*/ 41809 w 4352790"/>
              <a:gd name="connsiteY3" fmla="*/ 3519677 h 3718078"/>
              <a:gd name="connsiteX4" fmla="*/ 817272 w 4352790"/>
              <a:gd name="connsiteY4" fmla="*/ 2444285 h 3718078"/>
              <a:gd name="connsiteX5" fmla="*/ 2666355 w 4352790"/>
              <a:gd name="connsiteY5" fmla="*/ 2522977 h 3718078"/>
              <a:gd name="connsiteX6" fmla="*/ 3155070 w 4352790"/>
              <a:gd name="connsiteY6" fmla="*/ 383844 h 3718078"/>
              <a:gd name="connsiteX7" fmla="*/ 3895887 w 4352790"/>
              <a:gd name="connsiteY7" fmla="*/ 10843 h 3718078"/>
              <a:gd name="connsiteX8" fmla="*/ 4095553 w 4352790"/>
              <a:gd name="connsiteY8" fmla="*/ 1025 h 3718078"/>
              <a:gd name="connsiteX9" fmla="*/ 4195147 w 4352790"/>
              <a:gd name="connsiteY9" fmla="*/ 9904 h 3718078"/>
              <a:gd name="connsiteX10" fmla="*/ 4352790 w 4352790"/>
              <a:gd name="connsiteY10" fmla="*/ 113229 h 3718078"/>
              <a:gd name="connsiteX0" fmla="*/ 4261350 w 4352790"/>
              <a:gd name="connsiteY0" fmla="*/ 3718077 h 3718078"/>
              <a:gd name="connsiteX1" fmla="*/ 0 w 4352790"/>
              <a:gd name="connsiteY1" fmla="*/ 3718078 h 3718078"/>
              <a:gd name="connsiteX2" fmla="*/ 41809 w 4352790"/>
              <a:gd name="connsiteY2" fmla="*/ 3519677 h 3718078"/>
              <a:gd name="connsiteX3" fmla="*/ 817272 w 4352790"/>
              <a:gd name="connsiteY3" fmla="*/ 2444285 h 3718078"/>
              <a:gd name="connsiteX4" fmla="*/ 2666355 w 4352790"/>
              <a:gd name="connsiteY4" fmla="*/ 2522977 h 3718078"/>
              <a:gd name="connsiteX5" fmla="*/ 3155070 w 4352790"/>
              <a:gd name="connsiteY5" fmla="*/ 383844 h 3718078"/>
              <a:gd name="connsiteX6" fmla="*/ 3895887 w 4352790"/>
              <a:gd name="connsiteY6" fmla="*/ 10843 h 3718078"/>
              <a:gd name="connsiteX7" fmla="*/ 4095553 w 4352790"/>
              <a:gd name="connsiteY7" fmla="*/ 1025 h 3718078"/>
              <a:gd name="connsiteX8" fmla="*/ 4195147 w 4352790"/>
              <a:gd name="connsiteY8" fmla="*/ 9904 h 3718078"/>
              <a:gd name="connsiteX9" fmla="*/ 4352790 w 4352790"/>
              <a:gd name="connsiteY9" fmla="*/ 113229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195147 w 4261350"/>
              <a:gd name="connsiteY8" fmla="*/ 9904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208482 w 4261350"/>
              <a:gd name="connsiteY8" fmla="*/ 11809 h 3718078"/>
              <a:gd name="connsiteX0" fmla="*/ 0 w 4208482"/>
              <a:gd name="connsiteY0" fmla="*/ 3718078 h 3718078"/>
              <a:gd name="connsiteX1" fmla="*/ 41809 w 4208482"/>
              <a:gd name="connsiteY1" fmla="*/ 3519677 h 3718078"/>
              <a:gd name="connsiteX2" fmla="*/ 817272 w 4208482"/>
              <a:gd name="connsiteY2" fmla="*/ 2444285 h 3718078"/>
              <a:gd name="connsiteX3" fmla="*/ 2666355 w 4208482"/>
              <a:gd name="connsiteY3" fmla="*/ 2522977 h 3718078"/>
              <a:gd name="connsiteX4" fmla="*/ 3155070 w 4208482"/>
              <a:gd name="connsiteY4" fmla="*/ 383844 h 3718078"/>
              <a:gd name="connsiteX5" fmla="*/ 3895887 w 4208482"/>
              <a:gd name="connsiteY5" fmla="*/ 10843 h 3718078"/>
              <a:gd name="connsiteX6" fmla="*/ 4095553 w 4208482"/>
              <a:gd name="connsiteY6" fmla="*/ 1025 h 3718078"/>
              <a:gd name="connsiteX7" fmla="*/ 4208482 w 4208482"/>
              <a:gd name="connsiteY7" fmla="*/ 11809 h 3718078"/>
              <a:gd name="connsiteX0" fmla="*/ 0 w 4200862"/>
              <a:gd name="connsiteY0" fmla="*/ 3685693 h 3685693"/>
              <a:gd name="connsiteX1" fmla="*/ 34189 w 4200862"/>
              <a:gd name="connsiteY1" fmla="*/ 3519677 h 3685693"/>
              <a:gd name="connsiteX2" fmla="*/ 809652 w 4200862"/>
              <a:gd name="connsiteY2" fmla="*/ 2444285 h 3685693"/>
              <a:gd name="connsiteX3" fmla="*/ 2658735 w 4200862"/>
              <a:gd name="connsiteY3" fmla="*/ 2522977 h 3685693"/>
              <a:gd name="connsiteX4" fmla="*/ 3147450 w 4200862"/>
              <a:gd name="connsiteY4" fmla="*/ 383844 h 3685693"/>
              <a:gd name="connsiteX5" fmla="*/ 3888267 w 4200862"/>
              <a:gd name="connsiteY5" fmla="*/ 10843 h 3685693"/>
              <a:gd name="connsiteX6" fmla="*/ 4087933 w 4200862"/>
              <a:gd name="connsiteY6" fmla="*/ 1025 h 3685693"/>
              <a:gd name="connsiteX7" fmla="*/ 4200862 w 4200862"/>
              <a:gd name="connsiteY7" fmla="*/ 11809 h 368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00862" h="3685693">
                <a:moveTo>
                  <a:pt x="0" y="3685693"/>
                </a:moveTo>
                <a:lnTo>
                  <a:pt x="34189" y="3519677"/>
                </a:lnTo>
                <a:cubicBezTo>
                  <a:pt x="143250" y="3096532"/>
                  <a:pt x="385251" y="2638632"/>
                  <a:pt x="809652" y="2444285"/>
                </a:cubicBezTo>
                <a:cubicBezTo>
                  <a:pt x="1552651" y="2104138"/>
                  <a:pt x="2223408" y="2861345"/>
                  <a:pt x="2658735" y="2522977"/>
                </a:cubicBezTo>
                <a:cubicBezTo>
                  <a:pt x="3141721" y="2147516"/>
                  <a:pt x="2519853" y="1056810"/>
                  <a:pt x="3147450" y="383844"/>
                </a:cubicBezTo>
                <a:cubicBezTo>
                  <a:pt x="3423705" y="87567"/>
                  <a:pt x="3801363" y="23274"/>
                  <a:pt x="3888267" y="10843"/>
                </a:cubicBezTo>
                <a:cubicBezTo>
                  <a:pt x="3954998" y="1342"/>
                  <a:pt x="4021507" y="-1864"/>
                  <a:pt x="4087933" y="1025"/>
                </a:cubicBezTo>
                <a:cubicBezTo>
                  <a:pt x="4121145" y="2468"/>
                  <a:pt x="4167673" y="7342"/>
                  <a:pt x="4200862" y="11809"/>
                </a:cubicBezTo>
              </a:path>
            </a:pathLst>
          </a:custGeom>
          <a:noFill/>
          <a:ln w="857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b="0" i="0" dirty="0">
              <a:solidFill>
                <a:schemeClr val="tx1"/>
              </a:solidFill>
              <a:latin typeface="Microsoft JhengHei" panose="020B0604030504040204" pitchFamily="34" charset="-120"/>
            </a:endParaRPr>
          </a:p>
        </p:txBody>
      </p:sp>
      <p:sp>
        <p:nvSpPr>
          <p:cNvPr id="8" name="Title 1">
            <a:extLst>
              <a:ext uri="{FF2B5EF4-FFF2-40B4-BE49-F238E27FC236}">
                <a16:creationId xmlns:a16="http://schemas.microsoft.com/office/drawing/2014/main" id="{852384F4-F6AD-F668-A66B-AEFD70995F3B}"/>
              </a:ext>
            </a:extLst>
          </p:cNvPr>
          <p:cNvSpPr>
            <a:spLocks noGrp="1"/>
          </p:cNvSpPr>
          <p:nvPr>
            <p:ph type="title" hasCustomPrompt="1"/>
          </p:nvPr>
        </p:nvSpPr>
        <p:spPr>
          <a:xfrm>
            <a:off x="5827205" y="914400"/>
            <a:ext cx="5449824" cy="3538728"/>
          </a:xfrm>
        </p:spPr>
        <p:txBody>
          <a:bodyPr anchor="b"/>
          <a:lstStyle>
            <a:lvl1pPr>
              <a:lnSpc>
                <a:spcPct val="75000"/>
              </a:lnSpc>
              <a:defRPr sz="4800">
                <a:solidFill>
                  <a:schemeClr val="tx1"/>
                </a:solidFill>
              </a:defRPr>
            </a:lvl1pPr>
          </a:lstStyle>
          <a:p>
            <a:r>
              <a:rPr lang="en-US" dirty="0"/>
              <a:t>click to add title</a:t>
            </a:r>
          </a:p>
        </p:txBody>
      </p:sp>
      <p:sp>
        <p:nvSpPr>
          <p:cNvPr id="5" name="Picture Placeholder 4">
            <a:extLst>
              <a:ext uri="{FF2B5EF4-FFF2-40B4-BE49-F238E27FC236}">
                <a16:creationId xmlns:a16="http://schemas.microsoft.com/office/drawing/2014/main" id="{1AA0A37B-4C20-7766-0623-4E06EA6A5C83}"/>
              </a:ext>
            </a:extLst>
          </p:cNvPr>
          <p:cNvSpPr>
            <a:spLocks noGrp="1"/>
          </p:cNvSpPr>
          <p:nvPr>
            <p:ph type="pic" sz="quarter" idx="11"/>
          </p:nvPr>
        </p:nvSpPr>
        <p:spPr>
          <a:xfrm>
            <a:off x="-1" y="261780"/>
            <a:ext cx="5046134" cy="6596220"/>
          </a:xfrm>
          <a:custGeom>
            <a:avLst/>
            <a:gdLst>
              <a:gd name="connsiteX0" fmla="*/ 184819 w 5046134"/>
              <a:gd name="connsiteY0" fmla="*/ 2431 h 6596220"/>
              <a:gd name="connsiteX1" fmla="*/ 3414011 w 5046134"/>
              <a:gd name="connsiteY1" fmla="*/ 979324 h 6596220"/>
              <a:gd name="connsiteX2" fmla="*/ 5034288 w 5046134"/>
              <a:gd name="connsiteY2" fmla="*/ 4832904 h 6596220"/>
              <a:gd name="connsiteX3" fmla="*/ 5046134 w 5046134"/>
              <a:gd name="connsiteY3" fmla="*/ 5085904 h 6596220"/>
              <a:gd name="connsiteX4" fmla="*/ 5046134 w 5046134"/>
              <a:gd name="connsiteY4" fmla="*/ 5736037 h 6596220"/>
              <a:gd name="connsiteX5" fmla="*/ 5031481 w 5046134"/>
              <a:gd name="connsiteY5" fmla="*/ 6021198 h 6596220"/>
              <a:gd name="connsiteX6" fmla="*/ 4991180 w 5046134"/>
              <a:gd name="connsiteY6" fmla="*/ 6417518 h 6596220"/>
              <a:gd name="connsiteX7" fmla="*/ 4964840 w 5046134"/>
              <a:gd name="connsiteY7" fmla="*/ 6596220 h 6596220"/>
              <a:gd name="connsiteX8" fmla="*/ 0 w 5046134"/>
              <a:gd name="connsiteY8" fmla="*/ 6596220 h 6596220"/>
              <a:gd name="connsiteX9" fmla="*/ 0 w 5046134"/>
              <a:gd name="connsiteY9" fmla="*/ 11979 h 6596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46134" h="6596220">
                <a:moveTo>
                  <a:pt x="184819" y="2431"/>
                </a:moveTo>
                <a:cubicBezTo>
                  <a:pt x="1439107" y="-30530"/>
                  <a:pt x="2603639" y="270589"/>
                  <a:pt x="3414011" y="979324"/>
                </a:cubicBezTo>
                <a:cubicBezTo>
                  <a:pt x="4354193" y="1801574"/>
                  <a:pt x="4922268" y="3264010"/>
                  <a:pt x="5034288" y="4832904"/>
                </a:cubicBezTo>
                <a:lnTo>
                  <a:pt x="5046134" y="5085904"/>
                </a:lnTo>
                <a:lnTo>
                  <a:pt x="5046134" y="5736037"/>
                </a:lnTo>
                <a:lnTo>
                  <a:pt x="5031481" y="6021198"/>
                </a:lnTo>
                <a:cubicBezTo>
                  <a:pt x="5021376" y="6153595"/>
                  <a:pt x="5007959" y="6285805"/>
                  <a:pt x="4991180" y="6417518"/>
                </a:cubicBezTo>
                <a:lnTo>
                  <a:pt x="4964840" y="6596220"/>
                </a:lnTo>
                <a:lnTo>
                  <a:pt x="0" y="6596220"/>
                </a:lnTo>
                <a:lnTo>
                  <a:pt x="0" y="11979"/>
                </a:lnTo>
                <a:close/>
              </a:path>
            </a:pathLst>
          </a:custGeom>
          <a:solidFill>
            <a:schemeClr val="bg2"/>
          </a:solidFill>
        </p:spPr>
        <p:txBody>
          <a:bodyPr wrap="square" tIns="914400">
            <a:noAutofit/>
          </a:bodyPr>
          <a:lstStyle>
            <a:lvl1pPr marL="0" indent="0">
              <a:buNone/>
              <a:defRPr sz="2000">
                <a:solidFill>
                  <a:schemeClr val="tx1"/>
                </a:solidFill>
              </a:defRPr>
            </a:lvl1pPr>
          </a:lstStyle>
          <a:p>
            <a:r>
              <a:rPr lang="en-US" dirty="0"/>
              <a:t>Click icon to add picture</a:t>
            </a:r>
          </a:p>
        </p:txBody>
      </p:sp>
      <p:sp>
        <p:nvSpPr>
          <p:cNvPr id="9" name="Content Placeholder 2">
            <a:extLst>
              <a:ext uri="{FF2B5EF4-FFF2-40B4-BE49-F238E27FC236}">
                <a16:creationId xmlns:a16="http://schemas.microsoft.com/office/drawing/2014/main" id="{83E1E65B-8F03-21A6-6A59-95F0691D8856}"/>
              </a:ext>
            </a:extLst>
          </p:cNvPr>
          <p:cNvSpPr>
            <a:spLocks noGrp="1"/>
          </p:cNvSpPr>
          <p:nvPr>
            <p:ph idx="10" hasCustomPrompt="1"/>
          </p:nvPr>
        </p:nvSpPr>
        <p:spPr>
          <a:xfrm>
            <a:off x="5827204" y="4681728"/>
            <a:ext cx="5449824" cy="1280160"/>
          </a:xfrm>
        </p:spPr>
        <p:txBody>
          <a:bodyPr>
            <a:noAutofit/>
          </a:bodyPr>
          <a:lstStyle>
            <a:lvl1pPr marL="0" indent="0">
              <a:buFont typeface="Courier New" panose="02070309020205020404" pitchFamily="49" charset="0"/>
              <a:buNone/>
              <a:defRPr sz="2400" b="0" cap="all" baseline="0"/>
            </a:lvl1pPr>
            <a:lvl2pPr>
              <a:defRPr sz="2400"/>
            </a:lvl2pPr>
            <a:lvl3pPr>
              <a:defRPr sz="2400"/>
            </a:lvl3pPr>
            <a:lvl4pPr>
              <a:defRPr sz="2400"/>
            </a:lvl4pPr>
            <a:lvl5pPr>
              <a:defRPr sz="2400"/>
            </a:lvl5pPr>
          </a:lstStyle>
          <a:p>
            <a:pPr lvl="0"/>
            <a:r>
              <a:rPr lang="en-US" dirty="0"/>
              <a:t>Click to add text</a:t>
            </a:r>
          </a:p>
          <a:p>
            <a:pPr lvl="1"/>
            <a:r>
              <a:rPr lang="en-US" dirty="0"/>
              <a:t>Second level</a:t>
            </a:r>
          </a:p>
          <a:p>
            <a:pPr lvl="2"/>
            <a:r>
              <a:rPr lang="en-US" dirty="0"/>
              <a:t>Third level</a:t>
            </a:r>
          </a:p>
        </p:txBody>
      </p:sp>
    </p:spTree>
    <p:extLst>
      <p:ext uri="{BB962C8B-B14F-4D97-AF65-F5344CB8AC3E}">
        <p14:creationId xmlns:p14="http://schemas.microsoft.com/office/powerpoint/2010/main" val="222344406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and Content 7">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8639877-C4A6-4E44-C600-FE3C6CD5F187}"/>
              </a:ext>
              <a:ext uri="{C183D7F6-B498-43B3-948B-1728B52AA6E4}">
                <adec:decorative xmlns:adec="http://schemas.microsoft.com/office/drawing/2017/decorative" val="1"/>
              </a:ext>
            </a:extLst>
          </p:cNvPr>
          <p:cNvGrpSpPr/>
          <p:nvPr userDrawn="1"/>
        </p:nvGrpSpPr>
        <p:grpSpPr>
          <a:xfrm flipH="1">
            <a:off x="8970744" y="5209684"/>
            <a:ext cx="3221255" cy="1682471"/>
            <a:chOff x="-1483620" y="3988558"/>
            <a:chExt cx="4239452" cy="2903598"/>
          </a:xfrm>
        </p:grpSpPr>
        <p:sp>
          <p:nvSpPr>
            <p:cNvPr id="9" name="Freeform: Shape 8">
              <a:extLst>
                <a:ext uri="{FF2B5EF4-FFF2-40B4-BE49-F238E27FC236}">
                  <a16:creationId xmlns:a16="http://schemas.microsoft.com/office/drawing/2014/main" id="{F0439AA5-A7EE-A20E-BB67-D356776D0B21}"/>
                </a:ext>
                <a:ext uri="{C183D7F6-B498-43B3-948B-1728B52AA6E4}">
                  <adec:decorative xmlns:adec="http://schemas.microsoft.com/office/drawing/2017/decorative" val="1"/>
                </a:ext>
              </a:extLst>
            </p:cNvPr>
            <p:cNvSpPr/>
            <p:nvPr/>
          </p:nvSpPr>
          <p:spPr>
            <a:xfrm>
              <a:off x="325717"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b="0" i="0" dirty="0">
                <a:solidFill>
                  <a:schemeClr val="tx1"/>
                </a:solidFill>
                <a:latin typeface="Microsoft JhengHei" panose="020B0604030504040204" pitchFamily="34" charset="-120"/>
              </a:endParaRPr>
            </a:p>
          </p:txBody>
        </p:sp>
        <p:sp>
          <p:nvSpPr>
            <p:cNvPr id="10" name="Freeform: Shape 9">
              <a:extLst>
                <a:ext uri="{FF2B5EF4-FFF2-40B4-BE49-F238E27FC236}">
                  <a16:creationId xmlns:a16="http://schemas.microsoft.com/office/drawing/2014/main" id="{39E752F7-61F0-6779-9E8E-3541BFF7D2CF}"/>
                </a:ext>
                <a:ext uri="{C183D7F6-B498-43B3-948B-1728B52AA6E4}">
                  <adec:decorative xmlns:adec="http://schemas.microsoft.com/office/drawing/2017/decorative" val="1"/>
                </a:ext>
              </a:extLst>
            </p:cNvPr>
            <p:cNvSpPr/>
            <p:nvPr/>
          </p:nvSpPr>
          <p:spPr>
            <a:xfrm>
              <a:off x="-1483620"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b="0" i="0" dirty="0">
                <a:solidFill>
                  <a:schemeClr val="tx1"/>
                </a:solidFill>
                <a:latin typeface="Microsoft JhengHei" panose="020B0604030504040204" pitchFamily="34" charset="-120"/>
              </a:endParaRPr>
            </a:p>
          </p:txBody>
        </p:sp>
      </p:grpSp>
      <p:sp>
        <p:nvSpPr>
          <p:cNvPr id="6" name="Title 1">
            <a:extLst>
              <a:ext uri="{FF2B5EF4-FFF2-40B4-BE49-F238E27FC236}">
                <a16:creationId xmlns:a16="http://schemas.microsoft.com/office/drawing/2014/main" id="{FA7EBEDF-950A-F10B-DA20-24FB521457FC}"/>
              </a:ext>
            </a:extLst>
          </p:cNvPr>
          <p:cNvSpPr>
            <a:spLocks noGrp="1"/>
          </p:cNvSpPr>
          <p:nvPr>
            <p:ph type="title" hasCustomPrompt="1"/>
          </p:nvPr>
        </p:nvSpPr>
        <p:spPr>
          <a:xfrm>
            <a:off x="914400" y="914400"/>
            <a:ext cx="7534656" cy="914400"/>
          </a:xfrm>
        </p:spPr>
        <p:txBody>
          <a:bodyPr anchor="b" anchorCtr="0"/>
          <a:lstStyle>
            <a:lvl1pPr>
              <a:defRPr sz="3200"/>
            </a:lvl1pPr>
          </a:lstStyle>
          <a:p>
            <a:r>
              <a:rPr lang="en-US" dirty="0"/>
              <a:t>click to add title</a:t>
            </a:r>
          </a:p>
        </p:txBody>
      </p:sp>
      <p:sp>
        <p:nvSpPr>
          <p:cNvPr id="12" name="Freeform 11">
            <a:extLst>
              <a:ext uri="{FF2B5EF4-FFF2-40B4-BE49-F238E27FC236}">
                <a16:creationId xmlns:a16="http://schemas.microsoft.com/office/drawing/2014/main" id="{6FD0E545-8D0D-B848-836A-23CEBCD6B0A5}"/>
              </a:ext>
              <a:ext uri="{C183D7F6-B498-43B3-948B-1728B52AA6E4}">
                <adec:decorative xmlns:adec="http://schemas.microsoft.com/office/drawing/2017/decorative" val="1"/>
              </a:ext>
            </a:extLst>
          </p:cNvPr>
          <p:cNvSpPr/>
          <p:nvPr userDrawn="1"/>
        </p:nvSpPr>
        <p:spPr>
          <a:xfrm rot="10800000">
            <a:off x="-1" y="5010313"/>
            <a:ext cx="3307890" cy="1876021"/>
          </a:xfrm>
          <a:custGeom>
            <a:avLst/>
            <a:gdLst>
              <a:gd name="connsiteX0" fmla="*/ 3307890 w 3307890"/>
              <a:gd name="connsiteY0" fmla="*/ 1876021 h 1876021"/>
              <a:gd name="connsiteX1" fmla="*/ 3062737 w 3307890"/>
              <a:gd name="connsiteY1" fmla="*/ 1792455 h 1876021"/>
              <a:gd name="connsiteX2" fmla="*/ 56315 w 3307890"/>
              <a:gd name="connsiteY2" fmla="*/ 110172 h 1876021"/>
              <a:gd name="connsiteX3" fmla="*/ 0 w 3307890"/>
              <a:gd name="connsiteY3" fmla="*/ 0 h 1876021"/>
              <a:gd name="connsiteX4" fmla="*/ 3307890 w 3307890"/>
              <a:gd name="connsiteY4" fmla="*/ 0 h 1876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07890" h="1876021">
                <a:moveTo>
                  <a:pt x="3307890" y="1876021"/>
                </a:moveTo>
                <a:lnTo>
                  <a:pt x="3062737" y="1792455"/>
                </a:lnTo>
                <a:cubicBezTo>
                  <a:pt x="1499256" y="1257872"/>
                  <a:pt x="548396" y="895598"/>
                  <a:pt x="56315" y="110172"/>
                </a:cubicBezTo>
                <a:lnTo>
                  <a:pt x="0" y="0"/>
                </a:lnTo>
                <a:lnTo>
                  <a:pt x="3307890" y="0"/>
                </a:lnTo>
                <a:close/>
              </a:path>
            </a:pathLst>
          </a:custGeom>
          <a:solidFill>
            <a:schemeClr val="accent2">
              <a:alpha val="60000"/>
            </a:schemeClr>
          </a:solidFill>
          <a:ln w="7620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b="0" i="0" dirty="0">
              <a:solidFill>
                <a:schemeClr val="tx1"/>
              </a:solidFill>
              <a:latin typeface="Microsoft JhengHei" panose="020B0604030504040204" pitchFamily="34" charset="-120"/>
            </a:endParaRPr>
          </a:p>
        </p:txBody>
      </p:sp>
      <p:sp>
        <p:nvSpPr>
          <p:cNvPr id="15" name="Freeform 14">
            <a:extLst>
              <a:ext uri="{FF2B5EF4-FFF2-40B4-BE49-F238E27FC236}">
                <a16:creationId xmlns:a16="http://schemas.microsoft.com/office/drawing/2014/main" id="{7114E853-6F7C-9899-77FD-0E77D0A86207}"/>
              </a:ext>
              <a:ext uri="{C183D7F6-B498-43B3-948B-1728B52AA6E4}">
                <adec:decorative xmlns:adec="http://schemas.microsoft.com/office/drawing/2017/decorative" val="1"/>
              </a:ext>
            </a:extLst>
          </p:cNvPr>
          <p:cNvSpPr/>
          <p:nvPr userDrawn="1"/>
        </p:nvSpPr>
        <p:spPr>
          <a:xfrm rot="10800000">
            <a:off x="9394047" y="4650286"/>
            <a:ext cx="1859768" cy="2207713"/>
          </a:xfrm>
          <a:custGeom>
            <a:avLst/>
            <a:gdLst>
              <a:gd name="connsiteX0" fmla="*/ 0 w 1859768"/>
              <a:gd name="connsiteY0" fmla="*/ 118614 h 2207713"/>
              <a:gd name="connsiteX1" fmla="*/ 0 w 1859768"/>
              <a:gd name="connsiteY1" fmla="*/ 29419 h 2207713"/>
              <a:gd name="connsiteX2" fmla="*/ 16244 w 1859768"/>
              <a:gd name="connsiteY2" fmla="*/ 0 h 2207713"/>
              <a:gd name="connsiteX3" fmla="*/ 68915 w 1859768"/>
              <a:gd name="connsiteY3" fmla="*/ 0 h 2207713"/>
              <a:gd name="connsiteX4" fmla="*/ 1715656 w 1859768"/>
              <a:gd name="connsiteY4" fmla="*/ 494800 h 2207713"/>
              <a:gd name="connsiteX5" fmla="*/ 1683714 w 1859768"/>
              <a:gd name="connsiteY5" fmla="*/ 491216 h 2207713"/>
              <a:gd name="connsiteX6" fmla="*/ 1337678 w 1859768"/>
              <a:gd name="connsiteY6" fmla="*/ 431097 h 2207713"/>
              <a:gd name="connsiteX7" fmla="*/ 950852 w 1859768"/>
              <a:gd name="connsiteY7" fmla="*/ 31845 h 2207713"/>
              <a:gd name="connsiteX8" fmla="*/ 938957 w 1859768"/>
              <a:gd name="connsiteY8" fmla="*/ 0 h 2207713"/>
              <a:gd name="connsiteX9" fmla="*/ 1152830 w 1859768"/>
              <a:gd name="connsiteY9" fmla="*/ 0 h 2207713"/>
              <a:gd name="connsiteX10" fmla="*/ 1267279 w 1859768"/>
              <a:gd name="connsiteY10" fmla="*/ 105940 h 2207713"/>
              <a:gd name="connsiteX11" fmla="*/ 1390620 w 1859768"/>
              <a:gd name="connsiteY11" fmla="*/ 219990 h 2207713"/>
              <a:gd name="connsiteX12" fmla="*/ 1376706 w 1859768"/>
              <a:gd name="connsiteY12" fmla="*/ 237482 h 2207713"/>
              <a:gd name="connsiteX13" fmla="*/ 1213653 w 1859768"/>
              <a:gd name="connsiteY13" fmla="*/ 110730 h 2207713"/>
              <a:gd name="connsiteX14" fmla="*/ 1013214 w 1859768"/>
              <a:gd name="connsiteY14" fmla="*/ 4927 h 2207713"/>
              <a:gd name="connsiteX15" fmla="*/ 1634702 w 1859768"/>
              <a:gd name="connsiteY15" fmla="*/ 427133 h 2207713"/>
              <a:gd name="connsiteX16" fmla="*/ 1297389 w 1859768"/>
              <a:gd name="connsiteY16" fmla="*/ 8655 h 2207713"/>
              <a:gd name="connsiteX17" fmla="*/ 1259059 w 1859768"/>
              <a:gd name="connsiteY17" fmla="*/ 0 h 2207713"/>
              <a:gd name="connsiteX18" fmla="*/ 1410415 w 1859768"/>
              <a:gd name="connsiteY18" fmla="*/ 0 h 2207713"/>
              <a:gd name="connsiteX19" fmla="*/ 1499716 w 1859768"/>
              <a:gd name="connsiteY19" fmla="*/ 66646 h 2207713"/>
              <a:gd name="connsiteX20" fmla="*/ 1637128 w 1859768"/>
              <a:gd name="connsiteY20" fmla="*/ 256403 h 2207713"/>
              <a:gd name="connsiteX21" fmla="*/ 1744255 w 1859768"/>
              <a:gd name="connsiteY21" fmla="*/ 480278 h 2207713"/>
              <a:gd name="connsiteX22" fmla="*/ 1715656 w 1859768"/>
              <a:gd name="connsiteY22" fmla="*/ 494800 h 2207713"/>
              <a:gd name="connsiteX23" fmla="*/ 118121 w 1859768"/>
              <a:gd name="connsiteY23" fmla="*/ 857786 h 2207713"/>
              <a:gd name="connsiteX24" fmla="*/ 433985 w 1859768"/>
              <a:gd name="connsiteY24" fmla="*/ 43220 h 2207713"/>
              <a:gd name="connsiteX25" fmla="*/ 374233 w 1859768"/>
              <a:gd name="connsiteY25" fmla="*/ 191214 h 2207713"/>
              <a:gd name="connsiteX26" fmla="*/ 330862 w 1859768"/>
              <a:gd name="connsiteY26" fmla="*/ 340269 h 2207713"/>
              <a:gd name="connsiteX27" fmla="*/ 304211 w 1859768"/>
              <a:gd name="connsiteY27" fmla="*/ 324744 h 2207713"/>
              <a:gd name="connsiteX28" fmla="*/ 328152 w 1859768"/>
              <a:gd name="connsiteY28" fmla="*/ 127918 h 2207713"/>
              <a:gd name="connsiteX29" fmla="*/ 118121 w 1859768"/>
              <a:gd name="connsiteY29" fmla="*/ 857786 h 2207713"/>
              <a:gd name="connsiteX30" fmla="*/ 74903 w 1859768"/>
              <a:gd name="connsiteY30" fmla="*/ 966935 h 2207713"/>
              <a:gd name="connsiteX31" fmla="*/ 69491 w 1859768"/>
              <a:gd name="connsiteY31" fmla="*/ 504187 h 2207713"/>
              <a:gd name="connsiteX32" fmla="*/ 326258 w 1859768"/>
              <a:gd name="connsiteY32" fmla="*/ 28833 h 2207713"/>
              <a:gd name="connsiteX33" fmla="*/ 351236 w 1859768"/>
              <a:gd name="connsiteY33" fmla="*/ 0 h 2207713"/>
              <a:gd name="connsiteX34" fmla="*/ 500166 w 1859768"/>
              <a:gd name="connsiteY34" fmla="*/ 0 h 2207713"/>
              <a:gd name="connsiteX35" fmla="*/ 501007 w 1859768"/>
              <a:gd name="connsiteY35" fmla="*/ 11785 h 2207713"/>
              <a:gd name="connsiteX36" fmla="*/ 245786 w 1859768"/>
              <a:gd name="connsiteY36" fmla="*/ 835475 h 2207713"/>
              <a:gd name="connsiteX37" fmla="*/ 74903 w 1859768"/>
              <a:gd name="connsiteY37" fmla="*/ 966935 h 2207713"/>
              <a:gd name="connsiteX38" fmla="*/ 1661942 w 1859768"/>
              <a:gd name="connsiteY38" fmla="*/ 1353812 h 2207713"/>
              <a:gd name="connsiteX39" fmla="*/ 1749989 w 1859768"/>
              <a:gd name="connsiteY39" fmla="*/ 1342230 h 2207713"/>
              <a:gd name="connsiteX40" fmla="*/ 1312677 w 1859768"/>
              <a:gd name="connsiteY40" fmla="*/ 968809 h 2207713"/>
              <a:gd name="connsiteX41" fmla="*/ 1232104 w 1859768"/>
              <a:gd name="connsiteY41" fmla="*/ 979836 h 2207713"/>
              <a:gd name="connsiteX42" fmla="*/ 1510925 w 1859768"/>
              <a:gd name="connsiteY42" fmla="*/ 1199562 h 2207713"/>
              <a:gd name="connsiteX43" fmla="*/ 1217072 w 1859768"/>
              <a:gd name="connsiteY43" fmla="*/ 1054216 h 2207713"/>
              <a:gd name="connsiteX44" fmla="*/ 1661942 w 1859768"/>
              <a:gd name="connsiteY44" fmla="*/ 1353812 h 2207713"/>
              <a:gd name="connsiteX45" fmla="*/ 394807 w 1859768"/>
              <a:gd name="connsiteY45" fmla="*/ 1626455 h 2207713"/>
              <a:gd name="connsiteX46" fmla="*/ 466693 w 1859768"/>
              <a:gd name="connsiteY46" fmla="*/ 1595017 h 2207713"/>
              <a:gd name="connsiteX47" fmla="*/ 650821 w 1859768"/>
              <a:gd name="connsiteY47" fmla="*/ 1077380 h 2207713"/>
              <a:gd name="connsiteX48" fmla="*/ 591587 w 1859768"/>
              <a:gd name="connsiteY48" fmla="*/ 974474 h 2207713"/>
              <a:gd name="connsiteX49" fmla="*/ 557216 w 1859768"/>
              <a:gd name="connsiteY49" fmla="*/ 1094794 h 2207713"/>
              <a:gd name="connsiteX50" fmla="*/ 486148 w 1859768"/>
              <a:gd name="connsiteY50" fmla="*/ 1388665 h 2207713"/>
              <a:gd name="connsiteX51" fmla="*/ 452079 w 1859768"/>
              <a:gd name="connsiteY51" fmla="*/ 1431607 h 2207713"/>
              <a:gd name="connsiteX52" fmla="*/ 430714 w 1859768"/>
              <a:gd name="connsiteY52" fmla="*/ 1420233 h 2207713"/>
              <a:gd name="connsiteX53" fmla="*/ 493238 w 1859768"/>
              <a:gd name="connsiteY53" fmla="*/ 1142201 h 2207713"/>
              <a:gd name="connsiteX54" fmla="*/ 394807 w 1859768"/>
              <a:gd name="connsiteY54" fmla="*/ 1626455 h 2207713"/>
              <a:gd name="connsiteX55" fmla="*/ 1315388 w 1859768"/>
              <a:gd name="connsiteY55" fmla="*/ 2115696 h 2207713"/>
              <a:gd name="connsiteX56" fmla="*/ 1031118 w 1859768"/>
              <a:gd name="connsiteY56" fmla="*/ 1312715 h 2207713"/>
              <a:gd name="connsiteX57" fmla="*/ 1129348 w 1859768"/>
              <a:gd name="connsiteY57" fmla="*/ 1549780 h 2207713"/>
              <a:gd name="connsiteX58" fmla="*/ 1248211 w 1859768"/>
              <a:gd name="connsiteY58" fmla="*/ 1771927 h 2207713"/>
              <a:gd name="connsiteX59" fmla="*/ 1198290 w 1859768"/>
              <a:gd name="connsiteY59" fmla="*/ 1766808 h 2207713"/>
              <a:gd name="connsiteX60" fmla="*/ 990681 w 1859768"/>
              <a:gd name="connsiteY60" fmla="*/ 1391341 h 2207713"/>
              <a:gd name="connsiteX61" fmla="*/ 1315388 w 1859768"/>
              <a:gd name="connsiteY61" fmla="*/ 2115696 h 2207713"/>
              <a:gd name="connsiteX62" fmla="*/ 1350109 w 1859768"/>
              <a:gd name="connsiteY62" fmla="*/ 2206800 h 2207713"/>
              <a:gd name="connsiteX63" fmla="*/ 1016305 w 1859768"/>
              <a:gd name="connsiteY63" fmla="*/ 1939402 h 2207713"/>
              <a:gd name="connsiteX64" fmla="*/ 915052 w 1859768"/>
              <a:gd name="connsiteY64" fmla="*/ 1399068 h 2207713"/>
              <a:gd name="connsiteX65" fmla="*/ 854782 w 1859768"/>
              <a:gd name="connsiteY65" fmla="*/ 932137 h 2207713"/>
              <a:gd name="connsiteX66" fmla="*/ 770773 w 1859768"/>
              <a:gd name="connsiteY66" fmla="*/ 875318 h 2207713"/>
              <a:gd name="connsiteX67" fmla="*/ 825964 w 1859768"/>
              <a:gd name="connsiteY67" fmla="*/ 823117 h 2207713"/>
              <a:gd name="connsiteX68" fmla="*/ 778651 w 1859768"/>
              <a:gd name="connsiteY68" fmla="*/ 628353 h 2207713"/>
              <a:gd name="connsiteX69" fmla="*/ 674057 w 1859768"/>
              <a:gd name="connsiteY69" fmla="*/ 806473 h 2207713"/>
              <a:gd name="connsiteX70" fmla="*/ 678691 w 1859768"/>
              <a:gd name="connsiteY70" fmla="*/ 987300 h 2207713"/>
              <a:gd name="connsiteX71" fmla="*/ 573399 w 1859768"/>
              <a:gd name="connsiteY71" fmla="*/ 1572793 h 2207713"/>
              <a:gd name="connsiteX72" fmla="*/ 448294 w 1859768"/>
              <a:gd name="connsiteY72" fmla="*/ 1671763 h 2207713"/>
              <a:gd name="connsiteX73" fmla="*/ 347341 w 1859768"/>
              <a:gd name="connsiteY73" fmla="*/ 1644762 h 2207713"/>
              <a:gd name="connsiteX74" fmla="*/ 322256 w 1859768"/>
              <a:gd name="connsiteY74" fmla="*/ 1459939 h 2207713"/>
              <a:gd name="connsiteX75" fmla="*/ 495295 w 1859768"/>
              <a:gd name="connsiteY75" fmla="*/ 1011735 h 2207713"/>
              <a:gd name="connsiteX76" fmla="*/ 631502 w 1859768"/>
              <a:gd name="connsiteY76" fmla="*/ 767246 h 2207713"/>
              <a:gd name="connsiteX77" fmla="*/ 678184 w 1859768"/>
              <a:gd name="connsiteY77" fmla="*/ 678226 h 2207713"/>
              <a:gd name="connsiteX78" fmla="*/ 718531 w 1859768"/>
              <a:gd name="connsiteY78" fmla="*/ 365894 h 2207713"/>
              <a:gd name="connsiteX79" fmla="*/ 669080 w 1859768"/>
              <a:gd name="connsiteY79" fmla="*/ 150213 h 2207713"/>
              <a:gd name="connsiteX80" fmla="*/ 639037 w 1859768"/>
              <a:gd name="connsiteY80" fmla="*/ 0 h 2207713"/>
              <a:gd name="connsiteX81" fmla="*/ 685477 w 1859768"/>
              <a:gd name="connsiteY81" fmla="*/ 0 h 2207713"/>
              <a:gd name="connsiteX82" fmla="*/ 830123 w 1859768"/>
              <a:gd name="connsiteY82" fmla="*/ 644646 h 2207713"/>
              <a:gd name="connsiteX83" fmla="*/ 868286 w 1859768"/>
              <a:gd name="connsiteY83" fmla="*/ 801231 h 2207713"/>
              <a:gd name="connsiteX84" fmla="*/ 945378 w 1859768"/>
              <a:gd name="connsiteY84" fmla="*/ 881698 h 2207713"/>
              <a:gd name="connsiteX85" fmla="*/ 1208838 w 1859768"/>
              <a:gd name="connsiteY85" fmla="*/ 919029 h 2207713"/>
              <a:gd name="connsiteX86" fmla="*/ 1753984 w 1859768"/>
              <a:gd name="connsiteY86" fmla="*/ 1208539 h 2207713"/>
              <a:gd name="connsiteX87" fmla="*/ 1859768 w 1859768"/>
              <a:gd name="connsiteY87" fmla="*/ 1390144 h 2207713"/>
              <a:gd name="connsiteX88" fmla="*/ 1607507 w 1859768"/>
              <a:gd name="connsiteY88" fmla="*/ 1402956 h 2207713"/>
              <a:gd name="connsiteX89" fmla="*/ 1298703 w 1859768"/>
              <a:gd name="connsiteY89" fmla="*/ 1257406 h 2207713"/>
              <a:gd name="connsiteX90" fmla="*/ 1164863 w 1859768"/>
              <a:gd name="connsiteY90" fmla="*/ 1082843 h 2207713"/>
              <a:gd name="connsiteX91" fmla="*/ 1010750 w 1859768"/>
              <a:gd name="connsiteY91" fmla="*/ 956586 h 2207713"/>
              <a:gd name="connsiteX92" fmla="*/ 905506 w 1859768"/>
              <a:gd name="connsiteY92" fmla="*/ 929445 h 2207713"/>
              <a:gd name="connsiteX93" fmla="*/ 994250 w 1859768"/>
              <a:gd name="connsiteY93" fmla="*/ 1187151 h 2207713"/>
              <a:gd name="connsiteX94" fmla="*/ 1063313 w 1859768"/>
              <a:gd name="connsiteY94" fmla="*/ 1241331 h 2207713"/>
              <a:gd name="connsiteX95" fmla="*/ 1403427 w 1859768"/>
              <a:gd name="connsiteY95" fmla="*/ 1675440 h 2207713"/>
              <a:gd name="connsiteX96" fmla="*/ 1412888 w 1859768"/>
              <a:gd name="connsiteY96" fmla="*/ 2013308 h 2207713"/>
              <a:gd name="connsiteX97" fmla="*/ 1370292 w 1859768"/>
              <a:gd name="connsiteY97" fmla="*/ 2202341 h 2207713"/>
              <a:gd name="connsiteX98" fmla="*/ 1350109 w 1859768"/>
              <a:gd name="connsiteY98" fmla="*/ 2206800 h 220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1859768" h="2207713">
                <a:moveTo>
                  <a:pt x="0" y="118614"/>
                </a:moveTo>
                <a:lnTo>
                  <a:pt x="0" y="29419"/>
                </a:lnTo>
                <a:lnTo>
                  <a:pt x="16244" y="0"/>
                </a:lnTo>
                <a:lnTo>
                  <a:pt x="68915" y="0"/>
                </a:lnTo>
                <a:close/>
                <a:moveTo>
                  <a:pt x="1715656" y="494800"/>
                </a:moveTo>
                <a:cubicBezTo>
                  <a:pt x="1704862" y="495265"/>
                  <a:pt x="1693511" y="492713"/>
                  <a:pt x="1683714" y="491216"/>
                </a:cubicBezTo>
                <a:cubicBezTo>
                  <a:pt x="1567792" y="473756"/>
                  <a:pt x="1449925" y="461958"/>
                  <a:pt x="1337678" y="431097"/>
                </a:cubicBezTo>
                <a:cubicBezTo>
                  <a:pt x="1134061" y="375091"/>
                  <a:pt x="1009028" y="231185"/>
                  <a:pt x="950852" y="31845"/>
                </a:cubicBezTo>
                <a:lnTo>
                  <a:pt x="938957" y="0"/>
                </a:lnTo>
                <a:lnTo>
                  <a:pt x="1152830" y="0"/>
                </a:lnTo>
                <a:lnTo>
                  <a:pt x="1267279" y="105940"/>
                </a:lnTo>
                <a:cubicBezTo>
                  <a:pt x="1308707" y="144308"/>
                  <a:pt x="1349638" y="182194"/>
                  <a:pt x="1390620" y="219990"/>
                </a:cubicBezTo>
                <a:cubicBezTo>
                  <a:pt x="1386245" y="225654"/>
                  <a:pt x="1381298" y="231460"/>
                  <a:pt x="1376706" y="237482"/>
                </a:cubicBezTo>
                <a:cubicBezTo>
                  <a:pt x="1304559" y="222422"/>
                  <a:pt x="1267575" y="152885"/>
                  <a:pt x="1213653" y="110730"/>
                </a:cubicBezTo>
                <a:cubicBezTo>
                  <a:pt x="1155161" y="64853"/>
                  <a:pt x="1098884" y="19331"/>
                  <a:pt x="1013214" y="4927"/>
                </a:cubicBezTo>
                <a:cubicBezTo>
                  <a:pt x="1047417" y="278154"/>
                  <a:pt x="1317065" y="436272"/>
                  <a:pt x="1634702" y="427133"/>
                </a:cubicBezTo>
                <a:cubicBezTo>
                  <a:pt x="1577765" y="199027"/>
                  <a:pt x="1448459" y="58590"/>
                  <a:pt x="1297389" y="8655"/>
                </a:cubicBezTo>
                <a:lnTo>
                  <a:pt x="1259059" y="0"/>
                </a:lnTo>
                <a:lnTo>
                  <a:pt x="1410415" y="0"/>
                </a:lnTo>
                <a:lnTo>
                  <a:pt x="1499716" y="66646"/>
                </a:lnTo>
                <a:cubicBezTo>
                  <a:pt x="1554948" y="119466"/>
                  <a:pt x="1598789" y="185076"/>
                  <a:pt x="1637128" y="256403"/>
                </a:cubicBezTo>
                <a:cubicBezTo>
                  <a:pt x="1675184" y="326584"/>
                  <a:pt x="1755798" y="433557"/>
                  <a:pt x="1744255" y="480278"/>
                </a:cubicBezTo>
                <a:cubicBezTo>
                  <a:pt x="1736686" y="490852"/>
                  <a:pt x="1726450" y="494335"/>
                  <a:pt x="1715656" y="494800"/>
                </a:cubicBezTo>
                <a:close/>
                <a:moveTo>
                  <a:pt x="118121" y="857786"/>
                </a:moveTo>
                <a:cubicBezTo>
                  <a:pt x="321011" y="780677"/>
                  <a:pt x="535523" y="340321"/>
                  <a:pt x="433985" y="43220"/>
                </a:cubicBezTo>
                <a:cubicBezTo>
                  <a:pt x="410330" y="101200"/>
                  <a:pt x="389994" y="145563"/>
                  <a:pt x="374233" y="191214"/>
                </a:cubicBezTo>
                <a:cubicBezTo>
                  <a:pt x="357538" y="239229"/>
                  <a:pt x="345560" y="289103"/>
                  <a:pt x="330862" y="340269"/>
                </a:cubicBezTo>
                <a:cubicBezTo>
                  <a:pt x="314214" y="330754"/>
                  <a:pt x="303849" y="326966"/>
                  <a:pt x="304211" y="324744"/>
                </a:cubicBezTo>
                <a:cubicBezTo>
                  <a:pt x="311428" y="259327"/>
                  <a:pt x="319790" y="193622"/>
                  <a:pt x="328152" y="127918"/>
                </a:cubicBezTo>
                <a:cubicBezTo>
                  <a:pt x="110186" y="438886"/>
                  <a:pt x="47314" y="643052"/>
                  <a:pt x="118121" y="857786"/>
                </a:cubicBezTo>
                <a:close/>
                <a:moveTo>
                  <a:pt x="74903" y="966935"/>
                </a:moveTo>
                <a:cubicBezTo>
                  <a:pt x="38034" y="945758"/>
                  <a:pt x="15827" y="648523"/>
                  <a:pt x="69491" y="504187"/>
                </a:cubicBezTo>
                <a:cubicBezTo>
                  <a:pt x="133206" y="333209"/>
                  <a:pt x="216093" y="172655"/>
                  <a:pt x="326258" y="28833"/>
                </a:cubicBezTo>
                <a:lnTo>
                  <a:pt x="351236" y="0"/>
                </a:lnTo>
                <a:lnTo>
                  <a:pt x="500166" y="0"/>
                </a:lnTo>
                <a:lnTo>
                  <a:pt x="501007" y="11785"/>
                </a:lnTo>
                <a:cubicBezTo>
                  <a:pt x="557150" y="329413"/>
                  <a:pt x="461159" y="602456"/>
                  <a:pt x="245786" y="835475"/>
                </a:cubicBezTo>
                <a:cubicBezTo>
                  <a:pt x="201837" y="882723"/>
                  <a:pt x="98490" y="976231"/>
                  <a:pt x="74903" y="966935"/>
                </a:cubicBezTo>
                <a:close/>
                <a:moveTo>
                  <a:pt x="1661942" y="1353812"/>
                </a:moveTo>
                <a:cubicBezTo>
                  <a:pt x="1689964" y="1352207"/>
                  <a:pt x="1719270" y="1348345"/>
                  <a:pt x="1749989" y="1342230"/>
                </a:cubicBezTo>
                <a:cubicBezTo>
                  <a:pt x="1656665" y="1097504"/>
                  <a:pt x="1497337" y="963250"/>
                  <a:pt x="1312677" y="968809"/>
                </a:cubicBezTo>
                <a:cubicBezTo>
                  <a:pt x="1286297" y="969603"/>
                  <a:pt x="1259399" y="973250"/>
                  <a:pt x="1232104" y="979836"/>
                </a:cubicBezTo>
                <a:cubicBezTo>
                  <a:pt x="1319351" y="1062014"/>
                  <a:pt x="1460184" y="1072004"/>
                  <a:pt x="1510925" y="1199562"/>
                </a:cubicBezTo>
                <a:cubicBezTo>
                  <a:pt x="1413953" y="1150563"/>
                  <a:pt x="1328893" y="1083357"/>
                  <a:pt x="1217072" y="1054216"/>
                </a:cubicBezTo>
                <a:cubicBezTo>
                  <a:pt x="1332495" y="1265699"/>
                  <a:pt x="1465786" y="1365048"/>
                  <a:pt x="1661942" y="1353812"/>
                </a:cubicBezTo>
                <a:close/>
                <a:moveTo>
                  <a:pt x="394807" y="1626455"/>
                </a:moveTo>
                <a:cubicBezTo>
                  <a:pt x="431036" y="1610664"/>
                  <a:pt x="450719" y="1605418"/>
                  <a:pt x="466693" y="1595017"/>
                </a:cubicBezTo>
                <a:cubicBezTo>
                  <a:pt x="617981" y="1496170"/>
                  <a:pt x="702592" y="1260677"/>
                  <a:pt x="650821" y="1077380"/>
                </a:cubicBezTo>
                <a:cubicBezTo>
                  <a:pt x="640663" y="1042498"/>
                  <a:pt x="641972" y="997433"/>
                  <a:pt x="591587" y="974474"/>
                </a:cubicBezTo>
                <a:cubicBezTo>
                  <a:pt x="578978" y="1018116"/>
                  <a:pt x="566810" y="1056169"/>
                  <a:pt x="557216" y="1094794"/>
                </a:cubicBezTo>
                <a:cubicBezTo>
                  <a:pt x="533192" y="1193037"/>
                  <a:pt x="511601" y="1291280"/>
                  <a:pt x="486148" y="1388665"/>
                </a:cubicBezTo>
                <a:cubicBezTo>
                  <a:pt x="481894" y="1404645"/>
                  <a:pt x="464055" y="1417340"/>
                  <a:pt x="452079" y="1431607"/>
                </a:cubicBezTo>
                <a:cubicBezTo>
                  <a:pt x="445076" y="1427887"/>
                  <a:pt x="437717" y="1423952"/>
                  <a:pt x="430714" y="1420233"/>
                </a:cubicBezTo>
                <a:cubicBezTo>
                  <a:pt x="451292" y="1327723"/>
                  <a:pt x="472444" y="1235070"/>
                  <a:pt x="493238" y="1142201"/>
                </a:cubicBezTo>
                <a:cubicBezTo>
                  <a:pt x="405949" y="1288283"/>
                  <a:pt x="340614" y="1438288"/>
                  <a:pt x="394807" y="1626455"/>
                </a:cubicBezTo>
                <a:close/>
                <a:moveTo>
                  <a:pt x="1315388" y="2115696"/>
                </a:moveTo>
                <a:cubicBezTo>
                  <a:pt x="1459383" y="1841253"/>
                  <a:pt x="1300831" y="1370388"/>
                  <a:pt x="1031118" y="1312715"/>
                </a:cubicBezTo>
                <a:cubicBezTo>
                  <a:pt x="1065996" y="1397084"/>
                  <a:pt x="1095810" y="1474508"/>
                  <a:pt x="1129348" y="1549780"/>
                </a:cubicBezTo>
                <a:cubicBezTo>
                  <a:pt x="1161888" y="1623476"/>
                  <a:pt x="1222856" y="1683035"/>
                  <a:pt x="1248211" y="1771927"/>
                </a:cubicBezTo>
                <a:cubicBezTo>
                  <a:pt x="1222391" y="1769583"/>
                  <a:pt x="1201710" y="1773253"/>
                  <a:pt x="1198290" y="1766808"/>
                </a:cubicBezTo>
                <a:cubicBezTo>
                  <a:pt x="1127371" y="1641272"/>
                  <a:pt x="1057886" y="1514158"/>
                  <a:pt x="990681" y="1391341"/>
                </a:cubicBezTo>
                <a:cubicBezTo>
                  <a:pt x="855540" y="1570131"/>
                  <a:pt x="974506" y="1949897"/>
                  <a:pt x="1315388" y="2115696"/>
                </a:cubicBezTo>
                <a:close/>
                <a:moveTo>
                  <a:pt x="1350109" y="2206800"/>
                </a:moveTo>
                <a:cubicBezTo>
                  <a:pt x="1227294" y="2132029"/>
                  <a:pt x="1103839" y="2055898"/>
                  <a:pt x="1016305" y="1939402"/>
                </a:cubicBezTo>
                <a:cubicBezTo>
                  <a:pt x="894527" y="1777942"/>
                  <a:pt x="844899" y="1595932"/>
                  <a:pt x="915052" y="1399068"/>
                </a:cubicBezTo>
                <a:cubicBezTo>
                  <a:pt x="975348" y="1229938"/>
                  <a:pt x="907264" y="1082692"/>
                  <a:pt x="854782" y="932137"/>
                </a:cubicBezTo>
                <a:cubicBezTo>
                  <a:pt x="846533" y="908644"/>
                  <a:pt x="804422" y="896999"/>
                  <a:pt x="770773" y="875318"/>
                </a:cubicBezTo>
                <a:cubicBezTo>
                  <a:pt x="787545" y="859543"/>
                  <a:pt x="802883" y="845346"/>
                  <a:pt x="825964" y="823117"/>
                </a:cubicBezTo>
                <a:cubicBezTo>
                  <a:pt x="812484" y="768678"/>
                  <a:pt x="797092" y="705284"/>
                  <a:pt x="778651" y="628353"/>
                </a:cubicBezTo>
                <a:cubicBezTo>
                  <a:pt x="718445" y="684857"/>
                  <a:pt x="704504" y="750136"/>
                  <a:pt x="674057" y="806473"/>
                </a:cubicBezTo>
                <a:cubicBezTo>
                  <a:pt x="639013" y="871268"/>
                  <a:pt x="653565" y="926351"/>
                  <a:pt x="678691" y="987300"/>
                </a:cubicBezTo>
                <a:cubicBezTo>
                  <a:pt x="768807" y="1203882"/>
                  <a:pt x="699453" y="1395372"/>
                  <a:pt x="573399" y="1572793"/>
                </a:cubicBezTo>
                <a:cubicBezTo>
                  <a:pt x="543911" y="1614586"/>
                  <a:pt x="491566" y="1640205"/>
                  <a:pt x="448294" y="1671763"/>
                </a:cubicBezTo>
                <a:cubicBezTo>
                  <a:pt x="404448" y="1703465"/>
                  <a:pt x="371872" y="1682427"/>
                  <a:pt x="347341" y="1644762"/>
                </a:cubicBezTo>
                <a:cubicBezTo>
                  <a:pt x="310117" y="1587763"/>
                  <a:pt x="311251" y="1523568"/>
                  <a:pt x="322256" y="1459939"/>
                </a:cubicBezTo>
                <a:cubicBezTo>
                  <a:pt x="349914" y="1299003"/>
                  <a:pt x="405306" y="1149365"/>
                  <a:pt x="495295" y="1011735"/>
                </a:cubicBezTo>
                <a:cubicBezTo>
                  <a:pt x="545960" y="933888"/>
                  <a:pt x="586695" y="849101"/>
                  <a:pt x="631502" y="767246"/>
                </a:cubicBezTo>
                <a:cubicBezTo>
                  <a:pt x="647658" y="737930"/>
                  <a:pt x="657956" y="704608"/>
                  <a:pt x="678184" y="678226"/>
                </a:cubicBezTo>
                <a:cubicBezTo>
                  <a:pt x="752638" y="581017"/>
                  <a:pt x="749272" y="478997"/>
                  <a:pt x="718531" y="365894"/>
                </a:cubicBezTo>
                <a:cubicBezTo>
                  <a:pt x="699256" y="294803"/>
                  <a:pt x="683666" y="222633"/>
                  <a:pt x="669080" y="150213"/>
                </a:cubicBezTo>
                <a:lnTo>
                  <a:pt x="639037" y="0"/>
                </a:lnTo>
                <a:lnTo>
                  <a:pt x="685477" y="0"/>
                </a:lnTo>
                <a:lnTo>
                  <a:pt x="830123" y="644646"/>
                </a:lnTo>
                <a:cubicBezTo>
                  <a:pt x="841889" y="697081"/>
                  <a:pt x="858594" y="748580"/>
                  <a:pt x="868286" y="801231"/>
                </a:cubicBezTo>
                <a:cubicBezTo>
                  <a:pt x="876847" y="846862"/>
                  <a:pt x="902344" y="867547"/>
                  <a:pt x="945378" y="881698"/>
                </a:cubicBezTo>
                <a:cubicBezTo>
                  <a:pt x="1031306" y="909427"/>
                  <a:pt x="1113389" y="928992"/>
                  <a:pt x="1208838" y="919029"/>
                </a:cubicBezTo>
                <a:cubicBezTo>
                  <a:pt x="1450323" y="893401"/>
                  <a:pt x="1641860" y="979221"/>
                  <a:pt x="1753984" y="1208539"/>
                </a:cubicBezTo>
                <a:cubicBezTo>
                  <a:pt x="1782977" y="1267908"/>
                  <a:pt x="1856145" y="1343578"/>
                  <a:pt x="1859768" y="1390144"/>
                </a:cubicBezTo>
                <a:cubicBezTo>
                  <a:pt x="1836417" y="1439526"/>
                  <a:pt x="1688979" y="1406544"/>
                  <a:pt x="1607507" y="1402956"/>
                </a:cubicBezTo>
                <a:cubicBezTo>
                  <a:pt x="1486122" y="1397822"/>
                  <a:pt x="1378192" y="1354922"/>
                  <a:pt x="1298703" y="1257406"/>
                </a:cubicBezTo>
                <a:cubicBezTo>
                  <a:pt x="1252324" y="1200270"/>
                  <a:pt x="1195489" y="1147586"/>
                  <a:pt x="1164863" y="1082843"/>
                </a:cubicBezTo>
                <a:cubicBezTo>
                  <a:pt x="1130674" y="1011083"/>
                  <a:pt x="1077231" y="979459"/>
                  <a:pt x="1010750" y="956586"/>
                </a:cubicBezTo>
                <a:cubicBezTo>
                  <a:pt x="982871" y="947151"/>
                  <a:pt x="954125" y="941586"/>
                  <a:pt x="905506" y="929445"/>
                </a:cubicBezTo>
                <a:cubicBezTo>
                  <a:pt x="938069" y="1026569"/>
                  <a:pt x="961505" y="1108942"/>
                  <a:pt x="994250" y="1187151"/>
                </a:cubicBezTo>
                <a:cubicBezTo>
                  <a:pt x="1004360" y="1210786"/>
                  <a:pt x="1037660" y="1227381"/>
                  <a:pt x="1063313" y="1241331"/>
                </a:cubicBezTo>
                <a:cubicBezTo>
                  <a:pt x="1239665" y="1337051"/>
                  <a:pt x="1330749" y="1501044"/>
                  <a:pt x="1403427" y="1675440"/>
                </a:cubicBezTo>
                <a:cubicBezTo>
                  <a:pt x="1448273" y="1782871"/>
                  <a:pt x="1438875" y="1899660"/>
                  <a:pt x="1412888" y="2013308"/>
                </a:cubicBezTo>
                <a:cubicBezTo>
                  <a:pt x="1398883" y="2074648"/>
                  <a:pt x="1385094" y="2135629"/>
                  <a:pt x="1370292" y="2202341"/>
                </a:cubicBezTo>
                <a:cubicBezTo>
                  <a:pt x="1368001" y="2202917"/>
                  <a:pt x="1355826" y="2210234"/>
                  <a:pt x="1350109" y="2206800"/>
                </a:cubicBez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b="0" i="0" dirty="0">
              <a:solidFill>
                <a:schemeClr val="tx1"/>
              </a:solidFill>
              <a:latin typeface="Microsoft JhengHei" panose="020B0604030504040204" pitchFamily="34" charset="-120"/>
            </a:endParaRPr>
          </a:p>
        </p:txBody>
      </p:sp>
      <p:sp>
        <p:nvSpPr>
          <p:cNvPr id="13" name="Freeform 12">
            <a:extLst>
              <a:ext uri="{FF2B5EF4-FFF2-40B4-BE49-F238E27FC236}">
                <a16:creationId xmlns:a16="http://schemas.microsoft.com/office/drawing/2014/main" id="{69002426-033B-400A-C519-AF4C659C4F05}"/>
              </a:ext>
              <a:ext uri="{C183D7F6-B498-43B3-948B-1728B52AA6E4}">
                <adec:decorative xmlns:adec="http://schemas.microsoft.com/office/drawing/2017/decorative" val="1"/>
              </a:ext>
            </a:extLst>
          </p:cNvPr>
          <p:cNvSpPr/>
          <p:nvPr userDrawn="1"/>
        </p:nvSpPr>
        <p:spPr>
          <a:xfrm rot="16200000" flipH="1">
            <a:off x="8812879" y="2130044"/>
            <a:ext cx="5509165" cy="1249078"/>
          </a:xfrm>
          <a:custGeom>
            <a:avLst/>
            <a:gdLst>
              <a:gd name="connsiteX0" fmla="*/ 5509165 w 5509165"/>
              <a:gd name="connsiteY0" fmla="*/ 1249078 h 1249078"/>
              <a:gd name="connsiteX1" fmla="*/ 0 w 5509165"/>
              <a:gd name="connsiteY1" fmla="*/ 1249078 h 1249078"/>
              <a:gd name="connsiteX2" fmla="*/ 0 w 5509165"/>
              <a:gd name="connsiteY2" fmla="*/ 376649 h 1249078"/>
              <a:gd name="connsiteX3" fmla="*/ 124275 w 5509165"/>
              <a:gd name="connsiteY3" fmla="*/ 338434 h 1249078"/>
              <a:gd name="connsiteX4" fmla="*/ 2337339 w 5509165"/>
              <a:gd name="connsiteY4" fmla="*/ 1263 h 1249078"/>
              <a:gd name="connsiteX5" fmla="*/ 4747463 w 5509165"/>
              <a:gd name="connsiteY5" fmla="*/ 509094 h 1249078"/>
              <a:gd name="connsiteX6" fmla="*/ 5475419 w 5509165"/>
              <a:gd name="connsiteY6" fmla="*/ 1196657 h 1249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09165" h="1249078">
                <a:moveTo>
                  <a:pt x="5509165" y="1249078"/>
                </a:moveTo>
                <a:lnTo>
                  <a:pt x="0" y="1249078"/>
                </a:lnTo>
                <a:lnTo>
                  <a:pt x="0" y="376649"/>
                </a:lnTo>
                <a:lnTo>
                  <a:pt x="124275" y="338434"/>
                </a:lnTo>
                <a:cubicBezTo>
                  <a:pt x="840589" y="132976"/>
                  <a:pt x="1609226" y="14590"/>
                  <a:pt x="2337339" y="1263"/>
                </a:cubicBezTo>
                <a:cubicBezTo>
                  <a:pt x="3273483" y="-15871"/>
                  <a:pt x="4142637" y="140664"/>
                  <a:pt x="4747463" y="509094"/>
                </a:cubicBezTo>
                <a:cubicBezTo>
                  <a:pt x="5039841" y="687195"/>
                  <a:pt x="5284004" y="923072"/>
                  <a:pt x="5475419" y="1196657"/>
                </a:cubicBezTo>
                <a:close/>
              </a:path>
            </a:pathLst>
          </a:custGeom>
          <a:solidFill>
            <a:schemeClr val="accent4">
              <a:alpha val="50000"/>
            </a:schemeClr>
          </a:solidFill>
          <a:ln w="377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b="0" i="0" dirty="0">
              <a:solidFill>
                <a:schemeClr val="tx1"/>
              </a:solidFill>
              <a:latin typeface="Microsoft JhengHei" panose="020B0604030504040204" pitchFamily="34" charset="-120"/>
            </a:endParaRPr>
          </a:p>
        </p:txBody>
      </p:sp>
      <p:sp>
        <p:nvSpPr>
          <p:cNvPr id="7" name="Content Placeholder 6">
            <a:extLst>
              <a:ext uri="{FF2B5EF4-FFF2-40B4-BE49-F238E27FC236}">
                <a16:creationId xmlns:a16="http://schemas.microsoft.com/office/drawing/2014/main" id="{13980755-170E-8438-DC1B-7B3283F2A49D}"/>
              </a:ext>
            </a:extLst>
          </p:cNvPr>
          <p:cNvSpPr>
            <a:spLocks noGrp="1"/>
          </p:cNvSpPr>
          <p:nvPr>
            <p:ph sz="quarter" idx="10"/>
          </p:nvPr>
        </p:nvSpPr>
        <p:spPr>
          <a:xfrm>
            <a:off x="914400" y="2039112"/>
            <a:ext cx="7150608" cy="3356576"/>
          </a:xfrm>
        </p:spPr>
        <p:txBody>
          <a:bodyPr>
            <a:normAutofit/>
          </a:bodyPr>
          <a:lstStyle>
            <a:lvl1pPr>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Slide Number Placeholder 5">
            <a:extLst>
              <a:ext uri="{FF2B5EF4-FFF2-40B4-BE49-F238E27FC236}">
                <a16:creationId xmlns:a16="http://schemas.microsoft.com/office/drawing/2014/main" id="{933C021B-6AA4-3C5D-099F-96D113A1495C}"/>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1" i="0">
                <a:solidFill>
                  <a:schemeClr val="tx1"/>
                </a:solidFill>
                <a:latin typeface="Microsoft JhengHei" panose="020B0604030504040204" pitchFamily="34" charset="-12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3386226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chemeClr val="bg2"/>
        </a:solidFill>
        <a:effectLst/>
      </p:bgPr>
    </p:bg>
    <p:spTree>
      <p:nvGrpSpPr>
        <p:cNvPr id="1" name=""/>
        <p:cNvGrpSpPr/>
        <p:nvPr/>
      </p:nvGrpSpPr>
      <p:grpSpPr>
        <a:xfrm>
          <a:off x="0" y="0"/>
          <a:ext cx="0" cy="0"/>
          <a:chOff x="0" y="0"/>
          <a:chExt cx="0" cy="0"/>
        </a:xfrm>
      </p:grpSpPr>
      <p:sp>
        <p:nvSpPr>
          <p:cNvPr id="52" name="Freeform: Shape 51">
            <a:extLst>
              <a:ext uri="{FF2B5EF4-FFF2-40B4-BE49-F238E27FC236}">
                <a16:creationId xmlns:a16="http://schemas.microsoft.com/office/drawing/2014/main" id="{90FA743D-BDB5-4069-7325-E91CA7BC3ED7}"/>
              </a:ext>
              <a:ext uri="{C183D7F6-B498-43B3-948B-1728B52AA6E4}">
                <adec:decorative xmlns:adec="http://schemas.microsoft.com/office/drawing/2017/decorative" val="1"/>
              </a:ext>
            </a:extLst>
          </p:cNvPr>
          <p:cNvSpPr/>
          <p:nvPr userDrawn="1"/>
        </p:nvSpPr>
        <p:spPr>
          <a:xfrm>
            <a:off x="1" y="1"/>
            <a:ext cx="3216357" cy="3480449"/>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b="0" i="0" dirty="0">
              <a:latin typeface="Microsoft JhengHei" panose="020B0604030504040204" pitchFamily="34" charset="-120"/>
            </a:endParaRPr>
          </a:p>
        </p:txBody>
      </p:sp>
      <p:sp>
        <p:nvSpPr>
          <p:cNvPr id="4" name="Freeform 3">
            <a:extLst>
              <a:ext uri="{FF2B5EF4-FFF2-40B4-BE49-F238E27FC236}">
                <a16:creationId xmlns:a16="http://schemas.microsoft.com/office/drawing/2014/main" id="{2FE03F25-D589-68A8-30C7-175547B6A9EE}"/>
              </a:ext>
              <a:ext uri="{C183D7F6-B498-43B3-948B-1728B52AA6E4}">
                <adec:decorative xmlns:adec="http://schemas.microsoft.com/office/drawing/2017/decorative" val="1"/>
              </a:ext>
            </a:extLst>
          </p:cNvPr>
          <p:cNvSpPr/>
          <p:nvPr userDrawn="1"/>
        </p:nvSpPr>
        <p:spPr>
          <a:xfrm>
            <a:off x="9037474" y="1618811"/>
            <a:ext cx="3154526" cy="5229819"/>
          </a:xfrm>
          <a:custGeom>
            <a:avLst/>
            <a:gdLst>
              <a:gd name="connsiteX0" fmla="*/ 2984957 w 3154526"/>
              <a:gd name="connsiteY0" fmla="*/ 4764199 h 5229819"/>
              <a:gd name="connsiteX1" fmla="*/ 3085247 w 3154526"/>
              <a:gd name="connsiteY1" fmla="*/ 4783935 h 5229819"/>
              <a:gd name="connsiteX2" fmla="*/ 3154526 w 3154526"/>
              <a:gd name="connsiteY2" fmla="*/ 4805985 h 5229819"/>
              <a:gd name="connsiteX3" fmla="*/ 3154526 w 3154526"/>
              <a:gd name="connsiteY3" fmla="*/ 4854317 h 5229819"/>
              <a:gd name="connsiteX4" fmla="*/ 3077489 w 3154526"/>
              <a:gd name="connsiteY4" fmla="*/ 4835342 h 5229819"/>
              <a:gd name="connsiteX5" fmla="*/ 2943802 w 3154526"/>
              <a:gd name="connsiteY5" fmla="*/ 4819637 h 5229819"/>
              <a:gd name="connsiteX6" fmla="*/ 2790751 w 3154526"/>
              <a:gd name="connsiteY6" fmla="*/ 4847576 h 5229819"/>
              <a:gd name="connsiteX7" fmla="*/ 2434897 w 3154526"/>
              <a:gd name="connsiteY7" fmla="*/ 5031577 h 5229819"/>
              <a:gd name="connsiteX8" fmla="*/ 2951768 w 3154526"/>
              <a:gd name="connsiteY8" fmla="*/ 4976098 h 5229819"/>
              <a:gd name="connsiteX9" fmla="*/ 3154526 w 3154526"/>
              <a:gd name="connsiteY9" fmla="*/ 4968709 h 5229819"/>
              <a:gd name="connsiteX10" fmla="*/ 3154526 w 3154526"/>
              <a:gd name="connsiteY10" fmla="*/ 5031765 h 5229819"/>
              <a:gd name="connsiteX11" fmla="*/ 3014835 w 3154526"/>
              <a:gd name="connsiteY11" fmla="*/ 5034301 h 5229819"/>
              <a:gd name="connsiteX12" fmla="*/ 2393353 w 3154526"/>
              <a:gd name="connsiteY12" fmla="*/ 5115550 h 5229819"/>
              <a:gd name="connsiteX13" fmla="*/ 2867479 w 3154526"/>
              <a:gd name="connsiteY13" fmla="*/ 5174972 h 5229819"/>
              <a:gd name="connsiteX14" fmla="*/ 3154526 w 3154526"/>
              <a:gd name="connsiteY14" fmla="*/ 5146324 h 5229819"/>
              <a:gd name="connsiteX15" fmla="*/ 3154526 w 3154526"/>
              <a:gd name="connsiteY15" fmla="*/ 5195560 h 5229819"/>
              <a:gd name="connsiteX16" fmla="*/ 2893424 w 3154526"/>
              <a:gd name="connsiteY16" fmla="*/ 5222073 h 5229819"/>
              <a:gd name="connsiteX17" fmla="*/ 2386859 w 3154526"/>
              <a:gd name="connsiteY17" fmla="*/ 5181967 h 5229819"/>
              <a:gd name="connsiteX18" fmla="*/ 2246076 w 3154526"/>
              <a:gd name="connsiteY18" fmla="*/ 5123402 h 5229819"/>
              <a:gd name="connsiteX19" fmla="*/ 2334992 w 3154526"/>
              <a:gd name="connsiteY19" fmla="*/ 5028470 h 5229819"/>
              <a:gd name="connsiteX20" fmla="*/ 2693848 w 3154526"/>
              <a:gd name="connsiteY20" fmla="*/ 4824451 h 5229819"/>
              <a:gd name="connsiteX21" fmla="*/ 2984957 w 3154526"/>
              <a:gd name="connsiteY21" fmla="*/ 4764199 h 5229819"/>
              <a:gd name="connsiteX22" fmla="*/ 2257356 w 3154526"/>
              <a:gd name="connsiteY22" fmla="*/ 4262588 h 5229819"/>
              <a:gd name="connsiteX23" fmla="*/ 2122814 w 3154526"/>
              <a:gd name="connsiteY23" fmla="*/ 4273357 h 5229819"/>
              <a:gd name="connsiteX24" fmla="*/ 2427819 w 3154526"/>
              <a:gd name="connsiteY24" fmla="*/ 4316623 h 5229819"/>
              <a:gd name="connsiteX25" fmla="*/ 2495745 w 3154526"/>
              <a:gd name="connsiteY25" fmla="*/ 4323417 h 5229819"/>
              <a:gd name="connsiteX26" fmla="*/ 2842012 w 3154526"/>
              <a:gd name="connsiteY26" fmla="*/ 4396980 h 5229819"/>
              <a:gd name="connsiteX27" fmla="*/ 2946172 w 3154526"/>
              <a:gd name="connsiteY27" fmla="*/ 4417967 h 5229819"/>
              <a:gd name="connsiteX28" fmla="*/ 2257356 w 3154526"/>
              <a:gd name="connsiteY28" fmla="*/ 4262588 h 5229819"/>
              <a:gd name="connsiteX29" fmla="*/ 2658537 w 3154526"/>
              <a:gd name="connsiteY29" fmla="*/ 3869558 h 5229819"/>
              <a:gd name="connsiteX30" fmla="*/ 2641175 w 3154526"/>
              <a:gd name="connsiteY30" fmla="*/ 3888643 h 5229819"/>
              <a:gd name="connsiteX31" fmla="*/ 3126479 w 3154526"/>
              <a:gd name="connsiteY31" fmla="*/ 4335544 h 5229819"/>
              <a:gd name="connsiteX32" fmla="*/ 3143670 w 3154526"/>
              <a:gd name="connsiteY32" fmla="*/ 4314908 h 5229819"/>
              <a:gd name="connsiteX33" fmla="*/ 2658537 w 3154526"/>
              <a:gd name="connsiteY33" fmla="*/ 3869558 h 5229819"/>
              <a:gd name="connsiteX34" fmla="*/ 2629101 w 3154526"/>
              <a:gd name="connsiteY34" fmla="*/ 3729983 h 5229819"/>
              <a:gd name="connsiteX35" fmla="*/ 2725377 w 3154526"/>
              <a:gd name="connsiteY35" fmla="*/ 3746294 h 5229819"/>
              <a:gd name="connsiteX36" fmla="*/ 3013384 w 3154526"/>
              <a:gd name="connsiteY36" fmla="*/ 3891324 h 5229819"/>
              <a:gd name="connsiteX37" fmla="*/ 3154526 w 3154526"/>
              <a:gd name="connsiteY37" fmla="*/ 3990464 h 5229819"/>
              <a:gd name="connsiteX38" fmla="*/ 3154526 w 3154526"/>
              <a:gd name="connsiteY38" fmla="*/ 4060395 h 5229819"/>
              <a:gd name="connsiteX39" fmla="*/ 3036403 w 3154526"/>
              <a:gd name="connsiteY39" fmla="*/ 3972021 h 5229819"/>
              <a:gd name="connsiteX40" fmla="*/ 2688997 w 3154526"/>
              <a:gd name="connsiteY40" fmla="*/ 3810128 h 5229819"/>
              <a:gd name="connsiteX41" fmla="*/ 3092476 w 3154526"/>
              <a:gd name="connsiteY41" fmla="*/ 4164235 h 5229819"/>
              <a:gd name="connsiteX42" fmla="*/ 3154526 w 3154526"/>
              <a:gd name="connsiteY42" fmla="*/ 4207256 h 5229819"/>
              <a:gd name="connsiteX43" fmla="*/ 3154526 w 3154526"/>
              <a:gd name="connsiteY43" fmla="*/ 4417507 h 5229819"/>
              <a:gd name="connsiteX44" fmla="*/ 3087942 w 3154526"/>
              <a:gd name="connsiteY44" fmla="*/ 4378606 h 5229819"/>
              <a:gd name="connsiteX45" fmla="*/ 3130359 w 3154526"/>
              <a:gd name="connsiteY45" fmla="*/ 4425849 h 5229819"/>
              <a:gd name="connsiteX46" fmla="*/ 3154526 w 3154526"/>
              <a:gd name="connsiteY46" fmla="*/ 4447989 h 5229819"/>
              <a:gd name="connsiteX47" fmla="*/ 3154526 w 3154526"/>
              <a:gd name="connsiteY47" fmla="*/ 4543354 h 5229819"/>
              <a:gd name="connsiteX48" fmla="*/ 3094526 w 3154526"/>
              <a:gd name="connsiteY48" fmla="*/ 4521621 h 5229819"/>
              <a:gd name="connsiteX49" fmla="*/ 2985083 w 3154526"/>
              <a:gd name="connsiteY49" fmla="*/ 4485238 h 5229819"/>
              <a:gd name="connsiteX50" fmla="*/ 2708626 w 3154526"/>
              <a:gd name="connsiteY50" fmla="*/ 4418017 h 5229819"/>
              <a:gd name="connsiteX51" fmla="*/ 2620844 w 3154526"/>
              <a:gd name="connsiteY51" fmla="*/ 4430706 h 5229819"/>
              <a:gd name="connsiteX52" fmla="*/ 2540001 w 3154526"/>
              <a:gd name="connsiteY52" fmla="*/ 4424025 h 5229819"/>
              <a:gd name="connsiteX53" fmla="*/ 1907604 w 3154526"/>
              <a:gd name="connsiteY53" fmla="*/ 4339664 h 5229819"/>
              <a:gd name="connsiteX54" fmla="*/ 1879113 w 3154526"/>
              <a:gd name="connsiteY54" fmla="*/ 4342926 h 5229819"/>
              <a:gd name="connsiteX55" fmla="*/ 1921270 w 3154526"/>
              <a:gd name="connsiteY55" fmla="*/ 4376988 h 5229819"/>
              <a:gd name="connsiteX56" fmla="*/ 2647281 w 3154526"/>
              <a:gd name="connsiteY56" fmla="*/ 4614572 h 5229819"/>
              <a:gd name="connsiteX57" fmla="*/ 3060973 w 3154526"/>
              <a:gd name="connsiteY57" fmla="*/ 4624283 h 5229819"/>
              <a:gd name="connsiteX58" fmla="*/ 3154526 w 3154526"/>
              <a:gd name="connsiteY58" fmla="*/ 4599347 h 5229819"/>
              <a:gd name="connsiteX59" fmla="*/ 3154526 w 3154526"/>
              <a:gd name="connsiteY59" fmla="*/ 4661496 h 5229819"/>
              <a:gd name="connsiteX60" fmla="*/ 3124590 w 3154526"/>
              <a:gd name="connsiteY60" fmla="*/ 4670972 h 5229819"/>
              <a:gd name="connsiteX61" fmla="*/ 2657957 w 3154526"/>
              <a:gd name="connsiteY61" fmla="*/ 4674486 h 5229819"/>
              <a:gd name="connsiteX62" fmla="*/ 1891952 w 3154526"/>
              <a:gd name="connsiteY62" fmla="*/ 4426992 h 5229819"/>
              <a:gd name="connsiteX63" fmla="*/ 1839998 w 3154526"/>
              <a:gd name="connsiteY63" fmla="*/ 4399458 h 5229819"/>
              <a:gd name="connsiteX64" fmla="*/ 1897411 w 3154526"/>
              <a:gd name="connsiteY64" fmla="*/ 4275071 h 5229819"/>
              <a:gd name="connsiteX65" fmla="*/ 2271660 w 3154526"/>
              <a:gd name="connsiteY65" fmla="*/ 4202654 h 5229819"/>
              <a:gd name="connsiteX66" fmla="*/ 2860369 w 3154526"/>
              <a:gd name="connsiteY66" fmla="*/ 4283351 h 5229819"/>
              <a:gd name="connsiteX67" fmla="*/ 2986729 w 3154526"/>
              <a:gd name="connsiteY67" fmla="*/ 4338210 h 5229819"/>
              <a:gd name="connsiteX68" fmla="*/ 2815025 w 3154526"/>
              <a:gd name="connsiteY68" fmla="*/ 4191559 h 5229819"/>
              <a:gd name="connsiteX69" fmla="*/ 2550431 w 3154526"/>
              <a:gd name="connsiteY69" fmla="*/ 3844543 h 5229819"/>
              <a:gd name="connsiteX70" fmla="*/ 2629101 w 3154526"/>
              <a:gd name="connsiteY70" fmla="*/ 3729983 h 5229819"/>
              <a:gd name="connsiteX71" fmla="*/ 2911098 w 3154526"/>
              <a:gd name="connsiteY71" fmla="*/ 3440435 h 5229819"/>
              <a:gd name="connsiteX72" fmla="*/ 2828048 w 3154526"/>
              <a:gd name="connsiteY72" fmla="*/ 3443932 h 5229819"/>
              <a:gd name="connsiteX73" fmla="*/ 2509409 w 3154526"/>
              <a:gd name="connsiteY73" fmla="*/ 3495655 h 5229819"/>
              <a:gd name="connsiteX74" fmla="*/ 2147895 w 3154526"/>
              <a:gd name="connsiteY74" fmla="*/ 3514483 h 5229819"/>
              <a:gd name="connsiteX75" fmla="*/ 2003552 w 3154526"/>
              <a:gd name="connsiteY75" fmla="*/ 3520439 h 5229819"/>
              <a:gd name="connsiteX76" fmla="*/ 2246830 w 3154526"/>
              <a:gd name="connsiteY76" fmla="*/ 3622276 h 5229819"/>
              <a:gd name="connsiteX77" fmla="*/ 2835671 w 3154526"/>
              <a:gd name="connsiteY77" fmla="*/ 3548747 h 5229819"/>
              <a:gd name="connsiteX78" fmla="*/ 2998953 w 3154526"/>
              <a:gd name="connsiteY78" fmla="*/ 3464237 h 5229819"/>
              <a:gd name="connsiteX79" fmla="*/ 2995075 w 3154526"/>
              <a:gd name="connsiteY79" fmla="*/ 3442088 h 5229819"/>
              <a:gd name="connsiteX80" fmla="*/ 2911098 w 3154526"/>
              <a:gd name="connsiteY80" fmla="*/ 3440435 h 5229819"/>
              <a:gd name="connsiteX81" fmla="*/ 2690666 w 3154526"/>
              <a:gd name="connsiteY81" fmla="*/ 3299672 h 5229819"/>
              <a:gd name="connsiteX82" fmla="*/ 2476905 w 3154526"/>
              <a:gd name="connsiteY82" fmla="*/ 3324782 h 5229819"/>
              <a:gd name="connsiteX83" fmla="*/ 2094849 w 3154526"/>
              <a:gd name="connsiteY83" fmla="*/ 3447220 h 5229819"/>
              <a:gd name="connsiteX84" fmla="*/ 2483888 w 3154526"/>
              <a:gd name="connsiteY84" fmla="*/ 3440295 h 5229819"/>
              <a:gd name="connsiteX85" fmla="*/ 3014076 w 3154526"/>
              <a:gd name="connsiteY85" fmla="*/ 3366305 h 5229819"/>
              <a:gd name="connsiteX86" fmla="*/ 2904378 w 3154526"/>
              <a:gd name="connsiteY86" fmla="*/ 3324561 h 5229819"/>
              <a:gd name="connsiteX87" fmla="*/ 2690666 w 3154526"/>
              <a:gd name="connsiteY87" fmla="*/ 3299672 h 5229819"/>
              <a:gd name="connsiteX88" fmla="*/ 2600173 w 3154526"/>
              <a:gd name="connsiteY88" fmla="*/ 3247414 h 5229819"/>
              <a:gd name="connsiteX89" fmla="*/ 3008079 w 3154526"/>
              <a:gd name="connsiteY89" fmla="*/ 3291395 h 5229819"/>
              <a:gd name="connsiteX90" fmla="*/ 3154526 w 3154526"/>
              <a:gd name="connsiteY90" fmla="*/ 3354047 h 5229819"/>
              <a:gd name="connsiteX91" fmla="*/ 3154526 w 3154526"/>
              <a:gd name="connsiteY91" fmla="*/ 3464030 h 5229819"/>
              <a:gd name="connsiteX92" fmla="*/ 3150012 w 3154526"/>
              <a:gd name="connsiteY92" fmla="*/ 3464430 h 5229819"/>
              <a:gd name="connsiteX93" fmla="*/ 3006185 w 3154526"/>
              <a:gd name="connsiteY93" fmla="*/ 3521395 h 5229819"/>
              <a:gd name="connsiteX94" fmla="*/ 2745224 w 3154526"/>
              <a:gd name="connsiteY94" fmla="*/ 3629721 h 5229819"/>
              <a:gd name="connsiteX95" fmla="*/ 2266244 w 3154526"/>
              <a:gd name="connsiteY95" fmla="*/ 3673727 h 5229819"/>
              <a:gd name="connsiteX96" fmla="*/ 1968615 w 3154526"/>
              <a:gd name="connsiteY96" fmla="*/ 3585320 h 5229819"/>
              <a:gd name="connsiteX97" fmla="*/ 1898396 w 3154526"/>
              <a:gd name="connsiteY97" fmla="*/ 3500287 h 5229819"/>
              <a:gd name="connsiteX98" fmla="*/ 1989083 w 3154526"/>
              <a:gd name="connsiteY98" fmla="*/ 3427016 h 5229819"/>
              <a:gd name="connsiteX99" fmla="*/ 2389567 w 3154526"/>
              <a:gd name="connsiteY99" fmla="*/ 3290809 h 5229819"/>
              <a:gd name="connsiteX100" fmla="*/ 2600173 w 3154526"/>
              <a:gd name="connsiteY100" fmla="*/ 3247414 h 5229819"/>
              <a:gd name="connsiteX101" fmla="*/ 2319352 w 3154526"/>
              <a:gd name="connsiteY101" fmla="*/ 2601737 h 5229819"/>
              <a:gd name="connsiteX102" fmla="*/ 2766163 w 3154526"/>
              <a:gd name="connsiteY102" fmla="*/ 2737145 h 5229819"/>
              <a:gd name="connsiteX103" fmla="*/ 2974746 w 3154526"/>
              <a:gd name="connsiteY103" fmla="*/ 2866399 h 5229819"/>
              <a:gd name="connsiteX104" fmla="*/ 3121568 w 3154526"/>
              <a:gd name="connsiteY104" fmla="*/ 2982134 h 5229819"/>
              <a:gd name="connsiteX105" fmla="*/ 3154526 w 3154526"/>
              <a:gd name="connsiteY105" fmla="*/ 3011886 h 5229819"/>
              <a:gd name="connsiteX106" fmla="*/ 3154526 w 3154526"/>
              <a:gd name="connsiteY106" fmla="*/ 3160319 h 5229819"/>
              <a:gd name="connsiteX107" fmla="*/ 3067546 w 3154526"/>
              <a:gd name="connsiteY107" fmla="*/ 3110720 h 5229819"/>
              <a:gd name="connsiteX108" fmla="*/ 2232937 w 3154526"/>
              <a:gd name="connsiteY108" fmla="*/ 2769088 h 5229819"/>
              <a:gd name="connsiteX109" fmla="*/ 2352619 w 3154526"/>
              <a:gd name="connsiteY109" fmla="*/ 2743180 h 5229819"/>
              <a:gd name="connsiteX110" fmla="*/ 2721589 w 3154526"/>
              <a:gd name="connsiteY110" fmla="*/ 2876160 h 5229819"/>
              <a:gd name="connsiteX111" fmla="*/ 3060914 w 3154526"/>
              <a:gd name="connsiteY111" fmla="*/ 3014259 h 5229819"/>
              <a:gd name="connsiteX112" fmla="*/ 2965264 w 3154526"/>
              <a:gd name="connsiteY112" fmla="*/ 2935323 h 5229819"/>
              <a:gd name="connsiteX113" fmla="*/ 2367226 w 3154526"/>
              <a:gd name="connsiteY113" fmla="*/ 2661486 h 5229819"/>
              <a:gd name="connsiteX114" fmla="*/ 2207259 w 3154526"/>
              <a:gd name="connsiteY114" fmla="*/ 2694665 h 5229819"/>
              <a:gd name="connsiteX115" fmla="*/ 2179723 w 3154526"/>
              <a:gd name="connsiteY115" fmla="*/ 2818255 h 5229819"/>
              <a:gd name="connsiteX116" fmla="*/ 2514888 w 3154526"/>
              <a:gd name="connsiteY116" fmla="*/ 3048475 h 5229819"/>
              <a:gd name="connsiteX117" fmla="*/ 3016861 w 3154526"/>
              <a:gd name="connsiteY117" fmla="*/ 3160740 h 5229819"/>
              <a:gd name="connsiteX118" fmla="*/ 3154526 w 3154526"/>
              <a:gd name="connsiteY118" fmla="*/ 3176279 h 5229819"/>
              <a:gd name="connsiteX119" fmla="*/ 3154526 w 3154526"/>
              <a:gd name="connsiteY119" fmla="*/ 3250361 h 5229819"/>
              <a:gd name="connsiteX120" fmla="*/ 3091307 w 3154526"/>
              <a:gd name="connsiteY120" fmla="*/ 3229805 h 5229819"/>
              <a:gd name="connsiteX121" fmla="*/ 2723879 w 3154526"/>
              <a:gd name="connsiteY121" fmla="*/ 3162709 h 5229819"/>
              <a:gd name="connsiteX122" fmla="*/ 2203034 w 3154526"/>
              <a:gd name="connsiteY122" fmla="*/ 2922890 h 5229819"/>
              <a:gd name="connsiteX123" fmla="*/ 2101110 w 3154526"/>
              <a:gd name="connsiteY123" fmla="*/ 2793332 h 5229819"/>
              <a:gd name="connsiteX124" fmla="*/ 2116325 w 3154526"/>
              <a:gd name="connsiteY124" fmla="*/ 2687419 h 5229819"/>
              <a:gd name="connsiteX125" fmla="*/ 2319352 w 3154526"/>
              <a:gd name="connsiteY125" fmla="*/ 2601737 h 5229819"/>
              <a:gd name="connsiteX126" fmla="*/ 1350946 w 3154526"/>
              <a:gd name="connsiteY126" fmla="*/ 1631006 h 5229819"/>
              <a:gd name="connsiteX127" fmla="*/ 1004901 w 3154526"/>
              <a:gd name="connsiteY127" fmla="*/ 1697258 h 5229819"/>
              <a:gd name="connsiteX128" fmla="*/ 955407 w 3154526"/>
              <a:gd name="connsiteY128" fmla="*/ 1725240 h 5229819"/>
              <a:gd name="connsiteX129" fmla="*/ 1056827 w 3154526"/>
              <a:gd name="connsiteY129" fmla="*/ 1829253 h 5229819"/>
              <a:gd name="connsiteX130" fmla="*/ 1626585 w 3154526"/>
              <a:gd name="connsiteY130" fmla="*/ 2030287 h 5229819"/>
              <a:gd name="connsiteX131" fmla="*/ 2214811 w 3154526"/>
              <a:gd name="connsiteY131" fmla="*/ 2140743 h 5229819"/>
              <a:gd name="connsiteX132" fmla="*/ 2475442 w 3154526"/>
              <a:gd name="connsiteY132" fmla="*/ 2220115 h 5229819"/>
              <a:gd name="connsiteX133" fmla="*/ 1255641 w 3154526"/>
              <a:gd name="connsiteY133" fmla="*/ 1766864 h 5229819"/>
              <a:gd name="connsiteX134" fmla="*/ 1305929 w 3154526"/>
              <a:gd name="connsiteY134" fmla="*/ 1722974 h 5229819"/>
              <a:gd name="connsiteX135" fmla="*/ 2002915 w 3154526"/>
              <a:gd name="connsiteY135" fmla="*/ 1923946 h 5229819"/>
              <a:gd name="connsiteX136" fmla="*/ 2449662 w 3154526"/>
              <a:gd name="connsiteY136" fmla="*/ 2126020 h 5229819"/>
              <a:gd name="connsiteX137" fmla="*/ 2505028 w 3154526"/>
              <a:gd name="connsiteY137" fmla="*/ 2142789 h 5229819"/>
              <a:gd name="connsiteX138" fmla="*/ 2446175 w 3154526"/>
              <a:gd name="connsiteY138" fmla="*/ 2082091 h 5229819"/>
              <a:gd name="connsiteX139" fmla="*/ 2312648 w 3154526"/>
              <a:gd name="connsiteY139" fmla="*/ 1997116 h 5229819"/>
              <a:gd name="connsiteX140" fmla="*/ 1350946 w 3154526"/>
              <a:gd name="connsiteY140" fmla="*/ 1631006 h 5229819"/>
              <a:gd name="connsiteX141" fmla="*/ 2656659 w 3154526"/>
              <a:gd name="connsiteY141" fmla="*/ 1238775 h 5229819"/>
              <a:gd name="connsiteX142" fmla="*/ 2625436 w 3154526"/>
              <a:gd name="connsiteY142" fmla="*/ 1397072 h 5229819"/>
              <a:gd name="connsiteX143" fmla="*/ 2875161 w 3154526"/>
              <a:gd name="connsiteY143" fmla="*/ 2321650 h 5229819"/>
              <a:gd name="connsiteX144" fmla="*/ 2925722 w 3154526"/>
              <a:gd name="connsiteY144" fmla="*/ 2392692 h 5229819"/>
              <a:gd name="connsiteX145" fmla="*/ 2811462 w 3154526"/>
              <a:gd name="connsiteY145" fmla="*/ 1947758 h 5229819"/>
              <a:gd name="connsiteX146" fmla="*/ 2718919 w 3154526"/>
              <a:gd name="connsiteY146" fmla="*/ 1497019 h 5229819"/>
              <a:gd name="connsiteX147" fmla="*/ 2753255 w 3154526"/>
              <a:gd name="connsiteY147" fmla="*/ 1529176 h 5229819"/>
              <a:gd name="connsiteX148" fmla="*/ 2881379 w 3154526"/>
              <a:gd name="connsiteY148" fmla="*/ 2022317 h 5229819"/>
              <a:gd name="connsiteX149" fmla="*/ 2996393 w 3154526"/>
              <a:gd name="connsiteY149" fmla="*/ 2365005 h 5229819"/>
              <a:gd name="connsiteX150" fmla="*/ 3100133 w 3154526"/>
              <a:gd name="connsiteY150" fmla="*/ 2512233 h 5229819"/>
              <a:gd name="connsiteX151" fmla="*/ 3079545 w 3154526"/>
              <a:gd name="connsiteY151" fmla="*/ 1967247 h 5229819"/>
              <a:gd name="connsiteX152" fmla="*/ 2899475 w 3154526"/>
              <a:gd name="connsiteY152" fmla="*/ 1449951 h 5229819"/>
              <a:gd name="connsiteX153" fmla="*/ 2656659 w 3154526"/>
              <a:gd name="connsiteY153" fmla="*/ 1238775 h 5229819"/>
              <a:gd name="connsiteX154" fmla="*/ 1367798 w 3154526"/>
              <a:gd name="connsiteY154" fmla="*/ 807514 h 5229819"/>
              <a:gd name="connsiteX155" fmla="*/ 1321670 w 3154526"/>
              <a:gd name="connsiteY155" fmla="*/ 812743 h 5229819"/>
              <a:gd name="connsiteX156" fmla="*/ 1326427 w 3154526"/>
              <a:gd name="connsiteY156" fmla="*/ 995044 h 5229819"/>
              <a:gd name="connsiteX157" fmla="*/ 1646715 w 3154526"/>
              <a:gd name="connsiteY157" fmla="*/ 1403714 h 5229819"/>
              <a:gd name="connsiteX158" fmla="*/ 1699020 w 3154526"/>
              <a:gd name="connsiteY158" fmla="*/ 1462003 h 5229819"/>
              <a:gd name="connsiteX159" fmla="*/ 2128129 w 3154526"/>
              <a:gd name="connsiteY159" fmla="*/ 1776540 h 5229819"/>
              <a:gd name="connsiteX160" fmla="*/ 2153908 w 3154526"/>
              <a:gd name="connsiteY160" fmla="*/ 1776925 h 5229819"/>
              <a:gd name="connsiteX161" fmla="*/ 1447891 w 3154526"/>
              <a:gd name="connsiteY161" fmla="*/ 949010 h 5229819"/>
              <a:gd name="connsiteX162" fmla="*/ 1451500 w 3154526"/>
              <a:gd name="connsiteY162" fmla="*/ 904772 h 5229819"/>
              <a:gd name="connsiteX163" fmla="*/ 1824226 w 3154526"/>
              <a:gd name="connsiteY163" fmla="*/ 1311217 h 5229819"/>
              <a:gd name="connsiteX164" fmla="*/ 2204689 w 3154526"/>
              <a:gd name="connsiteY164" fmla="*/ 1730927 h 5229819"/>
              <a:gd name="connsiteX165" fmla="*/ 1890667 w 3154526"/>
              <a:gd name="connsiteY165" fmla="*/ 1206353 h 5229819"/>
              <a:gd name="connsiteX166" fmla="*/ 1627192 w 3154526"/>
              <a:gd name="connsiteY166" fmla="*/ 933479 h 5229819"/>
              <a:gd name="connsiteX167" fmla="*/ 1367798 w 3154526"/>
              <a:gd name="connsiteY167" fmla="*/ 807514 h 5229819"/>
              <a:gd name="connsiteX168" fmla="*/ 283580 w 3154526"/>
              <a:gd name="connsiteY168" fmla="*/ 681216 h 5229819"/>
              <a:gd name="connsiteX169" fmla="*/ 110348 w 3154526"/>
              <a:gd name="connsiteY169" fmla="*/ 708025 h 5229819"/>
              <a:gd name="connsiteX170" fmla="*/ 85723 w 3154526"/>
              <a:gd name="connsiteY170" fmla="*/ 819576 h 5229819"/>
              <a:gd name="connsiteX171" fmla="*/ 199932 w 3154526"/>
              <a:gd name="connsiteY171" fmla="*/ 893664 h 5229819"/>
              <a:gd name="connsiteX172" fmla="*/ 740736 w 3154526"/>
              <a:gd name="connsiteY172" fmla="*/ 1064235 h 5229819"/>
              <a:gd name="connsiteX173" fmla="*/ 1110528 w 3154526"/>
              <a:gd name="connsiteY173" fmla="*/ 1146285 h 5229819"/>
              <a:gd name="connsiteX174" fmla="*/ 459412 w 3154526"/>
              <a:gd name="connsiteY174" fmla="*/ 885372 h 5229819"/>
              <a:gd name="connsiteX175" fmla="*/ 543138 w 3154526"/>
              <a:gd name="connsiteY175" fmla="*/ 845601 h 5229819"/>
              <a:gd name="connsiteX176" fmla="*/ 910153 w 3154526"/>
              <a:gd name="connsiteY176" fmla="*/ 948610 h 5229819"/>
              <a:gd name="connsiteX177" fmla="*/ 966399 w 3154526"/>
              <a:gd name="connsiteY177" fmla="*/ 962382 h 5229819"/>
              <a:gd name="connsiteX178" fmla="*/ 283580 w 3154526"/>
              <a:gd name="connsiteY178" fmla="*/ 681216 h 5229819"/>
              <a:gd name="connsiteX179" fmla="*/ 1590373 w 3154526"/>
              <a:gd name="connsiteY179" fmla="*/ 207352 h 5229819"/>
              <a:gd name="connsiteX180" fmla="*/ 1849000 w 3154526"/>
              <a:gd name="connsiteY180" fmla="*/ 1052202 h 5229819"/>
              <a:gd name="connsiteX181" fmla="*/ 1897521 w 3154526"/>
              <a:gd name="connsiteY181" fmla="*/ 1104633 h 5229819"/>
              <a:gd name="connsiteX182" fmla="*/ 1590373 w 3154526"/>
              <a:gd name="connsiteY182" fmla="*/ 207352 h 5229819"/>
              <a:gd name="connsiteX183" fmla="*/ 1477590 w 3154526"/>
              <a:gd name="connsiteY183" fmla="*/ 196987 h 5229819"/>
              <a:gd name="connsiteX184" fmla="*/ 1734197 w 3154526"/>
              <a:gd name="connsiteY184" fmla="*/ 915385 h 5229819"/>
              <a:gd name="connsiteX185" fmla="*/ 1477590 w 3154526"/>
              <a:gd name="connsiteY185" fmla="*/ 196987 h 5229819"/>
              <a:gd name="connsiteX186" fmla="*/ 1520807 w 3154526"/>
              <a:gd name="connsiteY186" fmla="*/ 401 h 5229819"/>
              <a:gd name="connsiteX187" fmla="*/ 1959261 w 3154526"/>
              <a:gd name="connsiteY187" fmla="*/ 1004279 h 5229819"/>
              <a:gd name="connsiteX188" fmla="*/ 1999831 w 3154526"/>
              <a:gd name="connsiteY188" fmla="*/ 1233302 h 5229819"/>
              <a:gd name="connsiteX189" fmla="*/ 2119085 w 3154526"/>
              <a:gd name="connsiteY189" fmla="*/ 1423964 h 5229819"/>
              <a:gd name="connsiteX190" fmla="*/ 2335471 w 3154526"/>
              <a:gd name="connsiteY190" fmla="*/ 1850384 h 5229819"/>
              <a:gd name="connsiteX191" fmla="*/ 2392591 w 3154526"/>
              <a:gd name="connsiteY191" fmla="*/ 1951489 h 5229819"/>
              <a:gd name="connsiteX192" fmla="*/ 2748943 w 3154526"/>
              <a:gd name="connsiteY192" fmla="*/ 2303364 h 5229819"/>
              <a:gd name="connsiteX193" fmla="*/ 2806241 w 3154526"/>
              <a:gd name="connsiteY193" fmla="*/ 2339964 h 5229819"/>
              <a:gd name="connsiteX194" fmla="*/ 2679338 w 3154526"/>
              <a:gd name="connsiteY194" fmla="*/ 2010074 h 5229819"/>
              <a:gd name="connsiteX195" fmla="*/ 2606989 w 3154526"/>
              <a:gd name="connsiteY195" fmla="*/ 1775538 h 5229819"/>
              <a:gd name="connsiteX196" fmla="*/ 2582155 w 3154526"/>
              <a:gd name="connsiteY196" fmla="*/ 1309760 h 5229819"/>
              <a:gd name="connsiteX197" fmla="*/ 2592851 w 3154526"/>
              <a:gd name="connsiteY197" fmla="*/ 1261833 h 5229819"/>
              <a:gd name="connsiteX198" fmla="*/ 2718128 w 3154526"/>
              <a:gd name="connsiteY198" fmla="*/ 1210907 h 5229819"/>
              <a:gd name="connsiteX199" fmla="*/ 2951511 w 3154526"/>
              <a:gd name="connsiteY199" fmla="*/ 1441852 h 5229819"/>
              <a:gd name="connsiteX200" fmla="*/ 3144770 w 3154526"/>
              <a:gd name="connsiteY200" fmla="*/ 2025597 h 5229819"/>
              <a:gd name="connsiteX201" fmla="*/ 3154526 w 3154526"/>
              <a:gd name="connsiteY201" fmla="*/ 2110676 h 5229819"/>
              <a:gd name="connsiteX202" fmla="*/ 3154526 w 3154526"/>
              <a:gd name="connsiteY202" fmla="*/ 2821253 h 5229819"/>
              <a:gd name="connsiteX203" fmla="*/ 2760231 w 3154526"/>
              <a:gd name="connsiteY203" fmla="*/ 2387604 h 5229819"/>
              <a:gd name="connsiteX204" fmla="*/ 2690109 w 3154526"/>
              <a:gd name="connsiteY204" fmla="*/ 2343136 h 5229819"/>
              <a:gd name="connsiteX205" fmla="*/ 2584945 w 3154526"/>
              <a:gd name="connsiteY205" fmla="*/ 2319604 h 5229819"/>
              <a:gd name="connsiteX206" fmla="*/ 2476459 w 3154526"/>
              <a:gd name="connsiteY206" fmla="*/ 2274585 h 5229819"/>
              <a:gd name="connsiteX207" fmla="*/ 1635021 w 3154526"/>
              <a:gd name="connsiteY207" fmla="*/ 2080790 h 5229819"/>
              <a:gd name="connsiteX208" fmla="*/ 994284 w 3154526"/>
              <a:gd name="connsiteY208" fmla="*/ 1848426 h 5229819"/>
              <a:gd name="connsiteX209" fmla="*/ 900907 w 3154526"/>
              <a:gd name="connsiteY209" fmla="*/ 1722986 h 5229819"/>
              <a:gd name="connsiteX210" fmla="*/ 1019942 w 3154526"/>
              <a:gd name="connsiteY210" fmla="*/ 1634959 h 5229819"/>
              <a:gd name="connsiteX211" fmla="*/ 1436756 w 3154526"/>
              <a:gd name="connsiteY211" fmla="*/ 1581585 h 5229819"/>
              <a:gd name="connsiteX212" fmla="*/ 1745065 w 3154526"/>
              <a:gd name="connsiteY212" fmla="*/ 1615304 h 5229819"/>
              <a:gd name="connsiteX213" fmla="*/ 1601192 w 3154526"/>
              <a:gd name="connsiteY213" fmla="*/ 1445865 h 5229819"/>
              <a:gd name="connsiteX214" fmla="*/ 1401935 w 3154526"/>
              <a:gd name="connsiteY214" fmla="*/ 1322332 h 5229819"/>
              <a:gd name="connsiteX215" fmla="*/ 1350058 w 3154526"/>
              <a:gd name="connsiteY215" fmla="*/ 1304329 h 5229819"/>
              <a:gd name="connsiteX216" fmla="*/ 1196299 w 3154526"/>
              <a:gd name="connsiteY216" fmla="*/ 1267380 h 5229819"/>
              <a:gd name="connsiteX217" fmla="*/ 1010774 w 3154526"/>
              <a:gd name="connsiteY217" fmla="*/ 1183133 h 5229819"/>
              <a:gd name="connsiteX218" fmla="*/ 762606 w 3154526"/>
              <a:gd name="connsiteY218" fmla="*/ 1122658 h 5229819"/>
              <a:gd name="connsiteX219" fmla="*/ 154893 w 3154526"/>
              <a:gd name="connsiteY219" fmla="*/ 930327 h 5229819"/>
              <a:gd name="connsiteX220" fmla="*/ 41348 w 3154526"/>
              <a:gd name="connsiteY220" fmla="*/ 855682 h 5229819"/>
              <a:gd name="connsiteX221" fmla="*/ 71618 w 3154526"/>
              <a:gd name="connsiteY221" fmla="*/ 669959 h 5229819"/>
              <a:gd name="connsiteX222" fmla="*/ 192882 w 3154526"/>
              <a:gd name="connsiteY222" fmla="*/ 633126 h 5229819"/>
              <a:gd name="connsiteX223" fmla="*/ 753661 w 3154526"/>
              <a:gd name="connsiteY223" fmla="*/ 741211 h 5229819"/>
              <a:gd name="connsiteX224" fmla="*/ 1255776 w 3154526"/>
              <a:gd name="connsiteY224" fmla="*/ 1147472 h 5229819"/>
              <a:gd name="connsiteX225" fmla="*/ 1455766 w 3154526"/>
              <a:gd name="connsiteY225" fmla="*/ 1276598 h 5229819"/>
              <a:gd name="connsiteX226" fmla="*/ 1288932 w 3154526"/>
              <a:gd name="connsiteY226" fmla="*/ 1033280 h 5229819"/>
              <a:gd name="connsiteX227" fmla="*/ 1232411 w 3154526"/>
              <a:gd name="connsiteY227" fmla="*/ 880301 h 5229819"/>
              <a:gd name="connsiteX228" fmla="*/ 1384570 w 3154526"/>
              <a:gd name="connsiteY228" fmla="*/ 733996 h 5229819"/>
              <a:gd name="connsiteX229" fmla="*/ 1507746 w 3154526"/>
              <a:gd name="connsiteY229" fmla="*/ 755398 h 5229819"/>
              <a:gd name="connsiteX230" fmla="*/ 1477350 w 3154526"/>
              <a:gd name="connsiteY230" fmla="*/ 678725 h 5229819"/>
              <a:gd name="connsiteX231" fmla="*/ 1417151 w 3154526"/>
              <a:gd name="connsiteY231" fmla="*/ 168105 h 5229819"/>
              <a:gd name="connsiteX232" fmla="*/ 1520807 w 3154526"/>
              <a:gd name="connsiteY232" fmla="*/ 401 h 522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Lst>
            <a:rect l="l" t="t" r="r" b="b"/>
            <a:pathLst>
              <a:path w="3154526" h="5229819">
                <a:moveTo>
                  <a:pt x="2984957" y="4764199"/>
                </a:moveTo>
                <a:cubicBezTo>
                  <a:pt x="3018240" y="4767408"/>
                  <a:pt x="3051712" y="4773969"/>
                  <a:pt x="3085247" y="4783935"/>
                </a:cubicBezTo>
                <a:lnTo>
                  <a:pt x="3154526" y="4805985"/>
                </a:lnTo>
                <a:lnTo>
                  <a:pt x="3154526" y="4854317"/>
                </a:lnTo>
                <a:lnTo>
                  <a:pt x="3077489" y="4835342"/>
                </a:lnTo>
                <a:cubicBezTo>
                  <a:pt x="3033509" y="4827066"/>
                  <a:pt x="2989112" y="4821557"/>
                  <a:pt x="2943802" y="4819637"/>
                </a:cubicBezTo>
                <a:cubicBezTo>
                  <a:pt x="2893293" y="4817421"/>
                  <a:pt x="2839830" y="4831234"/>
                  <a:pt x="2790751" y="4847576"/>
                </a:cubicBezTo>
                <a:cubicBezTo>
                  <a:pt x="2669496" y="4887789"/>
                  <a:pt x="2461044" y="5000040"/>
                  <a:pt x="2434897" y="5031577"/>
                </a:cubicBezTo>
                <a:cubicBezTo>
                  <a:pt x="2484364" y="5038618"/>
                  <a:pt x="2785484" y="4986917"/>
                  <a:pt x="2951768" y="4976098"/>
                </a:cubicBezTo>
                <a:lnTo>
                  <a:pt x="3154526" y="4968709"/>
                </a:lnTo>
                <a:lnTo>
                  <a:pt x="3154526" y="5031765"/>
                </a:lnTo>
                <a:lnTo>
                  <a:pt x="3014835" y="5034301"/>
                </a:lnTo>
                <a:cubicBezTo>
                  <a:pt x="2710439" y="5051677"/>
                  <a:pt x="2441583" y="5097943"/>
                  <a:pt x="2393353" y="5115550"/>
                </a:cubicBezTo>
                <a:cubicBezTo>
                  <a:pt x="2431157" y="5160603"/>
                  <a:pt x="2707409" y="5188478"/>
                  <a:pt x="2867479" y="5174972"/>
                </a:cubicBezTo>
                <a:lnTo>
                  <a:pt x="3154526" y="5146324"/>
                </a:lnTo>
                <a:lnTo>
                  <a:pt x="3154526" y="5195560"/>
                </a:lnTo>
                <a:lnTo>
                  <a:pt x="2893424" y="5222073"/>
                </a:lnTo>
                <a:cubicBezTo>
                  <a:pt x="2723102" y="5236843"/>
                  <a:pt x="2552184" y="5234050"/>
                  <a:pt x="2386859" y="5181967"/>
                </a:cubicBezTo>
                <a:cubicBezTo>
                  <a:pt x="2344695" y="5168797"/>
                  <a:pt x="2273873" y="5156530"/>
                  <a:pt x="2246076" y="5123402"/>
                </a:cubicBezTo>
                <a:cubicBezTo>
                  <a:pt x="2248155" y="5065206"/>
                  <a:pt x="2304768" y="5047057"/>
                  <a:pt x="2334992" y="5028470"/>
                </a:cubicBezTo>
                <a:cubicBezTo>
                  <a:pt x="2452848" y="4957239"/>
                  <a:pt x="2572264" y="4889215"/>
                  <a:pt x="2693848" y="4824451"/>
                </a:cubicBezTo>
                <a:cubicBezTo>
                  <a:pt x="2786948" y="4775123"/>
                  <a:pt x="2885106" y="4754573"/>
                  <a:pt x="2984957" y="4764199"/>
                </a:cubicBezTo>
                <a:close/>
                <a:moveTo>
                  <a:pt x="2257356" y="4262588"/>
                </a:moveTo>
                <a:cubicBezTo>
                  <a:pt x="2189977" y="4262303"/>
                  <a:pt x="2140260" y="4266339"/>
                  <a:pt x="2122814" y="4273357"/>
                </a:cubicBezTo>
                <a:cubicBezTo>
                  <a:pt x="2175826" y="4302827"/>
                  <a:pt x="2336755" y="4324727"/>
                  <a:pt x="2427819" y="4316623"/>
                </a:cubicBezTo>
                <a:cubicBezTo>
                  <a:pt x="2449822" y="4314531"/>
                  <a:pt x="2473394" y="4319027"/>
                  <a:pt x="2495745" y="4323417"/>
                </a:cubicBezTo>
                <a:cubicBezTo>
                  <a:pt x="2611332" y="4347235"/>
                  <a:pt x="2726479" y="4372552"/>
                  <a:pt x="2842012" y="4396980"/>
                </a:cubicBezTo>
                <a:cubicBezTo>
                  <a:pt x="2876678" y="4404585"/>
                  <a:pt x="2911453" y="4410971"/>
                  <a:pt x="2946172" y="4417967"/>
                </a:cubicBezTo>
                <a:cubicBezTo>
                  <a:pt x="2820585" y="4303185"/>
                  <a:pt x="2459492" y="4263443"/>
                  <a:pt x="2257356" y="4262588"/>
                </a:cubicBezTo>
                <a:close/>
                <a:moveTo>
                  <a:pt x="2658537" y="3869558"/>
                </a:moveTo>
                <a:cubicBezTo>
                  <a:pt x="2652732" y="3876123"/>
                  <a:pt x="2646980" y="3882078"/>
                  <a:pt x="2641175" y="3888643"/>
                </a:cubicBezTo>
                <a:cubicBezTo>
                  <a:pt x="2746782" y="4098095"/>
                  <a:pt x="2938317" y="4215122"/>
                  <a:pt x="3126479" y="4335544"/>
                </a:cubicBezTo>
                <a:cubicBezTo>
                  <a:pt x="3132006" y="4328648"/>
                  <a:pt x="3138143" y="4321804"/>
                  <a:pt x="3143670" y="4314908"/>
                </a:cubicBezTo>
                <a:cubicBezTo>
                  <a:pt x="2981663" y="4166330"/>
                  <a:pt x="2819935" y="4018083"/>
                  <a:pt x="2658537" y="3869558"/>
                </a:cubicBezTo>
                <a:close/>
                <a:moveTo>
                  <a:pt x="2629101" y="3729983"/>
                </a:moveTo>
                <a:cubicBezTo>
                  <a:pt x="2661589" y="3730947"/>
                  <a:pt x="2697073" y="3732787"/>
                  <a:pt x="2725377" y="3746294"/>
                </a:cubicBezTo>
                <a:cubicBezTo>
                  <a:pt x="2822777" y="3791583"/>
                  <a:pt x="2920786" y="3836926"/>
                  <a:pt x="3013384" y="3891324"/>
                </a:cubicBezTo>
                <a:lnTo>
                  <a:pt x="3154526" y="3990464"/>
                </a:lnTo>
                <a:lnTo>
                  <a:pt x="3154526" y="4060395"/>
                </a:lnTo>
                <a:lnTo>
                  <a:pt x="3036403" y="3972021"/>
                </a:lnTo>
                <a:cubicBezTo>
                  <a:pt x="2907615" y="3883525"/>
                  <a:pt x="2779554" y="3819455"/>
                  <a:pt x="2688997" y="3810128"/>
                </a:cubicBezTo>
                <a:cubicBezTo>
                  <a:pt x="2831670" y="3941058"/>
                  <a:pt x="2937046" y="4076752"/>
                  <a:pt x="3092476" y="4164235"/>
                </a:cubicBezTo>
                <a:lnTo>
                  <a:pt x="3154526" y="4207256"/>
                </a:lnTo>
                <a:lnTo>
                  <a:pt x="3154526" y="4417507"/>
                </a:lnTo>
                <a:lnTo>
                  <a:pt x="3087942" y="4378606"/>
                </a:lnTo>
                <a:cubicBezTo>
                  <a:pt x="3102143" y="4394351"/>
                  <a:pt x="3115996" y="4410565"/>
                  <a:pt x="3130359" y="4425849"/>
                </a:cubicBezTo>
                <a:lnTo>
                  <a:pt x="3154526" y="4447989"/>
                </a:lnTo>
                <a:lnTo>
                  <a:pt x="3154526" y="4543354"/>
                </a:lnTo>
                <a:lnTo>
                  <a:pt x="3094526" y="4521621"/>
                </a:lnTo>
                <a:cubicBezTo>
                  <a:pt x="3058315" y="4508467"/>
                  <a:pt x="3021946" y="4495799"/>
                  <a:pt x="2985083" y="4485238"/>
                </a:cubicBezTo>
                <a:cubicBezTo>
                  <a:pt x="2893993" y="4458928"/>
                  <a:pt x="2801476" y="4438333"/>
                  <a:pt x="2708626" y="4418017"/>
                </a:cubicBezTo>
                <a:cubicBezTo>
                  <a:pt x="2680283" y="4411879"/>
                  <a:pt x="2649801" y="4391731"/>
                  <a:pt x="2620844" y="4430706"/>
                </a:cubicBezTo>
                <a:cubicBezTo>
                  <a:pt x="2612114" y="4442549"/>
                  <a:pt x="2565967" y="4432721"/>
                  <a:pt x="2540001" y="4424025"/>
                </a:cubicBezTo>
                <a:cubicBezTo>
                  <a:pt x="2355773" y="4363740"/>
                  <a:pt x="2011228" y="4336407"/>
                  <a:pt x="1907604" y="4339664"/>
                </a:cubicBezTo>
                <a:cubicBezTo>
                  <a:pt x="1892800" y="4340130"/>
                  <a:pt x="1882913" y="4341219"/>
                  <a:pt x="1879113" y="4342926"/>
                </a:cubicBezTo>
                <a:cubicBezTo>
                  <a:pt x="1889398" y="4355183"/>
                  <a:pt x="1908839" y="4371612"/>
                  <a:pt x="1921270" y="4376988"/>
                </a:cubicBezTo>
                <a:cubicBezTo>
                  <a:pt x="2156448" y="4476588"/>
                  <a:pt x="2398951" y="4555928"/>
                  <a:pt x="2647281" y="4614572"/>
                </a:cubicBezTo>
                <a:cubicBezTo>
                  <a:pt x="2785895" y="4647295"/>
                  <a:pt x="2924346" y="4650622"/>
                  <a:pt x="3060973" y="4624283"/>
                </a:cubicBezTo>
                <a:lnTo>
                  <a:pt x="3154526" y="4599347"/>
                </a:lnTo>
                <a:lnTo>
                  <a:pt x="3154526" y="4661496"/>
                </a:lnTo>
                <a:lnTo>
                  <a:pt x="3124590" y="4670972"/>
                </a:lnTo>
                <a:cubicBezTo>
                  <a:pt x="2971313" y="4708028"/>
                  <a:pt x="2814417" y="4711286"/>
                  <a:pt x="2657957" y="4674486"/>
                </a:cubicBezTo>
                <a:cubicBezTo>
                  <a:pt x="2396648" y="4613183"/>
                  <a:pt x="2139893" y="4531689"/>
                  <a:pt x="1891952" y="4426992"/>
                </a:cubicBezTo>
                <a:cubicBezTo>
                  <a:pt x="1873862" y="4419591"/>
                  <a:pt x="1855934" y="4410359"/>
                  <a:pt x="1839998" y="4399458"/>
                </a:cubicBezTo>
                <a:cubicBezTo>
                  <a:pt x="1799184" y="4371042"/>
                  <a:pt x="1790516" y="4316218"/>
                  <a:pt x="1897411" y="4275071"/>
                </a:cubicBezTo>
                <a:cubicBezTo>
                  <a:pt x="2016133" y="4218356"/>
                  <a:pt x="2144967" y="4217510"/>
                  <a:pt x="2271660" y="4202654"/>
                </a:cubicBezTo>
                <a:cubicBezTo>
                  <a:pt x="2475666" y="4178813"/>
                  <a:pt x="2669842" y="4217414"/>
                  <a:pt x="2860369" y="4283351"/>
                </a:cubicBezTo>
                <a:cubicBezTo>
                  <a:pt x="2903590" y="4298455"/>
                  <a:pt x="2944719" y="4319831"/>
                  <a:pt x="2986729" y="4338210"/>
                </a:cubicBezTo>
                <a:cubicBezTo>
                  <a:pt x="2932216" y="4284031"/>
                  <a:pt x="2873289" y="4238074"/>
                  <a:pt x="2815025" y="4191559"/>
                </a:cubicBezTo>
                <a:cubicBezTo>
                  <a:pt x="2697609" y="4098146"/>
                  <a:pt x="2608526" y="3983216"/>
                  <a:pt x="2550431" y="3844543"/>
                </a:cubicBezTo>
                <a:cubicBezTo>
                  <a:pt x="2515920" y="3762290"/>
                  <a:pt x="2539341" y="3726831"/>
                  <a:pt x="2629101" y="3729983"/>
                </a:cubicBezTo>
                <a:close/>
                <a:moveTo>
                  <a:pt x="2911098" y="3440435"/>
                </a:moveTo>
                <a:cubicBezTo>
                  <a:pt x="2883171" y="3440018"/>
                  <a:pt x="2855398" y="3440459"/>
                  <a:pt x="2828048" y="3443932"/>
                </a:cubicBezTo>
                <a:cubicBezTo>
                  <a:pt x="2721421" y="3457758"/>
                  <a:pt x="2616099" y="3484600"/>
                  <a:pt x="2509409" y="3495655"/>
                </a:cubicBezTo>
                <a:cubicBezTo>
                  <a:pt x="2389696" y="3508042"/>
                  <a:pt x="2268567" y="3508631"/>
                  <a:pt x="2147895" y="3514483"/>
                </a:cubicBezTo>
                <a:cubicBezTo>
                  <a:pt x="2100059" y="3516800"/>
                  <a:pt x="2051667" y="3518454"/>
                  <a:pt x="2003552" y="3520439"/>
                </a:cubicBezTo>
                <a:cubicBezTo>
                  <a:pt x="2024103" y="3583357"/>
                  <a:pt x="2159850" y="3622437"/>
                  <a:pt x="2246830" y="3622276"/>
                </a:cubicBezTo>
                <a:cubicBezTo>
                  <a:pt x="2445349" y="3622231"/>
                  <a:pt x="2646030" y="3622068"/>
                  <a:pt x="2835671" y="3548747"/>
                </a:cubicBezTo>
                <a:cubicBezTo>
                  <a:pt x="2892607" y="3526938"/>
                  <a:pt x="2944804" y="3492738"/>
                  <a:pt x="2998953" y="3464237"/>
                </a:cubicBezTo>
                <a:cubicBezTo>
                  <a:pt x="2997770" y="3456761"/>
                  <a:pt x="2996257" y="3449563"/>
                  <a:pt x="2995075" y="3442088"/>
                </a:cubicBezTo>
                <a:cubicBezTo>
                  <a:pt x="2967107" y="3442128"/>
                  <a:pt x="2939025" y="3440852"/>
                  <a:pt x="2911098" y="3440435"/>
                </a:cubicBezTo>
                <a:close/>
                <a:moveTo>
                  <a:pt x="2690666" y="3299672"/>
                </a:moveTo>
                <a:cubicBezTo>
                  <a:pt x="2619313" y="3297305"/>
                  <a:pt x="2547952" y="3303272"/>
                  <a:pt x="2476905" y="3324782"/>
                </a:cubicBezTo>
                <a:cubicBezTo>
                  <a:pt x="2348716" y="3363474"/>
                  <a:pt x="2192655" y="3383779"/>
                  <a:pt x="2094849" y="3447220"/>
                </a:cubicBezTo>
                <a:cubicBezTo>
                  <a:pt x="2096255" y="3455637"/>
                  <a:pt x="2357319" y="3460692"/>
                  <a:pt x="2483888" y="3440295"/>
                </a:cubicBezTo>
                <a:cubicBezTo>
                  <a:pt x="2657838" y="3412319"/>
                  <a:pt x="2830319" y="3373155"/>
                  <a:pt x="3014076" y="3366305"/>
                </a:cubicBezTo>
                <a:cubicBezTo>
                  <a:pt x="2977564" y="3351780"/>
                  <a:pt x="2942256" y="3330600"/>
                  <a:pt x="2904378" y="3324561"/>
                </a:cubicBezTo>
                <a:cubicBezTo>
                  <a:pt x="2833363" y="3312737"/>
                  <a:pt x="2762018" y="3302038"/>
                  <a:pt x="2690666" y="3299672"/>
                </a:cubicBezTo>
                <a:close/>
                <a:moveTo>
                  <a:pt x="2600173" y="3247414"/>
                </a:moveTo>
                <a:cubicBezTo>
                  <a:pt x="2739107" y="3233347"/>
                  <a:pt x="2875094" y="3248675"/>
                  <a:pt x="3008079" y="3291395"/>
                </a:cubicBezTo>
                <a:lnTo>
                  <a:pt x="3154526" y="3354047"/>
                </a:lnTo>
                <a:lnTo>
                  <a:pt x="3154526" y="3464030"/>
                </a:lnTo>
                <a:lnTo>
                  <a:pt x="3150012" y="3464430"/>
                </a:lnTo>
                <a:cubicBezTo>
                  <a:pt x="3100914" y="3475356"/>
                  <a:pt x="3052436" y="3493594"/>
                  <a:pt x="3006185" y="3521395"/>
                </a:cubicBezTo>
                <a:cubicBezTo>
                  <a:pt x="2926027" y="3569462"/>
                  <a:pt x="2836047" y="3613915"/>
                  <a:pt x="2745224" y="3629721"/>
                </a:cubicBezTo>
                <a:cubicBezTo>
                  <a:pt x="2587573" y="3657570"/>
                  <a:pt x="2426338" y="3670362"/>
                  <a:pt x="2266244" y="3673727"/>
                </a:cubicBezTo>
                <a:cubicBezTo>
                  <a:pt x="2161862" y="3676071"/>
                  <a:pt x="2057516" y="3646772"/>
                  <a:pt x="1968615" y="3585320"/>
                </a:cubicBezTo>
                <a:cubicBezTo>
                  <a:pt x="1938796" y="3564615"/>
                  <a:pt x="1901796" y="3531306"/>
                  <a:pt x="1898396" y="3500287"/>
                </a:cubicBezTo>
                <a:cubicBezTo>
                  <a:pt x="1892616" y="3447557"/>
                  <a:pt x="1951307" y="3440648"/>
                  <a:pt x="1989083" y="3427016"/>
                </a:cubicBezTo>
                <a:cubicBezTo>
                  <a:pt x="2121741" y="3379493"/>
                  <a:pt x="2254677" y="3332301"/>
                  <a:pt x="2389567" y="3290809"/>
                </a:cubicBezTo>
                <a:cubicBezTo>
                  <a:pt x="2460502" y="3268829"/>
                  <a:pt x="2530706" y="3254447"/>
                  <a:pt x="2600173" y="3247414"/>
                </a:cubicBezTo>
                <a:close/>
                <a:moveTo>
                  <a:pt x="2319352" y="2601737"/>
                </a:moveTo>
                <a:cubicBezTo>
                  <a:pt x="2479864" y="2611004"/>
                  <a:pt x="2629308" y="2651575"/>
                  <a:pt x="2766163" y="2737145"/>
                </a:cubicBezTo>
                <a:cubicBezTo>
                  <a:pt x="2835451" y="2780619"/>
                  <a:pt x="2910653" y="2816308"/>
                  <a:pt x="2974746" y="2866399"/>
                </a:cubicBezTo>
                <a:cubicBezTo>
                  <a:pt x="3023787" y="2904282"/>
                  <a:pt x="3073991" y="2942035"/>
                  <a:pt x="3121568" y="2982134"/>
                </a:cubicBezTo>
                <a:lnTo>
                  <a:pt x="3154526" y="3011886"/>
                </a:lnTo>
                <a:lnTo>
                  <a:pt x="3154526" y="3160319"/>
                </a:lnTo>
                <a:lnTo>
                  <a:pt x="3067546" y="3110720"/>
                </a:lnTo>
                <a:cubicBezTo>
                  <a:pt x="2761030" y="2947917"/>
                  <a:pt x="2322476" y="2787314"/>
                  <a:pt x="2232937" y="2769088"/>
                </a:cubicBezTo>
                <a:cubicBezTo>
                  <a:pt x="2271002" y="2714002"/>
                  <a:pt x="2316500" y="2731147"/>
                  <a:pt x="2352619" y="2743180"/>
                </a:cubicBezTo>
                <a:cubicBezTo>
                  <a:pt x="2476839" y="2784028"/>
                  <a:pt x="2600565" y="2826985"/>
                  <a:pt x="2721589" y="2876160"/>
                </a:cubicBezTo>
                <a:cubicBezTo>
                  <a:pt x="2833126" y="2921442"/>
                  <a:pt x="2940747" y="2976218"/>
                  <a:pt x="3060914" y="3014259"/>
                </a:cubicBezTo>
                <a:cubicBezTo>
                  <a:pt x="3029142" y="2987854"/>
                  <a:pt x="2999137" y="2958837"/>
                  <a:pt x="2965264" y="2935323"/>
                </a:cubicBezTo>
                <a:cubicBezTo>
                  <a:pt x="2782298" y="2808284"/>
                  <a:pt x="2601431" y="2678353"/>
                  <a:pt x="2367226" y="2661486"/>
                </a:cubicBezTo>
                <a:cubicBezTo>
                  <a:pt x="2309507" y="2657418"/>
                  <a:pt x="2257578" y="2664297"/>
                  <a:pt x="2207259" y="2694665"/>
                </a:cubicBezTo>
                <a:cubicBezTo>
                  <a:pt x="2140333" y="2735581"/>
                  <a:pt x="2134004" y="2755005"/>
                  <a:pt x="2179723" y="2818255"/>
                </a:cubicBezTo>
                <a:cubicBezTo>
                  <a:pt x="2263765" y="2934592"/>
                  <a:pt x="2387980" y="2996333"/>
                  <a:pt x="2514888" y="3048475"/>
                </a:cubicBezTo>
                <a:cubicBezTo>
                  <a:pt x="2675451" y="3114433"/>
                  <a:pt x="2844900" y="3140546"/>
                  <a:pt x="3016861" y="3160740"/>
                </a:cubicBezTo>
                <a:lnTo>
                  <a:pt x="3154526" y="3176279"/>
                </a:lnTo>
                <a:lnTo>
                  <a:pt x="3154526" y="3250361"/>
                </a:lnTo>
                <a:lnTo>
                  <a:pt x="3091307" y="3229805"/>
                </a:lnTo>
                <a:cubicBezTo>
                  <a:pt x="2970331" y="3200913"/>
                  <a:pt x="2845789" y="3187995"/>
                  <a:pt x="2723879" y="3162709"/>
                </a:cubicBezTo>
                <a:cubicBezTo>
                  <a:pt x="2531918" y="3123378"/>
                  <a:pt x="2352246" y="3052849"/>
                  <a:pt x="2203034" y="2922890"/>
                </a:cubicBezTo>
                <a:cubicBezTo>
                  <a:pt x="2162204" y="2887714"/>
                  <a:pt x="2133093" y="2838189"/>
                  <a:pt x="2101110" y="2793332"/>
                </a:cubicBezTo>
                <a:cubicBezTo>
                  <a:pt x="2073799" y="2754715"/>
                  <a:pt x="2082736" y="2712782"/>
                  <a:pt x="2116325" y="2687419"/>
                </a:cubicBezTo>
                <a:cubicBezTo>
                  <a:pt x="2175646" y="2642160"/>
                  <a:pt x="2236186" y="2597005"/>
                  <a:pt x="2319352" y="2601737"/>
                </a:cubicBezTo>
                <a:close/>
                <a:moveTo>
                  <a:pt x="1350946" y="1631006"/>
                </a:moveTo>
                <a:cubicBezTo>
                  <a:pt x="1231934" y="1635465"/>
                  <a:pt x="1116058" y="1653099"/>
                  <a:pt x="1004901" y="1697258"/>
                </a:cubicBezTo>
                <a:cubicBezTo>
                  <a:pt x="987400" y="1704041"/>
                  <a:pt x="971905" y="1715913"/>
                  <a:pt x="955407" y="1725240"/>
                </a:cubicBezTo>
                <a:cubicBezTo>
                  <a:pt x="966639" y="1785816"/>
                  <a:pt x="1017519" y="1804655"/>
                  <a:pt x="1056827" y="1829253"/>
                </a:cubicBezTo>
                <a:cubicBezTo>
                  <a:pt x="1231268" y="1938043"/>
                  <a:pt x="1422837" y="1999155"/>
                  <a:pt x="1626585" y="2030287"/>
                </a:cubicBezTo>
                <a:cubicBezTo>
                  <a:pt x="1823957" y="2060561"/>
                  <a:pt x="2019631" y="2099599"/>
                  <a:pt x="2214811" y="2140743"/>
                </a:cubicBezTo>
                <a:cubicBezTo>
                  <a:pt x="2303499" y="2159472"/>
                  <a:pt x="2388397" y="2193234"/>
                  <a:pt x="2475442" y="2220115"/>
                </a:cubicBezTo>
                <a:cubicBezTo>
                  <a:pt x="2104592" y="1972985"/>
                  <a:pt x="1687908" y="1847862"/>
                  <a:pt x="1255641" y="1766864"/>
                </a:cubicBezTo>
                <a:cubicBezTo>
                  <a:pt x="1255251" y="1719208"/>
                  <a:pt x="1277138" y="1714955"/>
                  <a:pt x="1305929" y="1722974"/>
                </a:cubicBezTo>
                <a:cubicBezTo>
                  <a:pt x="1538973" y="1787671"/>
                  <a:pt x="1780869" y="1821795"/>
                  <a:pt x="2002915" y="1923946"/>
                </a:cubicBezTo>
                <a:cubicBezTo>
                  <a:pt x="2151427" y="1992395"/>
                  <a:pt x="2300710" y="2059069"/>
                  <a:pt x="2449662" y="2126020"/>
                </a:cubicBezTo>
                <a:cubicBezTo>
                  <a:pt x="2460594" y="2130960"/>
                  <a:pt x="2472685" y="2133234"/>
                  <a:pt x="2505028" y="2142789"/>
                </a:cubicBezTo>
                <a:cubicBezTo>
                  <a:pt x="2475571" y="2111055"/>
                  <a:pt x="2460365" y="2081474"/>
                  <a:pt x="2446175" y="2082091"/>
                </a:cubicBezTo>
                <a:cubicBezTo>
                  <a:pt x="2379269" y="2084602"/>
                  <a:pt x="2355631" y="2028791"/>
                  <a:pt x="2312648" y="1997116"/>
                </a:cubicBezTo>
                <a:cubicBezTo>
                  <a:pt x="2026480" y="1786187"/>
                  <a:pt x="1723671" y="1617449"/>
                  <a:pt x="1350946" y="1631006"/>
                </a:cubicBezTo>
                <a:close/>
                <a:moveTo>
                  <a:pt x="2656659" y="1238775"/>
                </a:moveTo>
                <a:cubicBezTo>
                  <a:pt x="2644606" y="1298568"/>
                  <a:pt x="2626428" y="1347692"/>
                  <a:pt x="2625436" y="1397072"/>
                </a:cubicBezTo>
                <a:cubicBezTo>
                  <a:pt x="2619407" y="1728988"/>
                  <a:pt x="2721248" y="2033054"/>
                  <a:pt x="2875161" y="2321650"/>
                </a:cubicBezTo>
                <a:cubicBezTo>
                  <a:pt x="2888582" y="2347082"/>
                  <a:pt x="2908758" y="2369104"/>
                  <a:pt x="2925722" y="2392692"/>
                </a:cubicBezTo>
                <a:cubicBezTo>
                  <a:pt x="2886672" y="2243683"/>
                  <a:pt x="2841864" y="2097249"/>
                  <a:pt x="2811462" y="1947758"/>
                </a:cubicBezTo>
                <a:cubicBezTo>
                  <a:pt x="2781284" y="1799209"/>
                  <a:pt x="2712820" y="1659639"/>
                  <a:pt x="2718919" y="1497019"/>
                </a:cubicBezTo>
                <a:cubicBezTo>
                  <a:pt x="2730586" y="1507553"/>
                  <a:pt x="2749788" y="1516279"/>
                  <a:pt x="2753255" y="1529176"/>
                </a:cubicBezTo>
                <a:cubicBezTo>
                  <a:pt x="2797108" y="1693348"/>
                  <a:pt x="2835310" y="1858876"/>
                  <a:pt x="2881379" y="2022317"/>
                </a:cubicBezTo>
                <a:cubicBezTo>
                  <a:pt x="2914140" y="2138215"/>
                  <a:pt x="2951889" y="2253316"/>
                  <a:pt x="2996393" y="2365005"/>
                </a:cubicBezTo>
                <a:cubicBezTo>
                  <a:pt x="3016804" y="2415622"/>
                  <a:pt x="3059865" y="2456828"/>
                  <a:pt x="3100133" y="2512233"/>
                </a:cubicBezTo>
                <a:cubicBezTo>
                  <a:pt x="3125902" y="2321819"/>
                  <a:pt x="3114999" y="2142982"/>
                  <a:pt x="3079545" y="1967247"/>
                </a:cubicBezTo>
                <a:cubicBezTo>
                  <a:pt x="3043195" y="1787746"/>
                  <a:pt x="2984240" y="1613666"/>
                  <a:pt x="2899475" y="1449951"/>
                </a:cubicBezTo>
                <a:cubicBezTo>
                  <a:pt x="2849352" y="1353137"/>
                  <a:pt x="2770149" y="1289757"/>
                  <a:pt x="2656659" y="1238775"/>
                </a:cubicBezTo>
                <a:close/>
                <a:moveTo>
                  <a:pt x="1367798" y="807514"/>
                </a:moveTo>
                <a:cubicBezTo>
                  <a:pt x="1352912" y="807830"/>
                  <a:pt x="1337552" y="809508"/>
                  <a:pt x="1321670" y="812743"/>
                </a:cubicBezTo>
                <a:cubicBezTo>
                  <a:pt x="1275978" y="877616"/>
                  <a:pt x="1280886" y="936724"/>
                  <a:pt x="1326427" y="995044"/>
                </a:cubicBezTo>
                <a:cubicBezTo>
                  <a:pt x="1433301" y="1131174"/>
                  <a:pt x="1539511" y="1267862"/>
                  <a:pt x="1646715" y="1403714"/>
                </a:cubicBezTo>
                <a:cubicBezTo>
                  <a:pt x="1662730" y="1424147"/>
                  <a:pt x="1685275" y="1440230"/>
                  <a:pt x="1699020" y="1462003"/>
                </a:cubicBezTo>
                <a:cubicBezTo>
                  <a:pt x="1800908" y="1623204"/>
                  <a:pt x="1970651" y="1691339"/>
                  <a:pt x="2128129" y="1776540"/>
                </a:cubicBezTo>
                <a:cubicBezTo>
                  <a:pt x="2132515" y="1779070"/>
                  <a:pt x="2139771" y="1776932"/>
                  <a:pt x="2153908" y="1776925"/>
                </a:cubicBezTo>
                <a:cubicBezTo>
                  <a:pt x="1913308" y="1495583"/>
                  <a:pt x="1480360" y="988380"/>
                  <a:pt x="1447891" y="949010"/>
                </a:cubicBezTo>
                <a:cubicBezTo>
                  <a:pt x="1438440" y="937747"/>
                  <a:pt x="1451500" y="904772"/>
                  <a:pt x="1451500" y="904772"/>
                </a:cubicBezTo>
                <a:cubicBezTo>
                  <a:pt x="1583380" y="1043065"/>
                  <a:pt x="1709693" y="1171351"/>
                  <a:pt x="1824226" y="1311217"/>
                </a:cubicBezTo>
                <a:cubicBezTo>
                  <a:pt x="1939592" y="1452076"/>
                  <a:pt x="2051809" y="1597271"/>
                  <a:pt x="2204689" y="1730927"/>
                </a:cubicBezTo>
                <a:cubicBezTo>
                  <a:pt x="2130020" y="1522613"/>
                  <a:pt x="2018534" y="1358739"/>
                  <a:pt x="1890667" y="1206353"/>
                </a:cubicBezTo>
                <a:cubicBezTo>
                  <a:pt x="1809499" y="1109621"/>
                  <a:pt x="1722572" y="1015464"/>
                  <a:pt x="1627192" y="933479"/>
                </a:cubicBezTo>
                <a:cubicBezTo>
                  <a:pt x="1552970" y="869801"/>
                  <a:pt x="1471998" y="805303"/>
                  <a:pt x="1367798" y="807514"/>
                </a:cubicBezTo>
                <a:close/>
                <a:moveTo>
                  <a:pt x="283580" y="681216"/>
                </a:moveTo>
                <a:cubicBezTo>
                  <a:pt x="225321" y="683247"/>
                  <a:pt x="165634" y="690991"/>
                  <a:pt x="110348" y="708025"/>
                </a:cubicBezTo>
                <a:cubicBezTo>
                  <a:pt x="47806" y="727198"/>
                  <a:pt x="38159" y="773680"/>
                  <a:pt x="85723" y="819576"/>
                </a:cubicBezTo>
                <a:cubicBezTo>
                  <a:pt x="117727" y="850303"/>
                  <a:pt x="158972" y="873839"/>
                  <a:pt x="199932" y="893664"/>
                </a:cubicBezTo>
                <a:cubicBezTo>
                  <a:pt x="371707" y="977029"/>
                  <a:pt x="555037" y="1023602"/>
                  <a:pt x="740736" y="1064235"/>
                </a:cubicBezTo>
                <a:cubicBezTo>
                  <a:pt x="864036" y="1091178"/>
                  <a:pt x="987282" y="1118732"/>
                  <a:pt x="1110528" y="1146285"/>
                </a:cubicBezTo>
                <a:cubicBezTo>
                  <a:pt x="928947" y="972356"/>
                  <a:pt x="701131" y="914563"/>
                  <a:pt x="459412" y="885372"/>
                </a:cubicBezTo>
                <a:cubicBezTo>
                  <a:pt x="478175" y="826159"/>
                  <a:pt x="516123" y="838350"/>
                  <a:pt x="543138" y="845601"/>
                </a:cubicBezTo>
                <a:cubicBezTo>
                  <a:pt x="666284" y="877754"/>
                  <a:pt x="787832" y="914071"/>
                  <a:pt x="910153" y="948610"/>
                </a:cubicBezTo>
                <a:cubicBezTo>
                  <a:pt x="924243" y="952594"/>
                  <a:pt x="938442" y="955357"/>
                  <a:pt x="966399" y="962382"/>
                </a:cubicBezTo>
                <a:cubicBezTo>
                  <a:pt x="763292" y="781678"/>
                  <a:pt x="547213" y="671132"/>
                  <a:pt x="283580" y="681216"/>
                </a:cubicBezTo>
                <a:close/>
                <a:moveTo>
                  <a:pt x="1590373" y="207352"/>
                </a:moveTo>
                <a:cubicBezTo>
                  <a:pt x="1587096" y="251312"/>
                  <a:pt x="1763468" y="775662"/>
                  <a:pt x="1849000" y="1052202"/>
                </a:cubicBezTo>
                <a:cubicBezTo>
                  <a:pt x="1854082" y="1067696"/>
                  <a:pt x="1873068" y="1078862"/>
                  <a:pt x="1897521" y="1104633"/>
                </a:cubicBezTo>
                <a:cubicBezTo>
                  <a:pt x="1921800" y="754017"/>
                  <a:pt x="1649474" y="209696"/>
                  <a:pt x="1590373" y="207352"/>
                </a:cubicBezTo>
                <a:close/>
                <a:moveTo>
                  <a:pt x="1477590" y="196987"/>
                </a:moveTo>
                <a:cubicBezTo>
                  <a:pt x="1437812" y="254076"/>
                  <a:pt x="1537127" y="801874"/>
                  <a:pt x="1734197" y="915385"/>
                </a:cubicBezTo>
                <a:cubicBezTo>
                  <a:pt x="1703208" y="682273"/>
                  <a:pt x="1525823" y="221435"/>
                  <a:pt x="1477590" y="196987"/>
                </a:cubicBezTo>
                <a:close/>
                <a:moveTo>
                  <a:pt x="1520807" y="401"/>
                </a:moveTo>
                <a:cubicBezTo>
                  <a:pt x="1579358" y="-18810"/>
                  <a:pt x="1968747" y="657606"/>
                  <a:pt x="1959261" y="1004279"/>
                </a:cubicBezTo>
                <a:cubicBezTo>
                  <a:pt x="1957114" y="1080597"/>
                  <a:pt x="1972663" y="1161825"/>
                  <a:pt x="1999831" y="1233302"/>
                </a:cubicBezTo>
                <a:cubicBezTo>
                  <a:pt x="2026326" y="1301958"/>
                  <a:pt x="2079241" y="1360300"/>
                  <a:pt x="2119085" y="1423964"/>
                </a:cubicBezTo>
                <a:cubicBezTo>
                  <a:pt x="2203893" y="1559417"/>
                  <a:pt x="2292245" y="1693025"/>
                  <a:pt x="2335471" y="1850384"/>
                </a:cubicBezTo>
                <a:cubicBezTo>
                  <a:pt x="2345481" y="1886581"/>
                  <a:pt x="2366083" y="1924618"/>
                  <a:pt x="2392591" y="1951489"/>
                </a:cubicBezTo>
                <a:cubicBezTo>
                  <a:pt x="2509236" y="2070951"/>
                  <a:pt x="2629256" y="2187019"/>
                  <a:pt x="2748943" y="2303364"/>
                </a:cubicBezTo>
                <a:cubicBezTo>
                  <a:pt x="2764224" y="2318204"/>
                  <a:pt x="2785533" y="2327420"/>
                  <a:pt x="2806241" y="2339964"/>
                </a:cubicBezTo>
                <a:cubicBezTo>
                  <a:pt x="2762509" y="2226497"/>
                  <a:pt x="2718237" y="2119129"/>
                  <a:pt x="2679338" y="2010074"/>
                </a:cubicBezTo>
                <a:cubicBezTo>
                  <a:pt x="2652046" y="1933055"/>
                  <a:pt x="2633007" y="1853061"/>
                  <a:pt x="2606989" y="1775538"/>
                </a:cubicBezTo>
                <a:cubicBezTo>
                  <a:pt x="2555401" y="1622372"/>
                  <a:pt x="2567060" y="1466379"/>
                  <a:pt x="2582155" y="1309760"/>
                </a:cubicBezTo>
                <a:cubicBezTo>
                  <a:pt x="2583890" y="1293627"/>
                  <a:pt x="2587787" y="1277372"/>
                  <a:pt x="2592851" y="1261833"/>
                </a:cubicBezTo>
                <a:cubicBezTo>
                  <a:pt x="2617403" y="1189295"/>
                  <a:pt x="2652398" y="1172350"/>
                  <a:pt x="2718128" y="1210907"/>
                </a:cubicBezTo>
                <a:cubicBezTo>
                  <a:pt x="2814833" y="1267504"/>
                  <a:pt x="2902198" y="1335891"/>
                  <a:pt x="2951511" y="1441852"/>
                </a:cubicBezTo>
                <a:cubicBezTo>
                  <a:pt x="3038773" y="1630286"/>
                  <a:pt x="3113633" y="1822140"/>
                  <a:pt x="3144770" y="2025597"/>
                </a:cubicBezTo>
                <a:lnTo>
                  <a:pt x="3154526" y="2110676"/>
                </a:lnTo>
                <a:lnTo>
                  <a:pt x="3154526" y="2821253"/>
                </a:lnTo>
                <a:lnTo>
                  <a:pt x="2760231" y="2387604"/>
                </a:lnTo>
                <a:cubicBezTo>
                  <a:pt x="2741167" y="2366906"/>
                  <a:pt x="2700516" y="2336662"/>
                  <a:pt x="2690109" y="2343136"/>
                </a:cubicBezTo>
                <a:cubicBezTo>
                  <a:pt x="2642229" y="2373715"/>
                  <a:pt x="2618013" y="2331373"/>
                  <a:pt x="2584945" y="2319604"/>
                </a:cubicBezTo>
                <a:cubicBezTo>
                  <a:pt x="2547993" y="2306578"/>
                  <a:pt x="2513851" y="2286113"/>
                  <a:pt x="2476459" y="2274585"/>
                </a:cubicBezTo>
                <a:cubicBezTo>
                  <a:pt x="2201011" y="2189017"/>
                  <a:pt x="1923696" y="2110661"/>
                  <a:pt x="1635021" y="2080790"/>
                </a:cubicBezTo>
                <a:cubicBezTo>
                  <a:pt x="1402684" y="2056710"/>
                  <a:pt x="1188399" y="1977966"/>
                  <a:pt x="994284" y="1848426"/>
                </a:cubicBezTo>
                <a:cubicBezTo>
                  <a:pt x="950197" y="1818806"/>
                  <a:pt x="889766" y="1793304"/>
                  <a:pt x="900907" y="1722986"/>
                </a:cubicBezTo>
                <a:cubicBezTo>
                  <a:pt x="911231" y="1658436"/>
                  <a:pt x="971752" y="1651685"/>
                  <a:pt x="1019942" y="1634959"/>
                </a:cubicBezTo>
                <a:cubicBezTo>
                  <a:pt x="1154986" y="1588257"/>
                  <a:pt x="1294758" y="1571459"/>
                  <a:pt x="1436756" y="1581585"/>
                </a:cubicBezTo>
                <a:cubicBezTo>
                  <a:pt x="1536337" y="1588349"/>
                  <a:pt x="1635547" y="1602764"/>
                  <a:pt x="1745065" y="1615304"/>
                </a:cubicBezTo>
                <a:cubicBezTo>
                  <a:pt x="1693416" y="1553077"/>
                  <a:pt x="1654406" y="1490407"/>
                  <a:pt x="1601192" y="1445865"/>
                </a:cubicBezTo>
                <a:cubicBezTo>
                  <a:pt x="1541977" y="1396196"/>
                  <a:pt x="1469385" y="1362268"/>
                  <a:pt x="1401935" y="1322332"/>
                </a:cubicBezTo>
                <a:cubicBezTo>
                  <a:pt x="1386168" y="1312982"/>
                  <a:pt x="1361963" y="1298292"/>
                  <a:pt x="1350058" y="1304329"/>
                </a:cubicBezTo>
                <a:cubicBezTo>
                  <a:pt x="1286876" y="1334200"/>
                  <a:pt x="1244919" y="1290939"/>
                  <a:pt x="1196299" y="1267380"/>
                </a:cubicBezTo>
                <a:cubicBezTo>
                  <a:pt x="1135027" y="1237503"/>
                  <a:pt x="1075019" y="1203742"/>
                  <a:pt x="1010774" y="1183133"/>
                </a:cubicBezTo>
                <a:cubicBezTo>
                  <a:pt x="929829" y="1156779"/>
                  <a:pt x="845805" y="1140912"/>
                  <a:pt x="762606" y="1122658"/>
                </a:cubicBezTo>
                <a:cubicBezTo>
                  <a:pt x="554386" y="1076085"/>
                  <a:pt x="347431" y="1025625"/>
                  <a:pt x="154893" y="930327"/>
                </a:cubicBezTo>
                <a:cubicBezTo>
                  <a:pt x="114267" y="910224"/>
                  <a:pt x="72689" y="886965"/>
                  <a:pt x="41348" y="855682"/>
                </a:cubicBezTo>
                <a:cubicBezTo>
                  <a:pt x="-23890" y="790745"/>
                  <a:pt x="-10548" y="712936"/>
                  <a:pt x="71618" y="669959"/>
                </a:cubicBezTo>
                <a:cubicBezTo>
                  <a:pt x="108660" y="650732"/>
                  <a:pt x="151808" y="635413"/>
                  <a:pt x="192882" y="633126"/>
                </a:cubicBezTo>
                <a:cubicBezTo>
                  <a:pt x="388435" y="621458"/>
                  <a:pt x="577746" y="642126"/>
                  <a:pt x="753661" y="741211"/>
                </a:cubicBezTo>
                <a:cubicBezTo>
                  <a:pt x="944176" y="848932"/>
                  <a:pt x="1100640" y="997646"/>
                  <a:pt x="1255776" y="1147472"/>
                </a:cubicBezTo>
                <a:cubicBezTo>
                  <a:pt x="1315230" y="1204844"/>
                  <a:pt x="1380518" y="1244899"/>
                  <a:pt x="1455766" y="1276598"/>
                </a:cubicBezTo>
                <a:cubicBezTo>
                  <a:pt x="1402679" y="1192433"/>
                  <a:pt x="1340907" y="1116120"/>
                  <a:pt x="1288932" y="1033280"/>
                </a:cubicBezTo>
                <a:cubicBezTo>
                  <a:pt x="1260385" y="987797"/>
                  <a:pt x="1238801" y="933085"/>
                  <a:pt x="1232411" y="880301"/>
                </a:cubicBezTo>
                <a:cubicBezTo>
                  <a:pt x="1221385" y="789633"/>
                  <a:pt x="1293466" y="725198"/>
                  <a:pt x="1384570" y="733996"/>
                </a:cubicBezTo>
                <a:cubicBezTo>
                  <a:pt x="1422941" y="737928"/>
                  <a:pt x="1460549" y="747017"/>
                  <a:pt x="1507746" y="755398"/>
                </a:cubicBezTo>
                <a:cubicBezTo>
                  <a:pt x="1495976" y="725193"/>
                  <a:pt x="1487937" y="701455"/>
                  <a:pt x="1477350" y="678725"/>
                </a:cubicBezTo>
                <a:cubicBezTo>
                  <a:pt x="1402121" y="514913"/>
                  <a:pt x="1405757" y="341942"/>
                  <a:pt x="1417151" y="168105"/>
                </a:cubicBezTo>
                <a:cubicBezTo>
                  <a:pt x="1422285" y="89280"/>
                  <a:pt x="1443928" y="28781"/>
                  <a:pt x="1520807" y="401"/>
                </a:cubicBezTo>
                <a:close/>
              </a:path>
            </a:pathLst>
          </a:custGeom>
          <a:solidFill>
            <a:schemeClr val="accent4">
              <a:lumMod val="60000"/>
              <a:lumOff val="40000"/>
              <a:alpha val="3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b="0" i="0" dirty="0">
              <a:solidFill>
                <a:schemeClr val="tx1"/>
              </a:solidFill>
              <a:latin typeface="Microsoft JhengHei" panose="020B0604030504040204" pitchFamily="34" charset="-120"/>
            </a:endParaRPr>
          </a:p>
        </p:txBody>
      </p:sp>
      <p:pic>
        <p:nvPicPr>
          <p:cNvPr id="6" name="Graphic 5">
            <a:extLst>
              <a:ext uri="{FF2B5EF4-FFF2-40B4-BE49-F238E27FC236}">
                <a16:creationId xmlns:a16="http://schemas.microsoft.com/office/drawing/2014/main" id="{7CB19B63-2AAF-E86D-D7F1-B659DB36B5AC}"/>
              </a:ext>
              <a:ext uri="{C183D7F6-B498-43B3-948B-1728B52AA6E4}">
                <adec:decorative xmlns:adec="http://schemas.microsoft.com/office/drawing/2017/decorative" val="1"/>
              </a:ext>
            </a:extLst>
          </p:cNvPr>
          <p:cNvPicPr>
            <a:picLocks noChangeAspect="1"/>
          </p:cNvPicPr>
          <p:nvPr userDrawn="1"/>
        </p:nvPicPr>
        <p:blipFill>
          <a:blip r:embed="rId2">
            <a:alphaModFix/>
            <a:extLst>
              <a:ext uri="{96DAC541-7B7A-43D3-8B79-37D633B846F1}">
                <asvg:svgBlip xmlns:asvg="http://schemas.microsoft.com/office/drawing/2016/SVG/main" r:embed="rId3"/>
              </a:ext>
            </a:extLst>
          </a:blip>
          <a:srcRect l="27188"/>
          <a:stretch>
            <a:fillRect/>
          </a:stretch>
        </p:blipFill>
        <p:spPr>
          <a:xfrm>
            <a:off x="-1" y="2673019"/>
            <a:ext cx="1697023" cy="1898712"/>
          </a:xfrm>
          <a:custGeom>
            <a:avLst/>
            <a:gdLst>
              <a:gd name="connsiteX0" fmla="*/ 0 w 1697023"/>
              <a:gd name="connsiteY0" fmla="*/ 0 h 1898712"/>
              <a:gd name="connsiteX1" fmla="*/ 1697023 w 1697023"/>
              <a:gd name="connsiteY1" fmla="*/ 0 h 1898712"/>
              <a:gd name="connsiteX2" fmla="*/ 1697023 w 1697023"/>
              <a:gd name="connsiteY2" fmla="*/ 1898712 h 1898712"/>
              <a:gd name="connsiteX3" fmla="*/ 0 w 1697023"/>
              <a:gd name="connsiteY3" fmla="*/ 1898712 h 1898712"/>
            </a:gdLst>
            <a:ahLst/>
            <a:cxnLst>
              <a:cxn ang="0">
                <a:pos x="connsiteX0" y="connsiteY0"/>
              </a:cxn>
              <a:cxn ang="0">
                <a:pos x="connsiteX1" y="connsiteY1"/>
              </a:cxn>
              <a:cxn ang="0">
                <a:pos x="connsiteX2" y="connsiteY2"/>
              </a:cxn>
              <a:cxn ang="0">
                <a:pos x="connsiteX3" y="connsiteY3"/>
              </a:cxn>
            </a:cxnLst>
            <a:rect l="l" t="t" r="r" b="b"/>
            <a:pathLst>
              <a:path w="1697023" h="1898712">
                <a:moveTo>
                  <a:pt x="0" y="0"/>
                </a:moveTo>
                <a:lnTo>
                  <a:pt x="1697023" y="0"/>
                </a:lnTo>
                <a:lnTo>
                  <a:pt x="1697023" y="1898712"/>
                </a:lnTo>
                <a:lnTo>
                  <a:pt x="0" y="1898712"/>
                </a:lnTo>
                <a:close/>
              </a:path>
            </a:pathLst>
          </a:custGeom>
        </p:spPr>
      </p:pic>
      <p:sp>
        <p:nvSpPr>
          <p:cNvPr id="22" name="Freeform: Shape 21">
            <a:extLst>
              <a:ext uri="{FF2B5EF4-FFF2-40B4-BE49-F238E27FC236}">
                <a16:creationId xmlns:a16="http://schemas.microsoft.com/office/drawing/2014/main" id="{83712F38-4391-A499-56E2-8F095A506D08}"/>
              </a:ext>
              <a:ext uri="{C183D7F6-B498-43B3-948B-1728B52AA6E4}">
                <adec:decorative xmlns:adec="http://schemas.microsoft.com/office/drawing/2017/decorative" val="1"/>
              </a:ext>
            </a:extLst>
          </p:cNvPr>
          <p:cNvSpPr/>
          <p:nvPr userDrawn="1"/>
        </p:nvSpPr>
        <p:spPr>
          <a:xfrm>
            <a:off x="0" y="2"/>
            <a:ext cx="2476443" cy="337724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b="0" i="0" dirty="0">
              <a:solidFill>
                <a:schemeClr val="tx1"/>
              </a:solidFill>
              <a:latin typeface="Microsoft JhengHei" panose="020B0604030504040204" pitchFamily="34" charset="-120"/>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914400" y="914400"/>
            <a:ext cx="10360152" cy="2843784"/>
          </a:xfrm>
        </p:spPr>
        <p:txBody>
          <a:bodyPr anchor="b" anchorCtr="0"/>
          <a:lstStyle>
            <a:lvl1pPr algn="ctr">
              <a:defRPr sz="4800" b="1" i="0" cap="none" baseline="0">
                <a:latin typeface="Microsoft JhengHei" panose="020B0604030504040204" pitchFamily="34" charset="-120"/>
              </a:defRPr>
            </a:lvl1pPr>
          </a:lstStyle>
          <a:p>
            <a:r>
              <a:rPr lang="en-US" dirty="0"/>
              <a:t>click to add title</a:t>
            </a:r>
          </a:p>
        </p:txBody>
      </p:sp>
      <p:sp>
        <p:nvSpPr>
          <p:cNvPr id="32" name="Text Placeholder 31">
            <a:extLst>
              <a:ext uri="{FF2B5EF4-FFF2-40B4-BE49-F238E27FC236}">
                <a16:creationId xmlns:a16="http://schemas.microsoft.com/office/drawing/2014/main" id="{ACAB76B7-8AE6-9FE8-3022-219618D5810C}"/>
              </a:ext>
            </a:extLst>
          </p:cNvPr>
          <p:cNvSpPr>
            <a:spLocks noGrp="1"/>
          </p:cNvSpPr>
          <p:nvPr>
            <p:ph type="body" sz="quarter" idx="13" hasCustomPrompt="1"/>
          </p:nvPr>
        </p:nvSpPr>
        <p:spPr>
          <a:xfrm>
            <a:off x="2041114" y="3825875"/>
            <a:ext cx="8109772" cy="2644775"/>
          </a:xfrm>
        </p:spPr>
        <p:txBody>
          <a:bodyPr>
            <a:normAutofit/>
          </a:bodyPr>
          <a:lstStyle>
            <a:lvl1pPr marL="0" indent="0" algn="ctr">
              <a:lnSpc>
                <a:spcPct val="100000"/>
              </a:lnSpc>
              <a:spcBef>
                <a:spcPts val="0"/>
              </a:spcBef>
              <a:buNone/>
              <a:defRPr sz="2400" cap="all" baseline="0"/>
            </a:lvl1pPr>
          </a:lstStyle>
          <a:p>
            <a:pPr lvl="0"/>
            <a:r>
              <a:rPr lang="en-US" dirty="0"/>
              <a:t>Click to add text</a:t>
            </a:r>
          </a:p>
        </p:txBody>
      </p:sp>
    </p:spTree>
    <p:extLst>
      <p:ext uri="{BB962C8B-B14F-4D97-AF65-F5344CB8AC3E}">
        <p14:creationId xmlns:p14="http://schemas.microsoft.com/office/powerpoint/2010/main" val="3429611174"/>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able 1">
    <p:bg>
      <p:bgPr>
        <a:solidFill>
          <a:schemeClr val="bg2"/>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F179F09D-FCEF-2378-FD6D-390137D19D7F}"/>
              </a:ext>
            </a:extLst>
          </p:cNvPr>
          <p:cNvSpPr>
            <a:spLocks noGrp="1"/>
          </p:cNvSpPr>
          <p:nvPr>
            <p:ph type="title" hasCustomPrompt="1"/>
          </p:nvPr>
        </p:nvSpPr>
        <p:spPr>
          <a:xfrm>
            <a:off x="914400" y="914400"/>
            <a:ext cx="10360152" cy="914400"/>
          </a:xfrm>
        </p:spPr>
        <p:txBody>
          <a:bodyPr anchor="b" anchorCtr="0"/>
          <a:lstStyle>
            <a:lvl1pPr>
              <a:defRPr sz="3200"/>
            </a:lvl1pPr>
          </a:lstStyle>
          <a:p>
            <a:r>
              <a:rPr lang="en-US" dirty="0"/>
              <a:t>click to add title</a:t>
            </a:r>
          </a:p>
        </p:txBody>
      </p:sp>
      <p:sp>
        <p:nvSpPr>
          <p:cNvPr id="2" name="Content Placeholder 6">
            <a:extLst>
              <a:ext uri="{FF2B5EF4-FFF2-40B4-BE49-F238E27FC236}">
                <a16:creationId xmlns:a16="http://schemas.microsoft.com/office/drawing/2014/main" id="{43E2AC72-73DB-7038-4867-55751103F51A}"/>
              </a:ext>
            </a:extLst>
          </p:cNvPr>
          <p:cNvSpPr>
            <a:spLocks noGrp="1"/>
          </p:cNvSpPr>
          <p:nvPr>
            <p:ph sz="quarter" idx="11"/>
          </p:nvPr>
        </p:nvSpPr>
        <p:spPr>
          <a:xfrm>
            <a:off x="914400" y="2039112"/>
            <a:ext cx="4576953" cy="3877055"/>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Content Placeholder 6">
            <a:extLst>
              <a:ext uri="{FF2B5EF4-FFF2-40B4-BE49-F238E27FC236}">
                <a16:creationId xmlns:a16="http://schemas.microsoft.com/office/drawing/2014/main" id="{C4B21F26-677B-015C-5D71-238B3798DF57}"/>
              </a:ext>
            </a:extLst>
          </p:cNvPr>
          <p:cNvSpPr>
            <a:spLocks noGrp="1"/>
          </p:cNvSpPr>
          <p:nvPr>
            <p:ph sz="quarter" idx="12"/>
          </p:nvPr>
        </p:nvSpPr>
        <p:spPr>
          <a:xfrm>
            <a:off x="6357747" y="2039112"/>
            <a:ext cx="4576953" cy="3877055"/>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Freeform 6">
            <a:extLst>
              <a:ext uri="{FF2B5EF4-FFF2-40B4-BE49-F238E27FC236}">
                <a16:creationId xmlns:a16="http://schemas.microsoft.com/office/drawing/2014/main" id="{A3F1B258-8FBC-06A8-3A1F-466CEEDBBEF2}"/>
              </a:ext>
              <a:ext uri="{C183D7F6-B498-43B3-948B-1728B52AA6E4}">
                <adec:decorative xmlns:adec="http://schemas.microsoft.com/office/drawing/2017/decorative" val="1"/>
              </a:ext>
            </a:extLst>
          </p:cNvPr>
          <p:cNvSpPr/>
          <p:nvPr userDrawn="1"/>
        </p:nvSpPr>
        <p:spPr>
          <a:xfrm>
            <a:off x="0" y="5879804"/>
            <a:ext cx="4707470" cy="978196"/>
          </a:xfrm>
          <a:custGeom>
            <a:avLst/>
            <a:gdLst>
              <a:gd name="connsiteX0" fmla="*/ 4059737 w 4707470"/>
              <a:gd name="connsiteY0" fmla="*/ 967990 h 978196"/>
              <a:gd name="connsiteX1" fmla="*/ 4058450 w 4707470"/>
              <a:gd name="connsiteY1" fmla="*/ 978196 h 978196"/>
              <a:gd name="connsiteX2" fmla="*/ 4010063 w 4707470"/>
              <a:gd name="connsiteY2" fmla="*/ 978196 h 978196"/>
              <a:gd name="connsiteX3" fmla="*/ 0 w 4707470"/>
              <a:gd name="connsiteY3" fmla="*/ 488477 h 978196"/>
              <a:gd name="connsiteX4" fmla="*/ 72049 w 4707470"/>
              <a:gd name="connsiteY4" fmla="*/ 656791 h 978196"/>
              <a:gd name="connsiteX5" fmla="*/ 206640 w 4707470"/>
              <a:gd name="connsiteY5" fmla="*/ 886509 h 978196"/>
              <a:gd name="connsiteX6" fmla="*/ 272042 w 4707470"/>
              <a:gd name="connsiteY6" fmla="*/ 978196 h 978196"/>
              <a:gd name="connsiteX7" fmla="*/ 184579 w 4707470"/>
              <a:gd name="connsiteY7" fmla="*/ 978196 h 978196"/>
              <a:gd name="connsiteX8" fmla="*/ 149828 w 4707470"/>
              <a:gd name="connsiteY8" fmla="*/ 932137 h 978196"/>
              <a:gd name="connsiteX9" fmla="*/ 29898 w 4707470"/>
              <a:gd name="connsiteY9" fmla="*/ 726361 h 978196"/>
              <a:gd name="connsiteX10" fmla="*/ 0 w 4707470"/>
              <a:gd name="connsiteY10" fmla="*/ 659079 h 978196"/>
              <a:gd name="connsiteX11" fmla="*/ 2427853 w 4707470"/>
              <a:gd name="connsiteY11" fmla="*/ 69987 h 978196"/>
              <a:gd name="connsiteX12" fmla="*/ 2017693 w 4707470"/>
              <a:gd name="connsiteY12" fmla="*/ 122737 h 978196"/>
              <a:gd name="connsiteX13" fmla="*/ 1217707 w 4707470"/>
              <a:gd name="connsiteY13" fmla="*/ 266029 h 978196"/>
              <a:gd name="connsiteX14" fmla="*/ 848303 w 4707470"/>
              <a:gd name="connsiteY14" fmla="*/ 292389 h 978196"/>
              <a:gd name="connsiteX15" fmla="*/ 2617347 w 4707470"/>
              <a:gd name="connsiteY15" fmla="*/ 268805 h 978196"/>
              <a:gd name="connsiteX16" fmla="*/ 2575151 w 4707470"/>
              <a:gd name="connsiteY16" fmla="*/ 346132 h 978196"/>
              <a:gd name="connsiteX17" fmla="*/ 1592825 w 4707470"/>
              <a:gd name="connsiteY17" fmla="*/ 430392 h 978196"/>
              <a:gd name="connsiteX18" fmla="*/ 927202 w 4707470"/>
              <a:gd name="connsiteY18" fmla="*/ 395014 h 978196"/>
              <a:gd name="connsiteX19" fmla="*/ 848774 w 4707470"/>
              <a:gd name="connsiteY19" fmla="*/ 400725 h 978196"/>
              <a:gd name="connsiteX20" fmla="*/ 953198 w 4707470"/>
              <a:gd name="connsiteY20" fmla="*/ 446968 h 978196"/>
              <a:gd name="connsiteX21" fmla="*/ 1164217 w 4707470"/>
              <a:gd name="connsiteY21" fmla="*/ 487531 h 978196"/>
              <a:gd name="connsiteX22" fmla="*/ 2563251 w 4707470"/>
              <a:gd name="connsiteY22" fmla="*/ 479630 h 978196"/>
              <a:gd name="connsiteX23" fmla="*/ 2969415 w 4707470"/>
              <a:gd name="connsiteY23" fmla="*/ 235206 h 978196"/>
              <a:gd name="connsiteX24" fmla="*/ 3018419 w 4707470"/>
              <a:gd name="connsiteY24" fmla="*/ 177666 h 978196"/>
              <a:gd name="connsiteX25" fmla="*/ 2838754 w 4707470"/>
              <a:gd name="connsiteY25" fmla="*/ 98695 h 978196"/>
              <a:gd name="connsiteX26" fmla="*/ 2427853 w 4707470"/>
              <a:gd name="connsiteY26" fmla="*/ 69987 h 978196"/>
              <a:gd name="connsiteX27" fmla="*/ 2444158 w 4707470"/>
              <a:gd name="connsiteY27" fmla="*/ 387 h 978196"/>
              <a:gd name="connsiteX28" fmla="*/ 2908628 w 4707470"/>
              <a:gd name="connsiteY28" fmla="*/ 45735 h 978196"/>
              <a:gd name="connsiteX29" fmla="*/ 3088619 w 4707470"/>
              <a:gd name="connsiteY29" fmla="*/ 154653 h 978196"/>
              <a:gd name="connsiteX30" fmla="*/ 2980945 w 4707470"/>
              <a:gd name="connsiteY30" fmla="*/ 318333 h 978196"/>
              <a:gd name="connsiteX31" fmla="*/ 2478738 w 4707470"/>
              <a:gd name="connsiteY31" fmla="*/ 580498 h 978196"/>
              <a:gd name="connsiteX32" fmla="*/ 2071312 w 4707470"/>
              <a:gd name="connsiteY32" fmla="*/ 685100 h 978196"/>
              <a:gd name="connsiteX33" fmla="*/ 2336932 w 4707470"/>
              <a:gd name="connsiteY33" fmla="*/ 823834 h 978196"/>
              <a:gd name="connsiteX34" fmla="*/ 2650218 w 4707470"/>
              <a:gd name="connsiteY34" fmla="*/ 880372 h 978196"/>
              <a:gd name="connsiteX35" fmla="*/ 2724828 w 4707470"/>
              <a:gd name="connsiteY35" fmla="*/ 877816 h 978196"/>
              <a:gd name="connsiteX36" fmla="*/ 2937906 w 4707470"/>
              <a:gd name="connsiteY36" fmla="*/ 850216 h 978196"/>
              <a:gd name="connsiteX37" fmla="*/ 3214489 w 4707470"/>
              <a:gd name="connsiteY37" fmla="*/ 865310 h 978196"/>
              <a:gd name="connsiteX38" fmla="*/ 3558811 w 4707470"/>
              <a:gd name="connsiteY38" fmla="*/ 821783 h 978196"/>
              <a:gd name="connsiteX39" fmla="*/ 4423716 w 4707470"/>
              <a:gd name="connsiteY39" fmla="*/ 769182 h 978196"/>
              <a:gd name="connsiteX40" fmla="*/ 4604328 w 4707470"/>
              <a:gd name="connsiteY40" fmla="*/ 806587 h 978196"/>
              <a:gd name="connsiteX41" fmla="*/ 4700071 w 4707470"/>
              <a:gd name="connsiteY41" fmla="*/ 978164 h 978196"/>
              <a:gd name="connsiteX42" fmla="*/ 4700051 w 4707470"/>
              <a:gd name="connsiteY42" fmla="*/ 978196 h 978196"/>
              <a:gd name="connsiteX43" fmla="*/ 4626911 w 4707470"/>
              <a:gd name="connsiteY43" fmla="*/ 978196 h 978196"/>
              <a:gd name="connsiteX44" fmla="*/ 4634858 w 4707470"/>
              <a:gd name="connsiteY44" fmla="*/ 938205 h 978196"/>
              <a:gd name="connsiteX45" fmla="*/ 4565805 w 4707470"/>
              <a:gd name="connsiteY45" fmla="*/ 871619 h 978196"/>
              <a:gd name="connsiteX46" fmla="*/ 4384624 w 4707470"/>
              <a:gd name="connsiteY46" fmla="*/ 835208 h 978196"/>
              <a:gd name="connsiteX47" fmla="*/ 4191174 w 4707470"/>
              <a:gd name="connsiteY47" fmla="*/ 828605 h 978196"/>
              <a:gd name="connsiteX48" fmla="*/ 3615233 w 4707470"/>
              <a:gd name="connsiteY48" fmla="*/ 882733 h 978196"/>
              <a:gd name="connsiteX49" fmla="*/ 3106122 w 4707470"/>
              <a:gd name="connsiteY49" fmla="*/ 957428 h 978196"/>
              <a:gd name="connsiteX50" fmla="*/ 3167669 w 4707470"/>
              <a:gd name="connsiteY50" fmla="*/ 978196 h 978196"/>
              <a:gd name="connsiteX51" fmla="*/ 2761995 w 4707470"/>
              <a:gd name="connsiteY51" fmla="*/ 978196 h 978196"/>
              <a:gd name="connsiteX52" fmla="*/ 2604435 w 4707470"/>
              <a:gd name="connsiteY52" fmla="*/ 961624 h 978196"/>
              <a:gd name="connsiteX53" fmla="*/ 2629619 w 4707470"/>
              <a:gd name="connsiteY53" fmla="*/ 978196 h 978196"/>
              <a:gd name="connsiteX54" fmla="*/ 2442177 w 4707470"/>
              <a:gd name="connsiteY54" fmla="*/ 978196 h 978196"/>
              <a:gd name="connsiteX55" fmla="*/ 2299922 w 4707470"/>
              <a:gd name="connsiteY55" fmla="*/ 896786 h 978196"/>
              <a:gd name="connsiteX56" fmla="*/ 2204982 w 4707470"/>
              <a:gd name="connsiteY56" fmla="*/ 850389 h 978196"/>
              <a:gd name="connsiteX57" fmla="*/ 1506483 w 4707470"/>
              <a:gd name="connsiteY57" fmla="*/ 669446 h 978196"/>
              <a:gd name="connsiteX58" fmla="*/ 1473612 w 4707470"/>
              <a:gd name="connsiteY58" fmla="*/ 681163 h 978196"/>
              <a:gd name="connsiteX59" fmla="*/ 1855475 w 4707470"/>
              <a:gd name="connsiteY59" fmla="*/ 879104 h 978196"/>
              <a:gd name="connsiteX60" fmla="*/ 2046452 w 4707470"/>
              <a:gd name="connsiteY60" fmla="*/ 978196 h 978196"/>
              <a:gd name="connsiteX61" fmla="*/ 1905580 w 4707470"/>
              <a:gd name="connsiteY61" fmla="*/ 978196 h 978196"/>
              <a:gd name="connsiteX62" fmla="*/ 1792576 w 4707470"/>
              <a:gd name="connsiteY62" fmla="*/ 917483 h 978196"/>
              <a:gd name="connsiteX63" fmla="*/ 1431825 w 4707470"/>
              <a:gd name="connsiteY63" fmla="*/ 761296 h 978196"/>
              <a:gd name="connsiteX64" fmla="*/ 1584066 w 4707470"/>
              <a:gd name="connsiteY64" fmla="*/ 912806 h 978196"/>
              <a:gd name="connsiteX65" fmla="*/ 1665294 w 4707470"/>
              <a:gd name="connsiteY65" fmla="*/ 978196 h 978196"/>
              <a:gd name="connsiteX66" fmla="*/ 1530478 w 4707470"/>
              <a:gd name="connsiteY66" fmla="*/ 978196 h 978196"/>
              <a:gd name="connsiteX67" fmla="*/ 1433502 w 4707470"/>
              <a:gd name="connsiteY67" fmla="*/ 903764 h 978196"/>
              <a:gd name="connsiteX68" fmla="*/ 1207351 w 4707470"/>
              <a:gd name="connsiteY68" fmla="*/ 677361 h 978196"/>
              <a:gd name="connsiteX69" fmla="*/ 1085279 w 4707470"/>
              <a:gd name="connsiteY69" fmla="*/ 580996 h 978196"/>
              <a:gd name="connsiteX70" fmla="*/ 460678 w 4707470"/>
              <a:gd name="connsiteY70" fmla="*/ 320100 h 978196"/>
              <a:gd name="connsiteX71" fmla="*/ 370062 w 4707470"/>
              <a:gd name="connsiteY71" fmla="*/ 302529 h 978196"/>
              <a:gd name="connsiteX72" fmla="*/ 692974 w 4707470"/>
              <a:gd name="connsiteY72" fmla="*/ 645063 h 978196"/>
              <a:gd name="connsiteX73" fmla="*/ 899891 w 4707470"/>
              <a:gd name="connsiteY73" fmla="*/ 897040 h 978196"/>
              <a:gd name="connsiteX74" fmla="*/ 958299 w 4707470"/>
              <a:gd name="connsiteY74" fmla="*/ 978196 h 978196"/>
              <a:gd name="connsiteX75" fmla="*/ 856593 w 4707470"/>
              <a:gd name="connsiteY75" fmla="*/ 978196 h 978196"/>
              <a:gd name="connsiteX76" fmla="*/ 745097 w 4707470"/>
              <a:gd name="connsiteY76" fmla="*/ 814331 h 978196"/>
              <a:gd name="connsiteX77" fmla="*/ 291682 w 4707470"/>
              <a:gd name="connsiteY77" fmla="*/ 357455 h 978196"/>
              <a:gd name="connsiteX78" fmla="*/ 192689 w 4707470"/>
              <a:gd name="connsiteY78" fmla="*/ 294672 h 978196"/>
              <a:gd name="connsiteX79" fmla="*/ 556080 w 4707470"/>
              <a:gd name="connsiteY79" fmla="*/ 783560 h 978196"/>
              <a:gd name="connsiteX80" fmla="*/ 645779 w 4707470"/>
              <a:gd name="connsiteY80" fmla="*/ 904799 h 978196"/>
              <a:gd name="connsiteX81" fmla="*/ 703943 w 4707470"/>
              <a:gd name="connsiteY81" fmla="*/ 978196 h 978196"/>
              <a:gd name="connsiteX82" fmla="*/ 621039 w 4707470"/>
              <a:gd name="connsiteY82" fmla="*/ 978196 h 978196"/>
              <a:gd name="connsiteX83" fmla="*/ 430820 w 4707470"/>
              <a:gd name="connsiteY83" fmla="*/ 725635 h 978196"/>
              <a:gd name="connsiteX84" fmla="*/ 116693 w 4707470"/>
              <a:gd name="connsiteY84" fmla="*/ 361863 h 978196"/>
              <a:gd name="connsiteX85" fmla="*/ 50540 w 4707470"/>
              <a:gd name="connsiteY85" fmla="*/ 310444 h 978196"/>
              <a:gd name="connsiteX86" fmla="*/ 0 w 4707470"/>
              <a:gd name="connsiteY86" fmla="*/ 281606 h 978196"/>
              <a:gd name="connsiteX87" fmla="*/ 0 w 4707470"/>
              <a:gd name="connsiteY87" fmla="*/ 27934 h 978196"/>
              <a:gd name="connsiteX88" fmla="*/ 404992 w 4707470"/>
              <a:gd name="connsiteY88" fmla="*/ 222649 h 978196"/>
              <a:gd name="connsiteX89" fmla="*/ 515732 w 4707470"/>
              <a:gd name="connsiteY89" fmla="*/ 243759 h 978196"/>
              <a:gd name="connsiteX90" fmla="*/ 660613 w 4707470"/>
              <a:gd name="connsiteY90" fmla="*/ 222758 h 978196"/>
              <a:gd name="connsiteX91" fmla="*/ 820261 w 4707470"/>
              <a:gd name="connsiteY91" fmla="*/ 226406 h 978196"/>
              <a:gd name="connsiteX92" fmla="*/ 1982193 w 4707470"/>
              <a:gd name="connsiteY92" fmla="*/ 65102 h 978196"/>
              <a:gd name="connsiteX93" fmla="*/ 2444158 w 4707470"/>
              <a:gd name="connsiteY93" fmla="*/ 387 h 978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Lst>
            <a:rect l="l" t="t" r="r" b="b"/>
            <a:pathLst>
              <a:path w="4707470" h="978196">
                <a:moveTo>
                  <a:pt x="4059737" y="967990"/>
                </a:moveTo>
                <a:lnTo>
                  <a:pt x="4058450" y="978196"/>
                </a:lnTo>
                <a:lnTo>
                  <a:pt x="4010063" y="978196"/>
                </a:lnTo>
                <a:close/>
                <a:moveTo>
                  <a:pt x="0" y="488477"/>
                </a:moveTo>
                <a:lnTo>
                  <a:pt x="72049" y="656791"/>
                </a:lnTo>
                <a:cubicBezTo>
                  <a:pt x="112356" y="736092"/>
                  <a:pt x="157416" y="812383"/>
                  <a:pt x="206640" y="886509"/>
                </a:cubicBezTo>
                <a:lnTo>
                  <a:pt x="272042" y="978196"/>
                </a:lnTo>
                <a:lnTo>
                  <a:pt x="184579" y="978196"/>
                </a:lnTo>
                <a:lnTo>
                  <a:pt x="149828" y="932137"/>
                </a:lnTo>
                <a:cubicBezTo>
                  <a:pt x="105705" y="866449"/>
                  <a:pt x="65433" y="798062"/>
                  <a:pt x="29898" y="726361"/>
                </a:cubicBezTo>
                <a:lnTo>
                  <a:pt x="0" y="659079"/>
                </a:lnTo>
                <a:close/>
                <a:moveTo>
                  <a:pt x="2427853" y="69987"/>
                </a:moveTo>
                <a:cubicBezTo>
                  <a:pt x="2291111" y="74991"/>
                  <a:pt x="2154491" y="93572"/>
                  <a:pt x="2017693" y="122737"/>
                </a:cubicBezTo>
                <a:cubicBezTo>
                  <a:pt x="1752602" y="179100"/>
                  <a:pt x="1485359" y="223967"/>
                  <a:pt x="1217707" y="266029"/>
                </a:cubicBezTo>
                <a:cubicBezTo>
                  <a:pt x="1096073" y="285102"/>
                  <a:pt x="971859" y="284040"/>
                  <a:pt x="848303" y="292389"/>
                </a:cubicBezTo>
                <a:cubicBezTo>
                  <a:pt x="1439836" y="418622"/>
                  <a:pt x="2029550" y="374317"/>
                  <a:pt x="2617347" y="268805"/>
                </a:cubicBezTo>
                <a:cubicBezTo>
                  <a:pt x="2641249" y="326771"/>
                  <a:pt x="2615591" y="342307"/>
                  <a:pt x="2575151" y="346132"/>
                </a:cubicBezTo>
                <a:cubicBezTo>
                  <a:pt x="2247929" y="377355"/>
                  <a:pt x="1924500" y="450069"/>
                  <a:pt x="1592825" y="430392"/>
                </a:cubicBezTo>
                <a:cubicBezTo>
                  <a:pt x="1370927" y="417078"/>
                  <a:pt x="1148922" y="406294"/>
                  <a:pt x="927202" y="395014"/>
                </a:cubicBezTo>
                <a:cubicBezTo>
                  <a:pt x="910915" y="394154"/>
                  <a:pt x="894471" y="397096"/>
                  <a:pt x="848774" y="400725"/>
                </a:cubicBezTo>
                <a:cubicBezTo>
                  <a:pt x="901706" y="425523"/>
                  <a:pt x="935512" y="454429"/>
                  <a:pt x="953198" y="446968"/>
                </a:cubicBezTo>
                <a:cubicBezTo>
                  <a:pt x="1036787" y="412276"/>
                  <a:pt x="1094166" y="469201"/>
                  <a:pt x="1164217" y="487531"/>
                </a:cubicBezTo>
                <a:cubicBezTo>
                  <a:pt x="1630611" y="609624"/>
                  <a:pt x="2097381" y="672370"/>
                  <a:pt x="2563251" y="479630"/>
                </a:cubicBezTo>
                <a:cubicBezTo>
                  <a:pt x="2711940" y="417930"/>
                  <a:pt x="2850184" y="341634"/>
                  <a:pt x="2969415" y="235206"/>
                </a:cubicBezTo>
                <a:cubicBezTo>
                  <a:pt x="2988272" y="218657"/>
                  <a:pt x="3002084" y="196846"/>
                  <a:pt x="3018419" y="177666"/>
                </a:cubicBezTo>
                <a:cubicBezTo>
                  <a:pt x="2974427" y="109062"/>
                  <a:pt x="2900669" y="110127"/>
                  <a:pt x="2838754" y="98695"/>
                </a:cubicBezTo>
                <a:cubicBezTo>
                  <a:pt x="2701463" y="73555"/>
                  <a:pt x="2564596" y="64983"/>
                  <a:pt x="2427853" y="69987"/>
                </a:cubicBezTo>
                <a:close/>
                <a:moveTo>
                  <a:pt x="2444158" y="387"/>
                </a:moveTo>
                <a:cubicBezTo>
                  <a:pt x="2598755" y="-2686"/>
                  <a:pt x="2753769" y="12585"/>
                  <a:pt x="2908628" y="45735"/>
                </a:cubicBezTo>
                <a:cubicBezTo>
                  <a:pt x="2979068" y="61036"/>
                  <a:pt x="3068206" y="63586"/>
                  <a:pt x="3088619" y="154653"/>
                </a:cubicBezTo>
                <a:cubicBezTo>
                  <a:pt x="3107235" y="238296"/>
                  <a:pt x="3033824" y="275143"/>
                  <a:pt x="2980945" y="318333"/>
                </a:cubicBezTo>
                <a:cubicBezTo>
                  <a:pt x="2832679" y="439156"/>
                  <a:pt x="2663731" y="525726"/>
                  <a:pt x="2478738" y="580498"/>
                </a:cubicBezTo>
                <a:cubicBezTo>
                  <a:pt x="2349171" y="619318"/>
                  <a:pt x="2216315" y="648629"/>
                  <a:pt x="2071312" y="685100"/>
                </a:cubicBezTo>
                <a:cubicBezTo>
                  <a:pt x="2167354" y="736612"/>
                  <a:pt x="2247592" y="794640"/>
                  <a:pt x="2336932" y="823834"/>
                </a:cubicBezTo>
                <a:cubicBezTo>
                  <a:pt x="2436398" y="856448"/>
                  <a:pt x="2545092" y="863529"/>
                  <a:pt x="2650218" y="880372"/>
                </a:cubicBezTo>
                <a:cubicBezTo>
                  <a:pt x="2674799" y="884329"/>
                  <a:pt x="2712701" y="890811"/>
                  <a:pt x="2724828" y="877816"/>
                </a:cubicBezTo>
                <a:cubicBezTo>
                  <a:pt x="2790257" y="811500"/>
                  <a:pt x="2864697" y="844453"/>
                  <a:pt x="2937906" y="850216"/>
                </a:cubicBezTo>
                <a:cubicBezTo>
                  <a:pt x="3030260" y="857706"/>
                  <a:pt x="3122919" y="870533"/>
                  <a:pt x="3214489" y="865310"/>
                </a:cubicBezTo>
                <a:cubicBezTo>
                  <a:pt x="3330052" y="859201"/>
                  <a:pt x="3444369" y="838841"/>
                  <a:pt x="3558811" y="821783"/>
                </a:cubicBezTo>
                <a:cubicBezTo>
                  <a:pt x="3845661" y="780181"/>
                  <a:pt x="4132816" y="743918"/>
                  <a:pt x="4423716" y="769182"/>
                </a:cubicBezTo>
                <a:cubicBezTo>
                  <a:pt x="4485096" y="774506"/>
                  <a:pt x="4549229" y="783231"/>
                  <a:pt x="4604328" y="806587"/>
                </a:cubicBezTo>
                <a:cubicBezTo>
                  <a:pt x="4690279" y="842884"/>
                  <a:pt x="4723749" y="908909"/>
                  <a:pt x="4700071" y="978164"/>
                </a:cubicBezTo>
                <a:lnTo>
                  <a:pt x="4700051" y="978196"/>
                </a:lnTo>
                <a:lnTo>
                  <a:pt x="4626911" y="978196"/>
                </a:lnTo>
                <a:lnTo>
                  <a:pt x="4634858" y="938205"/>
                </a:lnTo>
                <a:cubicBezTo>
                  <a:pt x="4630586" y="912076"/>
                  <a:pt x="4607226" y="888378"/>
                  <a:pt x="4565805" y="871619"/>
                </a:cubicBezTo>
                <a:cubicBezTo>
                  <a:pt x="4510139" y="849256"/>
                  <a:pt x="4446290" y="840035"/>
                  <a:pt x="4384624" y="835208"/>
                </a:cubicBezTo>
                <a:cubicBezTo>
                  <a:pt x="4319945" y="830079"/>
                  <a:pt x="4255480" y="828097"/>
                  <a:pt x="4191174" y="828605"/>
                </a:cubicBezTo>
                <a:cubicBezTo>
                  <a:pt x="3998255" y="830132"/>
                  <a:pt x="3806768" y="854079"/>
                  <a:pt x="3615233" y="882733"/>
                </a:cubicBezTo>
                <a:cubicBezTo>
                  <a:pt x="3445683" y="908144"/>
                  <a:pt x="3275903" y="932786"/>
                  <a:pt x="3106122" y="957428"/>
                </a:cubicBezTo>
                <a:lnTo>
                  <a:pt x="3167669" y="978196"/>
                </a:lnTo>
                <a:lnTo>
                  <a:pt x="2761995" y="978196"/>
                </a:lnTo>
                <a:lnTo>
                  <a:pt x="2604435" y="961624"/>
                </a:lnTo>
                <a:lnTo>
                  <a:pt x="2629619" y="978196"/>
                </a:lnTo>
                <a:lnTo>
                  <a:pt x="2442177" y="978196"/>
                </a:lnTo>
                <a:lnTo>
                  <a:pt x="2299922" y="896786"/>
                </a:lnTo>
                <a:cubicBezTo>
                  <a:pt x="2269582" y="879425"/>
                  <a:pt x="2233101" y="870458"/>
                  <a:pt x="2204982" y="850389"/>
                </a:cubicBezTo>
                <a:cubicBezTo>
                  <a:pt x="1996636" y="701859"/>
                  <a:pt x="1747975" y="698964"/>
                  <a:pt x="1506483" y="669446"/>
                </a:cubicBezTo>
                <a:cubicBezTo>
                  <a:pt x="1499680" y="668433"/>
                  <a:pt x="1491530" y="674471"/>
                  <a:pt x="1473612" y="681163"/>
                </a:cubicBezTo>
                <a:cubicBezTo>
                  <a:pt x="1584414" y="738551"/>
                  <a:pt x="1717391" y="807480"/>
                  <a:pt x="1855475" y="879104"/>
                </a:cubicBezTo>
                <a:lnTo>
                  <a:pt x="2046452" y="978196"/>
                </a:lnTo>
                <a:lnTo>
                  <a:pt x="1905580" y="978196"/>
                </a:lnTo>
                <a:lnTo>
                  <a:pt x="1792576" y="917483"/>
                </a:lnTo>
                <a:cubicBezTo>
                  <a:pt x="1679817" y="860435"/>
                  <a:pt x="1561557" y="806703"/>
                  <a:pt x="1431825" y="761296"/>
                </a:cubicBezTo>
                <a:cubicBezTo>
                  <a:pt x="1481070" y="816016"/>
                  <a:pt x="1531868" y="866260"/>
                  <a:pt x="1584066" y="912806"/>
                </a:cubicBezTo>
                <a:lnTo>
                  <a:pt x="1665294" y="978196"/>
                </a:lnTo>
                <a:lnTo>
                  <a:pt x="1530478" y="978196"/>
                </a:lnTo>
                <a:lnTo>
                  <a:pt x="1433502" y="903764"/>
                </a:lnTo>
                <a:cubicBezTo>
                  <a:pt x="1350827" y="836355"/>
                  <a:pt x="1273396" y="763147"/>
                  <a:pt x="1207351" y="677361"/>
                </a:cubicBezTo>
                <a:cubicBezTo>
                  <a:pt x="1176883" y="637924"/>
                  <a:pt x="1132082" y="601252"/>
                  <a:pt x="1085279" y="580996"/>
                </a:cubicBezTo>
                <a:cubicBezTo>
                  <a:pt x="878724" y="490371"/>
                  <a:pt x="669558" y="405484"/>
                  <a:pt x="460678" y="320100"/>
                </a:cubicBezTo>
                <a:cubicBezTo>
                  <a:pt x="434018" y="309216"/>
                  <a:pt x="402475" y="308044"/>
                  <a:pt x="370062" y="302529"/>
                </a:cubicBezTo>
                <a:cubicBezTo>
                  <a:pt x="481234" y="420306"/>
                  <a:pt x="590097" y="530386"/>
                  <a:pt x="692974" y="645063"/>
                </a:cubicBezTo>
                <a:cubicBezTo>
                  <a:pt x="765403" y="726140"/>
                  <a:pt x="828829" y="814746"/>
                  <a:pt x="899891" y="897040"/>
                </a:cubicBezTo>
                <a:lnTo>
                  <a:pt x="958299" y="978196"/>
                </a:lnTo>
                <a:lnTo>
                  <a:pt x="856593" y="978196"/>
                </a:lnTo>
                <a:lnTo>
                  <a:pt x="745097" y="814331"/>
                </a:lnTo>
                <a:cubicBezTo>
                  <a:pt x="613951" y="647709"/>
                  <a:pt x="460119" y="497146"/>
                  <a:pt x="291682" y="357455"/>
                </a:cubicBezTo>
                <a:cubicBezTo>
                  <a:pt x="262176" y="332767"/>
                  <a:pt x="225781" y="315434"/>
                  <a:pt x="192689" y="294672"/>
                </a:cubicBezTo>
                <a:cubicBezTo>
                  <a:pt x="315383" y="458030"/>
                  <a:pt x="444112" y="615525"/>
                  <a:pt x="556080" y="783560"/>
                </a:cubicBezTo>
                <a:cubicBezTo>
                  <a:pt x="583885" y="825308"/>
                  <a:pt x="614448" y="865239"/>
                  <a:pt x="645779" y="904799"/>
                </a:cubicBezTo>
                <a:lnTo>
                  <a:pt x="703943" y="978196"/>
                </a:lnTo>
                <a:lnTo>
                  <a:pt x="621039" y="978196"/>
                </a:lnTo>
                <a:lnTo>
                  <a:pt x="430820" y="725635"/>
                </a:lnTo>
                <a:cubicBezTo>
                  <a:pt x="332361" y="599705"/>
                  <a:pt x="227971" y="477107"/>
                  <a:pt x="116693" y="361863"/>
                </a:cubicBezTo>
                <a:cubicBezTo>
                  <a:pt x="97667" y="342321"/>
                  <a:pt x="75253" y="325899"/>
                  <a:pt x="50540" y="310444"/>
                </a:cubicBezTo>
                <a:lnTo>
                  <a:pt x="0" y="281606"/>
                </a:lnTo>
                <a:lnTo>
                  <a:pt x="0" y="27934"/>
                </a:lnTo>
                <a:lnTo>
                  <a:pt x="404992" y="222649"/>
                </a:lnTo>
                <a:cubicBezTo>
                  <a:pt x="439327" y="238892"/>
                  <a:pt x="505719" y="256578"/>
                  <a:pt x="515732" y="243759"/>
                </a:cubicBezTo>
                <a:cubicBezTo>
                  <a:pt x="561414" y="183812"/>
                  <a:pt x="612911" y="224031"/>
                  <a:pt x="660613" y="222758"/>
                </a:cubicBezTo>
                <a:cubicBezTo>
                  <a:pt x="713858" y="221185"/>
                  <a:pt x="767194" y="230016"/>
                  <a:pt x="820261" y="226406"/>
                </a:cubicBezTo>
                <a:cubicBezTo>
                  <a:pt x="1211492" y="200602"/>
                  <a:pt x="1601548" y="165118"/>
                  <a:pt x="1982193" y="65102"/>
                </a:cubicBezTo>
                <a:cubicBezTo>
                  <a:pt x="2135382" y="24877"/>
                  <a:pt x="2289561" y="3461"/>
                  <a:pt x="2444158" y="387"/>
                </a:cubicBezTo>
                <a:close/>
              </a:path>
            </a:pathLst>
          </a:custGeom>
          <a:solidFill>
            <a:schemeClr val="tx1">
              <a:alpha val="5303"/>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b="0" i="0" dirty="0">
              <a:solidFill>
                <a:schemeClr val="tx1"/>
              </a:solidFill>
              <a:latin typeface="Microsoft JhengHei" panose="020B0604030504040204" pitchFamily="34" charset="-120"/>
            </a:endParaRPr>
          </a:p>
        </p:txBody>
      </p:sp>
      <p:sp>
        <p:nvSpPr>
          <p:cNvPr id="12" name="Freeform 11">
            <a:extLst>
              <a:ext uri="{FF2B5EF4-FFF2-40B4-BE49-F238E27FC236}">
                <a16:creationId xmlns:a16="http://schemas.microsoft.com/office/drawing/2014/main" id="{8BAD4AF0-64CE-5C0E-5440-00F8FC6B3194}"/>
              </a:ext>
              <a:ext uri="{C183D7F6-B498-43B3-948B-1728B52AA6E4}">
                <adec:decorative xmlns:adec="http://schemas.microsoft.com/office/drawing/2017/decorative" val="1"/>
              </a:ext>
            </a:extLst>
          </p:cNvPr>
          <p:cNvSpPr/>
          <p:nvPr userDrawn="1"/>
        </p:nvSpPr>
        <p:spPr>
          <a:xfrm rot="10800000">
            <a:off x="9012497" y="1"/>
            <a:ext cx="3179502" cy="2726160"/>
          </a:xfrm>
          <a:custGeom>
            <a:avLst/>
            <a:gdLst>
              <a:gd name="connsiteX0" fmla="*/ 3179502 w 3179502"/>
              <a:gd name="connsiteY0" fmla="*/ 2726160 h 2726160"/>
              <a:gd name="connsiteX1" fmla="*/ 0 w 3179502"/>
              <a:gd name="connsiteY1" fmla="*/ 2726160 h 2726160"/>
              <a:gd name="connsiteX2" fmla="*/ 0 w 3179502"/>
              <a:gd name="connsiteY2" fmla="*/ 0 h 2726160"/>
              <a:gd name="connsiteX3" fmla="*/ 129375 w 3179502"/>
              <a:gd name="connsiteY3" fmla="*/ 158091 h 2726160"/>
              <a:gd name="connsiteX4" fmla="*/ 274052 w 3179502"/>
              <a:gd name="connsiteY4" fmla="*/ 461243 h 2726160"/>
              <a:gd name="connsiteX5" fmla="*/ 676050 w 3179502"/>
              <a:gd name="connsiteY5" fmla="*/ 1070337 h 2726160"/>
              <a:gd name="connsiteX6" fmla="*/ 1232482 w 3179502"/>
              <a:gd name="connsiteY6" fmla="*/ 1409578 h 2726160"/>
              <a:gd name="connsiteX7" fmla="*/ 1759030 w 3179502"/>
              <a:gd name="connsiteY7" fmla="*/ 1583520 h 2726160"/>
              <a:gd name="connsiteX8" fmla="*/ 3147865 w 3179502"/>
              <a:gd name="connsiteY8" fmla="*/ 2609783 h 2726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79502" h="2726160">
                <a:moveTo>
                  <a:pt x="3179502" y="2726160"/>
                </a:moveTo>
                <a:lnTo>
                  <a:pt x="0" y="2726160"/>
                </a:lnTo>
                <a:lnTo>
                  <a:pt x="0" y="0"/>
                </a:lnTo>
                <a:lnTo>
                  <a:pt x="129375" y="158091"/>
                </a:lnTo>
                <a:cubicBezTo>
                  <a:pt x="193985" y="253821"/>
                  <a:pt x="231912" y="358034"/>
                  <a:pt x="274052" y="461243"/>
                </a:cubicBezTo>
                <a:cubicBezTo>
                  <a:pt x="365069" y="684357"/>
                  <a:pt x="488042" y="892708"/>
                  <a:pt x="676050" y="1070337"/>
                </a:cubicBezTo>
                <a:cubicBezTo>
                  <a:pt x="834276" y="1219941"/>
                  <a:pt x="1024083" y="1327091"/>
                  <a:pt x="1232482" y="1409578"/>
                </a:cubicBezTo>
                <a:cubicBezTo>
                  <a:pt x="1465209" y="1501688"/>
                  <a:pt x="1609854" y="1540036"/>
                  <a:pt x="1759030" y="1583520"/>
                </a:cubicBezTo>
                <a:cubicBezTo>
                  <a:pt x="1924825" y="1631826"/>
                  <a:pt x="2908440" y="1918621"/>
                  <a:pt x="3147865" y="2609783"/>
                </a:cubicBez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b="0" i="0" dirty="0">
              <a:latin typeface="Microsoft JhengHei" panose="020B0604030504040204" pitchFamily="34" charset="-120"/>
            </a:endParaRPr>
          </a:p>
        </p:txBody>
      </p:sp>
      <p:sp>
        <p:nvSpPr>
          <p:cNvPr id="5" name="Slide Number Placeholder 5">
            <a:extLst>
              <a:ext uri="{FF2B5EF4-FFF2-40B4-BE49-F238E27FC236}">
                <a16:creationId xmlns:a16="http://schemas.microsoft.com/office/drawing/2014/main" id="{03D91060-B9BF-0FA6-BD7C-AF8E38E919DB}"/>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1" i="0">
                <a:solidFill>
                  <a:schemeClr val="tx1"/>
                </a:solidFill>
                <a:latin typeface="Microsoft JhengHei" panose="020B0604030504040204" pitchFamily="34" charset="-12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45243351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wo Content 2">
    <p:bg>
      <p:bgPr>
        <a:solidFill>
          <a:schemeClr val="bg2"/>
        </a:solidFill>
        <a:effectLst/>
      </p:bgPr>
    </p:bg>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7DCD020E-88CF-303D-F947-8EE980AC8093}"/>
              </a:ext>
              <a:ext uri="{C183D7F6-B498-43B3-948B-1728B52AA6E4}">
                <adec:decorative xmlns:adec="http://schemas.microsoft.com/office/drawing/2017/decorative" val="1"/>
              </a:ext>
            </a:extLst>
          </p:cNvPr>
          <p:cNvGrpSpPr/>
          <p:nvPr userDrawn="1"/>
        </p:nvGrpSpPr>
        <p:grpSpPr>
          <a:xfrm>
            <a:off x="1" y="1"/>
            <a:ext cx="12192000" cy="6800411"/>
            <a:chOff x="1" y="1"/>
            <a:chExt cx="12192000" cy="6800411"/>
          </a:xfrm>
        </p:grpSpPr>
        <p:sp>
          <p:nvSpPr>
            <p:cNvPr id="9" name="Freeform: Shape 8">
              <a:extLst>
                <a:ext uri="{FF2B5EF4-FFF2-40B4-BE49-F238E27FC236}">
                  <a16:creationId xmlns:a16="http://schemas.microsoft.com/office/drawing/2014/main" id="{30B88804-97CC-BE78-8D40-672973E4CD32}"/>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b="0" i="0" dirty="0">
                <a:solidFill>
                  <a:schemeClr val="tx1"/>
                </a:solidFill>
                <a:latin typeface="Microsoft JhengHei" panose="020B0604030504040204" pitchFamily="34" charset="-120"/>
              </a:endParaRPr>
            </a:p>
          </p:txBody>
        </p:sp>
        <p:sp>
          <p:nvSpPr>
            <p:cNvPr id="11" name="Freeform: Shape 10">
              <a:extLst>
                <a:ext uri="{FF2B5EF4-FFF2-40B4-BE49-F238E27FC236}">
                  <a16:creationId xmlns:a16="http://schemas.microsoft.com/office/drawing/2014/main" id="{77FB28C4-D7BE-9D2F-25D0-06D2480EA06A}"/>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b="0" i="0" dirty="0">
                <a:solidFill>
                  <a:schemeClr val="tx1"/>
                </a:solidFill>
                <a:latin typeface="Microsoft JhengHei" panose="020B0604030504040204" pitchFamily="34" charset="-120"/>
              </a:endParaRPr>
            </a:p>
          </p:txBody>
        </p:sp>
      </p:grpSp>
      <p:sp>
        <p:nvSpPr>
          <p:cNvPr id="8" name="Title 1">
            <a:extLst>
              <a:ext uri="{FF2B5EF4-FFF2-40B4-BE49-F238E27FC236}">
                <a16:creationId xmlns:a16="http://schemas.microsoft.com/office/drawing/2014/main" id="{694847DB-2FD4-A0B7-D27C-B0D097130852}"/>
              </a:ext>
            </a:extLst>
          </p:cNvPr>
          <p:cNvSpPr>
            <a:spLocks noGrp="1"/>
          </p:cNvSpPr>
          <p:nvPr>
            <p:ph type="title" hasCustomPrompt="1"/>
          </p:nvPr>
        </p:nvSpPr>
        <p:spPr>
          <a:xfrm>
            <a:off x="914400" y="914400"/>
            <a:ext cx="10360152" cy="914400"/>
          </a:xfrm>
        </p:spPr>
        <p:txBody>
          <a:bodyPr anchor="b"/>
          <a:lstStyle>
            <a:lvl1pPr>
              <a:defRPr sz="3200"/>
            </a:lvl1pPr>
          </a:lstStyle>
          <a:p>
            <a:r>
              <a:rPr lang="en-US" dirty="0"/>
              <a:t>click to add title</a:t>
            </a:r>
          </a:p>
        </p:txBody>
      </p:sp>
      <p:sp>
        <p:nvSpPr>
          <p:cNvPr id="10" name="Content Placeholder 6">
            <a:extLst>
              <a:ext uri="{FF2B5EF4-FFF2-40B4-BE49-F238E27FC236}">
                <a16:creationId xmlns:a16="http://schemas.microsoft.com/office/drawing/2014/main" id="{75BC41E0-D44A-D8E0-DC48-F6520F28F71A}"/>
              </a:ext>
            </a:extLst>
          </p:cNvPr>
          <p:cNvSpPr>
            <a:spLocks noGrp="1"/>
          </p:cNvSpPr>
          <p:nvPr>
            <p:ph sz="quarter" idx="13"/>
          </p:nvPr>
        </p:nvSpPr>
        <p:spPr>
          <a:xfrm>
            <a:off x="914399" y="2039112"/>
            <a:ext cx="3364992" cy="3904488"/>
          </a:xfrm>
        </p:spPr>
        <p:txBody>
          <a:bodyPr>
            <a:normAutofit/>
          </a:bodyPr>
          <a:lstStyle>
            <a:lvl1pPr marL="228600" indent="-228600">
              <a:buFont typeface="+mj-lt"/>
              <a:buAutoNum type="arabicPeriod"/>
              <a:defRPr sz="2000"/>
            </a:lvl1pPr>
            <a:lvl2pPr marL="685800" indent="-457200">
              <a:spcBef>
                <a:spcPts val="1000"/>
              </a:spcBef>
              <a:buFont typeface="+mj-lt"/>
              <a:buAutoNum type="alphaLcPeriod"/>
              <a:defRPr sz="2000"/>
            </a:lvl2pPr>
            <a:lvl3pPr marL="914400" indent="-457200">
              <a:spcBef>
                <a:spcPts val="1000"/>
              </a:spcBef>
              <a:buFont typeface="+mj-lt"/>
              <a:buAutoNum type="arabicParenR"/>
              <a:defRPr sz="2000"/>
            </a:lvl3pPr>
            <a:lvl4pPr marL="1143000" indent="-457200">
              <a:spcBef>
                <a:spcPts val="1000"/>
              </a:spcBef>
              <a:buFont typeface="+mj-lt"/>
              <a:buAutoNum type="alphaLcParenR"/>
              <a:defRPr sz="2000"/>
            </a:lvl4pPr>
            <a:lvl5pPr marL="1143000" indent="-228600">
              <a:spcBef>
                <a:spcPts val="1000"/>
              </a:spcBef>
              <a:buFont typeface="Courier New" panose="02070309020205020404" pitchFamily="49" charset="0"/>
              <a:buChar char="o"/>
              <a:defRPr sz="20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6" name="Content Placeholder 6">
            <a:extLst>
              <a:ext uri="{FF2B5EF4-FFF2-40B4-BE49-F238E27FC236}">
                <a16:creationId xmlns:a16="http://schemas.microsoft.com/office/drawing/2014/main" id="{25E9E434-8C66-15D8-D6B1-5DBED995F9B5}"/>
              </a:ext>
            </a:extLst>
          </p:cNvPr>
          <p:cNvSpPr>
            <a:spLocks noGrp="1"/>
          </p:cNvSpPr>
          <p:nvPr>
            <p:ph sz="quarter" idx="12"/>
          </p:nvPr>
        </p:nvSpPr>
        <p:spPr>
          <a:xfrm>
            <a:off x="4743451" y="2039112"/>
            <a:ext cx="6537960" cy="3904488"/>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Slide Number Placeholder 5">
            <a:extLst>
              <a:ext uri="{FF2B5EF4-FFF2-40B4-BE49-F238E27FC236}">
                <a16:creationId xmlns:a16="http://schemas.microsoft.com/office/drawing/2014/main" id="{0BFE17F0-931A-B121-FFD2-AF3DBB5D6CFB}"/>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1" i="0">
                <a:solidFill>
                  <a:schemeClr val="tx1"/>
                </a:solidFill>
                <a:latin typeface="Microsoft JhengHei" panose="020B0604030504040204" pitchFamily="34" charset="-12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402716361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userDrawn="1">
  <p:cSld name="Title Content and Picture">
    <p:bg>
      <p:bgPr>
        <a:solidFill>
          <a:schemeClr val="bg2"/>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EB31668E-263B-8FB1-9DBB-25F22BB441B3}"/>
              </a:ext>
              <a:ext uri="{C183D7F6-B498-43B3-948B-1728B52AA6E4}">
                <adec:decorative xmlns:adec="http://schemas.microsoft.com/office/drawing/2017/decorative" val="1"/>
              </a:ext>
            </a:extLst>
          </p:cNvPr>
          <p:cNvSpPr/>
          <p:nvPr userDrawn="1"/>
        </p:nvSpPr>
        <p:spPr>
          <a:xfrm>
            <a:off x="0" y="0"/>
            <a:ext cx="4303817" cy="6100294"/>
          </a:xfrm>
          <a:custGeom>
            <a:avLst/>
            <a:gdLst>
              <a:gd name="connsiteX0" fmla="*/ 0 w 4303817"/>
              <a:gd name="connsiteY0" fmla="*/ 0 h 6100294"/>
              <a:gd name="connsiteX1" fmla="*/ 4228398 w 4303817"/>
              <a:gd name="connsiteY1" fmla="*/ 0 h 6100294"/>
              <a:gd name="connsiteX2" fmla="*/ 4229446 w 4303817"/>
              <a:gd name="connsiteY2" fmla="*/ 3967 h 6100294"/>
              <a:gd name="connsiteX3" fmla="*/ 1077531 w 4303817"/>
              <a:gd name="connsiteY3" fmla="*/ 5738774 h 6100294"/>
              <a:gd name="connsiteX4" fmla="*/ 4752 w 4303817"/>
              <a:gd name="connsiteY4" fmla="*/ 6100294 h 6100294"/>
              <a:gd name="connsiteX5" fmla="*/ 0 w 4303817"/>
              <a:gd name="connsiteY5" fmla="*/ 6100220 h 6100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03817" h="6100294">
                <a:moveTo>
                  <a:pt x="0" y="0"/>
                </a:moveTo>
                <a:lnTo>
                  <a:pt x="4228398" y="0"/>
                </a:lnTo>
                <a:lnTo>
                  <a:pt x="4229446" y="3967"/>
                </a:lnTo>
                <a:cubicBezTo>
                  <a:pt x="4705210" y="2114652"/>
                  <a:pt x="2809371" y="4773411"/>
                  <a:pt x="1077531" y="5738774"/>
                </a:cubicBezTo>
                <a:cubicBezTo>
                  <a:pt x="852198" y="5864379"/>
                  <a:pt x="435304" y="6090896"/>
                  <a:pt x="4752" y="6100294"/>
                </a:cubicBezTo>
                <a:lnTo>
                  <a:pt x="0" y="6100220"/>
                </a:lnTo>
                <a:close/>
              </a:path>
            </a:pathLst>
          </a:custGeom>
          <a:solidFill>
            <a:schemeClr val="accent4">
              <a:alpha val="25000"/>
            </a:schemeClr>
          </a:solidFill>
          <a:ln w="207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b="0" i="0" dirty="0">
              <a:solidFill>
                <a:schemeClr val="tx1"/>
              </a:solidFill>
              <a:latin typeface="Microsoft JhengHei" panose="020B0604030504040204" pitchFamily="34" charset="-120"/>
            </a:endParaRPr>
          </a:p>
        </p:txBody>
      </p:sp>
      <p:sp>
        <p:nvSpPr>
          <p:cNvPr id="30" name="Freeform: Shape 29">
            <a:extLst>
              <a:ext uri="{FF2B5EF4-FFF2-40B4-BE49-F238E27FC236}">
                <a16:creationId xmlns:a16="http://schemas.microsoft.com/office/drawing/2014/main" id="{0972DA96-A413-EF87-50D3-D8EF54FD9F55}"/>
              </a:ext>
              <a:ext uri="{C183D7F6-B498-43B3-948B-1728B52AA6E4}">
                <adec:decorative xmlns:adec="http://schemas.microsoft.com/office/drawing/2017/decorative" val="1"/>
              </a:ext>
            </a:extLst>
          </p:cNvPr>
          <p:cNvSpPr/>
          <p:nvPr userDrawn="1"/>
        </p:nvSpPr>
        <p:spPr>
          <a:xfrm rot="5400000">
            <a:off x="7072129" y="3184875"/>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b="0" i="0" dirty="0">
              <a:solidFill>
                <a:schemeClr val="tx1"/>
              </a:solidFill>
              <a:latin typeface="Microsoft JhengHei" panose="020B0604030504040204" pitchFamily="34" charset="-120"/>
            </a:endParaRPr>
          </a:p>
        </p:txBody>
      </p:sp>
      <p:sp>
        <p:nvSpPr>
          <p:cNvPr id="20" name="Title 1">
            <a:extLst>
              <a:ext uri="{FF2B5EF4-FFF2-40B4-BE49-F238E27FC236}">
                <a16:creationId xmlns:a16="http://schemas.microsoft.com/office/drawing/2014/main" id="{20AE86F9-DD66-DE05-383C-6220D559B0DF}"/>
              </a:ext>
            </a:extLst>
          </p:cNvPr>
          <p:cNvSpPr>
            <a:spLocks noGrp="1"/>
          </p:cNvSpPr>
          <p:nvPr userDrawn="1">
            <p:ph type="title"/>
          </p:nvPr>
        </p:nvSpPr>
        <p:spPr>
          <a:xfrm>
            <a:off x="914400" y="914400"/>
            <a:ext cx="7534656" cy="914400"/>
          </a:xfrm>
        </p:spPr>
        <p:txBody>
          <a:bodyPr anchor="b" anchorCtr="0"/>
          <a:lstStyle>
            <a:lvl1pPr>
              <a:defRPr sz="3200"/>
            </a:lvl1pPr>
          </a:lstStyle>
          <a:p>
            <a:endParaRPr lang="en-US" dirty="0"/>
          </a:p>
        </p:txBody>
      </p:sp>
      <p:sp>
        <p:nvSpPr>
          <p:cNvPr id="3" name="Content Placeholder 6">
            <a:extLst>
              <a:ext uri="{FF2B5EF4-FFF2-40B4-BE49-F238E27FC236}">
                <a16:creationId xmlns:a16="http://schemas.microsoft.com/office/drawing/2014/main" id="{2A01A65B-D54F-AD53-7320-5D272BEC11D3}"/>
              </a:ext>
            </a:extLst>
          </p:cNvPr>
          <p:cNvSpPr>
            <a:spLocks noGrp="1"/>
          </p:cNvSpPr>
          <p:nvPr>
            <p:ph sz="quarter" idx="12"/>
          </p:nvPr>
        </p:nvSpPr>
        <p:spPr>
          <a:xfrm>
            <a:off x="914399" y="2039111"/>
            <a:ext cx="5650992" cy="3904488"/>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Picture Placeholder 4">
            <a:extLst>
              <a:ext uri="{FF2B5EF4-FFF2-40B4-BE49-F238E27FC236}">
                <a16:creationId xmlns:a16="http://schemas.microsoft.com/office/drawing/2014/main" id="{E724DBE4-044A-67D8-93C0-EB245AFBB297}"/>
              </a:ext>
            </a:extLst>
          </p:cNvPr>
          <p:cNvSpPr>
            <a:spLocks noGrp="1"/>
          </p:cNvSpPr>
          <p:nvPr>
            <p:ph type="pic" sz="quarter" idx="10"/>
          </p:nvPr>
        </p:nvSpPr>
        <p:spPr>
          <a:xfrm>
            <a:off x="7623125" y="-20757"/>
            <a:ext cx="4589511" cy="6555026"/>
          </a:xfrm>
          <a:custGeom>
            <a:avLst/>
            <a:gdLst>
              <a:gd name="connsiteX0" fmla="*/ 0 w 4573588"/>
              <a:gd name="connsiteY0" fmla="*/ 3278407 h 6556813"/>
              <a:gd name="connsiteX1" fmla="*/ 2286794 w 4573588"/>
              <a:gd name="connsiteY1" fmla="*/ 0 h 6556813"/>
              <a:gd name="connsiteX2" fmla="*/ 4573588 w 4573588"/>
              <a:gd name="connsiteY2" fmla="*/ 3278407 h 6556813"/>
              <a:gd name="connsiteX3" fmla="*/ 2286794 w 4573588"/>
              <a:gd name="connsiteY3" fmla="*/ 6556814 h 6556813"/>
              <a:gd name="connsiteX4" fmla="*/ 0 w 4573588"/>
              <a:gd name="connsiteY4" fmla="*/ 3278407 h 6556813"/>
              <a:gd name="connsiteX0" fmla="*/ 3943 w 4577531"/>
              <a:gd name="connsiteY0" fmla="*/ 3278407 h 6556814"/>
              <a:gd name="connsiteX1" fmla="*/ 1909737 w 4577531"/>
              <a:gd name="connsiteY1" fmla="*/ 0 h 6556814"/>
              <a:gd name="connsiteX2" fmla="*/ 4577531 w 4577531"/>
              <a:gd name="connsiteY2" fmla="*/ 3278407 h 6556814"/>
              <a:gd name="connsiteX3" fmla="*/ 2290737 w 4577531"/>
              <a:gd name="connsiteY3" fmla="*/ 6556814 h 6556814"/>
              <a:gd name="connsiteX4" fmla="*/ 3943 w 4577531"/>
              <a:gd name="connsiteY4" fmla="*/ 3278407 h 6556814"/>
              <a:gd name="connsiteX0" fmla="*/ 2372 w 4749832"/>
              <a:gd name="connsiteY0" fmla="*/ 3670402 h 6948809"/>
              <a:gd name="connsiteX1" fmla="*/ 1908166 w 4749832"/>
              <a:gd name="connsiteY1" fmla="*/ 391995 h 6948809"/>
              <a:gd name="connsiteX2" fmla="*/ 4460073 w 4749832"/>
              <a:gd name="connsiteY2" fmla="*/ 424182 h 6948809"/>
              <a:gd name="connsiteX3" fmla="*/ 4575960 w 4749832"/>
              <a:gd name="connsiteY3" fmla="*/ 3670402 h 6948809"/>
              <a:gd name="connsiteX4" fmla="*/ 2289166 w 4749832"/>
              <a:gd name="connsiteY4" fmla="*/ 6948809 h 6948809"/>
              <a:gd name="connsiteX5" fmla="*/ 2372 w 4749832"/>
              <a:gd name="connsiteY5" fmla="*/ 3670402 h 6948809"/>
              <a:gd name="connsiteX0" fmla="*/ 2372 w 4749832"/>
              <a:gd name="connsiteY0" fmla="*/ 3515592 h 6793999"/>
              <a:gd name="connsiteX1" fmla="*/ 1908166 w 4749832"/>
              <a:gd name="connsiteY1" fmla="*/ 237185 h 6793999"/>
              <a:gd name="connsiteX2" fmla="*/ 4460073 w 4749832"/>
              <a:gd name="connsiteY2" fmla="*/ 269372 h 6793999"/>
              <a:gd name="connsiteX3" fmla="*/ 4575960 w 4749832"/>
              <a:gd name="connsiteY3" fmla="*/ 3515592 h 6793999"/>
              <a:gd name="connsiteX4" fmla="*/ 2289166 w 4749832"/>
              <a:gd name="connsiteY4" fmla="*/ 6793999 h 6793999"/>
              <a:gd name="connsiteX5" fmla="*/ 2372 w 4749832"/>
              <a:gd name="connsiteY5" fmla="*/ 3515592 h 679399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2433 w 4711793"/>
              <a:gd name="connsiteY0" fmla="*/ 4771380 h 6899113"/>
              <a:gd name="connsiteX1" fmla="*/ 1870127 w 4711793"/>
              <a:gd name="connsiteY1" fmla="*/ 321398 h 6899113"/>
              <a:gd name="connsiteX2" fmla="*/ 4422034 w 4711793"/>
              <a:gd name="connsiteY2" fmla="*/ 353585 h 6899113"/>
              <a:gd name="connsiteX3" fmla="*/ 4537921 w 4711793"/>
              <a:gd name="connsiteY3" fmla="*/ 3599805 h 6899113"/>
              <a:gd name="connsiteX4" fmla="*/ 2251127 w 4711793"/>
              <a:gd name="connsiteY4" fmla="*/ 6878212 h 6899113"/>
              <a:gd name="connsiteX5" fmla="*/ 2433 w 4711793"/>
              <a:gd name="connsiteY5" fmla="*/ 4771380 h 6899113"/>
              <a:gd name="connsiteX0" fmla="*/ 2433 w 4711793"/>
              <a:gd name="connsiteY0" fmla="*/ 4736101 h 6863719"/>
              <a:gd name="connsiteX1" fmla="*/ 1870127 w 4711793"/>
              <a:gd name="connsiteY1" fmla="*/ 333744 h 6863719"/>
              <a:gd name="connsiteX2" fmla="*/ 4422034 w 4711793"/>
              <a:gd name="connsiteY2" fmla="*/ 318306 h 6863719"/>
              <a:gd name="connsiteX3" fmla="*/ 4537921 w 4711793"/>
              <a:gd name="connsiteY3" fmla="*/ 3564526 h 6863719"/>
              <a:gd name="connsiteX4" fmla="*/ 2251127 w 4711793"/>
              <a:gd name="connsiteY4" fmla="*/ 6842933 h 6863719"/>
              <a:gd name="connsiteX5" fmla="*/ 2433 w 4711793"/>
              <a:gd name="connsiteY5" fmla="*/ 4736101 h 6863719"/>
              <a:gd name="connsiteX0" fmla="*/ 2995 w 4712355"/>
              <a:gd name="connsiteY0" fmla="*/ 4417795 h 6545413"/>
              <a:gd name="connsiteX1" fmla="*/ 1870689 w 4712355"/>
              <a:gd name="connsiteY1" fmla="*/ 15438 h 6545413"/>
              <a:gd name="connsiteX2" fmla="*/ 4422596 w 4712355"/>
              <a:gd name="connsiteY2" fmla="*/ 0 h 6545413"/>
              <a:gd name="connsiteX3" fmla="*/ 4538483 w 4712355"/>
              <a:gd name="connsiteY3" fmla="*/ 3246220 h 6545413"/>
              <a:gd name="connsiteX4" fmla="*/ 2251689 w 4712355"/>
              <a:gd name="connsiteY4" fmla="*/ 6524627 h 6545413"/>
              <a:gd name="connsiteX5" fmla="*/ 2995 w 4712355"/>
              <a:gd name="connsiteY5" fmla="*/ 4417795 h 6545413"/>
              <a:gd name="connsiteX0" fmla="*/ 3403 w 4712763"/>
              <a:gd name="connsiteY0" fmla="*/ 4724021 h 6851639"/>
              <a:gd name="connsiteX1" fmla="*/ 1871097 w 4712763"/>
              <a:gd name="connsiteY1" fmla="*/ 321664 h 6851639"/>
              <a:gd name="connsiteX2" fmla="*/ 4423004 w 4712763"/>
              <a:gd name="connsiteY2" fmla="*/ 306226 h 6851639"/>
              <a:gd name="connsiteX3" fmla="*/ 4538891 w 4712763"/>
              <a:gd name="connsiteY3" fmla="*/ 3552446 h 6851639"/>
              <a:gd name="connsiteX4" fmla="*/ 2252097 w 4712763"/>
              <a:gd name="connsiteY4" fmla="*/ 6830853 h 6851639"/>
              <a:gd name="connsiteX5" fmla="*/ 3403 w 4712763"/>
              <a:gd name="connsiteY5" fmla="*/ 4724021 h 6851639"/>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12060 w 4721420"/>
              <a:gd name="connsiteY0" fmla="*/ 4417795 h 6545413"/>
              <a:gd name="connsiteX1" fmla="*/ 1879754 w 4721420"/>
              <a:gd name="connsiteY1" fmla="*/ 15438 h 6545413"/>
              <a:gd name="connsiteX2" fmla="*/ 4431661 w 4721420"/>
              <a:gd name="connsiteY2" fmla="*/ 0 h 6545413"/>
              <a:gd name="connsiteX3" fmla="*/ 4547548 w 4721420"/>
              <a:gd name="connsiteY3" fmla="*/ 3246220 h 6545413"/>
              <a:gd name="connsiteX4" fmla="*/ 2260754 w 4721420"/>
              <a:gd name="connsiteY4" fmla="*/ 6524627 h 6545413"/>
              <a:gd name="connsiteX5" fmla="*/ 12060 w 4721420"/>
              <a:gd name="connsiteY5" fmla="*/ 4417795 h 6545413"/>
              <a:gd name="connsiteX0" fmla="*/ 17431 w 4726791"/>
              <a:gd name="connsiteY0" fmla="*/ 4417795 h 6545976"/>
              <a:gd name="connsiteX1" fmla="*/ 1885125 w 4726791"/>
              <a:gd name="connsiteY1" fmla="*/ 15438 h 6545976"/>
              <a:gd name="connsiteX2" fmla="*/ 4437032 w 4726791"/>
              <a:gd name="connsiteY2" fmla="*/ 0 h 6545976"/>
              <a:gd name="connsiteX3" fmla="*/ 4552919 w 4726791"/>
              <a:gd name="connsiteY3" fmla="*/ 3246220 h 6545976"/>
              <a:gd name="connsiteX4" fmla="*/ 2266125 w 4726791"/>
              <a:gd name="connsiteY4" fmla="*/ 6524627 h 6545976"/>
              <a:gd name="connsiteX5" fmla="*/ 17431 w 4726791"/>
              <a:gd name="connsiteY5" fmla="*/ 4417795 h 6545976"/>
              <a:gd name="connsiteX0" fmla="*/ 32352 w 4741712"/>
              <a:gd name="connsiteY0" fmla="*/ 4417795 h 6542761"/>
              <a:gd name="connsiteX1" fmla="*/ 1900046 w 4741712"/>
              <a:gd name="connsiteY1" fmla="*/ 15438 h 6542761"/>
              <a:gd name="connsiteX2" fmla="*/ 4451953 w 4741712"/>
              <a:gd name="connsiteY2" fmla="*/ 0 h 6542761"/>
              <a:gd name="connsiteX3" fmla="*/ 4567840 w 4741712"/>
              <a:gd name="connsiteY3" fmla="*/ 3246220 h 6542761"/>
              <a:gd name="connsiteX4" fmla="*/ 2281046 w 4741712"/>
              <a:gd name="connsiteY4" fmla="*/ 6524627 h 6542761"/>
              <a:gd name="connsiteX5" fmla="*/ 32352 w 4741712"/>
              <a:gd name="connsiteY5" fmla="*/ 4417795 h 6542761"/>
              <a:gd name="connsiteX0" fmla="*/ 29235 w 4738595"/>
              <a:gd name="connsiteY0" fmla="*/ 4417795 h 6545413"/>
              <a:gd name="connsiteX1" fmla="*/ 1896929 w 4738595"/>
              <a:gd name="connsiteY1" fmla="*/ 15438 h 6545413"/>
              <a:gd name="connsiteX2" fmla="*/ 4448836 w 4738595"/>
              <a:gd name="connsiteY2" fmla="*/ 0 h 6545413"/>
              <a:gd name="connsiteX3" fmla="*/ 4564723 w 4738595"/>
              <a:gd name="connsiteY3" fmla="*/ 3246220 h 6545413"/>
              <a:gd name="connsiteX4" fmla="*/ 2620829 w 4738595"/>
              <a:gd name="connsiteY4" fmla="*/ 6524627 h 6545413"/>
              <a:gd name="connsiteX5" fmla="*/ 29235 w 4738595"/>
              <a:gd name="connsiteY5" fmla="*/ 4417795 h 6545413"/>
              <a:gd name="connsiteX0" fmla="*/ 23668 w 4733028"/>
              <a:gd name="connsiteY0" fmla="*/ 4417795 h 6545413"/>
              <a:gd name="connsiteX1" fmla="*/ 1891362 w 4733028"/>
              <a:gd name="connsiteY1" fmla="*/ 15438 h 6545413"/>
              <a:gd name="connsiteX2" fmla="*/ 4443269 w 4733028"/>
              <a:gd name="connsiteY2" fmla="*/ 0 h 6545413"/>
              <a:gd name="connsiteX3" fmla="*/ 4559156 w 4733028"/>
              <a:gd name="connsiteY3" fmla="*/ 3246220 h 6545413"/>
              <a:gd name="connsiteX4" fmla="*/ 2615262 w 4733028"/>
              <a:gd name="connsiteY4" fmla="*/ 6524627 h 6545413"/>
              <a:gd name="connsiteX5" fmla="*/ 23668 w 4733028"/>
              <a:gd name="connsiteY5" fmla="*/ 4417795 h 6545413"/>
              <a:gd name="connsiteX0" fmla="*/ 4994 w 4714354"/>
              <a:gd name="connsiteY0" fmla="*/ 4417795 h 6549476"/>
              <a:gd name="connsiteX1" fmla="*/ 1872688 w 4714354"/>
              <a:gd name="connsiteY1" fmla="*/ 15438 h 6549476"/>
              <a:gd name="connsiteX2" fmla="*/ 4424595 w 4714354"/>
              <a:gd name="connsiteY2" fmla="*/ 0 h 6549476"/>
              <a:gd name="connsiteX3" fmla="*/ 4540482 w 4714354"/>
              <a:gd name="connsiteY3" fmla="*/ 3246220 h 6549476"/>
              <a:gd name="connsiteX4" fmla="*/ 2596588 w 4714354"/>
              <a:gd name="connsiteY4" fmla="*/ 6524627 h 6549476"/>
              <a:gd name="connsiteX5" fmla="*/ 4994 w 4714354"/>
              <a:gd name="connsiteY5" fmla="*/ 4417795 h 6549476"/>
              <a:gd name="connsiteX0" fmla="*/ 26445 w 4735805"/>
              <a:gd name="connsiteY0" fmla="*/ 4417795 h 6543881"/>
              <a:gd name="connsiteX1" fmla="*/ 1894139 w 4735805"/>
              <a:gd name="connsiteY1" fmla="*/ 15438 h 6543881"/>
              <a:gd name="connsiteX2" fmla="*/ 4446046 w 4735805"/>
              <a:gd name="connsiteY2" fmla="*/ 0 h 6543881"/>
              <a:gd name="connsiteX3" fmla="*/ 4561933 w 4735805"/>
              <a:gd name="connsiteY3" fmla="*/ 3246220 h 6543881"/>
              <a:gd name="connsiteX4" fmla="*/ 2618039 w 4735805"/>
              <a:gd name="connsiteY4" fmla="*/ 6524627 h 6543881"/>
              <a:gd name="connsiteX5" fmla="*/ 26445 w 4735805"/>
              <a:gd name="connsiteY5" fmla="*/ 4417795 h 6543881"/>
              <a:gd name="connsiteX0" fmla="*/ 26445 w 4735805"/>
              <a:gd name="connsiteY0" fmla="*/ 4417795 h 6524810"/>
              <a:gd name="connsiteX1" fmla="*/ 1894139 w 4735805"/>
              <a:gd name="connsiteY1" fmla="*/ 15438 h 6524810"/>
              <a:gd name="connsiteX2" fmla="*/ 4446046 w 4735805"/>
              <a:gd name="connsiteY2" fmla="*/ 0 h 6524810"/>
              <a:gd name="connsiteX3" fmla="*/ 4561933 w 4735805"/>
              <a:gd name="connsiteY3" fmla="*/ 3246220 h 6524810"/>
              <a:gd name="connsiteX4" fmla="*/ 2618039 w 4735805"/>
              <a:gd name="connsiteY4" fmla="*/ 6524627 h 6524810"/>
              <a:gd name="connsiteX5" fmla="*/ 26445 w 4735805"/>
              <a:gd name="connsiteY5" fmla="*/ 4417795 h 6524810"/>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681167"/>
              <a:gd name="connsiteY0" fmla="*/ 4417795 h 6610217"/>
              <a:gd name="connsiteX1" fmla="*/ 1894139 w 4681167"/>
              <a:gd name="connsiteY1" fmla="*/ 15438 h 6610217"/>
              <a:gd name="connsiteX2" fmla="*/ 4446046 w 4681167"/>
              <a:gd name="connsiteY2" fmla="*/ 0 h 6610217"/>
              <a:gd name="connsiteX3" fmla="*/ 4504783 w 4681167"/>
              <a:gd name="connsiteY3" fmla="*/ 5627470 h 6610217"/>
              <a:gd name="connsiteX4" fmla="*/ 2618039 w 4681167"/>
              <a:gd name="connsiteY4" fmla="*/ 6524627 h 6610217"/>
              <a:gd name="connsiteX5" fmla="*/ 26445 w 4681167"/>
              <a:gd name="connsiteY5" fmla="*/ 4417795 h 6610217"/>
              <a:gd name="connsiteX0" fmla="*/ 26445 w 4706902"/>
              <a:gd name="connsiteY0" fmla="*/ 4417795 h 6614982"/>
              <a:gd name="connsiteX1" fmla="*/ 1894139 w 4706902"/>
              <a:gd name="connsiteY1" fmla="*/ 15438 h 6614982"/>
              <a:gd name="connsiteX2" fmla="*/ 4446046 w 4706902"/>
              <a:gd name="connsiteY2" fmla="*/ 0 h 6614982"/>
              <a:gd name="connsiteX3" fmla="*/ 4571458 w 4706902"/>
              <a:gd name="connsiteY3" fmla="*/ 5646520 h 6614982"/>
              <a:gd name="connsiteX4" fmla="*/ 2618039 w 4706902"/>
              <a:gd name="connsiteY4" fmla="*/ 6524627 h 6614982"/>
              <a:gd name="connsiteX5" fmla="*/ 26445 w 4706902"/>
              <a:gd name="connsiteY5" fmla="*/ 4417795 h 6614982"/>
              <a:gd name="connsiteX0" fmla="*/ 26445 w 4688588"/>
              <a:gd name="connsiteY0" fmla="*/ 4417795 h 6614982"/>
              <a:gd name="connsiteX1" fmla="*/ 1894139 w 4688588"/>
              <a:gd name="connsiteY1" fmla="*/ 15438 h 6614982"/>
              <a:gd name="connsiteX2" fmla="*/ 4446046 w 4688588"/>
              <a:gd name="connsiteY2" fmla="*/ 0 h 6614982"/>
              <a:gd name="connsiteX3" fmla="*/ 4571458 w 4688588"/>
              <a:gd name="connsiteY3" fmla="*/ 5646520 h 6614982"/>
              <a:gd name="connsiteX4" fmla="*/ 2618039 w 4688588"/>
              <a:gd name="connsiteY4" fmla="*/ 6524627 h 6614982"/>
              <a:gd name="connsiteX5" fmla="*/ 26445 w 4688588"/>
              <a:gd name="connsiteY5" fmla="*/ 4417795 h 6614982"/>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47608 h 6644795"/>
              <a:gd name="connsiteX1" fmla="*/ 1894139 w 4713932"/>
              <a:gd name="connsiteY1" fmla="*/ 45251 h 6644795"/>
              <a:gd name="connsiteX2" fmla="*/ 4446046 w 4713932"/>
              <a:gd name="connsiteY2" fmla="*/ 29813 h 6644795"/>
              <a:gd name="connsiteX3" fmla="*/ 4550821 w 4713932"/>
              <a:gd name="connsiteY3" fmla="*/ 553688 h 6644795"/>
              <a:gd name="connsiteX4" fmla="*/ 4571458 w 4713932"/>
              <a:gd name="connsiteY4" fmla="*/ 5676333 h 6644795"/>
              <a:gd name="connsiteX5" fmla="*/ 2618039 w 4713932"/>
              <a:gd name="connsiteY5" fmla="*/ 6554440 h 6644795"/>
              <a:gd name="connsiteX6" fmla="*/ 26445 w 4713932"/>
              <a:gd name="connsiteY6" fmla="*/ 4447608 h 6644795"/>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5238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28951 h 6626138"/>
              <a:gd name="connsiteX1" fmla="*/ 1894139 w 4713932"/>
              <a:gd name="connsiteY1" fmla="*/ 26594 h 6626138"/>
              <a:gd name="connsiteX2" fmla="*/ 4446046 w 4713932"/>
              <a:gd name="connsiteY2" fmla="*/ 11156 h 6626138"/>
              <a:gd name="connsiteX3" fmla="*/ 4550821 w 4713932"/>
              <a:gd name="connsiteY3" fmla="*/ 128631 h 6626138"/>
              <a:gd name="connsiteX4" fmla="*/ 4571458 w 4713932"/>
              <a:gd name="connsiteY4" fmla="*/ 5657676 h 6626138"/>
              <a:gd name="connsiteX5" fmla="*/ 2618039 w 4713932"/>
              <a:gd name="connsiteY5" fmla="*/ 6535783 h 6626138"/>
              <a:gd name="connsiteX6" fmla="*/ 26445 w 4713932"/>
              <a:gd name="connsiteY6" fmla="*/ 4428951 h 6626138"/>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9590 h 6616777"/>
              <a:gd name="connsiteX1" fmla="*/ 1894139 w 4713932"/>
              <a:gd name="connsiteY1" fmla="*/ 17233 h 6616777"/>
              <a:gd name="connsiteX2" fmla="*/ 444604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19590 h 6616777"/>
              <a:gd name="connsiteX1" fmla="*/ 1894139 w 4713932"/>
              <a:gd name="connsiteY1" fmla="*/ 17233 h 6616777"/>
              <a:gd name="connsiteX2" fmla="*/ 440032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39546 h 6636733"/>
              <a:gd name="connsiteX1" fmla="*/ 1894139 w 4713932"/>
              <a:gd name="connsiteY1" fmla="*/ 37189 h 6636733"/>
              <a:gd name="connsiteX2" fmla="*/ 4374926 w 4713932"/>
              <a:gd name="connsiteY2" fmla="*/ 1431 h 6636733"/>
              <a:gd name="connsiteX3" fmla="*/ 4550821 w 4713932"/>
              <a:gd name="connsiteY3" fmla="*/ 139226 h 6636733"/>
              <a:gd name="connsiteX4" fmla="*/ 4571458 w 4713932"/>
              <a:gd name="connsiteY4" fmla="*/ 5668271 h 6636733"/>
              <a:gd name="connsiteX5" fmla="*/ 2618039 w 4713932"/>
              <a:gd name="connsiteY5" fmla="*/ 6546378 h 6636733"/>
              <a:gd name="connsiteX6" fmla="*/ 26445 w 4713932"/>
              <a:gd name="connsiteY6" fmla="*/ 4439546 h 6636733"/>
              <a:gd name="connsiteX0" fmla="*/ 26445 w 4713932"/>
              <a:gd name="connsiteY0" fmla="*/ 4439063 h 6636250"/>
              <a:gd name="connsiteX1" fmla="*/ 1894139 w 4713932"/>
              <a:gd name="connsiteY1" fmla="*/ 36706 h 6636250"/>
              <a:gd name="connsiteX2" fmla="*/ 4374926 w 4713932"/>
              <a:gd name="connsiteY2" fmla="*/ 948 h 6636250"/>
              <a:gd name="connsiteX3" fmla="*/ 4550821 w 4713932"/>
              <a:gd name="connsiteY3" fmla="*/ 189543 h 6636250"/>
              <a:gd name="connsiteX4" fmla="*/ 4571458 w 4713932"/>
              <a:gd name="connsiteY4" fmla="*/ 5667788 h 6636250"/>
              <a:gd name="connsiteX5" fmla="*/ 2618039 w 4713932"/>
              <a:gd name="connsiteY5" fmla="*/ 6545895 h 6636250"/>
              <a:gd name="connsiteX6" fmla="*/ 26445 w 4713932"/>
              <a:gd name="connsiteY6" fmla="*/ 4439063 h 6636250"/>
              <a:gd name="connsiteX0" fmla="*/ 21007 w 4708494"/>
              <a:gd name="connsiteY0" fmla="*/ 4439063 h 6636250"/>
              <a:gd name="connsiteX1" fmla="*/ 1919181 w 4708494"/>
              <a:gd name="connsiteY1" fmla="*/ 6226 h 6636250"/>
              <a:gd name="connsiteX2" fmla="*/ 4369488 w 4708494"/>
              <a:gd name="connsiteY2" fmla="*/ 948 h 6636250"/>
              <a:gd name="connsiteX3" fmla="*/ 4545383 w 4708494"/>
              <a:gd name="connsiteY3" fmla="*/ 189543 h 6636250"/>
              <a:gd name="connsiteX4" fmla="*/ 4566020 w 4708494"/>
              <a:gd name="connsiteY4" fmla="*/ 5667788 h 6636250"/>
              <a:gd name="connsiteX5" fmla="*/ 2612601 w 4708494"/>
              <a:gd name="connsiteY5" fmla="*/ 6545895 h 6636250"/>
              <a:gd name="connsiteX6" fmla="*/ 21007 w 4708494"/>
              <a:gd name="connsiteY6" fmla="*/ 4439063 h 6636250"/>
              <a:gd name="connsiteX0" fmla="*/ 19363 w 4706850"/>
              <a:gd name="connsiteY0" fmla="*/ 4448077 h 6645264"/>
              <a:gd name="connsiteX1" fmla="*/ 1937857 w 4706850"/>
              <a:gd name="connsiteY1" fmla="*/ 0 h 6645264"/>
              <a:gd name="connsiteX2" fmla="*/ 4367844 w 4706850"/>
              <a:gd name="connsiteY2" fmla="*/ 9962 h 6645264"/>
              <a:gd name="connsiteX3" fmla="*/ 4543739 w 4706850"/>
              <a:gd name="connsiteY3" fmla="*/ 198557 h 6645264"/>
              <a:gd name="connsiteX4" fmla="*/ 4564376 w 4706850"/>
              <a:gd name="connsiteY4" fmla="*/ 5676802 h 6645264"/>
              <a:gd name="connsiteX5" fmla="*/ 2610957 w 4706850"/>
              <a:gd name="connsiteY5" fmla="*/ 6554909 h 6645264"/>
              <a:gd name="connsiteX6" fmla="*/ 19363 w 4706850"/>
              <a:gd name="connsiteY6" fmla="*/ 4448077 h 6645264"/>
              <a:gd name="connsiteX0" fmla="*/ 17092 w 4704579"/>
              <a:gd name="connsiteY0" fmla="*/ 4448077 h 6645264"/>
              <a:gd name="connsiteX1" fmla="*/ 1935586 w 4704579"/>
              <a:gd name="connsiteY1" fmla="*/ 0 h 6645264"/>
              <a:gd name="connsiteX2" fmla="*/ 4365573 w 4704579"/>
              <a:gd name="connsiteY2" fmla="*/ 9962 h 6645264"/>
              <a:gd name="connsiteX3" fmla="*/ 4541468 w 4704579"/>
              <a:gd name="connsiteY3" fmla="*/ 198557 h 6645264"/>
              <a:gd name="connsiteX4" fmla="*/ 4562105 w 4704579"/>
              <a:gd name="connsiteY4" fmla="*/ 5676802 h 6645264"/>
              <a:gd name="connsiteX5" fmla="*/ 2608686 w 4704579"/>
              <a:gd name="connsiteY5" fmla="*/ 6554909 h 6645264"/>
              <a:gd name="connsiteX6" fmla="*/ 17092 w 4704579"/>
              <a:gd name="connsiteY6" fmla="*/ 4448077 h 6645264"/>
              <a:gd name="connsiteX0" fmla="*/ 17092 w 4702381"/>
              <a:gd name="connsiteY0" fmla="*/ 4448077 h 6645264"/>
              <a:gd name="connsiteX1" fmla="*/ 1935586 w 4702381"/>
              <a:gd name="connsiteY1" fmla="*/ 0 h 6645264"/>
              <a:gd name="connsiteX2" fmla="*/ 4365573 w 4702381"/>
              <a:gd name="connsiteY2" fmla="*/ 9962 h 6645264"/>
              <a:gd name="connsiteX3" fmla="*/ 4541468 w 4702381"/>
              <a:gd name="connsiteY3" fmla="*/ 198557 h 6645264"/>
              <a:gd name="connsiteX4" fmla="*/ 4562105 w 4702381"/>
              <a:gd name="connsiteY4" fmla="*/ 5676802 h 6645264"/>
              <a:gd name="connsiteX5" fmla="*/ 2608686 w 4702381"/>
              <a:gd name="connsiteY5" fmla="*/ 6554909 h 6645264"/>
              <a:gd name="connsiteX6" fmla="*/ 17092 w 4702381"/>
              <a:gd name="connsiteY6" fmla="*/ 4448077 h 6645264"/>
              <a:gd name="connsiteX0" fmla="*/ 17092 w 4701301"/>
              <a:gd name="connsiteY0" fmla="*/ 4448077 h 6645264"/>
              <a:gd name="connsiteX1" fmla="*/ 1935586 w 4701301"/>
              <a:gd name="connsiteY1" fmla="*/ 0 h 6645264"/>
              <a:gd name="connsiteX2" fmla="*/ 4365573 w 4701301"/>
              <a:gd name="connsiteY2" fmla="*/ 9962 h 6645264"/>
              <a:gd name="connsiteX3" fmla="*/ 4541468 w 4701301"/>
              <a:gd name="connsiteY3" fmla="*/ 198557 h 6645264"/>
              <a:gd name="connsiteX4" fmla="*/ 4562105 w 4701301"/>
              <a:gd name="connsiteY4" fmla="*/ 5676802 h 6645264"/>
              <a:gd name="connsiteX5" fmla="*/ 2608686 w 4701301"/>
              <a:gd name="connsiteY5" fmla="*/ 6554909 h 6645264"/>
              <a:gd name="connsiteX6" fmla="*/ 17092 w 4701301"/>
              <a:gd name="connsiteY6" fmla="*/ 4448077 h 6645264"/>
              <a:gd name="connsiteX0" fmla="*/ 17092 w 4562105"/>
              <a:gd name="connsiteY0" fmla="*/ 4448077 h 6645264"/>
              <a:gd name="connsiteX1" fmla="*/ 1935586 w 4562105"/>
              <a:gd name="connsiteY1" fmla="*/ 0 h 6645264"/>
              <a:gd name="connsiteX2" fmla="*/ 4365573 w 4562105"/>
              <a:gd name="connsiteY2" fmla="*/ 9962 h 6645264"/>
              <a:gd name="connsiteX3" fmla="*/ 4541468 w 4562105"/>
              <a:gd name="connsiteY3" fmla="*/ 198557 h 6645264"/>
              <a:gd name="connsiteX4" fmla="*/ 4562105 w 4562105"/>
              <a:gd name="connsiteY4" fmla="*/ 5676802 h 6645264"/>
              <a:gd name="connsiteX5" fmla="*/ 2608686 w 4562105"/>
              <a:gd name="connsiteY5" fmla="*/ 6554909 h 6645264"/>
              <a:gd name="connsiteX6" fmla="*/ 17092 w 4562105"/>
              <a:gd name="connsiteY6" fmla="*/ 4448077 h 6645264"/>
              <a:gd name="connsiteX0" fmla="*/ 17092 w 4562105"/>
              <a:gd name="connsiteY0" fmla="*/ 4448077 h 6592556"/>
              <a:gd name="connsiteX1" fmla="*/ 1935586 w 4562105"/>
              <a:gd name="connsiteY1" fmla="*/ 0 h 6592556"/>
              <a:gd name="connsiteX2" fmla="*/ 4365573 w 4562105"/>
              <a:gd name="connsiteY2" fmla="*/ 9962 h 6592556"/>
              <a:gd name="connsiteX3" fmla="*/ 4541468 w 4562105"/>
              <a:gd name="connsiteY3" fmla="*/ 198557 h 6592556"/>
              <a:gd name="connsiteX4" fmla="*/ 4562105 w 4562105"/>
              <a:gd name="connsiteY4" fmla="*/ 5676802 h 6592556"/>
              <a:gd name="connsiteX5" fmla="*/ 2608686 w 4562105"/>
              <a:gd name="connsiteY5" fmla="*/ 6554909 h 6592556"/>
              <a:gd name="connsiteX6" fmla="*/ 17092 w 4562105"/>
              <a:gd name="connsiteY6" fmla="*/ 4448077 h 6592556"/>
              <a:gd name="connsiteX0" fmla="*/ 17092 w 4562105"/>
              <a:gd name="connsiteY0" fmla="*/ 4448077 h 6561473"/>
              <a:gd name="connsiteX1" fmla="*/ 1935586 w 4562105"/>
              <a:gd name="connsiteY1" fmla="*/ 0 h 6561473"/>
              <a:gd name="connsiteX2" fmla="*/ 4365573 w 4562105"/>
              <a:gd name="connsiteY2" fmla="*/ 9962 h 6561473"/>
              <a:gd name="connsiteX3" fmla="*/ 4541468 w 4562105"/>
              <a:gd name="connsiteY3" fmla="*/ 198557 h 6561473"/>
              <a:gd name="connsiteX4" fmla="*/ 4562105 w 4562105"/>
              <a:gd name="connsiteY4" fmla="*/ 5676802 h 6561473"/>
              <a:gd name="connsiteX5" fmla="*/ 2608686 w 4562105"/>
              <a:gd name="connsiteY5" fmla="*/ 6554909 h 6561473"/>
              <a:gd name="connsiteX6" fmla="*/ 17092 w 4562105"/>
              <a:gd name="connsiteY6" fmla="*/ 4448077 h 6561473"/>
              <a:gd name="connsiteX0" fmla="*/ 18334 w 4563347"/>
              <a:gd name="connsiteY0" fmla="*/ 4448077 h 6561473"/>
              <a:gd name="connsiteX1" fmla="*/ 1936828 w 4563347"/>
              <a:gd name="connsiteY1" fmla="*/ 0 h 6561473"/>
              <a:gd name="connsiteX2" fmla="*/ 4366815 w 4563347"/>
              <a:gd name="connsiteY2" fmla="*/ 9962 h 6561473"/>
              <a:gd name="connsiteX3" fmla="*/ 4542710 w 4563347"/>
              <a:gd name="connsiteY3" fmla="*/ 198557 h 6561473"/>
              <a:gd name="connsiteX4" fmla="*/ 4563347 w 4563347"/>
              <a:gd name="connsiteY4" fmla="*/ 5676802 h 6561473"/>
              <a:gd name="connsiteX5" fmla="*/ 2609928 w 4563347"/>
              <a:gd name="connsiteY5" fmla="*/ 6554909 h 6561473"/>
              <a:gd name="connsiteX6" fmla="*/ 18334 w 4563347"/>
              <a:gd name="connsiteY6" fmla="*/ 4448077 h 6561473"/>
              <a:gd name="connsiteX0" fmla="*/ 20715 w 4565728"/>
              <a:gd name="connsiteY0" fmla="*/ 4448077 h 6564701"/>
              <a:gd name="connsiteX1" fmla="*/ 1939209 w 4565728"/>
              <a:gd name="connsiteY1" fmla="*/ 0 h 6564701"/>
              <a:gd name="connsiteX2" fmla="*/ 4369196 w 4565728"/>
              <a:gd name="connsiteY2" fmla="*/ 9962 h 6564701"/>
              <a:gd name="connsiteX3" fmla="*/ 4545091 w 4565728"/>
              <a:gd name="connsiteY3" fmla="*/ 198557 h 6564701"/>
              <a:gd name="connsiteX4" fmla="*/ 4565728 w 4565728"/>
              <a:gd name="connsiteY4" fmla="*/ 5676802 h 6564701"/>
              <a:gd name="connsiteX5" fmla="*/ 2612309 w 4565728"/>
              <a:gd name="connsiteY5" fmla="*/ 6554909 h 6564701"/>
              <a:gd name="connsiteX6" fmla="*/ 1024651 w 4565728"/>
              <a:gd name="connsiteY6" fmla="*/ 6039287 h 6564701"/>
              <a:gd name="connsiteX7" fmla="*/ 20715 w 4565728"/>
              <a:gd name="connsiteY7" fmla="*/ 4448077 h 6564701"/>
              <a:gd name="connsiteX0" fmla="*/ 20715 w 4565728"/>
              <a:gd name="connsiteY0" fmla="*/ 4448077 h 6562037"/>
              <a:gd name="connsiteX1" fmla="*/ 1939209 w 4565728"/>
              <a:gd name="connsiteY1" fmla="*/ 0 h 6562037"/>
              <a:gd name="connsiteX2" fmla="*/ 4369196 w 4565728"/>
              <a:gd name="connsiteY2" fmla="*/ 9962 h 6562037"/>
              <a:gd name="connsiteX3" fmla="*/ 4545091 w 4565728"/>
              <a:gd name="connsiteY3" fmla="*/ 198557 h 6562037"/>
              <a:gd name="connsiteX4" fmla="*/ 4565728 w 4565728"/>
              <a:gd name="connsiteY4" fmla="*/ 5676802 h 6562037"/>
              <a:gd name="connsiteX5" fmla="*/ 2612309 w 4565728"/>
              <a:gd name="connsiteY5" fmla="*/ 6554909 h 6562037"/>
              <a:gd name="connsiteX6" fmla="*/ 1024651 w 4565728"/>
              <a:gd name="connsiteY6" fmla="*/ 6039287 h 6562037"/>
              <a:gd name="connsiteX7" fmla="*/ 20715 w 4565728"/>
              <a:gd name="connsiteY7" fmla="*/ 4448077 h 6562037"/>
              <a:gd name="connsiteX0" fmla="*/ 20715 w 4565728"/>
              <a:gd name="connsiteY0" fmla="*/ 4448077 h 6556271"/>
              <a:gd name="connsiteX1" fmla="*/ 1939209 w 4565728"/>
              <a:gd name="connsiteY1" fmla="*/ 0 h 6556271"/>
              <a:gd name="connsiteX2" fmla="*/ 4369196 w 4565728"/>
              <a:gd name="connsiteY2" fmla="*/ 9962 h 6556271"/>
              <a:gd name="connsiteX3" fmla="*/ 4545091 w 4565728"/>
              <a:gd name="connsiteY3" fmla="*/ 198557 h 6556271"/>
              <a:gd name="connsiteX4" fmla="*/ 4565728 w 4565728"/>
              <a:gd name="connsiteY4" fmla="*/ 5676802 h 6556271"/>
              <a:gd name="connsiteX5" fmla="*/ 2612309 w 4565728"/>
              <a:gd name="connsiteY5" fmla="*/ 6554909 h 6556271"/>
              <a:gd name="connsiteX6" fmla="*/ 1024651 w 4565728"/>
              <a:gd name="connsiteY6" fmla="*/ 6039287 h 6556271"/>
              <a:gd name="connsiteX7" fmla="*/ 20715 w 4565728"/>
              <a:gd name="connsiteY7" fmla="*/ 4448077 h 6556271"/>
              <a:gd name="connsiteX0" fmla="*/ 14580 w 4559593"/>
              <a:gd name="connsiteY0" fmla="*/ 4448077 h 6556271"/>
              <a:gd name="connsiteX1" fmla="*/ 1933074 w 4559593"/>
              <a:gd name="connsiteY1" fmla="*/ 0 h 6556271"/>
              <a:gd name="connsiteX2" fmla="*/ 4363061 w 4559593"/>
              <a:gd name="connsiteY2" fmla="*/ 9962 h 6556271"/>
              <a:gd name="connsiteX3" fmla="*/ 4538956 w 4559593"/>
              <a:gd name="connsiteY3" fmla="*/ 198557 h 6556271"/>
              <a:gd name="connsiteX4" fmla="*/ 4559593 w 4559593"/>
              <a:gd name="connsiteY4" fmla="*/ 5676802 h 6556271"/>
              <a:gd name="connsiteX5" fmla="*/ 2606174 w 4559593"/>
              <a:gd name="connsiteY5" fmla="*/ 6554909 h 6556271"/>
              <a:gd name="connsiteX6" fmla="*/ 1018516 w 4559593"/>
              <a:gd name="connsiteY6" fmla="*/ 6039287 h 6556271"/>
              <a:gd name="connsiteX7" fmla="*/ 14580 w 4559593"/>
              <a:gd name="connsiteY7" fmla="*/ 4448077 h 6556271"/>
              <a:gd name="connsiteX0" fmla="*/ 22013 w 4567026"/>
              <a:gd name="connsiteY0" fmla="*/ 4448077 h 6562037"/>
              <a:gd name="connsiteX1" fmla="*/ 1940507 w 4567026"/>
              <a:gd name="connsiteY1" fmla="*/ 0 h 6562037"/>
              <a:gd name="connsiteX2" fmla="*/ 4370494 w 4567026"/>
              <a:gd name="connsiteY2" fmla="*/ 9962 h 6562037"/>
              <a:gd name="connsiteX3" fmla="*/ 4546389 w 4567026"/>
              <a:gd name="connsiteY3" fmla="*/ 198557 h 6562037"/>
              <a:gd name="connsiteX4" fmla="*/ 4567026 w 4567026"/>
              <a:gd name="connsiteY4" fmla="*/ 5676802 h 6562037"/>
              <a:gd name="connsiteX5" fmla="*/ 2613607 w 4567026"/>
              <a:gd name="connsiteY5" fmla="*/ 6554909 h 6562037"/>
              <a:gd name="connsiteX6" fmla="*/ 1005629 w 4567026"/>
              <a:gd name="connsiteY6" fmla="*/ 6039287 h 6562037"/>
              <a:gd name="connsiteX7" fmla="*/ 22013 w 4567026"/>
              <a:gd name="connsiteY7" fmla="*/ 4448077 h 6562037"/>
              <a:gd name="connsiteX0" fmla="*/ 22013 w 4567026"/>
              <a:gd name="connsiteY0" fmla="*/ 4448077 h 6561948"/>
              <a:gd name="connsiteX1" fmla="*/ 1940507 w 4567026"/>
              <a:gd name="connsiteY1" fmla="*/ 0 h 6561948"/>
              <a:gd name="connsiteX2" fmla="*/ 4370494 w 4567026"/>
              <a:gd name="connsiteY2" fmla="*/ 9962 h 6561948"/>
              <a:gd name="connsiteX3" fmla="*/ 4546389 w 4567026"/>
              <a:gd name="connsiteY3" fmla="*/ 198557 h 6561948"/>
              <a:gd name="connsiteX4" fmla="*/ 4567026 w 4567026"/>
              <a:gd name="connsiteY4" fmla="*/ 5676802 h 6561948"/>
              <a:gd name="connsiteX5" fmla="*/ 2613607 w 4567026"/>
              <a:gd name="connsiteY5" fmla="*/ 6554909 h 6561948"/>
              <a:gd name="connsiteX6" fmla="*/ 1005629 w 4567026"/>
              <a:gd name="connsiteY6" fmla="*/ 6039287 h 6561948"/>
              <a:gd name="connsiteX7" fmla="*/ 22013 w 4567026"/>
              <a:gd name="connsiteY7" fmla="*/ 4448077 h 6561948"/>
              <a:gd name="connsiteX0" fmla="*/ 22013 w 4567026"/>
              <a:gd name="connsiteY0" fmla="*/ 4448077 h 6554958"/>
              <a:gd name="connsiteX1" fmla="*/ 1940507 w 4567026"/>
              <a:gd name="connsiteY1" fmla="*/ 0 h 6554958"/>
              <a:gd name="connsiteX2" fmla="*/ 4370494 w 4567026"/>
              <a:gd name="connsiteY2" fmla="*/ 9962 h 6554958"/>
              <a:gd name="connsiteX3" fmla="*/ 4546389 w 4567026"/>
              <a:gd name="connsiteY3" fmla="*/ 198557 h 6554958"/>
              <a:gd name="connsiteX4" fmla="*/ 4567026 w 4567026"/>
              <a:gd name="connsiteY4" fmla="*/ 5676802 h 6554958"/>
              <a:gd name="connsiteX5" fmla="*/ 2613607 w 4567026"/>
              <a:gd name="connsiteY5" fmla="*/ 6554909 h 6554958"/>
              <a:gd name="connsiteX6" fmla="*/ 1005629 w 4567026"/>
              <a:gd name="connsiteY6" fmla="*/ 6039287 h 6554958"/>
              <a:gd name="connsiteX7" fmla="*/ 22013 w 4567026"/>
              <a:gd name="connsiteY7" fmla="*/ 4448077 h 6554958"/>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55026"/>
              <a:gd name="connsiteX1" fmla="*/ 1940507 w 4567026"/>
              <a:gd name="connsiteY1" fmla="*/ 0 h 6555026"/>
              <a:gd name="connsiteX2" fmla="*/ 4370494 w 4567026"/>
              <a:gd name="connsiteY2" fmla="*/ 9962 h 6555026"/>
              <a:gd name="connsiteX3" fmla="*/ 4546389 w 4567026"/>
              <a:gd name="connsiteY3" fmla="*/ 198557 h 6555026"/>
              <a:gd name="connsiteX4" fmla="*/ 4567026 w 4567026"/>
              <a:gd name="connsiteY4" fmla="*/ 5676802 h 6555026"/>
              <a:gd name="connsiteX5" fmla="*/ 3682789 w 4567026"/>
              <a:gd name="connsiteY5" fmla="*/ 6333927 h 6555026"/>
              <a:gd name="connsiteX6" fmla="*/ 2613607 w 4567026"/>
              <a:gd name="connsiteY6" fmla="*/ 6554909 h 6555026"/>
              <a:gd name="connsiteX7" fmla="*/ 1005629 w 4567026"/>
              <a:gd name="connsiteY7" fmla="*/ 6039287 h 6555026"/>
              <a:gd name="connsiteX8" fmla="*/ 22013 w 4567026"/>
              <a:gd name="connsiteY8" fmla="*/ 4448077 h 6555026"/>
              <a:gd name="connsiteX0" fmla="*/ 44498 w 4589511"/>
              <a:gd name="connsiteY0" fmla="*/ 4448077 h 6555026"/>
              <a:gd name="connsiteX1" fmla="*/ 1962992 w 4589511"/>
              <a:gd name="connsiteY1" fmla="*/ 0 h 6555026"/>
              <a:gd name="connsiteX2" fmla="*/ 4392979 w 4589511"/>
              <a:gd name="connsiteY2" fmla="*/ 9962 h 6555026"/>
              <a:gd name="connsiteX3" fmla="*/ 4568874 w 4589511"/>
              <a:gd name="connsiteY3" fmla="*/ 198557 h 6555026"/>
              <a:gd name="connsiteX4" fmla="*/ 4589511 w 4589511"/>
              <a:gd name="connsiteY4" fmla="*/ 5676802 h 6555026"/>
              <a:gd name="connsiteX5" fmla="*/ 3705274 w 4589511"/>
              <a:gd name="connsiteY5" fmla="*/ 6333927 h 6555026"/>
              <a:gd name="connsiteX6" fmla="*/ 2636092 w 4589511"/>
              <a:gd name="connsiteY6" fmla="*/ 6554909 h 6555026"/>
              <a:gd name="connsiteX7" fmla="*/ 1028114 w 4589511"/>
              <a:gd name="connsiteY7" fmla="*/ 6039287 h 6555026"/>
              <a:gd name="connsiteX8" fmla="*/ 44498 w 4589511"/>
              <a:gd name="connsiteY8" fmla="*/ 4448077 h 6555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89511" h="6555026">
                <a:moveTo>
                  <a:pt x="44498" y="4448077"/>
                </a:moveTo>
                <a:cubicBezTo>
                  <a:pt x="-165449" y="3431369"/>
                  <a:pt x="350092" y="1272239"/>
                  <a:pt x="1962992" y="0"/>
                </a:cubicBezTo>
                <a:lnTo>
                  <a:pt x="4392979" y="9962"/>
                </a:lnTo>
                <a:cubicBezTo>
                  <a:pt x="4433804" y="-3724"/>
                  <a:pt x="4576547" y="134405"/>
                  <a:pt x="4568874" y="198557"/>
                </a:cubicBezTo>
                <a:cubicBezTo>
                  <a:pt x="4574536" y="2226764"/>
                  <a:pt x="4581441" y="4495702"/>
                  <a:pt x="4589511" y="5676802"/>
                </a:cubicBezTo>
                <a:cubicBezTo>
                  <a:pt x="4428644" y="5983084"/>
                  <a:pt x="4030844" y="6187576"/>
                  <a:pt x="3705274" y="6333927"/>
                </a:cubicBezTo>
                <a:cubicBezTo>
                  <a:pt x="3379704" y="6480278"/>
                  <a:pt x="3148325" y="6548136"/>
                  <a:pt x="2636092" y="6554909"/>
                </a:cubicBezTo>
                <a:cubicBezTo>
                  <a:pt x="2123859" y="6561682"/>
                  <a:pt x="1343206" y="6273586"/>
                  <a:pt x="1028114" y="6039287"/>
                </a:cubicBezTo>
                <a:cubicBezTo>
                  <a:pt x="596182" y="5688148"/>
                  <a:pt x="254445" y="5464785"/>
                  <a:pt x="44498" y="4448077"/>
                </a:cubicBezTo>
                <a:close/>
              </a:path>
            </a:pathLst>
          </a:custGeom>
          <a:solidFill>
            <a:schemeClr val="accent3"/>
          </a:solidFill>
          <a:ln>
            <a:noFill/>
          </a:ln>
        </p:spPr>
        <p:txBody>
          <a:bodyPr lIns="182880" tIns="274320" rIns="274320">
            <a:normAutofit/>
          </a:bodyPr>
          <a:lstStyle>
            <a:lvl1pPr marL="0" indent="0" algn="r">
              <a:buNone/>
              <a:defRPr sz="2000"/>
            </a:lvl1pPr>
          </a:lstStyle>
          <a:p>
            <a:r>
              <a:rPr lang="en-US" dirty="0"/>
              <a:t>Click icon to add picture</a:t>
            </a:r>
          </a:p>
        </p:txBody>
      </p:sp>
      <p:sp>
        <p:nvSpPr>
          <p:cNvPr id="6" name="Slide Number Placeholder 5">
            <a:extLst>
              <a:ext uri="{FF2B5EF4-FFF2-40B4-BE49-F238E27FC236}">
                <a16:creationId xmlns:a16="http://schemas.microsoft.com/office/drawing/2014/main" id="{2FA893C5-3725-2BF8-B201-6C4123C13131}"/>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1" i="0">
                <a:solidFill>
                  <a:schemeClr val="tx1"/>
                </a:solidFill>
                <a:latin typeface="Microsoft JhengHei" panose="020B0604030504040204" pitchFamily="34" charset="-12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403009466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userDrawn="1">
  <p:cSld name="Title and Two Content 2">
    <p:bg>
      <p:bgPr>
        <a:solidFill>
          <a:schemeClr val="bg2"/>
        </a:solidFill>
        <a:effectLst/>
      </p:bgPr>
    </p:bg>
    <p:spTree>
      <p:nvGrpSpPr>
        <p:cNvPr id="1" name=""/>
        <p:cNvGrpSpPr/>
        <p:nvPr/>
      </p:nvGrpSpPr>
      <p:grpSpPr>
        <a:xfrm>
          <a:off x="0" y="0"/>
          <a:ext cx="0" cy="0"/>
          <a:chOff x="0" y="0"/>
          <a:chExt cx="0" cy="0"/>
        </a:xfrm>
      </p:grpSpPr>
      <p:sp>
        <p:nvSpPr>
          <p:cNvPr id="17" name="Freeform: Shape 51">
            <a:extLst>
              <a:ext uri="{FF2B5EF4-FFF2-40B4-BE49-F238E27FC236}">
                <a16:creationId xmlns:a16="http://schemas.microsoft.com/office/drawing/2014/main" id="{4A781A8E-199F-1F48-C80E-B6501B563323}"/>
              </a:ext>
              <a:ext uri="{C183D7F6-B498-43B3-948B-1728B52AA6E4}">
                <adec:decorative xmlns:adec="http://schemas.microsoft.com/office/drawing/2017/decorative" val="1"/>
              </a:ext>
            </a:extLst>
          </p:cNvPr>
          <p:cNvSpPr/>
          <p:nvPr userDrawn="1"/>
        </p:nvSpPr>
        <p:spPr>
          <a:xfrm rot="5400000">
            <a:off x="10423648" y="-93866"/>
            <a:ext cx="1698615" cy="1838087"/>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b="0" i="0" dirty="0">
              <a:latin typeface="Microsoft JhengHei" panose="020B0604030504040204" pitchFamily="34" charset="-120"/>
            </a:endParaRPr>
          </a:p>
        </p:txBody>
      </p:sp>
      <p:sp>
        <p:nvSpPr>
          <p:cNvPr id="24" name="Freeform: Shape 23">
            <a:extLst>
              <a:ext uri="{FF2B5EF4-FFF2-40B4-BE49-F238E27FC236}">
                <a16:creationId xmlns:a16="http://schemas.microsoft.com/office/drawing/2014/main" id="{11C6679A-1B60-DCCD-7295-255649B92C60}"/>
              </a:ext>
              <a:ext uri="{C183D7F6-B498-43B3-948B-1728B52AA6E4}">
                <adec:decorative xmlns:adec="http://schemas.microsoft.com/office/drawing/2017/decorative" val="1"/>
              </a:ext>
            </a:extLst>
          </p:cNvPr>
          <p:cNvSpPr/>
          <p:nvPr userDrawn="1"/>
        </p:nvSpPr>
        <p:spPr>
          <a:xfrm>
            <a:off x="6381060" y="-24130"/>
            <a:ext cx="5371060" cy="6899910"/>
          </a:xfrm>
          <a:custGeom>
            <a:avLst/>
            <a:gdLst>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91440 w 5864280"/>
              <a:gd name="connsiteY8" fmla="*/ 91440 h 6938010"/>
              <a:gd name="connsiteX0" fmla="*/ 7620 w 5871900"/>
              <a:gd name="connsiteY0" fmla="*/ 0 h 6938010"/>
              <a:gd name="connsiteX1" fmla="*/ 5871900 w 5871900"/>
              <a:gd name="connsiteY1" fmla="*/ 0 h 6938010"/>
              <a:gd name="connsiteX2" fmla="*/ 5871900 w 5871900"/>
              <a:gd name="connsiteY2" fmla="*/ 6938010 h 6938010"/>
              <a:gd name="connsiteX3" fmla="*/ 4907589 w 5871900"/>
              <a:gd name="connsiteY3" fmla="*/ 6938010 h 6938010"/>
              <a:gd name="connsiteX4" fmla="*/ 4888403 w 5871900"/>
              <a:gd name="connsiteY4" fmla="*/ 6771085 h 6938010"/>
              <a:gd name="connsiteX5" fmla="*/ 5044484 w 5871900"/>
              <a:gd name="connsiteY5" fmla="*/ 1534679 h 6938010"/>
              <a:gd name="connsiteX6" fmla="*/ 446410 w 5871900"/>
              <a:gd name="connsiteY6" fmla="*/ 927368 h 6938010"/>
              <a:gd name="connsiteX7" fmla="*/ 46684 w 5871900"/>
              <a:gd name="connsiteY7" fmla="*/ 165620 h 6938010"/>
              <a:gd name="connsiteX8" fmla="*/ 0 w 5871900"/>
              <a:gd name="connsiteY8" fmla="*/ 1524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7620 w 5864280"/>
              <a:gd name="connsiteY8" fmla="*/ 17780 h 6938010"/>
              <a:gd name="connsiteX0" fmla="*/ 12700 w 5856660"/>
              <a:gd name="connsiteY0" fmla="*/ 0 h 7004050"/>
              <a:gd name="connsiteX1" fmla="*/ 5856660 w 5856660"/>
              <a:gd name="connsiteY1" fmla="*/ 66040 h 7004050"/>
              <a:gd name="connsiteX2" fmla="*/ 5856660 w 5856660"/>
              <a:gd name="connsiteY2" fmla="*/ 7004050 h 7004050"/>
              <a:gd name="connsiteX3" fmla="*/ 4892349 w 5856660"/>
              <a:gd name="connsiteY3" fmla="*/ 7004050 h 7004050"/>
              <a:gd name="connsiteX4" fmla="*/ 4873163 w 5856660"/>
              <a:gd name="connsiteY4" fmla="*/ 6837125 h 7004050"/>
              <a:gd name="connsiteX5" fmla="*/ 5029244 w 5856660"/>
              <a:gd name="connsiteY5" fmla="*/ 1600719 h 7004050"/>
              <a:gd name="connsiteX6" fmla="*/ 431170 w 5856660"/>
              <a:gd name="connsiteY6" fmla="*/ 993408 h 7004050"/>
              <a:gd name="connsiteX7" fmla="*/ 31444 w 5856660"/>
              <a:gd name="connsiteY7" fmla="*/ 231660 h 7004050"/>
              <a:gd name="connsiteX8" fmla="*/ 0 w 5856660"/>
              <a:gd name="connsiteY8" fmla="*/ 83820 h 7004050"/>
              <a:gd name="connsiteX0" fmla="*/ 5856660 w 5856660"/>
              <a:gd name="connsiteY0" fmla="*/ 0 h 6938010"/>
              <a:gd name="connsiteX1" fmla="*/ 5856660 w 5856660"/>
              <a:gd name="connsiteY1" fmla="*/ 6938010 h 6938010"/>
              <a:gd name="connsiteX2" fmla="*/ 4892349 w 5856660"/>
              <a:gd name="connsiteY2" fmla="*/ 6938010 h 6938010"/>
              <a:gd name="connsiteX3" fmla="*/ 4873163 w 5856660"/>
              <a:gd name="connsiteY3" fmla="*/ 6771085 h 6938010"/>
              <a:gd name="connsiteX4" fmla="*/ 5029244 w 5856660"/>
              <a:gd name="connsiteY4" fmla="*/ 1534679 h 6938010"/>
              <a:gd name="connsiteX5" fmla="*/ 431170 w 5856660"/>
              <a:gd name="connsiteY5" fmla="*/ 927368 h 6938010"/>
              <a:gd name="connsiteX6" fmla="*/ 31444 w 5856660"/>
              <a:gd name="connsiteY6" fmla="*/ 165620 h 6938010"/>
              <a:gd name="connsiteX7" fmla="*/ 0 w 5856660"/>
              <a:gd name="connsiteY7" fmla="*/ 17780 h 6938010"/>
              <a:gd name="connsiteX0" fmla="*/ 5856660 w 5856660"/>
              <a:gd name="connsiteY0" fmla="*/ 6920230 h 6920230"/>
              <a:gd name="connsiteX1" fmla="*/ 4892349 w 5856660"/>
              <a:gd name="connsiteY1" fmla="*/ 6920230 h 6920230"/>
              <a:gd name="connsiteX2" fmla="*/ 4873163 w 5856660"/>
              <a:gd name="connsiteY2" fmla="*/ 6753305 h 6920230"/>
              <a:gd name="connsiteX3" fmla="*/ 5029244 w 5856660"/>
              <a:gd name="connsiteY3" fmla="*/ 1516899 h 6920230"/>
              <a:gd name="connsiteX4" fmla="*/ 431170 w 5856660"/>
              <a:gd name="connsiteY4" fmla="*/ 909588 h 6920230"/>
              <a:gd name="connsiteX5" fmla="*/ 31444 w 5856660"/>
              <a:gd name="connsiteY5" fmla="*/ 147840 h 6920230"/>
              <a:gd name="connsiteX6" fmla="*/ 0 w 5856660"/>
              <a:gd name="connsiteY6" fmla="*/ 0 h 6920230"/>
              <a:gd name="connsiteX0" fmla="*/ 4892349 w 5371060"/>
              <a:gd name="connsiteY0" fmla="*/ 6920230 h 6920230"/>
              <a:gd name="connsiteX1" fmla="*/ 4873163 w 5371060"/>
              <a:gd name="connsiteY1" fmla="*/ 6753305 h 6920230"/>
              <a:gd name="connsiteX2" fmla="*/ 5029244 w 5371060"/>
              <a:gd name="connsiteY2" fmla="*/ 1516899 h 6920230"/>
              <a:gd name="connsiteX3" fmla="*/ 431170 w 5371060"/>
              <a:gd name="connsiteY3" fmla="*/ 909588 h 6920230"/>
              <a:gd name="connsiteX4" fmla="*/ 31444 w 5371060"/>
              <a:gd name="connsiteY4" fmla="*/ 147840 h 6920230"/>
              <a:gd name="connsiteX5" fmla="*/ 0 w 5371060"/>
              <a:gd name="connsiteY5" fmla="*/ 0 h 6920230"/>
              <a:gd name="connsiteX0" fmla="*/ 4889809 w 5371060"/>
              <a:gd name="connsiteY0" fmla="*/ 6904990 h 6904990"/>
              <a:gd name="connsiteX1" fmla="*/ 4873163 w 5371060"/>
              <a:gd name="connsiteY1" fmla="*/ 6753305 h 6904990"/>
              <a:gd name="connsiteX2" fmla="*/ 5029244 w 5371060"/>
              <a:gd name="connsiteY2" fmla="*/ 1516899 h 6904990"/>
              <a:gd name="connsiteX3" fmla="*/ 431170 w 5371060"/>
              <a:gd name="connsiteY3" fmla="*/ 909588 h 6904990"/>
              <a:gd name="connsiteX4" fmla="*/ 31444 w 5371060"/>
              <a:gd name="connsiteY4" fmla="*/ 147840 h 6904990"/>
              <a:gd name="connsiteX5" fmla="*/ 0 w 5371060"/>
              <a:gd name="connsiteY5" fmla="*/ 0 h 6904990"/>
              <a:gd name="connsiteX0" fmla="*/ 4892349 w 5371060"/>
              <a:gd name="connsiteY0" fmla="*/ 6899910 h 6899910"/>
              <a:gd name="connsiteX1" fmla="*/ 4873163 w 5371060"/>
              <a:gd name="connsiteY1" fmla="*/ 6753305 h 6899910"/>
              <a:gd name="connsiteX2" fmla="*/ 5029244 w 5371060"/>
              <a:gd name="connsiteY2" fmla="*/ 1516899 h 6899910"/>
              <a:gd name="connsiteX3" fmla="*/ 431170 w 5371060"/>
              <a:gd name="connsiteY3" fmla="*/ 909588 h 6899910"/>
              <a:gd name="connsiteX4" fmla="*/ 31444 w 5371060"/>
              <a:gd name="connsiteY4" fmla="*/ 147840 h 6899910"/>
              <a:gd name="connsiteX5" fmla="*/ 0 w 5371060"/>
              <a:gd name="connsiteY5" fmla="*/ 0 h 6899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71060" h="6899910">
                <a:moveTo>
                  <a:pt x="4892349" y="6899910"/>
                </a:moveTo>
                <a:lnTo>
                  <a:pt x="4873163" y="6753305"/>
                </a:lnTo>
                <a:cubicBezTo>
                  <a:pt x="4753267" y="5217685"/>
                  <a:pt x="5929393" y="2564469"/>
                  <a:pt x="5029244" y="1516899"/>
                </a:cubicBezTo>
                <a:cubicBezTo>
                  <a:pt x="4044398" y="370782"/>
                  <a:pt x="1685778" y="2440015"/>
                  <a:pt x="431170" y="909588"/>
                </a:cubicBezTo>
                <a:cubicBezTo>
                  <a:pt x="361992" y="824949"/>
                  <a:pt x="151981" y="561750"/>
                  <a:pt x="31444" y="147840"/>
                </a:cubicBezTo>
                <a:cubicBezTo>
                  <a:pt x="18423" y="92633"/>
                  <a:pt x="0" y="0"/>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b="0" i="0" dirty="0">
              <a:solidFill>
                <a:schemeClr val="tx1"/>
              </a:solidFill>
              <a:latin typeface="Microsoft JhengHei" panose="020B0604030504040204" pitchFamily="34" charset="-120"/>
            </a:endParaRPr>
          </a:p>
        </p:txBody>
      </p:sp>
      <p:sp>
        <p:nvSpPr>
          <p:cNvPr id="6" name="Freeform: Shape 22">
            <a:extLst>
              <a:ext uri="{FF2B5EF4-FFF2-40B4-BE49-F238E27FC236}">
                <a16:creationId xmlns:a16="http://schemas.microsoft.com/office/drawing/2014/main" id="{1C466053-4CA7-4CBB-C1D2-19FE899BEDFC}"/>
              </a:ext>
              <a:ext uri="{C183D7F6-B498-43B3-948B-1728B52AA6E4}">
                <adec:decorative xmlns:adec="http://schemas.microsoft.com/office/drawing/2017/decorative" val="1"/>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b="0" i="0" dirty="0">
              <a:solidFill>
                <a:schemeClr val="tx1"/>
              </a:solidFill>
              <a:latin typeface="Microsoft JhengHei" panose="020B0604030504040204" pitchFamily="34" charset="-120"/>
            </a:endParaRPr>
          </a:p>
        </p:txBody>
      </p:sp>
      <p:cxnSp>
        <p:nvCxnSpPr>
          <p:cNvPr id="18" name="Straight Connector 17">
            <a:extLst>
              <a:ext uri="{FF2B5EF4-FFF2-40B4-BE49-F238E27FC236}">
                <a16:creationId xmlns:a16="http://schemas.microsoft.com/office/drawing/2014/main" id="{1100480F-88D3-CF82-FAF8-9527C86BCAE2}"/>
              </a:ext>
              <a:ext uri="{C183D7F6-B498-43B3-948B-1728B52AA6E4}">
                <adec:decorative xmlns:adec="http://schemas.microsoft.com/office/drawing/2017/decorative" val="1"/>
              </a:ext>
            </a:extLst>
          </p:cNvPr>
          <p:cNvCxnSpPr>
            <a:cxnSpLocks/>
          </p:cNvCxnSpPr>
          <p:nvPr userDrawn="1"/>
        </p:nvCxnSpPr>
        <p:spPr>
          <a:xfrm>
            <a:off x="10938933" y="6327754"/>
            <a:ext cx="414867"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
        <p:nvSpPr>
          <p:cNvPr id="5" name="Title 1">
            <a:extLst>
              <a:ext uri="{FF2B5EF4-FFF2-40B4-BE49-F238E27FC236}">
                <a16:creationId xmlns:a16="http://schemas.microsoft.com/office/drawing/2014/main" id="{05F17713-1E50-F9DA-1134-DEB4A4AEA114}"/>
              </a:ext>
            </a:extLst>
          </p:cNvPr>
          <p:cNvSpPr>
            <a:spLocks noGrp="1"/>
          </p:cNvSpPr>
          <p:nvPr>
            <p:ph type="title"/>
          </p:nvPr>
        </p:nvSpPr>
        <p:spPr>
          <a:xfrm>
            <a:off x="914400" y="914400"/>
            <a:ext cx="10360152" cy="914400"/>
          </a:xfrm>
        </p:spPr>
        <p:txBody>
          <a:bodyPr anchor="b" anchorCtr="0"/>
          <a:lstStyle>
            <a:lvl1pPr>
              <a:defRPr sz="3200"/>
            </a:lvl1pPr>
          </a:lstStyle>
          <a:p>
            <a:endParaRPr lang="en-US" dirty="0"/>
          </a:p>
        </p:txBody>
      </p:sp>
      <p:sp>
        <p:nvSpPr>
          <p:cNvPr id="3" name="Content Placeholder 6">
            <a:extLst>
              <a:ext uri="{FF2B5EF4-FFF2-40B4-BE49-F238E27FC236}">
                <a16:creationId xmlns:a16="http://schemas.microsoft.com/office/drawing/2014/main" id="{05A7D8CB-7B8B-DA38-6E7E-0DAEB7D29967}"/>
              </a:ext>
            </a:extLst>
          </p:cNvPr>
          <p:cNvSpPr>
            <a:spLocks noGrp="1"/>
          </p:cNvSpPr>
          <p:nvPr>
            <p:ph sz="quarter" idx="12"/>
          </p:nvPr>
        </p:nvSpPr>
        <p:spPr>
          <a:xfrm>
            <a:off x="914399" y="2039111"/>
            <a:ext cx="2816352" cy="3840480"/>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Content Placeholder 6">
            <a:extLst>
              <a:ext uri="{FF2B5EF4-FFF2-40B4-BE49-F238E27FC236}">
                <a16:creationId xmlns:a16="http://schemas.microsoft.com/office/drawing/2014/main" id="{CE441B96-235E-1744-83C7-22A1E6ED8BB3}"/>
              </a:ext>
            </a:extLst>
          </p:cNvPr>
          <p:cNvSpPr>
            <a:spLocks noGrp="1"/>
          </p:cNvSpPr>
          <p:nvPr>
            <p:ph sz="quarter" idx="13"/>
          </p:nvPr>
        </p:nvSpPr>
        <p:spPr>
          <a:xfrm>
            <a:off x="4097800" y="2039111"/>
            <a:ext cx="6949440" cy="3840480"/>
          </a:xfrm>
        </p:spPr>
        <p:txBody>
          <a:bodyPr>
            <a:normAutofit/>
          </a:bodyPr>
          <a:lstStyle>
            <a:lvl1pPr marL="228600" indent="-228600">
              <a:buFont typeface="Courier New" panose="02070309020205020404" pitchFamily="49" charset="0"/>
              <a:buChar char="o"/>
              <a:defRPr sz="2000"/>
            </a:lvl1pPr>
            <a:lvl2pPr marL="685800" indent="-228600">
              <a:spcBef>
                <a:spcPts val="1000"/>
              </a:spcBef>
              <a:buFont typeface="Courier New" panose="02070309020205020404" pitchFamily="49" charset="0"/>
              <a:buChar char="o"/>
              <a:defRPr sz="2000"/>
            </a:lvl2pPr>
            <a:lvl3pPr marL="1143000" indent="-228600">
              <a:spcBef>
                <a:spcPts val="1000"/>
              </a:spcBef>
              <a:buFont typeface="Courier New" panose="02070309020205020404" pitchFamily="49" charset="0"/>
              <a:buChar char="o"/>
              <a:defRPr sz="2000"/>
            </a:lvl3pPr>
            <a:lvl4pPr marL="1600200" indent="-228600">
              <a:spcBef>
                <a:spcPts val="1000"/>
              </a:spcBef>
              <a:buFont typeface="Courier New" panose="02070309020205020404" pitchFamily="49" charset="0"/>
              <a:buChar char="o"/>
              <a:defRPr sz="2000"/>
            </a:lvl4pPr>
            <a:lvl5pPr marL="2057400" indent="-228600">
              <a:spcBef>
                <a:spcPts val="1000"/>
              </a:spcBef>
              <a:buFont typeface="Courier New" panose="02070309020205020404" pitchFamily="49" charset="0"/>
              <a:buChar char="o"/>
              <a:defRPr sz="20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Slide Number Placeholder 5">
            <a:extLst>
              <a:ext uri="{FF2B5EF4-FFF2-40B4-BE49-F238E27FC236}">
                <a16:creationId xmlns:a16="http://schemas.microsoft.com/office/drawing/2014/main" id="{CF605979-8A00-C008-E1AA-6AC1F9EABEAF}"/>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1" i="0">
                <a:solidFill>
                  <a:schemeClr val="tx1"/>
                </a:solidFill>
                <a:latin typeface="Microsoft JhengHei" panose="020B0604030504040204" pitchFamily="34" charset="-12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2236171487"/>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itle and Two Content">
    <p:bg>
      <p:bgPr>
        <a:solidFill>
          <a:schemeClr val="bg2"/>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B05A86D8-26B0-1ADB-0CE2-B445D2A2866D}"/>
              </a:ext>
              <a:ext uri="{C183D7F6-B498-43B3-948B-1728B52AA6E4}">
                <adec:decorative xmlns:adec="http://schemas.microsoft.com/office/drawing/2017/decorative" val="1"/>
              </a:ext>
            </a:extLst>
          </p:cNvPr>
          <p:cNvSpPr/>
          <p:nvPr userDrawn="1"/>
        </p:nvSpPr>
        <p:spPr>
          <a:xfrm>
            <a:off x="4600810" y="0"/>
            <a:ext cx="7591189" cy="6858000"/>
          </a:xfrm>
          <a:custGeom>
            <a:avLst/>
            <a:gdLst>
              <a:gd name="connsiteX0" fmla="*/ 3873124 w 7591189"/>
              <a:gd name="connsiteY0" fmla="*/ 0 h 6858000"/>
              <a:gd name="connsiteX1" fmla="*/ 7591189 w 7591189"/>
              <a:gd name="connsiteY1" fmla="*/ 0 h 6858000"/>
              <a:gd name="connsiteX2" fmla="*/ 7591189 w 7591189"/>
              <a:gd name="connsiteY2" fmla="*/ 6858000 h 6858000"/>
              <a:gd name="connsiteX3" fmla="*/ 0 w 7591189"/>
              <a:gd name="connsiteY3" fmla="*/ 6858000 h 6858000"/>
              <a:gd name="connsiteX4" fmla="*/ 37792 w 7591189"/>
              <a:gd name="connsiteY4" fmla="*/ 6767219 h 6858000"/>
              <a:gd name="connsiteX5" fmla="*/ 124614 w 7591189"/>
              <a:gd name="connsiteY5" fmla="*/ 6593191 h 6858000"/>
              <a:gd name="connsiteX6" fmla="*/ 5022788 w 7591189"/>
              <a:gd name="connsiteY6" fmla="*/ 3831835 h 6858000"/>
              <a:gd name="connsiteX7" fmla="*/ 3917644 w 7591189"/>
              <a:gd name="connsiteY7" fmla="*/ 11237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1189" h="6858000">
                <a:moveTo>
                  <a:pt x="3873124" y="0"/>
                </a:moveTo>
                <a:lnTo>
                  <a:pt x="7591189" y="0"/>
                </a:lnTo>
                <a:lnTo>
                  <a:pt x="7591189" y="6858000"/>
                </a:lnTo>
                <a:lnTo>
                  <a:pt x="0" y="6858000"/>
                </a:lnTo>
                <a:lnTo>
                  <a:pt x="37792" y="6767219"/>
                </a:lnTo>
                <a:cubicBezTo>
                  <a:pt x="73499" y="6688089"/>
                  <a:pt x="105476" y="6628399"/>
                  <a:pt x="124614" y="6593191"/>
                </a:cubicBezTo>
                <a:cubicBezTo>
                  <a:pt x="1166892" y="4681475"/>
                  <a:pt x="4192708" y="5285613"/>
                  <a:pt x="5022788" y="3831835"/>
                </a:cubicBezTo>
                <a:cubicBezTo>
                  <a:pt x="5664755" y="2707491"/>
                  <a:pt x="4432969" y="1333564"/>
                  <a:pt x="3917644" y="112370"/>
                </a:cubicBezTo>
                <a:close/>
              </a:path>
            </a:pathLst>
          </a:custGeom>
          <a:solidFill>
            <a:schemeClr val="accent4">
              <a:alpha val="20000"/>
            </a:schemeClr>
          </a:solidFill>
          <a:ln w="455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b="0" i="0" dirty="0">
              <a:solidFill>
                <a:schemeClr val="tx1"/>
              </a:solidFill>
              <a:latin typeface="Microsoft JhengHei" panose="020B0604030504040204" pitchFamily="34" charset="-120"/>
            </a:endParaRPr>
          </a:p>
        </p:txBody>
      </p:sp>
      <p:sp>
        <p:nvSpPr>
          <p:cNvPr id="19" name="Freeform: Shape 18">
            <a:extLst>
              <a:ext uri="{FF2B5EF4-FFF2-40B4-BE49-F238E27FC236}">
                <a16:creationId xmlns:a16="http://schemas.microsoft.com/office/drawing/2014/main" id="{33A68E8B-64DF-46D3-2FA2-4BBBBF8BFB15}"/>
              </a:ext>
              <a:ext uri="{C183D7F6-B498-43B3-948B-1728B52AA6E4}">
                <adec:decorative xmlns:adec="http://schemas.microsoft.com/office/drawing/2017/decorative" val="1"/>
              </a:ext>
            </a:extLst>
          </p:cNvPr>
          <p:cNvSpPr/>
          <p:nvPr userDrawn="1"/>
        </p:nvSpPr>
        <p:spPr>
          <a:xfrm>
            <a:off x="6134000" y="-30589"/>
            <a:ext cx="5047481" cy="6915258"/>
          </a:xfrm>
          <a:custGeom>
            <a:avLst/>
            <a:gdLst>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8" fmla="*/ 91440 w 6112702"/>
              <a:gd name="connsiteY8" fmla="*/ 91440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6101815 w 6101815"/>
              <a:gd name="connsiteY0" fmla="*/ 0 h 7110654"/>
              <a:gd name="connsiteX1" fmla="*/ 6101815 w 6101815"/>
              <a:gd name="connsiteY1" fmla="*/ 7022484 h 7110654"/>
              <a:gd name="connsiteX2" fmla="*/ 6052142 w 6101815"/>
              <a:gd name="connsiteY2" fmla="*/ 7038508 h 7110654"/>
              <a:gd name="connsiteX3" fmla="*/ 4881089 w 6101815"/>
              <a:gd name="connsiteY3" fmla="*/ 6854987 h 7110654"/>
              <a:gd name="connsiteX4" fmla="*/ 4705665 w 6101815"/>
              <a:gd name="connsiteY4" fmla="*/ 767477 h 7110654"/>
              <a:gd name="connsiteX5" fmla="*/ 107592 w 6101815"/>
              <a:gd name="connsiteY5" fmla="*/ 160166 h 7110654"/>
              <a:gd name="connsiteX6" fmla="*/ 0 w 6101815"/>
              <a:gd name="connsiteY6" fmla="*/ 17038 h 7110654"/>
              <a:gd name="connsiteX0" fmla="*/ 6101815 w 6101815"/>
              <a:gd name="connsiteY0" fmla="*/ 7005446 h 7093616"/>
              <a:gd name="connsiteX1" fmla="*/ 6052142 w 6101815"/>
              <a:gd name="connsiteY1" fmla="*/ 7021470 h 7093616"/>
              <a:gd name="connsiteX2" fmla="*/ 4881089 w 6101815"/>
              <a:gd name="connsiteY2" fmla="*/ 6837949 h 7093616"/>
              <a:gd name="connsiteX3" fmla="*/ 4705665 w 6101815"/>
              <a:gd name="connsiteY3" fmla="*/ 750439 h 7093616"/>
              <a:gd name="connsiteX4" fmla="*/ 107592 w 6101815"/>
              <a:gd name="connsiteY4" fmla="*/ 143128 h 7093616"/>
              <a:gd name="connsiteX5" fmla="*/ 0 w 6101815"/>
              <a:gd name="connsiteY5" fmla="*/ 0 h 7093616"/>
              <a:gd name="connsiteX0" fmla="*/ 6052142 w 6052142"/>
              <a:gd name="connsiteY0" fmla="*/ 7021470 h 7093616"/>
              <a:gd name="connsiteX1" fmla="*/ 4881089 w 6052142"/>
              <a:gd name="connsiteY1" fmla="*/ 6837949 h 7093616"/>
              <a:gd name="connsiteX2" fmla="*/ 4705665 w 6052142"/>
              <a:gd name="connsiteY2" fmla="*/ 750439 h 7093616"/>
              <a:gd name="connsiteX3" fmla="*/ 107592 w 6052142"/>
              <a:gd name="connsiteY3" fmla="*/ 143128 h 7093616"/>
              <a:gd name="connsiteX4" fmla="*/ 0 w 6052142"/>
              <a:gd name="connsiteY4" fmla="*/ 0 h 7093616"/>
              <a:gd name="connsiteX0" fmla="*/ 6052142 w 6052142"/>
              <a:gd name="connsiteY0" fmla="*/ 7021470 h 7095398"/>
              <a:gd name="connsiteX1" fmla="*/ 4881089 w 6052142"/>
              <a:gd name="connsiteY1" fmla="*/ 6843664 h 7095398"/>
              <a:gd name="connsiteX2" fmla="*/ 4705665 w 6052142"/>
              <a:gd name="connsiteY2" fmla="*/ 750439 h 7095398"/>
              <a:gd name="connsiteX3" fmla="*/ 107592 w 6052142"/>
              <a:gd name="connsiteY3" fmla="*/ 143128 h 7095398"/>
              <a:gd name="connsiteX4" fmla="*/ 0 w 6052142"/>
              <a:gd name="connsiteY4" fmla="*/ 0 h 7095398"/>
              <a:gd name="connsiteX0" fmla="*/ 6052142 w 6052142"/>
              <a:gd name="connsiteY0" fmla="*/ 7021470 h 7348010"/>
              <a:gd name="connsiteX1" fmla="*/ 5132169 w 6052142"/>
              <a:gd name="connsiteY1" fmla="*/ 7012413 h 7348010"/>
              <a:gd name="connsiteX2" fmla="*/ 4881089 w 6052142"/>
              <a:gd name="connsiteY2" fmla="*/ 6843664 h 7348010"/>
              <a:gd name="connsiteX3" fmla="*/ 4705665 w 6052142"/>
              <a:gd name="connsiteY3" fmla="*/ 750439 h 7348010"/>
              <a:gd name="connsiteX4" fmla="*/ 107592 w 6052142"/>
              <a:gd name="connsiteY4" fmla="*/ 143128 h 7348010"/>
              <a:gd name="connsiteX5" fmla="*/ 0 w 6052142"/>
              <a:gd name="connsiteY5" fmla="*/ 0 h 7348010"/>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021470"/>
              <a:gd name="connsiteX1" fmla="*/ 5132169 w 6052142"/>
              <a:gd name="connsiteY1" fmla="*/ 7012413 h 7021470"/>
              <a:gd name="connsiteX2" fmla="*/ 4881089 w 6052142"/>
              <a:gd name="connsiteY2" fmla="*/ 6843664 h 7021470"/>
              <a:gd name="connsiteX3" fmla="*/ 4705665 w 6052142"/>
              <a:gd name="connsiteY3" fmla="*/ 750439 h 7021470"/>
              <a:gd name="connsiteX4" fmla="*/ 107592 w 6052142"/>
              <a:gd name="connsiteY4" fmla="*/ 143128 h 7021470"/>
              <a:gd name="connsiteX5" fmla="*/ 0 w 6052142"/>
              <a:gd name="connsiteY5" fmla="*/ 0 h 7021470"/>
              <a:gd name="connsiteX0" fmla="*/ 6052142 w 6052142"/>
              <a:gd name="connsiteY0" fmla="*/ 7021470 h 7021470"/>
              <a:gd name="connsiteX1" fmla="*/ 5132169 w 6052142"/>
              <a:gd name="connsiteY1" fmla="*/ 7012413 h 7021470"/>
              <a:gd name="connsiteX2" fmla="*/ 4968339 w 6052142"/>
              <a:gd name="connsiteY2" fmla="*/ 6900018 h 7021470"/>
              <a:gd name="connsiteX3" fmla="*/ 4881089 w 6052142"/>
              <a:gd name="connsiteY3" fmla="*/ 6843664 h 7021470"/>
              <a:gd name="connsiteX4" fmla="*/ 4705665 w 6052142"/>
              <a:gd name="connsiteY4" fmla="*/ 750439 h 7021470"/>
              <a:gd name="connsiteX5" fmla="*/ 107592 w 6052142"/>
              <a:gd name="connsiteY5" fmla="*/ 143128 h 7021470"/>
              <a:gd name="connsiteX6" fmla="*/ 0 w 6052142"/>
              <a:gd name="connsiteY6" fmla="*/ 0 h 7021470"/>
              <a:gd name="connsiteX0" fmla="*/ 5132169 w 5132169"/>
              <a:gd name="connsiteY0" fmla="*/ 7012413 h 7012413"/>
              <a:gd name="connsiteX1" fmla="*/ 4968339 w 5132169"/>
              <a:gd name="connsiteY1" fmla="*/ 6900018 h 7012413"/>
              <a:gd name="connsiteX2" fmla="*/ 4881089 w 5132169"/>
              <a:gd name="connsiteY2" fmla="*/ 6843664 h 7012413"/>
              <a:gd name="connsiteX3" fmla="*/ 4705665 w 5132169"/>
              <a:gd name="connsiteY3" fmla="*/ 750439 h 7012413"/>
              <a:gd name="connsiteX4" fmla="*/ 107592 w 5132169"/>
              <a:gd name="connsiteY4" fmla="*/ 143128 h 7012413"/>
              <a:gd name="connsiteX5" fmla="*/ 0 w 5132169"/>
              <a:gd name="connsiteY5" fmla="*/ 0 h 7012413"/>
              <a:gd name="connsiteX0" fmla="*/ 4995009 w 5047481"/>
              <a:gd name="connsiteY0" fmla="*/ 6915258 h 6915258"/>
              <a:gd name="connsiteX1" fmla="*/ 4968339 w 5047481"/>
              <a:gd name="connsiteY1" fmla="*/ 6900018 h 6915258"/>
              <a:gd name="connsiteX2" fmla="*/ 4881089 w 5047481"/>
              <a:gd name="connsiteY2" fmla="*/ 6843664 h 6915258"/>
              <a:gd name="connsiteX3" fmla="*/ 4705665 w 5047481"/>
              <a:gd name="connsiteY3" fmla="*/ 750439 h 6915258"/>
              <a:gd name="connsiteX4" fmla="*/ 107592 w 5047481"/>
              <a:gd name="connsiteY4" fmla="*/ 143128 h 6915258"/>
              <a:gd name="connsiteX5" fmla="*/ 0 w 5047481"/>
              <a:gd name="connsiteY5" fmla="*/ 0 h 6915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47481" h="6915258">
                <a:moveTo>
                  <a:pt x="4995009" y="6915258"/>
                </a:moveTo>
                <a:lnTo>
                  <a:pt x="4968339" y="6900018"/>
                </a:lnTo>
                <a:lnTo>
                  <a:pt x="4881089" y="6843664"/>
                </a:lnTo>
                <a:cubicBezTo>
                  <a:pt x="3776291" y="5767009"/>
                  <a:pt x="5813542" y="2039756"/>
                  <a:pt x="4705665" y="750439"/>
                </a:cubicBezTo>
                <a:cubicBezTo>
                  <a:pt x="3720820" y="-395678"/>
                  <a:pt x="1362200" y="1673555"/>
                  <a:pt x="107592" y="143128"/>
                </a:cubicBezTo>
                <a:cubicBezTo>
                  <a:pt x="84533" y="114915"/>
                  <a:pt x="45825" y="66862"/>
                  <a:pt x="0" y="0"/>
                </a:cubicBezTo>
              </a:path>
            </a:pathLst>
          </a:custGeom>
          <a:noFill/>
          <a:ln w="60325" cap="flat">
            <a:solidFill>
              <a:schemeClr val="accent1">
                <a:alpha val="50000"/>
              </a:schemeClr>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b="0" i="0" dirty="0">
              <a:solidFill>
                <a:schemeClr val="tx1"/>
              </a:solidFill>
              <a:latin typeface="Microsoft JhengHei" panose="020B0604030504040204" pitchFamily="34" charset="-120"/>
            </a:endParaRPr>
          </a:p>
        </p:txBody>
      </p:sp>
      <p:sp>
        <p:nvSpPr>
          <p:cNvPr id="20" name="Title 1">
            <a:extLst>
              <a:ext uri="{FF2B5EF4-FFF2-40B4-BE49-F238E27FC236}">
                <a16:creationId xmlns:a16="http://schemas.microsoft.com/office/drawing/2014/main" id="{20AE86F9-DD66-DE05-383C-6220D559B0DF}"/>
              </a:ext>
            </a:extLst>
          </p:cNvPr>
          <p:cNvSpPr>
            <a:spLocks noGrp="1"/>
          </p:cNvSpPr>
          <p:nvPr userDrawn="1">
            <p:ph type="title" hasCustomPrompt="1"/>
          </p:nvPr>
        </p:nvSpPr>
        <p:spPr>
          <a:xfrm>
            <a:off x="914400" y="914400"/>
            <a:ext cx="10360152" cy="914400"/>
          </a:xfrm>
        </p:spPr>
        <p:txBody>
          <a:bodyPr anchor="b" anchorCtr="0"/>
          <a:lstStyle>
            <a:lvl1pPr>
              <a:defRPr sz="3200"/>
            </a:lvl1pPr>
          </a:lstStyle>
          <a:p>
            <a:r>
              <a:rPr lang="en-US" dirty="0"/>
              <a:t>click to add title</a:t>
            </a:r>
          </a:p>
        </p:txBody>
      </p:sp>
      <p:sp>
        <p:nvSpPr>
          <p:cNvPr id="6" name="Content Placeholder 6">
            <a:extLst>
              <a:ext uri="{FF2B5EF4-FFF2-40B4-BE49-F238E27FC236}">
                <a16:creationId xmlns:a16="http://schemas.microsoft.com/office/drawing/2014/main" id="{1B0F4867-5345-BF6B-3402-DEEC3D2DDF90}"/>
              </a:ext>
            </a:extLst>
          </p:cNvPr>
          <p:cNvSpPr>
            <a:spLocks noGrp="1"/>
          </p:cNvSpPr>
          <p:nvPr>
            <p:ph sz="quarter" idx="13"/>
          </p:nvPr>
        </p:nvSpPr>
        <p:spPr>
          <a:xfrm>
            <a:off x="914399" y="2039111"/>
            <a:ext cx="6729984" cy="3840480"/>
          </a:xfrm>
        </p:spPr>
        <p:txBody>
          <a:bodyPr>
            <a:normAutofit/>
          </a:bodyPr>
          <a:lstStyle>
            <a:lvl1pPr marL="228600" indent="-228600">
              <a:buFont typeface="Courier New" panose="02070309020205020404" pitchFamily="49" charset="0"/>
              <a:buChar char="o"/>
              <a:defRPr sz="2000" cap="all" baseline="0"/>
            </a:lvl1pPr>
            <a:lvl2pPr marL="685800" indent="-228600">
              <a:spcBef>
                <a:spcPts val="1000"/>
              </a:spcBef>
              <a:buFont typeface="Courier New" panose="02070309020205020404" pitchFamily="49" charset="0"/>
              <a:buChar char="o"/>
              <a:defRPr sz="2000"/>
            </a:lvl2pPr>
            <a:lvl3pPr marL="1143000" indent="-228600">
              <a:spcBef>
                <a:spcPts val="1000"/>
              </a:spcBef>
              <a:buFont typeface="Courier New" panose="02070309020205020404" pitchFamily="49" charset="0"/>
              <a:buChar char="o"/>
              <a:defRPr sz="2000"/>
            </a:lvl3pPr>
            <a:lvl4pPr marL="1600200" indent="-228600">
              <a:spcBef>
                <a:spcPts val="1000"/>
              </a:spcBef>
              <a:buFont typeface="Courier New" panose="02070309020205020404" pitchFamily="49" charset="0"/>
              <a:buChar char="o"/>
              <a:defRPr sz="2000"/>
            </a:lvl4pPr>
            <a:lvl5pPr marL="2057400" indent="-228600">
              <a:spcBef>
                <a:spcPts val="1000"/>
              </a:spcBef>
              <a:buFont typeface="Courier New" panose="02070309020205020404" pitchFamily="49" charset="0"/>
              <a:buChar char="o"/>
              <a:defRPr sz="20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Content Placeholder 6">
            <a:extLst>
              <a:ext uri="{FF2B5EF4-FFF2-40B4-BE49-F238E27FC236}">
                <a16:creationId xmlns:a16="http://schemas.microsoft.com/office/drawing/2014/main" id="{B693A8C2-EDAB-3C2B-00D3-3B9F9D64ACDC}"/>
              </a:ext>
            </a:extLst>
          </p:cNvPr>
          <p:cNvSpPr>
            <a:spLocks noGrp="1"/>
          </p:cNvSpPr>
          <p:nvPr>
            <p:ph sz="quarter" idx="12"/>
          </p:nvPr>
        </p:nvSpPr>
        <p:spPr>
          <a:xfrm>
            <a:off x="8113472" y="2039111"/>
            <a:ext cx="3163824" cy="3840480"/>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Slide Number Placeholder 5">
            <a:extLst>
              <a:ext uri="{FF2B5EF4-FFF2-40B4-BE49-F238E27FC236}">
                <a16:creationId xmlns:a16="http://schemas.microsoft.com/office/drawing/2014/main" id="{4CE52DCD-6B80-A17A-B12C-76D628BAF304}"/>
              </a:ext>
            </a:extLst>
          </p:cNvPr>
          <p:cNvSpPr>
            <a:spLocks noGrp="1"/>
          </p:cNvSpPr>
          <p:nvPr userDrawn="1">
            <p:ph type="sldNum" sz="quarter" idx="4"/>
          </p:nvPr>
        </p:nvSpPr>
        <p:spPr>
          <a:xfrm>
            <a:off x="11353800" y="5879804"/>
            <a:ext cx="661416" cy="895899"/>
          </a:xfrm>
          <a:prstGeom prst="rect">
            <a:avLst/>
          </a:prstGeom>
        </p:spPr>
        <p:txBody>
          <a:bodyPr vert="horz" lIns="91440" tIns="45720" rIns="91440" bIns="45720" rtlCol="0" anchor="ctr"/>
          <a:lstStyle>
            <a:lvl1pPr algn="ctr">
              <a:defRPr sz="2400" b="1" i="0">
                <a:solidFill>
                  <a:schemeClr val="tx1"/>
                </a:solidFill>
                <a:latin typeface="Microsoft JhengHei" panose="020B0604030504040204" pitchFamily="34" charset="-12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3942316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Title and Content 5">
    <p:bg>
      <p:bgPr>
        <a:solidFill>
          <a:schemeClr val="bg2"/>
        </a:solidFill>
        <a:effectLst/>
      </p:bgPr>
    </p:bg>
    <p:spTree>
      <p:nvGrpSpPr>
        <p:cNvPr id="1" name=""/>
        <p:cNvGrpSpPr/>
        <p:nvPr/>
      </p:nvGrpSpPr>
      <p:grpSpPr>
        <a:xfrm>
          <a:off x="0" y="0"/>
          <a:ext cx="0" cy="0"/>
          <a:chOff x="0" y="0"/>
          <a:chExt cx="0" cy="0"/>
        </a:xfrm>
      </p:grpSpPr>
      <p:sp>
        <p:nvSpPr>
          <p:cNvPr id="6" name="Freeform 5">
            <a:extLst>
              <a:ext uri="{FF2B5EF4-FFF2-40B4-BE49-F238E27FC236}">
                <a16:creationId xmlns:a16="http://schemas.microsoft.com/office/drawing/2014/main" id="{CADEA8BB-3550-ABDA-99A6-455084D5D432}"/>
              </a:ext>
              <a:ext uri="{C183D7F6-B498-43B3-948B-1728B52AA6E4}">
                <adec:decorative xmlns:adec="http://schemas.microsoft.com/office/drawing/2017/decorative" val="1"/>
              </a:ext>
            </a:extLst>
          </p:cNvPr>
          <p:cNvSpPr>
            <a:spLocks/>
          </p:cNvSpPr>
          <p:nvPr userDrawn="1"/>
        </p:nvSpPr>
        <p:spPr>
          <a:xfrm>
            <a:off x="0" y="3271424"/>
            <a:ext cx="12192000" cy="3586577"/>
          </a:xfrm>
          <a:custGeom>
            <a:avLst/>
            <a:gdLst>
              <a:gd name="connsiteX0" fmla="*/ 1849560 w 12192000"/>
              <a:gd name="connsiteY0" fmla="*/ 803 h 3586577"/>
              <a:gd name="connsiteX1" fmla="*/ 2779308 w 12192000"/>
              <a:gd name="connsiteY1" fmla="*/ 191654 h 3586577"/>
              <a:gd name="connsiteX2" fmla="*/ 3529993 w 12192000"/>
              <a:gd name="connsiteY2" fmla="*/ 614650 h 3586577"/>
              <a:gd name="connsiteX3" fmla="*/ 5271921 w 12192000"/>
              <a:gd name="connsiteY3" fmla="*/ 1300408 h 3586577"/>
              <a:gd name="connsiteX4" fmla="*/ 6940105 w 12192000"/>
              <a:gd name="connsiteY4" fmla="*/ 1192018 h 3586577"/>
              <a:gd name="connsiteX5" fmla="*/ 8301823 w 12192000"/>
              <a:gd name="connsiteY5" fmla="*/ 780730 h 3586577"/>
              <a:gd name="connsiteX6" fmla="*/ 12120288 w 12192000"/>
              <a:gd name="connsiteY6" fmla="*/ 561429 h 3586577"/>
              <a:gd name="connsiteX7" fmla="*/ 12192000 w 12192000"/>
              <a:gd name="connsiteY7" fmla="*/ 591187 h 3586577"/>
              <a:gd name="connsiteX8" fmla="*/ 12192000 w 12192000"/>
              <a:gd name="connsiteY8" fmla="*/ 3586577 h 3586577"/>
              <a:gd name="connsiteX9" fmla="*/ 0 w 12192000"/>
              <a:gd name="connsiteY9" fmla="*/ 3586577 h 3586577"/>
              <a:gd name="connsiteX10" fmla="*/ 0 w 12192000"/>
              <a:gd name="connsiteY10" fmla="*/ 671712 h 3586577"/>
              <a:gd name="connsiteX11" fmla="*/ 66994 w 12192000"/>
              <a:gd name="connsiteY11" fmla="*/ 616810 h 3586577"/>
              <a:gd name="connsiteX12" fmla="*/ 314608 w 12192000"/>
              <a:gd name="connsiteY12" fmla="*/ 447849 h 3586577"/>
              <a:gd name="connsiteX13" fmla="*/ 1849560 w 12192000"/>
              <a:gd name="connsiteY13" fmla="*/ 803 h 3586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2000" h="3586577">
                <a:moveTo>
                  <a:pt x="1849560" y="803"/>
                </a:moveTo>
                <a:cubicBezTo>
                  <a:pt x="2158708" y="8598"/>
                  <a:pt x="2468821" y="73153"/>
                  <a:pt x="2779308" y="191654"/>
                </a:cubicBezTo>
                <a:cubicBezTo>
                  <a:pt x="3056080" y="297323"/>
                  <a:pt x="3289358" y="460148"/>
                  <a:pt x="3529993" y="614650"/>
                </a:cubicBezTo>
                <a:cubicBezTo>
                  <a:pt x="4050027" y="948769"/>
                  <a:pt x="4615367" y="1204778"/>
                  <a:pt x="5271921" y="1300408"/>
                </a:cubicBezTo>
                <a:cubicBezTo>
                  <a:pt x="5824636" y="1381128"/>
                  <a:pt x="6381038" y="1326165"/>
                  <a:pt x="6940105" y="1192018"/>
                </a:cubicBezTo>
                <a:cubicBezTo>
                  <a:pt x="7564423" y="1042204"/>
                  <a:pt x="7924583" y="909418"/>
                  <a:pt x="8301823" y="780730"/>
                </a:cubicBezTo>
                <a:cubicBezTo>
                  <a:pt x="8668653" y="655543"/>
                  <a:pt x="10619014" y="-9633"/>
                  <a:pt x="12120288" y="561429"/>
                </a:cubicBezTo>
                <a:lnTo>
                  <a:pt x="12192000" y="591187"/>
                </a:lnTo>
                <a:lnTo>
                  <a:pt x="12192000" y="3586577"/>
                </a:lnTo>
                <a:lnTo>
                  <a:pt x="0" y="3586577"/>
                </a:lnTo>
                <a:lnTo>
                  <a:pt x="0" y="671712"/>
                </a:lnTo>
                <a:lnTo>
                  <a:pt x="66994" y="616810"/>
                </a:lnTo>
                <a:cubicBezTo>
                  <a:pt x="145598" y="557990"/>
                  <a:pt x="228102" y="501632"/>
                  <a:pt x="314608" y="447849"/>
                </a:cubicBezTo>
                <a:cubicBezTo>
                  <a:pt x="821750" y="132484"/>
                  <a:pt x="1334314" y="-12190"/>
                  <a:pt x="1849560" y="803"/>
                </a:cubicBezTo>
                <a:close/>
              </a:path>
            </a:pathLst>
          </a:custGeom>
          <a:solidFill>
            <a:schemeClr val="accent4">
              <a:alpha val="50000"/>
            </a:schemeClr>
          </a:solidFill>
          <a:ln w="523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b="0" i="0" dirty="0">
              <a:solidFill>
                <a:schemeClr val="tx1"/>
              </a:solidFill>
              <a:latin typeface="Microsoft JhengHei" panose="020B0604030504040204" pitchFamily="34" charset="-120"/>
            </a:endParaRPr>
          </a:p>
        </p:txBody>
      </p:sp>
      <p:sp>
        <p:nvSpPr>
          <p:cNvPr id="18" name="Freeform: Shape 17">
            <a:extLst>
              <a:ext uri="{FF2B5EF4-FFF2-40B4-BE49-F238E27FC236}">
                <a16:creationId xmlns:a16="http://schemas.microsoft.com/office/drawing/2014/main" id="{F0A8F0DB-3D3D-DC0F-84AC-4386B58AD6E5}"/>
              </a:ext>
              <a:ext uri="{C183D7F6-B498-43B3-948B-1728B52AA6E4}">
                <adec:decorative xmlns:adec="http://schemas.microsoft.com/office/drawing/2017/decorative" val="1"/>
              </a:ext>
            </a:extLst>
          </p:cNvPr>
          <p:cNvSpPr>
            <a:spLocks/>
          </p:cNvSpPr>
          <p:nvPr userDrawn="1"/>
        </p:nvSpPr>
        <p:spPr>
          <a:xfrm>
            <a:off x="5591140" y="1"/>
            <a:ext cx="5362677" cy="590065"/>
          </a:xfrm>
          <a:custGeom>
            <a:avLst/>
            <a:gdLst>
              <a:gd name="connsiteX0" fmla="*/ 0 w 5362677"/>
              <a:gd name="connsiteY0" fmla="*/ 0 h 590065"/>
              <a:gd name="connsiteX1" fmla="*/ 5362677 w 5362677"/>
              <a:gd name="connsiteY1" fmla="*/ 0 h 590065"/>
              <a:gd name="connsiteX2" fmla="*/ 5169991 w 5362677"/>
              <a:gd name="connsiteY2" fmla="*/ 69942 h 590065"/>
              <a:gd name="connsiteX3" fmla="*/ 2860400 w 5362677"/>
              <a:gd name="connsiteY3" fmla="*/ 564669 h 590065"/>
              <a:gd name="connsiteX4" fmla="*/ 85760 w 5362677"/>
              <a:gd name="connsiteY4" fmla="*/ 60567 h 5900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2677" h="590065">
                <a:moveTo>
                  <a:pt x="0" y="0"/>
                </a:moveTo>
                <a:lnTo>
                  <a:pt x="5362677" y="0"/>
                </a:lnTo>
                <a:lnTo>
                  <a:pt x="5169991" y="69942"/>
                </a:lnTo>
                <a:cubicBezTo>
                  <a:pt x="4068113" y="454981"/>
                  <a:pt x="3200546" y="538854"/>
                  <a:pt x="2860400" y="564669"/>
                </a:cubicBezTo>
                <a:cubicBezTo>
                  <a:pt x="1318014" y="681954"/>
                  <a:pt x="547573" y="372284"/>
                  <a:pt x="85760" y="60567"/>
                </a:cubicBezTo>
                <a:close/>
              </a:path>
            </a:pathLst>
          </a:custGeom>
          <a:solidFill>
            <a:schemeClr val="accent2">
              <a:alpha val="60000"/>
            </a:schemeClr>
          </a:solidFill>
          <a:ln w="449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b="0" i="0" dirty="0">
              <a:solidFill>
                <a:schemeClr val="tx1"/>
              </a:solidFill>
              <a:latin typeface="Microsoft JhengHei" panose="020B0604030504040204" pitchFamily="34" charset="-120"/>
            </a:endParaRPr>
          </a:p>
        </p:txBody>
      </p:sp>
      <p:sp>
        <p:nvSpPr>
          <p:cNvPr id="45" name="Title 1">
            <a:extLst>
              <a:ext uri="{FF2B5EF4-FFF2-40B4-BE49-F238E27FC236}">
                <a16:creationId xmlns:a16="http://schemas.microsoft.com/office/drawing/2014/main" id="{FDA50B04-DEA5-DCCF-0DAD-0D3B122FD652}"/>
              </a:ext>
            </a:extLst>
          </p:cNvPr>
          <p:cNvSpPr>
            <a:spLocks noGrp="1"/>
          </p:cNvSpPr>
          <p:nvPr userDrawn="1">
            <p:ph type="title" hasCustomPrompt="1"/>
          </p:nvPr>
        </p:nvSpPr>
        <p:spPr>
          <a:xfrm>
            <a:off x="914400" y="914400"/>
            <a:ext cx="10360152" cy="914400"/>
          </a:xfrm>
        </p:spPr>
        <p:txBody>
          <a:bodyPr anchor="b" anchorCtr="0"/>
          <a:lstStyle>
            <a:lvl1pPr>
              <a:defRPr sz="3200"/>
            </a:lvl1pPr>
          </a:lstStyle>
          <a:p>
            <a:r>
              <a:rPr lang="en-US" dirty="0"/>
              <a:t>click to add title</a:t>
            </a:r>
          </a:p>
        </p:txBody>
      </p:sp>
      <p:sp>
        <p:nvSpPr>
          <p:cNvPr id="7" name="Table Placeholder 4">
            <a:extLst>
              <a:ext uri="{FF2B5EF4-FFF2-40B4-BE49-F238E27FC236}">
                <a16:creationId xmlns:a16="http://schemas.microsoft.com/office/drawing/2014/main" id="{A8715227-A125-7CA3-B8F5-9D5894E8C981}"/>
              </a:ext>
            </a:extLst>
          </p:cNvPr>
          <p:cNvSpPr>
            <a:spLocks noGrp="1"/>
          </p:cNvSpPr>
          <p:nvPr>
            <p:ph type="tbl" sz="quarter" idx="14"/>
          </p:nvPr>
        </p:nvSpPr>
        <p:spPr>
          <a:xfrm>
            <a:off x="914400" y="2039111"/>
            <a:ext cx="10360025" cy="3374136"/>
          </a:xfrm>
        </p:spPr>
        <p:txBody>
          <a:bodyPr/>
          <a:lstStyle/>
          <a:p>
            <a:endParaRPr lang="en-US"/>
          </a:p>
        </p:txBody>
      </p:sp>
      <p:sp>
        <p:nvSpPr>
          <p:cNvPr id="3" name="Slide Number Placeholder 5">
            <a:extLst>
              <a:ext uri="{FF2B5EF4-FFF2-40B4-BE49-F238E27FC236}">
                <a16:creationId xmlns:a16="http://schemas.microsoft.com/office/drawing/2014/main" id="{CEC2E35B-5EFD-B330-984C-15A012C90B8A}"/>
              </a:ext>
            </a:extLst>
          </p:cNvPr>
          <p:cNvSpPr>
            <a:spLocks noGrp="1"/>
          </p:cNvSpPr>
          <p:nvPr userDrawn="1">
            <p:ph type="sldNum" sz="quarter" idx="4"/>
          </p:nvPr>
        </p:nvSpPr>
        <p:spPr>
          <a:xfrm>
            <a:off x="11353800" y="5879804"/>
            <a:ext cx="661416" cy="895899"/>
          </a:xfrm>
          <a:prstGeom prst="rect">
            <a:avLst/>
          </a:prstGeom>
        </p:spPr>
        <p:txBody>
          <a:bodyPr vert="horz" lIns="91440" tIns="45720" rIns="91440" bIns="45720" rtlCol="0" anchor="ctr"/>
          <a:lstStyle>
            <a:lvl1pPr algn="ctr">
              <a:defRPr sz="2400" b="1" i="0">
                <a:solidFill>
                  <a:schemeClr val="tx1"/>
                </a:solidFill>
                <a:latin typeface="Microsoft JhengHei" panose="020B0604030504040204" pitchFamily="34" charset="-12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2306274893"/>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userDrawn="1">
  <p:cSld name="Closing">
    <p:bg>
      <p:bgPr>
        <a:solidFill>
          <a:schemeClr val="bg2"/>
        </a:solidFill>
        <a:effectLst/>
      </p:bgPr>
    </p:bg>
    <p:spTree>
      <p:nvGrpSpPr>
        <p:cNvPr id="1" name=""/>
        <p:cNvGrpSpPr/>
        <p:nvPr/>
      </p:nvGrpSpPr>
      <p:grpSpPr>
        <a:xfrm>
          <a:off x="0" y="0"/>
          <a:ext cx="0" cy="0"/>
          <a:chOff x="0" y="0"/>
          <a:chExt cx="0" cy="0"/>
        </a:xfrm>
      </p:grpSpPr>
      <p:sp>
        <p:nvSpPr>
          <p:cNvPr id="8" name="Freeform 7">
            <a:extLst>
              <a:ext uri="{FF2B5EF4-FFF2-40B4-BE49-F238E27FC236}">
                <a16:creationId xmlns:a16="http://schemas.microsoft.com/office/drawing/2014/main" id="{686C03E6-655F-A394-4461-7BC878C418BB}"/>
              </a:ext>
              <a:ext uri="{C183D7F6-B498-43B3-948B-1728B52AA6E4}">
                <adec:decorative xmlns:adec="http://schemas.microsoft.com/office/drawing/2017/decorative" val="1"/>
              </a:ext>
            </a:extLst>
          </p:cNvPr>
          <p:cNvSpPr/>
          <p:nvPr userDrawn="1"/>
        </p:nvSpPr>
        <p:spPr>
          <a:xfrm>
            <a:off x="-17145" y="3001406"/>
            <a:ext cx="3865902" cy="3856595"/>
          </a:xfrm>
          <a:custGeom>
            <a:avLst/>
            <a:gdLst>
              <a:gd name="connsiteX0" fmla="*/ 0 w 3865902"/>
              <a:gd name="connsiteY0" fmla="*/ 0 h 3856595"/>
              <a:gd name="connsiteX1" fmla="*/ 36224 w 3865902"/>
              <a:gd name="connsiteY1" fmla="*/ 87499 h 3856595"/>
              <a:gd name="connsiteX2" fmla="*/ 560241 w 3865902"/>
              <a:gd name="connsiteY2" fmla="*/ 881472 h 3856595"/>
              <a:gd name="connsiteX3" fmla="*/ 1285567 w 3865902"/>
              <a:gd name="connsiteY3" fmla="*/ 1323684 h 3856595"/>
              <a:gd name="connsiteX4" fmla="*/ 1971938 w 3865902"/>
              <a:gd name="connsiteY4" fmla="*/ 1550422 h 3856595"/>
              <a:gd name="connsiteX5" fmla="*/ 3782327 w 3865902"/>
              <a:gd name="connsiteY5" fmla="*/ 2888188 h 3856595"/>
              <a:gd name="connsiteX6" fmla="*/ 3865611 w 3865902"/>
              <a:gd name="connsiteY6" fmla="*/ 3435831 h 3856595"/>
              <a:gd name="connsiteX7" fmla="*/ 3805121 w 3865902"/>
              <a:gd name="connsiteY7" fmla="*/ 3842880 h 3856595"/>
              <a:gd name="connsiteX8" fmla="*/ 3800674 w 3865902"/>
              <a:gd name="connsiteY8" fmla="*/ 3856595 h 3856595"/>
              <a:gd name="connsiteX9" fmla="*/ 0 w 3865902"/>
              <a:gd name="connsiteY9" fmla="*/ 3856595 h 3856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65902" h="3856595">
                <a:moveTo>
                  <a:pt x="0" y="0"/>
                </a:moveTo>
                <a:lnTo>
                  <a:pt x="36224" y="87499"/>
                </a:lnTo>
                <a:cubicBezTo>
                  <a:pt x="154868" y="378336"/>
                  <a:pt x="315166" y="649927"/>
                  <a:pt x="560241" y="881472"/>
                </a:cubicBezTo>
                <a:cubicBezTo>
                  <a:pt x="766493" y="1076486"/>
                  <a:pt x="1013912" y="1216159"/>
                  <a:pt x="1285567" y="1323684"/>
                </a:cubicBezTo>
                <a:cubicBezTo>
                  <a:pt x="1588934" y="1443752"/>
                  <a:pt x="1777483" y="1493740"/>
                  <a:pt x="1971938" y="1550422"/>
                </a:cubicBezTo>
                <a:cubicBezTo>
                  <a:pt x="2188057" y="1613391"/>
                  <a:pt x="3470229" y="1987236"/>
                  <a:pt x="3782327" y="2888188"/>
                </a:cubicBezTo>
                <a:cubicBezTo>
                  <a:pt x="3866366" y="3130827"/>
                  <a:pt x="3867057" y="3372562"/>
                  <a:pt x="3865611" y="3435831"/>
                </a:cubicBezTo>
                <a:cubicBezTo>
                  <a:pt x="3862378" y="3575611"/>
                  <a:pt x="3840731" y="3710985"/>
                  <a:pt x="3805121" y="3842880"/>
                </a:cubicBezTo>
                <a:lnTo>
                  <a:pt x="3800674" y="3856595"/>
                </a:lnTo>
                <a:lnTo>
                  <a:pt x="0" y="3856595"/>
                </a:ln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b="0" i="0" dirty="0">
              <a:latin typeface="Microsoft JhengHei" panose="020B0604030504040204" pitchFamily="34" charset="-120"/>
            </a:endParaRPr>
          </a:p>
        </p:txBody>
      </p:sp>
      <p:sp>
        <p:nvSpPr>
          <p:cNvPr id="25" name="Freeform: Shape 24">
            <a:extLst>
              <a:ext uri="{FF2B5EF4-FFF2-40B4-BE49-F238E27FC236}">
                <a16:creationId xmlns:a16="http://schemas.microsoft.com/office/drawing/2014/main" id="{BF7A62BA-11D3-585A-8CBD-5E0FB4DE522D}"/>
              </a:ext>
              <a:ext uri="{C183D7F6-B498-43B3-948B-1728B52AA6E4}">
                <adec:decorative xmlns:adec="http://schemas.microsoft.com/office/drawing/2017/decorative" val="1"/>
              </a:ext>
            </a:extLst>
          </p:cNvPr>
          <p:cNvSpPr/>
          <p:nvPr userDrawn="1"/>
        </p:nvSpPr>
        <p:spPr>
          <a:xfrm>
            <a:off x="1" y="-1"/>
            <a:ext cx="4267591" cy="2882748"/>
          </a:xfrm>
          <a:custGeom>
            <a:avLst/>
            <a:gdLst>
              <a:gd name="connsiteX0" fmla="*/ 0 w 4267591"/>
              <a:gd name="connsiteY0" fmla="*/ 2134758 h 2882748"/>
              <a:gd name="connsiteX1" fmla="*/ 135092 w 4267591"/>
              <a:gd name="connsiteY1" fmla="*/ 2175020 h 2882748"/>
              <a:gd name="connsiteX2" fmla="*/ 469981 w 4267591"/>
              <a:gd name="connsiteY2" fmla="*/ 2285030 h 2882748"/>
              <a:gd name="connsiteX3" fmla="*/ 1134527 w 4267591"/>
              <a:gd name="connsiteY3" fmla="*/ 2529385 h 2882748"/>
              <a:gd name="connsiteX4" fmla="*/ 1064635 w 4267591"/>
              <a:gd name="connsiteY4" fmla="*/ 2548225 h 2882748"/>
              <a:gd name="connsiteX5" fmla="*/ 315785 w 4267591"/>
              <a:gd name="connsiteY5" fmla="*/ 2316034 h 2882748"/>
              <a:gd name="connsiteX6" fmla="*/ 46569 w 4267591"/>
              <a:gd name="connsiteY6" fmla="*/ 2245309 h 2882748"/>
              <a:gd name="connsiteX7" fmla="*/ 0 w 4267591"/>
              <a:gd name="connsiteY7" fmla="*/ 2235619 h 2882748"/>
              <a:gd name="connsiteX8" fmla="*/ 0 w 4267591"/>
              <a:gd name="connsiteY8" fmla="*/ 1967372 h 2882748"/>
              <a:gd name="connsiteX9" fmla="*/ 232045 w 4267591"/>
              <a:gd name="connsiteY9" fmla="*/ 2009953 h 2882748"/>
              <a:gd name="connsiteX10" fmla="*/ 495583 w 4267591"/>
              <a:gd name="connsiteY10" fmla="*/ 2061706 h 2882748"/>
              <a:gd name="connsiteX11" fmla="*/ 860985 w 4267591"/>
              <a:gd name="connsiteY11" fmla="*/ 2157208 h 2882748"/>
              <a:gd name="connsiteX12" fmla="*/ 1490314 w 4267591"/>
              <a:gd name="connsiteY12" fmla="*/ 2502311 h 2882748"/>
              <a:gd name="connsiteX13" fmla="*/ 1544328 w 4267591"/>
              <a:gd name="connsiteY13" fmla="*/ 2555153 h 2882748"/>
              <a:gd name="connsiteX14" fmla="*/ 1509378 w 4267591"/>
              <a:gd name="connsiteY14" fmla="*/ 2760287 h 2882748"/>
              <a:gd name="connsiteX15" fmla="*/ 1018130 w 4267591"/>
              <a:gd name="connsiteY15" fmla="*/ 2878317 h 2882748"/>
              <a:gd name="connsiteX16" fmla="*/ 97977 w 4267591"/>
              <a:gd name="connsiteY16" fmla="*/ 2657869 h 2882748"/>
              <a:gd name="connsiteX17" fmla="*/ 0 w 4267591"/>
              <a:gd name="connsiteY17" fmla="*/ 2611661 h 2882748"/>
              <a:gd name="connsiteX18" fmla="*/ 0 w 4267591"/>
              <a:gd name="connsiteY18" fmla="*/ 2522575 h 2882748"/>
              <a:gd name="connsiteX19" fmla="*/ 36179 w 4267591"/>
              <a:gd name="connsiteY19" fmla="*/ 2540947 h 2882748"/>
              <a:gd name="connsiteX20" fmla="*/ 227168 w 4267591"/>
              <a:gd name="connsiteY20" fmla="*/ 2619861 h 2882748"/>
              <a:gd name="connsiteX21" fmla="*/ 1049720 w 4267591"/>
              <a:gd name="connsiteY21" fmla="*/ 2803693 h 2882748"/>
              <a:gd name="connsiteX22" fmla="*/ 1522759 w 4267591"/>
              <a:gd name="connsiteY22" fmla="*/ 2657300 h 2882748"/>
              <a:gd name="connsiteX23" fmla="*/ 1341031 w 4267591"/>
              <a:gd name="connsiteY23" fmla="*/ 2488140 h 2882748"/>
              <a:gd name="connsiteX24" fmla="*/ 116573 w 4267591"/>
              <a:gd name="connsiteY24" fmla="*/ 2081431 h 2882748"/>
              <a:gd name="connsiteX25" fmla="*/ 0 w 4267591"/>
              <a:gd name="connsiteY25" fmla="*/ 2071355 h 2882748"/>
              <a:gd name="connsiteX26" fmla="*/ 2401892 w 4267591"/>
              <a:gd name="connsiteY26" fmla="*/ 1751418 h 2882748"/>
              <a:gd name="connsiteX27" fmla="*/ 2313603 w 4267591"/>
              <a:gd name="connsiteY27" fmla="*/ 1773156 h 2882748"/>
              <a:gd name="connsiteX28" fmla="*/ 3736159 w 4267591"/>
              <a:gd name="connsiteY28" fmla="*/ 2098816 h 2882748"/>
              <a:gd name="connsiteX29" fmla="*/ 2421513 w 4267591"/>
              <a:gd name="connsiteY29" fmla="*/ 1752198 h 2882748"/>
              <a:gd name="connsiteX30" fmla="*/ 2401892 w 4267591"/>
              <a:gd name="connsiteY30" fmla="*/ 1751418 h 2882748"/>
              <a:gd name="connsiteX31" fmla="*/ 2910248 w 4267591"/>
              <a:gd name="connsiteY31" fmla="*/ 1665762 h 2882748"/>
              <a:gd name="connsiteX32" fmla="*/ 2693521 w 4267591"/>
              <a:gd name="connsiteY32" fmla="*/ 1712957 h 2882748"/>
              <a:gd name="connsiteX33" fmla="*/ 3841143 w 4267591"/>
              <a:gd name="connsiteY33" fmla="*/ 1959708 h 2882748"/>
              <a:gd name="connsiteX34" fmla="*/ 2910248 w 4267591"/>
              <a:gd name="connsiteY34" fmla="*/ 1665762 h 2882748"/>
              <a:gd name="connsiteX35" fmla="*/ 2919895 w 4267591"/>
              <a:gd name="connsiteY35" fmla="*/ 1115054 h 2882748"/>
              <a:gd name="connsiteX36" fmla="*/ 2125748 w 4267591"/>
              <a:gd name="connsiteY36" fmla="*/ 1202674 h 2882748"/>
              <a:gd name="connsiteX37" fmla="*/ 2007109 w 4267591"/>
              <a:gd name="connsiteY37" fmla="*/ 1223832 h 2882748"/>
              <a:gd name="connsiteX38" fmla="*/ 1247864 w 4267591"/>
              <a:gd name="connsiteY38" fmla="*/ 1530087 h 2882748"/>
              <a:gd name="connsiteX39" fmla="*/ 1226462 w 4267591"/>
              <a:gd name="connsiteY39" fmla="*/ 1563493 h 2882748"/>
              <a:gd name="connsiteX40" fmla="*/ 2881638 w 4267591"/>
              <a:gd name="connsiteY40" fmla="*/ 1311235 h 2882748"/>
              <a:gd name="connsiteX41" fmla="*/ 2936572 w 4267591"/>
              <a:gd name="connsiteY41" fmla="*/ 1351817 h 2882748"/>
              <a:gd name="connsiteX42" fmla="*/ 2102826 w 4267591"/>
              <a:gd name="connsiteY42" fmla="*/ 1509825 h 2882748"/>
              <a:gd name="connsiteX43" fmla="*/ 1245458 w 4267591"/>
              <a:gd name="connsiteY43" fmla="*/ 1667199 h 2882748"/>
              <a:gd name="connsiteX44" fmla="*/ 2186119 w 4267591"/>
              <a:gd name="connsiteY44" fmla="*/ 1681732 h 2882748"/>
              <a:gd name="connsiteX45" fmla="*/ 2756600 w 4267591"/>
              <a:gd name="connsiteY45" fmla="*/ 1558336 h 2882748"/>
              <a:gd name="connsiteX46" fmla="*/ 3162185 w 4267591"/>
              <a:gd name="connsiteY46" fmla="*/ 1256614 h 2882748"/>
              <a:gd name="connsiteX47" fmla="*/ 2919895 w 4267591"/>
              <a:gd name="connsiteY47" fmla="*/ 1115054 h 2882748"/>
              <a:gd name="connsiteX48" fmla="*/ 0 w 4267591"/>
              <a:gd name="connsiteY48" fmla="*/ 681959 h 2882748"/>
              <a:gd name="connsiteX49" fmla="*/ 28001 w 4267591"/>
              <a:gd name="connsiteY49" fmla="*/ 697524 h 2882748"/>
              <a:gd name="connsiteX50" fmla="*/ 66082 w 4267591"/>
              <a:gd name="connsiteY50" fmla="*/ 776244 h 2882748"/>
              <a:gd name="connsiteX51" fmla="*/ 13562 w 4267591"/>
              <a:gd name="connsiteY51" fmla="*/ 1111244 h 2882748"/>
              <a:gd name="connsiteX52" fmla="*/ 0 w 4267591"/>
              <a:gd name="connsiteY52" fmla="*/ 1128554 h 2882748"/>
              <a:gd name="connsiteX53" fmla="*/ 2203267 w 4267591"/>
              <a:gd name="connsiteY53" fmla="*/ 26463 h 2882748"/>
              <a:gd name="connsiteX54" fmla="*/ 2047374 w 4267591"/>
              <a:gd name="connsiteY54" fmla="*/ 86186 h 2882748"/>
              <a:gd name="connsiteX55" fmla="*/ 1322563 w 4267591"/>
              <a:gd name="connsiteY55" fmla="*/ 668412 h 2882748"/>
              <a:gd name="connsiteX56" fmla="*/ 701249 w 4267591"/>
              <a:gd name="connsiteY56" fmla="*/ 1348218 h 2882748"/>
              <a:gd name="connsiteX57" fmla="*/ 386156 w 4267591"/>
              <a:gd name="connsiteY57" fmla="*/ 1624759 h 2882748"/>
              <a:gd name="connsiteX58" fmla="*/ 1967804 w 4267591"/>
              <a:gd name="connsiteY58" fmla="*/ 396793 h 2882748"/>
              <a:gd name="connsiteX59" fmla="*/ 1984442 w 4267591"/>
              <a:gd name="connsiteY59" fmla="*/ 498145 h 2882748"/>
              <a:gd name="connsiteX60" fmla="*/ 1156574 w 4267591"/>
              <a:gd name="connsiteY60" fmla="*/ 1246824 h 2882748"/>
              <a:gd name="connsiteX61" fmla="*/ 530122 w 4267591"/>
              <a:gd name="connsiteY61" fmla="*/ 1667318 h 2882748"/>
              <a:gd name="connsiteX62" fmla="*/ 463307 w 4267591"/>
              <a:gd name="connsiteY62" fmla="*/ 1726138 h 2882748"/>
              <a:gd name="connsiteX63" fmla="*/ 590405 w 4267591"/>
              <a:gd name="connsiteY63" fmla="*/ 1698370 h 2882748"/>
              <a:gd name="connsiteX64" fmla="*/ 809789 w 4267591"/>
              <a:gd name="connsiteY64" fmla="*/ 1592612 h 2882748"/>
              <a:gd name="connsiteX65" fmla="*/ 2068235 w 4267591"/>
              <a:gd name="connsiteY65" fmla="*/ 631578 h 2882748"/>
              <a:gd name="connsiteX66" fmla="*/ 2262105 w 4267591"/>
              <a:gd name="connsiteY66" fmla="*/ 125274 h 2882748"/>
              <a:gd name="connsiteX67" fmla="*/ 2265630 w 4267591"/>
              <a:gd name="connsiteY67" fmla="*/ 37856 h 2882748"/>
              <a:gd name="connsiteX68" fmla="*/ 2203267 w 4267591"/>
              <a:gd name="connsiteY68" fmla="*/ 26463 h 2882748"/>
              <a:gd name="connsiteX69" fmla="*/ 2051856 w 4267591"/>
              <a:gd name="connsiteY69" fmla="*/ 0 h 2882748"/>
              <a:gd name="connsiteX70" fmla="*/ 2335286 w 4267591"/>
              <a:gd name="connsiteY70" fmla="*/ 0 h 2882748"/>
              <a:gd name="connsiteX71" fmla="*/ 2350174 w 4267591"/>
              <a:gd name="connsiteY71" fmla="*/ 20880 h 2882748"/>
              <a:gd name="connsiteX72" fmla="*/ 2331394 w 4267591"/>
              <a:gd name="connsiteY72" fmla="*/ 195450 h 2882748"/>
              <a:gd name="connsiteX73" fmla="*/ 2063312 w 4267591"/>
              <a:gd name="connsiteY73" fmla="*/ 783873 h 2882748"/>
              <a:gd name="connsiteX74" fmla="*/ 1769279 w 4267591"/>
              <a:gd name="connsiteY74" fmla="*/ 1159780 h 2882748"/>
              <a:gd name="connsiteX75" fmla="*/ 2107521 w 4267591"/>
              <a:gd name="connsiteY75" fmla="*/ 1108963 h 2882748"/>
              <a:gd name="connsiteX76" fmla="*/ 2430619 w 4267591"/>
              <a:gd name="connsiteY76" fmla="*/ 948494 h 2882748"/>
              <a:gd name="connsiteX77" fmla="*/ 2496219 w 4267591"/>
              <a:gd name="connsiteY77" fmla="*/ 895238 h 2882748"/>
              <a:gd name="connsiteX78" fmla="*/ 2669192 w 4267591"/>
              <a:gd name="connsiteY78" fmla="*/ 724088 h 2882748"/>
              <a:gd name="connsiteX79" fmla="*/ 2929776 w 4267591"/>
              <a:gd name="connsiteY79" fmla="*/ 549732 h 2882748"/>
              <a:gd name="connsiteX80" fmla="*/ 3210049 w 4267591"/>
              <a:gd name="connsiteY80" fmla="*/ 274173 h 2882748"/>
              <a:gd name="connsiteX81" fmla="*/ 3383761 w 4267591"/>
              <a:gd name="connsiteY81" fmla="*/ 99928 h 2882748"/>
              <a:gd name="connsiteX82" fmla="*/ 3490563 w 4267591"/>
              <a:gd name="connsiteY82" fmla="*/ 0 h 2882748"/>
              <a:gd name="connsiteX83" fmla="*/ 3605978 w 4267591"/>
              <a:gd name="connsiteY83" fmla="*/ 0 h 2882748"/>
              <a:gd name="connsiteX84" fmla="*/ 3458563 w 4267591"/>
              <a:gd name="connsiteY84" fmla="*/ 137538 h 2882748"/>
              <a:gd name="connsiteX85" fmla="*/ 3304191 w 4267591"/>
              <a:gd name="connsiteY85" fmla="*/ 292930 h 2882748"/>
              <a:gd name="connsiteX86" fmla="*/ 2897104 w 4267591"/>
              <a:gd name="connsiteY86" fmla="*/ 710073 h 2882748"/>
              <a:gd name="connsiteX87" fmla="*/ 3766184 w 4267591"/>
              <a:gd name="connsiteY87" fmla="*/ 69979 h 2882748"/>
              <a:gd name="connsiteX88" fmla="*/ 3750328 w 4267591"/>
              <a:gd name="connsiteY88" fmla="*/ 211725 h 2882748"/>
              <a:gd name="connsiteX89" fmla="*/ 3318080 w 4267591"/>
              <a:gd name="connsiteY89" fmla="*/ 608245 h 2882748"/>
              <a:gd name="connsiteX90" fmla="*/ 3254471 w 4267591"/>
              <a:gd name="connsiteY90" fmla="*/ 670645 h 2882748"/>
              <a:gd name="connsiteX91" fmla="*/ 4175741 w 4267591"/>
              <a:gd name="connsiteY91" fmla="*/ 5506 h 2882748"/>
              <a:gd name="connsiteX92" fmla="*/ 4178513 w 4267591"/>
              <a:gd name="connsiteY92" fmla="*/ 0 h 2882748"/>
              <a:gd name="connsiteX93" fmla="*/ 4267591 w 4267591"/>
              <a:gd name="connsiteY93" fmla="*/ 0 h 2882748"/>
              <a:gd name="connsiteX94" fmla="*/ 4196883 w 4267591"/>
              <a:gd name="connsiteY94" fmla="*/ 117608 h 2882748"/>
              <a:gd name="connsiteX95" fmla="*/ 3716201 w 4267591"/>
              <a:gd name="connsiteY95" fmla="*/ 571695 h 2882748"/>
              <a:gd name="connsiteX96" fmla="*/ 2777805 w 4267591"/>
              <a:gd name="connsiteY96" fmla="*/ 899081 h 2882748"/>
              <a:gd name="connsiteX97" fmla="*/ 2446797 w 4267591"/>
              <a:gd name="connsiteY97" fmla="*/ 1055975 h 2882748"/>
              <a:gd name="connsiteX98" fmla="*/ 2900281 w 4267591"/>
              <a:gd name="connsiteY98" fmla="*/ 1035018 h 2882748"/>
              <a:gd name="connsiteX99" fmla="*/ 3146182 w 4267591"/>
              <a:gd name="connsiteY99" fmla="*/ 1085105 h 2882748"/>
              <a:gd name="connsiteX100" fmla="*/ 3214189 w 4267591"/>
              <a:gd name="connsiteY100" fmla="*/ 1402718 h 2882748"/>
              <a:gd name="connsiteX101" fmla="*/ 3086344 w 4267591"/>
              <a:gd name="connsiteY101" fmla="*/ 1546472 h 2882748"/>
              <a:gd name="connsiteX102" fmla="*/ 3211267 w 4267591"/>
              <a:gd name="connsiteY102" fmla="*/ 1568873 h 2882748"/>
              <a:gd name="connsiteX103" fmla="*/ 3927914 w 4267591"/>
              <a:gd name="connsiteY103" fmla="*/ 1904073 h 2882748"/>
              <a:gd name="connsiteX104" fmla="*/ 4063227 w 4267591"/>
              <a:gd name="connsiteY104" fmla="*/ 2175596 h 2882748"/>
              <a:gd name="connsiteX105" fmla="*/ 2394808 w 4267591"/>
              <a:gd name="connsiteY105" fmla="*/ 1935259 h 2882748"/>
              <a:gd name="connsiteX106" fmla="*/ 2062377 w 4267591"/>
              <a:gd name="connsiteY106" fmla="*/ 1802662 h 2882748"/>
              <a:gd name="connsiteX107" fmla="*/ 1716334 w 4267591"/>
              <a:gd name="connsiteY107" fmla="*/ 1804077 h 2882748"/>
              <a:gd name="connsiteX108" fmla="*/ 983200 w 4267591"/>
              <a:gd name="connsiteY108" fmla="*/ 1741413 h 2882748"/>
              <a:gd name="connsiteX109" fmla="*/ 804660 w 4267591"/>
              <a:gd name="connsiteY109" fmla="*/ 1734159 h 2882748"/>
              <a:gd name="connsiteX110" fmla="*/ 55558 w 4267591"/>
              <a:gd name="connsiteY110" fmla="*/ 1914988 h 2882748"/>
              <a:gd name="connsiteX111" fmla="*/ 8924 w 4267591"/>
              <a:gd name="connsiteY111" fmla="*/ 1934264 h 2882748"/>
              <a:gd name="connsiteX112" fmla="*/ 0 w 4267591"/>
              <a:gd name="connsiteY112" fmla="*/ 1939129 h 2882748"/>
              <a:gd name="connsiteX113" fmla="*/ 0 w 4267591"/>
              <a:gd name="connsiteY113" fmla="*/ 1841344 h 2882748"/>
              <a:gd name="connsiteX114" fmla="*/ 9691 w 4267591"/>
              <a:gd name="connsiteY114" fmla="*/ 1837644 h 2882748"/>
              <a:gd name="connsiteX115" fmla="*/ 51235 w 4267591"/>
              <a:gd name="connsiteY115" fmla="*/ 1805797 h 2882748"/>
              <a:gd name="connsiteX116" fmla="*/ 167264 w 4267591"/>
              <a:gd name="connsiteY116" fmla="*/ 1687327 h 2882748"/>
              <a:gd name="connsiteX117" fmla="*/ 314090 w 4267591"/>
              <a:gd name="connsiteY117" fmla="*/ 1581932 h 2882748"/>
              <a:gd name="connsiteX118" fmla="*/ 1249671 w 4267591"/>
              <a:gd name="connsiteY118" fmla="*/ 638506 h 2882748"/>
              <a:gd name="connsiteX119" fmla="*/ 1837405 w 4267591"/>
              <a:gd name="connsiteY119" fmla="*/ 113171 h 288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4267591" h="2882748">
                <a:moveTo>
                  <a:pt x="0" y="2134758"/>
                </a:moveTo>
                <a:lnTo>
                  <a:pt x="135092" y="2175020"/>
                </a:lnTo>
                <a:cubicBezTo>
                  <a:pt x="247893" y="2208938"/>
                  <a:pt x="359897" y="2244319"/>
                  <a:pt x="469981" y="2285030"/>
                </a:cubicBezTo>
                <a:cubicBezTo>
                  <a:pt x="688734" y="2365982"/>
                  <a:pt x="926780" y="2389580"/>
                  <a:pt x="1134527" y="2529385"/>
                </a:cubicBezTo>
                <a:cubicBezTo>
                  <a:pt x="1111293" y="2536105"/>
                  <a:pt x="1084314" y="2554145"/>
                  <a:pt x="1064635" y="2548225"/>
                </a:cubicBezTo>
                <a:cubicBezTo>
                  <a:pt x="814362" y="2472495"/>
                  <a:pt x="566898" y="2388275"/>
                  <a:pt x="315785" y="2316034"/>
                </a:cubicBezTo>
                <a:cubicBezTo>
                  <a:pt x="226713" y="2290482"/>
                  <a:pt x="136892" y="2266722"/>
                  <a:pt x="46569" y="2245309"/>
                </a:cubicBezTo>
                <a:lnTo>
                  <a:pt x="0" y="2235619"/>
                </a:lnTo>
                <a:close/>
                <a:moveTo>
                  <a:pt x="0" y="1967372"/>
                </a:moveTo>
                <a:lnTo>
                  <a:pt x="232045" y="2009953"/>
                </a:lnTo>
                <a:cubicBezTo>
                  <a:pt x="320878" y="2026276"/>
                  <a:pt x="408499" y="2042942"/>
                  <a:pt x="495583" y="2061706"/>
                </a:cubicBezTo>
                <a:cubicBezTo>
                  <a:pt x="618442" y="2088448"/>
                  <a:pt x="738499" y="2128393"/>
                  <a:pt x="860985" y="2157208"/>
                </a:cubicBezTo>
                <a:cubicBezTo>
                  <a:pt x="1103133" y="2213900"/>
                  <a:pt x="1297707" y="2355605"/>
                  <a:pt x="1490314" y="2502311"/>
                </a:cubicBezTo>
                <a:cubicBezTo>
                  <a:pt x="1510009" y="2517660"/>
                  <a:pt x="1528110" y="2535934"/>
                  <a:pt x="1544328" y="2555153"/>
                </a:cubicBezTo>
                <a:cubicBezTo>
                  <a:pt x="1619298" y="2646068"/>
                  <a:pt x="1613092" y="2705575"/>
                  <a:pt x="1509378" y="2760287"/>
                </a:cubicBezTo>
                <a:cubicBezTo>
                  <a:pt x="1356960" y="2840889"/>
                  <a:pt x="1196693" y="2899717"/>
                  <a:pt x="1018130" y="2878317"/>
                </a:cubicBezTo>
                <a:cubicBezTo>
                  <a:pt x="700936" y="2839694"/>
                  <a:pt x="389321" y="2782077"/>
                  <a:pt x="97977" y="2657869"/>
                </a:cubicBezTo>
                <a:lnTo>
                  <a:pt x="0" y="2611661"/>
                </a:lnTo>
                <a:lnTo>
                  <a:pt x="0" y="2522575"/>
                </a:lnTo>
                <a:lnTo>
                  <a:pt x="36179" y="2540947"/>
                </a:lnTo>
                <a:cubicBezTo>
                  <a:pt x="98865" y="2569652"/>
                  <a:pt x="162521" y="2595839"/>
                  <a:pt x="227168" y="2619861"/>
                </a:cubicBezTo>
                <a:cubicBezTo>
                  <a:pt x="491407" y="2717831"/>
                  <a:pt x="766881" y="2781841"/>
                  <a:pt x="1049720" y="2803693"/>
                </a:cubicBezTo>
                <a:cubicBezTo>
                  <a:pt x="1216976" y="2816618"/>
                  <a:pt x="1364079" y="2764406"/>
                  <a:pt x="1522759" y="2657300"/>
                </a:cubicBezTo>
                <a:cubicBezTo>
                  <a:pt x="1454327" y="2593064"/>
                  <a:pt x="1404813" y="2529467"/>
                  <a:pt x="1341031" y="2488140"/>
                </a:cubicBezTo>
                <a:cubicBezTo>
                  <a:pt x="965455" y="2245805"/>
                  <a:pt x="550818" y="2128773"/>
                  <a:pt x="116573" y="2081431"/>
                </a:cubicBezTo>
                <a:lnTo>
                  <a:pt x="0" y="2071355"/>
                </a:lnTo>
                <a:close/>
                <a:moveTo>
                  <a:pt x="2401892" y="1751418"/>
                </a:moveTo>
                <a:cubicBezTo>
                  <a:pt x="2380659" y="1753882"/>
                  <a:pt x="2353750" y="1764838"/>
                  <a:pt x="2313603" y="1773156"/>
                </a:cubicBezTo>
                <a:cubicBezTo>
                  <a:pt x="2752497" y="2089138"/>
                  <a:pt x="3685183" y="2174215"/>
                  <a:pt x="3736159" y="2098816"/>
                </a:cubicBezTo>
                <a:cubicBezTo>
                  <a:pt x="3681320" y="2058894"/>
                  <a:pt x="2852539" y="1864508"/>
                  <a:pt x="2421513" y="1752198"/>
                </a:cubicBezTo>
                <a:cubicBezTo>
                  <a:pt x="2415417" y="1750720"/>
                  <a:pt x="2408970" y="1750597"/>
                  <a:pt x="2401892" y="1751418"/>
                </a:cubicBezTo>
                <a:close/>
                <a:moveTo>
                  <a:pt x="2910248" y="1665762"/>
                </a:moveTo>
                <a:cubicBezTo>
                  <a:pt x="2826286" y="1667679"/>
                  <a:pt x="2751312" y="1681882"/>
                  <a:pt x="2693521" y="1712957"/>
                </a:cubicBezTo>
                <a:cubicBezTo>
                  <a:pt x="3023533" y="1861399"/>
                  <a:pt x="3770067" y="2002973"/>
                  <a:pt x="3841143" y="1959708"/>
                </a:cubicBezTo>
                <a:cubicBezTo>
                  <a:pt x="3806676" y="1879835"/>
                  <a:pt x="3274081" y="1657452"/>
                  <a:pt x="2910248" y="1665762"/>
                </a:cubicBezTo>
                <a:close/>
                <a:moveTo>
                  <a:pt x="2919895" y="1115054"/>
                </a:moveTo>
                <a:cubicBezTo>
                  <a:pt x="2655211" y="1144481"/>
                  <a:pt x="2390336" y="1172588"/>
                  <a:pt x="2125748" y="1202674"/>
                </a:cubicBezTo>
                <a:cubicBezTo>
                  <a:pt x="2086040" y="1207055"/>
                  <a:pt x="2046728" y="1223505"/>
                  <a:pt x="2007109" y="1223832"/>
                </a:cubicBezTo>
                <a:cubicBezTo>
                  <a:pt x="1713676" y="1226414"/>
                  <a:pt x="1486960" y="1393190"/>
                  <a:pt x="1247864" y="1530087"/>
                </a:cubicBezTo>
                <a:cubicBezTo>
                  <a:pt x="1241000" y="1533773"/>
                  <a:pt x="1237913" y="1544997"/>
                  <a:pt x="1226462" y="1563493"/>
                </a:cubicBezTo>
                <a:cubicBezTo>
                  <a:pt x="1789476" y="1476879"/>
                  <a:pt x="2803826" y="1321787"/>
                  <a:pt x="2881638" y="1311235"/>
                </a:cubicBezTo>
                <a:cubicBezTo>
                  <a:pt x="2904030" y="1308005"/>
                  <a:pt x="2936572" y="1351817"/>
                  <a:pt x="2936572" y="1351817"/>
                </a:cubicBezTo>
                <a:cubicBezTo>
                  <a:pt x="2648787" y="1412198"/>
                  <a:pt x="2378604" y="1473408"/>
                  <a:pt x="2102826" y="1509825"/>
                </a:cubicBezTo>
                <a:cubicBezTo>
                  <a:pt x="1825072" y="1546526"/>
                  <a:pt x="1544201" y="1575593"/>
                  <a:pt x="1245458" y="1667199"/>
                </a:cubicBezTo>
                <a:cubicBezTo>
                  <a:pt x="1578446" y="1738407"/>
                  <a:pt x="1883155" y="1725439"/>
                  <a:pt x="2186119" y="1681732"/>
                </a:cubicBezTo>
                <a:cubicBezTo>
                  <a:pt x="2378435" y="1653988"/>
                  <a:pt x="2572052" y="1616623"/>
                  <a:pt x="2756600" y="1558336"/>
                </a:cubicBezTo>
                <a:cubicBezTo>
                  <a:pt x="2920548" y="1506387"/>
                  <a:pt x="3093043" y="1443775"/>
                  <a:pt x="3162185" y="1256614"/>
                </a:cubicBezTo>
                <a:cubicBezTo>
                  <a:pt x="3114378" y="1144263"/>
                  <a:pt x="3033091" y="1102767"/>
                  <a:pt x="2919895" y="1115054"/>
                </a:cubicBezTo>
                <a:close/>
                <a:moveTo>
                  <a:pt x="0" y="681959"/>
                </a:moveTo>
                <a:lnTo>
                  <a:pt x="28001" y="697524"/>
                </a:lnTo>
                <a:cubicBezTo>
                  <a:pt x="49725" y="716454"/>
                  <a:pt x="63111" y="743997"/>
                  <a:pt x="66082" y="776244"/>
                </a:cubicBezTo>
                <a:cubicBezTo>
                  <a:pt x="77189" y="890520"/>
                  <a:pt x="87170" y="1006306"/>
                  <a:pt x="13562" y="1111244"/>
                </a:cubicBezTo>
                <a:lnTo>
                  <a:pt x="0" y="1128554"/>
                </a:lnTo>
                <a:close/>
                <a:moveTo>
                  <a:pt x="2203267" y="26463"/>
                </a:moveTo>
                <a:cubicBezTo>
                  <a:pt x="2144469" y="27840"/>
                  <a:pt x="2095401" y="62583"/>
                  <a:pt x="2047374" y="86186"/>
                </a:cubicBezTo>
                <a:cubicBezTo>
                  <a:pt x="1763675" y="226150"/>
                  <a:pt x="1528451" y="427164"/>
                  <a:pt x="1322563" y="668412"/>
                </a:cubicBezTo>
                <a:cubicBezTo>
                  <a:pt x="1122967" y="902015"/>
                  <a:pt x="913285" y="1126294"/>
                  <a:pt x="701249" y="1348218"/>
                </a:cubicBezTo>
                <a:cubicBezTo>
                  <a:pt x="604859" y="1449032"/>
                  <a:pt x="491877" y="1532703"/>
                  <a:pt x="386156" y="1624759"/>
                </a:cubicBezTo>
                <a:cubicBezTo>
                  <a:pt x="1010012" y="1340055"/>
                  <a:pt x="1511447" y="896500"/>
                  <a:pt x="1967804" y="396793"/>
                </a:cubicBezTo>
                <a:cubicBezTo>
                  <a:pt x="2030450" y="434916"/>
                  <a:pt x="2018270" y="466990"/>
                  <a:pt x="1984442" y="498145"/>
                </a:cubicBezTo>
                <a:cubicBezTo>
                  <a:pt x="1710906" y="750499"/>
                  <a:pt x="1470182" y="1039217"/>
                  <a:pt x="1156574" y="1246824"/>
                </a:cubicBezTo>
                <a:cubicBezTo>
                  <a:pt x="946657" y="1385576"/>
                  <a:pt x="738437" y="1526777"/>
                  <a:pt x="530122" y="1667318"/>
                </a:cubicBezTo>
                <a:cubicBezTo>
                  <a:pt x="514799" y="1677613"/>
                  <a:pt x="502024" y="1691583"/>
                  <a:pt x="463307" y="1726138"/>
                </a:cubicBezTo>
                <a:cubicBezTo>
                  <a:pt x="528693" y="1713337"/>
                  <a:pt x="579708" y="1717430"/>
                  <a:pt x="590405" y="1698370"/>
                </a:cubicBezTo>
                <a:cubicBezTo>
                  <a:pt x="641358" y="1608827"/>
                  <a:pt x="733516" y="1623154"/>
                  <a:pt x="809789" y="1592612"/>
                </a:cubicBezTo>
                <a:cubicBezTo>
                  <a:pt x="1317648" y="1389320"/>
                  <a:pt x="1783816" y="1130061"/>
                  <a:pt x="2068235" y="631578"/>
                </a:cubicBezTo>
                <a:cubicBezTo>
                  <a:pt x="2158880" y="472306"/>
                  <a:pt x="2229752" y="306454"/>
                  <a:pt x="2262105" y="125274"/>
                </a:cubicBezTo>
                <a:cubicBezTo>
                  <a:pt x="2267422" y="96885"/>
                  <a:pt x="2264455" y="66995"/>
                  <a:pt x="2265630" y="37856"/>
                </a:cubicBezTo>
                <a:cubicBezTo>
                  <a:pt x="2243547" y="29252"/>
                  <a:pt x="2222866" y="26004"/>
                  <a:pt x="2203267" y="26463"/>
                </a:cubicBezTo>
                <a:close/>
                <a:moveTo>
                  <a:pt x="2051856" y="0"/>
                </a:moveTo>
                <a:lnTo>
                  <a:pt x="2335286" y="0"/>
                </a:lnTo>
                <a:lnTo>
                  <a:pt x="2350174" y="20880"/>
                </a:lnTo>
                <a:cubicBezTo>
                  <a:pt x="2370139" y="76045"/>
                  <a:pt x="2344286" y="138009"/>
                  <a:pt x="2331394" y="195450"/>
                </a:cubicBezTo>
                <a:cubicBezTo>
                  <a:pt x="2283002" y="409934"/>
                  <a:pt x="2191666" y="606360"/>
                  <a:pt x="2063312" y="783873"/>
                </a:cubicBezTo>
                <a:cubicBezTo>
                  <a:pt x="1973739" y="908633"/>
                  <a:pt x="1874460" y="1026706"/>
                  <a:pt x="1769279" y="1159780"/>
                </a:cubicBezTo>
                <a:cubicBezTo>
                  <a:pt x="1892535" y="1142673"/>
                  <a:pt x="2006127" y="1142454"/>
                  <a:pt x="2107521" y="1108963"/>
                </a:cubicBezTo>
                <a:cubicBezTo>
                  <a:pt x="2220487" y="1071780"/>
                  <a:pt x="2323708" y="1004339"/>
                  <a:pt x="2430619" y="948494"/>
                </a:cubicBezTo>
                <a:cubicBezTo>
                  <a:pt x="2455631" y="935453"/>
                  <a:pt x="2494465" y="915702"/>
                  <a:pt x="2496219" y="895238"/>
                </a:cubicBezTo>
                <a:cubicBezTo>
                  <a:pt x="2508370" y="788386"/>
                  <a:pt x="2598965" y="768580"/>
                  <a:pt x="2669192" y="724088"/>
                </a:cubicBezTo>
                <a:cubicBezTo>
                  <a:pt x="2757939" y="668169"/>
                  <a:pt x="2850741" y="617052"/>
                  <a:pt x="2929776" y="549732"/>
                </a:cubicBezTo>
                <a:cubicBezTo>
                  <a:pt x="3029863" y="465227"/>
                  <a:pt x="3118730" y="368193"/>
                  <a:pt x="3210049" y="274173"/>
                </a:cubicBezTo>
                <a:cubicBezTo>
                  <a:pt x="3267476" y="215529"/>
                  <a:pt x="3325157" y="157184"/>
                  <a:pt x="3383761" y="99928"/>
                </a:cubicBezTo>
                <a:lnTo>
                  <a:pt x="3490563" y="0"/>
                </a:lnTo>
                <a:lnTo>
                  <a:pt x="3605978" y="0"/>
                </a:lnTo>
                <a:lnTo>
                  <a:pt x="3458563" y="137538"/>
                </a:lnTo>
                <a:cubicBezTo>
                  <a:pt x="3406397" y="188455"/>
                  <a:pt x="3355111" y="240446"/>
                  <a:pt x="3304191" y="292930"/>
                </a:cubicBezTo>
                <a:cubicBezTo>
                  <a:pt x="3168997" y="432355"/>
                  <a:pt x="3033051" y="571214"/>
                  <a:pt x="2897104" y="710073"/>
                </a:cubicBezTo>
                <a:cubicBezTo>
                  <a:pt x="3271787" y="613576"/>
                  <a:pt x="3532055" y="362462"/>
                  <a:pt x="3766184" y="69979"/>
                </a:cubicBezTo>
                <a:cubicBezTo>
                  <a:pt x="3828419" y="142521"/>
                  <a:pt x="3781712" y="182271"/>
                  <a:pt x="3750328" y="211725"/>
                </a:cubicBezTo>
                <a:cubicBezTo>
                  <a:pt x="3608446" y="346725"/>
                  <a:pt x="3462414" y="476260"/>
                  <a:pt x="3318080" y="608245"/>
                </a:cubicBezTo>
                <a:cubicBezTo>
                  <a:pt x="3301448" y="623445"/>
                  <a:pt x="3286323" y="639775"/>
                  <a:pt x="3254471" y="670645"/>
                </a:cubicBezTo>
                <a:cubicBezTo>
                  <a:pt x="3655467" y="551487"/>
                  <a:pt x="3975215" y="358490"/>
                  <a:pt x="4175741" y="5506"/>
                </a:cubicBezTo>
                <a:lnTo>
                  <a:pt x="4178513" y="0"/>
                </a:lnTo>
                <a:lnTo>
                  <a:pt x="4267591" y="0"/>
                </a:lnTo>
                <a:lnTo>
                  <a:pt x="4196883" y="117608"/>
                </a:lnTo>
                <a:cubicBezTo>
                  <a:pt x="4072919" y="301445"/>
                  <a:pt x="3920352" y="459377"/>
                  <a:pt x="3716201" y="571695"/>
                </a:cubicBezTo>
                <a:cubicBezTo>
                  <a:pt x="3420870" y="733548"/>
                  <a:pt x="3099527" y="817634"/>
                  <a:pt x="2777805" y="899081"/>
                </a:cubicBezTo>
                <a:cubicBezTo>
                  <a:pt x="2654572" y="930333"/>
                  <a:pt x="2549256" y="983254"/>
                  <a:pt x="2446797" y="1055975"/>
                </a:cubicBezTo>
                <a:cubicBezTo>
                  <a:pt x="2599913" y="1054771"/>
                  <a:pt x="2749800" y="1035842"/>
                  <a:pt x="2900281" y="1035018"/>
                </a:cubicBezTo>
                <a:cubicBezTo>
                  <a:pt x="2982910" y="1034551"/>
                  <a:pt x="3071966" y="1050673"/>
                  <a:pt x="3146182" y="1085105"/>
                </a:cubicBezTo>
                <a:cubicBezTo>
                  <a:pt x="3273707" y="1144184"/>
                  <a:pt x="3299549" y="1290694"/>
                  <a:pt x="3214189" y="1402718"/>
                </a:cubicBezTo>
                <a:cubicBezTo>
                  <a:pt x="3177941" y="1449717"/>
                  <a:pt x="3135567" y="1491537"/>
                  <a:pt x="3086344" y="1546472"/>
                </a:cubicBezTo>
                <a:cubicBezTo>
                  <a:pt x="3135391" y="1555565"/>
                  <a:pt x="3172956" y="1564294"/>
                  <a:pt x="3211267" y="1568873"/>
                </a:cubicBezTo>
                <a:cubicBezTo>
                  <a:pt x="3486503" y="1603274"/>
                  <a:pt x="3709787" y="1748249"/>
                  <a:pt x="3927914" y="1904073"/>
                </a:cubicBezTo>
                <a:cubicBezTo>
                  <a:pt x="4026847" y="1974687"/>
                  <a:pt x="4088431" y="2052038"/>
                  <a:pt x="4063227" y="2175596"/>
                </a:cubicBezTo>
                <a:cubicBezTo>
                  <a:pt x="4040888" y="2267748"/>
                  <a:pt x="2840535" y="2228697"/>
                  <a:pt x="2394808" y="1935259"/>
                </a:cubicBezTo>
                <a:cubicBezTo>
                  <a:pt x="2296731" y="1870583"/>
                  <a:pt x="2177887" y="1825072"/>
                  <a:pt x="2062377" y="1802662"/>
                </a:cubicBezTo>
                <a:cubicBezTo>
                  <a:pt x="1951103" y="1781660"/>
                  <a:pt x="1831900" y="1803573"/>
                  <a:pt x="1716334" y="1804077"/>
                </a:cubicBezTo>
                <a:cubicBezTo>
                  <a:pt x="1470424" y="1805193"/>
                  <a:pt x="1224054" y="1812439"/>
                  <a:pt x="983200" y="1741413"/>
                </a:cubicBezTo>
                <a:cubicBezTo>
                  <a:pt x="927742" y="1725160"/>
                  <a:pt x="861293" y="1721272"/>
                  <a:pt x="804660" y="1734159"/>
                </a:cubicBezTo>
                <a:cubicBezTo>
                  <a:pt x="553854" y="1789879"/>
                  <a:pt x="304754" y="1852763"/>
                  <a:pt x="55558" y="1914988"/>
                </a:cubicBezTo>
                <a:cubicBezTo>
                  <a:pt x="39661" y="1918966"/>
                  <a:pt x="24379" y="1926055"/>
                  <a:pt x="8924" y="1934264"/>
                </a:cubicBezTo>
                <a:lnTo>
                  <a:pt x="0" y="1939129"/>
                </a:lnTo>
                <a:lnTo>
                  <a:pt x="0" y="1841344"/>
                </a:lnTo>
                <a:lnTo>
                  <a:pt x="9691" y="1837644"/>
                </a:lnTo>
                <a:cubicBezTo>
                  <a:pt x="33131" y="1827104"/>
                  <a:pt x="51251" y="1815227"/>
                  <a:pt x="51235" y="1805797"/>
                </a:cubicBezTo>
                <a:cubicBezTo>
                  <a:pt x="50054" y="1718385"/>
                  <a:pt x="125065" y="1721037"/>
                  <a:pt x="167264" y="1687327"/>
                </a:cubicBezTo>
                <a:cubicBezTo>
                  <a:pt x="214257" y="1649558"/>
                  <a:pt x="268700" y="1621492"/>
                  <a:pt x="314090" y="1581932"/>
                </a:cubicBezTo>
                <a:cubicBezTo>
                  <a:pt x="649297" y="1291036"/>
                  <a:pt x="976586" y="991852"/>
                  <a:pt x="1249671" y="638506"/>
                </a:cubicBezTo>
                <a:cubicBezTo>
                  <a:pt x="1414550" y="425238"/>
                  <a:pt x="1611414" y="250178"/>
                  <a:pt x="1837405" y="113171"/>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b="0" i="0" dirty="0">
              <a:solidFill>
                <a:schemeClr val="tx1"/>
              </a:solidFill>
              <a:latin typeface="Microsoft JhengHei" panose="020B0604030504040204" pitchFamily="34" charset="-120"/>
            </a:endParaRPr>
          </a:p>
        </p:txBody>
      </p:sp>
      <p:sp>
        <p:nvSpPr>
          <p:cNvPr id="13" name="Freeform: Shape 12">
            <a:extLst>
              <a:ext uri="{FF2B5EF4-FFF2-40B4-BE49-F238E27FC236}">
                <a16:creationId xmlns:a16="http://schemas.microsoft.com/office/drawing/2014/main" id="{8E1AE81E-772F-B009-AF15-C0FC060518A7}"/>
              </a:ext>
              <a:ext uri="{C183D7F6-B498-43B3-948B-1728B52AA6E4}">
                <adec:decorative xmlns:adec="http://schemas.microsoft.com/office/drawing/2017/decorative" val="1"/>
              </a:ext>
            </a:extLst>
          </p:cNvPr>
          <p:cNvSpPr/>
          <p:nvPr userDrawn="1"/>
        </p:nvSpPr>
        <p:spPr>
          <a:xfrm>
            <a:off x="10530567" y="1187801"/>
            <a:ext cx="1678579" cy="5460561"/>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b="0" i="0" dirty="0">
              <a:solidFill>
                <a:schemeClr val="tx1"/>
              </a:solidFill>
              <a:latin typeface="Microsoft JhengHei" panose="020B0604030504040204" pitchFamily="34" charset="-120"/>
            </a:endParaRPr>
          </a:p>
        </p:txBody>
      </p:sp>
      <p:sp>
        <p:nvSpPr>
          <p:cNvPr id="2" name="Title 1">
            <a:extLst>
              <a:ext uri="{FF2B5EF4-FFF2-40B4-BE49-F238E27FC236}">
                <a16:creationId xmlns:a16="http://schemas.microsoft.com/office/drawing/2014/main" id="{C9EEA626-63D9-B376-D5C7-F7B224767D92}"/>
              </a:ext>
            </a:extLst>
          </p:cNvPr>
          <p:cNvSpPr>
            <a:spLocks noGrp="1"/>
          </p:cNvSpPr>
          <p:nvPr userDrawn="1">
            <p:ph type="ctrTitle" hasCustomPrompt="1"/>
          </p:nvPr>
        </p:nvSpPr>
        <p:spPr>
          <a:xfrm>
            <a:off x="914400" y="914400"/>
            <a:ext cx="5641848" cy="5029200"/>
          </a:xfrm>
        </p:spPr>
        <p:txBody>
          <a:bodyPr anchor="ctr"/>
          <a:lstStyle>
            <a:lvl1pPr algn="l">
              <a:defRPr sz="4800"/>
            </a:lvl1pPr>
          </a:lstStyle>
          <a:p>
            <a:r>
              <a:rPr lang="en-US" dirty="0"/>
              <a:t>click to add title</a:t>
            </a:r>
          </a:p>
        </p:txBody>
      </p:sp>
      <p:sp>
        <p:nvSpPr>
          <p:cNvPr id="3" name="Content Placeholder 6">
            <a:extLst>
              <a:ext uri="{FF2B5EF4-FFF2-40B4-BE49-F238E27FC236}">
                <a16:creationId xmlns:a16="http://schemas.microsoft.com/office/drawing/2014/main" id="{436A1765-4F66-C345-840A-D6C73BD96BB8}"/>
              </a:ext>
            </a:extLst>
          </p:cNvPr>
          <p:cNvSpPr>
            <a:spLocks noGrp="1"/>
          </p:cNvSpPr>
          <p:nvPr>
            <p:ph sz="quarter" idx="13"/>
          </p:nvPr>
        </p:nvSpPr>
        <p:spPr>
          <a:xfrm>
            <a:off x="6848856" y="914400"/>
            <a:ext cx="3867912" cy="5029200"/>
          </a:xfrm>
        </p:spPr>
        <p:txBody>
          <a:bodyPr anchor="ctr">
            <a:normAutofit/>
          </a:bodyPr>
          <a:lstStyle>
            <a:lvl1pPr marL="0" indent="0">
              <a:buFont typeface="Courier New" panose="02070309020205020404" pitchFamily="49" charset="0"/>
              <a:buNone/>
              <a:defRPr sz="2000" cap="all" baseline="0"/>
            </a:lvl1pPr>
            <a:lvl2pPr marL="0" indent="0">
              <a:spcBef>
                <a:spcPts val="1000"/>
              </a:spcBef>
              <a:buFont typeface="Courier New" panose="02070309020205020404" pitchFamily="49" charset="0"/>
              <a:buNone/>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65715846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Blank">
    <p:bg>
      <p:bgPr>
        <a:solidFill>
          <a:schemeClr val="bg2"/>
        </a:soli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ADCC72F6-C144-5508-40C5-E1B3FC085B94}"/>
              </a:ext>
              <a:ext uri="{C183D7F6-B498-43B3-948B-1728B52AA6E4}">
                <adec:decorative xmlns:adec="http://schemas.microsoft.com/office/drawing/2017/decorative" val="1"/>
              </a:ext>
            </a:extLst>
          </p:cNvPr>
          <p:cNvGrpSpPr/>
          <p:nvPr userDrawn="1"/>
        </p:nvGrpSpPr>
        <p:grpSpPr>
          <a:xfrm flipH="1">
            <a:off x="8970744" y="5209684"/>
            <a:ext cx="3221255" cy="1682471"/>
            <a:chOff x="-1483620" y="3988558"/>
            <a:chExt cx="4239452" cy="2903598"/>
          </a:xfrm>
        </p:grpSpPr>
        <p:sp>
          <p:nvSpPr>
            <p:cNvPr id="4" name="Freeform: Shape 3">
              <a:extLst>
                <a:ext uri="{FF2B5EF4-FFF2-40B4-BE49-F238E27FC236}">
                  <a16:creationId xmlns:a16="http://schemas.microsoft.com/office/drawing/2014/main" id="{FF76D2EA-2C6E-B0B2-DC0D-F9EF636E5856}"/>
                </a:ext>
                <a:ext uri="{C183D7F6-B498-43B3-948B-1728B52AA6E4}">
                  <adec:decorative xmlns:adec="http://schemas.microsoft.com/office/drawing/2017/decorative" val="1"/>
                </a:ext>
              </a:extLst>
            </p:cNvPr>
            <p:cNvSpPr/>
            <p:nvPr/>
          </p:nvSpPr>
          <p:spPr>
            <a:xfrm>
              <a:off x="325717"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b="0" i="0" dirty="0">
                <a:solidFill>
                  <a:schemeClr val="tx1"/>
                </a:solidFill>
                <a:latin typeface="Microsoft JhengHei" panose="020B0604030504040204" pitchFamily="34" charset="-120"/>
              </a:endParaRPr>
            </a:p>
          </p:txBody>
        </p:sp>
        <p:sp>
          <p:nvSpPr>
            <p:cNvPr id="5" name="Freeform: Shape 4">
              <a:extLst>
                <a:ext uri="{FF2B5EF4-FFF2-40B4-BE49-F238E27FC236}">
                  <a16:creationId xmlns:a16="http://schemas.microsoft.com/office/drawing/2014/main" id="{90315871-F40F-D512-8E3F-B40F36BD4224}"/>
                </a:ext>
                <a:ext uri="{C183D7F6-B498-43B3-948B-1728B52AA6E4}">
                  <adec:decorative xmlns:adec="http://schemas.microsoft.com/office/drawing/2017/decorative" val="1"/>
                </a:ext>
              </a:extLst>
            </p:cNvPr>
            <p:cNvSpPr/>
            <p:nvPr/>
          </p:nvSpPr>
          <p:spPr>
            <a:xfrm>
              <a:off x="-1483620"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b="0" i="0" dirty="0">
                <a:solidFill>
                  <a:schemeClr val="tx1"/>
                </a:solidFill>
                <a:latin typeface="Microsoft JhengHei" panose="020B0604030504040204" pitchFamily="34" charset="-120"/>
              </a:endParaRPr>
            </a:p>
          </p:txBody>
        </p:sp>
      </p:grpSp>
      <p:sp>
        <p:nvSpPr>
          <p:cNvPr id="6" name="Freeform: Shape 5">
            <a:extLst>
              <a:ext uri="{FF2B5EF4-FFF2-40B4-BE49-F238E27FC236}">
                <a16:creationId xmlns:a16="http://schemas.microsoft.com/office/drawing/2014/main" id="{10C11C1A-EFCF-278A-D083-93F07D4DEA67}"/>
              </a:ext>
              <a:ext uri="{C183D7F6-B498-43B3-948B-1728B52AA6E4}">
                <adec:decorative xmlns:adec="http://schemas.microsoft.com/office/drawing/2017/decorative" val="1"/>
              </a:ext>
            </a:extLst>
          </p:cNvPr>
          <p:cNvSpPr/>
          <p:nvPr userDrawn="1"/>
        </p:nvSpPr>
        <p:spPr>
          <a:xfrm rot="10800000">
            <a:off x="10332231" y="4321742"/>
            <a:ext cx="1859768" cy="253625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b="0" i="0" dirty="0">
              <a:solidFill>
                <a:schemeClr val="tx1"/>
              </a:solidFill>
              <a:latin typeface="Microsoft JhengHei" panose="020B0604030504040204" pitchFamily="34" charset="-120"/>
            </a:endParaRPr>
          </a:p>
        </p:txBody>
      </p:sp>
      <p:sp>
        <p:nvSpPr>
          <p:cNvPr id="7" name="Slide Number Placeholder 5">
            <a:extLst>
              <a:ext uri="{FF2B5EF4-FFF2-40B4-BE49-F238E27FC236}">
                <a16:creationId xmlns:a16="http://schemas.microsoft.com/office/drawing/2014/main" id="{5B1E4400-E511-F21B-0AFD-0D362BA52FF0}"/>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l">
              <a:defRPr sz="2400" b="1" i="0">
                <a:solidFill>
                  <a:schemeClr val="tx1"/>
                </a:solidFill>
                <a:latin typeface="Microsoft JhengHei" panose="020B0604030504040204" pitchFamily="34" charset="-12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02178272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type="tx">
  <p:cSld name="1_Title and Content 5">
    <p:spTree>
      <p:nvGrpSpPr>
        <p:cNvPr id="1" name=""/>
        <p:cNvGrpSpPr/>
        <p:nvPr/>
      </p:nvGrpSpPr>
      <p:grpSpPr>
        <a:xfrm>
          <a:off x="0" y="0"/>
          <a:ext cx="0" cy="0"/>
          <a:chOff x="0" y="0"/>
          <a:chExt cx="0" cy="0"/>
        </a:xfrm>
      </p:grpSpPr>
      <p:sp>
        <p:nvSpPr>
          <p:cNvPr id="151" name="Straight Connector 7"/>
          <p:cNvSpPr/>
          <p:nvPr/>
        </p:nvSpPr>
        <p:spPr>
          <a:xfrm>
            <a:off x="10938933" y="6327754"/>
            <a:ext cx="414868" cy="1"/>
          </a:xfrm>
          <a:prstGeom prst="line">
            <a:avLst/>
          </a:prstGeom>
          <a:ln w="15875">
            <a:solidFill>
              <a:srgbClr val="543E34"/>
            </a:solidFill>
            <a:miter/>
          </a:ln>
        </p:spPr>
        <p:txBody>
          <a:bodyPr lIns="45719" rIns="45719"/>
          <a:lstStyle/>
          <a:p>
            <a:endParaRPr b="0" i="0" dirty="0">
              <a:latin typeface="Microsoft JhengHei" panose="020B0604030504040204" pitchFamily="34" charset="-120"/>
            </a:endParaRPr>
          </a:p>
        </p:txBody>
      </p:sp>
      <p:sp>
        <p:nvSpPr>
          <p:cNvPr id="152" name="Freeform 5"/>
          <p:cNvSpPr/>
          <p:nvPr/>
        </p:nvSpPr>
        <p:spPr>
          <a:xfrm>
            <a:off x="0" y="3271424"/>
            <a:ext cx="12192000" cy="3586577"/>
          </a:xfrm>
          <a:custGeom>
            <a:avLst/>
            <a:gdLst/>
            <a:ahLst/>
            <a:cxnLst>
              <a:cxn ang="0">
                <a:pos x="wd2" y="hd2"/>
              </a:cxn>
              <a:cxn ang="5400000">
                <a:pos x="wd2" y="hd2"/>
              </a:cxn>
              <a:cxn ang="10800000">
                <a:pos x="wd2" y="hd2"/>
              </a:cxn>
              <a:cxn ang="16200000">
                <a:pos x="wd2" y="hd2"/>
              </a:cxn>
            </a:cxnLst>
            <a:rect l="0" t="0" r="r" b="b"/>
            <a:pathLst>
              <a:path w="21600" h="21527" extrusionOk="0">
                <a:moveTo>
                  <a:pt x="3277" y="5"/>
                </a:moveTo>
                <a:cubicBezTo>
                  <a:pt x="3824" y="52"/>
                  <a:pt x="4374" y="439"/>
                  <a:pt x="4924" y="1150"/>
                </a:cubicBezTo>
                <a:cubicBezTo>
                  <a:pt x="5414" y="1785"/>
                  <a:pt x="5828" y="2762"/>
                  <a:pt x="6254" y="3689"/>
                </a:cubicBezTo>
                <a:cubicBezTo>
                  <a:pt x="7175" y="5695"/>
                  <a:pt x="8177" y="7231"/>
                  <a:pt x="9340" y="7805"/>
                </a:cubicBezTo>
                <a:cubicBezTo>
                  <a:pt x="10319" y="8290"/>
                  <a:pt x="11305" y="7960"/>
                  <a:pt x="12295" y="7155"/>
                </a:cubicBezTo>
                <a:cubicBezTo>
                  <a:pt x="13402" y="6256"/>
                  <a:pt x="14040" y="5459"/>
                  <a:pt x="14708" y="4686"/>
                </a:cubicBezTo>
                <a:cubicBezTo>
                  <a:pt x="15358" y="3935"/>
                  <a:pt x="18813" y="-58"/>
                  <a:pt x="21473" y="3370"/>
                </a:cubicBezTo>
                <a:lnTo>
                  <a:pt x="21600" y="3549"/>
                </a:lnTo>
                <a:lnTo>
                  <a:pt x="21600" y="21527"/>
                </a:lnTo>
                <a:lnTo>
                  <a:pt x="0" y="21527"/>
                </a:lnTo>
                <a:lnTo>
                  <a:pt x="0" y="4032"/>
                </a:lnTo>
                <a:lnTo>
                  <a:pt x="119" y="3702"/>
                </a:lnTo>
                <a:cubicBezTo>
                  <a:pt x="258" y="3349"/>
                  <a:pt x="404" y="3011"/>
                  <a:pt x="557" y="2688"/>
                </a:cubicBezTo>
                <a:cubicBezTo>
                  <a:pt x="1456" y="795"/>
                  <a:pt x="2364" y="-73"/>
                  <a:pt x="3277" y="5"/>
                </a:cubicBezTo>
                <a:close/>
              </a:path>
            </a:pathLst>
          </a:custGeom>
          <a:solidFill>
            <a:schemeClr val="accent4">
              <a:alpha val="50000"/>
            </a:schemeClr>
          </a:solidFill>
          <a:ln w="12700">
            <a:miter lim="400000"/>
          </a:ln>
        </p:spPr>
        <p:txBody>
          <a:bodyPr lIns="45719" rIns="45719" anchor="ctr"/>
          <a:lstStyle/>
          <a:p>
            <a:endParaRPr b="0" i="0" dirty="0">
              <a:latin typeface="Microsoft JhengHei" panose="020B0604030504040204" pitchFamily="34" charset="-120"/>
            </a:endParaRPr>
          </a:p>
        </p:txBody>
      </p:sp>
      <p:sp>
        <p:nvSpPr>
          <p:cNvPr id="153" name="Freeform: Shape 17"/>
          <p:cNvSpPr/>
          <p:nvPr/>
        </p:nvSpPr>
        <p:spPr>
          <a:xfrm>
            <a:off x="5591140" y="1"/>
            <a:ext cx="5362678" cy="590066"/>
          </a:xfrm>
          <a:custGeom>
            <a:avLst/>
            <a:gdLst/>
            <a:ahLst/>
            <a:cxnLst>
              <a:cxn ang="0">
                <a:pos x="wd2" y="hd2"/>
              </a:cxn>
              <a:cxn ang="5400000">
                <a:pos x="wd2" y="hd2"/>
              </a:cxn>
              <a:cxn ang="10800000">
                <a:pos x="wd2" y="hd2"/>
              </a:cxn>
              <a:cxn ang="16200000">
                <a:pos x="wd2" y="hd2"/>
              </a:cxn>
            </a:cxnLst>
            <a:rect l="0" t="0" r="r" b="b"/>
            <a:pathLst>
              <a:path w="21600" h="18690" extrusionOk="0">
                <a:moveTo>
                  <a:pt x="0" y="0"/>
                </a:moveTo>
                <a:lnTo>
                  <a:pt x="21600" y="0"/>
                </a:lnTo>
                <a:lnTo>
                  <a:pt x="20824" y="2215"/>
                </a:lnTo>
                <a:cubicBezTo>
                  <a:pt x="16386" y="14411"/>
                  <a:pt x="12891" y="17067"/>
                  <a:pt x="11521" y="17885"/>
                </a:cubicBezTo>
                <a:cubicBezTo>
                  <a:pt x="5309" y="21600"/>
                  <a:pt x="2206" y="11792"/>
                  <a:pt x="345" y="1918"/>
                </a:cubicBezTo>
                <a:close/>
              </a:path>
            </a:pathLst>
          </a:custGeom>
          <a:solidFill>
            <a:schemeClr val="accent2">
              <a:alpha val="60000"/>
            </a:schemeClr>
          </a:solidFill>
          <a:ln w="12700">
            <a:miter lim="400000"/>
          </a:ln>
        </p:spPr>
        <p:txBody>
          <a:bodyPr lIns="45719" rIns="45719" anchor="ctr"/>
          <a:lstStyle/>
          <a:p>
            <a:endParaRPr b="0" i="0" dirty="0">
              <a:latin typeface="Microsoft JhengHei" panose="020B0604030504040204" pitchFamily="34" charset="-120"/>
            </a:endParaRPr>
          </a:p>
        </p:txBody>
      </p:sp>
      <p:sp>
        <p:nvSpPr>
          <p:cNvPr id="154" name="click to add title"/>
          <p:cNvSpPr txBox="1">
            <a:spLocks noGrp="1"/>
          </p:cNvSpPr>
          <p:nvPr>
            <p:ph type="title" hasCustomPrompt="1"/>
          </p:nvPr>
        </p:nvSpPr>
        <p:spPr>
          <a:xfrm>
            <a:off x="914400" y="914400"/>
            <a:ext cx="10360153" cy="914400"/>
          </a:xfrm>
          <a:prstGeom prst="rect">
            <a:avLst/>
          </a:prstGeom>
        </p:spPr>
        <p:txBody>
          <a:bodyPr anchor="b"/>
          <a:lstStyle>
            <a:lvl1pPr algn="l">
              <a:defRPr sz="3200"/>
            </a:lvl1pPr>
          </a:lstStyle>
          <a:p>
            <a:r>
              <a:t>click to add title</a:t>
            </a:r>
          </a:p>
        </p:txBody>
      </p:sp>
      <p:sp>
        <p:nvSpPr>
          <p:cNvPr id="155" name="Slide Number"/>
          <p:cNvSpPr txBox="1">
            <a:spLocks noGrp="1"/>
          </p:cNvSpPr>
          <p:nvPr>
            <p:ph type="sldNum" sz="quarter" idx="2"/>
          </p:nvPr>
        </p:nvSpPr>
        <p:spPr>
          <a:xfrm>
            <a:off x="11462922" y="6097883"/>
            <a:ext cx="443171" cy="459741"/>
          </a:xfrm>
          <a:prstGeom prst="rect">
            <a:avLst/>
          </a:prstGeom>
        </p:spPr>
        <p:txBody>
          <a:bodyPr/>
          <a:lstStyle/>
          <a:p>
            <a:fld id="{86CB4B4D-7CA3-9044-876B-883B54F8677D}" type="slidenum">
              <a:t>‹#›</a:t>
            </a:fld>
            <a:endParaRPr/>
          </a:p>
        </p:txBody>
      </p:sp>
    </p:spTree>
    <p:extLst>
      <p:ext uri="{BB962C8B-B14F-4D97-AF65-F5344CB8AC3E}">
        <p14:creationId xmlns:p14="http://schemas.microsoft.com/office/powerpoint/2010/main" val="1738377929"/>
      </p:ext>
    </p:extLst>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6" Type="http://schemas.openxmlformats.org/officeDocument/2006/relationships/theme" Target="../theme/theme2.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2/19/2026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83" r:id="rId1"/>
    <p:sldLayoutId id="2147483662" r:id="rId2"/>
    <p:sldLayoutId id="2147483663" r:id="rId3"/>
    <p:sldLayoutId id="2147483685" r:id="rId4"/>
    <p:sldLayoutId id="2147483665" r:id="rId5"/>
    <p:sldLayoutId id="2147483686" r:id="rId6"/>
    <p:sldLayoutId id="2147483667" r:id="rId7"/>
    <p:sldLayoutId id="2147483668" r:id="rId8"/>
    <p:sldLayoutId id="2147483669" r:id="rId9"/>
    <p:sldLayoutId id="2147483684"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3B57D9-86AF-A333-72B5-F387677E336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p>
            <a:r>
              <a:rPr lang="en-US" dirty="0"/>
              <a:t>Click to edit Master title style</a:t>
            </a:r>
          </a:p>
        </p:txBody>
      </p:sp>
      <p:sp>
        <p:nvSpPr>
          <p:cNvPr id="3" name="Text Placeholder 2">
            <a:extLst>
              <a:ext uri="{FF2B5EF4-FFF2-40B4-BE49-F238E27FC236}">
                <a16:creationId xmlns:a16="http://schemas.microsoft.com/office/drawing/2014/main" id="{6716097B-2AAF-BB62-EE1B-3B3DA29D35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0E44B38-E59B-D511-CC7B-CC87760C7CAA}"/>
              </a:ext>
            </a:extLst>
          </p:cNvPr>
          <p:cNvSpPr>
            <a:spLocks noGrp="1"/>
          </p:cNvSpPr>
          <p:nvPr>
            <p:ph type="dt" sz="half" idx="2"/>
          </p:nvPr>
        </p:nvSpPr>
        <p:spPr>
          <a:xfrm>
            <a:off x="365760" y="6464808"/>
            <a:ext cx="987552" cy="310896"/>
          </a:xfrm>
          <a:prstGeom prst="rect">
            <a:avLst/>
          </a:prstGeom>
        </p:spPr>
        <p:txBody>
          <a:bodyPr vert="horz" lIns="91440" tIns="45720" rIns="91440" bIns="45720" rtlCol="0" anchor="ctr"/>
          <a:lstStyle>
            <a:lvl1pPr algn="l">
              <a:defRPr sz="1400" b="0" i="0">
                <a:solidFill>
                  <a:schemeClr val="tx1"/>
                </a:solidFill>
                <a:latin typeface="Microsoft JhengHei" panose="020B0604030504040204" pitchFamily="34" charset="-120"/>
              </a:defRPr>
            </a:lvl1pPr>
          </a:lstStyle>
          <a:p>
            <a:endParaRPr lang="en-US" dirty="0"/>
          </a:p>
        </p:txBody>
      </p:sp>
      <p:sp>
        <p:nvSpPr>
          <p:cNvPr id="5" name="Footer Placeholder 4">
            <a:extLst>
              <a:ext uri="{FF2B5EF4-FFF2-40B4-BE49-F238E27FC236}">
                <a16:creationId xmlns:a16="http://schemas.microsoft.com/office/drawing/2014/main" id="{64C4DA96-9345-993B-EDB3-7477F7A187E0}"/>
              </a:ext>
            </a:extLst>
          </p:cNvPr>
          <p:cNvSpPr>
            <a:spLocks noGrp="1"/>
          </p:cNvSpPr>
          <p:nvPr>
            <p:ph type="ftr" sz="quarter" idx="3"/>
          </p:nvPr>
        </p:nvSpPr>
        <p:spPr>
          <a:xfrm>
            <a:off x="4379976" y="6464808"/>
            <a:ext cx="3438144" cy="310896"/>
          </a:xfrm>
          <a:prstGeom prst="rect">
            <a:avLst/>
          </a:prstGeom>
        </p:spPr>
        <p:txBody>
          <a:bodyPr vert="horz" lIns="91440" tIns="45720" rIns="91440" bIns="45720" rtlCol="0" anchor="ctr"/>
          <a:lstStyle>
            <a:lvl1pPr algn="ctr">
              <a:defRPr sz="1400" b="0" i="0">
                <a:solidFill>
                  <a:schemeClr val="tx1"/>
                </a:solidFill>
                <a:latin typeface="Microsoft JhengHei" panose="020B0604030504040204" pitchFamily="34" charset="-120"/>
              </a:defRPr>
            </a:lvl1pPr>
          </a:lstStyle>
          <a:p>
            <a:endParaRPr lang="en-US" dirty="0"/>
          </a:p>
        </p:txBody>
      </p:sp>
      <p:sp>
        <p:nvSpPr>
          <p:cNvPr id="6" name="Slide Number Placeholder 5">
            <a:extLst>
              <a:ext uri="{FF2B5EF4-FFF2-40B4-BE49-F238E27FC236}">
                <a16:creationId xmlns:a16="http://schemas.microsoft.com/office/drawing/2014/main" id="{362B7E2D-2283-8730-5E1E-7F19B1CD941D}"/>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1" i="0">
                <a:solidFill>
                  <a:schemeClr val="tx1"/>
                </a:solidFill>
                <a:latin typeface="Microsoft JhengHei" panose="020B0604030504040204" pitchFamily="34" charset="-120"/>
              </a:defRPr>
            </a:lvl1pPr>
          </a:lstStyle>
          <a:p>
            <a:fld id="{58FB4751-880F-D840-AAA9-3A15815CC996}" type="slidenum">
              <a:rPr lang="en-US" smtClean="0"/>
              <a:pPr/>
              <a:t>‹#›</a:t>
            </a:fld>
            <a:endParaRPr lang="en-US" dirty="0"/>
          </a:p>
        </p:txBody>
      </p:sp>
      <p:cxnSp>
        <p:nvCxnSpPr>
          <p:cNvPr id="8" name="Straight Connector 7">
            <a:extLst>
              <a:ext uri="{FF2B5EF4-FFF2-40B4-BE49-F238E27FC236}">
                <a16:creationId xmlns:a16="http://schemas.microsoft.com/office/drawing/2014/main" id="{AA994521-4157-D242-5242-0C3BD99E8EA8}"/>
              </a:ext>
            </a:extLst>
          </p:cNvPr>
          <p:cNvCxnSpPr>
            <a:cxnSpLocks/>
            <a:endCxn id="6" idx="1"/>
          </p:cNvCxnSpPr>
          <p:nvPr userDrawn="1"/>
        </p:nvCxnSpPr>
        <p:spPr>
          <a:xfrm>
            <a:off x="10938933" y="6327754"/>
            <a:ext cx="414867"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63600315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51" r:id="rId4"/>
    <p:sldLayoutId id="2147483676" r:id="rId5"/>
    <p:sldLayoutId id="2147483661" r:id="rId6"/>
    <p:sldLayoutId id="2147483670" r:id="rId7"/>
    <p:sldLayoutId id="2147483678" r:id="rId8"/>
    <p:sldLayoutId id="2147483664" r:id="rId9"/>
    <p:sldLayoutId id="2147483680" r:id="rId10"/>
    <p:sldLayoutId id="2147483681" r:id="rId11"/>
    <p:sldLayoutId id="2147483682" r:id="rId12"/>
    <p:sldLayoutId id="2147483666" r:id="rId13"/>
    <p:sldLayoutId id="2147483654" r:id="rId14"/>
    <p:sldLayoutId id="2147483687" r:id="rId15"/>
  </p:sldLayoutIdLst>
  <p:hf hdr="0" ftr="0" dt="0"/>
  <p:txStyles>
    <p:titleStyle>
      <a:lvl1pPr algn="l" defTabSz="914400" rtl="0" eaLnBrk="1" latinLnBrk="0" hangingPunct="1">
        <a:lnSpc>
          <a:spcPct val="90000"/>
        </a:lnSpc>
        <a:spcBef>
          <a:spcPct val="0"/>
        </a:spcBef>
        <a:buNone/>
        <a:defRPr sz="6000" b="1" i="0" kern="1200">
          <a:solidFill>
            <a:schemeClr val="tx1"/>
          </a:solidFill>
          <a:latin typeface="Microsoft JhengHei" panose="020B0604030504040204" pitchFamily="34" charset="-120"/>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tx1"/>
          </a:solidFill>
          <a:latin typeface="Microsoft JhengHei" panose="020B0604030504040204" pitchFamily="34" charset="-12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tx1"/>
          </a:solidFill>
          <a:latin typeface="Microsoft JhengHei" panose="020B0604030504040204" pitchFamily="34" charset="-12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tx1"/>
          </a:solidFill>
          <a:latin typeface="Microsoft JhengHei" panose="020B0604030504040204" pitchFamily="34" charset="-12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Microsoft JhengHei" panose="020B0604030504040204" pitchFamily="34" charset="-12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Microsoft JhengHei" panose="020B0604030504040204" pitchFamily="34" charset="-12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9.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9.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9.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9.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9.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9.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9.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9.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9.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9.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9.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9.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9.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9.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9.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9.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9.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9.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9.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9.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9.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9.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9.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9.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9.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9.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9.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9.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9.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9.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9.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9.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9.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9.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9.xml"/></Relationships>
</file>

<file path=ppt/slides/_rels/slide3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7.xml"/><Relationship Id="rId1" Type="http://schemas.openxmlformats.org/officeDocument/2006/relationships/slideLayout" Target="../slideLayouts/slideLayout1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8.xml"/><Relationship Id="rId1" Type="http://schemas.openxmlformats.org/officeDocument/2006/relationships/slideLayout" Target="../slideLayouts/slideLayout19.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9.xml"/></Relationships>
</file>

<file path=ppt/slides/_rels/slide4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0.xml"/><Relationship Id="rId1" Type="http://schemas.openxmlformats.org/officeDocument/2006/relationships/slideLayout" Target="../slideLayouts/slideLayout19.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9.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19.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19.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19.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19.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19.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19.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19.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19.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19.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06CA98-9F71-5238-7D1B-D3722C0ADF1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F4292E3-5C78-147B-BE01-483B0B391AD4}"/>
              </a:ext>
            </a:extLst>
          </p:cNvPr>
          <p:cNvSpPr>
            <a:spLocks noGrp="1"/>
          </p:cNvSpPr>
          <p:nvPr>
            <p:ph type="title"/>
          </p:nvPr>
        </p:nvSpPr>
        <p:spPr>
          <a:xfrm>
            <a:off x="2399367" y="1790550"/>
            <a:ext cx="7393266" cy="3276900"/>
          </a:xfrm>
        </p:spPr>
        <p:txBody>
          <a:bodyPr/>
          <a:lstStyle/>
          <a:p>
            <a:r>
              <a:rPr kumimoji="0" lang="en-US" altLang="zh-TW" sz="4800" b="1" i="0" u="none" strike="noStrike" kern="1200" cap="none" spc="0" normalizeH="0" baseline="0" noProof="0" dirty="0">
                <a:ln>
                  <a:noFill/>
                </a:ln>
                <a:solidFill>
                  <a:srgbClr val="543E34"/>
                </a:solidFill>
                <a:effectLst/>
                <a:uLnTx/>
                <a:uFillTx/>
                <a:latin typeface="Microsoft JhengHei" panose="020B0604030504040204" pitchFamily="34" charset="-120"/>
                <a:ea typeface="Microsoft JhengHei" panose="020B0604030504040204" pitchFamily="34" charset="-120"/>
                <a:cs typeface="+mj-cs"/>
              </a:rPr>
              <a:t>07《</a:t>
            </a:r>
            <a:r>
              <a:rPr kumimoji="0" lang="zh-TW" altLang="en-US" sz="4800" b="1" i="0" u="none" strike="noStrike" kern="1200" cap="none" spc="0" normalizeH="0" baseline="0" noProof="0" dirty="0">
                <a:ln>
                  <a:noFill/>
                </a:ln>
                <a:solidFill>
                  <a:srgbClr val="543E34"/>
                </a:solidFill>
                <a:effectLst/>
                <a:uLnTx/>
                <a:uFillTx/>
                <a:latin typeface="Microsoft JhengHei" panose="020B0604030504040204" pitchFamily="34" charset="-120"/>
                <a:ea typeface="Microsoft JhengHei" panose="020B0604030504040204" pitchFamily="34" charset="-120"/>
                <a:cs typeface="+mj-cs"/>
              </a:rPr>
              <a:t>太上感應篇</a:t>
            </a:r>
            <a:r>
              <a:rPr kumimoji="0" lang="en-US" altLang="zh-TW" sz="4800" b="1" i="0" u="none" strike="noStrike" kern="1200" cap="none" spc="0" normalizeH="0" baseline="0" noProof="0" dirty="0">
                <a:ln>
                  <a:noFill/>
                </a:ln>
                <a:solidFill>
                  <a:srgbClr val="543E34"/>
                </a:solidFill>
                <a:effectLst/>
                <a:uLnTx/>
                <a:uFillTx/>
                <a:latin typeface="Microsoft JhengHei" panose="020B0604030504040204" pitchFamily="34" charset="-120"/>
                <a:ea typeface="Microsoft JhengHei" panose="020B0604030504040204" pitchFamily="34" charset="-120"/>
                <a:cs typeface="+mj-cs"/>
              </a:rPr>
              <a:t>》</a:t>
            </a:r>
            <a:br>
              <a:rPr lang="en-GB" altLang="zh-TW" b="1" dirty="0">
                <a:latin typeface="Microsoft JhengHei" panose="020B0604030504040204" pitchFamily="34" charset="-120"/>
                <a:ea typeface="Microsoft JhengHei" panose="020B0604030504040204" pitchFamily="34" charset="-120"/>
              </a:rPr>
            </a:br>
            <a:r>
              <a:rPr lang="zh-TW" altLang="en-US" b="1" dirty="0">
                <a:latin typeface="Microsoft JhengHei" panose="020B0604030504040204" pitchFamily="34" charset="-120"/>
                <a:ea typeface="Microsoft JhengHei" panose="020B0604030504040204" pitchFamily="34" charset="-120"/>
              </a:rPr>
              <a:t>甲</a:t>
            </a:r>
            <a:r>
              <a:rPr lang="zh-CN" altLang="en-US" b="1" dirty="0">
                <a:latin typeface="Microsoft JhengHei" panose="020B0604030504040204" pitchFamily="34" charset="-120"/>
                <a:ea typeface="Microsoft JhengHei" panose="020B0604030504040204" pitchFamily="34" charset="-120"/>
              </a:rPr>
              <a:t>三</a:t>
            </a:r>
            <a:r>
              <a:rPr lang="zh-TW" altLang="en-US" b="1" dirty="0">
                <a:latin typeface="Microsoft JhengHei" panose="020B0604030504040204" pitchFamily="34" charset="-120"/>
                <a:ea typeface="Microsoft JhengHei" panose="020B0604030504040204" pitchFamily="34" charset="-120"/>
              </a:rPr>
              <a:t> </a:t>
            </a:r>
            <a:r>
              <a:rPr lang="en-US" altLang="zh-TW" b="1" dirty="0">
                <a:latin typeface="Microsoft JhengHei" panose="020B0604030504040204" pitchFamily="34" charset="-120"/>
                <a:ea typeface="Microsoft JhengHei" panose="020B0604030504040204" pitchFamily="34" charset="-120"/>
              </a:rPr>
              <a:t>–</a:t>
            </a:r>
            <a:r>
              <a:rPr lang="zh-TW" altLang="en-US" b="1" dirty="0">
                <a:latin typeface="Microsoft JhengHei" panose="020B0604030504040204" pitchFamily="34" charset="-120"/>
                <a:ea typeface="Microsoft JhengHei" panose="020B0604030504040204" pitchFamily="34" charset="-120"/>
              </a:rPr>
              <a:t> </a:t>
            </a:r>
            <a:r>
              <a:rPr lang="zh-CN" altLang="en-US" b="1" dirty="0">
                <a:latin typeface="Microsoft JhengHei" panose="020B0604030504040204" pitchFamily="34" charset="-120"/>
                <a:ea typeface="Microsoft JhengHei" panose="020B0604030504040204" pitchFamily="34" charset="-120"/>
              </a:rPr>
              <a:t>福報；乙三、</a:t>
            </a:r>
            <a:r>
              <a:rPr lang="zh-CN" altLang="en-GB" b="1" dirty="0">
                <a:latin typeface="Microsoft JhengHei" panose="020B0604030504040204" pitchFamily="34" charset="-120"/>
                <a:ea typeface="Microsoft JhengHei" panose="020B0604030504040204" pitchFamily="34" charset="-120"/>
              </a:rPr>
              <a:t>結勸</a:t>
            </a:r>
            <a:br>
              <a:rPr lang="en-GB" altLang="zh-TW" b="1" dirty="0">
                <a:latin typeface="Microsoft JhengHei" panose="020B0604030504040204" pitchFamily="34" charset="-120"/>
                <a:ea typeface="Microsoft JhengHei" panose="020B0604030504040204" pitchFamily="34" charset="-120"/>
              </a:rPr>
            </a:br>
            <a:br>
              <a:rPr lang="en-GB" altLang="zh-TW" b="1" dirty="0">
                <a:latin typeface="Microsoft JhengHei" panose="020B0604030504040204" pitchFamily="34" charset="-120"/>
                <a:ea typeface="Microsoft JhengHei" panose="020B0604030504040204" pitchFamily="34" charset="-120"/>
              </a:rPr>
            </a:br>
            <a:r>
              <a:rPr lang="zh-TW" altLang="en-US" sz="3300" kern="0" dirty="0">
                <a:solidFill>
                  <a:srgbClr val="9C967F"/>
                </a:solidFill>
                <a:ea typeface="Microsoft JhengHei" panose="020B0604030504040204" pitchFamily="34" charset="-120"/>
                <a:sym typeface="Sagona Book"/>
              </a:rPr>
              <a:t>不彰人短，不炫己長</a:t>
            </a:r>
            <a:r>
              <a:rPr lang="en-GB" altLang="zh-TW" sz="3300" kern="0" dirty="0">
                <a:solidFill>
                  <a:srgbClr val="9C967F"/>
                </a:solidFill>
                <a:ea typeface="Microsoft JhengHei" panose="020B0604030504040204" pitchFamily="34" charset="-120"/>
                <a:sym typeface="Sagona Book"/>
              </a:rPr>
              <a:t>……</a:t>
            </a:r>
            <a:br>
              <a:rPr lang="en-GB" altLang="zh-TW" sz="3300" kern="0" dirty="0">
                <a:solidFill>
                  <a:srgbClr val="9C967F"/>
                </a:solidFill>
                <a:ea typeface="Microsoft JhengHei" panose="020B0604030504040204" pitchFamily="34" charset="-120"/>
                <a:sym typeface="Sagona Book"/>
              </a:rPr>
            </a:br>
            <a:r>
              <a:rPr lang="zh-TW" altLang="en-US" sz="3300" kern="0" dirty="0">
                <a:solidFill>
                  <a:srgbClr val="9C967F"/>
                </a:solidFill>
                <a:ea typeface="Microsoft JhengHei" panose="020B0604030504040204" pitchFamily="34" charset="-120"/>
                <a:sym typeface="Sagona Book"/>
              </a:rPr>
              <a:t>欲求地仙者，當立三百善。</a:t>
            </a:r>
            <a:endParaRPr lang="en-US" b="1" dirty="0">
              <a:latin typeface="Microsoft JhengHei" panose="020B0604030504040204" pitchFamily="34" charset="-120"/>
              <a:ea typeface="Microsoft JhengHei" panose="020B0604030504040204" pitchFamily="34" charset="-120"/>
            </a:endParaRPr>
          </a:p>
        </p:txBody>
      </p:sp>
    </p:spTree>
    <p:extLst>
      <p:ext uri="{BB962C8B-B14F-4D97-AF65-F5344CB8AC3E}">
        <p14:creationId xmlns:p14="http://schemas.microsoft.com/office/powerpoint/2010/main" val="14874551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AFDF2B-D7C1-1631-9F0B-8DF90E2868E7}"/>
            </a:ext>
          </a:extLst>
        </p:cNvPr>
        <p:cNvGrpSpPr/>
        <p:nvPr/>
      </p:nvGrpSpPr>
      <p:grpSpPr>
        <a:xfrm>
          <a:off x="0" y="0"/>
          <a:ext cx="0" cy="0"/>
          <a:chOff x="0" y="0"/>
          <a:chExt cx="0" cy="0"/>
        </a:xfrm>
      </p:grpSpPr>
      <p:sp>
        <p:nvSpPr>
          <p:cNvPr id="11" name="Title 10">
            <a:extLst>
              <a:ext uri="{FF2B5EF4-FFF2-40B4-BE49-F238E27FC236}">
                <a16:creationId xmlns:a16="http://schemas.microsoft.com/office/drawing/2014/main" id="{F885EA8A-33AD-A9D1-EF41-7AF490735776}"/>
              </a:ext>
            </a:extLst>
          </p:cNvPr>
          <p:cNvSpPr>
            <a:spLocks noGrp="1"/>
          </p:cNvSpPr>
          <p:nvPr>
            <p:ph type="title"/>
          </p:nvPr>
        </p:nvSpPr>
        <p:spPr>
          <a:xfrm>
            <a:off x="945041" y="824776"/>
            <a:ext cx="10390792" cy="881639"/>
          </a:xfrm>
        </p:spPr>
        <p:txBody>
          <a:bodyPr/>
          <a:lstStyle/>
          <a:p>
            <a:r>
              <a:rPr lang="ja-JP" sz="4400" b="1" dirty="0">
                <a:solidFill>
                  <a:srgbClr val="543E34"/>
                </a:solidFill>
                <a:ea typeface="Microsoft JhengHei" panose="020B0604030504040204" pitchFamily="34" charset="-120"/>
                <a:cs typeface="+mj-lt"/>
              </a:rPr>
              <a:t>所謂善人</a:t>
            </a:r>
            <a:endParaRPr lang="en-US" sz="4400" dirty="0">
              <a:solidFill>
                <a:srgbClr val="543E34"/>
              </a:solidFill>
              <a:ea typeface="+mj-lt"/>
              <a:cs typeface="+mj-lt"/>
            </a:endParaRPr>
          </a:p>
        </p:txBody>
      </p:sp>
      <p:sp>
        <p:nvSpPr>
          <p:cNvPr id="25" name="Content Placeholder 24">
            <a:extLst>
              <a:ext uri="{FF2B5EF4-FFF2-40B4-BE49-F238E27FC236}">
                <a16:creationId xmlns:a16="http://schemas.microsoft.com/office/drawing/2014/main" id="{77356EF6-7320-6017-380D-0CD28E49A8E3}"/>
              </a:ext>
            </a:extLst>
          </p:cNvPr>
          <p:cNvSpPr>
            <a:spLocks noGrp="1"/>
          </p:cNvSpPr>
          <p:nvPr>
            <p:ph sz="quarter" idx="12"/>
          </p:nvPr>
        </p:nvSpPr>
        <p:spPr>
          <a:xfrm>
            <a:off x="933451" y="1815378"/>
            <a:ext cx="10386923" cy="4039414"/>
          </a:xfrm>
        </p:spPr>
        <p:txBody>
          <a:bodyPr vert="horz" lIns="91440" tIns="45720" rIns="91440" bIns="45720" rtlCol="0" anchor="t">
            <a:noAutofit/>
          </a:bodyPr>
          <a:lstStyle/>
          <a:p>
            <a:pPr>
              <a:lnSpc>
                <a:spcPct val="150000"/>
              </a:lnSpc>
            </a:pPr>
            <a:r>
              <a:rPr lang="en-GB" altLang="ja-JP" sz="2800" dirty="0">
                <a:solidFill>
                  <a:srgbClr val="543E34"/>
                </a:solidFill>
                <a:latin typeface="Gill Sans Nova"/>
                <a:ea typeface="Microsoft JhengHei" panose="020B0604030504040204" pitchFamily="34" charset="-120"/>
                <a:cs typeface="+mn-lt"/>
              </a:rPr>
              <a:t>	</a:t>
            </a:r>
            <a:r>
              <a:rPr lang="ja-JP" altLang="en-US" sz="2800" dirty="0">
                <a:solidFill>
                  <a:srgbClr val="543E34"/>
                </a:solidFill>
                <a:latin typeface="Gill Sans Nova"/>
                <a:ea typeface="Microsoft JhengHei" panose="020B0604030504040204" pitchFamily="34" charset="-120"/>
                <a:cs typeface="+mn-lt"/>
              </a:rPr>
              <a:t>自此至神仙可冀。言善人之福報。盛大而不爽也。</a:t>
            </a:r>
            <a:endParaRPr lang="en-US" altLang="ja-JP" dirty="0">
              <a:solidFill>
                <a:srgbClr val="543E34"/>
              </a:solidFill>
              <a:latin typeface="Gill Sans Nova"/>
              <a:ea typeface="Microsoft JhengHei" panose="020B0604030504040204" pitchFamily="34" charset="-120"/>
              <a:cs typeface="+mn-lt"/>
            </a:endParaRPr>
          </a:p>
          <a:p>
            <a:pPr>
              <a:lnSpc>
                <a:spcPct val="150000"/>
              </a:lnSpc>
            </a:pPr>
            <a:r>
              <a:rPr lang="ja-JP" altLang="en-US" sz="2800" dirty="0">
                <a:solidFill>
                  <a:srgbClr val="543E34"/>
                </a:solidFill>
                <a:latin typeface="Gill Sans Nova"/>
                <a:ea typeface="Microsoft JhengHei" panose="020B0604030504040204" pitchFamily="34" charset="-120"/>
                <a:cs typeface="+mn-lt"/>
              </a:rPr>
              <a:t>夫善人之實。</a:t>
            </a:r>
            <a:r>
              <a:rPr lang="ja-JP" altLang="en-US" sz="2800" dirty="0">
                <a:solidFill>
                  <a:srgbClr val="C00000"/>
                </a:solidFill>
                <a:latin typeface="Gill Sans Nova"/>
                <a:ea typeface="Microsoft JhengHei" panose="020B0604030504040204" pitchFamily="34" charset="-120"/>
                <a:cs typeface="+mn-lt"/>
              </a:rPr>
              <a:t>始於是非不謬。則智勇兼盡。終於人我兩忘。則仁恕兼行。況其立心用意。待己待人。内而五常百行。外而事物機宜。無一之不盡乎。</a:t>
            </a:r>
            <a:r>
              <a:rPr lang="ja-JP" altLang="en-US" sz="2800" dirty="0">
                <a:solidFill>
                  <a:srgbClr val="543E34"/>
                </a:solidFill>
                <a:latin typeface="Gill Sans Nova"/>
                <a:ea typeface="Microsoft JhengHei" panose="020B0604030504040204" pitchFamily="34" charset="-120"/>
                <a:cs typeface="+mn-lt"/>
              </a:rPr>
              <a:t>此即堯舜周孔復生。無以異此。</a:t>
            </a:r>
            <a:endParaRPr lang="en-US" altLang="ja-JP" dirty="0">
              <a:solidFill>
                <a:srgbClr val="543E34"/>
              </a:solidFill>
              <a:latin typeface="Gill Sans Nova"/>
              <a:ea typeface="Microsoft JhengHei" panose="020B0604030504040204" pitchFamily="34" charset="-120"/>
              <a:cs typeface="+mn-lt"/>
            </a:endParaRPr>
          </a:p>
          <a:p>
            <a:pPr>
              <a:lnSpc>
                <a:spcPct val="150000"/>
              </a:lnSpc>
            </a:pPr>
            <a:r>
              <a:rPr lang="ja-JP" altLang="en-US" sz="2800" dirty="0">
                <a:solidFill>
                  <a:srgbClr val="543E34"/>
                </a:solidFill>
                <a:latin typeface="Gill Sans Nova"/>
                <a:ea typeface="Microsoft JhengHei" panose="020B0604030504040204" pitchFamily="34" charset="-120"/>
                <a:cs typeface="+mn-lt"/>
              </a:rPr>
              <a:t>而第謂之善人者。以天心好善而惡惡。人心有善而無惡也。人每忽於習染。致失其初。當有善則精進。有惡。則改悔。庶乎可矣。</a:t>
            </a:r>
            <a:endParaRPr lang="en-US" dirty="0">
              <a:latin typeface="Gill Sans Nova"/>
            </a:endParaRPr>
          </a:p>
        </p:txBody>
      </p:sp>
      <p:sp>
        <p:nvSpPr>
          <p:cNvPr id="5" name="Slide Number Placeholder 4">
            <a:extLst>
              <a:ext uri="{FF2B5EF4-FFF2-40B4-BE49-F238E27FC236}">
                <a16:creationId xmlns:a16="http://schemas.microsoft.com/office/drawing/2014/main" id="{30864006-C905-0625-7DD9-B860282C0628}"/>
              </a:ext>
            </a:extLst>
          </p:cNvPr>
          <p:cNvSpPr>
            <a:spLocks noGrp="1"/>
          </p:cNvSpPr>
          <p:nvPr>
            <p:ph type="sldNum" sz="quarter" idx="4"/>
          </p:nvPr>
        </p:nvSpPr>
        <p:spPr>
          <a:xfrm>
            <a:off x="11353800" y="5879804"/>
            <a:ext cx="661416" cy="895899"/>
          </a:xfrm>
        </p:spPr>
        <p:txBody>
          <a:bodyPr/>
          <a:lstStyle/>
          <a:p>
            <a:fld id="{58FB4751-880F-D840-AAA9-3A15815CC996}" type="slidenum">
              <a:rPr lang="en-US" smtClean="0"/>
              <a:pPr/>
              <a:t>2</a:t>
            </a:fld>
            <a:endParaRPr lang="en-US" dirty="0"/>
          </a:p>
        </p:txBody>
      </p:sp>
    </p:spTree>
    <p:extLst>
      <p:ext uri="{BB962C8B-B14F-4D97-AF65-F5344CB8AC3E}">
        <p14:creationId xmlns:p14="http://schemas.microsoft.com/office/powerpoint/2010/main" val="42545312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668ADE-ABCF-74D6-DD7A-9814AB3F2811}"/>
            </a:ext>
          </a:extLst>
        </p:cNvPr>
        <p:cNvGrpSpPr/>
        <p:nvPr/>
      </p:nvGrpSpPr>
      <p:grpSpPr>
        <a:xfrm>
          <a:off x="0" y="0"/>
          <a:ext cx="0" cy="0"/>
          <a:chOff x="0" y="0"/>
          <a:chExt cx="0" cy="0"/>
        </a:xfrm>
      </p:grpSpPr>
      <p:sp>
        <p:nvSpPr>
          <p:cNvPr id="11" name="Title 10">
            <a:extLst>
              <a:ext uri="{FF2B5EF4-FFF2-40B4-BE49-F238E27FC236}">
                <a16:creationId xmlns:a16="http://schemas.microsoft.com/office/drawing/2014/main" id="{ACD67CAA-95BF-4EC1-6F1F-09FF31A256BB}"/>
              </a:ext>
            </a:extLst>
          </p:cNvPr>
          <p:cNvSpPr>
            <a:spLocks noGrp="1"/>
          </p:cNvSpPr>
          <p:nvPr>
            <p:ph type="title"/>
          </p:nvPr>
        </p:nvSpPr>
        <p:spPr>
          <a:xfrm>
            <a:off x="945041" y="930651"/>
            <a:ext cx="10390792" cy="881639"/>
          </a:xfrm>
        </p:spPr>
        <p:txBody>
          <a:bodyPr/>
          <a:lstStyle/>
          <a:p>
            <a:r>
              <a:rPr lang="ja-JP" sz="4400" b="1" dirty="0">
                <a:solidFill>
                  <a:srgbClr val="543E34"/>
                </a:solidFill>
                <a:ea typeface="Microsoft JhengHei" panose="020B0604030504040204" pitchFamily="34" charset="-120"/>
                <a:cs typeface="+mj-lt"/>
              </a:rPr>
              <a:t>所謂善人</a:t>
            </a:r>
            <a:endParaRPr lang="en-US" sz="4400" dirty="0">
              <a:solidFill>
                <a:srgbClr val="543E34"/>
              </a:solidFill>
              <a:ea typeface="+mj-lt"/>
              <a:cs typeface="+mj-lt"/>
            </a:endParaRPr>
          </a:p>
        </p:txBody>
      </p:sp>
      <p:sp>
        <p:nvSpPr>
          <p:cNvPr id="25" name="Content Placeholder 24">
            <a:extLst>
              <a:ext uri="{FF2B5EF4-FFF2-40B4-BE49-F238E27FC236}">
                <a16:creationId xmlns:a16="http://schemas.microsoft.com/office/drawing/2014/main" id="{C360AFAC-D17F-4810-7C6F-CD2383B122CF}"/>
              </a:ext>
            </a:extLst>
          </p:cNvPr>
          <p:cNvSpPr>
            <a:spLocks noGrp="1"/>
          </p:cNvSpPr>
          <p:nvPr>
            <p:ph sz="quarter" idx="12"/>
          </p:nvPr>
        </p:nvSpPr>
        <p:spPr>
          <a:xfrm>
            <a:off x="933451" y="1921253"/>
            <a:ext cx="10386923" cy="4039414"/>
          </a:xfrm>
        </p:spPr>
        <p:txBody>
          <a:bodyPr vert="horz" lIns="91440" tIns="45720" rIns="91440" bIns="45720" rtlCol="0" anchor="t">
            <a:noAutofit/>
          </a:bodyPr>
          <a:lstStyle/>
          <a:p>
            <a:pPr>
              <a:lnSpc>
                <a:spcPct val="150000"/>
              </a:lnSpc>
            </a:pPr>
            <a:r>
              <a:rPr lang="ja-JP" altLang="en-US" sz="2800" dirty="0">
                <a:solidFill>
                  <a:srgbClr val="543E34"/>
                </a:solidFill>
                <a:latin typeface="Gill Sans Nova"/>
                <a:ea typeface="Microsoft JhengHei" panose="020B0604030504040204" pitchFamily="34" charset="-120"/>
                <a:cs typeface="+mn-lt"/>
              </a:rPr>
              <a:t>【事例】明江西</a:t>
            </a:r>
            <a:r>
              <a:rPr lang="ja-JP" altLang="en-US" sz="2800" dirty="0">
                <a:latin typeface="Gill Sans Nova"/>
                <a:ea typeface="Microsoft JhengHei" panose="020B0604030504040204" pitchFamily="34" charset="-120"/>
                <a:cs typeface="+mn-lt"/>
              </a:rPr>
              <a:t>鄒子尹</a:t>
            </a:r>
            <a:r>
              <a:rPr lang="ja-JP" altLang="en-US" sz="2800" dirty="0">
                <a:solidFill>
                  <a:srgbClr val="543E34"/>
                </a:solidFill>
                <a:latin typeface="Gill Sans Nova"/>
                <a:ea typeface="Microsoft JhengHei" panose="020B0604030504040204" pitchFamily="34" charset="-120"/>
                <a:cs typeface="+mn-lt"/>
              </a:rPr>
              <a:t>。崇信三寶。勤行百善。凡救人患難。成人好事。雖湯火寒暑。亦所不辭。眾以善人稱之。病故。至閻君前。心中不服。命吏簡簿示之。開簿。</a:t>
            </a:r>
            <a:r>
              <a:rPr lang="ja-JP" altLang="en-US" sz="2800" dirty="0">
                <a:solidFill>
                  <a:srgbClr val="C00000"/>
                </a:solidFill>
                <a:latin typeface="Gill Sans Nova"/>
                <a:ea typeface="Microsoft JhengHei" panose="020B0604030504040204" pitchFamily="34" charset="-120"/>
                <a:cs typeface="+mn-lt"/>
              </a:rPr>
              <a:t>即有名利兩大字。凡子尹。一生所做善事。或載名字下。或錄利字下</a:t>
            </a:r>
            <a:r>
              <a:rPr lang="ja-JP" altLang="en-US" sz="2800" dirty="0">
                <a:solidFill>
                  <a:srgbClr val="543E34"/>
                </a:solidFill>
                <a:latin typeface="Gill Sans Nova"/>
                <a:ea typeface="Microsoft JhengHei" panose="020B0604030504040204" pitchFamily="34" charset="-120"/>
                <a:cs typeface="+mn-lt"/>
              </a:rPr>
              <a:t>。子尹愧服。復甦語人曰。爲吾徧告人之爲善者。宜真誠迫實。淨掃心地也。越五日終</a:t>
            </a:r>
            <a:r>
              <a:rPr lang="zh-CN" altLang="en-US" sz="2800" dirty="0">
                <a:solidFill>
                  <a:srgbClr val="543E34"/>
                </a:solidFill>
                <a:latin typeface="Gill Sans Nova"/>
                <a:ea typeface="Microsoft JhengHei" panose="020B0604030504040204" pitchFamily="34" charset="-120"/>
                <a:cs typeface="+mn-lt"/>
              </a:rPr>
              <a:t>。</a:t>
            </a:r>
            <a:endParaRPr lang="en-US" dirty="0">
              <a:latin typeface="Gill Sans Nova"/>
            </a:endParaRPr>
          </a:p>
        </p:txBody>
      </p:sp>
      <p:sp>
        <p:nvSpPr>
          <p:cNvPr id="5" name="Slide Number Placeholder 4">
            <a:extLst>
              <a:ext uri="{FF2B5EF4-FFF2-40B4-BE49-F238E27FC236}">
                <a16:creationId xmlns:a16="http://schemas.microsoft.com/office/drawing/2014/main" id="{46B0B9F8-2CE0-28C0-DDDB-24CB5949C8AC}"/>
              </a:ext>
            </a:extLst>
          </p:cNvPr>
          <p:cNvSpPr>
            <a:spLocks noGrp="1"/>
          </p:cNvSpPr>
          <p:nvPr>
            <p:ph type="sldNum" sz="quarter" idx="4"/>
          </p:nvPr>
        </p:nvSpPr>
        <p:spPr>
          <a:xfrm>
            <a:off x="11353800" y="5879804"/>
            <a:ext cx="661416" cy="895899"/>
          </a:xfrm>
        </p:spPr>
        <p:txBody>
          <a:bodyPr/>
          <a:lstStyle/>
          <a:p>
            <a:fld id="{58FB4751-880F-D840-AAA9-3A15815CC996}" type="slidenum">
              <a:rPr lang="en-US" smtClean="0"/>
              <a:pPr/>
              <a:t>3</a:t>
            </a:fld>
            <a:endParaRPr lang="en-US" dirty="0"/>
          </a:p>
        </p:txBody>
      </p:sp>
    </p:spTree>
    <p:extLst>
      <p:ext uri="{BB962C8B-B14F-4D97-AF65-F5344CB8AC3E}">
        <p14:creationId xmlns:p14="http://schemas.microsoft.com/office/powerpoint/2010/main" val="4772816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F46C1E-1F42-44FB-B964-9D9234F84935}"/>
            </a:ext>
          </a:extLst>
        </p:cNvPr>
        <p:cNvGrpSpPr/>
        <p:nvPr/>
      </p:nvGrpSpPr>
      <p:grpSpPr>
        <a:xfrm>
          <a:off x="0" y="0"/>
          <a:ext cx="0" cy="0"/>
          <a:chOff x="0" y="0"/>
          <a:chExt cx="0" cy="0"/>
        </a:xfrm>
      </p:grpSpPr>
      <p:sp>
        <p:nvSpPr>
          <p:cNvPr id="11" name="Title 10">
            <a:extLst>
              <a:ext uri="{FF2B5EF4-FFF2-40B4-BE49-F238E27FC236}">
                <a16:creationId xmlns:a16="http://schemas.microsoft.com/office/drawing/2014/main" id="{1F20C536-B658-5DE4-541C-CB7C9274171C}"/>
              </a:ext>
            </a:extLst>
          </p:cNvPr>
          <p:cNvSpPr>
            <a:spLocks noGrp="1"/>
          </p:cNvSpPr>
          <p:nvPr>
            <p:ph type="title"/>
          </p:nvPr>
        </p:nvSpPr>
        <p:spPr>
          <a:xfrm>
            <a:off x="945041" y="930651"/>
            <a:ext cx="10390792" cy="881639"/>
          </a:xfrm>
        </p:spPr>
        <p:txBody>
          <a:bodyPr/>
          <a:lstStyle/>
          <a:p>
            <a:r>
              <a:rPr lang="ja-JP" sz="4400" b="1" dirty="0">
                <a:solidFill>
                  <a:srgbClr val="543E34"/>
                </a:solidFill>
                <a:ea typeface="Microsoft JhengHei" panose="020B0604030504040204" pitchFamily="34" charset="-120"/>
                <a:cs typeface="+mj-lt"/>
              </a:rPr>
              <a:t>所謂善人</a:t>
            </a:r>
            <a:endParaRPr lang="en-US" sz="4400" dirty="0">
              <a:solidFill>
                <a:srgbClr val="543E34"/>
              </a:solidFill>
              <a:ea typeface="+mj-lt"/>
              <a:cs typeface="+mj-lt"/>
            </a:endParaRPr>
          </a:p>
        </p:txBody>
      </p:sp>
      <p:sp>
        <p:nvSpPr>
          <p:cNvPr id="25" name="Content Placeholder 24">
            <a:extLst>
              <a:ext uri="{FF2B5EF4-FFF2-40B4-BE49-F238E27FC236}">
                <a16:creationId xmlns:a16="http://schemas.microsoft.com/office/drawing/2014/main" id="{FA00E784-7040-AFC2-5F19-DF57F0A6395F}"/>
              </a:ext>
            </a:extLst>
          </p:cNvPr>
          <p:cNvSpPr>
            <a:spLocks noGrp="1"/>
          </p:cNvSpPr>
          <p:nvPr>
            <p:ph sz="quarter" idx="12"/>
          </p:nvPr>
        </p:nvSpPr>
        <p:spPr>
          <a:xfrm>
            <a:off x="933451" y="1921253"/>
            <a:ext cx="10386923" cy="3124458"/>
          </a:xfrm>
        </p:spPr>
        <p:txBody>
          <a:bodyPr vert="horz" lIns="91440" tIns="45720" rIns="91440" bIns="45720" rtlCol="0" anchor="t">
            <a:noAutofit/>
          </a:bodyPr>
          <a:lstStyle/>
          <a:p>
            <a:pPr>
              <a:lnSpc>
                <a:spcPct val="150000"/>
              </a:lnSpc>
            </a:pPr>
            <a:r>
              <a:rPr lang="ja-JP" altLang="en-US" sz="2800" dirty="0">
                <a:solidFill>
                  <a:srgbClr val="543E34"/>
                </a:solidFill>
                <a:latin typeface="Gill Sans Nova"/>
                <a:ea typeface="Microsoft JhengHei" panose="020B0604030504040204" pitchFamily="34" charset="-120"/>
                <a:cs typeface="+mn-lt"/>
              </a:rPr>
              <a:t>唐時曰。予詳知子尹。爲人好名或不免。至於利。</a:t>
            </a:r>
            <a:r>
              <a:rPr lang="ja-JP" altLang="en-US" sz="2800" dirty="0">
                <a:solidFill>
                  <a:srgbClr val="C00000"/>
                </a:solidFill>
                <a:latin typeface="Gill Sans Nova"/>
                <a:ea typeface="Microsoft JhengHei" panose="020B0604030504040204" pitchFamily="34" charset="-120"/>
                <a:cs typeface="+mn-lt"/>
              </a:rPr>
              <a:t>則子尹輕財仗義人也</a:t>
            </a:r>
            <a:r>
              <a:rPr lang="ja-JP" altLang="en-US" sz="2800" dirty="0">
                <a:solidFill>
                  <a:srgbClr val="543E34"/>
                </a:solidFill>
                <a:latin typeface="Gill Sans Nova"/>
                <a:ea typeface="Microsoft JhengHei" panose="020B0604030504040204" pitchFamily="34" charset="-120"/>
                <a:cs typeface="+mn-lt"/>
              </a:rPr>
              <a:t>。何以有此。</a:t>
            </a:r>
            <a:r>
              <a:rPr lang="ja-JP" altLang="en-US" sz="2800" dirty="0">
                <a:solidFill>
                  <a:srgbClr val="C00000"/>
                </a:solidFill>
                <a:latin typeface="Gill Sans Nova"/>
                <a:ea typeface="Microsoft JhengHei" panose="020B0604030504040204" pitchFamily="34" charset="-120"/>
                <a:cs typeface="+mn-lt"/>
              </a:rPr>
              <a:t>必其居間請託。初念爲善事發願。比及財物到手。偶有挪用之弊。</a:t>
            </a:r>
            <a:r>
              <a:rPr lang="ja-JP" altLang="en-US" sz="2800" dirty="0">
                <a:solidFill>
                  <a:srgbClr val="543E34"/>
                </a:solidFill>
                <a:latin typeface="Gill Sans Nova"/>
                <a:ea typeface="Microsoft JhengHei" panose="020B0604030504040204" pitchFamily="34" charset="-120"/>
                <a:cs typeface="+mn-lt"/>
              </a:rPr>
              <a:t>或始曰。吾暫借之。後遂久假不歸耳。乃子尹勤勞一生。僅博得此二字。可見陰司。慣上隱微委曲之帳。</a:t>
            </a:r>
            <a:endParaRPr lang="en-US" dirty="0">
              <a:latin typeface="Gill Sans Nova"/>
            </a:endParaRPr>
          </a:p>
        </p:txBody>
      </p:sp>
      <p:sp>
        <p:nvSpPr>
          <p:cNvPr id="5" name="Slide Number Placeholder 4">
            <a:extLst>
              <a:ext uri="{FF2B5EF4-FFF2-40B4-BE49-F238E27FC236}">
                <a16:creationId xmlns:a16="http://schemas.microsoft.com/office/drawing/2014/main" id="{43566947-B6C5-3A94-01C2-A8E3CD7BFAF0}"/>
              </a:ext>
            </a:extLst>
          </p:cNvPr>
          <p:cNvSpPr>
            <a:spLocks noGrp="1"/>
          </p:cNvSpPr>
          <p:nvPr>
            <p:ph type="sldNum" sz="quarter" idx="4"/>
          </p:nvPr>
        </p:nvSpPr>
        <p:spPr>
          <a:xfrm>
            <a:off x="11353800" y="5879804"/>
            <a:ext cx="661416" cy="895899"/>
          </a:xfrm>
        </p:spPr>
        <p:txBody>
          <a:bodyPr/>
          <a:lstStyle/>
          <a:p>
            <a:fld id="{58FB4751-880F-D840-AAA9-3A15815CC996}" type="slidenum">
              <a:rPr lang="en-US" smtClean="0"/>
              <a:pPr/>
              <a:t>4</a:t>
            </a:fld>
            <a:endParaRPr lang="en-US" dirty="0"/>
          </a:p>
        </p:txBody>
      </p:sp>
    </p:spTree>
    <p:extLst>
      <p:ext uri="{BB962C8B-B14F-4D97-AF65-F5344CB8AC3E}">
        <p14:creationId xmlns:p14="http://schemas.microsoft.com/office/powerpoint/2010/main" val="6511023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D65847-289F-5DB0-3D62-AC39E6CFFBE6}"/>
            </a:ext>
          </a:extLst>
        </p:cNvPr>
        <p:cNvGrpSpPr/>
        <p:nvPr/>
      </p:nvGrpSpPr>
      <p:grpSpPr>
        <a:xfrm>
          <a:off x="0" y="0"/>
          <a:ext cx="0" cy="0"/>
          <a:chOff x="0" y="0"/>
          <a:chExt cx="0" cy="0"/>
        </a:xfrm>
      </p:grpSpPr>
      <p:sp>
        <p:nvSpPr>
          <p:cNvPr id="11" name="Title 10">
            <a:extLst>
              <a:ext uri="{FF2B5EF4-FFF2-40B4-BE49-F238E27FC236}">
                <a16:creationId xmlns:a16="http://schemas.microsoft.com/office/drawing/2014/main" id="{B905FB72-B58A-8407-FCC9-F2C42D6FECBB}"/>
              </a:ext>
            </a:extLst>
          </p:cNvPr>
          <p:cNvSpPr>
            <a:spLocks noGrp="1"/>
          </p:cNvSpPr>
          <p:nvPr>
            <p:ph type="title"/>
          </p:nvPr>
        </p:nvSpPr>
        <p:spPr>
          <a:xfrm>
            <a:off x="945041" y="930651"/>
            <a:ext cx="10390792" cy="881639"/>
          </a:xfrm>
        </p:spPr>
        <p:txBody>
          <a:bodyPr/>
          <a:lstStyle/>
          <a:p>
            <a:r>
              <a:rPr lang="ja-JP" sz="4400" b="1" dirty="0">
                <a:solidFill>
                  <a:srgbClr val="543E34"/>
                </a:solidFill>
                <a:ea typeface="Microsoft JhengHei" panose="020B0604030504040204" pitchFamily="34" charset="-120"/>
                <a:cs typeface="+mj-lt"/>
              </a:rPr>
              <a:t>所謂善人</a:t>
            </a:r>
            <a:endParaRPr lang="en-US" sz="4400" dirty="0">
              <a:solidFill>
                <a:srgbClr val="543E34"/>
              </a:solidFill>
              <a:ea typeface="+mj-lt"/>
              <a:cs typeface="+mj-lt"/>
            </a:endParaRPr>
          </a:p>
        </p:txBody>
      </p:sp>
      <p:sp>
        <p:nvSpPr>
          <p:cNvPr id="25" name="Content Placeholder 24">
            <a:extLst>
              <a:ext uri="{FF2B5EF4-FFF2-40B4-BE49-F238E27FC236}">
                <a16:creationId xmlns:a16="http://schemas.microsoft.com/office/drawing/2014/main" id="{3F42DCAD-ADE4-1F18-D91C-3C39B4C75507}"/>
              </a:ext>
            </a:extLst>
          </p:cNvPr>
          <p:cNvSpPr>
            <a:spLocks noGrp="1"/>
          </p:cNvSpPr>
          <p:nvPr>
            <p:ph sz="quarter" idx="12"/>
          </p:nvPr>
        </p:nvSpPr>
        <p:spPr>
          <a:xfrm>
            <a:off x="933451" y="1921253"/>
            <a:ext cx="10386923" cy="4039414"/>
          </a:xfrm>
        </p:spPr>
        <p:txBody>
          <a:bodyPr vert="horz" lIns="91440" tIns="45720" rIns="91440" bIns="45720" rtlCol="0" anchor="t">
            <a:noAutofit/>
          </a:bodyPr>
          <a:lstStyle/>
          <a:p>
            <a:pPr>
              <a:lnSpc>
                <a:spcPct val="150000"/>
              </a:lnSpc>
            </a:pPr>
            <a:r>
              <a:rPr lang="ja-JP" altLang="en-US" sz="2800" dirty="0">
                <a:solidFill>
                  <a:srgbClr val="543E34"/>
                </a:solidFill>
                <a:latin typeface="Gill Sans Nova"/>
                <a:ea typeface="Microsoft JhengHei" panose="020B0604030504040204" pitchFamily="34" charset="-120"/>
                <a:cs typeface="+mn-lt"/>
              </a:rPr>
              <a:t>予體子尹之意。爲之表章。因徧告爲善之人。</a:t>
            </a:r>
            <a:r>
              <a:rPr lang="ja-JP" altLang="en-US" sz="2800" dirty="0">
                <a:solidFill>
                  <a:srgbClr val="C00000"/>
                </a:solidFill>
                <a:latin typeface="Gill Sans Nova"/>
                <a:ea typeface="Microsoft JhengHei" panose="020B0604030504040204" pitchFamily="34" charset="-120"/>
                <a:cs typeface="+mn-lt"/>
              </a:rPr>
              <a:t>無爲而爲。無所不爲。隨機利物者</a:t>
            </a:r>
            <a:r>
              <a:rPr lang="ja-JP" altLang="en-US" sz="2800" u="sng" dirty="0">
                <a:solidFill>
                  <a:srgbClr val="C00000"/>
                </a:solidFill>
                <a:latin typeface="Gill Sans Nova"/>
                <a:ea typeface="Microsoft JhengHei" panose="020B0604030504040204" pitchFamily="34" charset="-120"/>
                <a:cs typeface="+mn-lt"/>
              </a:rPr>
              <a:t>上也</a:t>
            </a:r>
            <a:r>
              <a:rPr lang="ja-JP" altLang="en-US" sz="2800" dirty="0">
                <a:solidFill>
                  <a:srgbClr val="C00000"/>
                </a:solidFill>
                <a:latin typeface="Gill Sans Nova"/>
                <a:ea typeface="Microsoft JhengHei" panose="020B0604030504040204" pitchFamily="34" charset="-120"/>
                <a:cs typeface="+mn-lt"/>
              </a:rPr>
              <a:t>。無求報心。救拔苦難眾生。勸人爲善。</a:t>
            </a:r>
            <a:r>
              <a:rPr lang="ja-JP" altLang="en-US" sz="2800" u="sng" dirty="0">
                <a:solidFill>
                  <a:srgbClr val="C00000"/>
                </a:solidFill>
                <a:latin typeface="Gill Sans Nova"/>
                <a:ea typeface="Microsoft JhengHei" panose="020B0604030504040204" pitchFamily="34" charset="-120"/>
                <a:cs typeface="+mn-lt"/>
              </a:rPr>
              <a:t>次也</a:t>
            </a:r>
            <a:r>
              <a:rPr lang="ja-JP" altLang="en-US" sz="2800" dirty="0">
                <a:solidFill>
                  <a:srgbClr val="C00000"/>
                </a:solidFill>
                <a:latin typeface="Gill Sans Nova"/>
                <a:ea typeface="Microsoft JhengHei" panose="020B0604030504040204" pitchFamily="34" charset="-120"/>
                <a:cs typeface="+mn-lt"/>
              </a:rPr>
              <a:t>。廣積陰功。求自免三途。</a:t>
            </a:r>
            <a:r>
              <a:rPr lang="ja-JP" altLang="en-US" sz="2800" u="sng" dirty="0">
                <a:solidFill>
                  <a:srgbClr val="C00000"/>
                </a:solidFill>
                <a:latin typeface="Gill Sans Nova"/>
                <a:ea typeface="Microsoft JhengHei" panose="020B0604030504040204" pitchFamily="34" charset="-120"/>
                <a:cs typeface="+mn-lt"/>
              </a:rPr>
              <a:t>又其次也</a:t>
            </a:r>
            <a:r>
              <a:rPr lang="ja-JP" altLang="en-US" sz="2800" dirty="0">
                <a:solidFill>
                  <a:srgbClr val="543E34"/>
                </a:solidFill>
                <a:latin typeface="Gill Sans Nova"/>
                <a:ea typeface="Microsoft JhengHei" panose="020B0604030504040204" pitchFamily="34" charset="-120"/>
                <a:cs typeface="+mn-lt"/>
              </a:rPr>
              <a:t>。若有一毫爲名之意。便是錯了路頭。更若有一毫私肥囊橐。則入地獄如箭矣。可不懍哉。載此。以期後之願爲善人者。明辨而篤行焉。</a:t>
            </a:r>
            <a:r>
              <a:rPr lang="ja-JP" sz="2800" dirty="0">
                <a:solidFill>
                  <a:srgbClr val="543E34"/>
                </a:solidFill>
                <a:latin typeface="Gill Sans Nova"/>
                <a:ea typeface="Microsoft JhengHei" panose="020B0604030504040204" pitchFamily="34" charset="-120"/>
                <a:cs typeface="+mn-lt"/>
              </a:rPr>
              <a:t>（</a:t>
            </a:r>
            <a:r>
              <a:rPr lang="en-US" altLang="ja-JP" sz="2800" dirty="0">
                <a:solidFill>
                  <a:srgbClr val="543E34"/>
                </a:solidFill>
                <a:latin typeface="Gill Sans Nova"/>
                <a:ea typeface="Microsoft JhengHei" panose="020B0604030504040204" pitchFamily="34" charset="-120"/>
                <a:cs typeface="+mn-lt"/>
              </a:rPr>
              <a:t>p.384</a:t>
            </a:r>
            <a:r>
              <a:rPr lang="ja-JP" sz="2800" dirty="0">
                <a:solidFill>
                  <a:srgbClr val="543E34"/>
                </a:solidFill>
                <a:latin typeface="Gill Sans Nova"/>
                <a:ea typeface="Microsoft JhengHei" panose="020B0604030504040204" pitchFamily="34" charset="-120"/>
                <a:cs typeface="+mn-lt"/>
              </a:rPr>
              <a:t>）</a:t>
            </a:r>
            <a:endParaRPr lang="en-US" dirty="0">
              <a:latin typeface="Gill Sans Nova"/>
            </a:endParaRPr>
          </a:p>
        </p:txBody>
      </p:sp>
      <p:sp>
        <p:nvSpPr>
          <p:cNvPr id="5" name="Slide Number Placeholder 4">
            <a:extLst>
              <a:ext uri="{FF2B5EF4-FFF2-40B4-BE49-F238E27FC236}">
                <a16:creationId xmlns:a16="http://schemas.microsoft.com/office/drawing/2014/main" id="{B70998E8-830E-FE78-1EB5-825C9E4A0285}"/>
              </a:ext>
            </a:extLst>
          </p:cNvPr>
          <p:cNvSpPr>
            <a:spLocks noGrp="1"/>
          </p:cNvSpPr>
          <p:nvPr>
            <p:ph type="sldNum" sz="quarter" idx="4"/>
          </p:nvPr>
        </p:nvSpPr>
        <p:spPr>
          <a:xfrm>
            <a:off x="11353800" y="5879804"/>
            <a:ext cx="661416" cy="895899"/>
          </a:xfrm>
        </p:spPr>
        <p:txBody>
          <a:bodyPr/>
          <a:lstStyle/>
          <a:p>
            <a:fld id="{58FB4751-880F-D840-AAA9-3A15815CC996}" type="slidenum">
              <a:rPr lang="en-US" smtClean="0"/>
              <a:pPr/>
              <a:t>5</a:t>
            </a:fld>
            <a:endParaRPr lang="en-US" dirty="0"/>
          </a:p>
        </p:txBody>
      </p:sp>
    </p:spTree>
    <p:extLst>
      <p:ext uri="{BB962C8B-B14F-4D97-AF65-F5344CB8AC3E}">
        <p14:creationId xmlns:p14="http://schemas.microsoft.com/office/powerpoint/2010/main" val="26670758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8B1801-0361-DEC7-B4AF-36285D7FA856}"/>
            </a:ext>
          </a:extLst>
        </p:cNvPr>
        <p:cNvGrpSpPr/>
        <p:nvPr/>
      </p:nvGrpSpPr>
      <p:grpSpPr>
        <a:xfrm>
          <a:off x="0" y="0"/>
          <a:ext cx="0" cy="0"/>
          <a:chOff x="0" y="0"/>
          <a:chExt cx="0" cy="0"/>
        </a:xfrm>
      </p:grpSpPr>
      <p:sp>
        <p:nvSpPr>
          <p:cNvPr id="11" name="Title 10">
            <a:extLst>
              <a:ext uri="{FF2B5EF4-FFF2-40B4-BE49-F238E27FC236}">
                <a16:creationId xmlns:a16="http://schemas.microsoft.com/office/drawing/2014/main" id="{DC1B9B50-A408-ADF1-ED25-1FCBA8626C27}"/>
              </a:ext>
            </a:extLst>
          </p:cNvPr>
          <p:cNvSpPr>
            <a:spLocks noGrp="1"/>
          </p:cNvSpPr>
          <p:nvPr>
            <p:ph type="title"/>
          </p:nvPr>
        </p:nvSpPr>
        <p:spPr>
          <a:xfrm>
            <a:off x="963008" y="1111231"/>
            <a:ext cx="10390792" cy="881639"/>
          </a:xfrm>
        </p:spPr>
        <p:txBody>
          <a:bodyPr/>
          <a:lstStyle/>
          <a:p>
            <a:r>
              <a:rPr lang="ja-JP" sz="4400" b="1" dirty="0">
                <a:solidFill>
                  <a:srgbClr val="543E34"/>
                </a:solidFill>
                <a:ea typeface="Microsoft JhengHei" panose="020B0604030504040204" pitchFamily="34" charset="-120"/>
                <a:cs typeface="+mj-lt"/>
              </a:rPr>
              <a:t>人皆敬之。天道佑之。</a:t>
            </a:r>
            <a:endParaRPr lang="ja-JP" altLang="en-US" sz="4400" b="1" dirty="0">
              <a:solidFill>
                <a:srgbClr val="543E34"/>
              </a:solidFill>
              <a:ea typeface="Microsoft JhengHei" panose="020B0604030504040204" pitchFamily="34" charset="-120"/>
              <a:cs typeface="+mj-lt"/>
            </a:endParaRPr>
          </a:p>
        </p:txBody>
      </p:sp>
      <p:sp>
        <p:nvSpPr>
          <p:cNvPr id="25" name="Content Placeholder 24">
            <a:extLst>
              <a:ext uri="{FF2B5EF4-FFF2-40B4-BE49-F238E27FC236}">
                <a16:creationId xmlns:a16="http://schemas.microsoft.com/office/drawing/2014/main" id="{97BF449B-FBC4-370F-3EAF-A7EC273043DA}"/>
              </a:ext>
            </a:extLst>
          </p:cNvPr>
          <p:cNvSpPr>
            <a:spLocks noGrp="1"/>
          </p:cNvSpPr>
          <p:nvPr>
            <p:ph sz="quarter" idx="12"/>
          </p:nvPr>
        </p:nvSpPr>
        <p:spPr>
          <a:xfrm>
            <a:off x="902538" y="2135703"/>
            <a:ext cx="10386923" cy="3493075"/>
          </a:xfrm>
        </p:spPr>
        <p:txBody>
          <a:bodyPr vert="horz" lIns="91440" tIns="45720" rIns="91440" bIns="45720" rtlCol="0" anchor="t">
            <a:noAutofit/>
          </a:bodyPr>
          <a:lstStyle/>
          <a:p>
            <a:pPr>
              <a:lnSpc>
                <a:spcPct val="150000"/>
              </a:lnSpc>
            </a:pPr>
            <a:r>
              <a:rPr lang="ja-JP" altLang="en-US" sz="2800" dirty="0">
                <a:solidFill>
                  <a:srgbClr val="543E34"/>
                </a:solidFill>
                <a:latin typeface="Gill Sans Nova"/>
                <a:ea typeface="Microsoft JhengHei" panose="020B0604030504040204" pitchFamily="34" charset="-120"/>
                <a:cs typeface="+mn-lt"/>
              </a:rPr>
              <a:t>【事例】宋</a:t>
            </a:r>
            <a:r>
              <a:rPr lang="ja-JP" altLang="en-US" sz="2800" dirty="0">
                <a:latin typeface="Gill Sans Nova"/>
                <a:ea typeface="Microsoft JhengHei" panose="020B0604030504040204" pitchFamily="34" charset="-120"/>
                <a:cs typeface="+mn-lt"/>
              </a:rPr>
              <a:t>劉安世</a:t>
            </a:r>
            <a:r>
              <a:rPr lang="ja-JP" altLang="en-US" sz="2800" dirty="0">
                <a:solidFill>
                  <a:srgbClr val="543E34"/>
                </a:solidFill>
                <a:latin typeface="Gill Sans Nova"/>
                <a:ea typeface="Microsoft JhengHei" panose="020B0604030504040204" pitchFamily="34" charset="-120"/>
                <a:cs typeface="+mn-lt"/>
              </a:rPr>
              <a:t>。抗疏甄別</a:t>
            </a:r>
            <a:r>
              <a:rPr lang="zh-CN" altLang="en-US" dirty="0">
                <a:solidFill>
                  <a:srgbClr val="543E34"/>
                </a:solidFill>
                <a:latin typeface="Gill Sans Nova"/>
                <a:ea typeface="Microsoft JhengHei" panose="020B0604030504040204" pitchFamily="34" charset="-120"/>
                <a:cs typeface="+mn-lt"/>
              </a:rPr>
              <a:t>（</a:t>
            </a:r>
            <a:r>
              <a:rPr lang="zh-CN" altLang="en-US" dirty="0"/>
              <a:t> 鑒別 </a:t>
            </a:r>
            <a:r>
              <a:rPr lang="zh-CN" altLang="en-US" dirty="0">
                <a:solidFill>
                  <a:srgbClr val="543E34"/>
                </a:solidFill>
                <a:latin typeface="Gill Sans Nova"/>
                <a:ea typeface="Microsoft JhengHei" panose="020B0604030504040204" pitchFamily="34" charset="-120"/>
                <a:cs typeface="+mn-lt"/>
              </a:rPr>
              <a:t>）</a:t>
            </a:r>
            <a:r>
              <a:rPr lang="ja-JP" altLang="en-US" sz="2800" dirty="0">
                <a:solidFill>
                  <a:srgbClr val="543E34"/>
                </a:solidFill>
                <a:latin typeface="Gill Sans Nova"/>
                <a:ea typeface="Microsoft JhengHei" panose="020B0604030504040204" pitchFamily="34" charset="-120"/>
                <a:cs typeface="+mn-lt"/>
              </a:rPr>
              <a:t>朝臣邪正。又論章惇</a:t>
            </a:r>
            <a:r>
              <a:rPr lang="zh-CN" altLang="en-US" dirty="0">
                <a:solidFill>
                  <a:srgbClr val="543E34"/>
                </a:solidFill>
                <a:latin typeface="Gill Sans Nova"/>
                <a:ea typeface="Microsoft JhengHei" panose="020B0604030504040204" pitchFamily="34" charset="-120"/>
                <a:cs typeface="+mn-lt"/>
              </a:rPr>
              <a:t>（</a:t>
            </a:r>
            <a:r>
              <a:rPr lang="en-GB" altLang="zh-CN" dirty="0" err="1">
                <a:solidFill>
                  <a:srgbClr val="543E34"/>
                </a:solidFill>
                <a:ea typeface="Microsoft JhengHei" panose="020B0604030504040204" pitchFamily="34" charset="-120"/>
                <a:cs typeface="+mn-lt"/>
              </a:rPr>
              <a:t>dūn</a:t>
            </a:r>
            <a:r>
              <a:rPr lang="zh-CN" altLang="en-US" dirty="0">
                <a:solidFill>
                  <a:srgbClr val="543E34"/>
                </a:solidFill>
                <a:latin typeface="Gill Sans Nova"/>
                <a:ea typeface="Microsoft JhengHei" panose="020B0604030504040204" pitchFamily="34" charset="-120"/>
                <a:cs typeface="+mn-lt"/>
              </a:rPr>
              <a:t>）</a:t>
            </a:r>
            <a:r>
              <a:rPr lang="ja-JP" altLang="en-US" sz="2800" dirty="0">
                <a:solidFill>
                  <a:srgbClr val="543E34"/>
                </a:solidFill>
                <a:latin typeface="Gill Sans Nova"/>
                <a:ea typeface="Microsoft JhengHei" panose="020B0604030504040204" pitchFamily="34" charset="-120"/>
                <a:cs typeface="+mn-lt"/>
              </a:rPr>
              <a:t>小人不可用。及惇用事。公遠竄</a:t>
            </a:r>
            <a:r>
              <a:rPr lang="zh-CN" altLang="en-US" dirty="0">
                <a:solidFill>
                  <a:srgbClr val="543E34"/>
                </a:solidFill>
                <a:latin typeface="Gill Sans Nova"/>
                <a:ea typeface="Microsoft JhengHei" panose="020B0604030504040204" pitchFamily="34" charset="-120"/>
                <a:cs typeface="+mn-lt"/>
              </a:rPr>
              <a:t>（</a:t>
            </a:r>
            <a:r>
              <a:rPr lang="en-GB" dirty="0"/>
              <a:t> </a:t>
            </a:r>
            <a:r>
              <a:rPr lang="en-GB" dirty="0" err="1"/>
              <a:t>cuàn</a:t>
            </a:r>
            <a:r>
              <a:rPr lang="en-GB" dirty="0"/>
              <a:t> </a:t>
            </a:r>
            <a:r>
              <a:rPr lang="zh-CN" altLang="en-US" dirty="0"/>
              <a:t>，放逐</a:t>
            </a:r>
            <a:r>
              <a:rPr lang="zh-CN" altLang="en-US" dirty="0">
                <a:solidFill>
                  <a:srgbClr val="543E34"/>
                </a:solidFill>
                <a:latin typeface="Gill Sans Nova"/>
                <a:ea typeface="Microsoft JhengHei" panose="020B0604030504040204" pitchFamily="34" charset="-120"/>
                <a:cs typeface="+mn-lt"/>
              </a:rPr>
              <a:t>）</a:t>
            </a:r>
            <a:r>
              <a:rPr lang="ja-JP" altLang="en-US" sz="2800" dirty="0">
                <a:solidFill>
                  <a:srgbClr val="543E34"/>
                </a:solidFill>
                <a:latin typeface="Gill Sans Nova"/>
                <a:ea typeface="Microsoft JhengHei" panose="020B0604030504040204" pitchFamily="34" charset="-120"/>
                <a:cs typeface="+mn-lt"/>
              </a:rPr>
              <a:t>。歷山泛海。遷流不一。</a:t>
            </a:r>
            <a:r>
              <a:rPr lang="ja-JP" altLang="en-US" sz="2800" dirty="0">
                <a:solidFill>
                  <a:srgbClr val="C00000"/>
                </a:solidFill>
                <a:latin typeface="Gill Sans Nova"/>
                <a:ea typeface="Microsoft JhengHei" panose="020B0604030504040204" pitchFamily="34" charset="-120"/>
                <a:cs typeface="+mn-lt"/>
              </a:rPr>
              <a:t>人謂公必死。竟無恙。年八十。未嘗一日病</a:t>
            </a:r>
            <a:r>
              <a:rPr lang="ja-JP" altLang="en-US" sz="2800" dirty="0">
                <a:solidFill>
                  <a:srgbClr val="543E34"/>
                </a:solidFill>
                <a:latin typeface="Gill Sans Nova"/>
                <a:ea typeface="Microsoft JhengHei" panose="020B0604030504040204" pitchFamily="34" charset="-120"/>
                <a:cs typeface="+mn-lt"/>
              </a:rPr>
              <a:t>。當公貶時。一人迎惇意。請殺公。</a:t>
            </a:r>
            <a:r>
              <a:rPr lang="ja-JP" altLang="en-US" sz="2800" dirty="0">
                <a:solidFill>
                  <a:srgbClr val="C00000"/>
                </a:solidFill>
                <a:latin typeface="Gill Sans Nova"/>
                <a:ea typeface="Microsoft JhengHei" panose="020B0604030504040204" pitchFamily="34" charset="-120"/>
                <a:cs typeface="+mn-lt"/>
              </a:rPr>
              <a:t>及馳至公所。將擬行事。忽若爲物擊。吐血暴死</a:t>
            </a:r>
            <a:r>
              <a:rPr lang="ja-JP" altLang="en-US" sz="2800" dirty="0">
                <a:solidFill>
                  <a:srgbClr val="543E34"/>
                </a:solidFill>
                <a:latin typeface="Gill Sans Nova"/>
                <a:ea typeface="Microsoft JhengHei" panose="020B0604030504040204" pitchFamily="34" charset="-120"/>
                <a:cs typeface="+mn-lt"/>
              </a:rPr>
              <a:t>。</a:t>
            </a:r>
            <a:r>
              <a:rPr lang="ja-JP" sz="2800" dirty="0">
                <a:solidFill>
                  <a:srgbClr val="543E34"/>
                </a:solidFill>
                <a:latin typeface="Gill Sans Nova"/>
                <a:ea typeface="Microsoft JhengHei" panose="020B0604030504040204" pitchFamily="34" charset="-120"/>
                <a:cs typeface="+mn-lt"/>
              </a:rPr>
              <a:t>（</a:t>
            </a:r>
            <a:r>
              <a:rPr lang="en-US" altLang="ja-JP" sz="2800" dirty="0">
                <a:solidFill>
                  <a:srgbClr val="543E34"/>
                </a:solidFill>
                <a:latin typeface="Gill Sans Nova"/>
                <a:ea typeface="Microsoft JhengHei" panose="020B0604030504040204" pitchFamily="34" charset="-120"/>
                <a:cs typeface="+mn-lt"/>
              </a:rPr>
              <a:t>p.387</a:t>
            </a:r>
            <a:r>
              <a:rPr lang="ja-JP" sz="2800" dirty="0">
                <a:solidFill>
                  <a:srgbClr val="543E34"/>
                </a:solidFill>
                <a:latin typeface="Gill Sans Nova"/>
                <a:ea typeface="Microsoft JhengHei" panose="020B0604030504040204" pitchFamily="34" charset="-120"/>
                <a:cs typeface="+mn-lt"/>
              </a:rPr>
              <a:t>）</a:t>
            </a:r>
            <a:endParaRPr lang="en-US" dirty="0">
              <a:latin typeface="Gill Sans Nova"/>
            </a:endParaRPr>
          </a:p>
        </p:txBody>
      </p:sp>
      <p:sp>
        <p:nvSpPr>
          <p:cNvPr id="5" name="Slide Number Placeholder 4">
            <a:extLst>
              <a:ext uri="{FF2B5EF4-FFF2-40B4-BE49-F238E27FC236}">
                <a16:creationId xmlns:a16="http://schemas.microsoft.com/office/drawing/2014/main" id="{1C1D23DB-B9A6-3FE1-0320-9878D62B23E9}"/>
              </a:ext>
            </a:extLst>
          </p:cNvPr>
          <p:cNvSpPr>
            <a:spLocks noGrp="1"/>
          </p:cNvSpPr>
          <p:nvPr>
            <p:ph type="sldNum" sz="quarter" idx="4"/>
          </p:nvPr>
        </p:nvSpPr>
        <p:spPr>
          <a:xfrm>
            <a:off x="11353800" y="5879804"/>
            <a:ext cx="661416" cy="895899"/>
          </a:xfrm>
        </p:spPr>
        <p:txBody>
          <a:bodyPr/>
          <a:lstStyle/>
          <a:p>
            <a:fld id="{58FB4751-880F-D840-AAA9-3A15815CC996}" type="slidenum">
              <a:rPr lang="en-US" smtClean="0"/>
              <a:pPr/>
              <a:t>6</a:t>
            </a:fld>
            <a:endParaRPr lang="en-US" dirty="0"/>
          </a:p>
        </p:txBody>
      </p:sp>
    </p:spTree>
    <p:extLst>
      <p:ext uri="{BB962C8B-B14F-4D97-AF65-F5344CB8AC3E}">
        <p14:creationId xmlns:p14="http://schemas.microsoft.com/office/powerpoint/2010/main" val="31189635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B6DA4F-6528-811F-9A55-94010208C690}"/>
            </a:ext>
          </a:extLst>
        </p:cNvPr>
        <p:cNvGrpSpPr/>
        <p:nvPr/>
      </p:nvGrpSpPr>
      <p:grpSpPr>
        <a:xfrm>
          <a:off x="0" y="0"/>
          <a:ext cx="0" cy="0"/>
          <a:chOff x="0" y="0"/>
          <a:chExt cx="0" cy="0"/>
        </a:xfrm>
      </p:grpSpPr>
      <p:sp>
        <p:nvSpPr>
          <p:cNvPr id="11" name="Title 10">
            <a:extLst>
              <a:ext uri="{FF2B5EF4-FFF2-40B4-BE49-F238E27FC236}">
                <a16:creationId xmlns:a16="http://schemas.microsoft.com/office/drawing/2014/main" id="{2CA1106D-5C2B-4938-64B6-E29BDAF6EE4B}"/>
              </a:ext>
            </a:extLst>
          </p:cNvPr>
          <p:cNvSpPr>
            <a:spLocks noGrp="1"/>
          </p:cNvSpPr>
          <p:nvPr>
            <p:ph type="title"/>
          </p:nvPr>
        </p:nvSpPr>
        <p:spPr>
          <a:xfrm>
            <a:off x="963008" y="1149732"/>
            <a:ext cx="10390792" cy="881639"/>
          </a:xfrm>
        </p:spPr>
        <p:txBody>
          <a:bodyPr/>
          <a:lstStyle/>
          <a:p>
            <a:r>
              <a:rPr lang="ja-JP" sz="4400" b="1" dirty="0">
                <a:solidFill>
                  <a:srgbClr val="543E34"/>
                </a:solidFill>
                <a:ea typeface="Microsoft JhengHei" panose="020B0604030504040204" pitchFamily="34" charset="-120"/>
                <a:cs typeface="+mj-lt"/>
              </a:rPr>
              <a:t>福祿隨之</a:t>
            </a:r>
            <a:r>
              <a:rPr lang="ja-JP" altLang="en-US" sz="4400" b="1" dirty="0">
                <a:solidFill>
                  <a:srgbClr val="543E34"/>
                </a:solidFill>
                <a:ea typeface="Microsoft JhengHei" panose="020B0604030504040204" pitchFamily="34" charset="-120"/>
                <a:cs typeface="+mj-lt"/>
              </a:rPr>
              <a:t>。</a:t>
            </a:r>
          </a:p>
        </p:txBody>
      </p:sp>
      <p:sp>
        <p:nvSpPr>
          <p:cNvPr id="25" name="Content Placeholder 24">
            <a:extLst>
              <a:ext uri="{FF2B5EF4-FFF2-40B4-BE49-F238E27FC236}">
                <a16:creationId xmlns:a16="http://schemas.microsoft.com/office/drawing/2014/main" id="{56855DD7-7CA0-AAE1-9AC4-3975344DB7E9}"/>
              </a:ext>
            </a:extLst>
          </p:cNvPr>
          <p:cNvSpPr>
            <a:spLocks noGrp="1"/>
          </p:cNvSpPr>
          <p:nvPr>
            <p:ph sz="quarter" idx="12"/>
          </p:nvPr>
        </p:nvSpPr>
        <p:spPr>
          <a:xfrm>
            <a:off x="963008" y="2215193"/>
            <a:ext cx="10386923" cy="3493075"/>
          </a:xfrm>
        </p:spPr>
        <p:txBody>
          <a:bodyPr vert="horz" lIns="91440" tIns="45720" rIns="91440" bIns="45720" rtlCol="0" anchor="t">
            <a:noAutofit/>
          </a:bodyPr>
          <a:lstStyle/>
          <a:p>
            <a:pPr>
              <a:lnSpc>
                <a:spcPct val="150000"/>
              </a:lnSpc>
            </a:pPr>
            <a:r>
              <a:rPr lang="ja-JP" altLang="en-US" sz="2800" dirty="0">
                <a:solidFill>
                  <a:srgbClr val="543E34"/>
                </a:solidFill>
                <a:ea typeface="Microsoft JhengHei" panose="020B0604030504040204" pitchFamily="34" charset="-120"/>
                <a:cs typeface="+mn-lt"/>
              </a:rPr>
              <a:t>【事例】唐</a:t>
            </a:r>
            <a:r>
              <a:rPr lang="ja-JP" altLang="en-US" sz="2800" dirty="0">
                <a:ea typeface="Microsoft JhengHei" panose="020B0604030504040204" pitchFamily="34" charset="-120"/>
                <a:cs typeface="+mn-lt"/>
              </a:rPr>
              <a:t>郭子儀</a:t>
            </a:r>
            <a:r>
              <a:rPr lang="ja-JP" altLang="en-US" sz="2800" dirty="0">
                <a:solidFill>
                  <a:srgbClr val="543E34"/>
                </a:solidFill>
                <a:ea typeface="Microsoft JhengHei" panose="020B0604030504040204" pitchFamily="34" charset="-120"/>
                <a:cs typeface="+mn-lt"/>
              </a:rPr>
              <a:t>。恢復兩京。功蓋唐室。</a:t>
            </a:r>
            <a:r>
              <a:rPr lang="ja-JP" altLang="en-US" sz="2800" dirty="0">
                <a:solidFill>
                  <a:srgbClr val="C00000"/>
                </a:solidFill>
                <a:ea typeface="Microsoft JhengHei" panose="020B0604030504040204" pitchFamily="34" charset="-120"/>
                <a:cs typeface="+mn-lt"/>
              </a:rPr>
              <a:t>以身繫天下安危三十年</a:t>
            </a:r>
            <a:r>
              <a:rPr lang="ja-JP" altLang="en-US" sz="2800" dirty="0">
                <a:solidFill>
                  <a:srgbClr val="543E34"/>
                </a:solidFill>
                <a:ea typeface="Microsoft JhengHei" panose="020B0604030504040204" pitchFamily="34" charset="-120"/>
                <a:cs typeface="+mn-lt"/>
              </a:rPr>
              <a:t>。較中書令考凡二十四。富貴壽考。子孫榮顯。爲古今所罕匹。夫郭公備福厚祿。以功大德至耳。非倖致也。爲善者思之。</a:t>
            </a:r>
            <a:r>
              <a:rPr lang="ja-JP" sz="2800" dirty="0">
                <a:solidFill>
                  <a:srgbClr val="543E34"/>
                </a:solidFill>
                <a:ea typeface="Microsoft JhengHei" panose="020B0604030504040204" pitchFamily="34" charset="-120"/>
                <a:cs typeface="+mn-lt"/>
              </a:rPr>
              <a:t>（</a:t>
            </a:r>
            <a:r>
              <a:rPr lang="en-US" altLang="ja-JP" sz="2800" dirty="0">
                <a:solidFill>
                  <a:srgbClr val="543E34"/>
                </a:solidFill>
                <a:ea typeface="Microsoft JhengHei" panose="020B0604030504040204" pitchFamily="34" charset="-120"/>
                <a:cs typeface="+mn-lt"/>
              </a:rPr>
              <a:t>p.388</a:t>
            </a:r>
            <a:r>
              <a:rPr lang="ja-JP" sz="2800" dirty="0">
                <a:solidFill>
                  <a:srgbClr val="543E34"/>
                </a:solidFill>
                <a:ea typeface="Microsoft JhengHei" panose="020B0604030504040204" pitchFamily="34" charset="-120"/>
                <a:cs typeface="+mn-lt"/>
              </a:rPr>
              <a:t>）</a:t>
            </a:r>
            <a:endParaRPr lang="en-US" dirty="0">
              <a:ea typeface="Microsoft JhengHei" panose="020B0604030504040204" pitchFamily="34" charset="-120"/>
            </a:endParaRPr>
          </a:p>
        </p:txBody>
      </p:sp>
      <p:sp>
        <p:nvSpPr>
          <p:cNvPr id="5" name="Slide Number Placeholder 4">
            <a:extLst>
              <a:ext uri="{FF2B5EF4-FFF2-40B4-BE49-F238E27FC236}">
                <a16:creationId xmlns:a16="http://schemas.microsoft.com/office/drawing/2014/main" id="{DD921234-9A76-28F6-BDDB-01A1E9D36ABC}"/>
              </a:ext>
            </a:extLst>
          </p:cNvPr>
          <p:cNvSpPr>
            <a:spLocks noGrp="1"/>
          </p:cNvSpPr>
          <p:nvPr>
            <p:ph type="sldNum" sz="quarter" idx="4"/>
          </p:nvPr>
        </p:nvSpPr>
        <p:spPr>
          <a:xfrm>
            <a:off x="11353800" y="5879804"/>
            <a:ext cx="661416" cy="895899"/>
          </a:xfrm>
        </p:spPr>
        <p:txBody>
          <a:bodyPr/>
          <a:lstStyle/>
          <a:p>
            <a:fld id="{58FB4751-880F-D840-AAA9-3A15815CC996}" type="slidenum">
              <a:rPr lang="en-US" smtClean="0"/>
              <a:pPr/>
              <a:t>7</a:t>
            </a:fld>
            <a:endParaRPr lang="en-US" dirty="0"/>
          </a:p>
        </p:txBody>
      </p:sp>
    </p:spTree>
    <p:extLst>
      <p:ext uri="{BB962C8B-B14F-4D97-AF65-F5344CB8AC3E}">
        <p14:creationId xmlns:p14="http://schemas.microsoft.com/office/powerpoint/2010/main" val="42685616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AC0205-6EBC-803D-089C-AA51B67AF15C}"/>
            </a:ext>
          </a:extLst>
        </p:cNvPr>
        <p:cNvGrpSpPr/>
        <p:nvPr/>
      </p:nvGrpSpPr>
      <p:grpSpPr>
        <a:xfrm>
          <a:off x="0" y="0"/>
          <a:ext cx="0" cy="0"/>
          <a:chOff x="0" y="0"/>
          <a:chExt cx="0" cy="0"/>
        </a:xfrm>
      </p:grpSpPr>
      <p:sp>
        <p:nvSpPr>
          <p:cNvPr id="11" name="Title 10">
            <a:extLst>
              <a:ext uri="{FF2B5EF4-FFF2-40B4-BE49-F238E27FC236}">
                <a16:creationId xmlns:a16="http://schemas.microsoft.com/office/drawing/2014/main" id="{79D056AF-8618-3B0A-E896-B590B182DD5A}"/>
              </a:ext>
            </a:extLst>
          </p:cNvPr>
          <p:cNvSpPr>
            <a:spLocks noGrp="1"/>
          </p:cNvSpPr>
          <p:nvPr>
            <p:ph type="title"/>
          </p:nvPr>
        </p:nvSpPr>
        <p:spPr>
          <a:xfrm>
            <a:off x="963008" y="1130482"/>
            <a:ext cx="10390792" cy="881639"/>
          </a:xfrm>
        </p:spPr>
        <p:txBody>
          <a:bodyPr/>
          <a:lstStyle/>
          <a:p>
            <a:r>
              <a:rPr lang="ja-JP" sz="4400" b="1" dirty="0">
                <a:solidFill>
                  <a:srgbClr val="543E34"/>
                </a:solidFill>
                <a:ea typeface="Microsoft JhengHei" panose="020B0604030504040204" pitchFamily="34" charset="-120"/>
                <a:cs typeface="+mj-lt"/>
              </a:rPr>
              <a:t>福祿隨之</a:t>
            </a:r>
            <a:r>
              <a:rPr lang="ja-JP" altLang="en-US" sz="4400" b="1" dirty="0">
                <a:solidFill>
                  <a:srgbClr val="543E34"/>
                </a:solidFill>
                <a:ea typeface="Microsoft JhengHei" panose="020B0604030504040204" pitchFamily="34" charset="-120"/>
                <a:cs typeface="+mj-lt"/>
              </a:rPr>
              <a:t>。</a:t>
            </a:r>
          </a:p>
        </p:txBody>
      </p:sp>
      <p:sp>
        <p:nvSpPr>
          <p:cNvPr id="25" name="Content Placeholder 24">
            <a:extLst>
              <a:ext uri="{FF2B5EF4-FFF2-40B4-BE49-F238E27FC236}">
                <a16:creationId xmlns:a16="http://schemas.microsoft.com/office/drawing/2014/main" id="{6A4AFDFB-7A69-BEF4-6E34-D4DDD2613A1A}"/>
              </a:ext>
            </a:extLst>
          </p:cNvPr>
          <p:cNvSpPr>
            <a:spLocks noGrp="1"/>
          </p:cNvSpPr>
          <p:nvPr>
            <p:ph sz="quarter" idx="12"/>
          </p:nvPr>
        </p:nvSpPr>
        <p:spPr>
          <a:xfrm>
            <a:off x="966877" y="2234443"/>
            <a:ext cx="10386923" cy="3493075"/>
          </a:xfrm>
        </p:spPr>
        <p:txBody>
          <a:bodyPr vert="horz" lIns="91440" tIns="45720" rIns="91440" bIns="45720" rtlCol="0" anchor="t">
            <a:noAutofit/>
          </a:bodyPr>
          <a:lstStyle/>
          <a:p>
            <a:pPr>
              <a:lnSpc>
                <a:spcPct val="150000"/>
              </a:lnSpc>
            </a:pPr>
            <a:r>
              <a:rPr lang="ja-JP" altLang="en-US" sz="2800" dirty="0">
                <a:solidFill>
                  <a:srgbClr val="543E34"/>
                </a:solidFill>
                <a:latin typeface="Gill Sans Nova"/>
                <a:ea typeface="Microsoft JhengHei" panose="020B0604030504040204" pitchFamily="34" charset="-120"/>
                <a:cs typeface="+mn-lt"/>
              </a:rPr>
              <a:t>【事例】</a:t>
            </a:r>
            <a:r>
              <a:rPr lang="ja-JP" altLang="en-US" sz="2800" u="sng" dirty="0">
                <a:solidFill>
                  <a:srgbClr val="543E34"/>
                </a:solidFill>
                <a:latin typeface="Gill Sans Nova"/>
                <a:ea typeface="Microsoft JhengHei" panose="020B0604030504040204" pitchFamily="34" charset="-120"/>
                <a:cs typeface="+mn-lt"/>
              </a:rPr>
              <a:t>顏淵</a:t>
            </a:r>
            <a:r>
              <a:rPr lang="ja-JP" altLang="en-US" sz="2800" dirty="0">
                <a:solidFill>
                  <a:srgbClr val="543E34"/>
                </a:solidFill>
                <a:latin typeface="Gill Sans Nova"/>
                <a:ea typeface="Microsoft JhengHei" panose="020B0604030504040204" pitchFamily="34" charset="-120"/>
                <a:cs typeface="+mn-lt"/>
              </a:rPr>
              <a:t>夭於陋巷。</a:t>
            </a:r>
            <a:r>
              <a:rPr lang="ja-JP" altLang="en-US" sz="2800" u="sng" dirty="0">
                <a:solidFill>
                  <a:srgbClr val="543E34"/>
                </a:solidFill>
                <a:latin typeface="Gill Sans Nova"/>
                <a:ea typeface="Microsoft JhengHei" panose="020B0604030504040204" pitchFamily="34" charset="-120"/>
                <a:cs typeface="+mn-lt"/>
              </a:rPr>
              <a:t>夷齊</a:t>
            </a:r>
            <a:r>
              <a:rPr lang="ja-JP" altLang="en-US" sz="2800" dirty="0">
                <a:solidFill>
                  <a:srgbClr val="543E34"/>
                </a:solidFill>
                <a:latin typeface="Gill Sans Nova"/>
                <a:ea typeface="Microsoft JhengHei" panose="020B0604030504040204" pitchFamily="34" charset="-120"/>
                <a:cs typeface="+mn-lt"/>
              </a:rPr>
              <a:t>餓於首陽。</a:t>
            </a:r>
            <a:r>
              <a:rPr lang="ja-JP" altLang="en-US" sz="2800" u="sng" dirty="0">
                <a:solidFill>
                  <a:srgbClr val="543E34"/>
                </a:solidFill>
                <a:latin typeface="Gill Sans Nova"/>
                <a:ea typeface="Microsoft JhengHei" panose="020B0604030504040204" pitchFamily="34" charset="-120"/>
                <a:cs typeface="+mn-lt"/>
              </a:rPr>
              <a:t>原憲</a:t>
            </a:r>
            <a:r>
              <a:rPr lang="ja-JP" altLang="en-US" sz="2800" dirty="0">
                <a:solidFill>
                  <a:srgbClr val="543E34"/>
                </a:solidFill>
                <a:latin typeface="Gill Sans Nova"/>
                <a:ea typeface="Microsoft JhengHei" panose="020B0604030504040204" pitchFamily="34" charset="-120"/>
                <a:cs typeface="+mn-lt"/>
              </a:rPr>
              <a:t>之貧。</a:t>
            </a:r>
            <a:r>
              <a:rPr lang="ja-JP" altLang="en-US" sz="2800" u="sng" dirty="0">
                <a:solidFill>
                  <a:srgbClr val="543E34"/>
                </a:solidFill>
                <a:latin typeface="Gill Sans Nova"/>
                <a:ea typeface="Microsoft JhengHei" panose="020B0604030504040204" pitchFamily="34" charset="-120"/>
                <a:cs typeface="+mn-lt"/>
              </a:rPr>
              <a:t>范滂</a:t>
            </a:r>
            <a:r>
              <a:rPr lang="ja-JP" altLang="en-US" sz="2800" dirty="0">
                <a:solidFill>
                  <a:srgbClr val="543E34"/>
                </a:solidFill>
                <a:latin typeface="Gill Sans Nova"/>
                <a:ea typeface="Microsoft JhengHei" panose="020B0604030504040204" pitchFamily="34" charset="-120"/>
                <a:cs typeface="+mn-lt"/>
              </a:rPr>
              <a:t>之刑。乃修德而少福祿者。善德之所在。</a:t>
            </a:r>
            <a:r>
              <a:rPr lang="ja-JP" altLang="en-US" sz="2800" dirty="0">
                <a:solidFill>
                  <a:srgbClr val="C00000"/>
                </a:solidFill>
                <a:latin typeface="Gill Sans Nova"/>
                <a:ea typeface="Microsoft JhengHei" panose="020B0604030504040204" pitchFamily="34" charset="-120"/>
                <a:cs typeface="+mn-lt"/>
              </a:rPr>
              <a:t>日月爭光。非尋常之福祿可比也。</a:t>
            </a:r>
            <a:r>
              <a:rPr lang="ja-JP" altLang="en-US" sz="2800" dirty="0">
                <a:solidFill>
                  <a:srgbClr val="543E34"/>
                </a:solidFill>
                <a:latin typeface="Gill Sans Nova"/>
                <a:ea typeface="Microsoft JhengHei" panose="020B0604030504040204" pitchFamily="34" charset="-120"/>
                <a:cs typeface="+mn-lt"/>
              </a:rPr>
              <a:t>成仁取義之士。所當知也。</a:t>
            </a:r>
            <a:r>
              <a:rPr lang="ja-JP" sz="2800" dirty="0">
                <a:solidFill>
                  <a:srgbClr val="543E34"/>
                </a:solidFill>
                <a:latin typeface="Gill Sans Nova"/>
                <a:ea typeface="Microsoft JhengHei" panose="020B0604030504040204" pitchFamily="34" charset="-120"/>
                <a:cs typeface="+mn-lt"/>
              </a:rPr>
              <a:t>（</a:t>
            </a:r>
            <a:r>
              <a:rPr lang="en-US" altLang="ja-JP" sz="2800" dirty="0">
                <a:solidFill>
                  <a:srgbClr val="543E34"/>
                </a:solidFill>
                <a:latin typeface="Gill Sans Nova"/>
                <a:ea typeface="Microsoft JhengHei" panose="020B0604030504040204" pitchFamily="34" charset="-120"/>
                <a:cs typeface="+mn-lt"/>
              </a:rPr>
              <a:t>p.389</a:t>
            </a:r>
            <a:r>
              <a:rPr lang="ja-JP" sz="2800" dirty="0">
                <a:solidFill>
                  <a:srgbClr val="543E34"/>
                </a:solidFill>
                <a:latin typeface="Gill Sans Nova"/>
                <a:ea typeface="Microsoft JhengHei" panose="020B0604030504040204" pitchFamily="34" charset="-120"/>
                <a:cs typeface="+mn-lt"/>
              </a:rPr>
              <a:t>）</a:t>
            </a:r>
            <a:endParaRPr lang="en-US" dirty="0">
              <a:latin typeface="Gill Sans Nova"/>
            </a:endParaRPr>
          </a:p>
        </p:txBody>
      </p:sp>
      <p:sp>
        <p:nvSpPr>
          <p:cNvPr id="5" name="Slide Number Placeholder 4">
            <a:extLst>
              <a:ext uri="{FF2B5EF4-FFF2-40B4-BE49-F238E27FC236}">
                <a16:creationId xmlns:a16="http://schemas.microsoft.com/office/drawing/2014/main" id="{3D4D5F6E-0F07-D4AA-8004-949D1B7FB2A8}"/>
              </a:ext>
            </a:extLst>
          </p:cNvPr>
          <p:cNvSpPr>
            <a:spLocks noGrp="1"/>
          </p:cNvSpPr>
          <p:nvPr>
            <p:ph type="sldNum" sz="quarter" idx="4"/>
          </p:nvPr>
        </p:nvSpPr>
        <p:spPr>
          <a:xfrm>
            <a:off x="11353800" y="5879804"/>
            <a:ext cx="661416" cy="895899"/>
          </a:xfrm>
        </p:spPr>
        <p:txBody>
          <a:bodyPr/>
          <a:lstStyle/>
          <a:p>
            <a:fld id="{58FB4751-880F-D840-AAA9-3A15815CC996}" type="slidenum">
              <a:rPr lang="en-US" smtClean="0"/>
              <a:pPr/>
              <a:t>8</a:t>
            </a:fld>
            <a:endParaRPr lang="en-US" dirty="0"/>
          </a:p>
        </p:txBody>
      </p:sp>
    </p:spTree>
    <p:extLst>
      <p:ext uri="{BB962C8B-B14F-4D97-AF65-F5344CB8AC3E}">
        <p14:creationId xmlns:p14="http://schemas.microsoft.com/office/powerpoint/2010/main" val="30551318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D7B8D1-C759-2DC7-C3BF-EAFCB8800E60}"/>
            </a:ext>
          </a:extLst>
        </p:cNvPr>
        <p:cNvGrpSpPr/>
        <p:nvPr/>
      </p:nvGrpSpPr>
      <p:grpSpPr>
        <a:xfrm>
          <a:off x="0" y="0"/>
          <a:ext cx="0" cy="0"/>
          <a:chOff x="0" y="0"/>
          <a:chExt cx="0" cy="0"/>
        </a:xfrm>
      </p:grpSpPr>
      <p:sp>
        <p:nvSpPr>
          <p:cNvPr id="11" name="Title 10">
            <a:extLst>
              <a:ext uri="{FF2B5EF4-FFF2-40B4-BE49-F238E27FC236}">
                <a16:creationId xmlns:a16="http://schemas.microsoft.com/office/drawing/2014/main" id="{199442FC-26F7-F7AF-4967-1F700A1AC7E2}"/>
              </a:ext>
            </a:extLst>
          </p:cNvPr>
          <p:cNvSpPr>
            <a:spLocks noGrp="1"/>
          </p:cNvSpPr>
          <p:nvPr>
            <p:ph type="title"/>
          </p:nvPr>
        </p:nvSpPr>
        <p:spPr>
          <a:xfrm>
            <a:off x="830022" y="786160"/>
            <a:ext cx="10390792" cy="881639"/>
          </a:xfrm>
        </p:spPr>
        <p:txBody>
          <a:bodyPr/>
          <a:lstStyle/>
          <a:p>
            <a:r>
              <a:rPr lang="ja-JP" sz="4400" b="1" dirty="0">
                <a:solidFill>
                  <a:srgbClr val="543E34"/>
                </a:solidFill>
                <a:ea typeface="Microsoft JhengHei" panose="020B0604030504040204" pitchFamily="34" charset="-120"/>
                <a:cs typeface="+mj-lt"/>
              </a:rPr>
              <a:t>眾邪遠之</a:t>
            </a:r>
            <a:r>
              <a:rPr lang="ja-JP" altLang="en-US" sz="4400" b="1" dirty="0">
                <a:solidFill>
                  <a:srgbClr val="543E34"/>
                </a:solidFill>
                <a:ea typeface="Microsoft JhengHei" panose="020B0604030504040204" pitchFamily="34" charset="-120"/>
                <a:cs typeface="+mj-lt"/>
              </a:rPr>
              <a:t>。</a:t>
            </a:r>
          </a:p>
        </p:txBody>
      </p:sp>
      <p:sp>
        <p:nvSpPr>
          <p:cNvPr id="25" name="Content Placeholder 24">
            <a:extLst>
              <a:ext uri="{FF2B5EF4-FFF2-40B4-BE49-F238E27FC236}">
                <a16:creationId xmlns:a16="http://schemas.microsoft.com/office/drawing/2014/main" id="{A53298E2-75D9-80B0-CF6A-C7E38360AAEB}"/>
              </a:ext>
            </a:extLst>
          </p:cNvPr>
          <p:cNvSpPr>
            <a:spLocks noGrp="1"/>
          </p:cNvSpPr>
          <p:nvPr>
            <p:ph sz="quarter" idx="12"/>
          </p:nvPr>
        </p:nvSpPr>
        <p:spPr>
          <a:xfrm>
            <a:off x="832809" y="1805516"/>
            <a:ext cx="10660093" cy="3652011"/>
          </a:xfrm>
        </p:spPr>
        <p:txBody>
          <a:bodyPr vert="horz" lIns="91440" tIns="45720" rIns="91440" bIns="45720" rtlCol="0" anchor="t">
            <a:noAutofit/>
          </a:bodyPr>
          <a:lstStyle/>
          <a:p>
            <a:pPr>
              <a:lnSpc>
                <a:spcPct val="150000"/>
              </a:lnSpc>
            </a:pPr>
            <a:r>
              <a:rPr lang="ja-JP" altLang="en-US" sz="2800" dirty="0">
                <a:solidFill>
                  <a:srgbClr val="543E34"/>
                </a:solidFill>
                <a:latin typeface="Gill Sans Nova"/>
                <a:ea typeface="Microsoft JhengHei" panose="020B0604030504040204" pitchFamily="34" charset="-120"/>
                <a:cs typeface="+mn-lt"/>
              </a:rPr>
              <a:t>【事例】明景清。會試過淳化。主家有女爲妖所憑。</a:t>
            </a:r>
            <a:r>
              <a:rPr lang="ja-JP" altLang="en-US" sz="2800" dirty="0">
                <a:solidFill>
                  <a:srgbClr val="C00000"/>
                </a:solidFill>
                <a:latin typeface="Gill Sans Nova"/>
                <a:ea typeface="Microsoft JhengHei" panose="020B0604030504040204" pitchFamily="34" charset="-120"/>
                <a:cs typeface="+mn-lt"/>
              </a:rPr>
              <a:t>公宿其家。是夕妖不至。清去復來。</a:t>
            </a:r>
            <a:r>
              <a:rPr lang="ja-JP" altLang="en-US" sz="2800" dirty="0">
                <a:solidFill>
                  <a:srgbClr val="543E34"/>
                </a:solidFill>
                <a:latin typeface="Gill Sans Nova"/>
                <a:ea typeface="Microsoft JhengHei" panose="020B0604030504040204" pitchFamily="34" charset="-120"/>
                <a:cs typeface="+mn-lt"/>
              </a:rPr>
              <a:t>女問之。</a:t>
            </a:r>
            <a:r>
              <a:rPr lang="ja-JP" altLang="en-US" sz="2800" dirty="0">
                <a:solidFill>
                  <a:srgbClr val="C00000"/>
                </a:solidFill>
                <a:latin typeface="Gill Sans Nova"/>
                <a:ea typeface="Microsoft JhengHei" panose="020B0604030504040204" pitchFamily="34" charset="-120"/>
                <a:cs typeface="+mn-lt"/>
              </a:rPr>
              <a:t>避景秀才也</a:t>
            </a:r>
            <a:r>
              <a:rPr lang="ja-JP" altLang="en-US" sz="2800" dirty="0">
                <a:solidFill>
                  <a:srgbClr val="543E34"/>
                </a:solidFill>
                <a:latin typeface="Gill Sans Nova"/>
                <a:ea typeface="Microsoft JhengHei" panose="020B0604030504040204" pitchFamily="34" charset="-120"/>
                <a:cs typeface="+mn-lt"/>
              </a:rPr>
              <a:t>。女乃告父。父追清。清書景清在此四字。命貼之於戶。妖遂息。</a:t>
            </a:r>
            <a:r>
              <a:rPr lang="ja-JP" altLang="en-US" sz="2800" u="sng" dirty="0">
                <a:solidFill>
                  <a:srgbClr val="543E34"/>
                </a:solidFill>
                <a:latin typeface="Gill Sans Nova"/>
                <a:ea typeface="Microsoft JhengHei" panose="020B0604030504040204" pitchFamily="34" charset="-120"/>
                <a:cs typeface="+mn-lt"/>
              </a:rPr>
              <a:t>清甚忠烈。至今爲人所仰</a:t>
            </a:r>
            <a:r>
              <a:rPr lang="ja-JP" altLang="en-US" sz="2800" dirty="0">
                <a:solidFill>
                  <a:srgbClr val="543E34"/>
                </a:solidFill>
                <a:latin typeface="Gill Sans Nova"/>
                <a:ea typeface="Microsoft JhengHei" panose="020B0604030504040204" pitchFamily="34" charset="-120"/>
                <a:cs typeface="+mn-lt"/>
              </a:rPr>
              <a:t>。</a:t>
            </a:r>
            <a:endParaRPr lang="en-US" sz="2800" dirty="0">
              <a:solidFill>
                <a:srgbClr val="543E34"/>
              </a:solidFill>
              <a:latin typeface="Gill Sans Nova"/>
              <a:ea typeface="Microsoft JhengHei" panose="020B0604030504040204" pitchFamily="34" charset="-120"/>
              <a:cs typeface="+mn-lt"/>
            </a:endParaRPr>
          </a:p>
        </p:txBody>
      </p:sp>
      <p:sp>
        <p:nvSpPr>
          <p:cNvPr id="5" name="Slide Number Placeholder 4">
            <a:extLst>
              <a:ext uri="{FF2B5EF4-FFF2-40B4-BE49-F238E27FC236}">
                <a16:creationId xmlns:a16="http://schemas.microsoft.com/office/drawing/2014/main" id="{689D6DD7-0809-E712-D35C-93EAF6390B7C}"/>
              </a:ext>
            </a:extLst>
          </p:cNvPr>
          <p:cNvSpPr>
            <a:spLocks noGrp="1"/>
          </p:cNvSpPr>
          <p:nvPr>
            <p:ph type="sldNum" sz="quarter" idx="4"/>
          </p:nvPr>
        </p:nvSpPr>
        <p:spPr>
          <a:xfrm>
            <a:off x="11353800" y="5879804"/>
            <a:ext cx="661416" cy="895899"/>
          </a:xfrm>
        </p:spPr>
        <p:txBody>
          <a:bodyPr/>
          <a:lstStyle/>
          <a:p>
            <a:fld id="{58FB4751-880F-D840-AAA9-3A15815CC996}" type="slidenum">
              <a:rPr lang="en-US" smtClean="0"/>
              <a:pPr/>
              <a:t>9</a:t>
            </a:fld>
            <a:endParaRPr lang="en-US" dirty="0"/>
          </a:p>
        </p:txBody>
      </p:sp>
    </p:spTree>
    <p:extLst>
      <p:ext uri="{BB962C8B-B14F-4D97-AF65-F5344CB8AC3E}">
        <p14:creationId xmlns:p14="http://schemas.microsoft.com/office/powerpoint/2010/main" val="3235088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D215A4-2D81-B8B2-70CD-1ED0115472E4}"/>
            </a:ext>
          </a:extLst>
        </p:cNvPr>
        <p:cNvGrpSpPr/>
        <p:nvPr/>
      </p:nvGrpSpPr>
      <p:grpSpPr>
        <a:xfrm>
          <a:off x="0" y="0"/>
          <a:ext cx="0" cy="0"/>
          <a:chOff x="0" y="0"/>
          <a:chExt cx="0" cy="0"/>
        </a:xfrm>
      </p:grpSpPr>
      <p:sp>
        <p:nvSpPr>
          <p:cNvPr id="11" name="Title 10">
            <a:extLst>
              <a:ext uri="{FF2B5EF4-FFF2-40B4-BE49-F238E27FC236}">
                <a16:creationId xmlns:a16="http://schemas.microsoft.com/office/drawing/2014/main" id="{ECEDC2C2-B6F5-0680-8A06-E96C35F162F1}"/>
              </a:ext>
            </a:extLst>
          </p:cNvPr>
          <p:cNvSpPr>
            <a:spLocks noGrp="1"/>
          </p:cNvSpPr>
          <p:nvPr>
            <p:ph type="title"/>
          </p:nvPr>
        </p:nvSpPr>
        <p:spPr>
          <a:xfrm>
            <a:off x="830022" y="911287"/>
            <a:ext cx="10390792" cy="881639"/>
          </a:xfrm>
        </p:spPr>
        <p:txBody>
          <a:bodyPr/>
          <a:lstStyle/>
          <a:p>
            <a:r>
              <a:rPr lang="ja-JP" sz="4400" b="1" dirty="0">
                <a:solidFill>
                  <a:srgbClr val="543E34"/>
                </a:solidFill>
                <a:ea typeface="Microsoft JhengHei" panose="020B0604030504040204" pitchFamily="34" charset="-120"/>
                <a:cs typeface="+mj-lt"/>
              </a:rPr>
              <a:t>眾邪遠之</a:t>
            </a:r>
            <a:r>
              <a:rPr lang="ja-JP" altLang="en-US" sz="4400" b="1" dirty="0">
                <a:solidFill>
                  <a:srgbClr val="543E34"/>
                </a:solidFill>
                <a:ea typeface="Microsoft JhengHei" panose="020B0604030504040204" pitchFamily="34" charset="-120"/>
                <a:cs typeface="+mj-lt"/>
              </a:rPr>
              <a:t>。</a:t>
            </a:r>
          </a:p>
        </p:txBody>
      </p:sp>
      <p:sp>
        <p:nvSpPr>
          <p:cNvPr id="25" name="Content Placeholder 24">
            <a:extLst>
              <a:ext uri="{FF2B5EF4-FFF2-40B4-BE49-F238E27FC236}">
                <a16:creationId xmlns:a16="http://schemas.microsoft.com/office/drawing/2014/main" id="{1AC09F4A-F4E6-2D66-997D-5582A7F121F4}"/>
              </a:ext>
            </a:extLst>
          </p:cNvPr>
          <p:cNvSpPr>
            <a:spLocks noGrp="1"/>
          </p:cNvSpPr>
          <p:nvPr>
            <p:ph sz="quarter" idx="12"/>
          </p:nvPr>
        </p:nvSpPr>
        <p:spPr>
          <a:xfrm>
            <a:off x="832809" y="1930643"/>
            <a:ext cx="10388005" cy="3652011"/>
          </a:xfrm>
        </p:spPr>
        <p:txBody>
          <a:bodyPr vert="horz" lIns="91440" tIns="45720" rIns="91440" bIns="45720" rtlCol="0" anchor="t">
            <a:noAutofit/>
          </a:bodyPr>
          <a:lstStyle/>
          <a:p>
            <a:pPr>
              <a:lnSpc>
                <a:spcPct val="150000"/>
              </a:lnSpc>
            </a:pPr>
            <a:r>
              <a:rPr lang="zh-TW" altLang="en-US" sz="2800" dirty="0">
                <a:solidFill>
                  <a:srgbClr val="543E34"/>
                </a:solidFill>
                <a:latin typeface="Gill Sans Nova"/>
                <a:ea typeface="Microsoft JhengHei" panose="020B0604030504040204" pitchFamily="34" charset="-120"/>
                <a:cs typeface="+mn-lt"/>
              </a:rPr>
              <a:t>夫充塞天地間者氣也。氣茍無餒。則正大流行。物自不敢攖之。故君子有養氣之學。養氣在於治心。</a:t>
            </a:r>
            <a:r>
              <a:rPr lang="zh-TW" altLang="en-US" sz="2800" dirty="0">
                <a:solidFill>
                  <a:srgbClr val="C00000"/>
                </a:solidFill>
                <a:latin typeface="Gill Sans Nova"/>
                <a:ea typeface="Microsoft JhengHei" panose="020B0604030504040204" pitchFamily="34" charset="-120"/>
                <a:cs typeface="+mn-lt"/>
              </a:rPr>
              <a:t>清明在躬。存誠泰定。則物無遁情矣。</a:t>
            </a:r>
            <a:r>
              <a:rPr lang="zh-TW" altLang="en-US" sz="2800" dirty="0">
                <a:solidFill>
                  <a:srgbClr val="543E34"/>
                </a:solidFill>
                <a:latin typeface="Gill Sans Nova"/>
                <a:ea typeface="Microsoft JhengHei" panose="020B0604030504040204" pitchFamily="34" charset="-120"/>
                <a:cs typeface="+mn-lt"/>
              </a:rPr>
              <a:t>若人曖昧其心。則不必問邪之來。而此中已先爲邪之藪</a:t>
            </a:r>
            <a:r>
              <a:rPr lang="zh-TW" altLang="en-US" dirty="0">
                <a:solidFill>
                  <a:srgbClr val="543E34"/>
                </a:solidFill>
                <a:latin typeface="Gill Sans Nova"/>
                <a:ea typeface="Microsoft JhengHei" panose="020B0604030504040204" pitchFamily="34" charset="-120"/>
                <a:cs typeface="+mn-lt"/>
              </a:rPr>
              <a:t>（</a:t>
            </a:r>
            <a:r>
              <a:rPr lang="en-US" altLang="zh-TW" dirty="0" err="1">
                <a:solidFill>
                  <a:srgbClr val="543E34"/>
                </a:solidFill>
                <a:latin typeface="Gill Sans Nova"/>
                <a:ea typeface="Microsoft JhengHei" panose="020B0604030504040204" pitchFamily="34" charset="-120"/>
                <a:cs typeface="+mn-lt"/>
              </a:rPr>
              <a:t>sǒu</a:t>
            </a:r>
            <a:r>
              <a:rPr lang="zh-TW" altLang="en-US" dirty="0">
                <a:solidFill>
                  <a:srgbClr val="543E34"/>
                </a:solidFill>
                <a:latin typeface="Gill Sans Nova"/>
                <a:ea typeface="Microsoft JhengHei" panose="020B0604030504040204" pitchFamily="34" charset="-120"/>
                <a:cs typeface="+mn-lt"/>
              </a:rPr>
              <a:t>）</a:t>
            </a:r>
            <a:r>
              <a:rPr lang="zh-TW" altLang="en-US" sz="2800" dirty="0">
                <a:solidFill>
                  <a:srgbClr val="543E34"/>
                </a:solidFill>
                <a:latin typeface="Gill Sans Nova"/>
                <a:ea typeface="Microsoft JhengHei" panose="020B0604030504040204" pitchFamily="34" charset="-120"/>
                <a:cs typeface="+mn-lt"/>
              </a:rPr>
              <a:t>矣。安能一見而即伏哉。</a:t>
            </a:r>
            <a:r>
              <a:rPr lang="ja-JP" altLang="en-GB" sz="2800" dirty="0">
                <a:solidFill>
                  <a:srgbClr val="543E34"/>
                </a:solidFill>
                <a:latin typeface="Gill Sans Nova"/>
                <a:ea typeface="Microsoft JhengHei" panose="020B0604030504040204" pitchFamily="34" charset="-120"/>
                <a:cs typeface="+mn-lt"/>
              </a:rPr>
              <a:t> （</a:t>
            </a:r>
            <a:r>
              <a:rPr lang="en-GB" altLang="ja-JP" sz="2800" dirty="0">
                <a:solidFill>
                  <a:srgbClr val="543E34"/>
                </a:solidFill>
                <a:latin typeface="Gill Sans Nova"/>
                <a:ea typeface="Microsoft JhengHei" panose="020B0604030504040204" pitchFamily="34" charset="-120"/>
                <a:cs typeface="+mn-lt"/>
              </a:rPr>
              <a:t>p.390</a:t>
            </a:r>
            <a:r>
              <a:rPr lang="ja-JP" altLang="en-GB" sz="2800" dirty="0">
                <a:solidFill>
                  <a:srgbClr val="543E34"/>
                </a:solidFill>
                <a:latin typeface="Gill Sans Nova"/>
                <a:ea typeface="Microsoft JhengHei" panose="020B0604030504040204" pitchFamily="34" charset="-120"/>
                <a:cs typeface="+mn-lt"/>
              </a:rPr>
              <a:t>）</a:t>
            </a:r>
            <a:endParaRPr lang="en-US" sz="2800" dirty="0">
              <a:solidFill>
                <a:srgbClr val="543E34"/>
              </a:solidFill>
              <a:latin typeface="Gill Sans Nova"/>
              <a:ea typeface="Microsoft JhengHei" panose="020B0604030504040204" pitchFamily="34" charset="-120"/>
              <a:cs typeface="+mn-lt"/>
            </a:endParaRPr>
          </a:p>
        </p:txBody>
      </p:sp>
      <p:sp>
        <p:nvSpPr>
          <p:cNvPr id="5" name="Slide Number Placeholder 4">
            <a:extLst>
              <a:ext uri="{FF2B5EF4-FFF2-40B4-BE49-F238E27FC236}">
                <a16:creationId xmlns:a16="http://schemas.microsoft.com/office/drawing/2014/main" id="{B7A675B2-DF85-2AD5-E239-60D58D30E67C}"/>
              </a:ext>
            </a:extLst>
          </p:cNvPr>
          <p:cNvSpPr>
            <a:spLocks noGrp="1"/>
          </p:cNvSpPr>
          <p:nvPr>
            <p:ph type="sldNum" sz="quarter" idx="4"/>
          </p:nvPr>
        </p:nvSpPr>
        <p:spPr>
          <a:xfrm>
            <a:off x="11353800" y="5879804"/>
            <a:ext cx="661416" cy="895899"/>
          </a:xfrm>
        </p:spPr>
        <p:txBody>
          <a:bodyPr/>
          <a:lstStyle/>
          <a:p>
            <a:fld id="{58FB4751-880F-D840-AAA9-3A15815CC996}" type="slidenum">
              <a:rPr lang="en-US" smtClean="0"/>
              <a:pPr/>
              <a:t>10</a:t>
            </a:fld>
            <a:endParaRPr lang="en-US" dirty="0"/>
          </a:p>
        </p:txBody>
      </p:sp>
    </p:spTree>
    <p:extLst>
      <p:ext uri="{BB962C8B-B14F-4D97-AF65-F5344CB8AC3E}">
        <p14:creationId xmlns:p14="http://schemas.microsoft.com/office/powerpoint/2010/main" val="31209143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2BA319-040A-BDAB-9CEC-7B5D6429EDF5}"/>
            </a:ext>
          </a:extLst>
        </p:cNvPr>
        <p:cNvGrpSpPr/>
        <p:nvPr/>
      </p:nvGrpSpPr>
      <p:grpSpPr>
        <a:xfrm>
          <a:off x="0" y="0"/>
          <a:ext cx="0" cy="0"/>
          <a:chOff x="0" y="0"/>
          <a:chExt cx="0" cy="0"/>
        </a:xfrm>
      </p:grpSpPr>
      <p:sp>
        <p:nvSpPr>
          <p:cNvPr id="11" name="Title 10">
            <a:extLst>
              <a:ext uri="{FF2B5EF4-FFF2-40B4-BE49-F238E27FC236}">
                <a16:creationId xmlns:a16="http://schemas.microsoft.com/office/drawing/2014/main" id="{CC09D96B-B6A7-9D83-36C0-60D89456FB99}"/>
              </a:ext>
            </a:extLst>
          </p:cNvPr>
          <p:cNvSpPr>
            <a:spLocks noGrp="1"/>
          </p:cNvSpPr>
          <p:nvPr>
            <p:ph type="title"/>
          </p:nvPr>
        </p:nvSpPr>
        <p:spPr>
          <a:xfrm>
            <a:off x="830022" y="959406"/>
            <a:ext cx="10390792" cy="881639"/>
          </a:xfrm>
        </p:spPr>
        <p:txBody>
          <a:bodyPr/>
          <a:lstStyle/>
          <a:p>
            <a:r>
              <a:rPr lang="ja-JP" sz="4400" b="1" dirty="0">
                <a:solidFill>
                  <a:srgbClr val="543E34"/>
                </a:solidFill>
                <a:ea typeface="Microsoft JhengHei" panose="020B0604030504040204" pitchFamily="34" charset="-120"/>
                <a:cs typeface="+mj-lt"/>
              </a:rPr>
              <a:t>神靈衛之</a:t>
            </a:r>
            <a:r>
              <a:rPr lang="ja-JP" altLang="en-US" sz="4400" b="1" dirty="0">
                <a:solidFill>
                  <a:srgbClr val="543E34"/>
                </a:solidFill>
                <a:ea typeface="Microsoft JhengHei" panose="020B0604030504040204" pitchFamily="34" charset="-120"/>
                <a:cs typeface="+mj-lt"/>
              </a:rPr>
              <a:t>。</a:t>
            </a:r>
          </a:p>
        </p:txBody>
      </p:sp>
      <p:sp>
        <p:nvSpPr>
          <p:cNvPr id="25" name="Content Placeholder 24">
            <a:extLst>
              <a:ext uri="{FF2B5EF4-FFF2-40B4-BE49-F238E27FC236}">
                <a16:creationId xmlns:a16="http://schemas.microsoft.com/office/drawing/2014/main" id="{70DDDF8C-C1FD-FD3F-A29D-6BBBF0EA0A5D}"/>
              </a:ext>
            </a:extLst>
          </p:cNvPr>
          <p:cNvSpPr>
            <a:spLocks noGrp="1"/>
          </p:cNvSpPr>
          <p:nvPr>
            <p:ph sz="quarter" idx="12"/>
          </p:nvPr>
        </p:nvSpPr>
        <p:spPr>
          <a:xfrm>
            <a:off x="832809" y="1978762"/>
            <a:ext cx="10660093" cy="3536207"/>
          </a:xfrm>
        </p:spPr>
        <p:txBody>
          <a:bodyPr vert="horz" lIns="91440" tIns="45720" rIns="91440" bIns="45720" rtlCol="0" anchor="t">
            <a:noAutofit/>
          </a:bodyPr>
          <a:lstStyle/>
          <a:p>
            <a:pPr>
              <a:lnSpc>
                <a:spcPct val="150000"/>
              </a:lnSpc>
            </a:pPr>
            <a:r>
              <a:rPr lang="ja-JP" altLang="en-US" sz="2800" dirty="0">
                <a:solidFill>
                  <a:srgbClr val="543E34"/>
                </a:solidFill>
                <a:latin typeface="Gill Sans Nova"/>
                <a:ea typeface="Microsoft JhengHei" panose="020B0604030504040204" pitchFamily="34" charset="-120"/>
                <a:cs typeface="+mn-lt"/>
              </a:rPr>
              <a:t>【事例】宋韓琦。自成德移鎮中山。至沙河。忽前驅回白。暴水將至。公急命備舟將渡。果波濤如山。</a:t>
            </a:r>
            <a:r>
              <a:rPr lang="ja-JP" altLang="en-US" sz="2800" dirty="0">
                <a:solidFill>
                  <a:srgbClr val="C00000"/>
                </a:solidFill>
                <a:latin typeface="Gill Sans Nova"/>
                <a:ea typeface="Microsoft JhengHei" panose="020B0604030504040204" pitchFamily="34" charset="-120"/>
                <a:cs typeface="+mn-lt"/>
              </a:rPr>
              <a:t>舟將溺。從者大恐。忽一神龍於上流堰</a:t>
            </a:r>
            <a:r>
              <a:rPr lang="zh-CN" altLang="en-US" dirty="0">
                <a:solidFill>
                  <a:srgbClr val="C00000"/>
                </a:solidFill>
                <a:latin typeface="Gill Sans Nova"/>
                <a:ea typeface="Microsoft JhengHei" panose="020B0604030504040204" pitchFamily="34" charset="-120"/>
                <a:cs typeface="+mn-lt"/>
              </a:rPr>
              <a:t>（</a:t>
            </a:r>
            <a:r>
              <a:rPr lang="en-GB" altLang="zh-CN" dirty="0" err="1">
                <a:solidFill>
                  <a:srgbClr val="C00000"/>
                </a:solidFill>
                <a:latin typeface="Gill Sans Nova"/>
                <a:ea typeface="Microsoft JhengHei" panose="020B0604030504040204" pitchFamily="34" charset="-120"/>
                <a:cs typeface="+mn-lt"/>
              </a:rPr>
              <a:t>yàn</a:t>
            </a:r>
            <a:r>
              <a:rPr lang="zh-CN" altLang="en-US" dirty="0">
                <a:solidFill>
                  <a:srgbClr val="C00000"/>
                </a:solidFill>
                <a:latin typeface="Gill Sans Nova"/>
                <a:ea typeface="Microsoft JhengHei" panose="020B0604030504040204" pitchFamily="34" charset="-120"/>
                <a:cs typeface="+mn-lt"/>
              </a:rPr>
              <a:t>）</a:t>
            </a:r>
            <a:r>
              <a:rPr lang="ja-JP" altLang="en-US" sz="2800" dirty="0">
                <a:solidFill>
                  <a:srgbClr val="C00000"/>
                </a:solidFill>
                <a:latin typeface="Gill Sans Nova"/>
                <a:ea typeface="Microsoft JhengHei" panose="020B0604030504040204" pitchFamily="34" charset="-120"/>
                <a:cs typeface="+mn-lt"/>
              </a:rPr>
              <a:t>截</a:t>
            </a:r>
            <a:r>
              <a:rPr lang="ja-JP" altLang="en-US" sz="2800" dirty="0">
                <a:solidFill>
                  <a:srgbClr val="543E34"/>
                </a:solidFill>
                <a:latin typeface="Gill Sans Nova"/>
                <a:ea typeface="Microsoft JhengHei" panose="020B0604030504040204" pitchFamily="34" charset="-120"/>
                <a:cs typeface="+mn-lt"/>
              </a:rPr>
              <a:t>。水即平定。渡畢乃去。水仍汎漲如初。</a:t>
            </a:r>
            <a:r>
              <a:rPr lang="ja-JP" sz="2800" dirty="0">
                <a:solidFill>
                  <a:srgbClr val="543E34"/>
                </a:solidFill>
                <a:latin typeface="Gill Sans Nova"/>
                <a:ea typeface="Microsoft JhengHei" panose="020B0604030504040204" pitchFamily="34" charset="-120"/>
                <a:cs typeface="+mn-lt"/>
              </a:rPr>
              <a:t>（</a:t>
            </a:r>
            <a:r>
              <a:rPr lang="en-US" altLang="ja-JP" sz="2800" dirty="0">
                <a:solidFill>
                  <a:srgbClr val="543E34"/>
                </a:solidFill>
                <a:latin typeface="Gill Sans Nova"/>
                <a:ea typeface="Microsoft JhengHei" panose="020B0604030504040204" pitchFamily="34" charset="-120"/>
                <a:cs typeface="+mn-lt"/>
              </a:rPr>
              <a:t>p.391</a:t>
            </a:r>
            <a:r>
              <a:rPr lang="ja-JP" sz="2800" dirty="0">
                <a:solidFill>
                  <a:srgbClr val="543E34"/>
                </a:solidFill>
                <a:latin typeface="Gill Sans Nova"/>
                <a:ea typeface="Microsoft JhengHei" panose="020B0604030504040204" pitchFamily="34" charset="-120"/>
                <a:cs typeface="+mn-lt"/>
              </a:rPr>
              <a:t>）</a:t>
            </a:r>
            <a:endParaRPr lang="en-US" dirty="0">
              <a:latin typeface="Gill Sans Nova"/>
            </a:endParaRPr>
          </a:p>
        </p:txBody>
      </p:sp>
      <p:sp>
        <p:nvSpPr>
          <p:cNvPr id="5" name="Slide Number Placeholder 4">
            <a:extLst>
              <a:ext uri="{FF2B5EF4-FFF2-40B4-BE49-F238E27FC236}">
                <a16:creationId xmlns:a16="http://schemas.microsoft.com/office/drawing/2014/main" id="{366D3AA0-B574-C3C8-6F03-2B04D8178719}"/>
              </a:ext>
            </a:extLst>
          </p:cNvPr>
          <p:cNvSpPr>
            <a:spLocks noGrp="1"/>
          </p:cNvSpPr>
          <p:nvPr>
            <p:ph type="sldNum" sz="quarter" idx="4"/>
          </p:nvPr>
        </p:nvSpPr>
        <p:spPr>
          <a:xfrm>
            <a:off x="11353800" y="5879804"/>
            <a:ext cx="661416" cy="895899"/>
          </a:xfrm>
        </p:spPr>
        <p:txBody>
          <a:bodyPr/>
          <a:lstStyle/>
          <a:p>
            <a:fld id="{58FB4751-880F-D840-AAA9-3A15815CC996}" type="slidenum">
              <a:rPr lang="en-US" smtClean="0"/>
              <a:pPr/>
              <a:t>11</a:t>
            </a:fld>
            <a:endParaRPr lang="en-US" dirty="0"/>
          </a:p>
        </p:txBody>
      </p:sp>
    </p:spTree>
    <p:extLst>
      <p:ext uri="{BB962C8B-B14F-4D97-AF65-F5344CB8AC3E}">
        <p14:creationId xmlns:p14="http://schemas.microsoft.com/office/powerpoint/2010/main" val="20395295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1A0F86-8634-45D8-D95F-9A0565F7A8B9}"/>
            </a:ext>
          </a:extLst>
        </p:cNvPr>
        <p:cNvGrpSpPr/>
        <p:nvPr/>
      </p:nvGrpSpPr>
      <p:grpSpPr>
        <a:xfrm>
          <a:off x="0" y="0"/>
          <a:ext cx="0" cy="0"/>
          <a:chOff x="0" y="0"/>
          <a:chExt cx="0" cy="0"/>
        </a:xfrm>
      </p:grpSpPr>
      <p:sp>
        <p:nvSpPr>
          <p:cNvPr id="11" name="Title 10">
            <a:extLst>
              <a:ext uri="{FF2B5EF4-FFF2-40B4-BE49-F238E27FC236}">
                <a16:creationId xmlns:a16="http://schemas.microsoft.com/office/drawing/2014/main" id="{9714B77C-B274-D87F-BD24-B4054F8653FC}"/>
              </a:ext>
            </a:extLst>
          </p:cNvPr>
          <p:cNvSpPr>
            <a:spLocks noGrp="1"/>
          </p:cNvSpPr>
          <p:nvPr>
            <p:ph type="title"/>
          </p:nvPr>
        </p:nvSpPr>
        <p:spPr>
          <a:xfrm>
            <a:off x="830022" y="840235"/>
            <a:ext cx="10390792" cy="881639"/>
          </a:xfrm>
        </p:spPr>
        <p:txBody>
          <a:bodyPr/>
          <a:lstStyle/>
          <a:p>
            <a:r>
              <a:rPr lang="ja-JP" altLang="en-US" sz="4400" b="1" dirty="0">
                <a:solidFill>
                  <a:srgbClr val="543E34"/>
                </a:solidFill>
                <a:ea typeface="Microsoft JhengHei" panose="020B0604030504040204" pitchFamily="34" charset="-120"/>
                <a:cs typeface="+mj-lt"/>
              </a:rPr>
              <a:t>所作必成。神仙可冀。</a:t>
            </a:r>
          </a:p>
        </p:txBody>
      </p:sp>
      <p:sp>
        <p:nvSpPr>
          <p:cNvPr id="25" name="Content Placeholder 24">
            <a:extLst>
              <a:ext uri="{FF2B5EF4-FFF2-40B4-BE49-F238E27FC236}">
                <a16:creationId xmlns:a16="http://schemas.microsoft.com/office/drawing/2014/main" id="{FC591568-8872-3F3C-D860-0B37478D89A1}"/>
              </a:ext>
            </a:extLst>
          </p:cNvPr>
          <p:cNvSpPr>
            <a:spLocks noGrp="1"/>
          </p:cNvSpPr>
          <p:nvPr>
            <p:ph sz="quarter" idx="12"/>
          </p:nvPr>
        </p:nvSpPr>
        <p:spPr>
          <a:xfrm>
            <a:off x="832809" y="1820631"/>
            <a:ext cx="10388005" cy="4197134"/>
          </a:xfrm>
        </p:spPr>
        <p:txBody>
          <a:bodyPr vert="horz" lIns="91440" tIns="45720" rIns="91440" bIns="45720" rtlCol="0" anchor="t">
            <a:noAutofit/>
          </a:bodyPr>
          <a:lstStyle/>
          <a:p>
            <a:pPr>
              <a:lnSpc>
                <a:spcPct val="150000"/>
              </a:lnSpc>
            </a:pPr>
            <a:r>
              <a:rPr lang="en-GB" altLang="ja-JP" sz="2800" dirty="0">
                <a:solidFill>
                  <a:srgbClr val="543E34"/>
                </a:solidFill>
                <a:latin typeface="Gill Sans Nova"/>
                <a:ea typeface="Microsoft JhengHei" panose="020B0604030504040204" pitchFamily="34" charset="-120"/>
                <a:cs typeface="+mn-lt"/>
              </a:rPr>
              <a:t>	</a:t>
            </a:r>
            <a:r>
              <a:rPr lang="ja-JP" altLang="en-US" sz="2800" dirty="0">
                <a:solidFill>
                  <a:srgbClr val="543E34"/>
                </a:solidFill>
                <a:latin typeface="Gill Sans Nova"/>
                <a:ea typeface="Microsoft JhengHei" panose="020B0604030504040204" pitchFamily="34" charset="-120"/>
                <a:cs typeface="+mn-lt"/>
              </a:rPr>
              <a:t>世間無不成之事。天下皆可作之人。</a:t>
            </a:r>
            <a:r>
              <a:rPr lang="ja-JP" altLang="en-US" sz="2800" dirty="0">
                <a:solidFill>
                  <a:srgbClr val="C00000"/>
                </a:solidFill>
                <a:latin typeface="Gill Sans Nova"/>
                <a:ea typeface="Microsoft JhengHei" panose="020B0604030504040204" pitchFamily="34" charset="-120"/>
                <a:cs typeface="+mn-lt"/>
              </a:rPr>
              <a:t>惟以實心行善。則人事既合天心</a:t>
            </a:r>
            <a:r>
              <a:rPr lang="ja-JP" altLang="en-US" sz="2800" dirty="0">
                <a:solidFill>
                  <a:srgbClr val="543E34"/>
                </a:solidFill>
                <a:latin typeface="Gill Sans Nova"/>
                <a:ea typeface="Microsoft JhengHei" panose="020B0604030504040204" pitchFamily="34" charset="-120"/>
                <a:cs typeface="+mn-lt"/>
              </a:rPr>
              <a:t>。而天意豈違人願。自然默助。行無不通。作無不成矣。</a:t>
            </a:r>
            <a:endParaRPr lang="en-US" dirty="0"/>
          </a:p>
          <a:p>
            <a:pPr>
              <a:lnSpc>
                <a:spcPct val="150000"/>
              </a:lnSpc>
            </a:pPr>
            <a:r>
              <a:rPr lang="en-GB" altLang="ja-JP" sz="2800" dirty="0">
                <a:solidFill>
                  <a:srgbClr val="543E34"/>
                </a:solidFill>
                <a:latin typeface="Gill Sans Nova"/>
                <a:ea typeface="Microsoft JhengHei" panose="020B0604030504040204" pitchFamily="34" charset="-120"/>
                <a:cs typeface="+mn-lt"/>
              </a:rPr>
              <a:t>	</a:t>
            </a:r>
            <a:r>
              <a:rPr lang="ja-JP" altLang="en-US" sz="2800" dirty="0">
                <a:solidFill>
                  <a:srgbClr val="543E34"/>
                </a:solidFill>
                <a:latin typeface="Gill Sans Nova"/>
                <a:ea typeface="Microsoft JhengHei" panose="020B0604030504040204" pitchFamily="34" charset="-120"/>
                <a:cs typeface="+mn-lt"/>
              </a:rPr>
              <a:t>于玉陛曰。遺教經云。縱此心者。喪人善事。</a:t>
            </a:r>
            <a:r>
              <a:rPr lang="ja-JP" altLang="en-US" sz="2800" dirty="0">
                <a:solidFill>
                  <a:srgbClr val="C00000"/>
                </a:solidFill>
                <a:latin typeface="Gill Sans Nova"/>
                <a:ea typeface="Microsoft JhengHei" panose="020B0604030504040204" pitchFamily="34" charset="-120"/>
                <a:cs typeface="+mn-lt"/>
              </a:rPr>
              <a:t>制之一處。無事不辦。</a:t>
            </a:r>
            <a:r>
              <a:rPr lang="ja-JP" altLang="en-US" sz="2800" dirty="0">
                <a:solidFill>
                  <a:srgbClr val="543E34"/>
                </a:solidFill>
                <a:latin typeface="Gill Sans Nova"/>
                <a:ea typeface="Microsoft JhengHei" panose="020B0604030504040204" pitchFamily="34" charset="-120"/>
                <a:cs typeface="+mn-lt"/>
              </a:rPr>
              <a:t>又曰。</a:t>
            </a:r>
            <a:r>
              <a:rPr lang="ja-JP" altLang="en-US" sz="2800" dirty="0">
                <a:solidFill>
                  <a:srgbClr val="C00000"/>
                </a:solidFill>
                <a:latin typeface="Gill Sans Nova"/>
                <a:ea typeface="Microsoft JhengHei" panose="020B0604030504040204" pitchFamily="34" charset="-120"/>
                <a:cs typeface="+mn-lt"/>
              </a:rPr>
              <a:t>汝等比丘。當勤精進。則事無難者。譬如小水長流。則能穿石。</a:t>
            </a:r>
            <a:r>
              <a:rPr lang="ja-JP" altLang="en-US" sz="2800" dirty="0">
                <a:solidFill>
                  <a:srgbClr val="543E34"/>
                </a:solidFill>
                <a:latin typeface="Gill Sans Nova"/>
                <a:ea typeface="Microsoft JhengHei" panose="020B0604030504040204" pitchFamily="34" charset="-120"/>
                <a:cs typeface="+mn-lt"/>
              </a:rPr>
              <a:t>若行者之心。數數懈廢。譬如鑽火。未熱而息。雖欲得火。火難可得。</a:t>
            </a:r>
            <a:r>
              <a:rPr lang="ja-JP" sz="2800" dirty="0">
                <a:solidFill>
                  <a:srgbClr val="543E34"/>
                </a:solidFill>
                <a:latin typeface="Gill Sans Nova"/>
                <a:ea typeface="Microsoft JhengHei" panose="020B0604030504040204" pitchFamily="34" charset="-120"/>
                <a:cs typeface="+mn-lt"/>
              </a:rPr>
              <a:t>（</a:t>
            </a:r>
            <a:r>
              <a:rPr lang="en-US" altLang="ja-JP" sz="2800" dirty="0">
                <a:solidFill>
                  <a:srgbClr val="543E34"/>
                </a:solidFill>
                <a:latin typeface="Gill Sans Nova"/>
                <a:ea typeface="Microsoft JhengHei" panose="020B0604030504040204" pitchFamily="34" charset="-120"/>
                <a:cs typeface="+mn-lt"/>
              </a:rPr>
              <a:t>p.392</a:t>
            </a:r>
            <a:r>
              <a:rPr lang="ja-JP" sz="2800" dirty="0">
                <a:solidFill>
                  <a:srgbClr val="543E34"/>
                </a:solidFill>
                <a:latin typeface="Gill Sans Nova"/>
                <a:ea typeface="Microsoft JhengHei" panose="020B0604030504040204" pitchFamily="34" charset="-120"/>
                <a:cs typeface="+mn-lt"/>
              </a:rPr>
              <a:t>）</a:t>
            </a:r>
            <a:endParaRPr lang="en-US" dirty="0">
              <a:latin typeface="Gill Sans Nova"/>
            </a:endParaRPr>
          </a:p>
        </p:txBody>
      </p:sp>
      <p:sp>
        <p:nvSpPr>
          <p:cNvPr id="5" name="Slide Number Placeholder 4">
            <a:extLst>
              <a:ext uri="{FF2B5EF4-FFF2-40B4-BE49-F238E27FC236}">
                <a16:creationId xmlns:a16="http://schemas.microsoft.com/office/drawing/2014/main" id="{E870EE8E-AFC7-DA5F-67D9-4ACE5FFD7720}"/>
              </a:ext>
            </a:extLst>
          </p:cNvPr>
          <p:cNvSpPr>
            <a:spLocks noGrp="1"/>
          </p:cNvSpPr>
          <p:nvPr>
            <p:ph type="sldNum" sz="quarter" idx="4"/>
          </p:nvPr>
        </p:nvSpPr>
        <p:spPr>
          <a:xfrm>
            <a:off x="11353800" y="5879804"/>
            <a:ext cx="661416" cy="895899"/>
          </a:xfrm>
        </p:spPr>
        <p:txBody>
          <a:bodyPr/>
          <a:lstStyle/>
          <a:p>
            <a:fld id="{58FB4751-880F-D840-AAA9-3A15815CC996}" type="slidenum">
              <a:rPr lang="en-US" smtClean="0"/>
              <a:pPr/>
              <a:t>12</a:t>
            </a:fld>
            <a:endParaRPr lang="en-US" dirty="0"/>
          </a:p>
        </p:txBody>
      </p:sp>
    </p:spTree>
    <p:extLst>
      <p:ext uri="{BB962C8B-B14F-4D97-AF65-F5344CB8AC3E}">
        <p14:creationId xmlns:p14="http://schemas.microsoft.com/office/powerpoint/2010/main" val="3232067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80C07E-CA53-9767-2FB0-29E3CAD6C930}"/>
            </a:ext>
          </a:extLst>
        </p:cNvPr>
        <p:cNvGrpSpPr/>
        <p:nvPr/>
      </p:nvGrpSpPr>
      <p:grpSpPr>
        <a:xfrm>
          <a:off x="0" y="0"/>
          <a:ext cx="0" cy="0"/>
          <a:chOff x="0" y="0"/>
          <a:chExt cx="0" cy="0"/>
        </a:xfrm>
      </p:grpSpPr>
      <p:sp>
        <p:nvSpPr>
          <p:cNvPr id="11" name="Title 10">
            <a:extLst>
              <a:ext uri="{FF2B5EF4-FFF2-40B4-BE49-F238E27FC236}">
                <a16:creationId xmlns:a16="http://schemas.microsoft.com/office/drawing/2014/main" id="{BE26DE45-6954-FB2A-CA2C-5077D2AB30A5}"/>
              </a:ext>
            </a:extLst>
          </p:cNvPr>
          <p:cNvSpPr>
            <a:spLocks noGrp="1"/>
          </p:cNvSpPr>
          <p:nvPr>
            <p:ph type="title"/>
          </p:nvPr>
        </p:nvSpPr>
        <p:spPr>
          <a:xfrm>
            <a:off x="801267" y="952902"/>
            <a:ext cx="10390792" cy="1407782"/>
          </a:xfrm>
        </p:spPr>
        <p:txBody>
          <a:bodyPr/>
          <a:lstStyle/>
          <a:p>
            <a:r>
              <a:rPr lang="ja-JP" altLang="en-US" sz="4400" b="1" dirty="0">
                <a:solidFill>
                  <a:srgbClr val="543E34"/>
                </a:solidFill>
                <a:ea typeface="Microsoft JhengHei" panose="020B0604030504040204" pitchFamily="34" charset="-120"/>
                <a:cs typeface="+mj-lt"/>
              </a:rPr>
              <a:t>欲求天仙者。當立一千三百善。欲求地仙者。當立三百善。</a:t>
            </a:r>
          </a:p>
        </p:txBody>
      </p:sp>
      <p:sp>
        <p:nvSpPr>
          <p:cNvPr id="25" name="Content Placeholder 24">
            <a:extLst>
              <a:ext uri="{FF2B5EF4-FFF2-40B4-BE49-F238E27FC236}">
                <a16:creationId xmlns:a16="http://schemas.microsoft.com/office/drawing/2014/main" id="{94B5B512-1AB7-3585-1320-38ED045FEB79}"/>
              </a:ext>
            </a:extLst>
          </p:cNvPr>
          <p:cNvSpPr>
            <a:spLocks noGrp="1"/>
          </p:cNvSpPr>
          <p:nvPr>
            <p:ph sz="quarter" idx="12"/>
          </p:nvPr>
        </p:nvSpPr>
        <p:spPr>
          <a:xfrm>
            <a:off x="804054" y="2411315"/>
            <a:ext cx="10573008" cy="3797464"/>
          </a:xfrm>
        </p:spPr>
        <p:txBody>
          <a:bodyPr vert="horz" lIns="91440" tIns="45720" rIns="91440" bIns="45720" rtlCol="0" anchor="t">
            <a:noAutofit/>
          </a:bodyPr>
          <a:lstStyle/>
          <a:p>
            <a:pPr>
              <a:lnSpc>
                <a:spcPct val="150000"/>
              </a:lnSpc>
            </a:pPr>
            <a:r>
              <a:rPr lang="ja-JP" altLang="en-US" sz="2800" dirty="0">
                <a:solidFill>
                  <a:srgbClr val="543E34"/>
                </a:solidFill>
                <a:latin typeface="Gill Sans Nova"/>
                <a:ea typeface="Microsoft JhengHei" panose="020B0604030504040204" pitchFamily="34" charset="-120"/>
                <a:cs typeface="+mn-lt"/>
              </a:rPr>
              <a:t>【事例】漢鐘離權。授丹於呂祖純陽。點鐵爲金。可以濟世。祖曰。終有變乎。曰。五百年後。當復本質。祖愀然</a:t>
            </a:r>
            <a:r>
              <a:rPr lang="zh-CN" altLang="en-US" dirty="0">
                <a:solidFill>
                  <a:srgbClr val="543E34"/>
                </a:solidFill>
                <a:latin typeface="Gill Sans Nova"/>
                <a:ea typeface="Microsoft JhengHei" panose="020B0604030504040204" pitchFamily="34" charset="-120"/>
                <a:cs typeface="+mn-lt"/>
              </a:rPr>
              <a:t>（</a:t>
            </a:r>
            <a:r>
              <a:rPr lang="en-GB" altLang="zh-CN" dirty="0" err="1">
                <a:solidFill>
                  <a:srgbClr val="543E34"/>
                </a:solidFill>
                <a:latin typeface="Gill Sans Nova"/>
                <a:ea typeface="Microsoft JhengHei" panose="020B0604030504040204" pitchFamily="34" charset="-120"/>
                <a:cs typeface="+mn-lt"/>
              </a:rPr>
              <a:t>qiǎo</a:t>
            </a:r>
            <a:r>
              <a:rPr lang="en-GB" altLang="zh-CN" dirty="0">
                <a:solidFill>
                  <a:srgbClr val="543E34"/>
                </a:solidFill>
                <a:latin typeface="Gill Sans Nova"/>
                <a:ea typeface="Microsoft JhengHei" panose="020B0604030504040204" pitchFamily="34" charset="-120"/>
                <a:cs typeface="+mn-lt"/>
              </a:rPr>
              <a:t> </a:t>
            </a:r>
            <a:r>
              <a:rPr lang="en-GB" altLang="zh-CN" dirty="0" err="1">
                <a:solidFill>
                  <a:srgbClr val="543E34"/>
                </a:solidFill>
                <a:latin typeface="Gill Sans Nova"/>
                <a:ea typeface="Microsoft JhengHei" panose="020B0604030504040204" pitchFamily="34" charset="-120"/>
                <a:cs typeface="+mn-lt"/>
              </a:rPr>
              <a:t>rán</a:t>
            </a:r>
            <a:r>
              <a:rPr lang="zh-CN" altLang="en-US" dirty="0">
                <a:solidFill>
                  <a:srgbClr val="543E34"/>
                </a:solidFill>
                <a:latin typeface="Gill Sans Nova"/>
                <a:ea typeface="Microsoft JhengHei" panose="020B0604030504040204" pitchFamily="34" charset="-120"/>
                <a:cs typeface="+mn-lt"/>
              </a:rPr>
              <a:t>）</a:t>
            </a:r>
            <a:r>
              <a:rPr lang="ja-JP" altLang="en-US" sz="2800" dirty="0">
                <a:solidFill>
                  <a:srgbClr val="543E34"/>
                </a:solidFill>
                <a:latin typeface="Gill Sans Nova"/>
                <a:ea typeface="Microsoft JhengHei" panose="020B0604030504040204" pitchFamily="34" charset="-120"/>
                <a:cs typeface="+mn-lt"/>
              </a:rPr>
              <a:t>曰。如此。則害五百年後人。不願學也。鐘離歎曰。修仙要積三千行八百功。汝此一言。三千八百已滿足矣。</a:t>
            </a:r>
            <a:r>
              <a:rPr lang="ja-JP" sz="2800" dirty="0">
                <a:solidFill>
                  <a:srgbClr val="543E34"/>
                </a:solidFill>
                <a:latin typeface="Gill Sans Nova"/>
                <a:ea typeface="Microsoft JhengHei" panose="020B0604030504040204" pitchFamily="34" charset="-120"/>
                <a:cs typeface="+mn-lt"/>
              </a:rPr>
              <a:t>（</a:t>
            </a:r>
            <a:r>
              <a:rPr lang="en-US" altLang="ja-JP" sz="2800" dirty="0">
                <a:solidFill>
                  <a:srgbClr val="543E34"/>
                </a:solidFill>
                <a:latin typeface="Gill Sans Nova"/>
                <a:ea typeface="Microsoft JhengHei" panose="020B0604030504040204" pitchFamily="34" charset="-120"/>
                <a:cs typeface="+mn-lt"/>
              </a:rPr>
              <a:t>p.409</a:t>
            </a:r>
            <a:r>
              <a:rPr lang="ja-JP" sz="2800" dirty="0">
                <a:solidFill>
                  <a:srgbClr val="543E34"/>
                </a:solidFill>
                <a:latin typeface="Gill Sans Nova"/>
                <a:ea typeface="Microsoft JhengHei" panose="020B0604030504040204" pitchFamily="34" charset="-120"/>
                <a:cs typeface="+mn-lt"/>
              </a:rPr>
              <a:t>）</a:t>
            </a:r>
            <a:endParaRPr lang="en-US" dirty="0">
              <a:latin typeface="Gill Sans Nova"/>
            </a:endParaRPr>
          </a:p>
        </p:txBody>
      </p:sp>
      <p:sp>
        <p:nvSpPr>
          <p:cNvPr id="5" name="Slide Number Placeholder 4">
            <a:extLst>
              <a:ext uri="{FF2B5EF4-FFF2-40B4-BE49-F238E27FC236}">
                <a16:creationId xmlns:a16="http://schemas.microsoft.com/office/drawing/2014/main" id="{5EFC5881-7F6D-B6F2-1AF3-4F1D04523BA9}"/>
              </a:ext>
            </a:extLst>
          </p:cNvPr>
          <p:cNvSpPr>
            <a:spLocks noGrp="1"/>
          </p:cNvSpPr>
          <p:nvPr>
            <p:ph type="sldNum" sz="quarter" idx="4"/>
          </p:nvPr>
        </p:nvSpPr>
        <p:spPr>
          <a:xfrm>
            <a:off x="11353800" y="5879804"/>
            <a:ext cx="661416" cy="895899"/>
          </a:xfrm>
        </p:spPr>
        <p:txBody>
          <a:bodyPr/>
          <a:lstStyle/>
          <a:p>
            <a:fld id="{58FB4751-880F-D840-AAA9-3A15815CC996}" type="slidenum">
              <a:rPr lang="en-US" smtClean="0"/>
              <a:pPr/>
              <a:t>13</a:t>
            </a:fld>
            <a:endParaRPr lang="en-US" dirty="0"/>
          </a:p>
        </p:txBody>
      </p:sp>
    </p:spTree>
    <p:extLst>
      <p:ext uri="{BB962C8B-B14F-4D97-AF65-F5344CB8AC3E}">
        <p14:creationId xmlns:p14="http://schemas.microsoft.com/office/powerpoint/2010/main" val="15690404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8479F1-901C-822D-1152-A3B65C8C379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40172E6-D68F-D6B2-AE84-DEE6F231AD8C}"/>
              </a:ext>
            </a:extLst>
          </p:cNvPr>
          <p:cNvSpPr>
            <a:spLocks noGrp="1"/>
          </p:cNvSpPr>
          <p:nvPr>
            <p:ph type="title"/>
          </p:nvPr>
        </p:nvSpPr>
        <p:spPr/>
        <p:txBody>
          <a:bodyPr/>
          <a:lstStyle/>
          <a:p>
            <a:r>
              <a:rPr lang="ja-JP" altLang="en-US"/>
              <a:t>甲四、惡報</a:t>
            </a:r>
            <a:r>
              <a:rPr lang="zh-TW" altLang="en-US" dirty="0"/>
              <a:t>；</a:t>
            </a:r>
            <a:br>
              <a:rPr lang="en-GB" altLang="zh-TW" dirty="0"/>
            </a:br>
            <a:r>
              <a:rPr lang="ja-JP" altLang="en-US"/>
              <a:t>乙一、背逆大惡</a:t>
            </a:r>
            <a:endParaRPr lang="en-US" dirty="0"/>
          </a:p>
        </p:txBody>
      </p:sp>
    </p:spTree>
    <p:extLst>
      <p:ext uri="{BB962C8B-B14F-4D97-AF65-F5344CB8AC3E}">
        <p14:creationId xmlns:p14="http://schemas.microsoft.com/office/powerpoint/2010/main" val="36925743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E7E9AA-4E7D-7280-B9F8-D750EBFD5C6F}"/>
            </a:ext>
          </a:extLst>
        </p:cNvPr>
        <p:cNvGrpSpPr/>
        <p:nvPr/>
      </p:nvGrpSpPr>
      <p:grpSpPr>
        <a:xfrm>
          <a:off x="0" y="0"/>
          <a:ext cx="0" cy="0"/>
          <a:chOff x="0" y="0"/>
          <a:chExt cx="0" cy="0"/>
        </a:xfrm>
      </p:grpSpPr>
      <p:sp>
        <p:nvSpPr>
          <p:cNvPr id="11" name="Title 10">
            <a:extLst>
              <a:ext uri="{FF2B5EF4-FFF2-40B4-BE49-F238E27FC236}">
                <a16:creationId xmlns:a16="http://schemas.microsoft.com/office/drawing/2014/main" id="{766BB0B1-489B-8B7D-01AF-08AB96BEFBF8}"/>
              </a:ext>
            </a:extLst>
          </p:cNvPr>
          <p:cNvSpPr>
            <a:spLocks noGrp="1"/>
          </p:cNvSpPr>
          <p:nvPr>
            <p:ph type="title"/>
          </p:nvPr>
        </p:nvSpPr>
        <p:spPr>
          <a:xfrm>
            <a:off x="895162" y="962752"/>
            <a:ext cx="10390792" cy="881639"/>
          </a:xfrm>
        </p:spPr>
        <p:txBody>
          <a:bodyPr/>
          <a:lstStyle/>
          <a:p>
            <a:r>
              <a:rPr lang="ja-JP" sz="4400" b="1" dirty="0">
                <a:solidFill>
                  <a:srgbClr val="543E34"/>
                </a:solidFill>
                <a:ea typeface="Microsoft JhengHei" panose="020B0604030504040204" pitchFamily="34" charset="-120"/>
                <a:cs typeface="+mj-lt"/>
              </a:rPr>
              <a:t>茍或非義而動。背理而行。</a:t>
            </a:r>
            <a:endParaRPr lang="en-US" dirty="0"/>
          </a:p>
        </p:txBody>
      </p:sp>
      <p:sp>
        <p:nvSpPr>
          <p:cNvPr id="25" name="Content Placeholder 24">
            <a:extLst>
              <a:ext uri="{FF2B5EF4-FFF2-40B4-BE49-F238E27FC236}">
                <a16:creationId xmlns:a16="http://schemas.microsoft.com/office/drawing/2014/main" id="{4A4D3719-4B14-3756-C32D-F18DA641B519}"/>
              </a:ext>
            </a:extLst>
          </p:cNvPr>
          <p:cNvSpPr>
            <a:spLocks noGrp="1"/>
          </p:cNvSpPr>
          <p:nvPr>
            <p:ph sz="quarter" idx="12"/>
          </p:nvPr>
        </p:nvSpPr>
        <p:spPr>
          <a:xfrm>
            <a:off x="804054" y="2082340"/>
            <a:ext cx="10573008" cy="3192304"/>
          </a:xfrm>
        </p:spPr>
        <p:txBody>
          <a:bodyPr vert="horz" lIns="91440" tIns="45720" rIns="91440" bIns="45720" rtlCol="0" anchor="t">
            <a:noAutofit/>
          </a:bodyPr>
          <a:lstStyle/>
          <a:p>
            <a:pPr>
              <a:lnSpc>
                <a:spcPct val="150000"/>
              </a:lnSpc>
            </a:pPr>
            <a:r>
              <a:rPr lang="en-GB" altLang="ja-JP" sz="2800" dirty="0">
                <a:solidFill>
                  <a:srgbClr val="543E34"/>
                </a:solidFill>
                <a:latin typeface="Gill Sans Nova"/>
                <a:ea typeface="Microsoft JhengHei" panose="020B0604030504040204" pitchFamily="34" charset="-120"/>
                <a:cs typeface="+mn-lt"/>
              </a:rPr>
              <a:t>	</a:t>
            </a:r>
            <a:r>
              <a:rPr lang="ja-JP" altLang="en-US" sz="2800" dirty="0">
                <a:solidFill>
                  <a:srgbClr val="543E34"/>
                </a:solidFill>
                <a:latin typeface="Gill Sans Nova"/>
                <a:ea typeface="Microsoft JhengHei" panose="020B0604030504040204" pitchFamily="34" charset="-120"/>
                <a:cs typeface="+mn-lt"/>
              </a:rPr>
              <a:t>自此至死亦及之。詳言爲惡召禍之事。二句是總攝提綱。與是道則進二句相反。</a:t>
            </a:r>
            <a:r>
              <a:rPr lang="ja-JP" altLang="en-US" sz="2800" u="sng" dirty="0">
                <a:solidFill>
                  <a:srgbClr val="C00000"/>
                </a:solidFill>
                <a:latin typeface="Gill Sans Nova"/>
                <a:ea typeface="Microsoft JhengHei" panose="020B0604030504040204" pitchFamily="34" charset="-120"/>
                <a:cs typeface="+mn-lt"/>
              </a:rPr>
              <a:t>動</a:t>
            </a:r>
            <a:r>
              <a:rPr lang="ja-JP" altLang="en-US" sz="2800" dirty="0">
                <a:solidFill>
                  <a:srgbClr val="C00000"/>
                </a:solidFill>
                <a:latin typeface="Gill Sans Nova"/>
                <a:ea typeface="Microsoft JhengHei" panose="020B0604030504040204" pitchFamily="34" charset="-120"/>
                <a:cs typeface="+mn-lt"/>
              </a:rPr>
              <a:t>者萌於心。</a:t>
            </a:r>
            <a:r>
              <a:rPr lang="ja-JP" altLang="en-US" sz="2800" u="sng" dirty="0">
                <a:solidFill>
                  <a:srgbClr val="C00000"/>
                </a:solidFill>
                <a:latin typeface="Gill Sans Nova"/>
                <a:ea typeface="Microsoft JhengHei" panose="020B0604030504040204" pitchFamily="34" charset="-120"/>
                <a:cs typeface="+mn-lt"/>
              </a:rPr>
              <a:t>行</a:t>
            </a:r>
            <a:r>
              <a:rPr lang="ja-JP" altLang="en-US" sz="2800" dirty="0">
                <a:solidFill>
                  <a:srgbClr val="C00000"/>
                </a:solidFill>
                <a:latin typeface="Gill Sans Nova"/>
                <a:ea typeface="Microsoft JhengHei" panose="020B0604030504040204" pitchFamily="34" charset="-120"/>
                <a:cs typeface="+mn-lt"/>
              </a:rPr>
              <a:t>者見於事</a:t>
            </a:r>
            <a:r>
              <a:rPr lang="ja-JP" altLang="en-US" sz="2800" dirty="0">
                <a:solidFill>
                  <a:srgbClr val="543E34"/>
                </a:solidFill>
                <a:latin typeface="Gill Sans Nova"/>
                <a:ea typeface="Microsoft JhengHei" panose="020B0604030504040204" pitchFamily="34" charset="-120"/>
                <a:cs typeface="+mn-lt"/>
              </a:rPr>
              <a:t>。太上先以此二句爲言。教人於</a:t>
            </a:r>
            <a:r>
              <a:rPr lang="ja-JP" altLang="en-US" sz="2800" dirty="0">
                <a:solidFill>
                  <a:srgbClr val="C00000"/>
                </a:solidFill>
                <a:latin typeface="Gill Sans Nova"/>
                <a:ea typeface="Microsoft JhengHei" panose="020B0604030504040204" pitchFamily="34" charset="-120"/>
                <a:cs typeface="+mn-lt"/>
              </a:rPr>
              <a:t>舉心動念。出言行事之始。諦審思惟。有懔然不可逾越之意</a:t>
            </a:r>
            <a:r>
              <a:rPr lang="ja-JP" altLang="en-US" sz="2800" dirty="0">
                <a:solidFill>
                  <a:srgbClr val="C00000"/>
                </a:solidFill>
                <a:latin typeface="Gill Sans Nova"/>
                <a:ea typeface="SimSun"/>
                <a:cs typeface="+mn-lt"/>
              </a:rPr>
              <a:t>。</a:t>
            </a:r>
            <a:r>
              <a:rPr lang="ja-JP" altLang="en-US" sz="2800" dirty="0">
                <a:solidFill>
                  <a:srgbClr val="543E34"/>
                </a:solidFill>
                <a:latin typeface="Gill Sans Nova"/>
                <a:ea typeface="Microsoft JhengHei" panose="020B0604030504040204" pitchFamily="34" charset="-120"/>
                <a:cs typeface="+mn-lt"/>
              </a:rPr>
              <a:t>（</a:t>
            </a:r>
            <a:r>
              <a:rPr lang="en-US" altLang="ja-JP" sz="2800" dirty="0">
                <a:solidFill>
                  <a:srgbClr val="543E34"/>
                </a:solidFill>
                <a:latin typeface="Gill Sans Nova"/>
                <a:ea typeface="Microsoft JhengHei" panose="020B0604030504040204" pitchFamily="34" charset="-120"/>
                <a:cs typeface="+mn-lt"/>
              </a:rPr>
              <a:t>p.410</a:t>
            </a:r>
            <a:r>
              <a:rPr lang="ja-JP" sz="2800" dirty="0">
                <a:solidFill>
                  <a:srgbClr val="543E34"/>
                </a:solidFill>
                <a:latin typeface="Gill Sans Nova"/>
                <a:ea typeface="Microsoft JhengHei" panose="020B0604030504040204" pitchFamily="34" charset="-120"/>
                <a:cs typeface="+mn-lt"/>
              </a:rPr>
              <a:t>）</a:t>
            </a:r>
            <a:endParaRPr lang="en-US" dirty="0">
              <a:latin typeface="Gill Sans Nova"/>
            </a:endParaRPr>
          </a:p>
        </p:txBody>
      </p:sp>
      <p:sp>
        <p:nvSpPr>
          <p:cNvPr id="5" name="Slide Number Placeholder 4">
            <a:extLst>
              <a:ext uri="{FF2B5EF4-FFF2-40B4-BE49-F238E27FC236}">
                <a16:creationId xmlns:a16="http://schemas.microsoft.com/office/drawing/2014/main" id="{ED29C6F6-A2C9-20F1-D5F8-876CCCA26207}"/>
              </a:ext>
            </a:extLst>
          </p:cNvPr>
          <p:cNvSpPr>
            <a:spLocks noGrp="1"/>
          </p:cNvSpPr>
          <p:nvPr>
            <p:ph type="sldNum" sz="quarter" idx="4"/>
          </p:nvPr>
        </p:nvSpPr>
        <p:spPr>
          <a:xfrm>
            <a:off x="11353800" y="5879804"/>
            <a:ext cx="661416" cy="895899"/>
          </a:xfrm>
        </p:spPr>
        <p:txBody>
          <a:bodyPr/>
          <a:lstStyle/>
          <a:p>
            <a:fld id="{58FB4751-880F-D840-AAA9-3A15815CC996}" type="slidenum">
              <a:rPr lang="en-US" smtClean="0"/>
              <a:pPr/>
              <a:t>15</a:t>
            </a:fld>
            <a:endParaRPr lang="en-US" dirty="0"/>
          </a:p>
        </p:txBody>
      </p:sp>
    </p:spTree>
    <p:extLst>
      <p:ext uri="{BB962C8B-B14F-4D97-AF65-F5344CB8AC3E}">
        <p14:creationId xmlns:p14="http://schemas.microsoft.com/office/powerpoint/2010/main" val="20860761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D4ADAF-B136-8F86-278E-124F3EB4DA38}"/>
            </a:ext>
          </a:extLst>
        </p:cNvPr>
        <p:cNvGrpSpPr/>
        <p:nvPr/>
      </p:nvGrpSpPr>
      <p:grpSpPr>
        <a:xfrm>
          <a:off x="0" y="0"/>
          <a:ext cx="0" cy="0"/>
          <a:chOff x="0" y="0"/>
          <a:chExt cx="0" cy="0"/>
        </a:xfrm>
      </p:grpSpPr>
      <p:sp>
        <p:nvSpPr>
          <p:cNvPr id="11" name="Title 10">
            <a:extLst>
              <a:ext uri="{FF2B5EF4-FFF2-40B4-BE49-F238E27FC236}">
                <a16:creationId xmlns:a16="http://schemas.microsoft.com/office/drawing/2014/main" id="{83EC1460-EAB6-1243-1103-DB71CC17E5A0}"/>
              </a:ext>
            </a:extLst>
          </p:cNvPr>
          <p:cNvSpPr>
            <a:spLocks noGrp="1"/>
          </p:cNvSpPr>
          <p:nvPr>
            <p:ph type="title"/>
          </p:nvPr>
        </p:nvSpPr>
        <p:spPr>
          <a:xfrm>
            <a:off x="801267" y="1010601"/>
            <a:ext cx="10390792" cy="881639"/>
          </a:xfrm>
        </p:spPr>
        <p:txBody>
          <a:bodyPr/>
          <a:lstStyle/>
          <a:p>
            <a:r>
              <a:rPr lang="ja-JP" sz="4400" b="1" dirty="0">
                <a:ea typeface="Microsoft JhengHei" panose="020B0604030504040204" pitchFamily="34" charset="-120"/>
                <a:cs typeface="+mj-lt"/>
              </a:rPr>
              <a:t>以惡爲能。</a:t>
            </a:r>
            <a:endParaRPr lang="en-US" dirty="0"/>
          </a:p>
        </p:txBody>
      </p:sp>
      <p:sp>
        <p:nvSpPr>
          <p:cNvPr id="25" name="Content Placeholder 24">
            <a:extLst>
              <a:ext uri="{FF2B5EF4-FFF2-40B4-BE49-F238E27FC236}">
                <a16:creationId xmlns:a16="http://schemas.microsoft.com/office/drawing/2014/main" id="{5A167032-0E2D-37A2-2B33-567F42E2D863}"/>
              </a:ext>
            </a:extLst>
          </p:cNvPr>
          <p:cNvSpPr>
            <a:spLocks noGrp="1"/>
          </p:cNvSpPr>
          <p:nvPr>
            <p:ph sz="quarter" idx="12"/>
          </p:nvPr>
        </p:nvSpPr>
        <p:spPr>
          <a:xfrm>
            <a:off x="804054" y="2148986"/>
            <a:ext cx="10566763" cy="3335268"/>
          </a:xfrm>
        </p:spPr>
        <p:txBody>
          <a:bodyPr vert="horz" lIns="91440" tIns="45720" rIns="91440" bIns="45720" rtlCol="0" anchor="t">
            <a:noAutofit/>
          </a:bodyPr>
          <a:lstStyle/>
          <a:p>
            <a:pPr>
              <a:lnSpc>
                <a:spcPct val="150000"/>
              </a:lnSpc>
            </a:pPr>
            <a:r>
              <a:rPr lang="en-GB" altLang="ja-JP" sz="2800" dirty="0">
                <a:solidFill>
                  <a:srgbClr val="543E34"/>
                </a:solidFill>
                <a:ea typeface="Microsoft JhengHei" panose="020B0604030504040204" pitchFamily="34" charset="-120"/>
                <a:cs typeface="+mn-lt"/>
              </a:rPr>
              <a:t>	</a:t>
            </a:r>
            <a:r>
              <a:rPr lang="ja-JP" sz="2800" dirty="0">
                <a:solidFill>
                  <a:srgbClr val="543E34"/>
                </a:solidFill>
                <a:ea typeface="Microsoft JhengHei" panose="020B0604030504040204" pitchFamily="34" charset="-120"/>
                <a:cs typeface="+mn-lt"/>
              </a:rPr>
              <a:t>愚謂此四字。</a:t>
            </a:r>
            <a:r>
              <a:rPr lang="ja-JP" sz="2800" dirty="0">
                <a:solidFill>
                  <a:srgbClr val="C00000"/>
                </a:solidFill>
                <a:ea typeface="Microsoft JhengHei" panose="020B0604030504040204" pitchFamily="34" charset="-120"/>
                <a:cs typeface="+mn-lt"/>
              </a:rPr>
              <a:t>乃千萬世大大小小惡人受病之根也。故列於諸惡之首。</a:t>
            </a:r>
            <a:r>
              <a:rPr lang="ja-JP" sz="2800" dirty="0">
                <a:solidFill>
                  <a:srgbClr val="543E34"/>
                </a:solidFill>
                <a:ea typeface="Microsoft JhengHei" panose="020B0604030504040204" pitchFamily="34" charset="-120"/>
                <a:cs typeface="+mn-lt"/>
              </a:rPr>
              <a:t>人雖極愚。未有甘爲惡人者。然亦未有不欲爲能人者。只緣錯認能字。所以愈做愈差。</a:t>
            </a:r>
            <a:r>
              <a:rPr lang="ja-JP" altLang="en-US" sz="2800" dirty="0">
                <a:solidFill>
                  <a:srgbClr val="543E34"/>
                </a:solidFill>
                <a:ea typeface="Microsoft JhengHei" panose="020B0604030504040204" pitchFamily="34" charset="-120"/>
                <a:cs typeface="+mn-lt"/>
              </a:rPr>
              <a:t>其始也。曰。能人有用。不能人無用。能人有人怕懼。不能受人欺侮。迨其久也。亦自知其爲惡。遂儼然以惡人自居。而不諱。而文之以美名焉。</a:t>
            </a:r>
            <a:endParaRPr lang="en-US" dirty="0">
              <a:latin typeface="Gill Sans Nova"/>
            </a:endParaRPr>
          </a:p>
        </p:txBody>
      </p:sp>
      <p:sp>
        <p:nvSpPr>
          <p:cNvPr id="5" name="Slide Number Placeholder 4">
            <a:extLst>
              <a:ext uri="{FF2B5EF4-FFF2-40B4-BE49-F238E27FC236}">
                <a16:creationId xmlns:a16="http://schemas.microsoft.com/office/drawing/2014/main" id="{BFC2824B-2A9E-3C19-5025-07A499D7876F}"/>
              </a:ext>
            </a:extLst>
          </p:cNvPr>
          <p:cNvSpPr>
            <a:spLocks noGrp="1"/>
          </p:cNvSpPr>
          <p:nvPr>
            <p:ph type="sldNum" sz="quarter" idx="4"/>
          </p:nvPr>
        </p:nvSpPr>
        <p:spPr>
          <a:xfrm>
            <a:off x="11353800" y="5879804"/>
            <a:ext cx="661416" cy="895899"/>
          </a:xfrm>
        </p:spPr>
        <p:txBody>
          <a:bodyPr/>
          <a:lstStyle/>
          <a:p>
            <a:fld id="{58FB4751-880F-D840-AAA9-3A15815CC996}" type="slidenum">
              <a:rPr lang="en-US" smtClean="0"/>
              <a:pPr/>
              <a:t>16</a:t>
            </a:fld>
            <a:endParaRPr lang="en-US" dirty="0"/>
          </a:p>
        </p:txBody>
      </p:sp>
    </p:spTree>
    <p:extLst>
      <p:ext uri="{BB962C8B-B14F-4D97-AF65-F5344CB8AC3E}">
        <p14:creationId xmlns:p14="http://schemas.microsoft.com/office/powerpoint/2010/main" val="4318643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201674-B9C1-3DB2-A858-724302DCFBBD}"/>
            </a:ext>
          </a:extLst>
        </p:cNvPr>
        <p:cNvGrpSpPr/>
        <p:nvPr/>
      </p:nvGrpSpPr>
      <p:grpSpPr>
        <a:xfrm>
          <a:off x="0" y="0"/>
          <a:ext cx="0" cy="0"/>
          <a:chOff x="0" y="0"/>
          <a:chExt cx="0" cy="0"/>
        </a:xfrm>
      </p:grpSpPr>
      <p:sp>
        <p:nvSpPr>
          <p:cNvPr id="11" name="Title 10">
            <a:extLst>
              <a:ext uri="{FF2B5EF4-FFF2-40B4-BE49-F238E27FC236}">
                <a16:creationId xmlns:a16="http://schemas.microsoft.com/office/drawing/2014/main" id="{C5A2B3FD-5A1C-56DB-9A7D-B57D2DF9FF0C}"/>
              </a:ext>
            </a:extLst>
          </p:cNvPr>
          <p:cNvSpPr>
            <a:spLocks noGrp="1"/>
          </p:cNvSpPr>
          <p:nvPr>
            <p:ph type="title"/>
          </p:nvPr>
        </p:nvSpPr>
        <p:spPr>
          <a:xfrm>
            <a:off x="801267" y="789219"/>
            <a:ext cx="10390792" cy="881639"/>
          </a:xfrm>
        </p:spPr>
        <p:txBody>
          <a:bodyPr/>
          <a:lstStyle/>
          <a:p>
            <a:r>
              <a:rPr lang="ja-JP" sz="4400" b="1" dirty="0">
                <a:ea typeface="Microsoft JhengHei" panose="020B0604030504040204" pitchFamily="34" charset="-120"/>
                <a:cs typeface="+mj-lt"/>
              </a:rPr>
              <a:t>以惡爲能。</a:t>
            </a:r>
            <a:endParaRPr lang="en-US" dirty="0"/>
          </a:p>
        </p:txBody>
      </p:sp>
      <p:sp>
        <p:nvSpPr>
          <p:cNvPr id="25" name="Content Placeholder 24">
            <a:extLst>
              <a:ext uri="{FF2B5EF4-FFF2-40B4-BE49-F238E27FC236}">
                <a16:creationId xmlns:a16="http://schemas.microsoft.com/office/drawing/2014/main" id="{AD30B8CE-D8C6-723F-D84A-6FDB18D77F71}"/>
              </a:ext>
            </a:extLst>
          </p:cNvPr>
          <p:cNvSpPr>
            <a:spLocks noGrp="1"/>
          </p:cNvSpPr>
          <p:nvPr>
            <p:ph sz="quarter" idx="12"/>
          </p:nvPr>
        </p:nvSpPr>
        <p:spPr>
          <a:xfrm>
            <a:off x="804054" y="1763976"/>
            <a:ext cx="10566763" cy="4453944"/>
          </a:xfrm>
        </p:spPr>
        <p:txBody>
          <a:bodyPr vert="horz" lIns="91440" tIns="45720" rIns="91440" bIns="45720" rtlCol="0" anchor="t">
            <a:noAutofit/>
          </a:bodyPr>
          <a:lstStyle/>
          <a:p>
            <a:pPr>
              <a:lnSpc>
                <a:spcPct val="150000"/>
              </a:lnSpc>
            </a:pPr>
            <a:r>
              <a:rPr lang="ja-JP" altLang="en-US" sz="2800" dirty="0">
                <a:solidFill>
                  <a:srgbClr val="543E34"/>
                </a:solidFill>
                <a:ea typeface="Microsoft JhengHei" panose="020B0604030504040204" pitchFamily="34" charset="-120"/>
                <a:cs typeface="+mn-lt"/>
              </a:rPr>
              <a:t>貪者。以勢凌術制</a:t>
            </a:r>
            <a:r>
              <a:rPr lang="ja-JP" sz="2800" dirty="0">
                <a:solidFill>
                  <a:srgbClr val="543E34"/>
                </a:solidFill>
                <a:ea typeface="Microsoft JhengHei" panose="020B0604030504040204" pitchFamily="34" charset="-120"/>
                <a:cs typeface="+mn-lt"/>
              </a:rPr>
              <a:t>。</a:t>
            </a:r>
            <a:r>
              <a:rPr lang="ja-JP" altLang="en-US" sz="2800" dirty="0">
                <a:solidFill>
                  <a:srgbClr val="543E34"/>
                </a:solidFill>
                <a:ea typeface="Microsoft JhengHei" panose="020B0604030504040204" pitchFamily="34" charset="-120"/>
                <a:cs typeface="+mn-lt"/>
              </a:rPr>
              <a:t>多得</a:t>
            </a:r>
            <a:r>
              <a:rPr lang="ja-JP" sz="2800" dirty="0">
                <a:solidFill>
                  <a:srgbClr val="543E34"/>
                </a:solidFill>
                <a:ea typeface="Microsoft JhengHei" panose="020B0604030504040204" pitchFamily="34" charset="-120"/>
                <a:cs typeface="+mn-lt"/>
              </a:rPr>
              <a:t>人</a:t>
            </a:r>
            <a:r>
              <a:rPr lang="ja-JP" altLang="en-US" sz="2800" dirty="0">
                <a:solidFill>
                  <a:srgbClr val="543E34"/>
                </a:solidFill>
                <a:ea typeface="Microsoft JhengHei" panose="020B0604030504040204" pitchFamily="34" charset="-120"/>
                <a:cs typeface="+mn-lt"/>
              </a:rPr>
              <a:t>財爲能。而美其名。則曰智謀。</a:t>
            </a:r>
            <a:endParaRPr lang="en-GB" altLang="ja-JP" sz="2800" dirty="0">
              <a:solidFill>
                <a:srgbClr val="543E34"/>
              </a:solidFill>
              <a:ea typeface="Microsoft JhengHei" panose="020B0604030504040204" pitchFamily="34" charset="-120"/>
              <a:cs typeface="+mn-lt"/>
            </a:endParaRPr>
          </a:p>
          <a:p>
            <a:pPr>
              <a:lnSpc>
                <a:spcPct val="150000"/>
              </a:lnSpc>
            </a:pPr>
            <a:r>
              <a:rPr lang="ja-JP" altLang="en-US" sz="2800" dirty="0">
                <a:solidFill>
                  <a:srgbClr val="543E34"/>
                </a:solidFill>
                <a:ea typeface="Microsoft JhengHei" panose="020B0604030504040204" pitchFamily="34" charset="-120"/>
                <a:cs typeface="+mn-lt"/>
              </a:rPr>
              <a:t>很</a:t>
            </a:r>
            <a:r>
              <a:rPr lang="ja-JP" sz="2800" dirty="0">
                <a:solidFill>
                  <a:srgbClr val="543E34"/>
                </a:solidFill>
                <a:ea typeface="Microsoft JhengHei" panose="020B0604030504040204" pitchFamily="34" charset="-120"/>
                <a:cs typeface="+mn-lt"/>
              </a:rPr>
              <a:t>者。</a:t>
            </a:r>
            <a:r>
              <a:rPr lang="ja-JP" altLang="en-US" sz="2800" dirty="0">
                <a:solidFill>
                  <a:srgbClr val="543E34"/>
                </a:solidFill>
                <a:ea typeface="Microsoft JhengHei" panose="020B0604030504040204" pitchFamily="34" charset="-120"/>
                <a:cs typeface="+mn-lt"/>
              </a:rPr>
              <a:t>以強梁刁險。陷人害人</a:t>
            </a:r>
            <a:r>
              <a:rPr lang="ja-JP" sz="2800" dirty="0">
                <a:solidFill>
                  <a:srgbClr val="543E34"/>
                </a:solidFill>
                <a:ea typeface="Microsoft JhengHei" panose="020B0604030504040204" pitchFamily="34" charset="-120"/>
                <a:cs typeface="+mn-lt"/>
              </a:rPr>
              <a:t>爲能</a:t>
            </a:r>
            <a:r>
              <a:rPr lang="ja-JP" altLang="en-US" sz="2800" dirty="0">
                <a:solidFill>
                  <a:srgbClr val="543E34"/>
                </a:solidFill>
                <a:ea typeface="Microsoft JhengHei" panose="020B0604030504040204" pitchFamily="34" charset="-120"/>
                <a:cs typeface="+mn-lt"/>
              </a:rPr>
              <a:t>。而美其名。則曰辣手。</a:t>
            </a:r>
            <a:endParaRPr lang="en-GB" altLang="ja-JP" sz="2800" dirty="0">
              <a:solidFill>
                <a:srgbClr val="543E34"/>
              </a:solidFill>
              <a:ea typeface="Microsoft JhengHei" panose="020B0604030504040204" pitchFamily="34" charset="-120"/>
              <a:cs typeface="+mn-lt"/>
            </a:endParaRPr>
          </a:p>
          <a:p>
            <a:pPr>
              <a:lnSpc>
                <a:spcPct val="150000"/>
              </a:lnSpc>
            </a:pPr>
            <a:r>
              <a:rPr lang="ja-JP" altLang="en-US" sz="2800" dirty="0">
                <a:solidFill>
                  <a:srgbClr val="543E34"/>
                </a:solidFill>
                <a:ea typeface="Microsoft JhengHei" panose="020B0604030504040204" pitchFamily="34" charset="-120"/>
                <a:cs typeface="+mn-lt"/>
              </a:rPr>
              <a:t>淫者。以行奸賣俏</a:t>
            </a:r>
            <a:r>
              <a:rPr lang="zh-CN" altLang="en-US" dirty="0">
                <a:solidFill>
                  <a:srgbClr val="543E34"/>
                </a:solidFill>
                <a:ea typeface="Microsoft JhengHei" panose="020B0604030504040204" pitchFamily="34" charset="-120"/>
                <a:cs typeface="+mn-lt"/>
              </a:rPr>
              <a:t>（</a:t>
            </a:r>
            <a:r>
              <a:rPr lang="en-GB" altLang="zh-CN" dirty="0" err="1">
                <a:solidFill>
                  <a:srgbClr val="543E34"/>
                </a:solidFill>
                <a:ea typeface="Microsoft JhengHei" panose="020B0604030504040204" pitchFamily="34" charset="-120"/>
                <a:cs typeface="+mn-lt"/>
              </a:rPr>
              <a:t>qiào</a:t>
            </a:r>
            <a:r>
              <a:rPr lang="zh-CN" altLang="en-US" dirty="0">
                <a:solidFill>
                  <a:srgbClr val="543E34"/>
                </a:solidFill>
                <a:ea typeface="Microsoft JhengHei" panose="020B0604030504040204" pitchFamily="34" charset="-120"/>
                <a:cs typeface="+mn-lt"/>
              </a:rPr>
              <a:t>）</a:t>
            </a:r>
            <a:r>
              <a:rPr lang="ja-JP" altLang="en-US" sz="2800" dirty="0">
                <a:solidFill>
                  <a:srgbClr val="543E34"/>
                </a:solidFill>
                <a:ea typeface="Microsoft JhengHei" panose="020B0604030504040204" pitchFamily="34" charset="-120"/>
                <a:cs typeface="+mn-lt"/>
              </a:rPr>
              <a:t>。誘</a:t>
            </a:r>
            <a:r>
              <a:rPr lang="ja-JP" sz="2800" dirty="0">
                <a:solidFill>
                  <a:srgbClr val="543E34"/>
                </a:solidFill>
                <a:ea typeface="Microsoft JhengHei" panose="020B0604030504040204" pitchFamily="34" charset="-120"/>
                <a:cs typeface="+mn-lt"/>
              </a:rPr>
              <a:t>人</a:t>
            </a:r>
            <a:r>
              <a:rPr lang="ja-JP" altLang="en-US" sz="2800" dirty="0">
                <a:solidFill>
                  <a:srgbClr val="543E34"/>
                </a:solidFill>
                <a:ea typeface="Microsoft JhengHei" panose="020B0604030504040204" pitchFamily="34" charset="-120"/>
                <a:cs typeface="+mn-lt"/>
              </a:rPr>
              <a:t>妻女爲能。而美其名。則曰風流。</a:t>
            </a:r>
            <a:endParaRPr lang="en-GB" altLang="ja-JP" sz="2800" dirty="0">
              <a:solidFill>
                <a:srgbClr val="543E34"/>
              </a:solidFill>
              <a:ea typeface="Microsoft JhengHei" panose="020B0604030504040204" pitchFamily="34" charset="-120"/>
              <a:cs typeface="+mn-lt"/>
            </a:endParaRPr>
          </a:p>
          <a:p>
            <a:pPr>
              <a:lnSpc>
                <a:spcPct val="150000"/>
              </a:lnSpc>
            </a:pPr>
            <a:r>
              <a:rPr lang="ja-JP" altLang="en-US" sz="2800" dirty="0">
                <a:solidFill>
                  <a:srgbClr val="543E34"/>
                </a:solidFill>
                <a:ea typeface="Microsoft JhengHei" panose="020B0604030504040204" pitchFamily="34" charset="-120"/>
                <a:cs typeface="+mn-lt"/>
              </a:rPr>
              <a:t>佞</a:t>
            </a:r>
            <a:r>
              <a:rPr lang="ja-JP" sz="2800" dirty="0">
                <a:solidFill>
                  <a:srgbClr val="543E34"/>
                </a:solidFill>
                <a:ea typeface="Microsoft JhengHei" panose="020B0604030504040204" pitchFamily="34" charset="-120"/>
                <a:cs typeface="+mn-lt"/>
              </a:rPr>
              <a:t>者。</a:t>
            </a:r>
            <a:r>
              <a:rPr lang="ja-JP" altLang="en-US" sz="2800" dirty="0">
                <a:solidFill>
                  <a:srgbClr val="543E34"/>
                </a:solidFill>
                <a:ea typeface="Microsoft JhengHei" panose="020B0604030504040204" pitchFamily="34" charset="-120"/>
                <a:cs typeface="+mn-lt"/>
              </a:rPr>
              <a:t>以逢迎哄騙爲</a:t>
            </a:r>
            <a:r>
              <a:rPr lang="ja-JP" sz="2800" dirty="0">
                <a:solidFill>
                  <a:srgbClr val="543E34"/>
                </a:solidFill>
                <a:ea typeface="Microsoft JhengHei" panose="020B0604030504040204" pitchFamily="34" charset="-120"/>
                <a:cs typeface="+mn-lt"/>
              </a:rPr>
              <a:t>能。</a:t>
            </a:r>
            <a:r>
              <a:rPr lang="ja-JP" altLang="en-US" sz="2800" dirty="0">
                <a:solidFill>
                  <a:srgbClr val="543E34"/>
                </a:solidFill>
                <a:ea typeface="Microsoft JhengHei" panose="020B0604030504040204" pitchFamily="34" charset="-120"/>
                <a:cs typeface="+mn-lt"/>
              </a:rPr>
              <a:t>而美其名。曰伶俐。</a:t>
            </a:r>
            <a:endParaRPr lang="en-GB" altLang="ja-JP" sz="2800" dirty="0">
              <a:solidFill>
                <a:srgbClr val="543E34"/>
              </a:solidFill>
              <a:ea typeface="Microsoft JhengHei" panose="020B0604030504040204" pitchFamily="34" charset="-120"/>
              <a:cs typeface="+mn-lt"/>
            </a:endParaRPr>
          </a:p>
          <a:p>
            <a:pPr>
              <a:lnSpc>
                <a:spcPct val="150000"/>
              </a:lnSpc>
            </a:pPr>
            <a:r>
              <a:rPr lang="ja-JP" altLang="en-US" sz="2800" dirty="0">
                <a:solidFill>
                  <a:srgbClr val="543E34"/>
                </a:solidFill>
                <a:ea typeface="Microsoft JhengHei" panose="020B0604030504040204" pitchFamily="34" charset="-120"/>
                <a:cs typeface="+mn-lt"/>
              </a:rPr>
              <a:t>讒者。</a:t>
            </a:r>
            <a:r>
              <a:rPr lang="ja-JP" sz="2800" dirty="0">
                <a:solidFill>
                  <a:srgbClr val="543E34"/>
                </a:solidFill>
                <a:ea typeface="Microsoft JhengHei" panose="020B0604030504040204" pitchFamily="34" charset="-120"/>
                <a:cs typeface="+mn-lt"/>
              </a:rPr>
              <a:t>以</a:t>
            </a:r>
            <a:r>
              <a:rPr lang="ja-JP" altLang="en-US" sz="2800" dirty="0">
                <a:solidFill>
                  <a:srgbClr val="543E34"/>
                </a:solidFill>
                <a:ea typeface="Microsoft JhengHei" panose="020B0604030504040204" pitchFamily="34" charset="-120"/>
                <a:cs typeface="+mn-lt"/>
              </a:rPr>
              <a:t>造謠生事爲能。而美其名。曰口才。諸如此類。不可殫</a:t>
            </a:r>
            <a:r>
              <a:rPr lang="zh-CN" altLang="en-US" dirty="0">
                <a:solidFill>
                  <a:srgbClr val="543E34"/>
                </a:solidFill>
                <a:ea typeface="Microsoft JhengHei" panose="020B0604030504040204" pitchFamily="34" charset="-120"/>
                <a:cs typeface="+mn-lt"/>
              </a:rPr>
              <a:t>（</a:t>
            </a:r>
            <a:r>
              <a:rPr lang="en-GB" altLang="zh-CN" dirty="0">
                <a:solidFill>
                  <a:srgbClr val="543E34"/>
                </a:solidFill>
                <a:ea typeface="Microsoft JhengHei" panose="020B0604030504040204" pitchFamily="34" charset="-120"/>
                <a:cs typeface="+mn-lt"/>
              </a:rPr>
              <a:t>	</a:t>
            </a:r>
            <a:r>
              <a:rPr lang="en-GB" altLang="zh-CN" dirty="0" err="1">
                <a:solidFill>
                  <a:srgbClr val="543E34"/>
                </a:solidFill>
                <a:ea typeface="Microsoft JhengHei" panose="020B0604030504040204" pitchFamily="34" charset="-120"/>
                <a:cs typeface="+mn-lt"/>
              </a:rPr>
              <a:t>dān</a:t>
            </a:r>
            <a:r>
              <a:rPr lang="zh-CN" altLang="en-US" dirty="0">
                <a:solidFill>
                  <a:srgbClr val="543E34"/>
                </a:solidFill>
                <a:ea typeface="Microsoft JhengHei" panose="020B0604030504040204" pitchFamily="34" charset="-120"/>
                <a:cs typeface="+mn-lt"/>
              </a:rPr>
              <a:t>，</a:t>
            </a:r>
            <a:r>
              <a:rPr lang="zh-CN" altLang="en-US" dirty="0"/>
              <a:t> 竭盡 </a:t>
            </a:r>
            <a:r>
              <a:rPr lang="zh-CN" altLang="en-US" dirty="0">
                <a:solidFill>
                  <a:srgbClr val="543E34"/>
                </a:solidFill>
                <a:ea typeface="Microsoft JhengHei" panose="020B0604030504040204" pitchFamily="34" charset="-120"/>
                <a:cs typeface="+mn-lt"/>
              </a:rPr>
              <a:t>）</a:t>
            </a:r>
            <a:r>
              <a:rPr lang="ja-JP" altLang="en-US" sz="2800" dirty="0">
                <a:solidFill>
                  <a:srgbClr val="543E34"/>
                </a:solidFill>
                <a:ea typeface="Microsoft JhengHei" panose="020B0604030504040204" pitchFamily="34" charset="-120"/>
                <a:cs typeface="+mn-lt"/>
              </a:rPr>
              <a:t>述</a:t>
            </a:r>
            <a:r>
              <a:rPr lang="ja-JP" sz="2800" dirty="0">
                <a:solidFill>
                  <a:srgbClr val="543E34"/>
                </a:solidFill>
                <a:ea typeface="Microsoft JhengHei" panose="020B0604030504040204" pitchFamily="34" charset="-120"/>
                <a:cs typeface="+mn-lt"/>
              </a:rPr>
              <a:t>。</a:t>
            </a:r>
            <a:r>
              <a:rPr lang="ja-JP" altLang="en-US" sz="2800" dirty="0">
                <a:solidFill>
                  <a:srgbClr val="543E34"/>
                </a:solidFill>
                <a:latin typeface="Gill Sans Nova"/>
                <a:ea typeface="Microsoft JhengHei" panose="020B0604030504040204" pitchFamily="34" charset="-120"/>
                <a:cs typeface="+mn-lt"/>
              </a:rPr>
              <a:t>（</a:t>
            </a:r>
            <a:r>
              <a:rPr lang="en-US" altLang="ja-JP" sz="2800" dirty="0">
                <a:solidFill>
                  <a:srgbClr val="543E34"/>
                </a:solidFill>
                <a:latin typeface="Gill Sans Nova"/>
                <a:ea typeface="Microsoft JhengHei" panose="020B0604030504040204" pitchFamily="34" charset="-120"/>
                <a:cs typeface="+mn-lt"/>
              </a:rPr>
              <a:t>p.412</a:t>
            </a:r>
            <a:r>
              <a:rPr lang="ja-JP" altLang="en-US" sz="2800" dirty="0">
                <a:solidFill>
                  <a:srgbClr val="543E34"/>
                </a:solidFill>
                <a:latin typeface="Gill Sans Nova"/>
                <a:ea typeface="Microsoft JhengHei" panose="020B0604030504040204" pitchFamily="34" charset="-120"/>
                <a:cs typeface="+mn-lt"/>
              </a:rPr>
              <a:t>）</a:t>
            </a:r>
            <a:endParaRPr lang="ja-JP" altLang="en-US" sz="2800" dirty="0">
              <a:solidFill>
                <a:srgbClr val="000000"/>
              </a:solidFill>
              <a:latin typeface="Gill Sans Nova"/>
              <a:ea typeface="Microsoft JhengHei" panose="020B0604030504040204" pitchFamily="34" charset="-120"/>
              <a:cs typeface="+mn-lt"/>
            </a:endParaRPr>
          </a:p>
          <a:p>
            <a:pPr>
              <a:lnSpc>
                <a:spcPct val="150000"/>
              </a:lnSpc>
            </a:pPr>
            <a:endParaRPr lang="ja-JP" altLang="en-US" sz="2800" dirty="0"/>
          </a:p>
        </p:txBody>
      </p:sp>
      <p:sp>
        <p:nvSpPr>
          <p:cNvPr id="5" name="Slide Number Placeholder 4">
            <a:extLst>
              <a:ext uri="{FF2B5EF4-FFF2-40B4-BE49-F238E27FC236}">
                <a16:creationId xmlns:a16="http://schemas.microsoft.com/office/drawing/2014/main" id="{4C98F594-57E5-8DE9-3E0B-3D27D0669389}"/>
              </a:ext>
            </a:extLst>
          </p:cNvPr>
          <p:cNvSpPr>
            <a:spLocks noGrp="1"/>
          </p:cNvSpPr>
          <p:nvPr>
            <p:ph type="sldNum" sz="quarter" idx="4"/>
          </p:nvPr>
        </p:nvSpPr>
        <p:spPr>
          <a:xfrm>
            <a:off x="11353800" y="5879804"/>
            <a:ext cx="661416" cy="895899"/>
          </a:xfrm>
        </p:spPr>
        <p:txBody>
          <a:bodyPr/>
          <a:lstStyle/>
          <a:p>
            <a:fld id="{58FB4751-880F-D840-AAA9-3A15815CC996}" type="slidenum">
              <a:rPr lang="en-US" smtClean="0"/>
              <a:pPr/>
              <a:t>17</a:t>
            </a:fld>
            <a:endParaRPr lang="en-US" dirty="0"/>
          </a:p>
        </p:txBody>
      </p:sp>
    </p:spTree>
    <p:extLst>
      <p:ext uri="{BB962C8B-B14F-4D97-AF65-F5344CB8AC3E}">
        <p14:creationId xmlns:p14="http://schemas.microsoft.com/office/powerpoint/2010/main" val="24263632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175DD4-B5C6-69E8-DAD8-E45E5E6BF597}"/>
            </a:ext>
          </a:extLst>
        </p:cNvPr>
        <p:cNvGrpSpPr/>
        <p:nvPr/>
      </p:nvGrpSpPr>
      <p:grpSpPr>
        <a:xfrm>
          <a:off x="0" y="0"/>
          <a:ext cx="0" cy="0"/>
          <a:chOff x="0" y="0"/>
          <a:chExt cx="0" cy="0"/>
        </a:xfrm>
      </p:grpSpPr>
      <p:sp>
        <p:nvSpPr>
          <p:cNvPr id="11" name="Title 10">
            <a:extLst>
              <a:ext uri="{FF2B5EF4-FFF2-40B4-BE49-F238E27FC236}">
                <a16:creationId xmlns:a16="http://schemas.microsoft.com/office/drawing/2014/main" id="{3558ECB3-F7E2-23D1-C67B-301A41767166}"/>
              </a:ext>
            </a:extLst>
          </p:cNvPr>
          <p:cNvSpPr>
            <a:spLocks noGrp="1"/>
          </p:cNvSpPr>
          <p:nvPr>
            <p:ph type="title"/>
          </p:nvPr>
        </p:nvSpPr>
        <p:spPr>
          <a:xfrm>
            <a:off x="801267" y="789219"/>
            <a:ext cx="10390792" cy="881639"/>
          </a:xfrm>
        </p:spPr>
        <p:txBody>
          <a:bodyPr/>
          <a:lstStyle/>
          <a:p>
            <a:r>
              <a:rPr lang="ja-JP" altLang="en-US" sz="4400" b="1" dirty="0">
                <a:ea typeface="Microsoft JhengHei" panose="020B0604030504040204" pitchFamily="34" charset="-120"/>
                <a:cs typeface="+mj-lt"/>
              </a:rPr>
              <a:t>忍作殘害</a:t>
            </a:r>
            <a:r>
              <a:rPr lang="ja-JP" sz="4400" b="1" dirty="0">
                <a:ea typeface="Microsoft JhengHei" panose="020B0604030504040204" pitchFamily="34" charset="-120"/>
                <a:cs typeface="+mj-lt"/>
              </a:rPr>
              <a:t>。</a:t>
            </a:r>
            <a:endParaRPr lang="en-US" dirty="0"/>
          </a:p>
        </p:txBody>
      </p:sp>
      <p:sp>
        <p:nvSpPr>
          <p:cNvPr id="25" name="Content Placeholder 24">
            <a:extLst>
              <a:ext uri="{FF2B5EF4-FFF2-40B4-BE49-F238E27FC236}">
                <a16:creationId xmlns:a16="http://schemas.microsoft.com/office/drawing/2014/main" id="{7E9650A3-E771-CCB5-D686-38ACC49897C8}"/>
              </a:ext>
            </a:extLst>
          </p:cNvPr>
          <p:cNvSpPr>
            <a:spLocks noGrp="1"/>
          </p:cNvSpPr>
          <p:nvPr>
            <p:ph sz="quarter" idx="12"/>
          </p:nvPr>
        </p:nvSpPr>
        <p:spPr>
          <a:xfrm>
            <a:off x="804054" y="1763976"/>
            <a:ext cx="10566763" cy="4453944"/>
          </a:xfrm>
        </p:spPr>
        <p:txBody>
          <a:bodyPr vert="horz" lIns="91440" tIns="45720" rIns="91440" bIns="45720" rtlCol="0" anchor="t">
            <a:noAutofit/>
          </a:bodyPr>
          <a:lstStyle/>
          <a:p>
            <a:pPr>
              <a:lnSpc>
                <a:spcPct val="150000"/>
              </a:lnSpc>
            </a:pPr>
            <a:r>
              <a:rPr lang="en-GB" altLang="zh-TW" sz="2800" dirty="0">
                <a:solidFill>
                  <a:srgbClr val="543E34"/>
                </a:solidFill>
                <a:ea typeface="Microsoft JhengHei" panose="020B0604030504040204" pitchFamily="34" charset="-120"/>
                <a:cs typeface="+mn-lt"/>
              </a:rPr>
              <a:t>	</a:t>
            </a:r>
            <a:r>
              <a:rPr lang="zh-TW" altLang="en-US" sz="2800" dirty="0">
                <a:solidFill>
                  <a:srgbClr val="543E34"/>
                </a:solidFill>
                <a:ea typeface="Microsoft JhengHei" panose="020B0604030504040204" pitchFamily="34" charset="-120"/>
                <a:cs typeface="+mn-lt"/>
              </a:rPr>
              <a:t>生我之日。謂之母難。親在。固當齋心致敬。親亡。更宜蔬食呼天。乃恣口腹。以殺眾類乎。</a:t>
            </a:r>
            <a:r>
              <a:rPr lang="zh-TW" altLang="en-US" sz="2800" dirty="0">
                <a:solidFill>
                  <a:srgbClr val="C00000"/>
                </a:solidFill>
                <a:ea typeface="Microsoft JhengHei" panose="020B0604030504040204" pitchFamily="34" charset="-120"/>
                <a:cs typeface="+mn-lt"/>
              </a:rPr>
              <a:t>故生日不可殺生也</a:t>
            </a:r>
            <a:r>
              <a:rPr lang="zh-TW" altLang="en-US" sz="2800" dirty="0">
                <a:solidFill>
                  <a:srgbClr val="543E34"/>
                </a:solidFill>
                <a:ea typeface="Microsoft JhengHei" panose="020B0604030504040204" pitchFamily="34" charset="-120"/>
                <a:cs typeface="+mn-lt"/>
              </a:rPr>
              <a:t>。</a:t>
            </a:r>
            <a:r>
              <a:rPr lang="en-GB" sz="2800" dirty="0"/>
              <a:t> </a:t>
            </a:r>
          </a:p>
          <a:p>
            <a:pPr>
              <a:lnSpc>
                <a:spcPct val="150000"/>
              </a:lnSpc>
            </a:pPr>
            <a:r>
              <a:rPr lang="en-GB" sz="2800" dirty="0"/>
              <a:t>	</a:t>
            </a:r>
            <a:r>
              <a:rPr lang="en-GB" sz="2800" dirty="0" err="1"/>
              <a:t>凡人無子則悲。有子則喜。今乃慶其子生。令他子死。且嬰兒始生。不求長壽。而反造業乎。</a:t>
            </a:r>
            <a:r>
              <a:rPr lang="en-GB" sz="2800" dirty="0" err="1">
                <a:solidFill>
                  <a:srgbClr val="C00000"/>
                </a:solidFill>
              </a:rPr>
              <a:t>故生子不可殺生也</a:t>
            </a:r>
            <a:r>
              <a:rPr lang="en-GB" sz="2800" dirty="0"/>
              <a:t>。</a:t>
            </a:r>
          </a:p>
          <a:p>
            <a:pPr>
              <a:lnSpc>
                <a:spcPct val="150000"/>
              </a:lnSpc>
            </a:pPr>
            <a:r>
              <a:rPr lang="en-GB" sz="2800" dirty="0"/>
              <a:t>	</a:t>
            </a:r>
            <a:r>
              <a:rPr lang="en-GB" sz="2800" dirty="0" err="1"/>
              <a:t>喪以哀爲主。殺乃罪之魁</a:t>
            </a:r>
            <a:r>
              <a:rPr lang="zh-CN" altLang="en-US" dirty="0"/>
              <a:t>（</a:t>
            </a:r>
            <a:r>
              <a:rPr lang="en-GB" altLang="zh-CN" dirty="0" err="1"/>
              <a:t>kuí</a:t>
            </a:r>
            <a:r>
              <a:rPr lang="zh-CN" altLang="en-US" dirty="0"/>
              <a:t>）</a:t>
            </a:r>
            <a:r>
              <a:rPr lang="en-GB" sz="2800" dirty="0"/>
              <a:t>。</a:t>
            </a:r>
            <a:r>
              <a:rPr lang="en-GB" sz="2800" dirty="0" err="1"/>
              <a:t>陳燕享於哭泣之位。徒飽生人。侈鼎俎於棺槨之前。益增怨業。</a:t>
            </a:r>
            <a:r>
              <a:rPr lang="en-GB" sz="2800" dirty="0" err="1">
                <a:solidFill>
                  <a:srgbClr val="C00000"/>
                </a:solidFill>
              </a:rPr>
              <a:t>故喪事不可殺生也</a:t>
            </a:r>
            <a:r>
              <a:rPr lang="en-GB" sz="2800" dirty="0"/>
              <a:t>。</a:t>
            </a:r>
          </a:p>
          <a:p>
            <a:pPr>
              <a:lnSpc>
                <a:spcPct val="150000"/>
              </a:lnSpc>
            </a:pPr>
            <a:endParaRPr lang="en-GB" sz="2800" dirty="0"/>
          </a:p>
        </p:txBody>
      </p:sp>
      <p:sp>
        <p:nvSpPr>
          <p:cNvPr id="5" name="Slide Number Placeholder 4">
            <a:extLst>
              <a:ext uri="{FF2B5EF4-FFF2-40B4-BE49-F238E27FC236}">
                <a16:creationId xmlns:a16="http://schemas.microsoft.com/office/drawing/2014/main" id="{B523ED26-F5C9-7323-8A79-2A69CA097431}"/>
              </a:ext>
            </a:extLst>
          </p:cNvPr>
          <p:cNvSpPr>
            <a:spLocks noGrp="1"/>
          </p:cNvSpPr>
          <p:nvPr>
            <p:ph type="sldNum" sz="quarter" idx="4"/>
          </p:nvPr>
        </p:nvSpPr>
        <p:spPr>
          <a:xfrm>
            <a:off x="11353800" y="5879804"/>
            <a:ext cx="661416" cy="895899"/>
          </a:xfrm>
        </p:spPr>
        <p:txBody>
          <a:bodyPr/>
          <a:lstStyle/>
          <a:p>
            <a:fld id="{58FB4751-880F-D840-AAA9-3A15815CC996}" type="slidenum">
              <a:rPr lang="en-US" smtClean="0"/>
              <a:pPr/>
              <a:t>18</a:t>
            </a:fld>
            <a:endParaRPr lang="en-US" dirty="0"/>
          </a:p>
        </p:txBody>
      </p:sp>
    </p:spTree>
    <p:extLst>
      <p:ext uri="{BB962C8B-B14F-4D97-AF65-F5344CB8AC3E}">
        <p14:creationId xmlns:p14="http://schemas.microsoft.com/office/powerpoint/2010/main" val="29322131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5380D8-DCD1-4CEA-5648-C124F2489422}"/>
            </a:ext>
          </a:extLst>
        </p:cNvPr>
        <p:cNvGrpSpPr/>
        <p:nvPr/>
      </p:nvGrpSpPr>
      <p:grpSpPr>
        <a:xfrm>
          <a:off x="0" y="0"/>
          <a:ext cx="0" cy="0"/>
          <a:chOff x="0" y="0"/>
          <a:chExt cx="0" cy="0"/>
        </a:xfrm>
      </p:grpSpPr>
      <p:sp>
        <p:nvSpPr>
          <p:cNvPr id="11" name="Title 10">
            <a:extLst>
              <a:ext uri="{FF2B5EF4-FFF2-40B4-BE49-F238E27FC236}">
                <a16:creationId xmlns:a16="http://schemas.microsoft.com/office/drawing/2014/main" id="{7197FAB3-841A-6751-89B1-C2847B81F693}"/>
              </a:ext>
            </a:extLst>
          </p:cNvPr>
          <p:cNvSpPr>
            <a:spLocks noGrp="1"/>
          </p:cNvSpPr>
          <p:nvPr>
            <p:ph type="title"/>
          </p:nvPr>
        </p:nvSpPr>
        <p:spPr>
          <a:xfrm>
            <a:off x="801267" y="789219"/>
            <a:ext cx="10390792" cy="881639"/>
          </a:xfrm>
        </p:spPr>
        <p:txBody>
          <a:bodyPr/>
          <a:lstStyle/>
          <a:p>
            <a:r>
              <a:rPr lang="ja-JP" altLang="en-US" sz="4400" b="1" dirty="0">
                <a:ea typeface="Microsoft JhengHei" panose="020B0604030504040204" pitchFamily="34" charset="-120"/>
                <a:cs typeface="+mj-lt"/>
              </a:rPr>
              <a:t>忍作殘害</a:t>
            </a:r>
            <a:r>
              <a:rPr lang="ja-JP" sz="4400" b="1" dirty="0">
                <a:ea typeface="Microsoft JhengHei" panose="020B0604030504040204" pitchFamily="34" charset="-120"/>
                <a:cs typeface="+mj-lt"/>
              </a:rPr>
              <a:t>。</a:t>
            </a:r>
            <a:endParaRPr lang="en-US" dirty="0"/>
          </a:p>
        </p:txBody>
      </p:sp>
      <p:sp>
        <p:nvSpPr>
          <p:cNvPr id="25" name="Content Placeholder 24">
            <a:extLst>
              <a:ext uri="{FF2B5EF4-FFF2-40B4-BE49-F238E27FC236}">
                <a16:creationId xmlns:a16="http://schemas.microsoft.com/office/drawing/2014/main" id="{3E2BF266-2881-DB83-BEB0-4D1E2232A7C9}"/>
              </a:ext>
            </a:extLst>
          </p:cNvPr>
          <p:cNvSpPr>
            <a:spLocks noGrp="1"/>
          </p:cNvSpPr>
          <p:nvPr>
            <p:ph sz="quarter" idx="12"/>
          </p:nvPr>
        </p:nvSpPr>
        <p:spPr>
          <a:xfrm>
            <a:off x="804054" y="1763976"/>
            <a:ext cx="10566763" cy="4453944"/>
          </a:xfrm>
        </p:spPr>
        <p:txBody>
          <a:bodyPr vert="horz" lIns="91440" tIns="45720" rIns="91440" bIns="45720" rtlCol="0" anchor="t">
            <a:noAutofit/>
          </a:bodyPr>
          <a:lstStyle/>
          <a:p>
            <a:pPr>
              <a:lnSpc>
                <a:spcPct val="150000"/>
              </a:lnSpc>
            </a:pPr>
            <a:r>
              <a:rPr lang="en-GB" sz="2800" dirty="0"/>
              <a:t>	</a:t>
            </a:r>
            <a:r>
              <a:rPr lang="en-GB" sz="2800" dirty="0" err="1"/>
              <a:t>春秋祭祀，忌日薦先。原以傾子孫之血誠耳。但當放生以消宿罪。豈宜殺害以造新殃乎。</a:t>
            </a:r>
            <a:r>
              <a:rPr lang="en-GB" sz="2800" dirty="0" err="1">
                <a:solidFill>
                  <a:srgbClr val="C00000"/>
                </a:solidFill>
              </a:rPr>
              <a:t>故祭祀不可殺生也</a:t>
            </a:r>
            <a:r>
              <a:rPr lang="en-GB" sz="2800" dirty="0"/>
              <a:t>。</a:t>
            </a:r>
            <a:endParaRPr lang="en-GB" altLang="zh-TW" sz="2800" dirty="0">
              <a:solidFill>
                <a:srgbClr val="543E34"/>
              </a:solidFill>
              <a:ea typeface="Microsoft JhengHei" panose="020B0604030504040204" pitchFamily="34" charset="-120"/>
              <a:cs typeface="+mn-lt"/>
            </a:endParaRPr>
          </a:p>
          <a:p>
            <a:pPr>
              <a:lnSpc>
                <a:spcPct val="150000"/>
              </a:lnSpc>
            </a:pPr>
            <a:r>
              <a:rPr lang="en-GB" altLang="zh-TW" sz="2800" dirty="0">
                <a:solidFill>
                  <a:srgbClr val="543E34"/>
                </a:solidFill>
                <a:ea typeface="Microsoft JhengHei" panose="020B0604030504040204" pitchFamily="34" charset="-120"/>
                <a:cs typeface="+mn-lt"/>
              </a:rPr>
              <a:t>	</a:t>
            </a:r>
            <a:r>
              <a:rPr lang="en-GB" sz="2800" dirty="0" err="1"/>
              <a:t>人有疾病。輒殺生祀神以祈佑。不知己欲求生。反殺他命以活我命。神果有靈。其來饗乎。</a:t>
            </a:r>
            <a:r>
              <a:rPr lang="en-GB" sz="2800" dirty="0" err="1">
                <a:solidFill>
                  <a:srgbClr val="C00000"/>
                </a:solidFill>
              </a:rPr>
              <a:t>故祈禳不可殺生也</a:t>
            </a:r>
            <a:r>
              <a:rPr lang="en-GB" sz="2800" dirty="0"/>
              <a:t>。</a:t>
            </a:r>
          </a:p>
          <a:p>
            <a:pPr>
              <a:lnSpc>
                <a:spcPct val="150000"/>
              </a:lnSpc>
            </a:pPr>
            <a:r>
              <a:rPr lang="en-GB" sz="2800" dirty="0"/>
              <a:t>	</a:t>
            </a:r>
            <a:r>
              <a:rPr lang="en-GB" sz="2800" dirty="0" err="1"/>
              <a:t>平等爲佛。正直爲神。斷無因賄降福之理。今人告許宰殺。此名惡願。縱得遂心。凶報在後。</a:t>
            </a:r>
            <a:r>
              <a:rPr lang="en-GB" sz="2800" dirty="0" err="1">
                <a:solidFill>
                  <a:srgbClr val="C00000"/>
                </a:solidFill>
              </a:rPr>
              <a:t>故許願不可殺生也</a:t>
            </a:r>
            <a:r>
              <a:rPr lang="en-GB" sz="2800" dirty="0"/>
              <a:t>……</a:t>
            </a:r>
            <a:r>
              <a:rPr lang="zh-CN" altLang="en-US" sz="2800" dirty="0">
                <a:ea typeface="Microsoft JhengHei" panose="020B0604030504040204" pitchFamily="34" charset="-120"/>
              </a:rPr>
              <a:t>（</a:t>
            </a:r>
            <a:r>
              <a:rPr lang="en-GB" altLang="zh-CN" sz="2800" dirty="0">
                <a:ea typeface="Microsoft JhengHei" panose="020B0604030504040204" pitchFamily="34" charset="-120"/>
              </a:rPr>
              <a:t>p.421</a:t>
            </a:r>
            <a:r>
              <a:rPr lang="zh-CN" altLang="en-US" sz="2800" dirty="0">
                <a:ea typeface="Microsoft JhengHei" panose="020B0604030504040204" pitchFamily="34" charset="-120"/>
              </a:rPr>
              <a:t>）</a:t>
            </a:r>
            <a:endParaRPr lang="en-GB" sz="2800" dirty="0">
              <a:ea typeface="Microsoft JhengHei" panose="020B0604030504040204" pitchFamily="34" charset="-120"/>
            </a:endParaRPr>
          </a:p>
        </p:txBody>
      </p:sp>
      <p:sp>
        <p:nvSpPr>
          <p:cNvPr id="5" name="Slide Number Placeholder 4">
            <a:extLst>
              <a:ext uri="{FF2B5EF4-FFF2-40B4-BE49-F238E27FC236}">
                <a16:creationId xmlns:a16="http://schemas.microsoft.com/office/drawing/2014/main" id="{9CACD1A2-4600-9F60-A370-E14906D64E74}"/>
              </a:ext>
            </a:extLst>
          </p:cNvPr>
          <p:cNvSpPr>
            <a:spLocks noGrp="1"/>
          </p:cNvSpPr>
          <p:nvPr>
            <p:ph type="sldNum" sz="quarter" idx="4"/>
          </p:nvPr>
        </p:nvSpPr>
        <p:spPr>
          <a:xfrm>
            <a:off x="11353800" y="5879804"/>
            <a:ext cx="661416" cy="895899"/>
          </a:xfrm>
        </p:spPr>
        <p:txBody>
          <a:bodyPr/>
          <a:lstStyle/>
          <a:p>
            <a:fld id="{58FB4751-880F-D840-AAA9-3A15815CC996}" type="slidenum">
              <a:rPr lang="en-US" smtClean="0"/>
              <a:pPr/>
              <a:t>19</a:t>
            </a:fld>
            <a:endParaRPr lang="en-US" dirty="0"/>
          </a:p>
        </p:txBody>
      </p:sp>
    </p:spTree>
    <p:extLst>
      <p:ext uri="{BB962C8B-B14F-4D97-AF65-F5344CB8AC3E}">
        <p14:creationId xmlns:p14="http://schemas.microsoft.com/office/powerpoint/2010/main" val="18206035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B0D499-0CCA-A9F0-80ED-3DE4F2061F4D}"/>
            </a:ext>
          </a:extLst>
        </p:cNvPr>
        <p:cNvGrpSpPr/>
        <p:nvPr/>
      </p:nvGrpSpPr>
      <p:grpSpPr>
        <a:xfrm>
          <a:off x="0" y="0"/>
          <a:ext cx="0" cy="0"/>
          <a:chOff x="0" y="0"/>
          <a:chExt cx="0" cy="0"/>
        </a:xfrm>
      </p:grpSpPr>
      <p:sp>
        <p:nvSpPr>
          <p:cNvPr id="11" name="Title 10">
            <a:extLst>
              <a:ext uri="{FF2B5EF4-FFF2-40B4-BE49-F238E27FC236}">
                <a16:creationId xmlns:a16="http://schemas.microsoft.com/office/drawing/2014/main" id="{9AC5D24C-CA31-B327-821E-78DEA6E71E6D}"/>
              </a:ext>
            </a:extLst>
          </p:cNvPr>
          <p:cNvSpPr>
            <a:spLocks noGrp="1"/>
          </p:cNvSpPr>
          <p:nvPr>
            <p:ph type="title"/>
          </p:nvPr>
        </p:nvSpPr>
        <p:spPr>
          <a:xfrm>
            <a:off x="801267" y="789219"/>
            <a:ext cx="10390792" cy="881639"/>
          </a:xfrm>
        </p:spPr>
        <p:txBody>
          <a:bodyPr/>
          <a:lstStyle/>
          <a:p>
            <a:r>
              <a:rPr lang="ja-JP" altLang="en-US" sz="4400" b="1" dirty="0">
                <a:ea typeface="Microsoft JhengHei" panose="020B0604030504040204" pitchFamily="34" charset="-120"/>
                <a:cs typeface="+mj-lt"/>
              </a:rPr>
              <a:t>忍作殘害</a:t>
            </a:r>
            <a:r>
              <a:rPr lang="ja-JP" sz="4400" b="1" dirty="0">
                <a:ea typeface="Microsoft JhengHei" panose="020B0604030504040204" pitchFamily="34" charset="-120"/>
                <a:cs typeface="+mj-lt"/>
              </a:rPr>
              <a:t>。</a:t>
            </a:r>
            <a:endParaRPr lang="en-US" dirty="0"/>
          </a:p>
        </p:txBody>
      </p:sp>
      <p:sp>
        <p:nvSpPr>
          <p:cNvPr id="25" name="Content Placeholder 24">
            <a:extLst>
              <a:ext uri="{FF2B5EF4-FFF2-40B4-BE49-F238E27FC236}">
                <a16:creationId xmlns:a16="http://schemas.microsoft.com/office/drawing/2014/main" id="{FCA7F9FD-6D03-4B2B-444E-133D2ACA11B1}"/>
              </a:ext>
            </a:extLst>
          </p:cNvPr>
          <p:cNvSpPr>
            <a:spLocks noGrp="1"/>
          </p:cNvSpPr>
          <p:nvPr>
            <p:ph sz="quarter" idx="12"/>
          </p:nvPr>
        </p:nvSpPr>
        <p:spPr>
          <a:xfrm>
            <a:off x="804054" y="1763976"/>
            <a:ext cx="10566763" cy="4453944"/>
          </a:xfrm>
        </p:spPr>
        <p:txBody>
          <a:bodyPr vert="horz" lIns="91440" tIns="45720" rIns="91440" bIns="45720" rtlCol="0" anchor="t">
            <a:noAutofit/>
          </a:bodyPr>
          <a:lstStyle/>
          <a:p>
            <a:pPr>
              <a:lnSpc>
                <a:spcPct val="150000"/>
              </a:lnSpc>
            </a:pPr>
            <a:r>
              <a:rPr lang="en-GB" sz="2800" dirty="0"/>
              <a:t>	</a:t>
            </a:r>
            <a:r>
              <a:rPr lang="zh-TW" altLang="en-US" sz="2800" dirty="0"/>
              <a:t>許真君。幼喜獵。遇一麑</a:t>
            </a:r>
            <a:r>
              <a:rPr lang="zh-CN" altLang="en-US" dirty="0"/>
              <a:t>（</a:t>
            </a:r>
            <a:r>
              <a:rPr lang="en-GB" altLang="zh-CN" dirty="0" err="1"/>
              <a:t>ní</a:t>
            </a:r>
            <a:r>
              <a:rPr lang="zh-CN" altLang="en-US" dirty="0"/>
              <a:t>，小鹿）</a:t>
            </a:r>
            <a:r>
              <a:rPr lang="zh-TW" altLang="en-US" sz="2800" dirty="0"/>
              <a:t>殪</a:t>
            </a:r>
            <a:r>
              <a:rPr lang="zh-CN" altLang="en-US" dirty="0"/>
              <a:t>（</a:t>
            </a:r>
            <a:r>
              <a:rPr lang="en-GB" dirty="0"/>
              <a:t> </a:t>
            </a:r>
            <a:r>
              <a:rPr lang="en-GB" dirty="0" err="1"/>
              <a:t>yì</a:t>
            </a:r>
            <a:r>
              <a:rPr lang="en-GB" dirty="0"/>
              <a:t> </a:t>
            </a:r>
            <a:r>
              <a:rPr lang="zh-CN" altLang="en-US" dirty="0"/>
              <a:t>， 殺 ）</a:t>
            </a:r>
            <a:r>
              <a:rPr lang="zh-TW" altLang="en-US" sz="2800" dirty="0"/>
              <a:t>之。旁有一麋</a:t>
            </a:r>
            <a:r>
              <a:rPr lang="zh-CN" altLang="en-US" dirty="0"/>
              <a:t>（</a:t>
            </a:r>
            <a:r>
              <a:rPr lang="en-GB" altLang="zh-CN" dirty="0" err="1"/>
              <a:t>mí</a:t>
            </a:r>
            <a:r>
              <a:rPr lang="zh-CN" altLang="en-US" dirty="0"/>
              <a:t>）</a:t>
            </a:r>
            <a:r>
              <a:rPr lang="zh-TW" altLang="en-US" sz="2800" dirty="0"/>
              <a:t>。舐之踰時不活。悲躍而死。真君刳之。見其腸寸裂。遂投弓歎曰。悲夫。天性之愛。物類亦至此乎。乃去而學道。濟人利物。證仙果。</a:t>
            </a:r>
            <a:endParaRPr lang="en-GB" sz="2800" dirty="0">
              <a:ea typeface="Microsoft JhengHei" panose="020B0604030504040204" pitchFamily="34" charset="-120"/>
            </a:endParaRPr>
          </a:p>
        </p:txBody>
      </p:sp>
      <p:sp>
        <p:nvSpPr>
          <p:cNvPr id="5" name="Slide Number Placeholder 4">
            <a:extLst>
              <a:ext uri="{FF2B5EF4-FFF2-40B4-BE49-F238E27FC236}">
                <a16:creationId xmlns:a16="http://schemas.microsoft.com/office/drawing/2014/main" id="{E8D53598-E4AA-0C92-2DFD-A301619DCC8C}"/>
              </a:ext>
            </a:extLst>
          </p:cNvPr>
          <p:cNvSpPr>
            <a:spLocks noGrp="1"/>
          </p:cNvSpPr>
          <p:nvPr>
            <p:ph type="sldNum" sz="quarter" idx="4"/>
          </p:nvPr>
        </p:nvSpPr>
        <p:spPr>
          <a:xfrm>
            <a:off x="11353800" y="5879804"/>
            <a:ext cx="661416" cy="895899"/>
          </a:xfrm>
        </p:spPr>
        <p:txBody>
          <a:bodyPr/>
          <a:lstStyle/>
          <a:p>
            <a:fld id="{58FB4751-880F-D840-AAA9-3A15815CC996}" type="slidenum">
              <a:rPr lang="en-US" smtClean="0"/>
              <a:pPr/>
              <a:t>20</a:t>
            </a:fld>
            <a:endParaRPr lang="en-US" dirty="0"/>
          </a:p>
        </p:txBody>
      </p:sp>
    </p:spTree>
    <p:extLst>
      <p:ext uri="{BB962C8B-B14F-4D97-AF65-F5344CB8AC3E}">
        <p14:creationId xmlns:p14="http://schemas.microsoft.com/office/powerpoint/2010/main" val="21660578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3353D3-2657-5345-4F52-190DB0249BBD}"/>
            </a:ext>
          </a:extLst>
        </p:cNvPr>
        <p:cNvGrpSpPr/>
        <p:nvPr/>
      </p:nvGrpSpPr>
      <p:grpSpPr>
        <a:xfrm>
          <a:off x="0" y="0"/>
          <a:ext cx="0" cy="0"/>
          <a:chOff x="0" y="0"/>
          <a:chExt cx="0" cy="0"/>
        </a:xfrm>
      </p:grpSpPr>
      <p:sp>
        <p:nvSpPr>
          <p:cNvPr id="11" name="Title 10">
            <a:extLst>
              <a:ext uri="{FF2B5EF4-FFF2-40B4-BE49-F238E27FC236}">
                <a16:creationId xmlns:a16="http://schemas.microsoft.com/office/drawing/2014/main" id="{14841D7F-252B-DC7E-E0C6-D93452D95FA6}"/>
              </a:ext>
            </a:extLst>
          </p:cNvPr>
          <p:cNvSpPr>
            <a:spLocks noGrp="1"/>
          </p:cNvSpPr>
          <p:nvPr>
            <p:ph type="title"/>
          </p:nvPr>
        </p:nvSpPr>
        <p:spPr>
          <a:xfrm>
            <a:off x="801267" y="929896"/>
            <a:ext cx="10390792" cy="881639"/>
          </a:xfrm>
        </p:spPr>
        <p:txBody>
          <a:bodyPr/>
          <a:lstStyle/>
          <a:p>
            <a:r>
              <a:rPr lang="zh-TW" altLang="en-US" sz="4400" b="1" dirty="0">
                <a:ea typeface="Microsoft JhengHei" panose="020B0604030504040204" pitchFamily="34" charset="-120"/>
                <a:cs typeface="+mj-lt"/>
              </a:rPr>
              <a:t>陰賊良善。</a:t>
            </a:r>
            <a:endParaRPr lang="en-US" dirty="0"/>
          </a:p>
        </p:txBody>
      </p:sp>
      <p:sp>
        <p:nvSpPr>
          <p:cNvPr id="25" name="Content Placeholder 24">
            <a:extLst>
              <a:ext uri="{FF2B5EF4-FFF2-40B4-BE49-F238E27FC236}">
                <a16:creationId xmlns:a16="http://schemas.microsoft.com/office/drawing/2014/main" id="{6D8AA324-0298-2B19-5935-BBFF1FA5CACF}"/>
              </a:ext>
            </a:extLst>
          </p:cNvPr>
          <p:cNvSpPr>
            <a:spLocks noGrp="1"/>
          </p:cNvSpPr>
          <p:nvPr>
            <p:ph sz="quarter" idx="12"/>
          </p:nvPr>
        </p:nvSpPr>
        <p:spPr>
          <a:xfrm>
            <a:off x="804054" y="1763976"/>
            <a:ext cx="10566763" cy="4453944"/>
          </a:xfrm>
        </p:spPr>
        <p:txBody>
          <a:bodyPr vert="horz" lIns="91440" tIns="45720" rIns="91440" bIns="45720" rtlCol="0" anchor="t">
            <a:noAutofit/>
          </a:bodyPr>
          <a:lstStyle/>
          <a:p>
            <a:pPr>
              <a:lnSpc>
                <a:spcPct val="150000"/>
              </a:lnSpc>
            </a:pPr>
            <a:r>
              <a:rPr lang="en-GB" sz="2800" dirty="0"/>
              <a:t>	</a:t>
            </a:r>
            <a:endParaRPr lang="en-GB" sz="2800" dirty="0">
              <a:ea typeface="Microsoft JhengHei" panose="020B0604030504040204" pitchFamily="34" charset="-120"/>
            </a:endParaRPr>
          </a:p>
        </p:txBody>
      </p:sp>
      <p:sp>
        <p:nvSpPr>
          <p:cNvPr id="5" name="Slide Number Placeholder 4">
            <a:extLst>
              <a:ext uri="{FF2B5EF4-FFF2-40B4-BE49-F238E27FC236}">
                <a16:creationId xmlns:a16="http://schemas.microsoft.com/office/drawing/2014/main" id="{E345AC5D-12DA-0422-D36E-CAF2A66BC5F0}"/>
              </a:ext>
            </a:extLst>
          </p:cNvPr>
          <p:cNvSpPr>
            <a:spLocks noGrp="1"/>
          </p:cNvSpPr>
          <p:nvPr>
            <p:ph type="sldNum" sz="quarter" idx="4"/>
          </p:nvPr>
        </p:nvSpPr>
        <p:spPr>
          <a:xfrm>
            <a:off x="11353800" y="5879804"/>
            <a:ext cx="661416" cy="895899"/>
          </a:xfrm>
        </p:spPr>
        <p:txBody>
          <a:bodyPr/>
          <a:lstStyle/>
          <a:p>
            <a:fld id="{58FB4751-880F-D840-AAA9-3A15815CC996}" type="slidenum">
              <a:rPr lang="en-US" smtClean="0"/>
              <a:pPr/>
              <a:t>21</a:t>
            </a:fld>
            <a:endParaRPr lang="en-US" dirty="0"/>
          </a:p>
        </p:txBody>
      </p:sp>
      <p:sp>
        <p:nvSpPr>
          <p:cNvPr id="2" name="Content Placeholder 24">
            <a:extLst>
              <a:ext uri="{FF2B5EF4-FFF2-40B4-BE49-F238E27FC236}">
                <a16:creationId xmlns:a16="http://schemas.microsoft.com/office/drawing/2014/main" id="{A8B9609B-34DD-B01A-7433-7277EC4DF18B}"/>
              </a:ext>
            </a:extLst>
          </p:cNvPr>
          <p:cNvSpPr txBox="1">
            <a:spLocks/>
          </p:cNvSpPr>
          <p:nvPr/>
        </p:nvSpPr>
        <p:spPr>
          <a:xfrm>
            <a:off x="956454" y="2057053"/>
            <a:ext cx="10235605" cy="3822751"/>
          </a:xfrm>
          <a:prstGeom prst="rect">
            <a:avLst/>
          </a:prstGeom>
        </p:spPr>
        <p:txBody>
          <a:bodyPr vert="horz" lIns="91440" tIns="45720" rIns="91440" bIns="45720" rtlCol="0" anchor="t">
            <a:noAutofit/>
          </a:bodyPr>
          <a:lstStyle>
            <a:lvl1pPr marL="0" indent="0" algn="l"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Microsoft JhengHei" panose="020B0604030504040204" pitchFamily="34" charset="-120"/>
                <a:ea typeface="+mn-ea"/>
                <a:cs typeface="+mn-cs"/>
              </a:defRPr>
            </a:lvl1pPr>
            <a:lvl2pPr marL="228600" indent="-228600" algn="l" defTabSz="914400" rtl="0" eaLnBrk="1" latinLnBrk="0" hangingPunct="1">
              <a:lnSpc>
                <a:spcPct val="90000"/>
              </a:lnSpc>
              <a:spcBef>
                <a:spcPts val="1000"/>
              </a:spcBef>
              <a:buFont typeface="Courier New" panose="02070309020205020404" pitchFamily="49" charset="0"/>
              <a:buChar char="o"/>
              <a:defRPr sz="2000" b="0" i="0" kern="1200">
                <a:solidFill>
                  <a:schemeClr val="tx1"/>
                </a:solidFill>
                <a:latin typeface="Microsoft JhengHei" panose="020B0604030504040204" pitchFamily="34" charset="-120"/>
                <a:ea typeface="+mn-ea"/>
                <a:cs typeface="+mn-cs"/>
              </a:defRPr>
            </a:lvl2pPr>
            <a:lvl3pPr marL="685800" indent="-228600" algn="l" defTabSz="914400" rtl="0" eaLnBrk="1" latinLnBrk="0" hangingPunct="1">
              <a:lnSpc>
                <a:spcPct val="90000"/>
              </a:lnSpc>
              <a:spcBef>
                <a:spcPts val="1000"/>
              </a:spcBef>
              <a:buFont typeface="Courier New" panose="02070309020205020404" pitchFamily="49" charset="0"/>
              <a:buChar char="o"/>
              <a:defRPr sz="2000" b="0" i="0" kern="1200">
                <a:solidFill>
                  <a:schemeClr val="tx1"/>
                </a:solidFill>
                <a:latin typeface="Microsoft JhengHei" panose="020B0604030504040204" pitchFamily="34" charset="-120"/>
                <a:ea typeface="+mn-ea"/>
                <a:cs typeface="+mn-cs"/>
              </a:defRPr>
            </a:lvl3pPr>
            <a:lvl4pPr marL="1143000" indent="-228600" algn="l" defTabSz="914400" rtl="0" eaLnBrk="1" latinLnBrk="0" hangingPunct="1">
              <a:lnSpc>
                <a:spcPct val="90000"/>
              </a:lnSpc>
              <a:spcBef>
                <a:spcPts val="1000"/>
              </a:spcBef>
              <a:buFont typeface="Courier New" panose="02070309020205020404" pitchFamily="49" charset="0"/>
              <a:buChar char="o"/>
              <a:defRPr sz="2000" b="0" i="0" kern="1200">
                <a:solidFill>
                  <a:schemeClr val="tx1"/>
                </a:solidFill>
                <a:latin typeface="Microsoft JhengHei" panose="020B0604030504040204" pitchFamily="34" charset="-120"/>
                <a:ea typeface="+mn-ea"/>
                <a:cs typeface="+mn-cs"/>
              </a:defRPr>
            </a:lvl4pPr>
            <a:lvl5pPr marL="1600200" indent="-228600" algn="l" defTabSz="914400" rtl="0" eaLnBrk="1" latinLnBrk="0" hangingPunct="1">
              <a:lnSpc>
                <a:spcPct val="90000"/>
              </a:lnSpc>
              <a:spcBef>
                <a:spcPts val="1000"/>
              </a:spcBef>
              <a:buFont typeface="Courier New" panose="02070309020205020404" pitchFamily="49" charset="0"/>
              <a:buChar char="o"/>
              <a:defRPr sz="2000" b="0" i="0" kern="1200">
                <a:solidFill>
                  <a:schemeClr val="tx1"/>
                </a:solidFill>
                <a:latin typeface="Microsoft JhengHei" panose="020B0604030504040204" pitchFamily="34" charset="-12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50000"/>
              </a:lnSpc>
            </a:pPr>
            <a:r>
              <a:rPr lang="en-GB" sz="2800" dirty="0"/>
              <a:t>	</a:t>
            </a:r>
            <a:r>
              <a:rPr lang="zh-TW" altLang="en-US" sz="2800" u="sng" dirty="0"/>
              <a:t>陰賊</a:t>
            </a:r>
            <a:r>
              <a:rPr lang="zh-TW" altLang="en-US" sz="2800" dirty="0"/>
              <a:t>。</a:t>
            </a:r>
            <a:r>
              <a:rPr lang="zh-TW" altLang="en-US" sz="2800" dirty="0">
                <a:solidFill>
                  <a:srgbClr val="C10000"/>
                </a:solidFill>
              </a:rPr>
              <a:t>陰謀賊害也</a:t>
            </a:r>
            <a:r>
              <a:rPr lang="zh-TW" altLang="en-US" sz="2800" dirty="0"/>
              <a:t>。如暗箭傷人。最爲難防。且人由我害。而我不任惡名。此魑魅</a:t>
            </a:r>
            <a:r>
              <a:rPr lang="zh-CN" altLang="en-US" dirty="0"/>
              <a:t>（</a:t>
            </a:r>
            <a:r>
              <a:rPr lang="en-GB" altLang="zh-CN" dirty="0" err="1"/>
              <a:t>chī</a:t>
            </a:r>
            <a:r>
              <a:rPr lang="en-GB" altLang="zh-CN" dirty="0"/>
              <a:t> </a:t>
            </a:r>
            <a:r>
              <a:rPr lang="en-GB" altLang="zh-CN" dirty="0" err="1"/>
              <a:t>mèi</a:t>
            </a:r>
            <a:r>
              <a:rPr lang="zh-CN" altLang="en-US" dirty="0"/>
              <a:t>）</a:t>
            </a:r>
            <a:r>
              <a:rPr lang="zh-TW" altLang="en-US" sz="2800" dirty="0"/>
              <a:t>魍魎</a:t>
            </a:r>
            <a:r>
              <a:rPr lang="zh-CN" altLang="en-US" dirty="0"/>
              <a:t>（</a:t>
            </a:r>
            <a:r>
              <a:rPr lang="en-GB" altLang="zh-CN" dirty="0" err="1"/>
              <a:t>wǎng</a:t>
            </a:r>
            <a:r>
              <a:rPr lang="en-GB" altLang="zh-CN" dirty="0"/>
              <a:t> </a:t>
            </a:r>
            <a:r>
              <a:rPr lang="en-GB" altLang="zh-CN" dirty="0" err="1"/>
              <a:t>liǎng</a:t>
            </a:r>
            <a:r>
              <a:rPr lang="zh-CN" altLang="en-US" dirty="0"/>
              <a:t>）</a:t>
            </a:r>
            <a:r>
              <a:rPr lang="zh-TW" altLang="en-US" sz="2800" dirty="0"/>
              <a:t>之尤者。施之餘人皆不可。</a:t>
            </a:r>
            <a:r>
              <a:rPr lang="zh-TW" altLang="en-US" sz="2800" dirty="0">
                <a:solidFill>
                  <a:srgbClr val="C10000"/>
                </a:solidFill>
              </a:rPr>
              <a:t>施之良善。則尤不可。蓋良善者。民之望也。在一國。則一國重。在一鄉。則一鄉重。其可陰賊之乎。</a:t>
            </a:r>
            <a:endParaRPr lang="en-GB" sz="2800" dirty="0">
              <a:solidFill>
                <a:srgbClr val="C10000"/>
              </a:solidFill>
              <a:ea typeface="Microsoft JhengHei" panose="020B0604030504040204" pitchFamily="34" charset="-120"/>
            </a:endParaRPr>
          </a:p>
        </p:txBody>
      </p:sp>
    </p:spTree>
    <p:extLst>
      <p:ext uri="{BB962C8B-B14F-4D97-AF65-F5344CB8AC3E}">
        <p14:creationId xmlns:p14="http://schemas.microsoft.com/office/powerpoint/2010/main" val="7325533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55846C-585C-E982-2054-C6C6BE06E0C8}"/>
            </a:ext>
          </a:extLst>
        </p:cNvPr>
        <p:cNvGrpSpPr/>
        <p:nvPr/>
      </p:nvGrpSpPr>
      <p:grpSpPr>
        <a:xfrm>
          <a:off x="0" y="0"/>
          <a:ext cx="0" cy="0"/>
          <a:chOff x="0" y="0"/>
          <a:chExt cx="0" cy="0"/>
        </a:xfrm>
      </p:grpSpPr>
      <p:sp>
        <p:nvSpPr>
          <p:cNvPr id="11" name="Title 10">
            <a:extLst>
              <a:ext uri="{FF2B5EF4-FFF2-40B4-BE49-F238E27FC236}">
                <a16:creationId xmlns:a16="http://schemas.microsoft.com/office/drawing/2014/main" id="{C43B2774-B38A-9B94-FFEA-CAB449D48673}"/>
              </a:ext>
            </a:extLst>
          </p:cNvPr>
          <p:cNvSpPr>
            <a:spLocks noGrp="1"/>
          </p:cNvSpPr>
          <p:nvPr>
            <p:ph type="title"/>
          </p:nvPr>
        </p:nvSpPr>
        <p:spPr>
          <a:xfrm>
            <a:off x="801267" y="972103"/>
            <a:ext cx="10390792" cy="881639"/>
          </a:xfrm>
        </p:spPr>
        <p:txBody>
          <a:bodyPr/>
          <a:lstStyle/>
          <a:p>
            <a:r>
              <a:rPr lang="zh-TW" altLang="en-US" sz="4400" b="1" dirty="0">
                <a:ea typeface="Microsoft JhengHei" panose="020B0604030504040204" pitchFamily="34" charset="-120"/>
                <a:cs typeface="+mj-lt"/>
              </a:rPr>
              <a:t>陰賊良善。</a:t>
            </a:r>
            <a:endParaRPr lang="en-US" dirty="0"/>
          </a:p>
        </p:txBody>
      </p:sp>
      <p:sp>
        <p:nvSpPr>
          <p:cNvPr id="25" name="Content Placeholder 24">
            <a:extLst>
              <a:ext uri="{FF2B5EF4-FFF2-40B4-BE49-F238E27FC236}">
                <a16:creationId xmlns:a16="http://schemas.microsoft.com/office/drawing/2014/main" id="{BDED9BAA-6039-FDAC-0AE2-463A29E1D331}"/>
              </a:ext>
            </a:extLst>
          </p:cNvPr>
          <p:cNvSpPr>
            <a:spLocks noGrp="1"/>
          </p:cNvSpPr>
          <p:nvPr>
            <p:ph sz="quarter" idx="12"/>
          </p:nvPr>
        </p:nvSpPr>
        <p:spPr>
          <a:xfrm>
            <a:off x="804054" y="1763976"/>
            <a:ext cx="10566763" cy="4453944"/>
          </a:xfrm>
        </p:spPr>
        <p:txBody>
          <a:bodyPr vert="horz" lIns="91440" tIns="45720" rIns="91440" bIns="45720" rtlCol="0" anchor="t">
            <a:noAutofit/>
          </a:bodyPr>
          <a:lstStyle/>
          <a:p>
            <a:pPr>
              <a:lnSpc>
                <a:spcPct val="150000"/>
              </a:lnSpc>
            </a:pPr>
            <a:r>
              <a:rPr lang="en-GB" sz="2800"/>
              <a:t>	</a:t>
            </a:r>
            <a:endParaRPr lang="en-GB" sz="2800" dirty="0">
              <a:ea typeface="Microsoft JhengHei" panose="020B0604030504040204" pitchFamily="34" charset="-120"/>
            </a:endParaRPr>
          </a:p>
        </p:txBody>
      </p:sp>
      <p:sp>
        <p:nvSpPr>
          <p:cNvPr id="5" name="Slide Number Placeholder 4">
            <a:extLst>
              <a:ext uri="{FF2B5EF4-FFF2-40B4-BE49-F238E27FC236}">
                <a16:creationId xmlns:a16="http://schemas.microsoft.com/office/drawing/2014/main" id="{8568837F-18D3-BD21-AE4A-15C45C2D0016}"/>
              </a:ext>
            </a:extLst>
          </p:cNvPr>
          <p:cNvSpPr>
            <a:spLocks noGrp="1"/>
          </p:cNvSpPr>
          <p:nvPr>
            <p:ph type="sldNum" sz="quarter" idx="4"/>
          </p:nvPr>
        </p:nvSpPr>
        <p:spPr>
          <a:xfrm>
            <a:off x="11353800" y="5879804"/>
            <a:ext cx="661416" cy="895899"/>
          </a:xfrm>
        </p:spPr>
        <p:txBody>
          <a:bodyPr/>
          <a:lstStyle/>
          <a:p>
            <a:fld id="{58FB4751-880F-D840-AAA9-3A15815CC996}" type="slidenum">
              <a:rPr lang="en-US" smtClean="0"/>
              <a:pPr/>
              <a:t>22</a:t>
            </a:fld>
            <a:endParaRPr lang="en-US" dirty="0"/>
          </a:p>
        </p:txBody>
      </p:sp>
      <p:sp>
        <p:nvSpPr>
          <p:cNvPr id="2" name="Content Placeholder 24">
            <a:extLst>
              <a:ext uri="{FF2B5EF4-FFF2-40B4-BE49-F238E27FC236}">
                <a16:creationId xmlns:a16="http://schemas.microsoft.com/office/drawing/2014/main" id="{A3A06F17-2B0E-1221-C614-61E476087501}"/>
              </a:ext>
            </a:extLst>
          </p:cNvPr>
          <p:cNvSpPr txBox="1">
            <a:spLocks/>
          </p:cNvSpPr>
          <p:nvPr/>
        </p:nvSpPr>
        <p:spPr>
          <a:xfrm>
            <a:off x="978197" y="1965306"/>
            <a:ext cx="10235605" cy="4051283"/>
          </a:xfrm>
          <a:prstGeom prst="rect">
            <a:avLst/>
          </a:prstGeom>
        </p:spPr>
        <p:txBody>
          <a:bodyPr vert="horz" lIns="91440" tIns="45720" rIns="91440" bIns="45720" rtlCol="0" anchor="t">
            <a:noAutofit/>
          </a:bodyPr>
          <a:lstStyle>
            <a:lvl1pPr marL="0" indent="0" algn="l"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Microsoft JhengHei" panose="020B0604030504040204" pitchFamily="34" charset="-120"/>
                <a:ea typeface="+mn-ea"/>
                <a:cs typeface="+mn-cs"/>
              </a:defRPr>
            </a:lvl1pPr>
            <a:lvl2pPr marL="228600" indent="-228600" algn="l" defTabSz="914400" rtl="0" eaLnBrk="1" latinLnBrk="0" hangingPunct="1">
              <a:lnSpc>
                <a:spcPct val="90000"/>
              </a:lnSpc>
              <a:spcBef>
                <a:spcPts val="1000"/>
              </a:spcBef>
              <a:buFont typeface="Courier New" panose="02070309020205020404" pitchFamily="49" charset="0"/>
              <a:buChar char="o"/>
              <a:defRPr sz="2000" b="0" i="0" kern="1200">
                <a:solidFill>
                  <a:schemeClr val="tx1"/>
                </a:solidFill>
                <a:latin typeface="Microsoft JhengHei" panose="020B0604030504040204" pitchFamily="34" charset="-120"/>
                <a:ea typeface="+mn-ea"/>
                <a:cs typeface="+mn-cs"/>
              </a:defRPr>
            </a:lvl2pPr>
            <a:lvl3pPr marL="685800" indent="-228600" algn="l" defTabSz="914400" rtl="0" eaLnBrk="1" latinLnBrk="0" hangingPunct="1">
              <a:lnSpc>
                <a:spcPct val="90000"/>
              </a:lnSpc>
              <a:spcBef>
                <a:spcPts val="1000"/>
              </a:spcBef>
              <a:buFont typeface="Courier New" panose="02070309020205020404" pitchFamily="49" charset="0"/>
              <a:buChar char="o"/>
              <a:defRPr sz="2000" b="0" i="0" kern="1200">
                <a:solidFill>
                  <a:schemeClr val="tx1"/>
                </a:solidFill>
                <a:latin typeface="Microsoft JhengHei" panose="020B0604030504040204" pitchFamily="34" charset="-120"/>
                <a:ea typeface="+mn-ea"/>
                <a:cs typeface="+mn-cs"/>
              </a:defRPr>
            </a:lvl3pPr>
            <a:lvl4pPr marL="1143000" indent="-228600" algn="l" defTabSz="914400" rtl="0" eaLnBrk="1" latinLnBrk="0" hangingPunct="1">
              <a:lnSpc>
                <a:spcPct val="90000"/>
              </a:lnSpc>
              <a:spcBef>
                <a:spcPts val="1000"/>
              </a:spcBef>
              <a:buFont typeface="Courier New" panose="02070309020205020404" pitchFamily="49" charset="0"/>
              <a:buChar char="o"/>
              <a:defRPr sz="2000" b="0" i="0" kern="1200">
                <a:solidFill>
                  <a:schemeClr val="tx1"/>
                </a:solidFill>
                <a:latin typeface="Microsoft JhengHei" panose="020B0604030504040204" pitchFamily="34" charset="-120"/>
                <a:ea typeface="+mn-ea"/>
                <a:cs typeface="+mn-cs"/>
              </a:defRPr>
            </a:lvl4pPr>
            <a:lvl5pPr marL="1600200" indent="-228600" algn="l" defTabSz="914400" rtl="0" eaLnBrk="1" latinLnBrk="0" hangingPunct="1">
              <a:lnSpc>
                <a:spcPct val="90000"/>
              </a:lnSpc>
              <a:spcBef>
                <a:spcPts val="1000"/>
              </a:spcBef>
              <a:buFont typeface="Courier New" panose="02070309020205020404" pitchFamily="49" charset="0"/>
              <a:buChar char="o"/>
              <a:defRPr sz="2000" b="0" i="0" kern="1200">
                <a:solidFill>
                  <a:schemeClr val="tx1"/>
                </a:solidFill>
                <a:latin typeface="Microsoft JhengHei" panose="020B0604030504040204" pitchFamily="34" charset="-12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50000"/>
              </a:lnSpc>
            </a:pPr>
            <a:r>
              <a:rPr lang="en-US" altLang="zh-CN" sz="2800" dirty="0">
                <a:ea typeface="Microsoft JhengHei" panose="020B0604030504040204" pitchFamily="34" charset="-120"/>
              </a:rPr>
              <a:t>【</a:t>
            </a:r>
            <a:r>
              <a:rPr lang="zh-CN" altLang="en-US" sz="2800" dirty="0">
                <a:ea typeface="Microsoft JhengHei" panose="020B0604030504040204" pitchFamily="34" charset="-120"/>
              </a:rPr>
              <a:t>事例</a:t>
            </a:r>
            <a:r>
              <a:rPr lang="en-US" altLang="zh-CN" sz="2800" dirty="0">
                <a:ea typeface="Microsoft JhengHei" panose="020B0604030504040204" pitchFamily="34" charset="-120"/>
              </a:rPr>
              <a:t>】</a:t>
            </a:r>
            <a:r>
              <a:rPr lang="zh-TW" altLang="en-US" sz="2800" dirty="0">
                <a:ea typeface="Microsoft JhengHei" panose="020B0604030504040204" pitchFamily="34" charset="-120"/>
              </a:rPr>
              <a:t>唐李林甫爲相。陰險不測。賊害良善。其惡不可枚舉。將敗。見一鬼物。鋸牙鈎爪。毛身電目。以手擊甫。未幾。甫七竅流血而死。死後。朝廷敕命。奪爵。斷棺。戮尸。流子孫於嶺南。宋淳熙初。漢州震死一女。有朱書云。</a:t>
            </a:r>
            <a:r>
              <a:rPr lang="zh-TW" altLang="en-US" sz="2800" dirty="0">
                <a:solidFill>
                  <a:srgbClr val="C10000"/>
                </a:solidFill>
                <a:ea typeface="Microsoft JhengHei" panose="020B0604030504040204" pitchFamily="34" charset="-120"/>
              </a:rPr>
              <a:t>李林甫爲臣不忠。陰賊良善。三世爲娼。七世爲牛。報訖。永墮水族。</a:t>
            </a:r>
            <a:endParaRPr lang="en-GB" sz="2800" dirty="0">
              <a:solidFill>
                <a:srgbClr val="C10000"/>
              </a:solidFill>
              <a:ea typeface="Microsoft JhengHei" panose="020B0604030504040204" pitchFamily="34" charset="-120"/>
            </a:endParaRPr>
          </a:p>
        </p:txBody>
      </p:sp>
    </p:spTree>
    <p:extLst>
      <p:ext uri="{BB962C8B-B14F-4D97-AF65-F5344CB8AC3E}">
        <p14:creationId xmlns:p14="http://schemas.microsoft.com/office/powerpoint/2010/main" val="289937047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0D18BF-C451-B2FA-D245-FBF54AE97C06}"/>
            </a:ext>
          </a:extLst>
        </p:cNvPr>
        <p:cNvGrpSpPr/>
        <p:nvPr/>
      </p:nvGrpSpPr>
      <p:grpSpPr>
        <a:xfrm>
          <a:off x="0" y="0"/>
          <a:ext cx="0" cy="0"/>
          <a:chOff x="0" y="0"/>
          <a:chExt cx="0" cy="0"/>
        </a:xfrm>
      </p:grpSpPr>
      <p:sp>
        <p:nvSpPr>
          <p:cNvPr id="11" name="Title 10">
            <a:extLst>
              <a:ext uri="{FF2B5EF4-FFF2-40B4-BE49-F238E27FC236}">
                <a16:creationId xmlns:a16="http://schemas.microsoft.com/office/drawing/2014/main" id="{EC1B657B-EC41-7DF8-82C7-BC3EC4EE9F4F}"/>
              </a:ext>
            </a:extLst>
          </p:cNvPr>
          <p:cNvSpPr>
            <a:spLocks noGrp="1"/>
          </p:cNvSpPr>
          <p:nvPr>
            <p:ph type="title"/>
          </p:nvPr>
        </p:nvSpPr>
        <p:spPr>
          <a:xfrm>
            <a:off x="801267" y="843267"/>
            <a:ext cx="10390792" cy="881639"/>
          </a:xfrm>
        </p:spPr>
        <p:txBody>
          <a:bodyPr/>
          <a:lstStyle/>
          <a:p>
            <a:r>
              <a:rPr lang="zh-TW" altLang="en-US" sz="4400" b="1" dirty="0">
                <a:ea typeface="Microsoft JhengHei" panose="020B0604030504040204" pitchFamily="34" charset="-120"/>
                <a:cs typeface="+mj-lt"/>
              </a:rPr>
              <a:t>暗侮君親。</a:t>
            </a:r>
            <a:endParaRPr lang="en-US" dirty="0"/>
          </a:p>
        </p:txBody>
      </p:sp>
      <p:sp>
        <p:nvSpPr>
          <p:cNvPr id="25" name="Content Placeholder 24">
            <a:extLst>
              <a:ext uri="{FF2B5EF4-FFF2-40B4-BE49-F238E27FC236}">
                <a16:creationId xmlns:a16="http://schemas.microsoft.com/office/drawing/2014/main" id="{EA8C5776-3DEE-C4E1-7095-BA88C682A016}"/>
              </a:ext>
            </a:extLst>
          </p:cNvPr>
          <p:cNvSpPr>
            <a:spLocks noGrp="1"/>
          </p:cNvSpPr>
          <p:nvPr>
            <p:ph sz="quarter" idx="12"/>
          </p:nvPr>
        </p:nvSpPr>
        <p:spPr>
          <a:xfrm>
            <a:off x="804054" y="1763976"/>
            <a:ext cx="10566763" cy="4453944"/>
          </a:xfrm>
        </p:spPr>
        <p:txBody>
          <a:bodyPr vert="horz" lIns="91440" tIns="45720" rIns="91440" bIns="45720" rtlCol="0" anchor="t">
            <a:noAutofit/>
          </a:bodyPr>
          <a:lstStyle/>
          <a:p>
            <a:pPr>
              <a:lnSpc>
                <a:spcPct val="150000"/>
              </a:lnSpc>
            </a:pPr>
            <a:r>
              <a:rPr lang="en-GB" sz="2800" dirty="0"/>
              <a:t>	</a:t>
            </a:r>
            <a:endParaRPr lang="en-GB" sz="2800" dirty="0">
              <a:ea typeface="Microsoft JhengHei" panose="020B0604030504040204" pitchFamily="34" charset="-120"/>
            </a:endParaRPr>
          </a:p>
        </p:txBody>
      </p:sp>
      <p:sp>
        <p:nvSpPr>
          <p:cNvPr id="5" name="Slide Number Placeholder 4">
            <a:extLst>
              <a:ext uri="{FF2B5EF4-FFF2-40B4-BE49-F238E27FC236}">
                <a16:creationId xmlns:a16="http://schemas.microsoft.com/office/drawing/2014/main" id="{B9FC6A95-3100-D1DF-A4DF-3B21B52839DF}"/>
              </a:ext>
            </a:extLst>
          </p:cNvPr>
          <p:cNvSpPr>
            <a:spLocks noGrp="1"/>
          </p:cNvSpPr>
          <p:nvPr>
            <p:ph type="sldNum" sz="quarter" idx="4"/>
          </p:nvPr>
        </p:nvSpPr>
        <p:spPr>
          <a:xfrm>
            <a:off x="11353800" y="5879804"/>
            <a:ext cx="661416" cy="895899"/>
          </a:xfrm>
        </p:spPr>
        <p:txBody>
          <a:bodyPr/>
          <a:lstStyle/>
          <a:p>
            <a:fld id="{58FB4751-880F-D840-AAA9-3A15815CC996}" type="slidenum">
              <a:rPr lang="en-US" smtClean="0"/>
              <a:pPr/>
              <a:t>23</a:t>
            </a:fld>
            <a:endParaRPr lang="en-US" dirty="0"/>
          </a:p>
        </p:txBody>
      </p:sp>
      <p:sp>
        <p:nvSpPr>
          <p:cNvPr id="2" name="Content Placeholder 24">
            <a:extLst>
              <a:ext uri="{FF2B5EF4-FFF2-40B4-BE49-F238E27FC236}">
                <a16:creationId xmlns:a16="http://schemas.microsoft.com/office/drawing/2014/main" id="{6F2E6836-5C85-88A5-4E79-CACAA51DDBD0}"/>
              </a:ext>
            </a:extLst>
          </p:cNvPr>
          <p:cNvSpPr txBox="1">
            <a:spLocks/>
          </p:cNvSpPr>
          <p:nvPr/>
        </p:nvSpPr>
        <p:spPr>
          <a:xfrm>
            <a:off x="969632" y="1763976"/>
            <a:ext cx="10235605" cy="3977987"/>
          </a:xfrm>
          <a:prstGeom prst="rect">
            <a:avLst/>
          </a:prstGeom>
        </p:spPr>
        <p:txBody>
          <a:bodyPr vert="horz" lIns="91440" tIns="45720" rIns="91440" bIns="45720" rtlCol="0" anchor="t">
            <a:noAutofit/>
          </a:bodyPr>
          <a:lstStyle>
            <a:lvl1pPr marL="0" indent="0" algn="l"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Microsoft JhengHei" panose="020B0604030504040204" pitchFamily="34" charset="-120"/>
                <a:ea typeface="+mn-ea"/>
                <a:cs typeface="+mn-cs"/>
              </a:defRPr>
            </a:lvl1pPr>
            <a:lvl2pPr marL="228600" indent="-228600" algn="l" defTabSz="914400" rtl="0" eaLnBrk="1" latinLnBrk="0" hangingPunct="1">
              <a:lnSpc>
                <a:spcPct val="90000"/>
              </a:lnSpc>
              <a:spcBef>
                <a:spcPts val="1000"/>
              </a:spcBef>
              <a:buFont typeface="Courier New" panose="02070309020205020404" pitchFamily="49" charset="0"/>
              <a:buChar char="o"/>
              <a:defRPr sz="2000" b="0" i="0" kern="1200">
                <a:solidFill>
                  <a:schemeClr val="tx1"/>
                </a:solidFill>
                <a:latin typeface="Microsoft JhengHei" panose="020B0604030504040204" pitchFamily="34" charset="-120"/>
                <a:ea typeface="+mn-ea"/>
                <a:cs typeface="+mn-cs"/>
              </a:defRPr>
            </a:lvl2pPr>
            <a:lvl3pPr marL="685800" indent="-228600" algn="l" defTabSz="914400" rtl="0" eaLnBrk="1" latinLnBrk="0" hangingPunct="1">
              <a:lnSpc>
                <a:spcPct val="90000"/>
              </a:lnSpc>
              <a:spcBef>
                <a:spcPts val="1000"/>
              </a:spcBef>
              <a:buFont typeface="Courier New" panose="02070309020205020404" pitchFamily="49" charset="0"/>
              <a:buChar char="o"/>
              <a:defRPr sz="2000" b="0" i="0" kern="1200">
                <a:solidFill>
                  <a:schemeClr val="tx1"/>
                </a:solidFill>
                <a:latin typeface="Microsoft JhengHei" panose="020B0604030504040204" pitchFamily="34" charset="-120"/>
                <a:ea typeface="+mn-ea"/>
                <a:cs typeface="+mn-cs"/>
              </a:defRPr>
            </a:lvl3pPr>
            <a:lvl4pPr marL="1143000" indent="-228600" algn="l" defTabSz="914400" rtl="0" eaLnBrk="1" latinLnBrk="0" hangingPunct="1">
              <a:lnSpc>
                <a:spcPct val="90000"/>
              </a:lnSpc>
              <a:spcBef>
                <a:spcPts val="1000"/>
              </a:spcBef>
              <a:buFont typeface="Courier New" panose="02070309020205020404" pitchFamily="49" charset="0"/>
              <a:buChar char="o"/>
              <a:defRPr sz="2000" b="0" i="0" kern="1200">
                <a:solidFill>
                  <a:schemeClr val="tx1"/>
                </a:solidFill>
                <a:latin typeface="Microsoft JhengHei" panose="020B0604030504040204" pitchFamily="34" charset="-120"/>
                <a:ea typeface="+mn-ea"/>
                <a:cs typeface="+mn-cs"/>
              </a:defRPr>
            </a:lvl4pPr>
            <a:lvl5pPr marL="1600200" indent="-228600" algn="l" defTabSz="914400" rtl="0" eaLnBrk="1" latinLnBrk="0" hangingPunct="1">
              <a:lnSpc>
                <a:spcPct val="90000"/>
              </a:lnSpc>
              <a:spcBef>
                <a:spcPts val="1000"/>
              </a:spcBef>
              <a:buFont typeface="Courier New" panose="02070309020205020404" pitchFamily="49" charset="0"/>
              <a:buChar char="o"/>
              <a:defRPr sz="2000" b="0" i="0" kern="1200">
                <a:solidFill>
                  <a:schemeClr val="tx1"/>
                </a:solidFill>
                <a:latin typeface="Microsoft JhengHei" panose="020B0604030504040204" pitchFamily="34" charset="-12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50000"/>
              </a:lnSpc>
            </a:pPr>
            <a:r>
              <a:rPr lang="en-GB" sz="2800" dirty="0"/>
              <a:t>	</a:t>
            </a:r>
            <a:r>
              <a:rPr lang="zh-TW" altLang="en-US" sz="2800" u="sng" dirty="0"/>
              <a:t>暗</a:t>
            </a:r>
            <a:r>
              <a:rPr lang="zh-TW" altLang="en-US" sz="2800" dirty="0"/>
              <a:t>。</a:t>
            </a:r>
            <a:r>
              <a:rPr lang="zh-TW" altLang="en-US" sz="2800" dirty="0">
                <a:solidFill>
                  <a:srgbClr val="C10000"/>
                </a:solidFill>
              </a:rPr>
              <a:t>人所不見聞之處</a:t>
            </a:r>
            <a:r>
              <a:rPr lang="zh-TW" altLang="en-US" sz="2800" dirty="0"/>
              <a:t>。</a:t>
            </a:r>
            <a:r>
              <a:rPr lang="zh-TW" altLang="en-US" sz="2800" u="sng" dirty="0"/>
              <a:t>侮</a:t>
            </a:r>
            <a:r>
              <a:rPr lang="zh-TW" altLang="en-US" sz="2800" dirty="0"/>
              <a:t>。</a:t>
            </a:r>
            <a:r>
              <a:rPr lang="zh-TW" altLang="en-US" sz="2800" dirty="0">
                <a:solidFill>
                  <a:srgbClr val="C10000"/>
                </a:solidFill>
              </a:rPr>
              <a:t>欺也</a:t>
            </a:r>
            <a:r>
              <a:rPr lang="zh-TW" altLang="en-US" sz="2800" dirty="0"/>
              <a:t>。此句專爲好名及矯情者發。</a:t>
            </a:r>
            <a:r>
              <a:rPr lang="zh-TW" altLang="en-US" sz="2800" dirty="0">
                <a:solidFill>
                  <a:srgbClr val="C10000"/>
                </a:solidFill>
              </a:rPr>
              <a:t>君親恩同天地。</a:t>
            </a:r>
            <a:r>
              <a:rPr lang="zh-TW" altLang="en-US" sz="2800" u="sng" dirty="0"/>
              <a:t>茍食祿怠事。貪利徇私。或奸諛肆其欺罔。此心不可與君知，是暗侮君也</a:t>
            </a:r>
            <a:r>
              <a:rPr lang="zh-TW" altLang="en-US" sz="2800" dirty="0"/>
              <a:t>。</a:t>
            </a:r>
            <a:r>
              <a:rPr lang="zh-TW" altLang="en-US" sz="2800" u="sng" dirty="0"/>
              <a:t>奉養不誠。處身不肖。或粉飾蓋其違忤。此心不可與親知。是暗侮親也</a:t>
            </a:r>
            <a:r>
              <a:rPr lang="zh-TW" altLang="en-US" sz="2800" dirty="0"/>
              <a:t>。不忠不孝。害教叛道。孰過於此。生遭天禍。歿拷鄷</a:t>
            </a:r>
            <a:r>
              <a:rPr lang="zh-CN" altLang="en-US" dirty="0"/>
              <a:t>（</a:t>
            </a:r>
            <a:r>
              <a:rPr lang="en-GB" altLang="zh-CN" dirty="0" err="1"/>
              <a:t>fēng</a:t>
            </a:r>
            <a:r>
              <a:rPr lang="zh-CN" altLang="en-US" dirty="0"/>
              <a:t>）</a:t>
            </a:r>
            <a:r>
              <a:rPr lang="zh-TW" altLang="en-US" sz="2800" dirty="0"/>
              <a:t>都</a:t>
            </a:r>
            <a:r>
              <a:rPr lang="zh-CN" altLang="en-US" dirty="0"/>
              <a:t>（地府的首都）</a:t>
            </a:r>
            <a:r>
              <a:rPr lang="zh-TW" altLang="en-US" sz="2800" dirty="0"/>
              <a:t>。必也無逭</a:t>
            </a:r>
            <a:r>
              <a:rPr lang="zh-CN" altLang="en-US" dirty="0"/>
              <a:t>（</a:t>
            </a:r>
            <a:r>
              <a:rPr lang="en-GB" dirty="0" err="1"/>
              <a:t>huàn</a:t>
            </a:r>
            <a:r>
              <a:rPr lang="zh-CN" altLang="en-US" dirty="0"/>
              <a:t>，逃避）</a:t>
            </a:r>
            <a:r>
              <a:rPr lang="zh-TW" altLang="en-US" sz="2800" dirty="0"/>
              <a:t>乎。</a:t>
            </a:r>
            <a:endParaRPr lang="en-GB" sz="2800" dirty="0">
              <a:ea typeface="Microsoft JhengHei" panose="020B0604030504040204" pitchFamily="34" charset="-120"/>
            </a:endParaRPr>
          </a:p>
        </p:txBody>
      </p:sp>
    </p:spTree>
    <p:extLst>
      <p:ext uri="{BB962C8B-B14F-4D97-AF65-F5344CB8AC3E}">
        <p14:creationId xmlns:p14="http://schemas.microsoft.com/office/powerpoint/2010/main" val="137259633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4D83F3-DA69-D350-18C7-4EA629374F90}"/>
            </a:ext>
          </a:extLst>
        </p:cNvPr>
        <p:cNvGrpSpPr/>
        <p:nvPr/>
      </p:nvGrpSpPr>
      <p:grpSpPr>
        <a:xfrm>
          <a:off x="0" y="0"/>
          <a:ext cx="0" cy="0"/>
          <a:chOff x="0" y="0"/>
          <a:chExt cx="0" cy="0"/>
        </a:xfrm>
      </p:grpSpPr>
      <p:sp>
        <p:nvSpPr>
          <p:cNvPr id="11" name="Title 10">
            <a:extLst>
              <a:ext uri="{FF2B5EF4-FFF2-40B4-BE49-F238E27FC236}">
                <a16:creationId xmlns:a16="http://schemas.microsoft.com/office/drawing/2014/main" id="{5C06DD2C-7E77-CB83-3F61-14A2114A1600}"/>
              </a:ext>
            </a:extLst>
          </p:cNvPr>
          <p:cNvSpPr>
            <a:spLocks noGrp="1"/>
          </p:cNvSpPr>
          <p:nvPr>
            <p:ph type="title"/>
          </p:nvPr>
        </p:nvSpPr>
        <p:spPr>
          <a:xfrm>
            <a:off x="804054" y="958537"/>
            <a:ext cx="10390792" cy="881639"/>
          </a:xfrm>
        </p:spPr>
        <p:txBody>
          <a:bodyPr/>
          <a:lstStyle/>
          <a:p>
            <a:r>
              <a:rPr lang="zh-TW" altLang="en-US" sz="4400" b="1" dirty="0">
                <a:ea typeface="Microsoft JhengHei" panose="020B0604030504040204" pitchFamily="34" charset="-120"/>
                <a:cs typeface="+mj-lt"/>
              </a:rPr>
              <a:t>暗侮君親。</a:t>
            </a:r>
            <a:endParaRPr lang="en-US" dirty="0"/>
          </a:p>
        </p:txBody>
      </p:sp>
      <p:sp>
        <p:nvSpPr>
          <p:cNvPr id="25" name="Content Placeholder 24">
            <a:extLst>
              <a:ext uri="{FF2B5EF4-FFF2-40B4-BE49-F238E27FC236}">
                <a16:creationId xmlns:a16="http://schemas.microsoft.com/office/drawing/2014/main" id="{F1843CFB-053A-0616-71AE-D0EB532066B6}"/>
              </a:ext>
            </a:extLst>
          </p:cNvPr>
          <p:cNvSpPr>
            <a:spLocks noGrp="1"/>
          </p:cNvSpPr>
          <p:nvPr>
            <p:ph sz="quarter" idx="12"/>
          </p:nvPr>
        </p:nvSpPr>
        <p:spPr>
          <a:xfrm>
            <a:off x="804054" y="1763976"/>
            <a:ext cx="10566763" cy="4453944"/>
          </a:xfrm>
        </p:spPr>
        <p:txBody>
          <a:bodyPr vert="horz" lIns="91440" tIns="45720" rIns="91440" bIns="45720" rtlCol="0" anchor="t">
            <a:noAutofit/>
          </a:bodyPr>
          <a:lstStyle/>
          <a:p>
            <a:pPr>
              <a:lnSpc>
                <a:spcPct val="150000"/>
              </a:lnSpc>
            </a:pPr>
            <a:r>
              <a:rPr lang="en-GB" sz="2800" dirty="0"/>
              <a:t>	</a:t>
            </a:r>
            <a:endParaRPr lang="en-GB" sz="2800" dirty="0">
              <a:ea typeface="Microsoft JhengHei" panose="020B0604030504040204" pitchFamily="34" charset="-120"/>
            </a:endParaRPr>
          </a:p>
        </p:txBody>
      </p:sp>
      <p:sp>
        <p:nvSpPr>
          <p:cNvPr id="5" name="Slide Number Placeholder 4">
            <a:extLst>
              <a:ext uri="{FF2B5EF4-FFF2-40B4-BE49-F238E27FC236}">
                <a16:creationId xmlns:a16="http://schemas.microsoft.com/office/drawing/2014/main" id="{FBEB7205-1A07-1424-987E-F0E178B017FA}"/>
              </a:ext>
            </a:extLst>
          </p:cNvPr>
          <p:cNvSpPr>
            <a:spLocks noGrp="1"/>
          </p:cNvSpPr>
          <p:nvPr>
            <p:ph type="sldNum" sz="quarter" idx="4"/>
          </p:nvPr>
        </p:nvSpPr>
        <p:spPr>
          <a:xfrm>
            <a:off x="11353800" y="5879804"/>
            <a:ext cx="661416" cy="895899"/>
          </a:xfrm>
        </p:spPr>
        <p:txBody>
          <a:bodyPr/>
          <a:lstStyle/>
          <a:p>
            <a:fld id="{58FB4751-880F-D840-AAA9-3A15815CC996}" type="slidenum">
              <a:rPr lang="en-US" smtClean="0"/>
              <a:pPr/>
              <a:t>24</a:t>
            </a:fld>
            <a:endParaRPr lang="en-US" dirty="0"/>
          </a:p>
        </p:txBody>
      </p:sp>
      <p:sp>
        <p:nvSpPr>
          <p:cNvPr id="2" name="Content Placeholder 24">
            <a:extLst>
              <a:ext uri="{FF2B5EF4-FFF2-40B4-BE49-F238E27FC236}">
                <a16:creationId xmlns:a16="http://schemas.microsoft.com/office/drawing/2014/main" id="{F4B9E210-E389-DE9C-4EE2-A599A08A9278}"/>
              </a:ext>
            </a:extLst>
          </p:cNvPr>
          <p:cNvSpPr txBox="1">
            <a:spLocks/>
          </p:cNvSpPr>
          <p:nvPr/>
        </p:nvSpPr>
        <p:spPr>
          <a:xfrm>
            <a:off x="956455" y="1916376"/>
            <a:ext cx="10238392" cy="4453944"/>
          </a:xfrm>
          <a:prstGeom prst="rect">
            <a:avLst/>
          </a:prstGeom>
        </p:spPr>
        <p:txBody>
          <a:bodyPr vert="horz" lIns="91440" tIns="45720" rIns="91440" bIns="45720" rtlCol="0" anchor="t">
            <a:noAutofit/>
          </a:bodyPr>
          <a:lstStyle>
            <a:lvl1pPr marL="0" indent="0" algn="l" defTabSz="914400" rtl="0" eaLnBrk="1" latinLnBrk="0" hangingPunct="1">
              <a:lnSpc>
                <a:spcPct val="90000"/>
              </a:lnSpc>
              <a:spcBef>
                <a:spcPts val="1000"/>
              </a:spcBef>
              <a:buFont typeface="Arial" panose="020B0604020202020204" pitchFamily="34" charset="0"/>
              <a:buNone/>
              <a:defRPr sz="2000" b="0" i="0" kern="1200">
                <a:solidFill>
                  <a:schemeClr val="tx1"/>
                </a:solidFill>
                <a:latin typeface="Microsoft JhengHei" panose="020B0604030504040204" pitchFamily="34" charset="-120"/>
                <a:ea typeface="+mn-ea"/>
                <a:cs typeface="+mn-cs"/>
              </a:defRPr>
            </a:lvl1pPr>
            <a:lvl2pPr marL="228600" indent="-228600" algn="l" defTabSz="914400" rtl="0" eaLnBrk="1" latinLnBrk="0" hangingPunct="1">
              <a:lnSpc>
                <a:spcPct val="90000"/>
              </a:lnSpc>
              <a:spcBef>
                <a:spcPts val="1000"/>
              </a:spcBef>
              <a:buFont typeface="Courier New" panose="02070309020205020404" pitchFamily="49" charset="0"/>
              <a:buChar char="o"/>
              <a:defRPr sz="2000" b="0" i="0" kern="1200">
                <a:solidFill>
                  <a:schemeClr val="tx1"/>
                </a:solidFill>
                <a:latin typeface="Microsoft JhengHei" panose="020B0604030504040204" pitchFamily="34" charset="-120"/>
                <a:ea typeface="+mn-ea"/>
                <a:cs typeface="+mn-cs"/>
              </a:defRPr>
            </a:lvl2pPr>
            <a:lvl3pPr marL="685800" indent="-228600" algn="l" defTabSz="914400" rtl="0" eaLnBrk="1" latinLnBrk="0" hangingPunct="1">
              <a:lnSpc>
                <a:spcPct val="90000"/>
              </a:lnSpc>
              <a:spcBef>
                <a:spcPts val="1000"/>
              </a:spcBef>
              <a:buFont typeface="Courier New" panose="02070309020205020404" pitchFamily="49" charset="0"/>
              <a:buChar char="o"/>
              <a:defRPr sz="2000" b="0" i="0" kern="1200">
                <a:solidFill>
                  <a:schemeClr val="tx1"/>
                </a:solidFill>
                <a:latin typeface="Microsoft JhengHei" panose="020B0604030504040204" pitchFamily="34" charset="-120"/>
                <a:ea typeface="+mn-ea"/>
                <a:cs typeface="+mn-cs"/>
              </a:defRPr>
            </a:lvl3pPr>
            <a:lvl4pPr marL="1143000" indent="-228600" algn="l" defTabSz="914400" rtl="0" eaLnBrk="1" latinLnBrk="0" hangingPunct="1">
              <a:lnSpc>
                <a:spcPct val="90000"/>
              </a:lnSpc>
              <a:spcBef>
                <a:spcPts val="1000"/>
              </a:spcBef>
              <a:buFont typeface="Courier New" panose="02070309020205020404" pitchFamily="49" charset="0"/>
              <a:buChar char="o"/>
              <a:defRPr sz="2000" b="0" i="0" kern="1200">
                <a:solidFill>
                  <a:schemeClr val="tx1"/>
                </a:solidFill>
                <a:latin typeface="Microsoft JhengHei" panose="020B0604030504040204" pitchFamily="34" charset="-120"/>
                <a:ea typeface="+mn-ea"/>
                <a:cs typeface="+mn-cs"/>
              </a:defRPr>
            </a:lvl4pPr>
            <a:lvl5pPr marL="1600200" indent="-228600" algn="l" defTabSz="914400" rtl="0" eaLnBrk="1" latinLnBrk="0" hangingPunct="1">
              <a:lnSpc>
                <a:spcPct val="90000"/>
              </a:lnSpc>
              <a:spcBef>
                <a:spcPts val="1000"/>
              </a:spcBef>
              <a:buFont typeface="Courier New" panose="02070309020205020404" pitchFamily="49" charset="0"/>
              <a:buChar char="o"/>
              <a:defRPr sz="2000" b="0" i="0" kern="1200">
                <a:solidFill>
                  <a:schemeClr val="tx1"/>
                </a:solidFill>
                <a:latin typeface="Microsoft JhengHei" panose="020B0604030504040204" pitchFamily="34" charset="-12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50000"/>
              </a:lnSpc>
            </a:pPr>
            <a:r>
              <a:rPr lang="en-US" altLang="zh-CN" sz="2800" dirty="0"/>
              <a:t>【</a:t>
            </a:r>
            <a:r>
              <a:rPr lang="zh-CN" altLang="en-US" sz="2800" dirty="0"/>
              <a:t>事例</a:t>
            </a:r>
            <a:r>
              <a:rPr lang="en-US" altLang="zh-CN" sz="2800" dirty="0"/>
              <a:t>】</a:t>
            </a:r>
            <a:r>
              <a:rPr lang="zh-TW" altLang="en-US" sz="2800" dirty="0"/>
              <a:t>有兄弟二人。五日一輪養母。兄貧而弟稍豐。兄供母。饘粥</a:t>
            </a:r>
            <a:r>
              <a:rPr lang="zh-CN" altLang="en-US" dirty="0"/>
              <a:t>（</a:t>
            </a:r>
            <a:r>
              <a:rPr lang="en-GB" altLang="zh-CN" dirty="0" err="1"/>
              <a:t>zhān</a:t>
            </a:r>
            <a:r>
              <a:rPr lang="en-GB" altLang="zh-CN" dirty="0"/>
              <a:t> </a:t>
            </a:r>
            <a:r>
              <a:rPr lang="en-GB" altLang="zh-CN" dirty="0" err="1"/>
              <a:t>zhōu</a:t>
            </a:r>
            <a:r>
              <a:rPr lang="zh-CN" altLang="en-US" dirty="0"/>
              <a:t>）</a:t>
            </a:r>
            <a:r>
              <a:rPr lang="zh-TW" altLang="en-US" sz="2800" dirty="0"/>
              <a:t>不給。輪内缺二日。告母且往弟家。俟當補缺。母往告以兄意。弟令妻匿飯。而堅拒之。母乃垂淚還。忽雷電大作。擊夫婦俱死。嗟乎。不忠不孝者。明誅幽戮。唾罵萬年。禍報之慘如此。蓋君親爲五倫之首。故事君事親。尤不可不以誠爲先務也。</a:t>
            </a:r>
            <a:endParaRPr lang="en-GB" sz="2800" dirty="0">
              <a:ea typeface="Microsoft JhengHei" panose="020B0604030504040204" pitchFamily="34" charset="-120"/>
            </a:endParaRPr>
          </a:p>
        </p:txBody>
      </p:sp>
    </p:spTree>
    <p:extLst>
      <p:ext uri="{BB962C8B-B14F-4D97-AF65-F5344CB8AC3E}">
        <p14:creationId xmlns:p14="http://schemas.microsoft.com/office/powerpoint/2010/main" val="11818023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69B8C2-1CC6-64C7-3403-AD1577E25083}"/>
            </a:ext>
          </a:extLst>
        </p:cNvPr>
        <p:cNvGrpSpPr/>
        <p:nvPr/>
      </p:nvGrpSpPr>
      <p:grpSpPr>
        <a:xfrm>
          <a:off x="0" y="0"/>
          <a:ext cx="0" cy="0"/>
          <a:chOff x="0" y="0"/>
          <a:chExt cx="0" cy="0"/>
        </a:xfrm>
      </p:grpSpPr>
      <p:sp>
        <p:nvSpPr>
          <p:cNvPr id="11" name="Title 10">
            <a:extLst>
              <a:ext uri="{FF2B5EF4-FFF2-40B4-BE49-F238E27FC236}">
                <a16:creationId xmlns:a16="http://schemas.microsoft.com/office/drawing/2014/main" id="{7C5150F3-F7A1-2E04-C6DA-31D205E2F5A0}"/>
              </a:ext>
            </a:extLst>
          </p:cNvPr>
          <p:cNvSpPr>
            <a:spLocks noGrp="1"/>
          </p:cNvSpPr>
          <p:nvPr>
            <p:ph type="title"/>
          </p:nvPr>
        </p:nvSpPr>
        <p:spPr>
          <a:xfrm>
            <a:off x="801267" y="1010601"/>
            <a:ext cx="10390792" cy="881639"/>
          </a:xfrm>
        </p:spPr>
        <p:txBody>
          <a:bodyPr/>
          <a:lstStyle/>
          <a:p>
            <a:r>
              <a:rPr lang="ja-JP" sz="4400" b="1" dirty="0">
                <a:ea typeface="Microsoft JhengHei" panose="020B0604030504040204" pitchFamily="34" charset="-120"/>
                <a:cs typeface="+mj-lt"/>
              </a:rPr>
              <a:t>慢其先生。</a:t>
            </a:r>
            <a:endParaRPr lang="en-US" b="1" dirty="0">
              <a:ea typeface="Microsoft JhengHei" panose="020B0604030504040204" pitchFamily="34" charset="-120"/>
              <a:cs typeface="+mj-lt"/>
            </a:endParaRPr>
          </a:p>
        </p:txBody>
      </p:sp>
      <p:sp>
        <p:nvSpPr>
          <p:cNvPr id="25" name="Content Placeholder 24">
            <a:extLst>
              <a:ext uri="{FF2B5EF4-FFF2-40B4-BE49-F238E27FC236}">
                <a16:creationId xmlns:a16="http://schemas.microsoft.com/office/drawing/2014/main" id="{52CD4E3C-99EA-034D-1E9C-A131BA98E094}"/>
              </a:ext>
            </a:extLst>
          </p:cNvPr>
          <p:cNvSpPr>
            <a:spLocks noGrp="1"/>
          </p:cNvSpPr>
          <p:nvPr>
            <p:ph sz="quarter" idx="12"/>
          </p:nvPr>
        </p:nvSpPr>
        <p:spPr>
          <a:xfrm>
            <a:off x="804054" y="2148986"/>
            <a:ext cx="10566763" cy="3335268"/>
          </a:xfrm>
        </p:spPr>
        <p:txBody>
          <a:bodyPr vert="horz" lIns="91440" tIns="45720" rIns="91440" bIns="45720" rtlCol="0" anchor="t">
            <a:noAutofit/>
          </a:bodyPr>
          <a:lstStyle/>
          <a:p>
            <a:pPr algn="ctr">
              <a:lnSpc>
                <a:spcPct val="150000"/>
              </a:lnSpc>
            </a:pPr>
            <a:r>
              <a:rPr lang="ja-JP" altLang="en-US" sz="3200" b="1" dirty="0">
                <a:solidFill>
                  <a:srgbClr val="C00000"/>
                </a:solidFill>
                <a:ea typeface="Microsoft JhengHei" panose="020B0604030504040204" pitchFamily="34" charset="-120"/>
                <a:cs typeface="+mn-lt"/>
              </a:rPr>
              <a:t>輕慢老師。</a:t>
            </a:r>
            <a:endParaRPr lang="ja-JP" altLang="en-US" sz="2800" dirty="0">
              <a:solidFill>
                <a:srgbClr val="543E34"/>
              </a:solidFill>
              <a:ea typeface="Microsoft JhengHei" panose="020B0604030504040204" pitchFamily="34" charset="-120"/>
              <a:cs typeface="+mn-lt"/>
            </a:endParaRPr>
          </a:p>
          <a:p>
            <a:pPr>
              <a:lnSpc>
                <a:spcPct val="150000"/>
              </a:lnSpc>
            </a:pPr>
            <a:r>
              <a:rPr lang="en-GB" altLang="ja-JP" sz="2800" b="1" dirty="0">
                <a:solidFill>
                  <a:srgbClr val="543E34"/>
                </a:solidFill>
                <a:ea typeface="Microsoft JhengHei" panose="020B0604030504040204" pitchFamily="34" charset="-120"/>
                <a:cs typeface="+mn-lt"/>
              </a:rPr>
              <a:t>	</a:t>
            </a:r>
            <a:r>
              <a:rPr lang="ja-JP" sz="2800" b="1" dirty="0">
                <a:solidFill>
                  <a:srgbClr val="543E34"/>
                </a:solidFill>
                <a:ea typeface="Microsoft JhengHei" panose="020B0604030504040204" pitchFamily="34" charset="-120"/>
                <a:cs typeface="+mn-lt"/>
              </a:rPr>
              <a:t>先生者。所以傳道。授業。解惑者也。父母生我之身。尤必先生成我之學。故其尊與親君并重。</a:t>
            </a:r>
            <a:r>
              <a:rPr lang="ja-JP" sz="2800" dirty="0">
                <a:solidFill>
                  <a:srgbClr val="543E34"/>
                </a:solidFill>
                <a:ea typeface="Microsoft JhengHei" panose="020B0604030504040204" pitchFamily="34" charset="-120"/>
                <a:cs typeface="+mn-lt"/>
              </a:rPr>
              <a:t>今人延師教子。往往多出虛文。吝財虧禮。甚或言詞不遜。體貌反常。有心夷落之。此輩固去禽獸無幾。</a:t>
            </a:r>
            <a:r>
              <a:rPr lang="ja-JP" altLang="en-US" sz="2800" dirty="0">
                <a:solidFill>
                  <a:srgbClr val="543E34"/>
                </a:solidFill>
                <a:ea typeface="Microsoft JhengHei" panose="020B0604030504040204" pitchFamily="34" charset="-120"/>
                <a:cs typeface="+mn-lt"/>
              </a:rPr>
              <a:t>（</a:t>
            </a:r>
            <a:r>
              <a:rPr lang="en-US" altLang="ja-JP" sz="2800" dirty="0">
                <a:solidFill>
                  <a:srgbClr val="543E34"/>
                </a:solidFill>
                <a:ea typeface="Microsoft JhengHei" panose="020B0604030504040204" pitchFamily="34" charset="-120"/>
                <a:cs typeface="+mn-lt"/>
              </a:rPr>
              <a:t>p.438</a:t>
            </a:r>
            <a:r>
              <a:rPr lang="ja-JP" altLang="en-US" sz="2800" dirty="0">
                <a:solidFill>
                  <a:srgbClr val="543E34"/>
                </a:solidFill>
                <a:ea typeface="Microsoft JhengHei" panose="020B0604030504040204" pitchFamily="34" charset="-120"/>
                <a:cs typeface="+mn-lt"/>
              </a:rPr>
              <a:t>）</a:t>
            </a:r>
            <a:endParaRPr lang="ja-JP" altLang="en-US" sz="2800" dirty="0">
              <a:solidFill>
                <a:srgbClr val="000000"/>
              </a:solidFill>
              <a:ea typeface="Microsoft JhengHei" panose="020B0604030504040204" pitchFamily="34" charset="-120"/>
              <a:cs typeface="+mn-lt"/>
            </a:endParaRPr>
          </a:p>
        </p:txBody>
      </p:sp>
      <p:sp>
        <p:nvSpPr>
          <p:cNvPr id="5" name="Slide Number Placeholder 4">
            <a:extLst>
              <a:ext uri="{FF2B5EF4-FFF2-40B4-BE49-F238E27FC236}">
                <a16:creationId xmlns:a16="http://schemas.microsoft.com/office/drawing/2014/main" id="{96D1853A-8709-1D0A-9444-1C32E8C7F6AA}"/>
              </a:ext>
            </a:extLst>
          </p:cNvPr>
          <p:cNvSpPr>
            <a:spLocks noGrp="1"/>
          </p:cNvSpPr>
          <p:nvPr>
            <p:ph type="sldNum" sz="quarter" idx="4"/>
          </p:nvPr>
        </p:nvSpPr>
        <p:spPr>
          <a:xfrm>
            <a:off x="11353800" y="5879804"/>
            <a:ext cx="661416" cy="895899"/>
          </a:xfrm>
        </p:spPr>
        <p:txBody>
          <a:bodyPr/>
          <a:lstStyle/>
          <a:p>
            <a:fld id="{58FB4751-880F-D840-AAA9-3A15815CC996}" type="slidenum">
              <a:rPr lang="en-US" smtClean="0"/>
              <a:pPr/>
              <a:t>25</a:t>
            </a:fld>
            <a:endParaRPr lang="en-US" dirty="0"/>
          </a:p>
        </p:txBody>
      </p:sp>
    </p:spTree>
    <p:extLst>
      <p:ext uri="{BB962C8B-B14F-4D97-AF65-F5344CB8AC3E}">
        <p14:creationId xmlns:p14="http://schemas.microsoft.com/office/powerpoint/2010/main" val="76854718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65EC45-DB55-5732-81A4-DAF47D5A2B2E}"/>
            </a:ext>
          </a:extLst>
        </p:cNvPr>
        <p:cNvGrpSpPr/>
        <p:nvPr/>
      </p:nvGrpSpPr>
      <p:grpSpPr>
        <a:xfrm>
          <a:off x="0" y="0"/>
          <a:ext cx="0" cy="0"/>
          <a:chOff x="0" y="0"/>
          <a:chExt cx="0" cy="0"/>
        </a:xfrm>
      </p:grpSpPr>
      <p:sp>
        <p:nvSpPr>
          <p:cNvPr id="11" name="Title 10">
            <a:extLst>
              <a:ext uri="{FF2B5EF4-FFF2-40B4-BE49-F238E27FC236}">
                <a16:creationId xmlns:a16="http://schemas.microsoft.com/office/drawing/2014/main" id="{96919860-E69B-B06B-1294-CFCE0AA34964}"/>
              </a:ext>
            </a:extLst>
          </p:cNvPr>
          <p:cNvSpPr>
            <a:spLocks noGrp="1"/>
          </p:cNvSpPr>
          <p:nvPr>
            <p:ph type="title"/>
          </p:nvPr>
        </p:nvSpPr>
        <p:spPr>
          <a:xfrm>
            <a:off x="801267" y="1010601"/>
            <a:ext cx="10390792" cy="881639"/>
          </a:xfrm>
        </p:spPr>
        <p:txBody>
          <a:bodyPr/>
          <a:lstStyle/>
          <a:p>
            <a:pPr>
              <a:lnSpc>
                <a:spcPct val="150000"/>
              </a:lnSpc>
            </a:pPr>
            <a:r>
              <a:rPr lang="ja-JP" sz="4400" b="1" dirty="0">
                <a:ea typeface="Microsoft JhengHei" panose="020B0604030504040204" pitchFamily="34" charset="-120"/>
                <a:cs typeface="+mj-lt"/>
              </a:rPr>
              <a:t>慢其先生。</a:t>
            </a:r>
            <a:endParaRPr lang="en-US" b="1" dirty="0">
              <a:ea typeface="Microsoft JhengHei" panose="020B0604030504040204" pitchFamily="34" charset="-120"/>
              <a:cs typeface="+mj-lt"/>
            </a:endParaRPr>
          </a:p>
        </p:txBody>
      </p:sp>
      <p:sp>
        <p:nvSpPr>
          <p:cNvPr id="25" name="Content Placeholder 24">
            <a:extLst>
              <a:ext uri="{FF2B5EF4-FFF2-40B4-BE49-F238E27FC236}">
                <a16:creationId xmlns:a16="http://schemas.microsoft.com/office/drawing/2014/main" id="{2DCEF337-A376-D673-3888-4AAAAAD8FAEC}"/>
              </a:ext>
            </a:extLst>
          </p:cNvPr>
          <p:cNvSpPr>
            <a:spLocks noGrp="1"/>
          </p:cNvSpPr>
          <p:nvPr>
            <p:ph sz="quarter" idx="12"/>
          </p:nvPr>
        </p:nvSpPr>
        <p:spPr>
          <a:xfrm>
            <a:off x="862939" y="2037507"/>
            <a:ext cx="10466122" cy="3967872"/>
          </a:xfrm>
        </p:spPr>
        <p:txBody>
          <a:bodyPr vert="horz" lIns="91440" tIns="45720" rIns="91440" bIns="45720" rtlCol="0" anchor="t">
            <a:noAutofit/>
          </a:bodyPr>
          <a:lstStyle/>
          <a:p>
            <a:pPr>
              <a:lnSpc>
                <a:spcPct val="150000"/>
              </a:lnSpc>
            </a:pPr>
            <a:r>
              <a:rPr lang="ja-JP" sz="2800" b="1" dirty="0">
                <a:solidFill>
                  <a:srgbClr val="543E34"/>
                </a:solidFill>
                <a:ea typeface="Microsoft JhengHei" panose="020B0604030504040204" pitchFamily="34" charset="-120"/>
                <a:cs typeface="+mn-lt"/>
              </a:rPr>
              <a:t>至爲先生者。開悟小子。陰德最大。豈可受人束修供奉。而放縱不嚴。致令人材有不成之患哉。</a:t>
            </a:r>
            <a:r>
              <a:rPr lang="ja-JP" sz="2800" dirty="0">
                <a:solidFill>
                  <a:srgbClr val="543E34"/>
                </a:solidFill>
                <a:ea typeface="Microsoft JhengHei" panose="020B0604030504040204" pitchFamily="34" charset="-120"/>
                <a:cs typeface="+mn-lt"/>
              </a:rPr>
              <a:t>代作課藝。欺瞞父兄。貪圖財帛。賄買功名。吾不知其報應。又當何如也。</a:t>
            </a:r>
            <a:r>
              <a:rPr lang="ja-JP" sz="2800" dirty="0">
                <a:solidFill>
                  <a:srgbClr val="C10000"/>
                </a:solidFill>
                <a:ea typeface="Microsoft JhengHei" panose="020B0604030504040204" pitchFamily="34" charset="-120"/>
                <a:cs typeface="+mn-lt"/>
              </a:rPr>
              <a:t>慢先生固不可。先生而爲人所慢。抑又不可也。</a:t>
            </a:r>
            <a:r>
              <a:rPr lang="ja-JP" altLang="en-US" sz="2800" dirty="0">
                <a:solidFill>
                  <a:srgbClr val="543E34"/>
                </a:solidFill>
                <a:ea typeface="Microsoft JhengHei" panose="020B0604030504040204" pitchFamily="34" charset="-120"/>
                <a:cs typeface="+mn-lt"/>
              </a:rPr>
              <a:t>（</a:t>
            </a:r>
            <a:r>
              <a:rPr lang="en-US" altLang="ja-JP" sz="2800" dirty="0">
                <a:solidFill>
                  <a:srgbClr val="543E34"/>
                </a:solidFill>
                <a:ea typeface="Microsoft JhengHei" panose="020B0604030504040204" pitchFamily="34" charset="-120"/>
                <a:cs typeface="+mn-lt"/>
              </a:rPr>
              <a:t>p.438</a:t>
            </a:r>
            <a:r>
              <a:rPr lang="ja-JP" altLang="en-US" sz="2800" dirty="0">
                <a:solidFill>
                  <a:srgbClr val="543E34"/>
                </a:solidFill>
                <a:ea typeface="Microsoft JhengHei" panose="020B0604030504040204" pitchFamily="34" charset="-120"/>
                <a:cs typeface="+mn-lt"/>
              </a:rPr>
              <a:t>）</a:t>
            </a:r>
            <a:endParaRPr lang="ja-JP" altLang="en-US" sz="2800" dirty="0">
              <a:solidFill>
                <a:srgbClr val="000000"/>
              </a:solidFill>
              <a:ea typeface="Microsoft JhengHei" panose="020B0604030504040204" pitchFamily="34" charset="-120"/>
              <a:cs typeface="+mn-lt"/>
            </a:endParaRPr>
          </a:p>
        </p:txBody>
      </p:sp>
      <p:sp>
        <p:nvSpPr>
          <p:cNvPr id="5" name="Slide Number Placeholder 4">
            <a:extLst>
              <a:ext uri="{FF2B5EF4-FFF2-40B4-BE49-F238E27FC236}">
                <a16:creationId xmlns:a16="http://schemas.microsoft.com/office/drawing/2014/main" id="{C90D201D-4EA4-4495-F0F4-3393EBC26A96}"/>
              </a:ext>
            </a:extLst>
          </p:cNvPr>
          <p:cNvSpPr>
            <a:spLocks noGrp="1"/>
          </p:cNvSpPr>
          <p:nvPr>
            <p:ph type="sldNum" sz="quarter" idx="4"/>
          </p:nvPr>
        </p:nvSpPr>
        <p:spPr>
          <a:xfrm>
            <a:off x="11353800" y="5879804"/>
            <a:ext cx="661416" cy="895899"/>
          </a:xfrm>
        </p:spPr>
        <p:txBody>
          <a:bodyPr/>
          <a:lstStyle/>
          <a:p>
            <a:fld id="{58FB4751-880F-D840-AAA9-3A15815CC996}" type="slidenum">
              <a:rPr lang="en-US" smtClean="0"/>
              <a:pPr/>
              <a:t>26</a:t>
            </a:fld>
            <a:endParaRPr lang="en-US" dirty="0"/>
          </a:p>
        </p:txBody>
      </p:sp>
    </p:spTree>
    <p:extLst>
      <p:ext uri="{BB962C8B-B14F-4D97-AF65-F5344CB8AC3E}">
        <p14:creationId xmlns:p14="http://schemas.microsoft.com/office/powerpoint/2010/main" val="282342778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9EE14F-0337-AA16-34B5-8E44C8421FE4}"/>
            </a:ext>
          </a:extLst>
        </p:cNvPr>
        <p:cNvGrpSpPr/>
        <p:nvPr/>
      </p:nvGrpSpPr>
      <p:grpSpPr>
        <a:xfrm>
          <a:off x="0" y="0"/>
          <a:ext cx="0" cy="0"/>
          <a:chOff x="0" y="0"/>
          <a:chExt cx="0" cy="0"/>
        </a:xfrm>
      </p:grpSpPr>
      <p:sp>
        <p:nvSpPr>
          <p:cNvPr id="11" name="Title 10">
            <a:extLst>
              <a:ext uri="{FF2B5EF4-FFF2-40B4-BE49-F238E27FC236}">
                <a16:creationId xmlns:a16="http://schemas.microsoft.com/office/drawing/2014/main" id="{9CC43107-CA5C-BCBA-0E13-1C3C846057D9}"/>
              </a:ext>
            </a:extLst>
          </p:cNvPr>
          <p:cNvSpPr>
            <a:spLocks noGrp="1"/>
          </p:cNvSpPr>
          <p:nvPr>
            <p:ph type="title"/>
          </p:nvPr>
        </p:nvSpPr>
        <p:spPr>
          <a:xfrm>
            <a:off x="801267" y="1010601"/>
            <a:ext cx="10390792" cy="881639"/>
          </a:xfrm>
        </p:spPr>
        <p:txBody>
          <a:bodyPr/>
          <a:lstStyle/>
          <a:p>
            <a:pPr>
              <a:lnSpc>
                <a:spcPct val="150000"/>
              </a:lnSpc>
            </a:pPr>
            <a:r>
              <a:rPr lang="ja-JP" sz="4400" b="1" dirty="0">
                <a:ea typeface="Microsoft JhengHei" panose="020B0604030504040204" pitchFamily="34" charset="-120"/>
                <a:cs typeface="+mj-lt"/>
              </a:rPr>
              <a:t>慢其先生。</a:t>
            </a:r>
            <a:endParaRPr lang="en-US" b="1" dirty="0">
              <a:ea typeface="Microsoft JhengHei" panose="020B0604030504040204" pitchFamily="34" charset="-120"/>
              <a:cs typeface="+mj-lt"/>
            </a:endParaRPr>
          </a:p>
        </p:txBody>
      </p:sp>
      <p:sp>
        <p:nvSpPr>
          <p:cNvPr id="25" name="Content Placeholder 24">
            <a:extLst>
              <a:ext uri="{FF2B5EF4-FFF2-40B4-BE49-F238E27FC236}">
                <a16:creationId xmlns:a16="http://schemas.microsoft.com/office/drawing/2014/main" id="{40812998-FA96-2736-7248-6E1F7E5E1ACB}"/>
              </a:ext>
            </a:extLst>
          </p:cNvPr>
          <p:cNvSpPr>
            <a:spLocks noGrp="1"/>
          </p:cNvSpPr>
          <p:nvPr>
            <p:ph sz="quarter" idx="12"/>
          </p:nvPr>
        </p:nvSpPr>
        <p:spPr>
          <a:xfrm>
            <a:off x="862939" y="2037507"/>
            <a:ext cx="10466122" cy="3967872"/>
          </a:xfrm>
        </p:spPr>
        <p:txBody>
          <a:bodyPr vert="horz" lIns="91440" tIns="45720" rIns="91440" bIns="45720" rtlCol="0" anchor="t">
            <a:noAutofit/>
          </a:bodyPr>
          <a:lstStyle/>
          <a:p>
            <a:pPr>
              <a:lnSpc>
                <a:spcPct val="150000"/>
              </a:lnSpc>
            </a:pPr>
            <a:r>
              <a:rPr lang="en-US" altLang="zh-CN" sz="2800" dirty="0">
                <a:solidFill>
                  <a:srgbClr val="543E34"/>
                </a:solidFill>
                <a:ea typeface="Microsoft JhengHei" panose="020B0604030504040204" pitchFamily="34" charset="-120"/>
                <a:cs typeface="+mn-lt"/>
              </a:rPr>
              <a:t>【</a:t>
            </a:r>
            <a:r>
              <a:rPr lang="zh-CN" altLang="en-US" sz="2800" dirty="0">
                <a:solidFill>
                  <a:srgbClr val="543E34"/>
                </a:solidFill>
                <a:ea typeface="Microsoft JhengHei" panose="020B0604030504040204" pitchFamily="34" charset="-120"/>
                <a:cs typeface="+mn-lt"/>
              </a:rPr>
              <a:t>事例</a:t>
            </a:r>
            <a:r>
              <a:rPr lang="en-US" altLang="zh-CN" sz="2800" dirty="0">
                <a:solidFill>
                  <a:srgbClr val="543E34"/>
                </a:solidFill>
                <a:ea typeface="Microsoft JhengHei" panose="020B0604030504040204" pitchFamily="34" charset="-120"/>
                <a:cs typeface="+mn-lt"/>
              </a:rPr>
              <a:t>】</a:t>
            </a:r>
            <a:r>
              <a:rPr lang="zh-TW" altLang="en-US" sz="2800" dirty="0">
                <a:solidFill>
                  <a:srgbClr val="543E34"/>
                </a:solidFill>
                <a:ea typeface="Microsoft JhengHei" panose="020B0604030504040204" pitchFamily="34" charset="-120"/>
                <a:cs typeface="+mn-lt"/>
              </a:rPr>
              <a:t>一農家。生一子。教之讀書。意甚切。但待其師。則簡褻無比。膳惟蔬食。修儀必用低銀。師盡心訓之久。閲他人文則了了。及自作文。即無一可取。亦奇也。後仍務農。</a:t>
            </a:r>
            <a:endParaRPr lang="ja-JP" altLang="en-US" sz="2800" dirty="0">
              <a:solidFill>
                <a:srgbClr val="000000"/>
              </a:solidFill>
              <a:ea typeface="Microsoft JhengHei" panose="020B0604030504040204" pitchFamily="34" charset="-120"/>
              <a:cs typeface="+mn-lt"/>
            </a:endParaRPr>
          </a:p>
        </p:txBody>
      </p:sp>
      <p:sp>
        <p:nvSpPr>
          <p:cNvPr id="5" name="Slide Number Placeholder 4">
            <a:extLst>
              <a:ext uri="{FF2B5EF4-FFF2-40B4-BE49-F238E27FC236}">
                <a16:creationId xmlns:a16="http://schemas.microsoft.com/office/drawing/2014/main" id="{13F977E0-28ED-5BFC-604B-36983DEE3A33}"/>
              </a:ext>
            </a:extLst>
          </p:cNvPr>
          <p:cNvSpPr>
            <a:spLocks noGrp="1"/>
          </p:cNvSpPr>
          <p:nvPr>
            <p:ph type="sldNum" sz="quarter" idx="4"/>
          </p:nvPr>
        </p:nvSpPr>
        <p:spPr>
          <a:xfrm>
            <a:off x="11353800" y="5879804"/>
            <a:ext cx="661416" cy="895899"/>
          </a:xfrm>
        </p:spPr>
        <p:txBody>
          <a:bodyPr/>
          <a:lstStyle/>
          <a:p>
            <a:fld id="{58FB4751-880F-D840-AAA9-3A15815CC996}" type="slidenum">
              <a:rPr lang="en-US" smtClean="0"/>
              <a:pPr/>
              <a:t>27</a:t>
            </a:fld>
            <a:endParaRPr lang="en-US" dirty="0"/>
          </a:p>
        </p:txBody>
      </p:sp>
    </p:spTree>
    <p:extLst>
      <p:ext uri="{BB962C8B-B14F-4D97-AF65-F5344CB8AC3E}">
        <p14:creationId xmlns:p14="http://schemas.microsoft.com/office/powerpoint/2010/main" val="308809767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65EC45-DB55-5732-81A4-DAF47D5A2B2E}"/>
            </a:ext>
          </a:extLst>
        </p:cNvPr>
        <p:cNvGrpSpPr/>
        <p:nvPr/>
      </p:nvGrpSpPr>
      <p:grpSpPr>
        <a:xfrm>
          <a:off x="0" y="0"/>
          <a:ext cx="0" cy="0"/>
          <a:chOff x="0" y="0"/>
          <a:chExt cx="0" cy="0"/>
        </a:xfrm>
      </p:grpSpPr>
      <p:sp>
        <p:nvSpPr>
          <p:cNvPr id="11" name="Title 10">
            <a:extLst>
              <a:ext uri="{FF2B5EF4-FFF2-40B4-BE49-F238E27FC236}">
                <a16:creationId xmlns:a16="http://schemas.microsoft.com/office/drawing/2014/main" id="{96919860-E69B-B06B-1294-CFCE0AA34964}"/>
              </a:ext>
            </a:extLst>
          </p:cNvPr>
          <p:cNvSpPr>
            <a:spLocks noGrp="1"/>
          </p:cNvSpPr>
          <p:nvPr>
            <p:ph type="title"/>
          </p:nvPr>
        </p:nvSpPr>
        <p:spPr>
          <a:xfrm>
            <a:off x="801267" y="765253"/>
            <a:ext cx="10390792" cy="881639"/>
          </a:xfrm>
        </p:spPr>
        <p:txBody>
          <a:bodyPr/>
          <a:lstStyle/>
          <a:p>
            <a:r>
              <a:rPr lang="ja-JP" altLang="en-US" sz="4400" b="1">
                <a:latin typeface="DengXian" panose="02010600030101010101" pitchFamily="2" charset="-122"/>
                <a:ea typeface="DengXian" panose="02010600030101010101" pitchFamily="2" charset="-122"/>
                <a:cs typeface="+mj-lt"/>
              </a:rPr>
              <a:t>叛其所事。 </a:t>
            </a:r>
            <a:endParaRPr lang="en-US" b="1" dirty="0">
              <a:latin typeface="DengXian" panose="02010600030101010101" pitchFamily="2" charset="-122"/>
              <a:ea typeface="DengXian" panose="02010600030101010101" pitchFamily="2" charset="-122"/>
              <a:cs typeface="+mj-lt"/>
            </a:endParaRPr>
          </a:p>
        </p:txBody>
      </p:sp>
      <p:sp>
        <p:nvSpPr>
          <p:cNvPr id="25" name="Content Placeholder 24">
            <a:extLst>
              <a:ext uri="{FF2B5EF4-FFF2-40B4-BE49-F238E27FC236}">
                <a16:creationId xmlns:a16="http://schemas.microsoft.com/office/drawing/2014/main" id="{2DCEF337-A376-D673-3888-4AAAAAD8FAEC}"/>
              </a:ext>
            </a:extLst>
          </p:cNvPr>
          <p:cNvSpPr>
            <a:spLocks noGrp="1"/>
          </p:cNvSpPr>
          <p:nvPr>
            <p:ph sz="quarter" idx="12"/>
          </p:nvPr>
        </p:nvSpPr>
        <p:spPr>
          <a:xfrm>
            <a:off x="801267" y="1866969"/>
            <a:ext cx="10466122" cy="3967872"/>
          </a:xfrm>
        </p:spPr>
        <p:txBody>
          <a:bodyPr vert="horz" lIns="91440" tIns="45720" rIns="91440" bIns="45720" rtlCol="0" anchor="t">
            <a:noAutofit/>
          </a:bodyPr>
          <a:lstStyle/>
          <a:p>
            <a:pPr algn="ctr">
              <a:lnSpc>
                <a:spcPct val="150000"/>
              </a:lnSpc>
            </a:pPr>
            <a:r>
              <a:rPr lang="zh-TW" altLang="en-US" sz="2800" b="1" dirty="0">
                <a:solidFill>
                  <a:srgbClr val="C00000"/>
                </a:solidFill>
                <a:ea typeface="Microsoft JhengHei" panose="020B0604030504040204" pitchFamily="34" charset="-120"/>
                <a:cs typeface="+mn-lt"/>
              </a:rPr>
              <a:t>背叛所應服事的長官或主人。</a:t>
            </a:r>
            <a:endParaRPr lang="en-GB" altLang="zh-TW" sz="2800" b="1" dirty="0">
              <a:solidFill>
                <a:srgbClr val="C00000"/>
              </a:solidFill>
              <a:ea typeface="Microsoft JhengHei" panose="020B0604030504040204" pitchFamily="34" charset="-120"/>
              <a:cs typeface="+mn-lt"/>
            </a:endParaRPr>
          </a:p>
          <a:p>
            <a:pPr>
              <a:lnSpc>
                <a:spcPct val="150000"/>
              </a:lnSpc>
            </a:pPr>
            <a:r>
              <a:rPr lang="en-GB" altLang="zh-TW" sz="2800" dirty="0">
                <a:solidFill>
                  <a:srgbClr val="C00000"/>
                </a:solidFill>
                <a:ea typeface="Microsoft JhengHei" panose="020B0604030504040204" pitchFamily="34" charset="-120"/>
                <a:cs typeface="+mn-lt"/>
              </a:rPr>
              <a:t>	</a:t>
            </a:r>
            <a:r>
              <a:rPr lang="zh-TW" altLang="en-US" sz="2800" u="sng" dirty="0">
                <a:ea typeface="Microsoft JhengHei" panose="020B0604030504040204" pitchFamily="34" charset="-120"/>
                <a:cs typeface="+mn-lt"/>
              </a:rPr>
              <a:t>事</a:t>
            </a:r>
            <a:r>
              <a:rPr lang="zh-TW" altLang="en-US" sz="2800" dirty="0">
                <a:ea typeface="Microsoft JhengHei" panose="020B0604030504040204" pitchFamily="34" charset="-120"/>
                <a:cs typeface="+mn-lt"/>
              </a:rPr>
              <a:t>。</a:t>
            </a:r>
            <a:r>
              <a:rPr lang="zh-TW" altLang="en-US" sz="2800" dirty="0">
                <a:solidFill>
                  <a:srgbClr val="C00000"/>
                </a:solidFill>
                <a:ea typeface="Microsoft JhengHei" panose="020B0604030504040204" pitchFamily="34" charset="-120"/>
                <a:cs typeface="+mn-lt"/>
              </a:rPr>
              <a:t>是以下事上</a:t>
            </a:r>
            <a:r>
              <a:rPr lang="zh-TW" altLang="en-US" sz="2800" dirty="0">
                <a:ea typeface="Microsoft JhengHei" panose="020B0604030504040204" pitchFamily="34" charset="-120"/>
                <a:cs typeface="+mn-lt"/>
              </a:rPr>
              <a:t>。如屬吏之於上官。部卒之於將帥。僕妾之於主翁。皆事也。</a:t>
            </a:r>
            <a:r>
              <a:rPr lang="zh-TW" altLang="en-US" sz="2800" u="sng" dirty="0">
                <a:solidFill>
                  <a:srgbClr val="543E34"/>
                </a:solidFill>
                <a:ea typeface="Microsoft JhengHei" panose="020B0604030504040204" pitchFamily="34" charset="-120"/>
                <a:cs typeface="+mn-lt"/>
              </a:rPr>
              <a:t>叛</a:t>
            </a:r>
            <a:r>
              <a:rPr lang="zh-TW" altLang="en-US" sz="2800" dirty="0">
                <a:solidFill>
                  <a:srgbClr val="543E34"/>
                </a:solidFill>
                <a:ea typeface="Microsoft JhengHei" panose="020B0604030504040204" pitchFamily="34" charset="-120"/>
                <a:cs typeface="+mn-lt"/>
              </a:rPr>
              <a:t>者。</a:t>
            </a:r>
            <a:r>
              <a:rPr lang="zh-TW" altLang="en-US" sz="2800" dirty="0">
                <a:solidFill>
                  <a:srgbClr val="C00000"/>
                </a:solidFill>
                <a:ea typeface="Microsoft JhengHei" panose="020B0604030504040204" pitchFamily="34" charset="-120"/>
                <a:cs typeface="+mn-lt"/>
              </a:rPr>
              <a:t>非必顯然背逆。但緩急非所倚。利害不相卹</a:t>
            </a:r>
            <a:r>
              <a:rPr lang="zh-TW" altLang="en-US" sz="2800" dirty="0">
                <a:solidFill>
                  <a:srgbClr val="543E34"/>
                </a:solidFill>
                <a:ea typeface="Microsoft JhengHei" panose="020B0604030504040204" pitchFamily="34" charset="-120"/>
                <a:cs typeface="+mn-lt"/>
              </a:rPr>
              <a:t>。即名爲叛矣。 </a:t>
            </a:r>
            <a:endParaRPr lang="en-GB" altLang="zh-TW" sz="2800" dirty="0">
              <a:solidFill>
                <a:srgbClr val="543E34"/>
              </a:solidFill>
              <a:ea typeface="Microsoft JhengHei" panose="020B0604030504040204" pitchFamily="34" charset="-120"/>
              <a:cs typeface="+mn-lt"/>
            </a:endParaRPr>
          </a:p>
        </p:txBody>
      </p:sp>
      <p:sp>
        <p:nvSpPr>
          <p:cNvPr id="5" name="Slide Number Placeholder 4">
            <a:extLst>
              <a:ext uri="{FF2B5EF4-FFF2-40B4-BE49-F238E27FC236}">
                <a16:creationId xmlns:a16="http://schemas.microsoft.com/office/drawing/2014/main" id="{C90D201D-4EA4-4495-F0F4-3393EBC26A96}"/>
              </a:ext>
            </a:extLst>
          </p:cNvPr>
          <p:cNvSpPr>
            <a:spLocks noGrp="1"/>
          </p:cNvSpPr>
          <p:nvPr>
            <p:ph type="sldNum" sz="quarter" idx="4"/>
          </p:nvPr>
        </p:nvSpPr>
        <p:spPr>
          <a:xfrm>
            <a:off x="11353800" y="5879804"/>
            <a:ext cx="661416" cy="895899"/>
          </a:xfrm>
        </p:spPr>
        <p:txBody>
          <a:bodyPr/>
          <a:lstStyle/>
          <a:p>
            <a:fld id="{58FB4751-880F-D840-AAA9-3A15815CC996}" type="slidenum">
              <a:rPr lang="en-US" smtClean="0"/>
              <a:pPr/>
              <a:t>28</a:t>
            </a:fld>
            <a:endParaRPr lang="en-US" dirty="0"/>
          </a:p>
        </p:txBody>
      </p:sp>
    </p:spTree>
    <p:extLst>
      <p:ext uri="{BB962C8B-B14F-4D97-AF65-F5344CB8AC3E}">
        <p14:creationId xmlns:p14="http://schemas.microsoft.com/office/powerpoint/2010/main" val="188296590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4D98AA-BBA5-317B-F243-90B073E33AA4}"/>
            </a:ext>
          </a:extLst>
        </p:cNvPr>
        <p:cNvGrpSpPr/>
        <p:nvPr/>
      </p:nvGrpSpPr>
      <p:grpSpPr>
        <a:xfrm>
          <a:off x="0" y="0"/>
          <a:ext cx="0" cy="0"/>
          <a:chOff x="0" y="0"/>
          <a:chExt cx="0" cy="0"/>
        </a:xfrm>
      </p:grpSpPr>
      <p:sp>
        <p:nvSpPr>
          <p:cNvPr id="11" name="Title 10">
            <a:extLst>
              <a:ext uri="{FF2B5EF4-FFF2-40B4-BE49-F238E27FC236}">
                <a16:creationId xmlns:a16="http://schemas.microsoft.com/office/drawing/2014/main" id="{EE157CE4-11F9-1F99-648C-16964778528D}"/>
              </a:ext>
            </a:extLst>
          </p:cNvPr>
          <p:cNvSpPr>
            <a:spLocks noGrp="1"/>
          </p:cNvSpPr>
          <p:nvPr>
            <p:ph type="title"/>
          </p:nvPr>
        </p:nvSpPr>
        <p:spPr>
          <a:xfrm>
            <a:off x="801267" y="880756"/>
            <a:ext cx="10390792" cy="881639"/>
          </a:xfrm>
        </p:spPr>
        <p:txBody>
          <a:bodyPr/>
          <a:lstStyle/>
          <a:p>
            <a:r>
              <a:rPr lang="ja-JP" altLang="en-US" sz="4400" b="1" dirty="0">
                <a:latin typeface="DengXian" panose="02010600030101010101" pitchFamily="2" charset="-122"/>
                <a:ea typeface="DengXian" panose="02010600030101010101" pitchFamily="2" charset="-122"/>
                <a:cs typeface="+mj-lt"/>
              </a:rPr>
              <a:t>叛其所事。 </a:t>
            </a:r>
            <a:endParaRPr lang="en-US" b="1" dirty="0">
              <a:latin typeface="DengXian" panose="02010600030101010101" pitchFamily="2" charset="-122"/>
              <a:ea typeface="DengXian" panose="02010600030101010101" pitchFamily="2" charset="-122"/>
              <a:cs typeface="+mj-lt"/>
            </a:endParaRPr>
          </a:p>
        </p:txBody>
      </p:sp>
      <p:sp>
        <p:nvSpPr>
          <p:cNvPr id="25" name="Content Placeholder 24">
            <a:extLst>
              <a:ext uri="{FF2B5EF4-FFF2-40B4-BE49-F238E27FC236}">
                <a16:creationId xmlns:a16="http://schemas.microsoft.com/office/drawing/2014/main" id="{47C3AD86-1132-536F-441A-89749659AB23}"/>
              </a:ext>
            </a:extLst>
          </p:cNvPr>
          <p:cNvSpPr>
            <a:spLocks noGrp="1"/>
          </p:cNvSpPr>
          <p:nvPr>
            <p:ph sz="quarter" idx="12"/>
          </p:nvPr>
        </p:nvSpPr>
        <p:spPr>
          <a:xfrm>
            <a:off x="801267" y="2107933"/>
            <a:ext cx="10466122" cy="3726908"/>
          </a:xfrm>
        </p:spPr>
        <p:txBody>
          <a:bodyPr vert="horz" lIns="91440" tIns="45720" rIns="91440" bIns="45720" rtlCol="0" anchor="t">
            <a:noAutofit/>
          </a:bodyPr>
          <a:lstStyle/>
          <a:p>
            <a:pPr>
              <a:lnSpc>
                <a:spcPct val="150000"/>
              </a:lnSpc>
            </a:pPr>
            <a:r>
              <a:rPr lang="en-US" altLang="zh-CN" sz="2800" dirty="0">
                <a:solidFill>
                  <a:srgbClr val="543E34"/>
                </a:solidFill>
                <a:ea typeface="Microsoft JhengHei" panose="020B0604030504040204" pitchFamily="34" charset="-120"/>
                <a:cs typeface="+mn-lt"/>
              </a:rPr>
              <a:t>【</a:t>
            </a:r>
            <a:r>
              <a:rPr lang="zh-CN" altLang="en-US" sz="2800" dirty="0">
                <a:solidFill>
                  <a:srgbClr val="543E34"/>
                </a:solidFill>
                <a:ea typeface="Microsoft JhengHei" panose="020B0604030504040204" pitchFamily="34" charset="-120"/>
                <a:cs typeface="+mn-lt"/>
              </a:rPr>
              <a:t>事例</a:t>
            </a:r>
            <a:r>
              <a:rPr lang="en-US" altLang="zh-CN" sz="2800" dirty="0">
                <a:solidFill>
                  <a:srgbClr val="543E34"/>
                </a:solidFill>
                <a:ea typeface="Microsoft JhengHei" panose="020B0604030504040204" pitchFamily="34" charset="-120"/>
                <a:cs typeface="+mn-lt"/>
              </a:rPr>
              <a:t>】</a:t>
            </a:r>
            <a:r>
              <a:rPr lang="zh-TW" altLang="en-US" sz="2800" dirty="0">
                <a:solidFill>
                  <a:srgbClr val="543E34"/>
                </a:solidFill>
                <a:ea typeface="Microsoft JhengHei" panose="020B0604030504040204" pitchFamily="34" charset="-120"/>
                <a:cs typeface="+mn-lt"/>
              </a:rPr>
              <a:t>三國時。呂布事丁原。甚見親待。乃爲董卓而殺原。既事董卓。誓爲父子。又爲王允而殺卓。後爲曹兵所執。操欲生之。劉備曰。明公不見布之事丁董乎。操悟。命縊殺之。</a:t>
            </a:r>
            <a:endParaRPr lang="en-GB" altLang="zh-TW" sz="2800" dirty="0">
              <a:solidFill>
                <a:srgbClr val="543E34"/>
              </a:solidFill>
              <a:ea typeface="Microsoft JhengHei" panose="020B0604030504040204" pitchFamily="34" charset="-120"/>
              <a:cs typeface="+mn-lt"/>
            </a:endParaRPr>
          </a:p>
        </p:txBody>
      </p:sp>
      <p:sp>
        <p:nvSpPr>
          <p:cNvPr id="5" name="Slide Number Placeholder 4">
            <a:extLst>
              <a:ext uri="{FF2B5EF4-FFF2-40B4-BE49-F238E27FC236}">
                <a16:creationId xmlns:a16="http://schemas.microsoft.com/office/drawing/2014/main" id="{ECD2F329-85DC-B268-AD16-EF828B5FE87F}"/>
              </a:ext>
            </a:extLst>
          </p:cNvPr>
          <p:cNvSpPr>
            <a:spLocks noGrp="1"/>
          </p:cNvSpPr>
          <p:nvPr>
            <p:ph type="sldNum" sz="quarter" idx="4"/>
          </p:nvPr>
        </p:nvSpPr>
        <p:spPr>
          <a:xfrm>
            <a:off x="11353800" y="5879804"/>
            <a:ext cx="661416" cy="895899"/>
          </a:xfrm>
        </p:spPr>
        <p:txBody>
          <a:bodyPr/>
          <a:lstStyle/>
          <a:p>
            <a:fld id="{58FB4751-880F-D840-AAA9-3A15815CC996}" type="slidenum">
              <a:rPr lang="en-US" smtClean="0"/>
              <a:pPr/>
              <a:t>29</a:t>
            </a:fld>
            <a:endParaRPr lang="en-US" dirty="0"/>
          </a:p>
        </p:txBody>
      </p:sp>
    </p:spTree>
    <p:extLst>
      <p:ext uri="{BB962C8B-B14F-4D97-AF65-F5344CB8AC3E}">
        <p14:creationId xmlns:p14="http://schemas.microsoft.com/office/powerpoint/2010/main" val="259640044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65EC45-DB55-5732-81A4-DAF47D5A2B2E}"/>
            </a:ext>
          </a:extLst>
        </p:cNvPr>
        <p:cNvGrpSpPr/>
        <p:nvPr/>
      </p:nvGrpSpPr>
      <p:grpSpPr>
        <a:xfrm>
          <a:off x="0" y="0"/>
          <a:ext cx="0" cy="0"/>
          <a:chOff x="0" y="0"/>
          <a:chExt cx="0" cy="0"/>
        </a:xfrm>
      </p:grpSpPr>
      <p:sp>
        <p:nvSpPr>
          <p:cNvPr id="11" name="Title 10">
            <a:extLst>
              <a:ext uri="{FF2B5EF4-FFF2-40B4-BE49-F238E27FC236}">
                <a16:creationId xmlns:a16="http://schemas.microsoft.com/office/drawing/2014/main" id="{96919860-E69B-B06B-1294-CFCE0AA34964}"/>
              </a:ext>
            </a:extLst>
          </p:cNvPr>
          <p:cNvSpPr>
            <a:spLocks noGrp="1"/>
          </p:cNvSpPr>
          <p:nvPr>
            <p:ph type="title"/>
          </p:nvPr>
        </p:nvSpPr>
        <p:spPr>
          <a:xfrm>
            <a:off x="801267" y="765253"/>
            <a:ext cx="10390792" cy="881639"/>
          </a:xfrm>
        </p:spPr>
        <p:txBody>
          <a:bodyPr/>
          <a:lstStyle/>
          <a:p>
            <a:r>
              <a:rPr lang="ja-JP" altLang="en-US" sz="4400" b="1">
                <a:latin typeface="DengXian" panose="02010600030101010101" pitchFamily="2" charset="-122"/>
                <a:ea typeface="DengXian" panose="02010600030101010101" pitchFamily="2" charset="-122"/>
                <a:cs typeface="+mj-lt"/>
              </a:rPr>
              <a:t>誑諸無識</a:t>
            </a:r>
            <a:r>
              <a:rPr lang="zh-TW" altLang="en-US" sz="4400" b="1" dirty="0">
                <a:latin typeface="DengXian" panose="02010600030101010101" pitchFamily="2" charset="-122"/>
                <a:ea typeface="DengXian" panose="02010600030101010101" pitchFamily="2" charset="-122"/>
                <a:cs typeface="+mj-lt"/>
              </a:rPr>
              <a:t>。</a:t>
            </a:r>
            <a:endParaRPr lang="en-US" b="1" dirty="0">
              <a:latin typeface="DengXian" panose="02010600030101010101" pitchFamily="2" charset="-122"/>
              <a:ea typeface="DengXian" panose="02010600030101010101" pitchFamily="2" charset="-122"/>
              <a:cs typeface="+mj-lt"/>
            </a:endParaRPr>
          </a:p>
        </p:txBody>
      </p:sp>
      <p:sp>
        <p:nvSpPr>
          <p:cNvPr id="25" name="Content Placeholder 24">
            <a:extLst>
              <a:ext uri="{FF2B5EF4-FFF2-40B4-BE49-F238E27FC236}">
                <a16:creationId xmlns:a16="http://schemas.microsoft.com/office/drawing/2014/main" id="{2DCEF337-A376-D673-3888-4AAAAAD8FAEC}"/>
              </a:ext>
            </a:extLst>
          </p:cNvPr>
          <p:cNvSpPr>
            <a:spLocks noGrp="1"/>
          </p:cNvSpPr>
          <p:nvPr>
            <p:ph sz="quarter" idx="12"/>
          </p:nvPr>
        </p:nvSpPr>
        <p:spPr>
          <a:xfrm>
            <a:off x="801267" y="1866969"/>
            <a:ext cx="10466122" cy="3967872"/>
          </a:xfrm>
        </p:spPr>
        <p:txBody>
          <a:bodyPr vert="horz" lIns="91440" tIns="45720" rIns="91440" bIns="45720" rtlCol="0" anchor="t">
            <a:noAutofit/>
          </a:bodyPr>
          <a:lstStyle/>
          <a:p>
            <a:pPr algn="ctr">
              <a:lnSpc>
                <a:spcPct val="150000"/>
              </a:lnSpc>
            </a:pPr>
            <a:r>
              <a:rPr lang="zh-TW" altLang="en-US" sz="3200" b="1" dirty="0">
                <a:solidFill>
                  <a:srgbClr val="C00000"/>
                </a:solidFill>
                <a:ea typeface="Microsoft JhengHei" panose="020B0604030504040204" pitchFamily="34" charset="-120"/>
                <a:cs typeface="+mn-lt"/>
              </a:rPr>
              <a:t>欺騙愚昧無知的人。</a:t>
            </a:r>
            <a:endParaRPr lang="en-GB" altLang="zh-TW" sz="1200" dirty="0">
              <a:solidFill>
                <a:srgbClr val="543E34"/>
              </a:solidFill>
              <a:ea typeface="Microsoft JhengHei" panose="020B0604030504040204" pitchFamily="34" charset="-120"/>
              <a:cs typeface="+mn-lt"/>
            </a:endParaRPr>
          </a:p>
          <a:p>
            <a:pPr>
              <a:lnSpc>
                <a:spcPct val="150000"/>
              </a:lnSpc>
            </a:pPr>
            <a:r>
              <a:rPr lang="en-GB" altLang="zh-TW" sz="3200" dirty="0">
                <a:solidFill>
                  <a:srgbClr val="543E34"/>
                </a:solidFill>
                <a:ea typeface="Microsoft JhengHei" panose="020B0604030504040204" pitchFamily="34" charset="-120"/>
                <a:cs typeface="+mn-lt"/>
              </a:rPr>
              <a:t>	</a:t>
            </a:r>
            <a:r>
              <a:rPr lang="zh-TW" altLang="en-US" sz="2800" dirty="0">
                <a:solidFill>
                  <a:srgbClr val="543E34"/>
                </a:solidFill>
                <a:ea typeface="Microsoft JhengHei" panose="020B0604030504040204" pitchFamily="34" charset="-120"/>
                <a:cs typeface="+mn-lt"/>
              </a:rPr>
              <a:t>楞嚴經曰。「衒惑無識。疑誤眾生。死後</a:t>
            </a:r>
            <a:r>
              <a:rPr lang="zh-TW" altLang="en-US" sz="2800" dirty="0">
                <a:solidFill>
                  <a:srgbClr val="C00000"/>
                </a:solidFill>
                <a:ea typeface="Microsoft JhengHei" panose="020B0604030504040204" pitchFamily="34" charset="-120"/>
                <a:cs typeface="+mn-lt"/>
              </a:rPr>
              <a:t>當墮入無間地獄</a:t>
            </a:r>
            <a:r>
              <a:rPr lang="zh-TW" altLang="en-US" sz="2800" dirty="0">
                <a:solidFill>
                  <a:srgbClr val="543E34"/>
                </a:solidFill>
                <a:ea typeface="Microsoft JhengHei" panose="020B0604030504040204" pitchFamily="34" charset="-120"/>
                <a:cs typeface="+mn-lt"/>
              </a:rPr>
              <a:t>。」</a:t>
            </a:r>
            <a:endParaRPr lang="en-GB" altLang="zh-TW" sz="2800" dirty="0">
              <a:solidFill>
                <a:srgbClr val="543E34"/>
              </a:solidFill>
              <a:ea typeface="Microsoft JhengHei" panose="020B0604030504040204" pitchFamily="34" charset="-120"/>
              <a:cs typeface="+mn-lt"/>
            </a:endParaRPr>
          </a:p>
        </p:txBody>
      </p:sp>
      <p:sp>
        <p:nvSpPr>
          <p:cNvPr id="5" name="Slide Number Placeholder 4">
            <a:extLst>
              <a:ext uri="{FF2B5EF4-FFF2-40B4-BE49-F238E27FC236}">
                <a16:creationId xmlns:a16="http://schemas.microsoft.com/office/drawing/2014/main" id="{C90D201D-4EA4-4495-F0F4-3393EBC26A96}"/>
              </a:ext>
            </a:extLst>
          </p:cNvPr>
          <p:cNvSpPr>
            <a:spLocks noGrp="1"/>
          </p:cNvSpPr>
          <p:nvPr>
            <p:ph type="sldNum" sz="quarter" idx="4"/>
          </p:nvPr>
        </p:nvSpPr>
        <p:spPr>
          <a:xfrm>
            <a:off x="11353800" y="5879804"/>
            <a:ext cx="661416" cy="895899"/>
          </a:xfrm>
        </p:spPr>
        <p:txBody>
          <a:bodyPr/>
          <a:lstStyle/>
          <a:p>
            <a:fld id="{58FB4751-880F-D840-AAA9-3A15815CC996}" type="slidenum">
              <a:rPr lang="en-US" smtClean="0"/>
              <a:pPr/>
              <a:t>30</a:t>
            </a:fld>
            <a:endParaRPr lang="en-US" dirty="0"/>
          </a:p>
        </p:txBody>
      </p:sp>
    </p:spTree>
    <p:extLst>
      <p:ext uri="{BB962C8B-B14F-4D97-AF65-F5344CB8AC3E}">
        <p14:creationId xmlns:p14="http://schemas.microsoft.com/office/powerpoint/2010/main" val="60501807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65EC45-DB55-5732-81A4-DAF47D5A2B2E}"/>
            </a:ext>
          </a:extLst>
        </p:cNvPr>
        <p:cNvGrpSpPr/>
        <p:nvPr/>
      </p:nvGrpSpPr>
      <p:grpSpPr>
        <a:xfrm>
          <a:off x="0" y="0"/>
          <a:ext cx="0" cy="0"/>
          <a:chOff x="0" y="0"/>
          <a:chExt cx="0" cy="0"/>
        </a:xfrm>
      </p:grpSpPr>
      <p:sp>
        <p:nvSpPr>
          <p:cNvPr id="11" name="Title 10">
            <a:extLst>
              <a:ext uri="{FF2B5EF4-FFF2-40B4-BE49-F238E27FC236}">
                <a16:creationId xmlns:a16="http://schemas.microsoft.com/office/drawing/2014/main" id="{96919860-E69B-B06B-1294-CFCE0AA34964}"/>
              </a:ext>
            </a:extLst>
          </p:cNvPr>
          <p:cNvSpPr>
            <a:spLocks noGrp="1"/>
          </p:cNvSpPr>
          <p:nvPr>
            <p:ph type="title"/>
          </p:nvPr>
        </p:nvSpPr>
        <p:spPr>
          <a:xfrm>
            <a:off x="897520" y="871131"/>
            <a:ext cx="10390792" cy="881639"/>
          </a:xfrm>
        </p:spPr>
        <p:txBody>
          <a:bodyPr/>
          <a:lstStyle/>
          <a:p>
            <a:r>
              <a:rPr lang="ja-JP" altLang="en-US" sz="4400" b="1" dirty="0">
                <a:latin typeface="DengXian" panose="02010600030101010101" pitchFamily="2" charset="-122"/>
                <a:ea typeface="DengXian" panose="02010600030101010101" pitchFamily="2" charset="-122"/>
                <a:cs typeface="+mj-lt"/>
              </a:rPr>
              <a:t>誑諸無識</a:t>
            </a:r>
            <a:r>
              <a:rPr lang="zh-TW" altLang="en-US" sz="4400" b="1" dirty="0">
                <a:latin typeface="DengXian" panose="02010600030101010101" pitchFamily="2" charset="-122"/>
                <a:ea typeface="DengXian" panose="02010600030101010101" pitchFamily="2" charset="-122"/>
                <a:cs typeface="+mj-lt"/>
              </a:rPr>
              <a:t>。</a:t>
            </a:r>
            <a:endParaRPr lang="en-US" b="1" dirty="0">
              <a:latin typeface="DengXian" panose="02010600030101010101" pitchFamily="2" charset="-122"/>
              <a:ea typeface="DengXian" panose="02010600030101010101" pitchFamily="2" charset="-122"/>
              <a:cs typeface="+mj-lt"/>
            </a:endParaRPr>
          </a:p>
        </p:txBody>
      </p:sp>
      <p:sp>
        <p:nvSpPr>
          <p:cNvPr id="25" name="Content Placeholder 24">
            <a:extLst>
              <a:ext uri="{FF2B5EF4-FFF2-40B4-BE49-F238E27FC236}">
                <a16:creationId xmlns:a16="http://schemas.microsoft.com/office/drawing/2014/main" id="{2DCEF337-A376-D673-3888-4AAAAAD8FAEC}"/>
              </a:ext>
            </a:extLst>
          </p:cNvPr>
          <p:cNvSpPr>
            <a:spLocks noGrp="1"/>
          </p:cNvSpPr>
          <p:nvPr>
            <p:ph sz="quarter" idx="12"/>
          </p:nvPr>
        </p:nvSpPr>
        <p:spPr>
          <a:xfrm>
            <a:off x="897520" y="1972847"/>
            <a:ext cx="10390792" cy="3967872"/>
          </a:xfrm>
        </p:spPr>
        <p:txBody>
          <a:bodyPr vert="horz" lIns="91440" tIns="45720" rIns="91440" bIns="45720" rtlCol="0" anchor="t">
            <a:noAutofit/>
          </a:bodyPr>
          <a:lstStyle/>
          <a:p>
            <a:pPr>
              <a:lnSpc>
                <a:spcPct val="150000"/>
              </a:lnSpc>
            </a:pPr>
            <a:r>
              <a:rPr lang="en-US" altLang="zh-TW" sz="2800" dirty="0">
                <a:solidFill>
                  <a:srgbClr val="543E34"/>
                </a:solidFill>
                <a:ea typeface="Microsoft JhengHei" panose="020B0604030504040204" pitchFamily="34" charset="-120"/>
                <a:cs typeface="+mn-lt"/>
              </a:rPr>
              <a:t>【</a:t>
            </a:r>
            <a:r>
              <a:rPr lang="zh-TW" altLang="en-US" sz="2800" dirty="0">
                <a:solidFill>
                  <a:srgbClr val="543E34"/>
                </a:solidFill>
                <a:ea typeface="Microsoft JhengHei" panose="020B0604030504040204" pitchFamily="34" charset="-120"/>
                <a:cs typeface="+mn-lt"/>
              </a:rPr>
              <a:t>事例</a:t>
            </a:r>
            <a:r>
              <a:rPr lang="en-US" altLang="zh-TW" sz="2800" dirty="0">
                <a:solidFill>
                  <a:srgbClr val="543E34"/>
                </a:solidFill>
                <a:ea typeface="Microsoft JhengHei" panose="020B0604030504040204" pitchFamily="34" charset="-120"/>
                <a:cs typeface="+mn-lt"/>
              </a:rPr>
              <a:t>】</a:t>
            </a:r>
            <a:r>
              <a:rPr lang="zh-TW" altLang="en-US" sz="2800" dirty="0">
                <a:solidFill>
                  <a:srgbClr val="543E34"/>
                </a:solidFill>
                <a:ea typeface="Microsoft JhengHei" panose="020B0604030504040204" pitchFamily="34" charset="-120"/>
                <a:cs typeface="+mn-lt"/>
              </a:rPr>
              <a:t>劉合峯言。有三人同行。至一溪。值水漲而舟在彼岸。中一人素愚。誘使脱衣。泅水取舟。出沒湍流獲濟。復撐舟來渡二人。二人登舟。愚者忽肚痛欲泄。亟登岸。二人遽揮手曰。日已暮。不能候汝矣。遂撐去。俄而水急舟橫。俱覆溺焉。愚者在岸自若也。 </a:t>
            </a:r>
            <a:endParaRPr lang="en-GB" altLang="zh-TW" sz="2800" dirty="0">
              <a:solidFill>
                <a:srgbClr val="543E34"/>
              </a:solidFill>
              <a:ea typeface="Microsoft JhengHei" panose="020B0604030504040204" pitchFamily="34" charset="-120"/>
              <a:cs typeface="+mn-lt"/>
            </a:endParaRPr>
          </a:p>
        </p:txBody>
      </p:sp>
      <p:sp>
        <p:nvSpPr>
          <p:cNvPr id="5" name="Slide Number Placeholder 4">
            <a:extLst>
              <a:ext uri="{FF2B5EF4-FFF2-40B4-BE49-F238E27FC236}">
                <a16:creationId xmlns:a16="http://schemas.microsoft.com/office/drawing/2014/main" id="{C90D201D-4EA4-4495-F0F4-3393EBC26A96}"/>
              </a:ext>
            </a:extLst>
          </p:cNvPr>
          <p:cNvSpPr>
            <a:spLocks noGrp="1"/>
          </p:cNvSpPr>
          <p:nvPr>
            <p:ph type="sldNum" sz="quarter" idx="4"/>
          </p:nvPr>
        </p:nvSpPr>
        <p:spPr>
          <a:xfrm>
            <a:off x="11353800" y="5879804"/>
            <a:ext cx="661416" cy="895899"/>
          </a:xfrm>
        </p:spPr>
        <p:txBody>
          <a:bodyPr/>
          <a:lstStyle/>
          <a:p>
            <a:fld id="{58FB4751-880F-D840-AAA9-3A15815CC996}" type="slidenum">
              <a:rPr lang="en-US" smtClean="0"/>
              <a:pPr/>
              <a:t>31</a:t>
            </a:fld>
            <a:endParaRPr lang="en-US" dirty="0"/>
          </a:p>
        </p:txBody>
      </p:sp>
    </p:spTree>
    <p:extLst>
      <p:ext uri="{BB962C8B-B14F-4D97-AF65-F5344CB8AC3E}">
        <p14:creationId xmlns:p14="http://schemas.microsoft.com/office/powerpoint/2010/main" val="169963373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65EC45-DB55-5732-81A4-DAF47D5A2B2E}"/>
            </a:ext>
          </a:extLst>
        </p:cNvPr>
        <p:cNvGrpSpPr/>
        <p:nvPr/>
      </p:nvGrpSpPr>
      <p:grpSpPr>
        <a:xfrm>
          <a:off x="0" y="0"/>
          <a:ext cx="0" cy="0"/>
          <a:chOff x="0" y="0"/>
          <a:chExt cx="0" cy="0"/>
        </a:xfrm>
      </p:grpSpPr>
      <p:sp>
        <p:nvSpPr>
          <p:cNvPr id="11" name="Title 10">
            <a:extLst>
              <a:ext uri="{FF2B5EF4-FFF2-40B4-BE49-F238E27FC236}">
                <a16:creationId xmlns:a16="http://schemas.microsoft.com/office/drawing/2014/main" id="{96919860-E69B-B06B-1294-CFCE0AA34964}"/>
              </a:ext>
            </a:extLst>
          </p:cNvPr>
          <p:cNvSpPr>
            <a:spLocks noGrp="1"/>
          </p:cNvSpPr>
          <p:nvPr>
            <p:ph type="title"/>
          </p:nvPr>
        </p:nvSpPr>
        <p:spPr>
          <a:xfrm>
            <a:off x="801267" y="765253"/>
            <a:ext cx="10390792" cy="881639"/>
          </a:xfrm>
        </p:spPr>
        <p:txBody>
          <a:bodyPr/>
          <a:lstStyle/>
          <a:p>
            <a:r>
              <a:rPr lang="ja-JP" altLang="en-US" sz="4400" b="1" dirty="0">
                <a:latin typeface="DengXian" panose="02010600030101010101" pitchFamily="2" charset="-122"/>
                <a:ea typeface="DengXian" panose="02010600030101010101" pitchFamily="2" charset="-122"/>
                <a:cs typeface="+mj-lt"/>
              </a:rPr>
              <a:t>謗諸同學。</a:t>
            </a:r>
            <a:endParaRPr lang="en-US" b="1" dirty="0">
              <a:latin typeface="DengXian" panose="02010600030101010101" pitchFamily="2" charset="-122"/>
              <a:ea typeface="DengXian" panose="02010600030101010101" pitchFamily="2" charset="-122"/>
              <a:cs typeface="+mj-lt"/>
            </a:endParaRPr>
          </a:p>
        </p:txBody>
      </p:sp>
      <p:sp>
        <p:nvSpPr>
          <p:cNvPr id="25" name="Content Placeholder 24">
            <a:extLst>
              <a:ext uri="{FF2B5EF4-FFF2-40B4-BE49-F238E27FC236}">
                <a16:creationId xmlns:a16="http://schemas.microsoft.com/office/drawing/2014/main" id="{2DCEF337-A376-D673-3888-4AAAAAD8FAEC}"/>
              </a:ext>
            </a:extLst>
          </p:cNvPr>
          <p:cNvSpPr>
            <a:spLocks noGrp="1"/>
          </p:cNvSpPr>
          <p:nvPr>
            <p:ph sz="quarter" idx="12"/>
          </p:nvPr>
        </p:nvSpPr>
        <p:spPr>
          <a:xfrm>
            <a:off x="801267" y="1866969"/>
            <a:ext cx="10466122" cy="3967872"/>
          </a:xfrm>
        </p:spPr>
        <p:txBody>
          <a:bodyPr vert="horz" lIns="91440" tIns="45720" rIns="91440" bIns="45720" rtlCol="0" anchor="t">
            <a:noAutofit/>
          </a:bodyPr>
          <a:lstStyle/>
          <a:p>
            <a:pPr algn="ctr">
              <a:lnSpc>
                <a:spcPct val="150000"/>
              </a:lnSpc>
            </a:pPr>
            <a:r>
              <a:rPr lang="zh-TW" altLang="en-GB" sz="2800" b="1" dirty="0">
                <a:solidFill>
                  <a:srgbClr val="C00000"/>
                </a:solidFill>
                <a:ea typeface="Microsoft JhengHei" panose="020B0604030504040204" pitchFamily="34" charset="-120"/>
                <a:cs typeface="+mn-lt"/>
              </a:rPr>
              <a:t>誹謗</a:t>
            </a:r>
            <a:r>
              <a:rPr lang="zh-TW" altLang="en-US" sz="2800" b="1" dirty="0">
                <a:solidFill>
                  <a:srgbClr val="C00000"/>
                </a:solidFill>
                <a:ea typeface="Microsoft JhengHei" panose="020B0604030504040204" pitchFamily="34" charset="-120"/>
                <a:cs typeface="+mn-lt"/>
              </a:rPr>
              <a:t>同學。</a:t>
            </a:r>
            <a:endParaRPr lang="en-GB" altLang="zh-TW" sz="2800" b="1" dirty="0">
              <a:solidFill>
                <a:srgbClr val="C00000"/>
              </a:solidFill>
              <a:ea typeface="Microsoft JhengHei" panose="020B0604030504040204" pitchFamily="34" charset="-120"/>
              <a:cs typeface="+mn-lt"/>
            </a:endParaRPr>
          </a:p>
          <a:p>
            <a:pPr>
              <a:lnSpc>
                <a:spcPct val="150000"/>
              </a:lnSpc>
            </a:pPr>
            <a:r>
              <a:rPr lang="en-GB" altLang="zh-TW" sz="2800" dirty="0">
                <a:solidFill>
                  <a:srgbClr val="543E34"/>
                </a:solidFill>
                <a:ea typeface="Microsoft JhengHei" panose="020B0604030504040204" pitchFamily="34" charset="-120"/>
                <a:cs typeface="+mn-lt"/>
              </a:rPr>
              <a:t>	</a:t>
            </a:r>
            <a:r>
              <a:rPr lang="zh-TW" altLang="en-US" sz="2800" dirty="0">
                <a:solidFill>
                  <a:srgbClr val="543E34"/>
                </a:solidFill>
                <a:ea typeface="Microsoft JhengHei" panose="020B0604030504040204" pitchFamily="34" charset="-120"/>
                <a:cs typeface="+mn-lt"/>
              </a:rPr>
              <a:t>同學之友。情同兄弟。況友居人倫之一。豈可妄加毀謗。存滿腹之戈矛乎。</a:t>
            </a:r>
            <a:endParaRPr lang="en-GB" altLang="zh-TW" sz="2800" dirty="0">
              <a:solidFill>
                <a:srgbClr val="543E34"/>
              </a:solidFill>
              <a:ea typeface="Microsoft JhengHei" panose="020B0604030504040204" pitchFamily="34" charset="-120"/>
              <a:cs typeface="+mn-lt"/>
            </a:endParaRPr>
          </a:p>
        </p:txBody>
      </p:sp>
      <p:sp>
        <p:nvSpPr>
          <p:cNvPr id="5" name="Slide Number Placeholder 4">
            <a:extLst>
              <a:ext uri="{FF2B5EF4-FFF2-40B4-BE49-F238E27FC236}">
                <a16:creationId xmlns:a16="http://schemas.microsoft.com/office/drawing/2014/main" id="{C90D201D-4EA4-4495-F0F4-3393EBC26A96}"/>
              </a:ext>
            </a:extLst>
          </p:cNvPr>
          <p:cNvSpPr>
            <a:spLocks noGrp="1"/>
          </p:cNvSpPr>
          <p:nvPr>
            <p:ph type="sldNum" sz="quarter" idx="4"/>
          </p:nvPr>
        </p:nvSpPr>
        <p:spPr>
          <a:xfrm>
            <a:off x="11353800" y="5879804"/>
            <a:ext cx="661416" cy="895899"/>
          </a:xfrm>
        </p:spPr>
        <p:txBody>
          <a:bodyPr/>
          <a:lstStyle/>
          <a:p>
            <a:fld id="{58FB4751-880F-D840-AAA9-3A15815CC996}" type="slidenum">
              <a:rPr lang="en-US" smtClean="0"/>
              <a:pPr/>
              <a:t>32</a:t>
            </a:fld>
            <a:endParaRPr lang="en-US" dirty="0"/>
          </a:p>
        </p:txBody>
      </p:sp>
    </p:spTree>
    <p:extLst>
      <p:ext uri="{BB962C8B-B14F-4D97-AF65-F5344CB8AC3E}">
        <p14:creationId xmlns:p14="http://schemas.microsoft.com/office/powerpoint/2010/main" val="411694276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65EC45-DB55-5732-81A4-DAF47D5A2B2E}"/>
            </a:ext>
          </a:extLst>
        </p:cNvPr>
        <p:cNvGrpSpPr/>
        <p:nvPr/>
      </p:nvGrpSpPr>
      <p:grpSpPr>
        <a:xfrm>
          <a:off x="0" y="0"/>
          <a:ext cx="0" cy="0"/>
          <a:chOff x="0" y="0"/>
          <a:chExt cx="0" cy="0"/>
        </a:xfrm>
      </p:grpSpPr>
      <p:sp>
        <p:nvSpPr>
          <p:cNvPr id="11" name="Title 10">
            <a:extLst>
              <a:ext uri="{FF2B5EF4-FFF2-40B4-BE49-F238E27FC236}">
                <a16:creationId xmlns:a16="http://schemas.microsoft.com/office/drawing/2014/main" id="{96919860-E69B-B06B-1294-CFCE0AA34964}"/>
              </a:ext>
            </a:extLst>
          </p:cNvPr>
          <p:cNvSpPr>
            <a:spLocks noGrp="1"/>
          </p:cNvSpPr>
          <p:nvPr>
            <p:ph type="title"/>
          </p:nvPr>
        </p:nvSpPr>
        <p:spPr>
          <a:xfrm>
            <a:off x="801267" y="765253"/>
            <a:ext cx="10390792" cy="881639"/>
          </a:xfrm>
        </p:spPr>
        <p:txBody>
          <a:bodyPr/>
          <a:lstStyle/>
          <a:p>
            <a:r>
              <a:rPr lang="ja-JP" altLang="en-US" sz="4400" b="1" dirty="0">
                <a:latin typeface="DengXian" panose="02010600030101010101" pitchFamily="2" charset="-122"/>
                <a:ea typeface="DengXian" panose="02010600030101010101" pitchFamily="2" charset="-122"/>
                <a:cs typeface="+mj-lt"/>
              </a:rPr>
              <a:t>謗諸同學。</a:t>
            </a:r>
            <a:endParaRPr lang="en-US" b="1" dirty="0">
              <a:latin typeface="DengXian" panose="02010600030101010101" pitchFamily="2" charset="-122"/>
              <a:ea typeface="DengXian" panose="02010600030101010101" pitchFamily="2" charset="-122"/>
              <a:cs typeface="+mj-lt"/>
            </a:endParaRPr>
          </a:p>
        </p:txBody>
      </p:sp>
      <p:sp>
        <p:nvSpPr>
          <p:cNvPr id="25" name="Content Placeholder 24">
            <a:extLst>
              <a:ext uri="{FF2B5EF4-FFF2-40B4-BE49-F238E27FC236}">
                <a16:creationId xmlns:a16="http://schemas.microsoft.com/office/drawing/2014/main" id="{2DCEF337-A376-D673-3888-4AAAAAD8FAEC}"/>
              </a:ext>
            </a:extLst>
          </p:cNvPr>
          <p:cNvSpPr>
            <a:spLocks noGrp="1"/>
          </p:cNvSpPr>
          <p:nvPr>
            <p:ph sz="quarter" idx="12"/>
          </p:nvPr>
        </p:nvSpPr>
        <p:spPr>
          <a:xfrm>
            <a:off x="801267" y="1866969"/>
            <a:ext cx="10466122" cy="3967872"/>
          </a:xfrm>
        </p:spPr>
        <p:txBody>
          <a:bodyPr vert="horz" lIns="91440" tIns="45720" rIns="91440" bIns="45720" rtlCol="0" anchor="t">
            <a:noAutofit/>
          </a:bodyPr>
          <a:lstStyle/>
          <a:p>
            <a:pPr>
              <a:lnSpc>
                <a:spcPct val="100000"/>
              </a:lnSpc>
            </a:pPr>
            <a:r>
              <a:rPr lang="en-GB" altLang="zh-TW" sz="2800" dirty="0">
                <a:solidFill>
                  <a:srgbClr val="543E34"/>
                </a:solidFill>
                <a:ea typeface="Microsoft JhengHei" panose="020B0604030504040204" pitchFamily="34" charset="-120"/>
                <a:cs typeface="+mn-lt"/>
              </a:rPr>
              <a:t>	</a:t>
            </a:r>
            <a:r>
              <a:rPr lang="zh-TW" altLang="en-US" sz="2800" dirty="0">
                <a:solidFill>
                  <a:srgbClr val="543E34"/>
                </a:solidFill>
                <a:ea typeface="Microsoft JhengHei" panose="020B0604030504040204" pitchFamily="34" charset="-120"/>
                <a:cs typeface="+mn-lt"/>
              </a:rPr>
              <a:t>佛言。人處朋友。彼此皆有五事。</a:t>
            </a:r>
            <a:endParaRPr lang="en-GB" altLang="zh-TW" sz="2800" dirty="0">
              <a:solidFill>
                <a:srgbClr val="543E34"/>
              </a:solidFill>
              <a:ea typeface="Microsoft JhengHei" panose="020B0604030504040204" pitchFamily="34" charset="-120"/>
              <a:cs typeface="+mn-lt"/>
            </a:endParaRPr>
          </a:p>
          <a:p>
            <a:pPr>
              <a:lnSpc>
                <a:spcPct val="100000"/>
              </a:lnSpc>
            </a:pPr>
            <a:r>
              <a:rPr lang="en-GB" altLang="zh-TW" sz="2800" dirty="0">
                <a:solidFill>
                  <a:srgbClr val="543E34"/>
                </a:solidFill>
                <a:ea typeface="Microsoft JhengHei" panose="020B0604030504040204" pitchFamily="34" charset="-120"/>
                <a:cs typeface="+mn-lt"/>
              </a:rPr>
              <a:t>	</a:t>
            </a:r>
            <a:r>
              <a:rPr lang="zh-TW" altLang="en-US" sz="2800" b="1" dirty="0">
                <a:solidFill>
                  <a:srgbClr val="543E34"/>
                </a:solidFill>
                <a:ea typeface="Microsoft JhengHei" panose="020B0604030504040204" pitchFamily="34" charset="-120"/>
                <a:cs typeface="+mn-lt"/>
              </a:rPr>
              <a:t>一者</a:t>
            </a:r>
            <a:r>
              <a:rPr lang="zh-TW" altLang="en-US" sz="2800" dirty="0">
                <a:solidFill>
                  <a:srgbClr val="543E34"/>
                </a:solidFill>
                <a:ea typeface="Microsoft JhengHei" panose="020B0604030504040204" pitchFamily="34" charset="-120"/>
                <a:cs typeface="+mn-lt"/>
              </a:rPr>
              <a:t>。彼此若作惡業。當遞相勸止。</a:t>
            </a:r>
            <a:endParaRPr lang="en-GB" altLang="zh-TW" sz="2800" dirty="0">
              <a:solidFill>
                <a:srgbClr val="543E34"/>
              </a:solidFill>
              <a:ea typeface="Microsoft JhengHei" panose="020B0604030504040204" pitchFamily="34" charset="-120"/>
              <a:cs typeface="+mn-lt"/>
            </a:endParaRPr>
          </a:p>
          <a:p>
            <a:pPr>
              <a:lnSpc>
                <a:spcPct val="100000"/>
              </a:lnSpc>
            </a:pPr>
            <a:r>
              <a:rPr lang="en-GB" altLang="zh-TW" sz="2800" dirty="0">
                <a:solidFill>
                  <a:srgbClr val="543E34"/>
                </a:solidFill>
                <a:ea typeface="Microsoft JhengHei" panose="020B0604030504040204" pitchFamily="34" charset="-120"/>
                <a:cs typeface="+mn-lt"/>
              </a:rPr>
              <a:t>	</a:t>
            </a:r>
            <a:r>
              <a:rPr lang="zh-TW" altLang="en-US" sz="2800" b="1" dirty="0">
                <a:solidFill>
                  <a:srgbClr val="543E34"/>
                </a:solidFill>
                <a:ea typeface="Microsoft JhengHei" panose="020B0604030504040204" pitchFamily="34" charset="-120"/>
                <a:cs typeface="+mn-lt"/>
              </a:rPr>
              <a:t>二者</a:t>
            </a:r>
            <a:r>
              <a:rPr lang="zh-TW" altLang="en-US" sz="2800" dirty="0">
                <a:solidFill>
                  <a:srgbClr val="543E34"/>
                </a:solidFill>
                <a:ea typeface="Microsoft JhengHei" panose="020B0604030504040204" pitchFamily="34" charset="-120"/>
                <a:cs typeface="+mn-lt"/>
              </a:rPr>
              <a:t>。彼此若有難疾。當看顧調治。</a:t>
            </a:r>
            <a:endParaRPr lang="en-GB" altLang="zh-TW" sz="2800" dirty="0">
              <a:solidFill>
                <a:srgbClr val="543E34"/>
              </a:solidFill>
              <a:ea typeface="Microsoft JhengHei" panose="020B0604030504040204" pitchFamily="34" charset="-120"/>
              <a:cs typeface="+mn-lt"/>
            </a:endParaRPr>
          </a:p>
          <a:p>
            <a:pPr>
              <a:lnSpc>
                <a:spcPct val="100000"/>
              </a:lnSpc>
            </a:pPr>
            <a:r>
              <a:rPr lang="en-GB" altLang="zh-TW" sz="2800" dirty="0">
                <a:solidFill>
                  <a:srgbClr val="543E34"/>
                </a:solidFill>
                <a:ea typeface="Microsoft JhengHei" panose="020B0604030504040204" pitchFamily="34" charset="-120"/>
                <a:cs typeface="+mn-lt"/>
              </a:rPr>
              <a:t>	</a:t>
            </a:r>
            <a:r>
              <a:rPr lang="zh-TW" altLang="en-US" sz="2800" b="1" dirty="0">
                <a:solidFill>
                  <a:srgbClr val="543E34"/>
                </a:solidFill>
                <a:ea typeface="Microsoft JhengHei" panose="020B0604030504040204" pitchFamily="34" charset="-120"/>
                <a:cs typeface="+mn-lt"/>
              </a:rPr>
              <a:t>三者</a:t>
            </a:r>
            <a:r>
              <a:rPr lang="zh-TW" altLang="en-US" sz="2800" dirty="0">
                <a:solidFill>
                  <a:srgbClr val="543E34"/>
                </a:solidFill>
                <a:ea typeface="Microsoft JhengHei" panose="020B0604030504040204" pitchFamily="34" charset="-120"/>
                <a:cs typeface="+mn-lt"/>
              </a:rPr>
              <a:t>。彼此有家懷語。不得爲外人說。</a:t>
            </a:r>
            <a:endParaRPr lang="en-GB" altLang="zh-TW" sz="2800" dirty="0">
              <a:solidFill>
                <a:srgbClr val="543E34"/>
              </a:solidFill>
              <a:ea typeface="Microsoft JhengHei" panose="020B0604030504040204" pitchFamily="34" charset="-120"/>
              <a:cs typeface="+mn-lt"/>
            </a:endParaRPr>
          </a:p>
          <a:p>
            <a:pPr>
              <a:lnSpc>
                <a:spcPct val="100000"/>
              </a:lnSpc>
            </a:pPr>
            <a:r>
              <a:rPr lang="en-GB" altLang="zh-TW" sz="2800" dirty="0">
                <a:solidFill>
                  <a:srgbClr val="543E34"/>
                </a:solidFill>
                <a:ea typeface="Microsoft JhengHei" panose="020B0604030504040204" pitchFamily="34" charset="-120"/>
                <a:cs typeface="+mn-lt"/>
              </a:rPr>
              <a:t>	</a:t>
            </a:r>
            <a:r>
              <a:rPr lang="zh-TW" altLang="en-US" sz="2800" b="1" dirty="0">
                <a:solidFill>
                  <a:srgbClr val="543E34"/>
                </a:solidFill>
                <a:ea typeface="Microsoft JhengHei" panose="020B0604030504040204" pitchFamily="34" charset="-120"/>
                <a:cs typeface="+mn-lt"/>
              </a:rPr>
              <a:t>四者</a:t>
            </a:r>
            <a:r>
              <a:rPr lang="zh-TW" altLang="en-US" sz="2800" dirty="0">
                <a:solidFill>
                  <a:srgbClr val="543E34"/>
                </a:solidFill>
                <a:ea typeface="Microsoft JhengHei" panose="020B0604030504040204" pitchFamily="34" charset="-120"/>
                <a:cs typeface="+mn-lt"/>
              </a:rPr>
              <a:t>。當各相敬歎。不斷往來。不得記怨。</a:t>
            </a:r>
            <a:endParaRPr lang="en-GB" altLang="zh-TW" sz="2800" dirty="0">
              <a:solidFill>
                <a:srgbClr val="543E34"/>
              </a:solidFill>
              <a:ea typeface="Microsoft JhengHei" panose="020B0604030504040204" pitchFamily="34" charset="-120"/>
              <a:cs typeface="+mn-lt"/>
            </a:endParaRPr>
          </a:p>
          <a:p>
            <a:pPr>
              <a:lnSpc>
                <a:spcPct val="100000"/>
              </a:lnSpc>
            </a:pPr>
            <a:r>
              <a:rPr lang="en-GB" altLang="zh-TW" sz="2800" dirty="0">
                <a:solidFill>
                  <a:srgbClr val="543E34"/>
                </a:solidFill>
                <a:ea typeface="Microsoft JhengHei" panose="020B0604030504040204" pitchFamily="34" charset="-120"/>
                <a:cs typeface="+mn-lt"/>
              </a:rPr>
              <a:t>	</a:t>
            </a:r>
            <a:r>
              <a:rPr lang="zh-TW" altLang="en-US" sz="2800" b="1" dirty="0">
                <a:solidFill>
                  <a:srgbClr val="543E34"/>
                </a:solidFill>
                <a:ea typeface="Microsoft JhengHei" panose="020B0604030504040204" pitchFamily="34" charset="-120"/>
                <a:cs typeface="+mn-lt"/>
              </a:rPr>
              <a:t>五者</a:t>
            </a:r>
            <a:r>
              <a:rPr lang="zh-TW" altLang="en-US" sz="2800" dirty="0">
                <a:solidFill>
                  <a:srgbClr val="543E34"/>
                </a:solidFill>
                <a:ea typeface="Microsoft JhengHei" panose="020B0604030504040204" pitchFamily="34" charset="-120"/>
                <a:cs typeface="+mn-lt"/>
              </a:rPr>
              <a:t>。彼此貧富不等。當用扶濟。不得互相誹謗。</a:t>
            </a:r>
          </a:p>
        </p:txBody>
      </p:sp>
      <p:sp>
        <p:nvSpPr>
          <p:cNvPr id="5" name="Slide Number Placeholder 4">
            <a:extLst>
              <a:ext uri="{FF2B5EF4-FFF2-40B4-BE49-F238E27FC236}">
                <a16:creationId xmlns:a16="http://schemas.microsoft.com/office/drawing/2014/main" id="{C90D201D-4EA4-4495-F0F4-3393EBC26A96}"/>
              </a:ext>
            </a:extLst>
          </p:cNvPr>
          <p:cNvSpPr>
            <a:spLocks noGrp="1"/>
          </p:cNvSpPr>
          <p:nvPr>
            <p:ph type="sldNum" sz="quarter" idx="4"/>
          </p:nvPr>
        </p:nvSpPr>
        <p:spPr>
          <a:xfrm>
            <a:off x="11353800" y="5879804"/>
            <a:ext cx="661416" cy="895899"/>
          </a:xfrm>
        </p:spPr>
        <p:txBody>
          <a:bodyPr/>
          <a:lstStyle/>
          <a:p>
            <a:fld id="{58FB4751-880F-D840-AAA9-3A15815CC996}" type="slidenum">
              <a:rPr lang="en-US" smtClean="0"/>
              <a:pPr/>
              <a:t>33</a:t>
            </a:fld>
            <a:endParaRPr lang="en-US" dirty="0"/>
          </a:p>
        </p:txBody>
      </p:sp>
    </p:spTree>
    <p:extLst>
      <p:ext uri="{BB962C8B-B14F-4D97-AF65-F5344CB8AC3E}">
        <p14:creationId xmlns:p14="http://schemas.microsoft.com/office/powerpoint/2010/main" val="41500281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65EC45-DB55-5732-81A4-DAF47D5A2B2E}"/>
            </a:ext>
          </a:extLst>
        </p:cNvPr>
        <p:cNvGrpSpPr/>
        <p:nvPr/>
      </p:nvGrpSpPr>
      <p:grpSpPr>
        <a:xfrm>
          <a:off x="0" y="0"/>
          <a:ext cx="0" cy="0"/>
          <a:chOff x="0" y="0"/>
          <a:chExt cx="0" cy="0"/>
        </a:xfrm>
      </p:grpSpPr>
      <p:sp>
        <p:nvSpPr>
          <p:cNvPr id="11" name="Title 10">
            <a:extLst>
              <a:ext uri="{FF2B5EF4-FFF2-40B4-BE49-F238E27FC236}">
                <a16:creationId xmlns:a16="http://schemas.microsoft.com/office/drawing/2014/main" id="{96919860-E69B-B06B-1294-CFCE0AA34964}"/>
              </a:ext>
            </a:extLst>
          </p:cNvPr>
          <p:cNvSpPr>
            <a:spLocks noGrp="1"/>
          </p:cNvSpPr>
          <p:nvPr>
            <p:ph type="title"/>
          </p:nvPr>
        </p:nvSpPr>
        <p:spPr>
          <a:xfrm>
            <a:off x="801267" y="765253"/>
            <a:ext cx="10390792" cy="881639"/>
          </a:xfrm>
        </p:spPr>
        <p:txBody>
          <a:bodyPr/>
          <a:lstStyle/>
          <a:p>
            <a:r>
              <a:rPr lang="ja-JP" altLang="en-US" sz="4400" b="1">
                <a:latin typeface="DengXian" panose="02010600030101010101" pitchFamily="2" charset="-122"/>
                <a:ea typeface="DengXian" panose="02010600030101010101" pitchFamily="2" charset="-122"/>
                <a:cs typeface="+mj-lt"/>
              </a:rPr>
              <a:t>謗諸同學。</a:t>
            </a:r>
            <a:endParaRPr lang="en-US" b="1" dirty="0">
              <a:latin typeface="DengXian" panose="02010600030101010101" pitchFamily="2" charset="-122"/>
              <a:ea typeface="DengXian" panose="02010600030101010101" pitchFamily="2" charset="-122"/>
              <a:cs typeface="+mj-lt"/>
            </a:endParaRPr>
          </a:p>
        </p:txBody>
      </p:sp>
      <p:sp>
        <p:nvSpPr>
          <p:cNvPr id="25" name="Content Placeholder 24">
            <a:extLst>
              <a:ext uri="{FF2B5EF4-FFF2-40B4-BE49-F238E27FC236}">
                <a16:creationId xmlns:a16="http://schemas.microsoft.com/office/drawing/2014/main" id="{2DCEF337-A376-D673-3888-4AAAAAD8FAEC}"/>
              </a:ext>
            </a:extLst>
          </p:cNvPr>
          <p:cNvSpPr>
            <a:spLocks noGrp="1"/>
          </p:cNvSpPr>
          <p:nvPr>
            <p:ph sz="quarter" idx="12"/>
          </p:nvPr>
        </p:nvSpPr>
        <p:spPr>
          <a:xfrm>
            <a:off x="801267" y="1866969"/>
            <a:ext cx="10466122" cy="3967872"/>
          </a:xfrm>
        </p:spPr>
        <p:txBody>
          <a:bodyPr vert="horz" lIns="91440" tIns="45720" rIns="91440" bIns="45720" rtlCol="0" anchor="t">
            <a:noAutofit/>
          </a:bodyPr>
          <a:lstStyle/>
          <a:p>
            <a:pPr>
              <a:lnSpc>
                <a:spcPct val="150000"/>
              </a:lnSpc>
            </a:pPr>
            <a:r>
              <a:rPr lang="en-US" altLang="zh-TW" sz="2800" dirty="0">
                <a:solidFill>
                  <a:srgbClr val="543E34"/>
                </a:solidFill>
                <a:ea typeface="Microsoft JhengHei" panose="020B0604030504040204" pitchFamily="34" charset="-120"/>
                <a:cs typeface="+mn-lt"/>
              </a:rPr>
              <a:t>【</a:t>
            </a:r>
            <a:r>
              <a:rPr lang="zh-TW" altLang="en-US" sz="2800" dirty="0">
                <a:solidFill>
                  <a:srgbClr val="543E34"/>
                </a:solidFill>
                <a:ea typeface="Microsoft JhengHei" panose="020B0604030504040204" pitchFamily="34" charset="-120"/>
                <a:cs typeface="+mn-lt"/>
              </a:rPr>
              <a:t>應對人情事理的度</a:t>
            </a:r>
            <a:r>
              <a:rPr lang="en-US" altLang="zh-TW" sz="2800" dirty="0">
                <a:solidFill>
                  <a:srgbClr val="543E34"/>
                </a:solidFill>
                <a:ea typeface="Microsoft JhengHei" panose="020B0604030504040204" pitchFamily="34" charset="-120"/>
                <a:cs typeface="+mn-lt"/>
              </a:rPr>
              <a:t>】</a:t>
            </a:r>
            <a:endParaRPr lang="en-GB" altLang="zh-TW" sz="2800" dirty="0">
              <a:solidFill>
                <a:srgbClr val="543E34"/>
              </a:solidFill>
              <a:ea typeface="Microsoft JhengHei" panose="020B0604030504040204" pitchFamily="34" charset="-120"/>
              <a:cs typeface="+mn-lt"/>
            </a:endParaRPr>
          </a:p>
          <a:p>
            <a:pPr>
              <a:lnSpc>
                <a:spcPct val="150000"/>
              </a:lnSpc>
            </a:pPr>
            <a:r>
              <a:rPr lang="en-GB" altLang="zh-TW" sz="2800" dirty="0">
                <a:solidFill>
                  <a:srgbClr val="543E34"/>
                </a:solidFill>
                <a:ea typeface="Microsoft JhengHei" panose="020B0604030504040204" pitchFamily="34" charset="-120"/>
                <a:cs typeface="+mn-lt"/>
              </a:rPr>
              <a:t>	</a:t>
            </a:r>
            <a:r>
              <a:rPr lang="zh-TW" altLang="en-US" sz="2800" dirty="0">
                <a:solidFill>
                  <a:srgbClr val="543E34"/>
                </a:solidFill>
                <a:ea typeface="Microsoft JhengHei" panose="020B0604030504040204" pitchFamily="34" charset="-120"/>
                <a:cs typeface="+mn-lt"/>
              </a:rPr>
              <a:t>或問與友交後。</a:t>
            </a:r>
            <a:r>
              <a:rPr lang="zh-TW" altLang="en-US" sz="2800" u="sng" dirty="0">
                <a:solidFill>
                  <a:srgbClr val="543E34"/>
                </a:solidFill>
                <a:ea typeface="Microsoft JhengHei" panose="020B0604030504040204" pitchFamily="34" charset="-120"/>
                <a:cs typeface="+mn-lt"/>
              </a:rPr>
              <a:t>知其不善。欲絕則傷恩。不絕又是匿怨而友</a:t>
            </a:r>
            <a:r>
              <a:rPr lang="zh-TW" altLang="en-US" sz="2800" dirty="0">
                <a:solidFill>
                  <a:srgbClr val="543E34"/>
                </a:solidFill>
                <a:ea typeface="Microsoft JhengHei" panose="020B0604030504040204" pitchFamily="34" charset="-120"/>
                <a:cs typeface="+mn-lt"/>
              </a:rPr>
              <a:t>。朱子曰。此非匿怨也。心有怨而外與之交。是匿怨也。</a:t>
            </a:r>
            <a:r>
              <a:rPr lang="zh-TW" altLang="en-US" sz="2800" dirty="0">
                <a:solidFill>
                  <a:srgbClr val="C00000"/>
                </a:solidFill>
                <a:ea typeface="Microsoft JhengHei" panose="020B0604030504040204" pitchFamily="34" charset="-120"/>
                <a:cs typeface="+mn-lt"/>
              </a:rPr>
              <a:t>若朋友不善。情義自是當疏。但疏之以漸。若無大故。何必峻絕之。且積誠感其悟也。</a:t>
            </a:r>
            <a:r>
              <a:rPr lang="zh-TW" altLang="en-US" sz="2800" dirty="0">
                <a:solidFill>
                  <a:srgbClr val="543E34"/>
                </a:solidFill>
                <a:ea typeface="Microsoft JhengHei" panose="020B0604030504040204" pitchFamily="34" charset="-120"/>
                <a:cs typeface="+mn-lt"/>
              </a:rPr>
              <a:t>所謂親者無失其爲親。故者無失其爲故也。 </a:t>
            </a:r>
            <a:endParaRPr lang="en-GB" altLang="zh-TW" sz="2800" dirty="0">
              <a:solidFill>
                <a:srgbClr val="543E34"/>
              </a:solidFill>
              <a:ea typeface="Microsoft JhengHei" panose="020B0604030504040204" pitchFamily="34" charset="-120"/>
              <a:cs typeface="+mn-lt"/>
            </a:endParaRPr>
          </a:p>
        </p:txBody>
      </p:sp>
      <p:sp>
        <p:nvSpPr>
          <p:cNvPr id="5" name="Slide Number Placeholder 4">
            <a:extLst>
              <a:ext uri="{FF2B5EF4-FFF2-40B4-BE49-F238E27FC236}">
                <a16:creationId xmlns:a16="http://schemas.microsoft.com/office/drawing/2014/main" id="{C90D201D-4EA4-4495-F0F4-3393EBC26A96}"/>
              </a:ext>
            </a:extLst>
          </p:cNvPr>
          <p:cNvSpPr>
            <a:spLocks noGrp="1"/>
          </p:cNvSpPr>
          <p:nvPr>
            <p:ph type="sldNum" sz="quarter" idx="4"/>
          </p:nvPr>
        </p:nvSpPr>
        <p:spPr>
          <a:xfrm>
            <a:off x="11353800" y="5879804"/>
            <a:ext cx="661416" cy="895899"/>
          </a:xfrm>
        </p:spPr>
        <p:txBody>
          <a:bodyPr/>
          <a:lstStyle/>
          <a:p>
            <a:fld id="{58FB4751-880F-D840-AAA9-3A15815CC996}" type="slidenum">
              <a:rPr lang="en-US" smtClean="0"/>
              <a:pPr/>
              <a:t>34</a:t>
            </a:fld>
            <a:endParaRPr lang="en-US" dirty="0"/>
          </a:p>
        </p:txBody>
      </p:sp>
    </p:spTree>
    <p:extLst>
      <p:ext uri="{BB962C8B-B14F-4D97-AF65-F5344CB8AC3E}">
        <p14:creationId xmlns:p14="http://schemas.microsoft.com/office/powerpoint/2010/main" val="338009291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65EC45-DB55-5732-81A4-DAF47D5A2B2E}"/>
            </a:ext>
          </a:extLst>
        </p:cNvPr>
        <p:cNvGrpSpPr/>
        <p:nvPr/>
      </p:nvGrpSpPr>
      <p:grpSpPr>
        <a:xfrm>
          <a:off x="0" y="0"/>
          <a:ext cx="0" cy="0"/>
          <a:chOff x="0" y="0"/>
          <a:chExt cx="0" cy="0"/>
        </a:xfrm>
      </p:grpSpPr>
      <p:sp>
        <p:nvSpPr>
          <p:cNvPr id="11" name="Title 10">
            <a:extLst>
              <a:ext uri="{FF2B5EF4-FFF2-40B4-BE49-F238E27FC236}">
                <a16:creationId xmlns:a16="http://schemas.microsoft.com/office/drawing/2014/main" id="{96919860-E69B-B06B-1294-CFCE0AA34964}"/>
              </a:ext>
            </a:extLst>
          </p:cNvPr>
          <p:cNvSpPr>
            <a:spLocks noGrp="1"/>
          </p:cNvSpPr>
          <p:nvPr>
            <p:ph type="title"/>
          </p:nvPr>
        </p:nvSpPr>
        <p:spPr>
          <a:xfrm>
            <a:off x="801267" y="765253"/>
            <a:ext cx="10390792" cy="881639"/>
          </a:xfrm>
        </p:spPr>
        <p:txBody>
          <a:bodyPr/>
          <a:lstStyle/>
          <a:p>
            <a:r>
              <a:rPr lang="ja-JP" altLang="en-US" sz="4400" b="1">
                <a:latin typeface="DengXian" panose="02010600030101010101" pitchFamily="2" charset="-122"/>
                <a:ea typeface="DengXian" panose="02010600030101010101" pitchFamily="2" charset="-122"/>
                <a:cs typeface="+mj-lt"/>
              </a:rPr>
              <a:t>謗諸同學。</a:t>
            </a:r>
            <a:endParaRPr lang="en-US" b="1" dirty="0">
              <a:latin typeface="DengXian" panose="02010600030101010101" pitchFamily="2" charset="-122"/>
              <a:ea typeface="DengXian" panose="02010600030101010101" pitchFamily="2" charset="-122"/>
              <a:cs typeface="+mj-lt"/>
            </a:endParaRPr>
          </a:p>
        </p:txBody>
      </p:sp>
      <p:sp>
        <p:nvSpPr>
          <p:cNvPr id="25" name="Content Placeholder 24">
            <a:extLst>
              <a:ext uri="{FF2B5EF4-FFF2-40B4-BE49-F238E27FC236}">
                <a16:creationId xmlns:a16="http://schemas.microsoft.com/office/drawing/2014/main" id="{2DCEF337-A376-D673-3888-4AAAAAD8FAEC}"/>
              </a:ext>
            </a:extLst>
          </p:cNvPr>
          <p:cNvSpPr>
            <a:spLocks noGrp="1"/>
          </p:cNvSpPr>
          <p:nvPr>
            <p:ph sz="quarter" idx="12"/>
          </p:nvPr>
        </p:nvSpPr>
        <p:spPr>
          <a:xfrm>
            <a:off x="801267" y="1866969"/>
            <a:ext cx="10466122" cy="3967872"/>
          </a:xfrm>
        </p:spPr>
        <p:txBody>
          <a:bodyPr vert="horz" lIns="91440" tIns="45720" rIns="91440" bIns="45720" rtlCol="0" anchor="t">
            <a:noAutofit/>
          </a:bodyPr>
          <a:lstStyle/>
          <a:p>
            <a:pPr>
              <a:lnSpc>
                <a:spcPct val="150000"/>
              </a:lnSpc>
            </a:pPr>
            <a:r>
              <a:rPr lang="en-GB" altLang="zh-TW" sz="2800" dirty="0">
                <a:solidFill>
                  <a:srgbClr val="543E34"/>
                </a:solidFill>
                <a:ea typeface="Microsoft JhengHei" panose="020B0604030504040204" pitchFamily="34" charset="-120"/>
                <a:cs typeface="+mn-lt"/>
              </a:rPr>
              <a:t>	</a:t>
            </a:r>
            <a:r>
              <a:rPr lang="zh-TW" altLang="en-US" sz="2800" dirty="0">
                <a:solidFill>
                  <a:srgbClr val="543E34"/>
                </a:solidFill>
                <a:ea typeface="Microsoft JhengHei" panose="020B0604030504040204" pitchFamily="34" charset="-120"/>
                <a:cs typeface="+mn-lt"/>
              </a:rPr>
              <a:t>明王守仁陽明先生曰。交友以</a:t>
            </a:r>
            <a:r>
              <a:rPr lang="zh-TW" altLang="en-US" sz="2800" dirty="0">
                <a:solidFill>
                  <a:srgbClr val="C00000"/>
                </a:solidFill>
                <a:ea typeface="Microsoft JhengHei" panose="020B0604030504040204" pitchFamily="34" charset="-120"/>
                <a:cs typeface="+mn-lt"/>
              </a:rPr>
              <a:t>謙下</a:t>
            </a:r>
            <a:r>
              <a:rPr lang="zh-TW" altLang="en-US" sz="2800" dirty="0">
                <a:solidFill>
                  <a:srgbClr val="543E34"/>
                </a:solidFill>
                <a:ea typeface="Microsoft JhengHei" panose="020B0604030504040204" pitchFamily="34" charset="-120"/>
                <a:cs typeface="+mn-lt"/>
              </a:rPr>
              <a:t>爲主。相會時。須</a:t>
            </a:r>
            <a:r>
              <a:rPr lang="zh-TW" altLang="en-US" sz="2800" dirty="0">
                <a:solidFill>
                  <a:srgbClr val="C00000"/>
                </a:solidFill>
                <a:ea typeface="Microsoft JhengHei" panose="020B0604030504040204" pitchFamily="34" charset="-120"/>
                <a:cs typeface="+mn-lt"/>
              </a:rPr>
              <a:t>虛心遜志。親敬涵容。大約箴規指摘處少。誠感獎勸意多</a:t>
            </a:r>
            <a:r>
              <a:rPr lang="zh-TW" altLang="en-US" sz="2800" dirty="0">
                <a:solidFill>
                  <a:srgbClr val="543E34"/>
                </a:solidFill>
                <a:ea typeface="Microsoft JhengHei" panose="020B0604030504040204" pitchFamily="34" charset="-120"/>
                <a:cs typeface="+mn-lt"/>
              </a:rPr>
              <a:t>。</a:t>
            </a:r>
            <a:endParaRPr lang="en-GB" altLang="zh-TW" sz="2800" dirty="0">
              <a:solidFill>
                <a:srgbClr val="543E34"/>
              </a:solidFill>
              <a:ea typeface="Microsoft JhengHei" panose="020B0604030504040204" pitchFamily="34" charset="-120"/>
              <a:cs typeface="+mn-lt"/>
            </a:endParaRPr>
          </a:p>
          <a:p>
            <a:pPr>
              <a:lnSpc>
                <a:spcPct val="150000"/>
              </a:lnSpc>
            </a:pPr>
            <a:r>
              <a:rPr lang="en-GB" altLang="zh-TW" sz="2800" dirty="0">
                <a:solidFill>
                  <a:srgbClr val="543E34"/>
                </a:solidFill>
                <a:ea typeface="Microsoft JhengHei" panose="020B0604030504040204" pitchFamily="34" charset="-120"/>
                <a:cs typeface="+mn-lt"/>
              </a:rPr>
              <a:t>	</a:t>
            </a:r>
            <a:r>
              <a:rPr lang="zh-TW" altLang="en-US" sz="2800" dirty="0">
                <a:solidFill>
                  <a:srgbClr val="543E34"/>
                </a:solidFill>
                <a:ea typeface="Microsoft JhengHei" panose="020B0604030504040204" pitchFamily="34" charset="-120"/>
                <a:cs typeface="+mn-lt"/>
              </a:rPr>
              <a:t>溫節孝曰。交友</a:t>
            </a:r>
            <a:r>
              <a:rPr lang="zh-TW" altLang="en-US" sz="2800" dirty="0">
                <a:solidFill>
                  <a:srgbClr val="C00000"/>
                </a:solidFill>
                <a:ea typeface="Microsoft JhengHei" panose="020B0604030504040204" pitchFamily="34" charset="-120"/>
                <a:cs typeface="+mn-lt"/>
              </a:rPr>
              <a:t>只取其長。不計其短</a:t>
            </a:r>
            <a:r>
              <a:rPr lang="zh-TW" altLang="en-US" sz="2800" dirty="0">
                <a:solidFill>
                  <a:srgbClr val="543E34"/>
                </a:solidFill>
                <a:ea typeface="Microsoft JhengHei" panose="020B0604030504040204" pitchFamily="34" charset="-120"/>
                <a:cs typeface="+mn-lt"/>
              </a:rPr>
              <a:t>。</a:t>
            </a:r>
            <a:r>
              <a:rPr lang="zh-TW" altLang="en-US" sz="2800" u="sng" dirty="0">
                <a:solidFill>
                  <a:srgbClr val="543E34"/>
                </a:solidFill>
                <a:ea typeface="Microsoft JhengHei" panose="020B0604030504040204" pitchFamily="34" charset="-120"/>
                <a:cs typeface="+mn-lt"/>
              </a:rPr>
              <a:t>遇剛鯁</a:t>
            </a:r>
            <a:r>
              <a:rPr lang="zh-CN" altLang="en-US" u="sng" dirty="0">
                <a:solidFill>
                  <a:srgbClr val="543E34"/>
                </a:solidFill>
                <a:ea typeface="Microsoft JhengHei" panose="020B0604030504040204" pitchFamily="34" charset="-120"/>
                <a:cs typeface="+mn-lt"/>
              </a:rPr>
              <a:t>（</a:t>
            </a:r>
            <a:r>
              <a:rPr lang="en-GB" u="sng" dirty="0"/>
              <a:t> </a:t>
            </a:r>
            <a:r>
              <a:rPr lang="en-GB" u="sng" dirty="0" err="1"/>
              <a:t>gěng</a:t>
            </a:r>
            <a:r>
              <a:rPr lang="zh-CN" altLang="en-US" u="sng" dirty="0"/>
              <a:t>，耿直</a:t>
            </a:r>
            <a:r>
              <a:rPr lang="zh-CN" altLang="en-US" u="sng" dirty="0">
                <a:solidFill>
                  <a:srgbClr val="543E34"/>
                </a:solidFill>
                <a:ea typeface="Microsoft JhengHei" panose="020B0604030504040204" pitchFamily="34" charset="-120"/>
                <a:cs typeface="+mn-lt"/>
              </a:rPr>
              <a:t>）</a:t>
            </a:r>
            <a:r>
              <a:rPr lang="zh-TW" altLang="en-US" sz="2800" u="sng" dirty="0">
                <a:solidFill>
                  <a:srgbClr val="543E34"/>
                </a:solidFill>
                <a:ea typeface="Microsoft JhengHei" panose="020B0604030504040204" pitchFamily="34" charset="-120"/>
                <a:cs typeface="+mn-lt"/>
              </a:rPr>
              <a:t>人。耐他戾氣。遇俊逸人。耐他罔氣。遇樸厚人。耐他滯氣。遇佻達人。耐他浮氣。</a:t>
            </a:r>
            <a:r>
              <a:rPr lang="zh-TW" altLang="en-US" sz="2800" dirty="0">
                <a:solidFill>
                  <a:srgbClr val="543E34"/>
                </a:solidFill>
                <a:ea typeface="Microsoft JhengHei" panose="020B0604030504040204" pitchFamily="34" charset="-120"/>
                <a:cs typeface="+mn-lt"/>
              </a:rPr>
              <a:t>不特取益無量。亦是全交之道。 </a:t>
            </a:r>
            <a:endParaRPr lang="en-GB" altLang="zh-TW" sz="2800" dirty="0">
              <a:solidFill>
                <a:srgbClr val="543E34"/>
              </a:solidFill>
              <a:ea typeface="Microsoft JhengHei" panose="020B0604030504040204" pitchFamily="34" charset="-120"/>
              <a:cs typeface="+mn-lt"/>
            </a:endParaRPr>
          </a:p>
        </p:txBody>
      </p:sp>
      <p:sp>
        <p:nvSpPr>
          <p:cNvPr id="5" name="Slide Number Placeholder 4">
            <a:extLst>
              <a:ext uri="{FF2B5EF4-FFF2-40B4-BE49-F238E27FC236}">
                <a16:creationId xmlns:a16="http://schemas.microsoft.com/office/drawing/2014/main" id="{C90D201D-4EA4-4495-F0F4-3393EBC26A96}"/>
              </a:ext>
            </a:extLst>
          </p:cNvPr>
          <p:cNvSpPr>
            <a:spLocks noGrp="1"/>
          </p:cNvSpPr>
          <p:nvPr>
            <p:ph type="sldNum" sz="quarter" idx="4"/>
          </p:nvPr>
        </p:nvSpPr>
        <p:spPr>
          <a:xfrm>
            <a:off x="11353800" y="5879804"/>
            <a:ext cx="661416" cy="895899"/>
          </a:xfrm>
        </p:spPr>
        <p:txBody>
          <a:bodyPr/>
          <a:lstStyle/>
          <a:p>
            <a:fld id="{58FB4751-880F-D840-AAA9-3A15815CC996}" type="slidenum">
              <a:rPr lang="en-US" smtClean="0"/>
              <a:pPr/>
              <a:t>35</a:t>
            </a:fld>
            <a:endParaRPr lang="en-US" dirty="0"/>
          </a:p>
        </p:txBody>
      </p:sp>
    </p:spTree>
    <p:extLst>
      <p:ext uri="{BB962C8B-B14F-4D97-AF65-F5344CB8AC3E}">
        <p14:creationId xmlns:p14="http://schemas.microsoft.com/office/powerpoint/2010/main" val="292380547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65EC45-DB55-5732-81A4-DAF47D5A2B2E}"/>
            </a:ext>
          </a:extLst>
        </p:cNvPr>
        <p:cNvGrpSpPr/>
        <p:nvPr/>
      </p:nvGrpSpPr>
      <p:grpSpPr>
        <a:xfrm>
          <a:off x="0" y="0"/>
          <a:ext cx="0" cy="0"/>
          <a:chOff x="0" y="0"/>
          <a:chExt cx="0" cy="0"/>
        </a:xfrm>
      </p:grpSpPr>
      <p:sp>
        <p:nvSpPr>
          <p:cNvPr id="11" name="Title 10">
            <a:extLst>
              <a:ext uri="{FF2B5EF4-FFF2-40B4-BE49-F238E27FC236}">
                <a16:creationId xmlns:a16="http://schemas.microsoft.com/office/drawing/2014/main" id="{96919860-E69B-B06B-1294-CFCE0AA34964}"/>
              </a:ext>
            </a:extLst>
          </p:cNvPr>
          <p:cNvSpPr>
            <a:spLocks noGrp="1"/>
          </p:cNvSpPr>
          <p:nvPr>
            <p:ph type="title"/>
          </p:nvPr>
        </p:nvSpPr>
        <p:spPr>
          <a:xfrm>
            <a:off x="801267" y="765253"/>
            <a:ext cx="10390792" cy="881639"/>
          </a:xfrm>
        </p:spPr>
        <p:txBody>
          <a:bodyPr/>
          <a:lstStyle/>
          <a:p>
            <a:r>
              <a:rPr lang="ja-JP" altLang="en-US" sz="4400" b="1">
                <a:latin typeface="DengXian" panose="02010600030101010101" pitchFamily="2" charset="-122"/>
                <a:ea typeface="DengXian" panose="02010600030101010101" pitchFamily="2" charset="-122"/>
                <a:cs typeface="+mj-lt"/>
              </a:rPr>
              <a:t>謗諸同學。</a:t>
            </a:r>
            <a:endParaRPr lang="en-US" b="1" dirty="0">
              <a:latin typeface="DengXian" panose="02010600030101010101" pitchFamily="2" charset="-122"/>
              <a:ea typeface="DengXian" panose="02010600030101010101" pitchFamily="2" charset="-122"/>
              <a:cs typeface="+mj-lt"/>
            </a:endParaRPr>
          </a:p>
        </p:txBody>
      </p:sp>
      <p:sp>
        <p:nvSpPr>
          <p:cNvPr id="25" name="Content Placeholder 24">
            <a:extLst>
              <a:ext uri="{FF2B5EF4-FFF2-40B4-BE49-F238E27FC236}">
                <a16:creationId xmlns:a16="http://schemas.microsoft.com/office/drawing/2014/main" id="{2DCEF337-A376-D673-3888-4AAAAAD8FAEC}"/>
              </a:ext>
            </a:extLst>
          </p:cNvPr>
          <p:cNvSpPr>
            <a:spLocks noGrp="1"/>
          </p:cNvSpPr>
          <p:nvPr>
            <p:ph sz="quarter" idx="12"/>
          </p:nvPr>
        </p:nvSpPr>
        <p:spPr>
          <a:xfrm>
            <a:off x="801267" y="1866969"/>
            <a:ext cx="10466122" cy="3967872"/>
          </a:xfrm>
        </p:spPr>
        <p:txBody>
          <a:bodyPr vert="horz" lIns="91440" tIns="45720" rIns="91440" bIns="45720" rtlCol="0" anchor="t">
            <a:noAutofit/>
          </a:bodyPr>
          <a:lstStyle/>
          <a:p>
            <a:pPr>
              <a:lnSpc>
                <a:spcPct val="150000"/>
              </a:lnSpc>
            </a:pPr>
            <a:r>
              <a:rPr lang="en-US" altLang="zh-TW" sz="2800" dirty="0">
                <a:solidFill>
                  <a:srgbClr val="543E34"/>
                </a:solidFill>
                <a:ea typeface="Microsoft JhengHei" panose="020B0604030504040204" pitchFamily="34" charset="-120"/>
                <a:cs typeface="+mn-lt"/>
              </a:rPr>
              <a:t>【</a:t>
            </a:r>
            <a:r>
              <a:rPr lang="zh-TW" altLang="en-US" sz="2800" dirty="0">
                <a:solidFill>
                  <a:srgbClr val="543E34"/>
                </a:solidFill>
                <a:ea typeface="Microsoft JhengHei" panose="020B0604030504040204" pitchFamily="34" charset="-120"/>
                <a:cs typeface="+mn-lt"/>
              </a:rPr>
              <a:t>事例</a:t>
            </a:r>
            <a:r>
              <a:rPr lang="en-US" altLang="zh-TW" sz="2800" dirty="0">
                <a:solidFill>
                  <a:srgbClr val="543E34"/>
                </a:solidFill>
                <a:ea typeface="Microsoft JhengHei" panose="020B0604030504040204" pitchFamily="34" charset="-120"/>
                <a:cs typeface="+mn-lt"/>
              </a:rPr>
              <a:t>】</a:t>
            </a:r>
            <a:r>
              <a:rPr lang="zh-TW" altLang="en-US" sz="2800" dirty="0">
                <a:solidFill>
                  <a:srgbClr val="543E34"/>
                </a:solidFill>
                <a:ea typeface="Microsoft JhengHei" panose="020B0604030504040204" pitchFamily="34" charset="-120"/>
                <a:cs typeface="+mn-lt"/>
              </a:rPr>
              <a:t>宋郭贄</a:t>
            </a:r>
            <a:r>
              <a:rPr lang="zh-CN" altLang="en-US" dirty="0">
                <a:solidFill>
                  <a:srgbClr val="543E34"/>
                </a:solidFill>
                <a:ea typeface="Microsoft JhengHei" panose="020B0604030504040204" pitchFamily="34" charset="-120"/>
                <a:cs typeface="+mn-lt"/>
              </a:rPr>
              <a:t>（</a:t>
            </a:r>
            <a:r>
              <a:rPr lang="en-GB" altLang="zh-CN" dirty="0" err="1">
                <a:solidFill>
                  <a:srgbClr val="543E34"/>
                </a:solidFill>
                <a:ea typeface="Microsoft JhengHei" panose="020B0604030504040204" pitchFamily="34" charset="-120"/>
                <a:cs typeface="+mn-lt"/>
              </a:rPr>
              <a:t>zhì</a:t>
            </a:r>
            <a:r>
              <a:rPr lang="zh-CN" altLang="en-US" dirty="0">
                <a:solidFill>
                  <a:srgbClr val="543E34"/>
                </a:solidFill>
                <a:ea typeface="Microsoft JhengHei" panose="020B0604030504040204" pitchFamily="34" charset="-120"/>
                <a:cs typeface="+mn-lt"/>
              </a:rPr>
              <a:t>）</a:t>
            </a:r>
            <a:r>
              <a:rPr lang="zh-TW" altLang="en-US" sz="2800" dirty="0">
                <a:solidFill>
                  <a:srgbClr val="543E34"/>
                </a:solidFill>
                <a:ea typeface="Microsoft JhengHei" panose="020B0604030504040204" pitchFamily="34" charset="-120"/>
                <a:cs typeface="+mn-lt"/>
              </a:rPr>
              <a:t>。初作賦有聲。同學李勉。忌而謗之。由是連上不遇。後贄先及第。再知</a:t>
            </a:r>
            <a:r>
              <a:rPr lang="zh-TW" altLang="en-US" sz="2800" dirty="0">
                <a:ea typeface="Microsoft JhengHei" panose="020B0604030504040204" pitchFamily="34" charset="-120"/>
                <a:cs typeface="+mn-lt"/>
              </a:rPr>
              <a:t>貢舉</a:t>
            </a:r>
            <a:r>
              <a:rPr lang="zh-CN" altLang="en-US" dirty="0">
                <a:ea typeface="Microsoft JhengHei" panose="020B0604030504040204" pitchFamily="34" charset="-120"/>
                <a:cs typeface="+mn-lt"/>
              </a:rPr>
              <a:t>（</a:t>
            </a:r>
            <a:r>
              <a:rPr lang="zh-TW" altLang="en-US" dirty="0">
                <a:solidFill>
                  <a:srgbClr val="543E34"/>
                </a:solidFill>
                <a:ea typeface="Microsoft JhengHei" panose="020B0604030504040204" pitchFamily="34" charset="-120"/>
                <a:cs typeface="+mn-lt"/>
              </a:rPr>
              <a:t>貢生、舉人</a:t>
            </a:r>
            <a:r>
              <a:rPr lang="zh-CN" altLang="en-US" dirty="0">
                <a:ea typeface="Microsoft JhengHei" panose="020B0604030504040204" pitchFamily="34" charset="-120"/>
                <a:cs typeface="+mn-lt"/>
              </a:rPr>
              <a:t>）</a:t>
            </a:r>
            <a:r>
              <a:rPr lang="zh-TW" altLang="en-US" sz="2800" dirty="0">
                <a:solidFill>
                  <a:srgbClr val="543E34"/>
                </a:solidFill>
                <a:ea typeface="Microsoft JhengHei" panose="020B0604030504040204" pitchFamily="34" charset="-120"/>
                <a:cs typeface="+mn-lt"/>
              </a:rPr>
              <a:t>。而勉方以明經充選。詔下</a:t>
            </a:r>
            <a:r>
              <a:rPr lang="zh-CN" altLang="en-US" dirty="0">
                <a:solidFill>
                  <a:srgbClr val="543E34"/>
                </a:solidFill>
                <a:ea typeface="Microsoft JhengHei" panose="020B0604030504040204" pitchFamily="34" charset="-120"/>
                <a:cs typeface="+mn-lt"/>
              </a:rPr>
              <a:t>（</a:t>
            </a:r>
            <a:r>
              <a:rPr lang="zh-TW" altLang="en-US" dirty="0">
                <a:solidFill>
                  <a:srgbClr val="543E34"/>
                </a:solidFill>
                <a:ea typeface="Microsoft JhengHei" panose="020B0604030504040204" pitchFamily="34" charset="-120"/>
                <a:cs typeface="+mn-lt"/>
              </a:rPr>
              <a:t>放榜</a:t>
            </a:r>
            <a:r>
              <a:rPr lang="zh-CN" altLang="en-US" dirty="0">
                <a:solidFill>
                  <a:srgbClr val="543E34"/>
                </a:solidFill>
                <a:ea typeface="Microsoft JhengHei" panose="020B0604030504040204" pitchFamily="34" charset="-120"/>
                <a:cs typeface="+mn-lt"/>
              </a:rPr>
              <a:t>）</a:t>
            </a:r>
            <a:r>
              <a:rPr lang="zh-TW" altLang="en-US" sz="2800" dirty="0">
                <a:solidFill>
                  <a:srgbClr val="543E34"/>
                </a:solidFill>
                <a:ea typeface="Microsoft JhengHei" panose="020B0604030504040204" pitchFamily="34" charset="-120"/>
                <a:cs typeface="+mn-lt"/>
              </a:rPr>
              <a:t>日。勉愧悔歸。贄聞之。亟追還。遂得第。可見謗無損於人。衹自罹刻薄耳。  </a:t>
            </a:r>
            <a:endParaRPr lang="en-GB" altLang="zh-TW" sz="2800" dirty="0">
              <a:solidFill>
                <a:srgbClr val="543E34"/>
              </a:solidFill>
              <a:ea typeface="Microsoft JhengHei" panose="020B0604030504040204" pitchFamily="34" charset="-120"/>
              <a:cs typeface="+mn-lt"/>
            </a:endParaRPr>
          </a:p>
        </p:txBody>
      </p:sp>
      <p:sp>
        <p:nvSpPr>
          <p:cNvPr id="5" name="Slide Number Placeholder 4">
            <a:extLst>
              <a:ext uri="{FF2B5EF4-FFF2-40B4-BE49-F238E27FC236}">
                <a16:creationId xmlns:a16="http://schemas.microsoft.com/office/drawing/2014/main" id="{C90D201D-4EA4-4495-F0F4-3393EBC26A96}"/>
              </a:ext>
            </a:extLst>
          </p:cNvPr>
          <p:cNvSpPr>
            <a:spLocks noGrp="1"/>
          </p:cNvSpPr>
          <p:nvPr>
            <p:ph type="sldNum" sz="quarter" idx="4"/>
          </p:nvPr>
        </p:nvSpPr>
        <p:spPr>
          <a:xfrm>
            <a:off x="11353800" y="5879804"/>
            <a:ext cx="661416" cy="895899"/>
          </a:xfrm>
        </p:spPr>
        <p:txBody>
          <a:bodyPr/>
          <a:lstStyle/>
          <a:p>
            <a:fld id="{58FB4751-880F-D840-AAA9-3A15815CC996}" type="slidenum">
              <a:rPr lang="en-US" smtClean="0"/>
              <a:pPr/>
              <a:t>36</a:t>
            </a:fld>
            <a:endParaRPr lang="en-US" dirty="0"/>
          </a:p>
        </p:txBody>
      </p:sp>
    </p:spTree>
    <p:extLst>
      <p:ext uri="{BB962C8B-B14F-4D97-AF65-F5344CB8AC3E}">
        <p14:creationId xmlns:p14="http://schemas.microsoft.com/office/powerpoint/2010/main" val="423423812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65EC45-DB55-5732-81A4-DAF47D5A2B2E}"/>
            </a:ext>
          </a:extLst>
        </p:cNvPr>
        <p:cNvGrpSpPr/>
        <p:nvPr/>
      </p:nvGrpSpPr>
      <p:grpSpPr>
        <a:xfrm>
          <a:off x="0" y="0"/>
          <a:ext cx="0" cy="0"/>
          <a:chOff x="0" y="0"/>
          <a:chExt cx="0" cy="0"/>
        </a:xfrm>
      </p:grpSpPr>
      <p:sp>
        <p:nvSpPr>
          <p:cNvPr id="11" name="Title 10">
            <a:extLst>
              <a:ext uri="{FF2B5EF4-FFF2-40B4-BE49-F238E27FC236}">
                <a16:creationId xmlns:a16="http://schemas.microsoft.com/office/drawing/2014/main" id="{96919860-E69B-B06B-1294-CFCE0AA34964}"/>
              </a:ext>
            </a:extLst>
          </p:cNvPr>
          <p:cNvSpPr>
            <a:spLocks noGrp="1"/>
          </p:cNvSpPr>
          <p:nvPr>
            <p:ph type="title"/>
          </p:nvPr>
        </p:nvSpPr>
        <p:spPr>
          <a:xfrm>
            <a:off x="801267" y="647100"/>
            <a:ext cx="10390792" cy="881639"/>
          </a:xfrm>
        </p:spPr>
        <p:txBody>
          <a:bodyPr/>
          <a:lstStyle/>
          <a:p>
            <a:r>
              <a:rPr lang="zh-TW" altLang="en-US" sz="4400" b="1" dirty="0">
                <a:latin typeface="DengXian" panose="02010600030101010101" pitchFamily="2" charset="-122"/>
                <a:ea typeface="DengXian" panose="02010600030101010101" pitchFamily="2" charset="-122"/>
                <a:cs typeface="+mj-lt"/>
              </a:rPr>
              <a:t>虛誣詐僞。</a:t>
            </a:r>
            <a:endParaRPr lang="en-US" b="1" dirty="0">
              <a:latin typeface="DengXian" panose="02010600030101010101" pitchFamily="2" charset="-122"/>
              <a:ea typeface="DengXian" panose="02010600030101010101" pitchFamily="2" charset="-122"/>
              <a:cs typeface="+mj-lt"/>
            </a:endParaRPr>
          </a:p>
        </p:txBody>
      </p:sp>
      <p:sp>
        <p:nvSpPr>
          <p:cNvPr id="25" name="Content Placeholder 24">
            <a:extLst>
              <a:ext uri="{FF2B5EF4-FFF2-40B4-BE49-F238E27FC236}">
                <a16:creationId xmlns:a16="http://schemas.microsoft.com/office/drawing/2014/main" id="{2DCEF337-A376-D673-3888-4AAAAAD8FAEC}"/>
              </a:ext>
            </a:extLst>
          </p:cNvPr>
          <p:cNvSpPr>
            <a:spLocks noGrp="1"/>
          </p:cNvSpPr>
          <p:nvPr>
            <p:ph sz="quarter" idx="12"/>
          </p:nvPr>
        </p:nvSpPr>
        <p:spPr>
          <a:xfrm>
            <a:off x="801267" y="1748815"/>
            <a:ext cx="10466122" cy="4388055"/>
          </a:xfrm>
        </p:spPr>
        <p:txBody>
          <a:bodyPr vert="horz" lIns="91440" tIns="45720" rIns="91440" bIns="45720" rtlCol="0" anchor="t">
            <a:noAutofit/>
          </a:bodyPr>
          <a:lstStyle/>
          <a:p>
            <a:pPr algn="ctr">
              <a:lnSpc>
                <a:spcPct val="150000"/>
              </a:lnSpc>
            </a:pPr>
            <a:r>
              <a:rPr lang="zh-TW" altLang="en-US" sz="2800" b="1" dirty="0">
                <a:solidFill>
                  <a:srgbClr val="C00000"/>
                </a:solidFill>
                <a:latin typeface="DengXian" panose="02010600030101010101" pitchFamily="2" charset="-122"/>
                <a:ea typeface="DengXian" panose="02010600030101010101" pitchFamily="2" charset="-122"/>
                <a:cs typeface="+mn-lt"/>
              </a:rPr>
              <a:t>使用虛假、誣陷、巧詐、虛偽的手段。</a:t>
            </a:r>
            <a:endParaRPr lang="en-GB" altLang="zh-TW" sz="2800" b="1" dirty="0">
              <a:solidFill>
                <a:srgbClr val="C00000"/>
              </a:solidFill>
              <a:latin typeface="DengXian" panose="02010600030101010101" pitchFamily="2" charset="-122"/>
              <a:ea typeface="DengXian" panose="02010600030101010101" pitchFamily="2" charset="-122"/>
              <a:cs typeface="+mn-lt"/>
            </a:endParaRPr>
          </a:p>
          <a:p>
            <a:pPr>
              <a:lnSpc>
                <a:spcPct val="150000"/>
              </a:lnSpc>
            </a:pPr>
            <a:r>
              <a:rPr lang="en-GB" altLang="zh-TW" sz="2800" dirty="0">
                <a:solidFill>
                  <a:srgbClr val="543E34"/>
                </a:solidFill>
                <a:latin typeface="DengXian" panose="02010600030101010101" pitchFamily="2" charset="-122"/>
                <a:ea typeface="DengXian" panose="02010600030101010101" pitchFamily="2" charset="-122"/>
                <a:cs typeface="+mn-lt"/>
              </a:rPr>
              <a:t>	</a:t>
            </a:r>
            <a:r>
              <a:rPr lang="zh-TW" altLang="en-US" sz="2800" dirty="0">
                <a:solidFill>
                  <a:srgbClr val="543E34"/>
                </a:solidFill>
                <a:latin typeface="DengXian" panose="02010600030101010101" pitchFamily="2" charset="-122"/>
                <a:ea typeface="DengXian" panose="02010600030101010101" pitchFamily="2" charset="-122"/>
                <a:cs typeface="+mn-lt"/>
              </a:rPr>
              <a:t>漫無根據曰</a:t>
            </a:r>
            <a:r>
              <a:rPr lang="zh-TW" altLang="en-US" sz="2800" dirty="0">
                <a:solidFill>
                  <a:srgbClr val="C00000"/>
                </a:solidFill>
                <a:latin typeface="DengXian" panose="02010600030101010101" pitchFamily="2" charset="-122"/>
                <a:ea typeface="DengXian" panose="02010600030101010101" pitchFamily="2" charset="-122"/>
                <a:cs typeface="+mn-lt"/>
              </a:rPr>
              <a:t>虛</a:t>
            </a:r>
            <a:r>
              <a:rPr lang="zh-TW" altLang="en-US" sz="2800" dirty="0">
                <a:solidFill>
                  <a:srgbClr val="543E34"/>
                </a:solidFill>
                <a:latin typeface="DengXian" panose="02010600030101010101" pitchFamily="2" charset="-122"/>
                <a:ea typeface="DengXian" panose="02010600030101010101" pitchFamily="2" charset="-122"/>
                <a:cs typeface="+mn-lt"/>
              </a:rPr>
              <a:t>。妄有污衊（</a:t>
            </a:r>
            <a:r>
              <a:rPr lang="en-GB" altLang="zh-TW" sz="2800" dirty="0" err="1">
                <a:solidFill>
                  <a:srgbClr val="543E34"/>
                </a:solidFill>
                <a:latin typeface="DengXian" panose="02010600030101010101" pitchFamily="2" charset="-122"/>
                <a:ea typeface="DengXian" panose="02010600030101010101" pitchFamily="2" charset="-122"/>
                <a:cs typeface="+mn-lt"/>
              </a:rPr>
              <a:t>miè</a:t>
            </a:r>
            <a:r>
              <a:rPr lang="zh-TW" altLang="en-US" sz="2800" dirty="0">
                <a:solidFill>
                  <a:srgbClr val="543E34"/>
                </a:solidFill>
                <a:latin typeface="DengXian" panose="02010600030101010101" pitchFamily="2" charset="-122"/>
                <a:ea typeface="DengXian" panose="02010600030101010101" pitchFamily="2" charset="-122"/>
                <a:cs typeface="+mn-lt"/>
              </a:rPr>
              <a:t>）曰</a:t>
            </a:r>
            <a:r>
              <a:rPr lang="zh-TW" altLang="en-US" sz="2800" dirty="0">
                <a:solidFill>
                  <a:srgbClr val="C00000"/>
                </a:solidFill>
                <a:latin typeface="DengXian" panose="02010600030101010101" pitchFamily="2" charset="-122"/>
                <a:ea typeface="DengXian" panose="02010600030101010101" pitchFamily="2" charset="-122"/>
                <a:cs typeface="+mn-lt"/>
              </a:rPr>
              <a:t>誣</a:t>
            </a:r>
            <a:r>
              <a:rPr lang="zh-TW" altLang="en-US" sz="2800" dirty="0">
                <a:solidFill>
                  <a:srgbClr val="543E34"/>
                </a:solidFill>
                <a:latin typeface="DengXian" panose="02010600030101010101" pitchFamily="2" charset="-122"/>
                <a:ea typeface="DengXian" panose="02010600030101010101" pitchFamily="2" charset="-122"/>
                <a:cs typeface="+mn-lt"/>
              </a:rPr>
              <a:t>。詭計蒙人曰</a:t>
            </a:r>
            <a:r>
              <a:rPr lang="zh-TW" altLang="en-US" sz="2800" dirty="0">
                <a:solidFill>
                  <a:srgbClr val="C00000"/>
                </a:solidFill>
                <a:latin typeface="DengXian" panose="02010600030101010101" pitchFamily="2" charset="-122"/>
                <a:ea typeface="DengXian" panose="02010600030101010101" pitchFamily="2" charset="-122"/>
                <a:cs typeface="+mn-lt"/>
              </a:rPr>
              <a:t>詐</a:t>
            </a:r>
            <a:r>
              <a:rPr lang="zh-TW" altLang="en-US" sz="2800" dirty="0">
                <a:solidFill>
                  <a:srgbClr val="543E34"/>
                </a:solidFill>
                <a:latin typeface="DengXian" panose="02010600030101010101" pitchFamily="2" charset="-122"/>
                <a:ea typeface="DengXian" panose="02010600030101010101" pitchFamily="2" charset="-122"/>
                <a:cs typeface="+mn-lt"/>
              </a:rPr>
              <a:t>。矯情欺世曰</a:t>
            </a:r>
            <a:r>
              <a:rPr lang="zh-TW" altLang="en-US" sz="2800" dirty="0">
                <a:solidFill>
                  <a:srgbClr val="C00000"/>
                </a:solidFill>
                <a:latin typeface="DengXian" panose="02010600030101010101" pitchFamily="2" charset="-122"/>
                <a:ea typeface="DengXian" panose="02010600030101010101" pitchFamily="2" charset="-122"/>
                <a:cs typeface="+mn-lt"/>
              </a:rPr>
              <a:t>僞</a:t>
            </a:r>
            <a:r>
              <a:rPr lang="zh-TW" altLang="en-US" sz="2800" dirty="0">
                <a:solidFill>
                  <a:srgbClr val="543E34"/>
                </a:solidFill>
                <a:latin typeface="DengXian" panose="02010600030101010101" pitchFamily="2" charset="-122"/>
                <a:ea typeface="DengXian" panose="02010600030101010101" pitchFamily="2" charset="-122"/>
                <a:cs typeface="+mn-lt"/>
              </a:rPr>
              <a:t>。分言則四。合言則</a:t>
            </a:r>
            <a:r>
              <a:rPr lang="zh-TW" altLang="en-US" sz="2800" dirty="0">
                <a:solidFill>
                  <a:srgbClr val="C00000"/>
                </a:solidFill>
                <a:latin typeface="DengXian" panose="02010600030101010101" pitchFamily="2" charset="-122"/>
                <a:ea typeface="DengXian" panose="02010600030101010101" pitchFamily="2" charset="-122"/>
                <a:cs typeface="+mn-lt"/>
              </a:rPr>
              <a:t>不誠</a:t>
            </a:r>
            <a:r>
              <a:rPr lang="zh-TW" altLang="en-US" sz="2800" dirty="0">
                <a:solidFill>
                  <a:srgbClr val="543E34"/>
                </a:solidFill>
                <a:latin typeface="DengXian" panose="02010600030101010101" pitchFamily="2" charset="-122"/>
                <a:ea typeface="DengXian" panose="02010600030101010101" pitchFamily="2" charset="-122"/>
                <a:cs typeface="+mn-lt"/>
              </a:rPr>
              <a:t>也。</a:t>
            </a:r>
            <a:endParaRPr lang="en-GB" altLang="zh-TW" sz="2800" dirty="0">
              <a:solidFill>
                <a:srgbClr val="543E34"/>
              </a:solidFill>
              <a:latin typeface="DengXian" panose="02010600030101010101" pitchFamily="2" charset="-122"/>
              <a:ea typeface="DengXian" panose="02010600030101010101" pitchFamily="2" charset="-122"/>
              <a:cs typeface="+mn-lt"/>
            </a:endParaRPr>
          </a:p>
          <a:p>
            <a:pPr indent="946150">
              <a:lnSpc>
                <a:spcPct val="150000"/>
              </a:lnSpc>
            </a:pPr>
            <a:r>
              <a:rPr lang="zh-TW" altLang="en-US" sz="2800" dirty="0">
                <a:solidFill>
                  <a:srgbClr val="543E34"/>
                </a:solidFill>
                <a:latin typeface="DengXian" panose="02010600030101010101" pitchFamily="2" charset="-122"/>
                <a:ea typeface="DengXian" panose="02010600030101010101" pitchFamily="2" charset="-122"/>
                <a:cs typeface="+mn-lt"/>
              </a:rPr>
              <a:t>誠者天之道也。思誠者人之道也。今舍誠而虛誣詐僞。非戾</a:t>
            </a:r>
            <a:r>
              <a:rPr lang="zh-TW" altLang="en-US" dirty="0">
                <a:solidFill>
                  <a:srgbClr val="543E34"/>
                </a:solidFill>
                <a:latin typeface="DengXian" panose="02010600030101010101" pitchFamily="2" charset="-122"/>
                <a:ea typeface="DengXian" panose="02010600030101010101" pitchFamily="2" charset="-122"/>
                <a:cs typeface="+mn-lt"/>
              </a:rPr>
              <a:t>（違背）</a:t>
            </a:r>
            <a:r>
              <a:rPr lang="zh-TW" altLang="en-US" sz="2800" dirty="0">
                <a:solidFill>
                  <a:srgbClr val="543E34"/>
                </a:solidFill>
                <a:latin typeface="DengXian" panose="02010600030101010101" pitchFamily="2" charset="-122"/>
                <a:ea typeface="DengXian" panose="02010600030101010101" pitchFamily="2" charset="-122"/>
                <a:cs typeface="+mn-lt"/>
              </a:rPr>
              <a:t>天道而失人道乎。</a:t>
            </a:r>
            <a:r>
              <a:rPr lang="zh-TW" altLang="en-US" sz="2800" dirty="0">
                <a:solidFill>
                  <a:srgbClr val="C00000"/>
                </a:solidFill>
                <a:latin typeface="DengXian" panose="02010600030101010101" pitchFamily="2" charset="-122"/>
                <a:ea typeface="DengXian" panose="02010600030101010101" pitchFamily="2" charset="-122"/>
                <a:cs typeface="+mn-lt"/>
              </a:rPr>
              <a:t>其心甚勞。其事甚危。</a:t>
            </a:r>
            <a:r>
              <a:rPr lang="zh-TW" altLang="en-US" sz="2800" dirty="0">
                <a:solidFill>
                  <a:srgbClr val="543E34"/>
                </a:solidFill>
                <a:latin typeface="DengXian" panose="02010600030101010101" pitchFamily="2" charset="-122"/>
                <a:ea typeface="DengXian" panose="02010600030101010101" pitchFamily="2" charset="-122"/>
                <a:cs typeface="+mn-lt"/>
              </a:rPr>
              <a:t>乃天下第一等薄福相也。不入三惡。其將何歸。 </a:t>
            </a:r>
            <a:endParaRPr lang="en-GB" altLang="zh-TW" sz="2800" dirty="0">
              <a:solidFill>
                <a:srgbClr val="543E34"/>
              </a:solidFill>
              <a:latin typeface="DengXian" panose="02010600030101010101" pitchFamily="2" charset="-122"/>
              <a:ea typeface="DengXian" panose="02010600030101010101" pitchFamily="2" charset="-122"/>
              <a:cs typeface="+mn-lt"/>
            </a:endParaRPr>
          </a:p>
        </p:txBody>
      </p:sp>
      <p:sp>
        <p:nvSpPr>
          <p:cNvPr id="5" name="Slide Number Placeholder 4">
            <a:extLst>
              <a:ext uri="{FF2B5EF4-FFF2-40B4-BE49-F238E27FC236}">
                <a16:creationId xmlns:a16="http://schemas.microsoft.com/office/drawing/2014/main" id="{C90D201D-4EA4-4495-F0F4-3393EBC26A96}"/>
              </a:ext>
            </a:extLst>
          </p:cNvPr>
          <p:cNvSpPr>
            <a:spLocks noGrp="1"/>
          </p:cNvSpPr>
          <p:nvPr>
            <p:ph type="sldNum" sz="quarter" idx="4"/>
          </p:nvPr>
        </p:nvSpPr>
        <p:spPr>
          <a:xfrm>
            <a:off x="11353800" y="5879804"/>
            <a:ext cx="661416" cy="895899"/>
          </a:xfrm>
        </p:spPr>
        <p:txBody>
          <a:bodyPr/>
          <a:lstStyle/>
          <a:p>
            <a:fld id="{58FB4751-880F-D840-AAA9-3A15815CC996}" type="slidenum">
              <a:rPr lang="en-US" smtClean="0"/>
              <a:pPr/>
              <a:t>37</a:t>
            </a:fld>
            <a:endParaRPr lang="en-US" dirty="0"/>
          </a:p>
        </p:txBody>
      </p:sp>
    </p:spTree>
    <p:extLst>
      <p:ext uri="{BB962C8B-B14F-4D97-AF65-F5344CB8AC3E}">
        <p14:creationId xmlns:p14="http://schemas.microsoft.com/office/powerpoint/2010/main" val="11666024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5">
                                            <p:txEl>
                                              <p:pRg st="2" end="2"/>
                                            </p:txEl>
                                          </p:spTgt>
                                        </p:tgtEl>
                                        <p:attrNameLst>
                                          <p:attrName>style.visibility</p:attrName>
                                        </p:attrNameLst>
                                      </p:cBhvr>
                                      <p:to>
                                        <p:strVal val="visible"/>
                                      </p:to>
                                    </p:set>
                                    <p:animEffect transition="in" filter="fade">
                                      <p:cBhvr>
                                        <p:cTn id="7" dur="500"/>
                                        <p:tgtEl>
                                          <p:spTgt spid="2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65EC45-DB55-5732-81A4-DAF47D5A2B2E}"/>
            </a:ext>
          </a:extLst>
        </p:cNvPr>
        <p:cNvGrpSpPr/>
        <p:nvPr/>
      </p:nvGrpSpPr>
      <p:grpSpPr>
        <a:xfrm>
          <a:off x="0" y="0"/>
          <a:ext cx="0" cy="0"/>
          <a:chOff x="0" y="0"/>
          <a:chExt cx="0" cy="0"/>
        </a:xfrm>
      </p:grpSpPr>
      <p:sp>
        <p:nvSpPr>
          <p:cNvPr id="11" name="Title 10">
            <a:extLst>
              <a:ext uri="{FF2B5EF4-FFF2-40B4-BE49-F238E27FC236}">
                <a16:creationId xmlns:a16="http://schemas.microsoft.com/office/drawing/2014/main" id="{96919860-E69B-B06B-1294-CFCE0AA34964}"/>
              </a:ext>
            </a:extLst>
          </p:cNvPr>
          <p:cNvSpPr>
            <a:spLocks noGrp="1"/>
          </p:cNvSpPr>
          <p:nvPr>
            <p:ph type="title"/>
          </p:nvPr>
        </p:nvSpPr>
        <p:spPr>
          <a:xfrm>
            <a:off x="801267" y="765253"/>
            <a:ext cx="10390792" cy="881639"/>
          </a:xfrm>
        </p:spPr>
        <p:txBody>
          <a:bodyPr/>
          <a:lstStyle/>
          <a:p>
            <a:r>
              <a:rPr lang="zh-TW" altLang="en-US" sz="4400" b="1" dirty="0">
                <a:latin typeface="DengXian" panose="02010600030101010101" pitchFamily="2" charset="-122"/>
                <a:ea typeface="DengXian" panose="02010600030101010101" pitchFamily="2" charset="-122"/>
                <a:cs typeface="+mj-lt"/>
              </a:rPr>
              <a:t>虛誣詐僞。</a:t>
            </a:r>
            <a:endParaRPr lang="en-US" b="1" dirty="0">
              <a:latin typeface="DengXian" panose="02010600030101010101" pitchFamily="2" charset="-122"/>
              <a:ea typeface="DengXian" panose="02010600030101010101" pitchFamily="2" charset="-122"/>
              <a:cs typeface="+mj-lt"/>
            </a:endParaRPr>
          </a:p>
        </p:txBody>
      </p:sp>
      <p:sp>
        <p:nvSpPr>
          <p:cNvPr id="25" name="Content Placeholder 24">
            <a:extLst>
              <a:ext uri="{FF2B5EF4-FFF2-40B4-BE49-F238E27FC236}">
                <a16:creationId xmlns:a16="http://schemas.microsoft.com/office/drawing/2014/main" id="{2DCEF337-A376-D673-3888-4AAAAAD8FAEC}"/>
              </a:ext>
            </a:extLst>
          </p:cNvPr>
          <p:cNvSpPr>
            <a:spLocks noGrp="1"/>
          </p:cNvSpPr>
          <p:nvPr>
            <p:ph sz="quarter" idx="12"/>
          </p:nvPr>
        </p:nvSpPr>
        <p:spPr>
          <a:xfrm>
            <a:off x="801267" y="1866969"/>
            <a:ext cx="10466122" cy="3967872"/>
          </a:xfrm>
        </p:spPr>
        <p:txBody>
          <a:bodyPr vert="horz" lIns="91440" tIns="45720" rIns="91440" bIns="45720" rtlCol="0" anchor="t">
            <a:noAutofit/>
          </a:bodyPr>
          <a:lstStyle/>
          <a:p>
            <a:pPr>
              <a:lnSpc>
                <a:spcPct val="150000"/>
              </a:lnSpc>
            </a:pPr>
            <a:r>
              <a:rPr lang="en-US" altLang="zh-TW" sz="3200" dirty="0">
                <a:solidFill>
                  <a:srgbClr val="543E34"/>
                </a:solidFill>
                <a:latin typeface="DengXian" panose="02010600030101010101" pitchFamily="2" charset="-122"/>
                <a:ea typeface="DengXian" panose="02010600030101010101" pitchFamily="2" charset="-122"/>
                <a:cs typeface="+mn-lt"/>
              </a:rPr>
              <a:t>【</a:t>
            </a:r>
            <a:r>
              <a:rPr lang="zh-TW" altLang="en-US" sz="3200" dirty="0">
                <a:solidFill>
                  <a:srgbClr val="543E34"/>
                </a:solidFill>
                <a:latin typeface="DengXian" panose="02010600030101010101" pitchFamily="2" charset="-122"/>
                <a:ea typeface="DengXian" panose="02010600030101010101" pitchFamily="2" charset="-122"/>
                <a:cs typeface="+mn-lt"/>
              </a:rPr>
              <a:t>事例</a:t>
            </a:r>
            <a:r>
              <a:rPr lang="en-US" altLang="zh-TW" sz="3200" dirty="0">
                <a:solidFill>
                  <a:srgbClr val="543E34"/>
                </a:solidFill>
                <a:latin typeface="DengXian" panose="02010600030101010101" pitchFamily="2" charset="-122"/>
                <a:ea typeface="DengXian" panose="02010600030101010101" pitchFamily="2" charset="-122"/>
                <a:cs typeface="+mn-lt"/>
              </a:rPr>
              <a:t>】</a:t>
            </a:r>
            <a:endParaRPr lang="en-GB" altLang="zh-TW" sz="3200" dirty="0">
              <a:solidFill>
                <a:srgbClr val="543E34"/>
              </a:solidFill>
              <a:latin typeface="DengXian" panose="02010600030101010101" pitchFamily="2" charset="-122"/>
              <a:ea typeface="DengXian" panose="02010600030101010101" pitchFamily="2" charset="-122"/>
              <a:cs typeface="+mn-lt"/>
            </a:endParaRPr>
          </a:p>
          <a:p>
            <a:pPr>
              <a:lnSpc>
                <a:spcPct val="150000"/>
              </a:lnSpc>
            </a:pPr>
            <a:r>
              <a:rPr lang="en-GB" altLang="zh-TW" sz="3200" dirty="0">
                <a:solidFill>
                  <a:srgbClr val="543E34"/>
                </a:solidFill>
                <a:latin typeface="DengXian" panose="02010600030101010101" pitchFamily="2" charset="-122"/>
                <a:ea typeface="DengXian" panose="02010600030101010101" pitchFamily="2" charset="-122"/>
                <a:cs typeface="+mn-lt"/>
              </a:rPr>
              <a:t>	</a:t>
            </a:r>
            <a:r>
              <a:rPr lang="zh-TW" altLang="en-US" sz="3200" dirty="0">
                <a:solidFill>
                  <a:srgbClr val="543E34"/>
                </a:solidFill>
                <a:latin typeface="DengXian" panose="02010600030101010101" pitchFamily="2" charset="-122"/>
                <a:ea typeface="DengXian" panose="02010600030101010101" pitchFamily="2" charset="-122"/>
                <a:cs typeface="+mn-lt"/>
              </a:rPr>
              <a:t>清益都</a:t>
            </a:r>
            <a:r>
              <a:rPr lang="zh-CN" altLang="en-US" dirty="0">
                <a:solidFill>
                  <a:srgbClr val="543E34"/>
                </a:solidFill>
                <a:latin typeface="DengXian" panose="02010600030101010101" pitchFamily="2" charset="-122"/>
                <a:ea typeface="DengXian" panose="02010600030101010101" pitchFamily="2" charset="-122"/>
                <a:cs typeface="+mn-lt"/>
              </a:rPr>
              <a:t>（</a:t>
            </a:r>
            <a:r>
              <a:rPr lang="zh-TW" altLang="en-US" dirty="0">
                <a:solidFill>
                  <a:srgbClr val="543E34"/>
                </a:solidFill>
                <a:latin typeface="DengXian" panose="02010600030101010101" pitchFamily="2" charset="-122"/>
                <a:ea typeface="DengXian" panose="02010600030101010101" pitchFamily="2" charset="-122"/>
                <a:cs typeface="+mn-lt"/>
              </a:rPr>
              <a:t>山東省</a:t>
            </a:r>
            <a:r>
              <a:rPr lang="zh-CN" altLang="en-US" dirty="0">
                <a:solidFill>
                  <a:srgbClr val="543E34"/>
                </a:solidFill>
                <a:latin typeface="DengXian" panose="02010600030101010101" pitchFamily="2" charset="-122"/>
                <a:ea typeface="DengXian" panose="02010600030101010101" pitchFamily="2" charset="-122"/>
                <a:cs typeface="+mn-lt"/>
              </a:rPr>
              <a:t>）</a:t>
            </a:r>
            <a:r>
              <a:rPr lang="zh-TW" altLang="en-US" sz="3200" dirty="0">
                <a:solidFill>
                  <a:srgbClr val="543E34"/>
                </a:solidFill>
                <a:latin typeface="DengXian" panose="02010600030101010101" pitchFamily="2" charset="-122"/>
                <a:ea typeface="DengXian" panose="02010600030101010101" pitchFamily="2" charset="-122"/>
                <a:cs typeface="+mn-lt"/>
              </a:rPr>
              <a:t>孫廷銓。</a:t>
            </a:r>
            <a:r>
              <a:rPr lang="zh-TW" altLang="en-US" sz="3200" dirty="0">
                <a:solidFill>
                  <a:srgbClr val="C00000"/>
                </a:solidFill>
                <a:latin typeface="DengXian" panose="02010600030101010101" pitchFamily="2" charset="-122"/>
                <a:ea typeface="DengXian" panose="02010600030101010101" pitchFamily="2" charset="-122"/>
                <a:cs typeface="+mn-lt"/>
              </a:rPr>
              <a:t>樸誠無華</a:t>
            </a:r>
            <a:r>
              <a:rPr lang="zh-TW" altLang="en-US" sz="3200" dirty="0">
                <a:solidFill>
                  <a:srgbClr val="543E34"/>
                </a:solidFill>
                <a:latin typeface="DengXian" panose="02010600030101010101" pitchFamily="2" charset="-122"/>
                <a:ea typeface="DengXian" panose="02010600030101010101" pitchFamily="2" charset="-122"/>
                <a:cs typeface="+mn-lt"/>
              </a:rPr>
              <a:t>。故清世祖嘗呼之爲孫老實。每部堂</a:t>
            </a:r>
            <a:r>
              <a:rPr lang="zh-CN" altLang="en-US" dirty="0">
                <a:solidFill>
                  <a:srgbClr val="543E34"/>
                </a:solidFill>
                <a:latin typeface="DengXian" panose="02010600030101010101" pitchFamily="2" charset="-122"/>
                <a:ea typeface="DengXian" panose="02010600030101010101" pitchFamily="2" charset="-122"/>
                <a:cs typeface="+mn-lt"/>
              </a:rPr>
              <a:t>（</a:t>
            </a:r>
            <a:r>
              <a:rPr lang="zh-TW" altLang="en-US" dirty="0">
                <a:solidFill>
                  <a:srgbClr val="543E34"/>
                </a:solidFill>
                <a:latin typeface="DengXian" panose="02010600030101010101" pitchFamily="2" charset="-122"/>
                <a:ea typeface="DengXian" panose="02010600030101010101" pitchFamily="2" charset="-122"/>
                <a:cs typeface="+mn-lt"/>
              </a:rPr>
              <a:t>明清時六部正堂官，即尚書、侍郎之雅稱</a:t>
            </a:r>
            <a:r>
              <a:rPr lang="zh-CN" altLang="en-US" dirty="0">
                <a:solidFill>
                  <a:srgbClr val="543E34"/>
                </a:solidFill>
                <a:latin typeface="DengXian" panose="02010600030101010101" pitchFamily="2" charset="-122"/>
                <a:ea typeface="DengXian" panose="02010600030101010101" pitchFamily="2" charset="-122"/>
                <a:cs typeface="+mn-lt"/>
              </a:rPr>
              <a:t>）</a:t>
            </a:r>
            <a:r>
              <a:rPr lang="zh-TW" altLang="en-US" sz="3200" dirty="0">
                <a:solidFill>
                  <a:srgbClr val="543E34"/>
                </a:solidFill>
                <a:latin typeface="DengXian" panose="02010600030101010101" pitchFamily="2" charset="-122"/>
                <a:ea typeface="DengXian" panose="02010600030101010101" pitchFamily="2" charset="-122"/>
                <a:cs typeface="+mn-lt"/>
              </a:rPr>
              <a:t>員缺。輒曰。還是用孫老實。凡三呼孫老實。而大拜</a:t>
            </a:r>
            <a:r>
              <a:rPr lang="zh-CN" altLang="en-US" dirty="0">
                <a:solidFill>
                  <a:srgbClr val="543E34"/>
                </a:solidFill>
                <a:latin typeface="DengXian" panose="02010600030101010101" pitchFamily="2" charset="-122"/>
                <a:ea typeface="DengXian" panose="02010600030101010101" pitchFamily="2" charset="-122"/>
                <a:cs typeface="+mn-lt"/>
              </a:rPr>
              <a:t>（</a:t>
            </a:r>
            <a:r>
              <a:rPr lang="zh-TW" altLang="en-US" dirty="0">
                <a:solidFill>
                  <a:srgbClr val="543E34"/>
                </a:solidFill>
                <a:latin typeface="DengXian" panose="02010600030101010101" pitchFamily="2" charset="-122"/>
                <a:ea typeface="DengXian" panose="02010600030101010101" pitchFamily="2" charset="-122"/>
                <a:cs typeface="+mn-lt"/>
              </a:rPr>
              <a:t>任宰相</a:t>
            </a:r>
            <a:r>
              <a:rPr lang="zh-CN" altLang="en-US" dirty="0">
                <a:solidFill>
                  <a:srgbClr val="543E34"/>
                </a:solidFill>
                <a:latin typeface="DengXian" panose="02010600030101010101" pitchFamily="2" charset="-122"/>
                <a:ea typeface="DengXian" panose="02010600030101010101" pitchFamily="2" charset="-122"/>
                <a:cs typeface="+mn-lt"/>
              </a:rPr>
              <a:t>）</a:t>
            </a:r>
            <a:r>
              <a:rPr lang="zh-TW" altLang="en-US" sz="3200" dirty="0">
                <a:solidFill>
                  <a:srgbClr val="543E34"/>
                </a:solidFill>
                <a:latin typeface="DengXian" panose="02010600030101010101" pitchFamily="2" charset="-122"/>
                <a:ea typeface="DengXian" panose="02010600030101010101" pitchFamily="2" charset="-122"/>
                <a:cs typeface="+mn-lt"/>
              </a:rPr>
              <a:t>矣。老實何嘗誤人哉。 </a:t>
            </a:r>
            <a:endParaRPr lang="en-GB" altLang="zh-TW" sz="3200" dirty="0">
              <a:solidFill>
                <a:srgbClr val="543E34"/>
              </a:solidFill>
              <a:latin typeface="DengXian" panose="02010600030101010101" pitchFamily="2" charset="-122"/>
              <a:ea typeface="DengXian" panose="02010600030101010101" pitchFamily="2" charset="-122"/>
              <a:cs typeface="+mn-lt"/>
            </a:endParaRPr>
          </a:p>
        </p:txBody>
      </p:sp>
      <p:sp>
        <p:nvSpPr>
          <p:cNvPr id="5" name="Slide Number Placeholder 4">
            <a:extLst>
              <a:ext uri="{FF2B5EF4-FFF2-40B4-BE49-F238E27FC236}">
                <a16:creationId xmlns:a16="http://schemas.microsoft.com/office/drawing/2014/main" id="{C90D201D-4EA4-4495-F0F4-3393EBC26A96}"/>
              </a:ext>
            </a:extLst>
          </p:cNvPr>
          <p:cNvSpPr>
            <a:spLocks noGrp="1"/>
          </p:cNvSpPr>
          <p:nvPr>
            <p:ph type="sldNum" sz="quarter" idx="4"/>
          </p:nvPr>
        </p:nvSpPr>
        <p:spPr>
          <a:xfrm>
            <a:off x="11353800" y="5879804"/>
            <a:ext cx="661416" cy="895899"/>
          </a:xfrm>
        </p:spPr>
        <p:txBody>
          <a:bodyPr/>
          <a:lstStyle/>
          <a:p>
            <a:fld id="{58FB4751-880F-D840-AAA9-3A15815CC996}" type="slidenum">
              <a:rPr lang="en-US" smtClean="0"/>
              <a:pPr/>
              <a:t>38</a:t>
            </a:fld>
            <a:endParaRPr lang="en-US" dirty="0"/>
          </a:p>
        </p:txBody>
      </p:sp>
    </p:spTree>
    <p:extLst>
      <p:ext uri="{BB962C8B-B14F-4D97-AF65-F5344CB8AC3E}">
        <p14:creationId xmlns:p14="http://schemas.microsoft.com/office/powerpoint/2010/main" val="183096431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300032F9-7561-BDE1-09D2-A116CC309E86}"/>
              </a:ext>
            </a:extLst>
          </p:cNvPr>
          <p:cNvSpPr>
            <a:spLocks noGrp="1"/>
          </p:cNvSpPr>
          <p:nvPr>
            <p:ph type="sldNum" sz="quarter" idx="4"/>
          </p:nvPr>
        </p:nvSpPr>
        <p:spPr/>
        <p:txBody>
          <a:bodyPr/>
          <a:lstStyle/>
          <a:p>
            <a:fld id="{58FB4751-880F-D840-AAA9-3A15815CC996}" type="slidenum">
              <a:rPr lang="en-US" smtClean="0"/>
              <a:pPr/>
              <a:t>39</a:t>
            </a:fld>
            <a:endParaRPr lang="en-US" dirty="0"/>
          </a:p>
        </p:txBody>
      </p:sp>
      <p:grpSp>
        <p:nvGrpSpPr>
          <p:cNvPr id="9" name="Group 8">
            <a:extLst>
              <a:ext uri="{FF2B5EF4-FFF2-40B4-BE49-F238E27FC236}">
                <a16:creationId xmlns:a16="http://schemas.microsoft.com/office/drawing/2014/main" id="{06DDEA6D-74BC-8459-E4EB-38821200DA3F}"/>
              </a:ext>
            </a:extLst>
          </p:cNvPr>
          <p:cNvGrpSpPr/>
          <p:nvPr/>
        </p:nvGrpSpPr>
        <p:grpSpPr>
          <a:xfrm>
            <a:off x="0" y="719666"/>
            <a:ext cx="8128000" cy="5418667"/>
            <a:chOff x="2032000" y="719666"/>
            <a:chExt cx="8128000" cy="5418667"/>
          </a:xfrm>
        </p:grpSpPr>
        <p:graphicFrame>
          <p:nvGraphicFramePr>
            <p:cNvPr id="6" name="Diagram 5">
              <a:extLst>
                <a:ext uri="{FF2B5EF4-FFF2-40B4-BE49-F238E27FC236}">
                  <a16:creationId xmlns:a16="http://schemas.microsoft.com/office/drawing/2014/main" id="{40064963-0D30-41AC-C4F1-1453367892E6}"/>
                </a:ext>
              </a:extLst>
            </p:cNvPr>
            <p:cNvGraphicFramePr/>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B68742AF-3C6F-07AE-EF18-F083622708F1}"/>
                </a:ext>
              </a:extLst>
            </p:cNvPr>
            <p:cNvSpPr txBox="1"/>
            <p:nvPr/>
          </p:nvSpPr>
          <p:spPr>
            <a:xfrm>
              <a:off x="4965066" y="2927882"/>
              <a:ext cx="2646878" cy="954107"/>
            </a:xfrm>
            <a:prstGeom prst="rect">
              <a:avLst/>
            </a:prstGeom>
            <a:noFill/>
          </p:spPr>
          <p:txBody>
            <a:bodyPr wrap="none" rtlCol="0">
              <a:spAutoFit/>
            </a:bodyPr>
            <a:lstStyle/>
            <a:p>
              <a:pPr algn="ctr"/>
              <a:r>
                <a:rPr lang="en-US" sz="3200" b="1" dirty="0" err="1">
                  <a:latin typeface="Microsoft JhengHei" panose="020B0604030504040204" pitchFamily="34" charset="-120"/>
                </a:rPr>
                <a:t>六部</a:t>
              </a:r>
              <a:r>
                <a:rPr lang="zh-TW" altLang="en-US" sz="3200" b="1" dirty="0">
                  <a:latin typeface="Microsoft JhengHei" panose="020B0604030504040204" pitchFamily="34" charset="-120"/>
                </a:rPr>
                <a:t>：</a:t>
              </a:r>
              <a:endParaRPr lang="en-GB" sz="3200" b="1" dirty="0">
                <a:latin typeface="Microsoft JhengHei" panose="020B0604030504040204" pitchFamily="34" charset="-120"/>
              </a:endParaRPr>
            </a:p>
            <a:p>
              <a:pPr algn="ctr"/>
              <a:r>
                <a:rPr lang="en-US" sz="2400" dirty="0" err="1">
                  <a:latin typeface="Microsoft JhengHei" panose="020B0604030504040204" pitchFamily="34" charset="-120"/>
                </a:rPr>
                <a:t>中央政府組成部分</a:t>
              </a:r>
              <a:endParaRPr lang="en-US" sz="2400" dirty="0">
                <a:latin typeface="Microsoft JhengHei" panose="020B0604030504040204" pitchFamily="34" charset="-120"/>
              </a:endParaRPr>
            </a:p>
          </p:txBody>
        </p:sp>
      </p:grpSp>
      <p:sp>
        <p:nvSpPr>
          <p:cNvPr id="10" name="TextBox 9">
            <a:extLst>
              <a:ext uri="{FF2B5EF4-FFF2-40B4-BE49-F238E27FC236}">
                <a16:creationId xmlns:a16="http://schemas.microsoft.com/office/drawing/2014/main" id="{20940E2B-2C6C-3A6A-84A8-AD636626D2EA}"/>
              </a:ext>
            </a:extLst>
          </p:cNvPr>
          <p:cNvSpPr txBox="1"/>
          <p:nvPr/>
        </p:nvSpPr>
        <p:spPr>
          <a:xfrm>
            <a:off x="7309809" y="2927882"/>
            <a:ext cx="3898249" cy="1974451"/>
          </a:xfrm>
          <a:prstGeom prst="rect">
            <a:avLst/>
          </a:prstGeom>
          <a:noFill/>
        </p:spPr>
        <p:txBody>
          <a:bodyPr wrap="square" rtlCol="0">
            <a:spAutoFit/>
          </a:bodyPr>
          <a:lstStyle/>
          <a:p>
            <a:pPr marL="311150" indent="-311150">
              <a:lnSpc>
                <a:spcPct val="130000"/>
              </a:lnSpc>
            </a:pPr>
            <a:r>
              <a:rPr lang="en-US" altLang="zh-TW" sz="2400" dirty="0">
                <a:latin typeface="Microsoft JhengHei" panose="020B0604030504040204" pitchFamily="34" charset="-120"/>
              </a:rPr>
              <a:t>-</a:t>
            </a:r>
            <a:r>
              <a:rPr lang="zh-TW" altLang="en-US" sz="2400" dirty="0">
                <a:latin typeface="Microsoft JhengHei" panose="020B0604030504040204" pitchFamily="34" charset="-120"/>
              </a:rPr>
              <a:t> </a:t>
            </a:r>
            <a:r>
              <a:rPr lang="en-US" sz="2400" b="1" dirty="0" err="1">
                <a:latin typeface="Microsoft JhengHei" panose="020B0604030504040204" pitchFamily="34" charset="-120"/>
              </a:rPr>
              <a:t>尚書</a:t>
            </a:r>
            <a:r>
              <a:rPr lang="zh-TW" altLang="en-US" sz="2400" dirty="0">
                <a:latin typeface="Microsoft JhengHei" panose="020B0604030504040204" pitchFamily="34" charset="-120"/>
              </a:rPr>
              <a:t>：六部長官（相當於今之「部長」）</a:t>
            </a:r>
            <a:endParaRPr lang="en-GB" altLang="zh-TW" sz="2400" dirty="0">
              <a:latin typeface="Microsoft JhengHei" panose="020B0604030504040204" pitchFamily="34" charset="-120"/>
            </a:endParaRPr>
          </a:p>
          <a:p>
            <a:pPr marL="311150" indent="-311150">
              <a:lnSpc>
                <a:spcPct val="130000"/>
              </a:lnSpc>
            </a:pPr>
            <a:r>
              <a:rPr lang="en-US" altLang="zh-TW" sz="2400" dirty="0">
                <a:latin typeface="Microsoft JhengHei" panose="020B0604030504040204" pitchFamily="34" charset="-120"/>
              </a:rPr>
              <a:t>-</a:t>
            </a:r>
            <a:r>
              <a:rPr lang="zh-TW" altLang="en-US" sz="2400" dirty="0">
                <a:latin typeface="Microsoft JhengHei" panose="020B0604030504040204" pitchFamily="34" charset="-120"/>
              </a:rPr>
              <a:t> </a:t>
            </a:r>
            <a:r>
              <a:rPr lang="zh-TW" altLang="en-US" sz="2400" b="1" dirty="0">
                <a:latin typeface="Microsoft JhengHei" panose="020B0604030504040204" pitchFamily="34" charset="-120"/>
              </a:rPr>
              <a:t>侍郎</a:t>
            </a:r>
            <a:r>
              <a:rPr lang="zh-TW" altLang="en-US" sz="2400" dirty="0">
                <a:latin typeface="Microsoft JhengHei" panose="020B0604030504040204" pitchFamily="34" charset="-120"/>
              </a:rPr>
              <a:t>：尚書的</a:t>
            </a:r>
            <a:r>
              <a:rPr lang="zh-TW" altLang="en-GB" sz="2400" dirty="0">
                <a:latin typeface="Microsoft JhengHei" panose="020B0604030504040204" pitchFamily="34" charset="-120"/>
              </a:rPr>
              <a:t>副職</a:t>
            </a:r>
            <a:r>
              <a:rPr lang="zh-TW" altLang="en-US" sz="2400" dirty="0">
                <a:latin typeface="Microsoft JhengHei" panose="020B0604030504040204" pitchFamily="34" charset="-120"/>
              </a:rPr>
              <a:t>（相當於今之「副部長」 ）</a:t>
            </a:r>
            <a:endParaRPr lang="en-US" sz="2400" dirty="0">
              <a:latin typeface="Microsoft JhengHei" panose="020B0604030504040204" pitchFamily="34" charset="-120"/>
            </a:endParaRPr>
          </a:p>
        </p:txBody>
      </p:sp>
    </p:spTree>
    <p:extLst>
      <p:ext uri="{BB962C8B-B14F-4D97-AF65-F5344CB8AC3E}">
        <p14:creationId xmlns:p14="http://schemas.microsoft.com/office/powerpoint/2010/main" val="139844460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65EC45-DB55-5732-81A4-DAF47D5A2B2E}"/>
            </a:ext>
          </a:extLst>
        </p:cNvPr>
        <p:cNvGrpSpPr/>
        <p:nvPr/>
      </p:nvGrpSpPr>
      <p:grpSpPr>
        <a:xfrm>
          <a:off x="0" y="0"/>
          <a:ext cx="0" cy="0"/>
          <a:chOff x="0" y="0"/>
          <a:chExt cx="0" cy="0"/>
        </a:xfrm>
      </p:grpSpPr>
      <p:sp>
        <p:nvSpPr>
          <p:cNvPr id="11" name="Title 10">
            <a:extLst>
              <a:ext uri="{FF2B5EF4-FFF2-40B4-BE49-F238E27FC236}">
                <a16:creationId xmlns:a16="http://schemas.microsoft.com/office/drawing/2014/main" id="{96919860-E69B-B06B-1294-CFCE0AA34964}"/>
              </a:ext>
            </a:extLst>
          </p:cNvPr>
          <p:cNvSpPr>
            <a:spLocks noGrp="1"/>
          </p:cNvSpPr>
          <p:nvPr>
            <p:ph type="title"/>
          </p:nvPr>
        </p:nvSpPr>
        <p:spPr>
          <a:xfrm>
            <a:off x="801267" y="765253"/>
            <a:ext cx="10390792" cy="881639"/>
          </a:xfrm>
        </p:spPr>
        <p:txBody>
          <a:bodyPr/>
          <a:lstStyle/>
          <a:p>
            <a:r>
              <a:rPr lang="zh-TW" altLang="en-US" sz="4400" b="1" dirty="0">
                <a:latin typeface="DengXian" panose="02010600030101010101" pitchFamily="2" charset="-122"/>
                <a:ea typeface="DengXian" panose="02010600030101010101" pitchFamily="2" charset="-122"/>
                <a:cs typeface="+mj-lt"/>
              </a:rPr>
              <a:t>虛誣詐僞。</a:t>
            </a:r>
            <a:endParaRPr lang="en-US" b="1" dirty="0">
              <a:latin typeface="DengXian" panose="02010600030101010101" pitchFamily="2" charset="-122"/>
              <a:ea typeface="DengXian" panose="02010600030101010101" pitchFamily="2" charset="-122"/>
              <a:cs typeface="+mj-lt"/>
            </a:endParaRPr>
          </a:p>
        </p:txBody>
      </p:sp>
      <p:sp>
        <p:nvSpPr>
          <p:cNvPr id="25" name="Content Placeholder 24">
            <a:extLst>
              <a:ext uri="{FF2B5EF4-FFF2-40B4-BE49-F238E27FC236}">
                <a16:creationId xmlns:a16="http://schemas.microsoft.com/office/drawing/2014/main" id="{2DCEF337-A376-D673-3888-4AAAAAD8FAEC}"/>
              </a:ext>
            </a:extLst>
          </p:cNvPr>
          <p:cNvSpPr>
            <a:spLocks noGrp="1"/>
          </p:cNvSpPr>
          <p:nvPr>
            <p:ph sz="quarter" idx="12"/>
          </p:nvPr>
        </p:nvSpPr>
        <p:spPr>
          <a:xfrm>
            <a:off x="801267" y="2281187"/>
            <a:ext cx="7189794" cy="2983832"/>
          </a:xfrm>
        </p:spPr>
        <p:txBody>
          <a:bodyPr vert="horz" lIns="91440" tIns="45720" rIns="91440" bIns="45720" rtlCol="0" anchor="t">
            <a:noAutofit/>
          </a:bodyPr>
          <a:lstStyle/>
          <a:p>
            <a:pPr>
              <a:lnSpc>
                <a:spcPct val="150000"/>
              </a:lnSpc>
            </a:pPr>
            <a:r>
              <a:rPr lang="en-US" altLang="zh-TW" sz="2800" dirty="0">
                <a:solidFill>
                  <a:srgbClr val="543E34"/>
                </a:solidFill>
                <a:latin typeface="DengXian" panose="02010600030101010101" pitchFamily="2" charset="-122"/>
                <a:ea typeface="DengXian" panose="02010600030101010101" pitchFamily="2" charset="-122"/>
                <a:cs typeface="+mn-lt"/>
              </a:rPr>
              <a:t>【</a:t>
            </a:r>
            <a:r>
              <a:rPr lang="zh-TW" altLang="en-US" sz="2800" dirty="0">
                <a:solidFill>
                  <a:srgbClr val="543E34"/>
                </a:solidFill>
                <a:latin typeface="DengXian" panose="02010600030101010101" pitchFamily="2" charset="-122"/>
                <a:ea typeface="DengXian" panose="02010600030101010101" pitchFamily="2" charset="-122"/>
                <a:cs typeface="+mn-lt"/>
              </a:rPr>
              <a:t>事例</a:t>
            </a:r>
            <a:r>
              <a:rPr lang="en-US" altLang="zh-TW" sz="2800" dirty="0">
                <a:solidFill>
                  <a:srgbClr val="543E34"/>
                </a:solidFill>
                <a:latin typeface="DengXian" panose="02010600030101010101" pitchFamily="2" charset="-122"/>
                <a:ea typeface="DengXian" panose="02010600030101010101" pitchFamily="2" charset="-122"/>
                <a:cs typeface="+mn-lt"/>
              </a:rPr>
              <a:t>】</a:t>
            </a:r>
            <a:r>
              <a:rPr lang="zh-TW" altLang="en-US" sz="2800" dirty="0">
                <a:solidFill>
                  <a:srgbClr val="543E34"/>
                </a:solidFill>
                <a:latin typeface="DengXian" panose="02010600030101010101" pitchFamily="2" charset="-122"/>
                <a:ea typeface="DengXian" panose="02010600030101010101" pitchFamily="2" charset="-122"/>
                <a:cs typeface="+mn-lt"/>
              </a:rPr>
              <a:t>薛敷。專一虛捏狀詞。能飾無理爲有理。以此致富。後設</a:t>
            </a:r>
            <a:r>
              <a:rPr lang="zh-TW" altLang="en-US" sz="2800" u="sng" dirty="0">
                <a:solidFill>
                  <a:srgbClr val="543E34"/>
                </a:solidFill>
                <a:latin typeface="DengXian" panose="02010600030101010101" pitchFamily="2" charset="-122"/>
                <a:ea typeface="DengXian" panose="02010600030101010101" pitchFamily="2" charset="-122"/>
                <a:cs typeface="+mn-lt"/>
              </a:rPr>
              <a:t>醮</a:t>
            </a:r>
            <a:r>
              <a:rPr lang="en-US" altLang="zh-TW" sz="2800" dirty="0">
                <a:solidFill>
                  <a:srgbClr val="543E34"/>
                </a:solidFill>
                <a:latin typeface="DengXian" panose="02010600030101010101" pitchFamily="2" charset="-122"/>
                <a:ea typeface="DengXian" panose="02010600030101010101" pitchFamily="2" charset="-122"/>
                <a:cs typeface="+mn-lt"/>
              </a:rPr>
              <a:t> </a:t>
            </a:r>
            <a:r>
              <a:rPr lang="en-US" altLang="zh-TW" dirty="0">
                <a:solidFill>
                  <a:srgbClr val="543E34"/>
                </a:solidFill>
                <a:latin typeface="DengXian" panose="02010600030101010101" pitchFamily="2" charset="-122"/>
                <a:ea typeface="DengXian" panose="02010600030101010101" pitchFamily="2" charset="-122"/>
                <a:cs typeface="+mn-lt"/>
              </a:rPr>
              <a:t>(</a:t>
            </a:r>
            <a:r>
              <a:rPr lang="en-US" altLang="zh-TW" dirty="0" err="1">
                <a:solidFill>
                  <a:srgbClr val="543E34"/>
                </a:solidFill>
                <a:latin typeface="DengXian" panose="02010600030101010101" pitchFamily="2" charset="-122"/>
                <a:ea typeface="DengXian" panose="02010600030101010101" pitchFamily="2" charset="-122"/>
                <a:cs typeface="+mn-lt"/>
              </a:rPr>
              <a:t>jiào</a:t>
            </a:r>
            <a:r>
              <a:rPr lang="en-US" altLang="zh-TW" dirty="0">
                <a:solidFill>
                  <a:srgbClr val="543E34"/>
                </a:solidFill>
                <a:latin typeface="DengXian" panose="02010600030101010101" pitchFamily="2" charset="-122"/>
                <a:ea typeface="DengXian" panose="02010600030101010101" pitchFamily="2" charset="-122"/>
                <a:cs typeface="+mn-lt"/>
              </a:rPr>
              <a:t>) </a:t>
            </a:r>
            <a:r>
              <a:rPr lang="zh-TW" altLang="en-US" sz="2800" dirty="0">
                <a:solidFill>
                  <a:srgbClr val="543E34"/>
                </a:solidFill>
                <a:latin typeface="DengXian" panose="02010600030101010101" pitchFamily="2" charset="-122"/>
                <a:ea typeface="DengXian" panose="02010600030101010101" pitchFamily="2" charset="-122"/>
                <a:cs typeface="+mn-lt"/>
              </a:rPr>
              <a:t>謝罪。道士伏而起云。上帝批表尾。家付火司。人付水司。後果家燼於火。敷</a:t>
            </a:r>
            <a:r>
              <a:rPr lang="zh-CN" altLang="en-US" dirty="0">
                <a:solidFill>
                  <a:srgbClr val="543E34"/>
                </a:solidFill>
                <a:latin typeface="DengXian" panose="02010600030101010101" pitchFamily="2" charset="-122"/>
                <a:ea typeface="DengXian" panose="02010600030101010101" pitchFamily="2" charset="-122"/>
                <a:cs typeface="+mn-lt"/>
              </a:rPr>
              <a:t>（</a:t>
            </a:r>
            <a:r>
              <a:rPr lang="en-GB" dirty="0" err="1"/>
              <a:t>fū</a:t>
            </a:r>
            <a:r>
              <a:rPr lang="zh-CN" altLang="en-US" dirty="0">
                <a:solidFill>
                  <a:srgbClr val="543E34"/>
                </a:solidFill>
                <a:latin typeface="DengXian" panose="02010600030101010101" pitchFamily="2" charset="-122"/>
                <a:ea typeface="DengXian" panose="02010600030101010101" pitchFamily="2" charset="-122"/>
                <a:cs typeface="+mn-lt"/>
              </a:rPr>
              <a:t>）</a:t>
            </a:r>
            <a:r>
              <a:rPr lang="zh-TW" altLang="en-US" sz="2800" dirty="0">
                <a:solidFill>
                  <a:srgbClr val="543E34"/>
                </a:solidFill>
                <a:latin typeface="DengXian" panose="02010600030101010101" pitchFamily="2" charset="-122"/>
                <a:ea typeface="DengXian" panose="02010600030101010101" pitchFamily="2" charset="-122"/>
                <a:cs typeface="+mn-lt"/>
              </a:rPr>
              <a:t>墮水死。</a:t>
            </a:r>
            <a:endParaRPr lang="en-GB" altLang="zh-TW" sz="2800" dirty="0">
              <a:solidFill>
                <a:srgbClr val="543E34"/>
              </a:solidFill>
              <a:latin typeface="DengXian" panose="02010600030101010101" pitchFamily="2" charset="-122"/>
              <a:ea typeface="DengXian" panose="02010600030101010101" pitchFamily="2" charset="-122"/>
              <a:cs typeface="+mn-lt"/>
            </a:endParaRPr>
          </a:p>
        </p:txBody>
      </p:sp>
      <p:sp>
        <p:nvSpPr>
          <p:cNvPr id="5" name="Slide Number Placeholder 4">
            <a:extLst>
              <a:ext uri="{FF2B5EF4-FFF2-40B4-BE49-F238E27FC236}">
                <a16:creationId xmlns:a16="http://schemas.microsoft.com/office/drawing/2014/main" id="{C90D201D-4EA4-4495-F0F4-3393EBC26A96}"/>
              </a:ext>
            </a:extLst>
          </p:cNvPr>
          <p:cNvSpPr>
            <a:spLocks noGrp="1"/>
          </p:cNvSpPr>
          <p:nvPr>
            <p:ph type="sldNum" sz="quarter" idx="4"/>
          </p:nvPr>
        </p:nvSpPr>
        <p:spPr>
          <a:xfrm>
            <a:off x="11353800" y="5879804"/>
            <a:ext cx="661416" cy="895899"/>
          </a:xfrm>
        </p:spPr>
        <p:txBody>
          <a:bodyPr/>
          <a:lstStyle/>
          <a:p>
            <a:fld id="{58FB4751-880F-D840-AAA9-3A15815CC996}" type="slidenum">
              <a:rPr lang="en-US" smtClean="0"/>
              <a:pPr/>
              <a:t>40</a:t>
            </a:fld>
            <a:endParaRPr lang="en-US" dirty="0"/>
          </a:p>
        </p:txBody>
      </p:sp>
      <p:pic>
        <p:nvPicPr>
          <p:cNvPr id="1026" name="Picture 2" descr="醮- 维基百科，自由的百科全书">
            <a:extLst>
              <a:ext uri="{FF2B5EF4-FFF2-40B4-BE49-F238E27FC236}">
                <a16:creationId xmlns:a16="http://schemas.microsoft.com/office/drawing/2014/main" id="{A6B62662-1E52-DF3B-FE10-F60D402C8F5E}"/>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267412" y="2515748"/>
            <a:ext cx="3562273" cy="26703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1249618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65EC45-DB55-5732-81A4-DAF47D5A2B2E}"/>
            </a:ext>
          </a:extLst>
        </p:cNvPr>
        <p:cNvGrpSpPr/>
        <p:nvPr/>
      </p:nvGrpSpPr>
      <p:grpSpPr>
        <a:xfrm>
          <a:off x="0" y="0"/>
          <a:ext cx="0" cy="0"/>
          <a:chOff x="0" y="0"/>
          <a:chExt cx="0" cy="0"/>
        </a:xfrm>
      </p:grpSpPr>
      <p:sp>
        <p:nvSpPr>
          <p:cNvPr id="11" name="Title 10">
            <a:extLst>
              <a:ext uri="{FF2B5EF4-FFF2-40B4-BE49-F238E27FC236}">
                <a16:creationId xmlns:a16="http://schemas.microsoft.com/office/drawing/2014/main" id="{96919860-E69B-B06B-1294-CFCE0AA34964}"/>
              </a:ext>
            </a:extLst>
          </p:cNvPr>
          <p:cNvSpPr>
            <a:spLocks noGrp="1"/>
          </p:cNvSpPr>
          <p:nvPr>
            <p:ph type="title"/>
          </p:nvPr>
        </p:nvSpPr>
        <p:spPr>
          <a:xfrm>
            <a:off x="801267" y="765253"/>
            <a:ext cx="10390792" cy="881639"/>
          </a:xfrm>
        </p:spPr>
        <p:txBody>
          <a:bodyPr/>
          <a:lstStyle/>
          <a:p>
            <a:r>
              <a:rPr lang="zh-TW" altLang="en-US" sz="4400" b="1" dirty="0">
                <a:latin typeface="DengXian" panose="02010600030101010101" pitchFamily="2" charset="-122"/>
                <a:ea typeface="DengXian" panose="02010600030101010101" pitchFamily="2" charset="-122"/>
                <a:cs typeface="+mj-lt"/>
              </a:rPr>
              <a:t>攻訐宗親。</a:t>
            </a:r>
            <a:endParaRPr lang="en-US" b="1" dirty="0">
              <a:latin typeface="DengXian" panose="02010600030101010101" pitchFamily="2" charset="-122"/>
              <a:ea typeface="DengXian" panose="02010600030101010101" pitchFamily="2" charset="-122"/>
              <a:cs typeface="+mj-lt"/>
            </a:endParaRPr>
          </a:p>
        </p:txBody>
      </p:sp>
      <p:sp>
        <p:nvSpPr>
          <p:cNvPr id="25" name="Content Placeholder 24">
            <a:extLst>
              <a:ext uri="{FF2B5EF4-FFF2-40B4-BE49-F238E27FC236}">
                <a16:creationId xmlns:a16="http://schemas.microsoft.com/office/drawing/2014/main" id="{2DCEF337-A376-D673-3888-4AAAAAD8FAEC}"/>
              </a:ext>
            </a:extLst>
          </p:cNvPr>
          <p:cNvSpPr>
            <a:spLocks noGrp="1"/>
          </p:cNvSpPr>
          <p:nvPr>
            <p:ph sz="quarter" idx="12"/>
          </p:nvPr>
        </p:nvSpPr>
        <p:spPr>
          <a:xfrm>
            <a:off x="801267" y="1866969"/>
            <a:ext cx="10466122" cy="3967872"/>
          </a:xfrm>
        </p:spPr>
        <p:txBody>
          <a:bodyPr vert="horz" lIns="91440" tIns="45720" rIns="91440" bIns="45720" rtlCol="0" anchor="t">
            <a:noAutofit/>
          </a:bodyPr>
          <a:lstStyle/>
          <a:p>
            <a:pPr algn="ctr">
              <a:lnSpc>
                <a:spcPct val="150000"/>
              </a:lnSpc>
            </a:pPr>
            <a:r>
              <a:rPr lang="zh-TW" altLang="en-US" sz="2800" b="1" dirty="0">
                <a:solidFill>
                  <a:srgbClr val="C00000"/>
                </a:solidFill>
                <a:latin typeface="DengXian" panose="02010600030101010101" pitchFamily="2" charset="-122"/>
                <a:ea typeface="DengXian" panose="02010600030101010101" pitchFamily="2" charset="-122"/>
                <a:cs typeface="+mn-lt"/>
              </a:rPr>
              <a:t>揭發宗族和親戚的過失，並加以攻擊。</a:t>
            </a:r>
            <a:endParaRPr lang="en-GB" altLang="zh-TW" sz="2800" dirty="0">
              <a:solidFill>
                <a:srgbClr val="543E34"/>
              </a:solidFill>
              <a:latin typeface="DengXian" panose="02010600030101010101" pitchFamily="2" charset="-122"/>
              <a:ea typeface="DengXian" panose="02010600030101010101" pitchFamily="2" charset="-122"/>
              <a:cs typeface="+mn-lt"/>
            </a:endParaRPr>
          </a:p>
          <a:p>
            <a:pPr>
              <a:lnSpc>
                <a:spcPct val="150000"/>
              </a:lnSpc>
            </a:pPr>
            <a:r>
              <a:rPr lang="en-GB" altLang="zh-TW" sz="2800" dirty="0">
                <a:solidFill>
                  <a:srgbClr val="543E34"/>
                </a:solidFill>
                <a:latin typeface="DengXian" panose="02010600030101010101" pitchFamily="2" charset="-122"/>
                <a:ea typeface="DengXian" panose="02010600030101010101" pitchFamily="2" charset="-122"/>
                <a:cs typeface="+mn-lt"/>
              </a:rPr>
              <a:t>	</a:t>
            </a:r>
            <a:r>
              <a:rPr lang="zh-TW" altLang="en-US" sz="2800" dirty="0">
                <a:solidFill>
                  <a:srgbClr val="543E34"/>
                </a:solidFill>
                <a:latin typeface="DengXian" panose="02010600030101010101" pitchFamily="2" charset="-122"/>
                <a:ea typeface="DengXian" panose="02010600030101010101" pitchFamily="2" charset="-122"/>
                <a:cs typeface="+mn-lt"/>
              </a:rPr>
              <a:t>同姓曰</a:t>
            </a:r>
            <a:r>
              <a:rPr lang="zh-TW" altLang="en-US" sz="2800" dirty="0">
                <a:solidFill>
                  <a:srgbClr val="C00000"/>
                </a:solidFill>
                <a:latin typeface="DengXian" panose="02010600030101010101" pitchFamily="2" charset="-122"/>
                <a:ea typeface="DengXian" panose="02010600030101010101" pitchFamily="2" charset="-122"/>
                <a:cs typeface="+mn-lt"/>
              </a:rPr>
              <a:t>宗</a:t>
            </a:r>
            <a:r>
              <a:rPr lang="zh-TW" altLang="en-US" sz="2800" dirty="0">
                <a:solidFill>
                  <a:srgbClr val="543E34"/>
                </a:solidFill>
                <a:latin typeface="DengXian" panose="02010600030101010101" pitchFamily="2" charset="-122"/>
                <a:ea typeface="DengXian" panose="02010600030101010101" pitchFamily="2" charset="-122"/>
                <a:cs typeface="+mn-lt"/>
              </a:rPr>
              <a:t>。異姓曰</a:t>
            </a:r>
            <a:r>
              <a:rPr lang="zh-TW" altLang="en-US" sz="2800" dirty="0">
                <a:solidFill>
                  <a:srgbClr val="C00000"/>
                </a:solidFill>
                <a:latin typeface="DengXian" panose="02010600030101010101" pitchFamily="2" charset="-122"/>
                <a:ea typeface="DengXian" panose="02010600030101010101" pitchFamily="2" charset="-122"/>
                <a:cs typeface="+mn-lt"/>
              </a:rPr>
              <a:t>親</a:t>
            </a:r>
            <a:r>
              <a:rPr lang="zh-TW" altLang="en-US" sz="2800" dirty="0">
                <a:solidFill>
                  <a:srgbClr val="543E34"/>
                </a:solidFill>
                <a:latin typeface="DengXian" panose="02010600030101010101" pitchFamily="2" charset="-122"/>
                <a:ea typeface="DengXian" panose="02010600030101010101" pitchFamily="2" charset="-122"/>
                <a:cs typeface="+mn-lt"/>
              </a:rPr>
              <a:t>。雖有遠近親疏不等。實皆我身關切之人也。當待以親愛忠誠。同患難。賑困乏。家醜互藏。外侮同禦。而可彼我相爭。絲毫必較。忿疾傾奪。伺察</a:t>
            </a:r>
            <a:r>
              <a:rPr lang="zh-CN" altLang="en-US" dirty="0">
                <a:solidFill>
                  <a:srgbClr val="543E34"/>
                </a:solidFill>
                <a:latin typeface="DengXian" panose="02010600030101010101" pitchFamily="2" charset="-122"/>
                <a:ea typeface="DengXian" panose="02010600030101010101" pitchFamily="2" charset="-122"/>
                <a:cs typeface="+mn-lt"/>
              </a:rPr>
              <a:t>（</a:t>
            </a:r>
            <a:r>
              <a:rPr lang="zh-TW" altLang="en-US" dirty="0">
                <a:solidFill>
                  <a:srgbClr val="543E34"/>
                </a:solidFill>
                <a:latin typeface="DengXian" panose="02010600030101010101" pitchFamily="2" charset="-122"/>
                <a:ea typeface="DengXian" panose="02010600030101010101" pitchFamily="2" charset="-122"/>
                <a:cs typeface="+mn-lt"/>
              </a:rPr>
              <a:t>等待機會</a:t>
            </a:r>
            <a:r>
              <a:rPr lang="zh-CN" altLang="en-US" dirty="0">
                <a:solidFill>
                  <a:srgbClr val="543E34"/>
                </a:solidFill>
                <a:latin typeface="DengXian" panose="02010600030101010101" pitchFamily="2" charset="-122"/>
                <a:ea typeface="DengXian" panose="02010600030101010101" pitchFamily="2" charset="-122"/>
                <a:cs typeface="+mn-lt"/>
              </a:rPr>
              <a:t>）</a:t>
            </a:r>
            <a:r>
              <a:rPr lang="zh-TW" altLang="en-US" sz="2800" dirty="0">
                <a:solidFill>
                  <a:srgbClr val="543E34"/>
                </a:solidFill>
                <a:latin typeface="DengXian" panose="02010600030101010101" pitchFamily="2" charset="-122"/>
                <a:ea typeface="DengXian" panose="02010600030101010101" pitchFamily="2" charset="-122"/>
                <a:cs typeface="+mn-lt"/>
              </a:rPr>
              <a:t>攻訐乎。披其枝者傷其心。伐其根者斬其脈。戒哉。</a:t>
            </a:r>
            <a:endParaRPr lang="en-GB" altLang="zh-TW" sz="2800" dirty="0">
              <a:solidFill>
                <a:srgbClr val="543E34"/>
              </a:solidFill>
              <a:latin typeface="DengXian" panose="02010600030101010101" pitchFamily="2" charset="-122"/>
              <a:ea typeface="DengXian" panose="02010600030101010101" pitchFamily="2" charset="-122"/>
              <a:cs typeface="+mn-lt"/>
            </a:endParaRPr>
          </a:p>
        </p:txBody>
      </p:sp>
      <p:sp>
        <p:nvSpPr>
          <p:cNvPr id="5" name="Slide Number Placeholder 4">
            <a:extLst>
              <a:ext uri="{FF2B5EF4-FFF2-40B4-BE49-F238E27FC236}">
                <a16:creationId xmlns:a16="http://schemas.microsoft.com/office/drawing/2014/main" id="{C90D201D-4EA4-4495-F0F4-3393EBC26A96}"/>
              </a:ext>
            </a:extLst>
          </p:cNvPr>
          <p:cNvSpPr>
            <a:spLocks noGrp="1"/>
          </p:cNvSpPr>
          <p:nvPr>
            <p:ph type="sldNum" sz="quarter" idx="4"/>
          </p:nvPr>
        </p:nvSpPr>
        <p:spPr>
          <a:xfrm>
            <a:off x="11353800" y="5879804"/>
            <a:ext cx="661416" cy="895899"/>
          </a:xfrm>
        </p:spPr>
        <p:txBody>
          <a:bodyPr/>
          <a:lstStyle/>
          <a:p>
            <a:fld id="{58FB4751-880F-D840-AAA9-3A15815CC996}" type="slidenum">
              <a:rPr lang="en-US" smtClean="0"/>
              <a:pPr/>
              <a:t>41</a:t>
            </a:fld>
            <a:endParaRPr lang="en-US" dirty="0"/>
          </a:p>
        </p:txBody>
      </p:sp>
    </p:spTree>
    <p:extLst>
      <p:ext uri="{BB962C8B-B14F-4D97-AF65-F5344CB8AC3E}">
        <p14:creationId xmlns:p14="http://schemas.microsoft.com/office/powerpoint/2010/main" val="33507614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65EC45-DB55-5732-81A4-DAF47D5A2B2E}"/>
            </a:ext>
          </a:extLst>
        </p:cNvPr>
        <p:cNvGrpSpPr/>
        <p:nvPr/>
      </p:nvGrpSpPr>
      <p:grpSpPr>
        <a:xfrm>
          <a:off x="0" y="0"/>
          <a:ext cx="0" cy="0"/>
          <a:chOff x="0" y="0"/>
          <a:chExt cx="0" cy="0"/>
        </a:xfrm>
      </p:grpSpPr>
      <p:sp>
        <p:nvSpPr>
          <p:cNvPr id="11" name="Title 10">
            <a:extLst>
              <a:ext uri="{FF2B5EF4-FFF2-40B4-BE49-F238E27FC236}">
                <a16:creationId xmlns:a16="http://schemas.microsoft.com/office/drawing/2014/main" id="{96919860-E69B-B06B-1294-CFCE0AA34964}"/>
              </a:ext>
            </a:extLst>
          </p:cNvPr>
          <p:cNvSpPr>
            <a:spLocks noGrp="1"/>
          </p:cNvSpPr>
          <p:nvPr>
            <p:ph type="title"/>
          </p:nvPr>
        </p:nvSpPr>
        <p:spPr>
          <a:xfrm>
            <a:off x="801267" y="656398"/>
            <a:ext cx="10390792" cy="881639"/>
          </a:xfrm>
        </p:spPr>
        <p:txBody>
          <a:bodyPr/>
          <a:lstStyle/>
          <a:p>
            <a:r>
              <a:rPr lang="zh-TW" altLang="en-US" sz="4400" b="1" dirty="0">
                <a:latin typeface="DengXian" panose="02010600030101010101" pitchFamily="2" charset="-122"/>
                <a:ea typeface="DengXian" panose="02010600030101010101" pitchFamily="2" charset="-122"/>
                <a:cs typeface="+mj-lt"/>
              </a:rPr>
              <a:t>攻訐宗親。</a:t>
            </a:r>
            <a:endParaRPr lang="en-US" b="1" dirty="0">
              <a:latin typeface="DengXian" panose="02010600030101010101" pitchFamily="2" charset="-122"/>
              <a:ea typeface="DengXian" panose="02010600030101010101" pitchFamily="2" charset="-122"/>
              <a:cs typeface="+mj-lt"/>
            </a:endParaRPr>
          </a:p>
        </p:txBody>
      </p:sp>
      <p:sp>
        <p:nvSpPr>
          <p:cNvPr id="25" name="Content Placeholder 24">
            <a:extLst>
              <a:ext uri="{FF2B5EF4-FFF2-40B4-BE49-F238E27FC236}">
                <a16:creationId xmlns:a16="http://schemas.microsoft.com/office/drawing/2014/main" id="{2DCEF337-A376-D673-3888-4AAAAAD8FAEC}"/>
              </a:ext>
            </a:extLst>
          </p:cNvPr>
          <p:cNvSpPr>
            <a:spLocks noGrp="1"/>
          </p:cNvSpPr>
          <p:nvPr>
            <p:ph sz="quarter" idx="12"/>
          </p:nvPr>
        </p:nvSpPr>
        <p:spPr>
          <a:xfrm>
            <a:off x="3810000" y="1097217"/>
            <a:ext cx="7580733" cy="5255457"/>
          </a:xfrm>
        </p:spPr>
        <p:txBody>
          <a:bodyPr vert="horz" lIns="91440" tIns="45720" rIns="91440" bIns="45720" rtlCol="0" anchor="t">
            <a:noAutofit/>
          </a:bodyPr>
          <a:lstStyle/>
          <a:p>
            <a:pPr>
              <a:lnSpc>
                <a:spcPct val="150000"/>
              </a:lnSpc>
            </a:pPr>
            <a:r>
              <a:rPr lang="en-US" altLang="zh-TW" sz="2800" dirty="0">
                <a:solidFill>
                  <a:srgbClr val="543E34"/>
                </a:solidFill>
                <a:ea typeface="Microsoft JhengHei" panose="020B0604030504040204" pitchFamily="34" charset="-120"/>
                <a:cs typeface="+mn-lt"/>
              </a:rPr>
              <a:t>【</a:t>
            </a:r>
            <a:r>
              <a:rPr lang="zh-TW" altLang="en-US" sz="2800" dirty="0">
                <a:solidFill>
                  <a:srgbClr val="543E34"/>
                </a:solidFill>
                <a:ea typeface="Microsoft JhengHei" panose="020B0604030504040204" pitchFamily="34" charset="-120"/>
                <a:cs typeface="+mn-lt"/>
              </a:rPr>
              <a:t>事例</a:t>
            </a:r>
            <a:r>
              <a:rPr lang="en-US" altLang="zh-TW" sz="2800" dirty="0">
                <a:solidFill>
                  <a:srgbClr val="543E34"/>
                </a:solidFill>
                <a:ea typeface="Microsoft JhengHei" panose="020B0604030504040204" pitchFamily="34" charset="-120"/>
                <a:cs typeface="+mn-lt"/>
              </a:rPr>
              <a:t>】</a:t>
            </a:r>
            <a:r>
              <a:rPr lang="zh-TW" altLang="en-US" sz="2800" dirty="0">
                <a:solidFill>
                  <a:srgbClr val="543E34"/>
                </a:solidFill>
                <a:ea typeface="Microsoft JhengHei" panose="020B0604030504040204" pitchFamily="34" charset="-120"/>
                <a:cs typeface="+mn-lt"/>
              </a:rPr>
              <a:t>春秋晏平仲。敝車</a:t>
            </a:r>
            <a:r>
              <a:rPr lang="zh-TW" altLang="en-US" sz="2800" u="sng" dirty="0">
                <a:solidFill>
                  <a:srgbClr val="543E34"/>
                </a:solidFill>
                <a:ea typeface="Microsoft JhengHei" panose="020B0604030504040204" pitchFamily="34" charset="-120"/>
                <a:cs typeface="+mn-lt"/>
              </a:rPr>
              <a:t>羸</a:t>
            </a:r>
            <a:r>
              <a:rPr lang="zh-TW" altLang="en-US" dirty="0">
                <a:solidFill>
                  <a:srgbClr val="543E34"/>
                </a:solidFill>
                <a:ea typeface="Microsoft JhengHei" panose="020B0604030504040204" pitchFamily="34" charset="-120"/>
                <a:cs typeface="+mn-lt"/>
              </a:rPr>
              <a:t>（</a:t>
            </a:r>
            <a:r>
              <a:rPr lang="en-GB" altLang="zh-TW" dirty="0" err="1">
                <a:solidFill>
                  <a:srgbClr val="543E34"/>
                </a:solidFill>
                <a:ea typeface="Microsoft JhengHei" panose="020B0604030504040204" pitchFamily="34" charset="-120"/>
                <a:cs typeface="+mn-lt"/>
              </a:rPr>
              <a:t>leí</a:t>
            </a:r>
            <a:r>
              <a:rPr lang="zh-TW" altLang="en-US" dirty="0">
                <a:solidFill>
                  <a:srgbClr val="543E34"/>
                </a:solidFill>
                <a:ea typeface="Microsoft JhengHei" panose="020B0604030504040204" pitchFamily="34" charset="-120"/>
                <a:cs typeface="+mn-lt"/>
              </a:rPr>
              <a:t>；瘦）</a:t>
            </a:r>
            <a:r>
              <a:rPr lang="zh-TW" altLang="en-US" sz="2800" dirty="0">
                <a:solidFill>
                  <a:srgbClr val="543E34"/>
                </a:solidFill>
                <a:ea typeface="Microsoft JhengHei" panose="020B0604030504040204" pitchFamily="34" charset="-120"/>
                <a:cs typeface="+mn-lt"/>
              </a:rPr>
              <a:t>馬。桓子以爲隱君之賜。晏子曰。自臣之貴也。父族無不乘車者。母族無不足於衣食者。妻族無凍</a:t>
            </a:r>
            <a:r>
              <a:rPr lang="zh-TW" altLang="en-US" sz="2800" u="sng" dirty="0">
                <a:solidFill>
                  <a:srgbClr val="543E34"/>
                </a:solidFill>
                <a:ea typeface="Microsoft JhengHei" panose="020B0604030504040204" pitchFamily="34" charset="-120"/>
                <a:cs typeface="+mn-lt"/>
              </a:rPr>
              <a:t>餒</a:t>
            </a:r>
            <a:r>
              <a:rPr lang="zh-TW" altLang="en-US" dirty="0">
                <a:solidFill>
                  <a:srgbClr val="543E34"/>
                </a:solidFill>
                <a:ea typeface="Microsoft JhengHei" panose="020B0604030504040204" pitchFamily="34" charset="-120"/>
                <a:cs typeface="+mn-lt"/>
              </a:rPr>
              <a:t>（</a:t>
            </a:r>
            <a:r>
              <a:rPr lang="en-GB" dirty="0"/>
              <a:t> </a:t>
            </a:r>
            <a:r>
              <a:rPr lang="en-GB" dirty="0" err="1">
                <a:ea typeface="Microsoft JhengHei" panose="020B0604030504040204" pitchFamily="34" charset="-120"/>
              </a:rPr>
              <a:t>něi</a:t>
            </a:r>
            <a:r>
              <a:rPr lang="zh-CN" altLang="en-US" dirty="0">
                <a:ea typeface="Microsoft JhengHei" panose="020B0604030504040204" pitchFamily="34" charset="-120"/>
              </a:rPr>
              <a:t>，</a:t>
            </a:r>
            <a:r>
              <a:rPr lang="zh-TW" altLang="en-US" dirty="0">
                <a:solidFill>
                  <a:srgbClr val="543E34"/>
                </a:solidFill>
                <a:ea typeface="Microsoft JhengHei" panose="020B0604030504040204" pitchFamily="34" charset="-120"/>
                <a:cs typeface="+mn-lt"/>
              </a:rPr>
              <a:t>飢餓）</a:t>
            </a:r>
            <a:r>
              <a:rPr lang="zh-TW" altLang="en-US" sz="2800" dirty="0">
                <a:solidFill>
                  <a:srgbClr val="543E34"/>
                </a:solidFill>
                <a:ea typeface="Microsoft JhengHei" panose="020B0604030504040204" pitchFamily="34" charset="-120"/>
                <a:cs typeface="+mn-lt"/>
              </a:rPr>
              <a:t>者。齊國之士。待臣舉火者。三百餘人。如此而爲隱君之賜。彰君之賜乎。先父族。後母族。後妻族。最後及疏遠。</a:t>
            </a:r>
            <a:r>
              <a:rPr lang="zh-TW" altLang="en-US" sz="2800" dirty="0">
                <a:solidFill>
                  <a:srgbClr val="C00000"/>
                </a:solidFill>
                <a:ea typeface="Microsoft JhengHei" panose="020B0604030504040204" pitchFamily="34" charset="-120"/>
                <a:cs typeface="+mn-lt"/>
              </a:rPr>
              <a:t>是謂以其所愛。及其所不愛也</a:t>
            </a:r>
            <a:r>
              <a:rPr lang="zh-TW" altLang="en-US" sz="2800" dirty="0">
                <a:solidFill>
                  <a:srgbClr val="543E34"/>
                </a:solidFill>
                <a:ea typeface="Microsoft JhengHei" panose="020B0604030504040204" pitchFamily="34" charset="-120"/>
                <a:cs typeface="+mn-lt"/>
              </a:rPr>
              <a:t>。晏子可謂善睦宗親矣。人具此心。而有攻訐之弊乎。</a:t>
            </a:r>
            <a:endParaRPr lang="en-GB" altLang="zh-TW" sz="2800" dirty="0">
              <a:solidFill>
                <a:srgbClr val="543E34"/>
              </a:solidFill>
              <a:ea typeface="Microsoft JhengHei" panose="020B0604030504040204" pitchFamily="34" charset="-120"/>
              <a:cs typeface="+mn-lt"/>
            </a:endParaRPr>
          </a:p>
        </p:txBody>
      </p:sp>
      <p:sp>
        <p:nvSpPr>
          <p:cNvPr id="5" name="Slide Number Placeholder 4">
            <a:extLst>
              <a:ext uri="{FF2B5EF4-FFF2-40B4-BE49-F238E27FC236}">
                <a16:creationId xmlns:a16="http://schemas.microsoft.com/office/drawing/2014/main" id="{C90D201D-4EA4-4495-F0F4-3393EBC26A96}"/>
              </a:ext>
            </a:extLst>
          </p:cNvPr>
          <p:cNvSpPr>
            <a:spLocks noGrp="1"/>
          </p:cNvSpPr>
          <p:nvPr>
            <p:ph type="sldNum" sz="quarter" idx="4"/>
          </p:nvPr>
        </p:nvSpPr>
        <p:spPr>
          <a:xfrm>
            <a:off x="11353800" y="5879804"/>
            <a:ext cx="661416" cy="895899"/>
          </a:xfrm>
        </p:spPr>
        <p:txBody>
          <a:bodyPr/>
          <a:lstStyle/>
          <a:p>
            <a:fld id="{58FB4751-880F-D840-AAA9-3A15815CC996}" type="slidenum">
              <a:rPr lang="en-US" smtClean="0"/>
              <a:pPr/>
              <a:t>42</a:t>
            </a:fld>
            <a:endParaRPr lang="en-US" dirty="0"/>
          </a:p>
        </p:txBody>
      </p:sp>
      <p:pic>
        <p:nvPicPr>
          <p:cNvPr id="2050" name="Picture 2" descr="晏嬰- 維基百科，自由的百科全書">
            <a:extLst>
              <a:ext uri="{FF2B5EF4-FFF2-40B4-BE49-F238E27FC236}">
                <a16:creationId xmlns:a16="http://schemas.microsoft.com/office/drawing/2014/main" id="{8D613B51-8428-A64F-6B11-F671A90623B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1267" y="1962784"/>
            <a:ext cx="2798881" cy="37632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3496124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65EC45-DB55-5732-81A4-DAF47D5A2B2E}"/>
            </a:ext>
          </a:extLst>
        </p:cNvPr>
        <p:cNvGrpSpPr/>
        <p:nvPr/>
      </p:nvGrpSpPr>
      <p:grpSpPr>
        <a:xfrm>
          <a:off x="0" y="0"/>
          <a:ext cx="0" cy="0"/>
          <a:chOff x="0" y="0"/>
          <a:chExt cx="0" cy="0"/>
        </a:xfrm>
      </p:grpSpPr>
      <p:sp>
        <p:nvSpPr>
          <p:cNvPr id="11" name="Title 10">
            <a:extLst>
              <a:ext uri="{FF2B5EF4-FFF2-40B4-BE49-F238E27FC236}">
                <a16:creationId xmlns:a16="http://schemas.microsoft.com/office/drawing/2014/main" id="{96919860-E69B-B06B-1294-CFCE0AA34964}"/>
              </a:ext>
            </a:extLst>
          </p:cNvPr>
          <p:cNvSpPr>
            <a:spLocks noGrp="1"/>
          </p:cNvSpPr>
          <p:nvPr>
            <p:ph type="title"/>
          </p:nvPr>
        </p:nvSpPr>
        <p:spPr>
          <a:xfrm>
            <a:off x="801267" y="656398"/>
            <a:ext cx="10390792" cy="881639"/>
          </a:xfrm>
        </p:spPr>
        <p:txBody>
          <a:bodyPr/>
          <a:lstStyle/>
          <a:p>
            <a:r>
              <a:rPr lang="zh-TW" altLang="en-US" sz="4400" b="1" dirty="0">
                <a:latin typeface="DengXian" panose="02010600030101010101" pitchFamily="2" charset="-122"/>
                <a:ea typeface="DengXian" panose="02010600030101010101" pitchFamily="2" charset="-122"/>
                <a:cs typeface="+mj-lt"/>
              </a:rPr>
              <a:t>剛強不仁。</a:t>
            </a:r>
            <a:endParaRPr lang="en-US" b="1" dirty="0">
              <a:latin typeface="DengXian" panose="02010600030101010101" pitchFamily="2" charset="-122"/>
              <a:ea typeface="DengXian" panose="02010600030101010101" pitchFamily="2" charset="-122"/>
              <a:cs typeface="+mj-lt"/>
            </a:endParaRPr>
          </a:p>
        </p:txBody>
      </p:sp>
      <p:sp>
        <p:nvSpPr>
          <p:cNvPr id="25" name="Content Placeholder 24">
            <a:extLst>
              <a:ext uri="{FF2B5EF4-FFF2-40B4-BE49-F238E27FC236}">
                <a16:creationId xmlns:a16="http://schemas.microsoft.com/office/drawing/2014/main" id="{2DCEF337-A376-D673-3888-4AAAAAD8FAEC}"/>
              </a:ext>
            </a:extLst>
          </p:cNvPr>
          <p:cNvSpPr>
            <a:spLocks noGrp="1"/>
          </p:cNvSpPr>
          <p:nvPr>
            <p:ph sz="quarter" idx="12"/>
          </p:nvPr>
        </p:nvSpPr>
        <p:spPr>
          <a:xfrm>
            <a:off x="801267" y="1758114"/>
            <a:ext cx="10466122" cy="3967872"/>
          </a:xfrm>
        </p:spPr>
        <p:txBody>
          <a:bodyPr vert="horz" lIns="91440" tIns="45720" rIns="91440" bIns="45720" rtlCol="0" anchor="t">
            <a:noAutofit/>
          </a:bodyPr>
          <a:lstStyle/>
          <a:p>
            <a:pPr algn="ctr">
              <a:lnSpc>
                <a:spcPct val="150000"/>
              </a:lnSpc>
            </a:pPr>
            <a:r>
              <a:rPr lang="zh-TW" altLang="en-US" sz="2800" b="1" dirty="0">
                <a:solidFill>
                  <a:srgbClr val="C00000"/>
                </a:solidFill>
                <a:ea typeface="Microsoft JhengHei" panose="020B0604030504040204" pitchFamily="34" charset="-120"/>
                <a:cs typeface="+mn-lt"/>
              </a:rPr>
              <a:t>剛烈強橫沒有仁道。</a:t>
            </a:r>
            <a:endParaRPr lang="en-US" altLang="zh-TW" sz="2800" dirty="0">
              <a:solidFill>
                <a:srgbClr val="543E34"/>
              </a:solidFill>
              <a:ea typeface="Microsoft JhengHei" panose="020B0604030504040204" pitchFamily="34" charset="-120"/>
              <a:cs typeface="+mn-lt"/>
            </a:endParaRPr>
          </a:p>
          <a:p>
            <a:pPr>
              <a:lnSpc>
                <a:spcPct val="150000"/>
              </a:lnSpc>
            </a:pPr>
            <a:r>
              <a:rPr lang="en-GB" altLang="zh-TW" sz="2800" dirty="0">
                <a:solidFill>
                  <a:srgbClr val="543E34"/>
                </a:solidFill>
                <a:ea typeface="Microsoft JhengHei" panose="020B0604030504040204" pitchFamily="34" charset="-120"/>
                <a:cs typeface="+mn-lt"/>
              </a:rPr>
              <a:t>	</a:t>
            </a:r>
            <a:r>
              <a:rPr lang="zh-TW" altLang="en-US" sz="2800" dirty="0">
                <a:solidFill>
                  <a:srgbClr val="543E34"/>
                </a:solidFill>
                <a:ea typeface="Microsoft JhengHei" panose="020B0604030504040204" pitchFamily="34" charset="-120"/>
                <a:cs typeface="+mn-lt"/>
              </a:rPr>
              <a:t>孔子所取之</a:t>
            </a:r>
            <a:r>
              <a:rPr lang="zh-TW" altLang="en-US" sz="2800" dirty="0">
                <a:solidFill>
                  <a:srgbClr val="C00000"/>
                </a:solidFill>
                <a:ea typeface="Microsoft JhengHei" panose="020B0604030504040204" pitchFamily="34" charset="-120"/>
                <a:cs typeface="+mn-lt"/>
              </a:rPr>
              <a:t>剛毅</a:t>
            </a:r>
            <a:r>
              <a:rPr lang="zh-TW" altLang="en-US" sz="2800" dirty="0">
                <a:solidFill>
                  <a:srgbClr val="543E34"/>
                </a:solidFill>
                <a:ea typeface="Microsoft JhengHei" panose="020B0604030504040204" pitchFamily="34" charset="-120"/>
                <a:cs typeface="+mn-lt"/>
              </a:rPr>
              <a:t>。主於</a:t>
            </a:r>
            <a:r>
              <a:rPr lang="zh-TW" altLang="en-US" sz="2800" dirty="0">
                <a:solidFill>
                  <a:srgbClr val="C00000"/>
                </a:solidFill>
                <a:ea typeface="Microsoft JhengHei" panose="020B0604030504040204" pitchFamily="34" charset="-120"/>
                <a:cs typeface="+mn-lt"/>
              </a:rPr>
              <a:t>理</a:t>
            </a:r>
            <a:r>
              <a:rPr lang="zh-TW" altLang="en-US" sz="2800" dirty="0">
                <a:solidFill>
                  <a:srgbClr val="543E34"/>
                </a:solidFill>
                <a:ea typeface="Microsoft JhengHei" panose="020B0604030504040204" pitchFamily="34" charset="-120"/>
                <a:cs typeface="+mn-lt"/>
              </a:rPr>
              <a:t>者也。太上所戒之</a:t>
            </a:r>
            <a:r>
              <a:rPr lang="zh-TW" altLang="en-US" sz="2800" dirty="0">
                <a:solidFill>
                  <a:srgbClr val="C00000"/>
                </a:solidFill>
                <a:ea typeface="Microsoft JhengHei" panose="020B0604030504040204" pitchFamily="34" charset="-120"/>
                <a:cs typeface="+mn-lt"/>
              </a:rPr>
              <a:t>剛強</a:t>
            </a:r>
            <a:r>
              <a:rPr lang="zh-TW" altLang="en-US" sz="2800" dirty="0">
                <a:solidFill>
                  <a:srgbClr val="543E34"/>
                </a:solidFill>
                <a:ea typeface="Microsoft JhengHei" panose="020B0604030504040204" pitchFamily="34" charset="-120"/>
                <a:cs typeface="+mn-lt"/>
              </a:rPr>
              <a:t>。動於</a:t>
            </a:r>
            <a:r>
              <a:rPr lang="zh-TW" altLang="en-US" sz="2800" dirty="0">
                <a:solidFill>
                  <a:srgbClr val="C00000"/>
                </a:solidFill>
                <a:ea typeface="Microsoft JhengHei" panose="020B0604030504040204" pitchFamily="34" charset="-120"/>
                <a:cs typeface="+mn-lt"/>
              </a:rPr>
              <a:t>氣</a:t>
            </a:r>
            <a:r>
              <a:rPr lang="zh-TW" altLang="en-US" sz="2800" dirty="0">
                <a:solidFill>
                  <a:srgbClr val="543E34"/>
                </a:solidFill>
                <a:ea typeface="Microsoft JhengHei" panose="020B0604030504040204" pitchFamily="34" charset="-120"/>
                <a:cs typeface="+mn-lt"/>
              </a:rPr>
              <a:t>者也。醫家名痿痺之證曰不仁。以其不知痛癢也。好剛使氣之人。待人遇物。不知痛癢。純是殺機。俗所謂鐵硬心腸是也。烏能仁哉。</a:t>
            </a:r>
            <a:endParaRPr lang="en-GB" altLang="zh-TW" sz="2800" dirty="0">
              <a:solidFill>
                <a:srgbClr val="543E34"/>
              </a:solidFill>
              <a:ea typeface="Microsoft JhengHei" panose="020B0604030504040204" pitchFamily="34" charset="-120"/>
              <a:cs typeface="+mn-lt"/>
            </a:endParaRPr>
          </a:p>
          <a:p>
            <a:pPr>
              <a:lnSpc>
                <a:spcPct val="150000"/>
              </a:lnSpc>
            </a:pPr>
            <a:r>
              <a:rPr lang="en-GB" altLang="zh-TW" sz="2800" dirty="0">
                <a:solidFill>
                  <a:srgbClr val="543E34"/>
                </a:solidFill>
                <a:ea typeface="Microsoft JhengHei" panose="020B0604030504040204" pitchFamily="34" charset="-120"/>
                <a:cs typeface="+mn-lt"/>
              </a:rPr>
              <a:t>- </a:t>
            </a:r>
            <a:r>
              <a:rPr lang="en-US" altLang="zh-TW" sz="2800" dirty="0">
                <a:solidFill>
                  <a:srgbClr val="543E34"/>
                </a:solidFill>
                <a:ea typeface="Microsoft JhengHei" panose="020B0604030504040204" pitchFamily="34" charset="-120"/>
                <a:cs typeface="+mn-lt"/>
              </a:rPr>
              <a:t>《</a:t>
            </a:r>
            <a:r>
              <a:rPr lang="zh-TW" altLang="en-US" sz="2800" dirty="0">
                <a:solidFill>
                  <a:srgbClr val="543E34"/>
                </a:solidFill>
                <a:ea typeface="Microsoft JhengHei" panose="020B0604030504040204" pitchFamily="34" charset="-120"/>
                <a:cs typeface="+mn-lt"/>
              </a:rPr>
              <a:t>論語</a:t>
            </a:r>
            <a:r>
              <a:rPr lang="en-US" altLang="zh-TW" sz="2800" dirty="0">
                <a:solidFill>
                  <a:srgbClr val="543E34"/>
                </a:solidFill>
                <a:ea typeface="Microsoft JhengHei" panose="020B0604030504040204" pitchFamily="34" charset="-120"/>
                <a:cs typeface="+mn-lt"/>
              </a:rPr>
              <a:t>·</a:t>
            </a:r>
            <a:r>
              <a:rPr lang="zh-TW" altLang="en-US" sz="2800" dirty="0">
                <a:solidFill>
                  <a:srgbClr val="543E34"/>
                </a:solidFill>
                <a:ea typeface="Microsoft JhengHei" panose="020B0604030504040204" pitchFamily="34" charset="-120"/>
                <a:cs typeface="+mn-lt"/>
              </a:rPr>
              <a:t>子路</a:t>
            </a:r>
            <a:r>
              <a:rPr lang="en-US" altLang="zh-TW" sz="2800" dirty="0">
                <a:solidFill>
                  <a:srgbClr val="543E34"/>
                </a:solidFill>
                <a:ea typeface="Microsoft JhengHei" panose="020B0604030504040204" pitchFamily="34" charset="-120"/>
                <a:cs typeface="+mn-lt"/>
              </a:rPr>
              <a:t>》</a:t>
            </a:r>
            <a:r>
              <a:rPr lang="zh-TW" altLang="en-US" sz="2800" dirty="0">
                <a:solidFill>
                  <a:srgbClr val="543E34"/>
                </a:solidFill>
                <a:ea typeface="Microsoft JhengHei" panose="020B0604030504040204" pitchFamily="34" charset="-120"/>
                <a:cs typeface="+mn-lt"/>
              </a:rPr>
              <a:t>子曰：「</a:t>
            </a:r>
            <a:r>
              <a:rPr lang="zh-TW" altLang="en-US" sz="2800" dirty="0">
                <a:solidFill>
                  <a:srgbClr val="C00000"/>
                </a:solidFill>
                <a:ea typeface="Microsoft JhengHei" panose="020B0604030504040204" pitchFamily="34" charset="-120"/>
                <a:cs typeface="+mn-lt"/>
              </a:rPr>
              <a:t>剛毅</a:t>
            </a:r>
            <a:r>
              <a:rPr lang="zh-TW" altLang="en-US" sz="2800" dirty="0">
                <a:solidFill>
                  <a:srgbClr val="543E34"/>
                </a:solidFill>
                <a:ea typeface="Microsoft JhengHei" panose="020B0604030504040204" pitchFamily="34" charset="-120"/>
                <a:cs typeface="+mn-lt"/>
              </a:rPr>
              <a:t>、木訥，近仁。」</a:t>
            </a:r>
            <a:endParaRPr lang="en-GB" altLang="zh-TW" sz="2800" dirty="0">
              <a:solidFill>
                <a:srgbClr val="543E34"/>
              </a:solidFill>
              <a:ea typeface="Microsoft JhengHei" panose="020B0604030504040204" pitchFamily="34" charset="-120"/>
              <a:cs typeface="+mn-lt"/>
            </a:endParaRPr>
          </a:p>
        </p:txBody>
      </p:sp>
      <p:sp>
        <p:nvSpPr>
          <p:cNvPr id="5" name="Slide Number Placeholder 4">
            <a:extLst>
              <a:ext uri="{FF2B5EF4-FFF2-40B4-BE49-F238E27FC236}">
                <a16:creationId xmlns:a16="http://schemas.microsoft.com/office/drawing/2014/main" id="{C90D201D-4EA4-4495-F0F4-3393EBC26A96}"/>
              </a:ext>
            </a:extLst>
          </p:cNvPr>
          <p:cNvSpPr>
            <a:spLocks noGrp="1"/>
          </p:cNvSpPr>
          <p:nvPr>
            <p:ph type="sldNum" sz="quarter" idx="4"/>
          </p:nvPr>
        </p:nvSpPr>
        <p:spPr>
          <a:xfrm>
            <a:off x="11353800" y="5879804"/>
            <a:ext cx="661416" cy="895899"/>
          </a:xfrm>
        </p:spPr>
        <p:txBody>
          <a:bodyPr/>
          <a:lstStyle/>
          <a:p>
            <a:fld id="{58FB4751-880F-D840-AAA9-3A15815CC996}" type="slidenum">
              <a:rPr lang="en-US" smtClean="0"/>
              <a:pPr/>
              <a:t>43</a:t>
            </a:fld>
            <a:endParaRPr lang="en-US" dirty="0"/>
          </a:p>
        </p:txBody>
      </p:sp>
    </p:spTree>
    <p:extLst>
      <p:ext uri="{BB962C8B-B14F-4D97-AF65-F5344CB8AC3E}">
        <p14:creationId xmlns:p14="http://schemas.microsoft.com/office/powerpoint/2010/main" val="238891839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65EC45-DB55-5732-81A4-DAF47D5A2B2E}"/>
            </a:ext>
          </a:extLst>
        </p:cNvPr>
        <p:cNvGrpSpPr/>
        <p:nvPr/>
      </p:nvGrpSpPr>
      <p:grpSpPr>
        <a:xfrm>
          <a:off x="0" y="0"/>
          <a:ext cx="0" cy="0"/>
          <a:chOff x="0" y="0"/>
          <a:chExt cx="0" cy="0"/>
        </a:xfrm>
      </p:grpSpPr>
      <p:sp>
        <p:nvSpPr>
          <p:cNvPr id="11" name="Title 10">
            <a:extLst>
              <a:ext uri="{FF2B5EF4-FFF2-40B4-BE49-F238E27FC236}">
                <a16:creationId xmlns:a16="http://schemas.microsoft.com/office/drawing/2014/main" id="{96919860-E69B-B06B-1294-CFCE0AA34964}"/>
              </a:ext>
            </a:extLst>
          </p:cNvPr>
          <p:cNvSpPr>
            <a:spLocks noGrp="1"/>
          </p:cNvSpPr>
          <p:nvPr>
            <p:ph type="title"/>
          </p:nvPr>
        </p:nvSpPr>
        <p:spPr>
          <a:xfrm>
            <a:off x="801267" y="925339"/>
            <a:ext cx="10390792" cy="881639"/>
          </a:xfrm>
        </p:spPr>
        <p:txBody>
          <a:bodyPr/>
          <a:lstStyle/>
          <a:p>
            <a:r>
              <a:rPr lang="zh-TW" altLang="en-US" sz="4400" b="1" dirty="0">
                <a:latin typeface="DengXian" panose="02010600030101010101" pitchFamily="2" charset="-122"/>
                <a:ea typeface="DengXian" panose="02010600030101010101" pitchFamily="2" charset="-122"/>
                <a:cs typeface="+mj-lt"/>
              </a:rPr>
              <a:t>剛強不仁。</a:t>
            </a:r>
            <a:endParaRPr lang="en-US" b="1" dirty="0">
              <a:latin typeface="DengXian" panose="02010600030101010101" pitchFamily="2" charset="-122"/>
              <a:ea typeface="DengXian" panose="02010600030101010101" pitchFamily="2" charset="-122"/>
              <a:cs typeface="+mj-lt"/>
            </a:endParaRPr>
          </a:p>
        </p:txBody>
      </p:sp>
      <p:sp>
        <p:nvSpPr>
          <p:cNvPr id="25" name="Content Placeholder 24">
            <a:extLst>
              <a:ext uri="{FF2B5EF4-FFF2-40B4-BE49-F238E27FC236}">
                <a16:creationId xmlns:a16="http://schemas.microsoft.com/office/drawing/2014/main" id="{2DCEF337-A376-D673-3888-4AAAAAD8FAEC}"/>
              </a:ext>
            </a:extLst>
          </p:cNvPr>
          <p:cNvSpPr>
            <a:spLocks noGrp="1"/>
          </p:cNvSpPr>
          <p:nvPr>
            <p:ph sz="quarter" idx="12"/>
          </p:nvPr>
        </p:nvSpPr>
        <p:spPr>
          <a:xfrm>
            <a:off x="801267" y="2017058"/>
            <a:ext cx="10466122" cy="3708927"/>
          </a:xfrm>
        </p:spPr>
        <p:txBody>
          <a:bodyPr vert="horz" lIns="91440" tIns="45720" rIns="91440" bIns="45720" rtlCol="0" anchor="t">
            <a:noAutofit/>
          </a:bodyPr>
          <a:lstStyle/>
          <a:p>
            <a:pPr>
              <a:lnSpc>
                <a:spcPct val="150000"/>
              </a:lnSpc>
            </a:pPr>
            <a:r>
              <a:rPr lang="zh-TW" altLang="en-US" sz="2800" dirty="0">
                <a:solidFill>
                  <a:srgbClr val="543E34"/>
                </a:solidFill>
                <a:ea typeface="Microsoft JhengHei" panose="020B0604030504040204" pitchFamily="34" charset="-120"/>
                <a:cs typeface="+mn-lt"/>
              </a:rPr>
              <a:t>然剛強未有不摧折者。</a:t>
            </a:r>
            <a:r>
              <a:rPr lang="zh-TW" altLang="en-US" sz="2800" dirty="0">
                <a:solidFill>
                  <a:srgbClr val="C00000"/>
                </a:solidFill>
                <a:ea typeface="Microsoft JhengHei" panose="020B0604030504040204" pitchFamily="34" charset="-120"/>
                <a:cs typeface="+mn-lt"/>
              </a:rPr>
              <a:t>若喫</a:t>
            </a:r>
            <a:r>
              <a:rPr lang="zh-TW" altLang="en-US" dirty="0">
                <a:solidFill>
                  <a:srgbClr val="543E34"/>
                </a:solidFill>
                <a:ea typeface="Microsoft JhengHei" panose="020B0604030504040204" pitchFamily="34" charset="-120"/>
                <a:cs typeface="+mn-lt"/>
              </a:rPr>
              <a:t>（</a:t>
            </a:r>
            <a:r>
              <a:rPr lang="en-GB" altLang="zh-TW" dirty="0" err="1">
                <a:solidFill>
                  <a:srgbClr val="543E34"/>
                </a:solidFill>
                <a:ea typeface="Microsoft JhengHei" panose="020B0604030504040204" pitchFamily="34" charset="-120"/>
                <a:cs typeface="+mn-lt"/>
              </a:rPr>
              <a:t>chī</a:t>
            </a:r>
            <a:r>
              <a:rPr lang="zh-TW" altLang="en-US" dirty="0">
                <a:solidFill>
                  <a:srgbClr val="543E34"/>
                </a:solidFill>
                <a:ea typeface="Microsoft JhengHei" panose="020B0604030504040204" pitchFamily="34" charset="-120"/>
                <a:cs typeface="+mn-lt"/>
              </a:rPr>
              <a:t>）</a:t>
            </a:r>
            <a:r>
              <a:rPr lang="zh-TW" altLang="en-US" sz="2800" dirty="0">
                <a:solidFill>
                  <a:srgbClr val="C00000"/>
                </a:solidFill>
                <a:ea typeface="Microsoft JhengHei" panose="020B0604030504040204" pitchFamily="34" charset="-120"/>
                <a:cs typeface="+mn-lt"/>
              </a:rPr>
              <a:t>過幾番大虧。漸漸化而柔弱。是剛強者之萬幸也</a:t>
            </a:r>
            <a:r>
              <a:rPr lang="zh-TW" altLang="en-US" sz="2800" dirty="0">
                <a:solidFill>
                  <a:srgbClr val="543E34"/>
                </a:solidFill>
                <a:ea typeface="Microsoft JhengHei" panose="020B0604030504040204" pitchFamily="34" charset="-120"/>
                <a:cs typeface="+mn-lt"/>
              </a:rPr>
              <a:t>。我日望之。</a:t>
            </a:r>
            <a:r>
              <a:rPr lang="en-GB" altLang="zh-TW" sz="2800" dirty="0">
                <a:solidFill>
                  <a:srgbClr val="543E34"/>
                </a:solidFill>
                <a:ea typeface="Microsoft JhengHei" panose="020B0604030504040204" pitchFamily="34" charset="-120"/>
                <a:cs typeface="+mn-lt"/>
              </a:rPr>
              <a:t>(p. 454)</a:t>
            </a:r>
          </a:p>
          <a:p>
            <a:pPr marL="0" lvl="1" indent="0">
              <a:lnSpc>
                <a:spcPct val="150000"/>
              </a:lnSpc>
              <a:buNone/>
            </a:pPr>
            <a:r>
              <a:rPr lang="en-US" altLang="zh-TW" sz="2400" dirty="0">
                <a:solidFill>
                  <a:srgbClr val="543E34"/>
                </a:solidFill>
                <a:ea typeface="Microsoft JhengHei" panose="020B0604030504040204" pitchFamily="34" charset="-120"/>
                <a:cs typeface="+mn-lt"/>
              </a:rPr>
              <a:t>-</a:t>
            </a:r>
            <a:r>
              <a:rPr lang="zh-TW" altLang="en-US" sz="2400" dirty="0">
                <a:solidFill>
                  <a:srgbClr val="543E34"/>
                </a:solidFill>
                <a:ea typeface="Microsoft JhengHei" panose="020B0604030504040204" pitchFamily="34" charset="-120"/>
                <a:cs typeface="+mn-lt"/>
              </a:rPr>
              <a:t> </a:t>
            </a:r>
            <a:r>
              <a:rPr lang="en-US" altLang="zh-TW" sz="2400" dirty="0">
                <a:solidFill>
                  <a:srgbClr val="543E34"/>
                </a:solidFill>
                <a:ea typeface="Microsoft JhengHei" panose="020B0604030504040204" pitchFamily="34" charset="-120"/>
                <a:cs typeface="+mn-lt"/>
              </a:rPr>
              <a:t>《</a:t>
            </a:r>
            <a:r>
              <a:rPr lang="zh-TW" altLang="en-US" sz="2400" dirty="0">
                <a:solidFill>
                  <a:srgbClr val="543E34"/>
                </a:solidFill>
                <a:ea typeface="Microsoft JhengHei" panose="020B0604030504040204" pitchFamily="34" charset="-120"/>
                <a:cs typeface="+mn-lt"/>
              </a:rPr>
              <a:t>晚晴集</a:t>
            </a:r>
            <a:r>
              <a:rPr lang="en-US" altLang="zh-TW" sz="2400" dirty="0">
                <a:solidFill>
                  <a:srgbClr val="543E34"/>
                </a:solidFill>
                <a:ea typeface="Microsoft JhengHei" panose="020B0604030504040204" pitchFamily="34" charset="-120"/>
                <a:cs typeface="+mn-lt"/>
              </a:rPr>
              <a:t>》</a:t>
            </a:r>
            <a:r>
              <a:rPr lang="zh-TW" altLang="en-US" sz="2400" dirty="0">
                <a:solidFill>
                  <a:srgbClr val="543E34"/>
                </a:solidFill>
                <a:ea typeface="Microsoft JhengHei" panose="020B0604030504040204" pitchFamily="34" charset="-120"/>
                <a:cs typeface="+mn-lt"/>
              </a:rPr>
              <a:t>：「瞋是失佛法之根本，墜惡道之因緣，法樂之冤家，善心之大賊，種種惡口之府藏。」（智者大師）</a:t>
            </a:r>
            <a:endParaRPr lang="en-GB" altLang="zh-TW" sz="2400" dirty="0">
              <a:solidFill>
                <a:srgbClr val="543E34"/>
              </a:solidFill>
              <a:ea typeface="Microsoft JhengHei" panose="020B0604030504040204" pitchFamily="34" charset="-120"/>
              <a:cs typeface="+mn-lt"/>
            </a:endParaRPr>
          </a:p>
        </p:txBody>
      </p:sp>
      <p:sp>
        <p:nvSpPr>
          <p:cNvPr id="5" name="Slide Number Placeholder 4">
            <a:extLst>
              <a:ext uri="{FF2B5EF4-FFF2-40B4-BE49-F238E27FC236}">
                <a16:creationId xmlns:a16="http://schemas.microsoft.com/office/drawing/2014/main" id="{C90D201D-4EA4-4495-F0F4-3393EBC26A96}"/>
              </a:ext>
            </a:extLst>
          </p:cNvPr>
          <p:cNvSpPr>
            <a:spLocks noGrp="1"/>
          </p:cNvSpPr>
          <p:nvPr>
            <p:ph type="sldNum" sz="quarter" idx="4"/>
          </p:nvPr>
        </p:nvSpPr>
        <p:spPr>
          <a:xfrm>
            <a:off x="11353800" y="5879804"/>
            <a:ext cx="661416" cy="895899"/>
          </a:xfrm>
        </p:spPr>
        <p:txBody>
          <a:bodyPr/>
          <a:lstStyle/>
          <a:p>
            <a:fld id="{58FB4751-880F-D840-AAA9-3A15815CC996}" type="slidenum">
              <a:rPr lang="en-US" smtClean="0"/>
              <a:pPr/>
              <a:t>44</a:t>
            </a:fld>
            <a:endParaRPr lang="en-US" dirty="0"/>
          </a:p>
        </p:txBody>
      </p:sp>
    </p:spTree>
    <p:extLst>
      <p:ext uri="{BB962C8B-B14F-4D97-AF65-F5344CB8AC3E}">
        <p14:creationId xmlns:p14="http://schemas.microsoft.com/office/powerpoint/2010/main" val="9242218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25">
                                            <p:txEl>
                                              <p:pRg st="1" end="1"/>
                                            </p:txEl>
                                          </p:spTgt>
                                        </p:tgtEl>
                                        <p:attrNameLst>
                                          <p:attrName>style.visibility</p:attrName>
                                        </p:attrNameLst>
                                      </p:cBhvr>
                                      <p:to>
                                        <p:strVal val="visible"/>
                                      </p:to>
                                    </p:set>
                                    <p:animEffect transition="in" filter="fade">
                                      <p:cBhvr>
                                        <p:cTn id="7" dur="500"/>
                                        <p:tgtEl>
                                          <p:spTgt spid="25">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65EC45-DB55-5732-81A4-DAF47D5A2B2E}"/>
            </a:ext>
          </a:extLst>
        </p:cNvPr>
        <p:cNvGrpSpPr/>
        <p:nvPr/>
      </p:nvGrpSpPr>
      <p:grpSpPr>
        <a:xfrm>
          <a:off x="0" y="0"/>
          <a:ext cx="0" cy="0"/>
          <a:chOff x="0" y="0"/>
          <a:chExt cx="0" cy="0"/>
        </a:xfrm>
      </p:grpSpPr>
      <p:sp>
        <p:nvSpPr>
          <p:cNvPr id="11" name="Title 10">
            <a:extLst>
              <a:ext uri="{FF2B5EF4-FFF2-40B4-BE49-F238E27FC236}">
                <a16:creationId xmlns:a16="http://schemas.microsoft.com/office/drawing/2014/main" id="{96919860-E69B-B06B-1294-CFCE0AA34964}"/>
              </a:ext>
            </a:extLst>
          </p:cNvPr>
          <p:cNvSpPr>
            <a:spLocks noGrp="1"/>
          </p:cNvSpPr>
          <p:nvPr>
            <p:ph type="title"/>
          </p:nvPr>
        </p:nvSpPr>
        <p:spPr>
          <a:xfrm>
            <a:off x="801267" y="925339"/>
            <a:ext cx="10390792" cy="881639"/>
          </a:xfrm>
        </p:spPr>
        <p:txBody>
          <a:bodyPr/>
          <a:lstStyle/>
          <a:p>
            <a:r>
              <a:rPr lang="zh-TW" altLang="en-US" sz="4400" b="1" dirty="0">
                <a:latin typeface="DengXian" panose="02010600030101010101" pitchFamily="2" charset="-122"/>
                <a:ea typeface="DengXian" panose="02010600030101010101" pitchFamily="2" charset="-122"/>
                <a:cs typeface="+mj-lt"/>
              </a:rPr>
              <a:t>剛強不仁。</a:t>
            </a:r>
            <a:endParaRPr lang="en-US" b="1" dirty="0">
              <a:latin typeface="DengXian" panose="02010600030101010101" pitchFamily="2" charset="-122"/>
              <a:ea typeface="DengXian" panose="02010600030101010101" pitchFamily="2" charset="-122"/>
              <a:cs typeface="+mj-lt"/>
            </a:endParaRPr>
          </a:p>
        </p:txBody>
      </p:sp>
      <p:sp>
        <p:nvSpPr>
          <p:cNvPr id="25" name="Content Placeholder 24">
            <a:extLst>
              <a:ext uri="{FF2B5EF4-FFF2-40B4-BE49-F238E27FC236}">
                <a16:creationId xmlns:a16="http://schemas.microsoft.com/office/drawing/2014/main" id="{2DCEF337-A376-D673-3888-4AAAAAD8FAEC}"/>
              </a:ext>
            </a:extLst>
          </p:cNvPr>
          <p:cNvSpPr>
            <a:spLocks noGrp="1"/>
          </p:cNvSpPr>
          <p:nvPr>
            <p:ph sz="quarter" idx="12"/>
          </p:nvPr>
        </p:nvSpPr>
        <p:spPr>
          <a:xfrm>
            <a:off x="801267" y="1909482"/>
            <a:ext cx="10466122" cy="3708927"/>
          </a:xfrm>
        </p:spPr>
        <p:txBody>
          <a:bodyPr vert="horz" lIns="91440" tIns="45720" rIns="91440" bIns="45720" rtlCol="0" anchor="t">
            <a:noAutofit/>
          </a:bodyPr>
          <a:lstStyle/>
          <a:p>
            <a:pPr>
              <a:lnSpc>
                <a:spcPct val="150000"/>
              </a:lnSpc>
            </a:pPr>
            <a:r>
              <a:rPr lang="en-US" altLang="zh-TW" sz="2800" dirty="0">
                <a:solidFill>
                  <a:srgbClr val="543E34"/>
                </a:solidFill>
                <a:latin typeface="DengXian" panose="02010600030101010101" pitchFamily="2" charset="-122"/>
                <a:ea typeface="DengXian" panose="02010600030101010101" pitchFamily="2" charset="-122"/>
                <a:cs typeface="+mn-lt"/>
              </a:rPr>
              <a:t>【</a:t>
            </a:r>
            <a:r>
              <a:rPr lang="zh-TW" altLang="en-US" sz="2800" dirty="0">
                <a:solidFill>
                  <a:srgbClr val="543E34"/>
                </a:solidFill>
                <a:latin typeface="DengXian" panose="02010600030101010101" pitchFamily="2" charset="-122"/>
                <a:ea typeface="DengXian" panose="02010600030101010101" pitchFamily="2" charset="-122"/>
                <a:cs typeface="+mn-lt"/>
              </a:rPr>
              <a:t>事例</a:t>
            </a:r>
            <a:r>
              <a:rPr lang="en-US" altLang="zh-TW" sz="2800" dirty="0">
                <a:solidFill>
                  <a:srgbClr val="543E34"/>
                </a:solidFill>
                <a:latin typeface="DengXian" panose="02010600030101010101" pitchFamily="2" charset="-122"/>
                <a:ea typeface="DengXian" panose="02010600030101010101" pitchFamily="2" charset="-122"/>
                <a:cs typeface="+mn-lt"/>
              </a:rPr>
              <a:t>】</a:t>
            </a:r>
            <a:r>
              <a:rPr lang="zh-TW" altLang="en-US" sz="2800" dirty="0">
                <a:solidFill>
                  <a:srgbClr val="543E34"/>
                </a:solidFill>
                <a:latin typeface="DengXian" panose="02010600030101010101" pitchFamily="2" charset="-122"/>
                <a:ea typeface="DengXian" panose="02010600030101010101" pitchFamily="2" charset="-122"/>
                <a:cs typeface="+mn-lt"/>
              </a:rPr>
              <a:t>宋包拯。爲龍圖閣學士。諡</a:t>
            </a:r>
            <a:r>
              <a:rPr lang="zh-TW" altLang="en-US" dirty="0">
                <a:solidFill>
                  <a:srgbClr val="543E34"/>
                </a:solidFill>
                <a:latin typeface="DengXian" panose="02010600030101010101" pitchFamily="2" charset="-122"/>
                <a:ea typeface="DengXian" panose="02010600030101010101" pitchFamily="2" charset="-122"/>
                <a:cs typeface="+mn-lt"/>
              </a:rPr>
              <a:t>（</a:t>
            </a:r>
            <a:r>
              <a:rPr lang="en-GB" altLang="zh-TW" dirty="0" err="1">
                <a:solidFill>
                  <a:srgbClr val="543E34"/>
                </a:solidFill>
                <a:latin typeface="DengXian" panose="02010600030101010101" pitchFamily="2" charset="-122"/>
                <a:ea typeface="DengXian" panose="02010600030101010101" pitchFamily="2" charset="-122"/>
                <a:cs typeface="+mn-lt"/>
              </a:rPr>
              <a:t>shì</a:t>
            </a:r>
            <a:r>
              <a:rPr lang="zh-TW" altLang="en-US" dirty="0">
                <a:solidFill>
                  <a:srgbClr val="543E34"/>
                </a:solidFill>
                <a:latin typeface="DengXian" panose="02010600030101010101" pitchFamily="2" charset="-122"/>
                <a:ea typeface="DengXian" panose="02010600030101010101" pitchFamily="2" charset="-122"/>
                <a:cs typeface="+mn-lt"/>
              </a:rPr>
              <a:t>）</a:t>
            </a:r>
            <a:r>
              <a:rPr lang="zh-TW" altLang="en-US" sz="2800" dirty="0">
                <a:solidFill>
                  <a:srgbClr val="543E34"/>
                </a:solidFill>
                <a:latin typeface="DengXian" panose="02010600030101010101" pitchFamily="2" charset="-122"/>
                <a:ea typeface="DengXian" panose="02010600030101010101" pitchFamily="2" charset="-122"/>
                <a:cs typeface="+mn-lt"/>
              </a:rPr>
              <a:t>孝肅。内剛不屈。僚屬</a:t>
            </a:r>
            <a:r>
              <a:rPr lang="zh-CN" altLang="en-US" dirty="0">
                <a:solidFill>
                  <a:srgbClr val="543E34"/>
                </a:solidFill>
                <a:latin typeface="DengXian" panose="02010600030101010101" pitchFamily="2" charset="-122"/>
                <a:ea typeface="DengXian" panose="02010600030101010101" pitchFamily="2" charset="-122"/>
                <a:cs typeface="+mn-lt"/>
              </a:rPr>
              <a:t>（</a:t>
            </a:r>
            <a:r>
              <a:rPr lang="zh-TW" altLang="en-US" dirty="0">
                <a:latin typeface="DengXian" panose="02010600030101010101" pitchFamily="2" charset="-122"/>
                <a:ea typeface="DengXian" panose="02010600030101010101" pitchFamily="2" charset="-122"/>
                <a:cs typeface="+mn-lt"/>
              </a:rPr>
              <a:t>在同一官署下任事的下屬</a:t>
            </a:r>
            <a:r>
              <a:rPr lang="zh-CN" altLang="en-US" dirty="0">
                <a:solidFill>
                  <a:srgbClr val="543E34"/>
                </a:solidFill>
                <a:latin typeface="DengXian" panose="02010600030101010101" pitchFamily="2" charset="-122"/>
                <a:ea typeface="DengXian" panose="02010600030101010101" pitchFamily="2" charset="-122"/>
                <a:cs typeface="+mn-lt"/>
              </a:rPr>
              <a:t>）</a:t>
            </a:r>
            <a:r>
              <a:rPr lang="zh-TW" altLang="en-US" sz="2800" dirty="0">
                <a:solidFill>
                  <a:srgbClr val="543E34"/>
                </a:solidFill>
                <a:latin typeface="DengXian" panose="02010600030101010101" pitchFamily="2" charset="-122"/>
                <a:ea typeface="DengXian" panose="02010600030101010101" pitchFamily="2" charset="-122"/>
                <a:cs typeface="+mn-lt"/>
              </a:rPr>
              <a:t>有所關白</a:t>
            </a:r>
            <a:r>
              <a:rPr lang="zh-CN" altLang="en-US" dirty="0">
                <a:solidFill>
                  <a:srgbClr val="543E34"/>
                </a:solidFill>
                <a:latin typeface="DengXian" panose="02010600030101010101" pitchFamily="2" charset="-122"/>
                <a:ea typeface="DengXian" panose="02010600030101010101" pitchFamily="2" charset="-122"/>
                <a:cs typeface="+mn-lt"/>
              </a:rPr>
              <a:t>（</a:t>
            </a:r>
            <a:r>
              <a:rPr lang="zh-TW" altLang="en-US" dirty="0">
                <a:latin typeface="DengXian" panose="02010600030101010101" pitchFamily="2" charset="-122"/>
                <a:ea typeface="DengXian" panose="02010600030101010101" pitchFamily="2" charset="-122"/>
                <a:cs typeface="+mn-lt"/>
              </a:rPr>
              <a:t>陳述、稟告</a:t>
            </a:r>
            <a:r>
              <a:rPr lang="zh-CN" altLang="en-US" dirty="0">
                <a:solidFill>
                  <a:srgbClr val="543E34"/>
                </a:solidFill>
                <a:latin typeface="DengXian" panose="02010600030101010101" pitchFamily="2" charset="-122"/>
                <a:ea typeface="DengXian" panose="02010600030101010101" pitchFamily="2" charset="-122"/>
                <a:cs typeface="+mn-lt"/>
              </a:rPr>
              <a:t>）</a:t>
            </a:r>
            <a:r>
              <a:rPr lang="zh-TW" altLang="en-US" sz="2800" dirty="0">
                <a:solidFill>
                  <a:srgbClr val="543E34"/>
                </a:solidFill>
                <a:latin typeface="DengXian" panose="02010600030101010101" pitchFamily="2" charset="-122"/>
                <a:ea typeface="DengXian" panose="02010600030101010101" pitchFamily="2" charset="-122"/>
                <a:cs typeface="+mn-lt"/>
              </a:rPr>
              <a:t>。多面折</a:t>
            </a:r>
            <a:r>
              <a:rPr lang="zh-CN" altLang="en-US" dirty="0">
                <a:solidFill>
                  <a:srgbClr val="543E34"/>
                </a:solidFill>
                <a:latin typeface="DengXian" panose="02010600030101010101" pitchFamily="2" charset="-122"/>
                <a:ea typeface="DengXian" panose="02010600030101010101" pitchFamily="2" charset="-122"/>
                <a:cs typeface="+mn-lt"/>
              </a:rPr>
              <a:t>（</a:t>
            </a:r>
            <a:r>
              <a:rPr lang="zh-TW" altLang="en-US" dirty="0">
                <a:latin typeface="DengXian" panose="02010600030101010101" pitchFamily="2" charset="-122"/>
                <a:ea typeface="DengXian" panose="02010600030101010101" pitchFamily="2" charset="-122"/>
                <a:cs typeface="+mn-lt"/>
              </a:rPr>
              <a:t>判斷</a:t>
            </a:r>
            <a:r>
              <a:rPr lang="zh-CN" altLang="en-US" dirty="0">
                <a:solidFill>
                  <a:srgbClr val="543E34"/>
                </a:solidFill>
                <a:latin typeface="DengXian" panose="02010600030101010101" pitchFamily="2" charset="-122"/>
                <a:ea typeface="DengXian" panose="02010600030101010101" pitchFamily="2" charset="-122"/>
                <a:cs typeface="+mn-lt"/>
              </a:rPr>
              <a:t>）</a:t>
            </a:r>
            <a:r>
              <a:rPr lang="zh-TW" altLang="en-US" sz="2800" dirty="0">
                <a:solidFill>
                  <a:srgbClr val="543E34"/>
                </a:solidFill>
                <a:latin typeface="DengXian" panose="02010600030101010101" pitchFamily="2" charset="-122"/>
                <a:ea typeface="DengXian" panose="02010600030101010101" pitchFamily="2" charset="-122"/>
                <a:cs typeface="+mn-lt"/>
              </a:rPr>
              <a:t>之。至於所言中理。亦未嘗不怡然而改。由是人皆服之。</a:t>
            </a:r>
            <a:r>
              <a:rPr lang="zh-TW" altLang="en-US" sz="2800" dirty="0">
                <a:solidFill>
                  <a:srgbClr val="C00000"/>
                </a:solidFill>
                <a:latin typeface="DengXian" panose="02010600030101010101" pitchFamily="2" charset="-122"/>
                <a:ea typeface="DengXian" panose="02010600030101010101" pitchFamily="2" charset="-122"/>
                <a:cs typeface="+mn-lt"/>
              </a:rPr>
              <a:t>夫剛而近理。遇物能斷。此仁者之勇也。</a:t>
            </a:r>
            <a:r>
              <a:rPr lang="zh-TW" altLang="en-US" sz="2800" dirty="0">
                <a:solidFill>
                  <a:srgbClr val="543E34"/>
                </a:solidFill>
                <a:latin typeface="DengXian" panose="02010600030101010101" pitchFamily="2" charset="-122"/>
                <a:ea typeface="DengXian" panose="02010600030101010101" pitchFamily="2" charset="-122"/>
                <a:cs typeface="+mn-lt"/>
              </a:rPr>
              <a:t> </a:t>
            </a:r>
            <a:r>
              <a:rPr lang="en-GB" altLang="zh-TW" sz="2800" dirty="0">
                <a:solidFill>
                  <a:srgbClr val="543E34"/>
                </a:solidFill>
                <a:latin typeface="DengXian" panose="02010600030101010101" pitchFamily="2" charset="-122"/>
                <a:ea typeface="DengXian" panose="02010600030101010101" pitchFamily="2" charset="-122"/>
                <a:cs typeface="+mn-lt"/>
              </a:rPr>
              <a:t>(p. 455)</a:t>
            </a:r>
            <a:endParaRPr lang="en-GB" altLang="zh-TW" sz="2800" dirty="0">
              <a:solidFill>
                <a:srgbClr val="C00000"/>
              </a:solidFill>
              <a:latin typeface="DengXian" panose="02010600030101010101" pitchFamily="2" charset="-122"/>
              <a:ea typeface="DengXian" panose="02010600030101010101" pitchFamily="2" charset="-122"/>
              <a:cs typeface="+mn-lt"/>
            </a:endParaRPr>
          </a:p>
        </p:txBody>
      </p:sp>
      <p:sp>
        <p:nvSpPr>
          <p:cNvPr id="5" name="Slide Number Placeholder 4">
            <a:extLst>
              <a:ext uri="{FF2B5EF4-FFF2-40B4-BE49-F238E27FC236}">
                <a16:creationId xmlns:a16="http://schemas.microsoft.com/office/drawing/2014/main" id="{C90D201D-4EA4-4495-F0F4-3393EBC26A96}"/>
              </a:ext>
            </a:extLst>
          </p:cNvPr>
          <p:cNvSpPr>
            <a:spLocks noGrp="1"/>
          </p:cNvSpPr>
          <p:nvPr>
            <p:ph type="sldNum" sz="quarter" idx="4"/>
          </p:nvPr>
        </p:nvSpPr>
        <p:spPr>
          <a:xfrm>
            <a:off x="11353800" y="5879804"/>
            <a:ext cx="661416" cy="895899"/>
          </a:xfrm>
        </p:spPr>
        <p:txBody>
          <a:bodyPr/>
          <a:lstStyle/>
          <a:p>
            <a:fld id="{58FB4751-880F-D840-AAA9-3A15815CC996}" type="slidenum">
              <a:rPr lang="en-US" smtClean="0"/>
              <a:pPr/>
              <a:t>45</a:t>
            </a:fld>
            <a:endParaRPr lang="en-US" dirty="0"/>
          </a:p>
        </p:txBody>
      </p:sp>
    </p:spTree>
    <p:extLst>
      <p:ext uri="{BB962C8B-B14F-4D97-AF65-F5344CB8AC3E}">
        <p14:creationId xmlns:p14="http://schemas.microsoft.com/office/powerpoint/2010/main" val="242110772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65EC45-DB55-5732-81A4-DAF47D5A2B2E}"/>
            </a:ext>
          </a:extLst>
        </p:cNvPr>
        <p:cNvGrpSpPr/>
        <p:nvPr/>
      </p:nvGrpSpPr>
      <p:grpSpPr>
        <a:xfrm>
          <a:off x="0" y="0"/>
          <a:ext cx="0" cy="0"/>
          <a:chOff x="0" y="0"/>
          <a:chExt cx="0" cy="0"/>
        </a:xfrm>
      </p:grpSpPr>
      <p:sp>
        <p:nvSpPr>
          <p:cNvPr id="11" name="Title 10">
            <a:extLst>
              <a:ext uri="{FF2B5EF4-FFF2-40B4-BE49-F238E27FC236}">
                <a16:creationId xmlns:a16="http://schemas.microsoft.com/office/drawing/2014/main" id="{96919860-E69B-B06B-1294-CFCE0AA34964}"/>
              </a:ext>
            </a:extLst>
          </p:cNvPr>
          <p:cNvSpPr>
            <a:spLocks noGrp="1"/>
          </p:cNvSpPr>
          <p:nvPr>
            <p:ph type="title"/>
          </p:nvPr>
        </p:nvSpPr>
        <p:spPr>
          <a:xfrm>
            <a:off x="801267" y="723208"/>
            <a:ext cx="10390792" cy="881639"/>
          </a:xfrm>
        </p:spPr>
        <p:txBody>
          <a:bodyPr/>
          <a:lstStyle/>
          <a:p>
            <a:r>
              <a:rPr lang="zh-TW" altLang="en-US" sz="4400" b="1" dirty="0">
                <a:latin typeface="DengXian" panose="02010600030101010101" pitchFamily="2" charset="-122"/>
                <a:ea typeface="DengXian" panose="02010600030101010101" pitchFamily="2" charset="-122"/>
                <a:cs typeface="+mj-lt"/>
              </a:rPr>
              <a:t>剛強不仁。</a:t>
            </a:r>
            <a:endParaRPr lang="en-US" b="1" dirty="0">
              <a:latin typeface="DengXian" panose="02010600030101010101" pitchFamily="2" charset="-122"/>
              <a:ea typeface="DengXian" panose="02010600030101010101" pitchFamily="2" charset="-122"/>
              <a:cs typeface="+mj-lt"/>
            </a:endParaRPr>
          </a:p>
        </p:txBody>
      </p:sp>
      <p:sp>
        <p:nvSpPr>
          <p:cNvPr id="25" name="Content Placeholder 24">
            <a:extLst>
              <a:ext uri="{FF2B5EF4-FFF2-40B4-BE49-F238E27FC236}">
                <a16:creationId xmlns:a16="http://schemas.microsoft.com/office/drawing/2014/main" id="{2DCEF337-A376-D673-3888-4AAAAAD8FAEC}"/>
              </a:ext>
            </a:extLst>
          </p:cNvPr>
          <p:cNvSpPr>
            <a:spLocks noGrp="1"/>
          </p:cNvSpPr>
          <p:nvPr>
            <p:ph sz="quarter" idx="12"/>
          </p:nvPr>
        </p:nvSpPr>
        <p:spPr>
          <a:xfrm>
            <a:off x="801267" y="1707351"/>
            <a:ext cx="10466122" cy="3708927"/>
          </a:xfrm>
        </p:spPr>
        <p:txBody>
          <a:bodyPr vert="horz" lIns="91440" tIns="45720" rIns="91440" bIns="45720" rtlCol="0" anchor="t">
            <a:noAutofit/>
          </a:bodyPr>
          <a:lstStyle/>
          <a:p>
            <a:pPr>
              <a:lnSpc>
                <a:spcPct val="150000"/>
              </a:lnSpc>
            </a:pPr>
            <a:r>
              <a:rPr lang="en-US" altLang="zh-TW" sz="2800" dirty="0">
                <a:solidFill>
                  <a:srgbClr val="543E34"/>
                </a:solidFill>
                <a:ea typeface="Microsoft JhengHei" panose="020B0604030504040204" pitchFamily="34" charset="-120"/>
                <a:cs typeface="Microsoft GothicNeo" panose="020B0503020000020004" pitchFamily="34" charset="-127"/>
              </a:rPr>
              <a:t>【</a:t>
            </a:r>
            <a:r>
              <a:rPr lang="zh-TW" altLang="en-US" sz="2800" dirty="0">
                <a:solidFill>
                  <a:srgbClr val="543E34"/>
                </a:solidFill>
                <a:ea typeface="Microsoft JhengHei" panose="020B0604030504040204" pitchFamily="34" charset="-120"/>
                <a:cs typeface="Microsoft GothicNeo" panose="020B0503020000020004" pitchFamily="34" charset="-127"/>
              </a:rPr>
              <a:t>事例</a:t>
            </a:r>
            <a:r>
              <a:rPr lang="en-US" altLang="zh-TW" sz="2800" dirty="0">
                <a:solidFill>
                  <a:srgbClr val="543E34"/>
                </a:solidFill>
                <a:ea typeface="Microsoft JhengHei" panose="020B0604030504040204" pitchFamily="34" charset="-120"/>
                <a:cs typeface="Microsoft GothicNeo" panose="020B0503020000020004" pitchFamily="34" charset="-127"/>
              </a:rPr>
              <a:t>】</a:t>
            </a:r>
            <a:r>
              <a:rPr lang="zh-TW" altLang="en-US" sz="2800" dirty="0">
                <a:solidFill>
                  <a:srgbClr val="543E34"/>
                </a:solidFill>
                <a:ea typeface="Microsoft JhengHei" panose="020B0604030504040204" pitchFamily="34" charset="-120"/>
                <a:cs typeface="Microsoft GothicNeo" panose="020B0503020000020004" pitchFamily="34" charset="-127"/>
              </a:rPr>
              <a:t>宋張汝慶。爲提刑</a:t>
            </a:r>
            <a:r>
              <a:rPr lang="en-US" altLang="zh-TW" dirty="0">
                <a:solidFill>
                  <a:srgbClr val="543E34"/>
                </a:solidFill>
                <a:ea typeface="Microsoft JhengHei" panose="020B0604030504040204" pitchFamily="34" charset="-120"/>
                <a:cs typeface="Microsoft GothicNeo" panose="020B0503020000020004" pitchFamily="34" charset="-127"/>
              </a:rPr>
              <a:t> (</a:t>
            </a:r>
            <a:r>
              <a:rPr lang="zh-TW" altLang="en-US" dirty="0">
                <a:solidFill>
                  <a:srgbClr val="543E34"/>
                </a:solidFill>
                <a:ea typeface="Microsoft JhengHei" panose="020B0604030504040204" pitchFamily="34" charset="-120"/>
                <a:cs typeface="Microsoft GothicNeo" panose="020B0503020000020004" pitchFamily="34" charset="-127"/>
              </a:rPr>
              <a:t>管刑獄的官</a:t>
            </a:r>
            <a:r>
              <a:rPr lang="en-US" altLang="zh-TW" dirty="0">
                <a:solidFill>
                  <a:srgbClr val="543E34"/>
                </a:solidFill>
                <a:ea typeface="Microsoft JhengHei" panose="020B0604030504040204" pitchFamily="34" charset="-120"/>
                <a:cs typeface="Microsoft GothicNeo" panose="020B0503020000020004" pitchFamily="34" charset="-127"/>
              </a:rPr>
              <a:t>)</a:t>
            </a:r>
            <a:r>
              <a:rPr lang="zh-TW" altLang="en-US" sz="2800" dirty="0">
                <a:solidFill>
                  <a:srgbClr val="543E34"/>
                </a:solidFill>
                <a:ea typeface="Microsoft JhengHei" panose="020B0604030504040204" pitchFamily="34" charset="-120"/>
                <a:cs typeface="Microsoft GothicNeo" panose="020B0503020000020004" pitchFamily="34" charset="-127"/>
              </a:rPr>
              <a:t>。每審囚。不論罪犯輕重。諸刑備施。名曰打一套。受訊</a:t>
            </a:r>
            <a:r>
              <a:rPr lang="zh-TW" altLang="en-US" dirty="0">
                <a:solidFill>
                  <a:srgbClr val="543E34"/>
                </a:solidFill>
                <a:ea typeface="Microsoft JhengHei" panose="020B0604030504040204" pitchFamily="34" charset="-120"/>
                <a:cs typeface="Microsoft GothicNeo" panose="020B0503020000020004" pitchFamily="34" charset="-127"/>
              </a:rPr>
              <a:t> </a:t>
            </a:r>
            <a:r>
              <a:rPr lang="en-GB" altLang="zh-TW" dirty="0">
                <a:solidFill>
                  <a:srgbClr val="543E34"/>
                </a:solidFill>
                <a:ea typeface="Microsoft JhengHei" panose="020B0604030504040204" pitchFamily="34" charset="-120"/>
                <a:cs typeface="Microsoft GothicNeo" panose="020B0503020000020004" pitchFamily="34" charset="-127"/>
              </a:rPr>
              <a:t>(</a:t>
            </a:r>
            <a:r>
              <a:rPr lang="zh-TW" altLang="en-GB" dirty="0">
                <a:solidFill>
                  <a:srgbClr val="543E34"/>
                </a:solidFill>
                <a:ea typeface="Microsoft JhengHei" panose="020B0604030504040204" pitchFamily="34" charset="-120"/>
                <a:cs typeface="Microsoft GothicNeo" panose="020B0503020000020004" pitchFamily="34" charset="-127"/>
              </a:rPr>
              <a:t>審問</a:t>
            </a:r>
            <a:r>
              <a:rPr lang="en-GB" altLang="zh-TW" dirty="0">
                <a:solidFill>
                  <a:srgbClr val="543E34"/>
                </a:solidFill>
                <a:ea typeface="Microsoft JhengHei" panose="020B0604030504040204" pitchFamily="34" charset="-120"/>
                <a:cs typeface="Microsoft GothicNeo" panose="020B0503020000020004" pitchFamily="34" charset="-127"/>
              </a:rPr>
              <a:t>) </a:t>
            </a:r>
            <a:r>
              <a:rPr lang="zh-TW" altLang="en-US" sz="2800" dirty="0">
                <a:solidFill>
                  <a:srgbClr val="543E34"/>
                </a:solidFill>
                <a:ea typeface="Microsoft JhengHei" panose="020B0604030504040204" pitchFamily="34" charset="-120"/>
                <a:cs typeface="Microsoft GothicNeo" panose="020B0503020000020004" pitchFamily="34" charset="-127"/>
              </a:rPr>
              <a:t>者。謂之閻羅催到。後任滿歸。舟次高郵。夜夢數百人。破頭折足。圍繞索命。至家。晝見厲鬼。七竅流血而死。</a:t>
            </a:r>
            <a:endParaRPr lang="en-GB" altLang="zh-TW" sz="2800" dirty="0">
              <a:solidFill>
                <a:srgbClr val="543E34"/>
              </a:solidFill>
              <a:ea typeface="Microsoft JhengHei" panose="020B0604030504040204" pitchFamily="34" charset="-120"/>
              <a:cs typeface="Microsoft GothicNeo" panose="020B0503020000020004" pitchFamily="34" charset="-127"/>
            </a:endParaRPr>
          </a:p>
          <a:p>
            <a:pPr>
              <a:lnSpc>
                <a:spcPct val="150000"/>
              </a:lnSpc>
            </a:pPr>
            <a:r>
              <a:rPr lang="en-GB" altLang="zh-TW" sz="2800" dirty="0">
                <a:solidFill>
                  <a:srgbClr val="543E34"/>
                </a:solidFill>
                <a:ea typeface="Microsoft JhengHei" panose="020B0604030504040204" pitchFamily="34" charset="-120"/>
                <a:cs typeface="Microsoft GothicNeo" panose="020B0503020000020004" pitchFamily="34" charset="-127"/>
              </a:rPr>
              <a:t>	</a:t>
            </a:r>
            <a:r>
              <a:rPr lang="zh-TW" altLang="en-US" sz="2800" dirty="0">
                <a:solidFill>
                  <a:srgbClr val="C00000"/>
                </a:solidFill>
                <a:ea typeface="Microsoft JhengHei" panose="020B0604030504040204" pitchFamily="34" charset="-120"/>
                <a:cs typeface="Microsoft GothicNeo" panose="020B0503020000020004" pitchFamily="34" charset="-127"/>
              </a:rPr>
              <a:t>夫強梁者。不得其死。</a:t>
            </a:r>
            <a:r>
              <a:rPr lang="en-GB" altLang="zh-TW" dirty="0">
                <a:ea typeface="Microsoft JhengHei" panose="020B0604030504040204" pitchFamily="34" charset="-120"/>
                <a:cs typeface="Microsoft GothicNeo" panose="020B0503020000020004" pitchFamily="34" charset="-127"/>
              </a:rPr>
              <a:t>(</a:t>
            </a:r>
            <a:r>
              <a:rPr lang="en-US" altLang="zh-TW" dirty="0">
                <a:ea typeface="Microsoft JhengHei" panose="020B0604030504040204" pitchFamily="34" charset="-120"/>
                <a:cs typeface="Microsoft GothicNeo" panose="020B0503020000020004" pitchFamily="34" charset="-127"/>
              </a:rPr>
              <a:t>《</a:t>
            </a:r>
            <a:r>
              <a:rPr lang="zh-TW" altLang="en-US" dirty="0">
                <a:ea typeface="Microsoft JhengHei" panose="020B0604030504040204" pitchFamily="34" charset="-120"/>
                <a:cs typeface="Microsoft GothicNeo" panose="020B0503020000020004" pitchFamily="34" charset="-127"/>
              </a:rPr>
              <a:t>道德經</a:t>
            </a:r>
            <a:r>
              <a:rPr lang="en-US" altLang="zh-TW" dirty="0">
                <a:ea typeface="Microsoft JhengHei" panose="020B0604030504040204" pitchFamily="34" charset="-120"/>
                <a:cs typeface="Microsoft GothicNeo" panose="020B0503020000020004" pitchFamily="34" charset="-127"/>
              </a:rPr>
              <a:t>》</a:t>
            </a:r>
            <a:r>
              <a:rPr lang="en-GB" altLang="zh-TW" dirty="0">
                <a:ea typeface="Microsoft JhengHei" panose="020B0604030504040204" pitchFamily="34" charset="-120"/>
                <a:cs typeface="Microsoft GothicNeo" panose="020B0503020000020004" pitchFamily="34" charset="-127"/>
              </a:rPr>
              <a:t>)</a:t>
            </a:r>
            <a:r>
              <a:rPr lang="en-GB" altLang="zh-TW" sz="2800" dirty="0">
                <a:solidFill>
                  <a:srgbClr val="C00000"/>
                </a:solidFill>
                <a:ea typeface="Microsoft JhengHei" panose="020B0604030504040204" pitchFamily="34" charset="-120"/>
                <a:cs typeface="Microsoft GothicNeo" panose="020B0503020000020004" pitchFamily="34" charset="-127"/>
              </a:rPr>
              <a:t> </a:t>
            </a:r>
            <a:r>
              <a:rPr lang="zh-TW" altLang="en-US" sz="2800" dirty="0">
                <a:solidFill>
                  <a:srgbClr val="543E34"/>
                </a:solidFill>
                <a:ea typeface="Microsoft JhengHei" panose="020B0604030504040204" pitchFamily="34" charset="-120"/>
                <a:cs typeface="Microsoft GothicNeo" panose="020B0503020000020004" pitchFamily="34" charset="-127"/>
              </a:rPr>
              <a:t>固不必言。而死後三途之報。經何時而得免乎。即此案而推之。其一切剛近於暴。強流爲賊者。亦可省</a:t>
            </a:r>
            <a:r>
              <a:rPr lang="en-US" altLang="zh-TW" sz="2800" dirty="0">
                <a:solidFill>
                  <a:srgbClr val="543E34"/>
                </a:solidFill>
                <a:ea typeface="Microsoft JhengHei" panose="020B0604030504040204" pitchFamily="34" charset="-120"/>
                <a:cs typeface="Microsoft GothicNeo" panose="020B0503020000020004" pitchFamily="34" charset="-127"/>
              </a:rPr>
              <a:t> </a:t>
            </a:r>
            <a:r>
              <a:rPr lang="en-GB" altLang="zh-TW" dirty="0">
                <a:solidFill>
                  <a:srgbClr val="543E34"/>
                </a:solidFill>
                <a:ea typeface="Microsoft JhengHei" panose="020B0604030504040204" pitchFamily="34" charset="-120"/>
                <a:cs typeface="Microsoft GothicNeo" panose="020B0503020000020004" pitchFamily="34" charset="-127"/>
              </a:rPr>
              <a:t>(</a:t>
            </a:r>
            <a:r>
              <a:rPr lang="en-GB" altLang="zh-TW" dirty="0" err="1">
                <a:solidFill>
                  <a:srgbClr val="543E34"/>
                </a:solidFill>
                <a:ea typeface="Microsoft JhengHei" panose="020B0604030504040204" pitchFamily="34" charset="-120"/>
                <a:cs typeface="Microsoft GothicNeo" panose="020B0503020000020004" pitchFamily="34" charset="-127"/>
              </a:rPr>
              <a:t>xǐng</a:t>
            </a:r>
            <a:r>
              <a:rPr lang="en-GB" altLang="zh-TW" dirty="0">
                <a:solidFill>
                  <a:srgbClr val="543E34"/>
                </a:solidFill>
                <a:ea typeface="Microsoft JhengHei" panose="020B0604030504040204" pitchFamily="34" charset="-120"/>
                <a:cs typeface="Microsoft GothicNeo" panose="020B0503020000020004" pitchFamily="34" charset="-127"/>
              </a:rPr>
              <a:t>)</a:t>
            </a:r>
            <a:r>
              <a:rPr lang="en-GB" altLang="zh-TW" sz="2800" dirty="0">
                <a:solidFill>
                  <a:srgbClr val="543E34"/>
                </a:solidFill>
                <a:ea typeface="Microsoft JhengHei" panose="020B0604030504040204" pitchFamily="34" charset="-120"/>
                <a:cs typeface="Microsoft GothicNeo" panose="020B0503020000020004" pitchFamily="34" charset="-127"/>
              </a:rPr>
              <a:t> </a:t>
            </a:r>
            <a:r>
              <a:rPr lang="zh-TW" altLang="en-US" sz="2800" dirty="0">
                <a:solidFill>
                  <a:srgbClr val="543E34"/>
                </a:solidFill>
                <a:ea typeface="Microsoft JhengHei" panose="020B0604030504040204" pitchFamily="34" charset="-120"/>
                <a:cs typeface="Microsoft GothicNeo" panose="020B0503020000020004" pitchFamily="34" charset="-127"/>
              </a:rPr>
              <a:t>矣。</a:t>
            </a:r>
            <a:r>
              <a:rPr lang="en-GB" altLang="zh-TW" sz="2800" dirty="0">
                <a:solidFill>
                  <a:srgbClr val="543E34"/>
                </a:solidFill>
                <a:ea typeface="Microsoft JhengHei" panose="020B0604030504040204" pitchFamily="34" charset="-120"/>
                <a:cs typeface="Microsoft GothicNeo" panose="020B0503020000020004" pitchFamily="34" charset="-127"/>
              </a:rPr>
              <a:t>(p.455)</a:t>
            </a:r>
            <a:endParaRPr lang="zh-TW" altLang="en-US" sz="2800" dirty="0">
              <a:solidFill>
                <a:srgbClr val="543E34"/>
              </a:solidFill>
              <a:ea typeface="Microsoft JhengHei" panose="020B0604030504040204" pitchFamily="34" charset="-120"/>
              <a:cs typeface="Microsoft GothicNeo" panose="020B0503020000020004" pitchFamily="34" charset="-127"/>
            </a:endParaRPr>
          </a:p>
        </p:txBody>
      </p:sp>
      <p:sp>
        <p:nvSpPr>
          <p:cNvPr id="5" name="Slide Number Placeholder 4">
            <a:extLst>
              <a:ext uri="{FF2B5EF4-FFF2-40B4-BE49-F238E27FC236}">
                <a16:creationId xmlns:a16="http://schemas.microsoft.com/office/drawing/2014/main" id="{C90D201D-4EA4-4495-F0F4-3393EBC26A96}"/>
              </a:ext>
            </a:extLst>
          </p:cNvPr>
          <p:cNvSpPr>
            <a:spLocks noGrp="1"/>
          </p:cNvSpPr>
          <p:nvPr>
            <p:ph type="sldNum" sz="quarter" idx="4"/>
          </p:nvPr>
        </p:nvSpPr>
        <p:spPr>
          <a:xfrm>
            <a:off x="11353800" y="5879804"/>
            <a:ext cx="661416" cy="895899"/>
          </a:xfrm>
        </p:spPr>
        <p:txBody>
          <a:bodyPr/>
          <a:lstStyle/>
          <a:p>
            <a:fld id="{58FB4751-880F-D840-AAA9-3A15815CC996}" type="slidenum">
              <a:rPr lang="en-US" smtClean="0"/>
              <a:pPr/>
              <a:t>46</a:t>
            </a:fld>
            <a:endParaRPr lang="en-US" dirty="0"/>
          </a:p>
        </p:txBody>
      </p:sp>
    </p:spTree>
    <p:extLst>
      <p:ext uri="{BB962C8B-B14F-4D97-AF65-F5344CB8AC3E}">
        <p14:creationId xmlns:p14="http://schemas.microsoft.com/office/powerpoint/2010/main" val="21134768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5">
                                            <p:txEl>
                                              <p:pRg st="1" end="1"/>
                                            </p:txEl>
                                          </p:spTgt>
                                        </p:tgtEl>
                                        <p:attrNameLst>
                                          <p:attrName>style.visibility</p:attrName>
                                        </p:attrNameLst>
                                      </p:cBhvr>
                                      <p:to>
                                        <p:strVal val="visible"/>
                                      </p:to>
                                    </p:set>
                                    <p:animEffect transition="in" filter="fade">
                                      <p:cBhvr>
                                        <p:cTn id="7" dur="500"/>
                                        <p:tgtEl>
                                          <p:spTgt spid="25">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65EC45-DB55-5732-81A4-DAF47D5A2B2E}"/>
            </a:ext>
          </a:extLst>
        </p:cNvPr>
        <p:cNvGrpSpPr/>
        <p:nvPr/>
      </p:nvGrpSpPr>
      <p:grpSpPr>
        <a:xfrm>
          <a:off x="0" y="0"/>
          <a:ext cx="0" cy="0"/>
          <a:chOff x="0" y="0"/>
          <a:chExt cx="0" cy="0"/>
        </a:xfrm>
      </p:grpSpPr>
      <p:sp>
        <p:nvSpPr>
          <p:cNvPr id="11" name="Title 10">
            <a:extLst>
              <a:ext uri="{FF2B5EF4-FFF2-40B4-BE49-F238E27FC236}">
                <a16:creationId xmlns:a16="http://schemas.microsoft.com/office/drawing/2014/main" id="{96919860-E69B-B06B-1294-CFCE0AA34964}"/>
              </a:ext>
            </a:extLst>
          </p:cNvPr>
          <p:cNvSpPr>
            <a:spLocks noGrp="1"/>
          </p:cNvSpPr>
          <p:nvPr>
            <p:ph type="title"/>
          </p:nvPr>
        </p:nvSpPr>
        <p:spPr>
          <a:xfrm>
            <a:off x="801267" y="656398"/>
            <a:ext cx="10390792" cy="881639"/>
          </a:xfrm>
        </p:spPr>
        <p:txBody>
          <a:bodyPr/>
          <a:lstStyle/>
          <a:p>
            <a:r>
              <a:rPr lang="zh-TW" altLang="en-US" sz="4400" b="1" dirty="0">
                <a:latin typeface="DengXian" panose="02010600030101010101" pitchFamily="2" charset="-122"/>
                <a:ea typeface="DengXian" panose="02010600030101010101" pitchFamily="2" charset="-122"/>
                <a:cs typeface="+mj-lt"/>
              </a:rPr>
              <a:t>很戾自用。  </a:t>
            </a:r>
            <a:endParaRPr lang="en-US" b="1" dirty="0">
              <a:latin typeface="DengXian" panose="02010600030101010101" pitchFamily="2" charset="-122"/>
              <a:ea typeface="DengXian" panose="02010600030101010101" pitchFamily="2" charset="-122"/>
              <a:cs typeface="+mj-lt"/>
            </a:endParaRPr>
          </a:p>
        </p:txBody>
      </p:sp>
      <p:sp>
        <p:nvSpPr>
          <p:cNvPr id="25" name="Content Placeholder 24">
            <a:extLst>
              <a:ext uri="{FF2B5EF4-FFF2-40B4-BE49-F238E27FC236}">
                <a16:creationId xmlns:a16="http://schemas.microsoft.com/office/drawing/2014/main" id="{2DCEF337-A376-D673-3888-4AAAAAD8FAEC}"/>
              </a:ext>
            </a:extLst>
          </p:cNvPr>
          <p:cNvSpPr>
            <a:spLocks noGrp="1"/>
          </p:cNvSpPr>
          <p:nvPr>
            <p:ph sz="quarter" idx="12"/>
          </p:nvPr>
        </p:nvSpPr>
        <p:spPr>
          <a:xfrm>
            <a:off x="801267" y="1758114"/>
            <a:ext cx="10466122" cy="3967872"/>
          </a:xfrm>
        </p:spPr>
        <p:txBody>
          <a:bodyPr vert="horz" lIns="91440" tIns="45720" rIns="91440" bIns="45720" rtlCol="0" anchor="t">
            <a:noAutofit/>
          </a:bodyPr>
          <a:lstStyle/>
          <a:p>
            <a:pPr algn="ctr">
              <a:lnSpc>
                <a:spcPct val="150000"/>
              </a:lnSpc>
            </a:pPr>
            <a:r>
              <a:rPr lang="zh-TW" altLang="en-US" sz="2800" b="1" dirty="0">
                <a:solidFill>
                  <a:srgbClr val="C00000"/>
                </a:solidFill>
                <a:latin typeface="DengXian" panose="02010600030101010101" pitchFamily="2" charset="-122"/>
                <a:ea typeface="DengXian" panose="02010600030101010101" pitchFamily="2" charset="-122"/>
                <a:cs typeface="+mn-lt"/>
              </a:rPr>
              <a:t>凶狠暴戾自以為是。</a:t>
            </a:r>
            <a:endParaRPr lang="en-US" altLang="zh-TW" sz="2800" dirty="0">
              <a:solidFill>
                <a:srgbClr val="543E34"/>
              </a:solidFill>
              <a:latin typeface="DengXian" panose="02010600030101010101" pitchFamily="2" charset="-122"/>
              <a:ea typeface="DengXian" panose="02010600030101010101" pitchFamily="2" charset="-122"/>
              <a:cs typeface="+mn-lt"/>
            </a:endParaRPr>
          </a:p>
          <a:p>
            <a:pPr>
              <a:lnSpc>
                <a:spcPct val="150000"/>
              </a:lnSpc>
            </a:pPr>
            <a:r>
              <a:rPr lang="en-GB" altLang="zh-TW" sz="2800" dirty="0">
                <a:solidFill>
                  <a:srgbClr val="543E34"/>
                </a:solidFill>
                <a:latin typeface="DengXian" panose="02010600030101010101" pitchFamily="2" charset="-122"/>
                <a:ea typeface="DengXian" panose="02010600030101010101" pitchFamily="2" charset="-122"/>
                <a:cs typeface="+mn-lt"/>
              </a:rPr>
              <a:t>	</a:t>
            </a:r>
            <a:r>
              <a:rPr lang="zh-TW" altLang="en-US" sz="2800" dirty="0">
                <a:solidFill>
                  <a:srgbClr val="543E34"/>
                </a:solidFill>
                <a:latin typeface="DengXian" panose="02010600030101010101" pitchFamily="2" charset="-122"/>
                <a:ea typeface="DengXian" panose="02010600030101010101" pitchFamily="2" charset="-122"/>
                <a:cs typeface="+mn-lt"/>
              </a:rPr>
              <a:t>凡人行事。用人則智。自用則愚。自用不可。況於很戾。佛言很戾如惡馬。言難調也。人而很戾。一切執拗 </a:t>
            </a:r>
            <a:r>
              <a:rPr lang="en-GB" altLang="zh-TW" dirty="0">
                <a:solidFill>
                  <a:srgbClr val="543E34"/>
                </a:solidFill>
                <a:latin typeface="DengXian" panose="02010600030101010101" pitchFamily="2" charset="-122"/>
                <a:ea typeface="DengXian" panose="02010600030101010101" pitchFamily="2" charset="-122"/>
                <a:cs typeface="+mn-lt"/>
              </a:rPr>
              <a:t>(</a:t>
            </a:r>
            <a:r>
              <a:rPr lang="en-GB" altLang="zh-TW" dirty="0" err="1">
                <a:solidFill>
                  <a:srgbClr val="543E34"/>
                </a:solidFill>
                <a:latin typeface="DengXian" panose="02010600030101010101" pitchFamily="2" charset="-122"/>
                <a:ea typeface="DengXian" panose="02010600030101010101" pitchFamily="2" charset="-122"/>
                <a:cs typeface="+mn-lt"/>
              </a:rPr>
              <a:t>ào</a:t>
            </a:r>
            <a:r>
              <a:rPr lang="en-GB" altLang="zh-TW" dirty="0">
                <a:solidFill>
                  <a:srgbClr val="543E34"/>
                </a:solidFill>
                <a:latin typeface="DengXian" panose="02010600030101010101" pitchFamily="2" charset="-122"/>
                <a:ea typeface="DengXian" panose="02010600030101010101" pitchFamily="2" charset="-122"/>
                <a:cs typeface="+mn-lt"/>
              </a:rPr>
              <a:t>)</a:t>
            </a:r>
            <a:r>
              <a:rPr lang="zh-TW" altLang="en-US" sz="2800" dirty="0">
                <a:solidFill>
                  <a:srgbClr val="543E34"/>
                </a:solidFill>
                <a:latin typeface="DengXian" panose="02010600030101010101" pitchFamily="2" charset="-122"/>
                <a:ea typeface="DengXian" panose="02010600030101010101" pitchFamily="2" charset="-122"/>
                <a:cs typeface="+mn-lt"/>
              </a:rPr>
              <a:t>。自以爲是。不肯服人。</a:t>
            </a:r>
            <a:r>
              <a:rPr lang="zh-TW" altLang="en-US" sz="2800" dirty="0">
                <a:solidFill>
                  <a:srgbClr val="C00000"/>
                </a:solidFill>
                <a:latin typeface="DengXian" panose="02010600030101010101" pitchFamily="2" charset="-122"/>
                <a:ea typeface="DengXian" panose="02010600030101010101" pitchFamily="2" charset="-122"/>
                <a:cs typeface="+mn-lt"/>
              </a:rPr>
              <a:t>善友知識。誰來相親。善言名理。誰來相告</a:t>
            </a:r>
            <a:r>
              <a:rPr lang="zh-TW" altLang="en-US" sz="2800" dirty="0">
                <a:solidFill>
                  <a:srgbClr val="543E34"/>
                </a:solidFill>
                <a:latin typeface="DengXian" panose="02010600030101010101" pitchFamily="2" charset="-122"/>
                <a:ea typeface="DengXian" panose="02010600030101010101" pitchFamily="2" charset="-122"/>
                <a:cs typeface="+mn-lt"/>
              </a:rPr>
              <a:t>。造惡招尤之原。莫此爲甚。</a:t>
            </a:r>
            <a:endParaRPr lang="en-GB" altLang="zh-TW" sz="2800" dirty="0">
              <a:solidFill>
                <a:srgbClr val="543E34"/>
              </a:solidFill>
              <a:latin typeface="DengXian" panose="02010600030101010101" pitchFamily="2" charset="-122"/>
              <a:ea typeface="DengXian" panose="02010600030101010101" pitchFamily="2" charset="-122"/>
              <a:cs typeface="+mn-lt"/>
            </a:endParaRPr>
          </a:p>
        </p:txBody>
      </p:sp>
      <p:sp>
        <p:nvSpPr>
          <p:cNvPr id="5" name="Slide Number Placeholder 4">
            <a:extLst>
              <a:ext uri="{FF2B5EF4-FFF2-40B4-BE49-F238E27FC236}">
                <a16:creationId xmlns:a16="http://schemas.microsoft.com/office/drawing/2014/main" id="{C90D201D-4EA4-4495-F0F4-3393EBC26A96}"/>
              </a:ext>
            </a:extLst>
          </p:cNvPr>
          <p:cNvSpPr>
            <a:spLocks noGrp="1"/>
          </p:cNvSpPr>
          <p:nvPr>
            <p:ph type="sldNum" sz="quarter" idx="4"/>
          </p:nvPr>
        </p:nvSpPr>
        <p:spPr>
          <a:xfrm>
            <a:off x="11353800" y="5879804"/>
            <a:ext cx="661416" cy="895899"/>
          </a:xfrm>
        </p:spPr>
        <p:txBody>
          <a:bodyPr/>
          <a:lstStyle/>
          <a:p>
            <a:fld id="{58FB4751-880F-D840-AAA9-3A15815CC996}" type="slidenum">
              <a:rPr lang="en-US" smtClean="0"/>
              <a:pPr/>
              <a:t>47</a:t>
            </a:fld>
            <a:endParaRPr lang="en-US" dirty="0"/>
          </a:p>
        </p:txBody>
      </p:sp>
    </p:spTree>
    <p:extLst>
      <p:ext uri="{BB962C8B-B14F-4D97-AF65-F5344CB8AC3E}">
        <p14:creationId xmlns:p14="http://schemas.microsoft.com/office/powerpoint/2010/main" val="102857152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65EC45-DB55-5732-81A4-DAF47D5A2B2E}"/>
            </a:ext>
          </a:extLst>
        </p:cNvPr>
        <p:cNvGrpSpPr/>
        <p:nvPr/>
      </p:nvGrpSpPr>
      <p:grpSpPr>
        <a:xfrm>
          <a:off x="0" y="0"/>
          <a:ext cx="0" cy="0"/>
          <a:chOff x="0" y="0"/>
          <a:chExt cx="0" cy="0"/>
        </a:xfrm>
      </p:grpSpPr>
      <p:sp>
        <p:nvSpPr>
          <p:cNvPr id="11" name="Title 10">
            <a:extLst>
              <a:ext uri="{FF2B5EF4-FFF2-40B4-BE49-F238E27FC236}">
                <a16:creationId xmlns:a16="http://schemas.microsoft.com/office/drawing/2014/main" id="{96919860-E69B-B06B-1294-CFCE0AA34964}"/>
              </a:ext>
            </a:extLst>
          </p:cNvPr>
          <p:cNvSpPr>
            <a:spLocks noGrp="1"/>
          </p:cNvSpPr>
          <p:nvPr>
            <p:ph type="title"/>
          </p:nvPr>
        </p:nvSpPr>
        <p:spPr>
          <a:xfrm>
            <a:off x="801267" y="656398"/>
            <a:ext cx="10390792" cy="881639"/>
          </a:xfrm>
        </p:spPr>
        <p:txBody>
          <a:bodyPr/>
          <a:lstStyle/>
          <a:p>
            <a:r>
              <a:rPr lang="zh-TW" altLang="en-US" sz="4400" b="1" dirty="0">
                <a:latin typeface="DengXian" panose="02010600030101010101" pitchFamily="2" charset="-122"/>
                <a:ea typeface="DengXian" panose="02010600030101010101" pitchFamily="2" charset="-122"/>
                <a:cs typeface="+mj-lt"/>
              </a:rPr>
              <a:t>很戾自用。  </a:t>
            </a:r>
            <a:endParaRPr lang="en-US" b="1" dirty="0">
              <a:latin typeface="DengXian" panose="02010600030101010101" pitchFamily="2" charset="-122"/>
              <a:ea typeface="DengXian" panose="02010600030101010101" pitchFamily="2" charset="-122"/>
              <a:cs typeface="+mj-lt"/>
            </a:endParaRPr>
          </a:p>
        </p:txBody>
      </p:sp>
      <p:sp>
        <p:nvSpPr>
          <p:cNvPr id="25" name="Content Placeholder 24">
            <a:extLst>
              <a:ext uri="{FF2B5EF4-FFF2-40B4-BE49-F238E27FC236}">
                <a16:creationId xmlns:a16="http://schemas.microsoft.com/office/drawing/2014/main" id="{2DCEF337-A376-D673-3888-4AAAAAD8FAEC}"/>
              </a:ext>
            </a:extLst>
          </p:cNvPr>
          <p:cNvSpPr>
            <a:spLocks noGrp="1"/>
          </p:cNvSpPr>
          <p:nvPr>
            <p:ph sz="quarter" idx="12"/>
          </p:nvPr>
        </p:nvSpPr>
        <p:spPr>
          <a:xfrm>
            <a:off x="801267" y="1570546"/>
            <a:ext cx="10466122" cy="4443488"/>
          </a:xfrm>
        </p:spPr>
        <p:txBody>
          <a:bodyPr vert="horz" lIns="91440" tIns="45720" rIns="91440" bIns="45720" rtlCol="0" anchor="t">
            <a:noAutofit/>
          </a:bodyPr>
          <a:lstStyle/>
          <a:p>
            <a:pPr>
              <a:lnSpc>
                <a:spcPct val="150000"/>
              </a:lnSpc>
            </a:pPr>
            <a:r>
              <a:rPr lang="en-US" altLang="zh-TW" sz="2800" dirty="0">
                <a:solidFill>
                  <a:srgbClr val="543E34"/>
                </a:solidFill>
                <a:ea typeface="Microsoft JhengHei" panose="020B0604030504040204" pitchFamily="34" charset="-120"/>
                <a:cs typeface="+mn-lt"/>
              </a:rPr>
              <a:t>【</a:t>
            </a:r>
            <a:r>
              <a:rPr lang="zh-TW" altLang="en-US" sz="2800" dirty="0">
                <a:solidFill>
                  <a:srgbClr val="543E34"/>
                </a:solidFill>
                <a:ea typeface="Microsoft JhengHei" panose="020B0604030504040204" pitchFamily="34" charset="-120"/>
                <a:cs typeface="+mn-lt"/>
              </a:rPr>
              <a:t>事例</a:t>
            </a:r>
            <a:r>
              <a:rPr lang="en-US" altLang="zh-TW" sz="2800" dirty="0">
                <a:solidFill>
                  <a:srgbClr val="543E34"/>
                </a:solidFill>
                <a:ea typeface="Microsoft JhengHei" panose="020B0604030504040204" pitchFamily="34" charset="-120"/>
                <a:cs typeface="+mn-lt"/>
              </a:rPr>
              <a:t>】</a:t>
            </a:r>
            <a:r>
              <a:rPr lang="zh-TW" altLang="en-US" sz="2800" dirty="0">
                <a:solidFill>
                  <a:srgbClr val="543E34"/>
                </a:solidFill>
                <a:ea typeface="Microsoft JhengHei" panose="020B0604030504040204" pitchFamily="34" charset="-120"/>
                <a:cs typeface="+mn-lt"/>
              </a:rPr>
              <a:t>宋王安石。</a:t>
            </a:r>
            <a:r>
              <a:rPr lang="zh-TW" altLang="en-US" sz="2800" dirty="0">
                <a:solidFill>
                  <a:srgbClr val="C00000"/>
                </a:solidFill>
                <a:ea typeface="Microsoft JhengHei" panose="020B0604030504040204" pitchFamily="34" charset="-120"/>
                <a:cs typeface="+mn-lt"/>
              </a:rPr>
              <a:t>忌忮</a:t>
            </a:r>
            <a:r>
              <a:rPr lang="zh-CN" altLang="en-US" dirty="0">
                <a:solidFill>
                  <a:srgbClr val="C00000"/>
                </a:solidFill>
                <a:ea typeface="Microsoft JhengHei" panose="020B0604030504040204" pitchFamily="34" charset="-120"/>
                <a:cs typeface="+mn-lt"/>
              </a:rPr>
              <a:t>（</a:t>
            </a:r>
            <a:r>
              <a:rPr lang="en-GB" altLang="zh-TW" dirty="0" err="1">
                <a:solidFill>
                  <a:srgbClr val="C00000"/>
                </a:solidFill>
                <a:ea typeface="Microsoft JhengHei" panose="020B0604030504040204" pitchFamily="34" charset="-120"/>
                <a:cs typeface="+mn-lt"/>
              </a:rPr>
              <a:t>zhì</a:t>
            </a:r>
            <a:r>
              <a:rPr lang="zh-CN" altLang="en-US" dirty="0">
                <a:solidFill>
                  <a:srgbClr val="C00000"/>
                </a:solidFill>
                <a:ea typeface="Microsoft JhengHei" panose="020B0604030504040204" pitchFamily="34" charset="-120"/>
                <a:cs typeface="+mn-lt"/>
              </a:rPr>
              <a:t>，嫉恨）</a:t>
            </a:r>
            <a:r>
              <a:rPr lang="zh-TW" altLang="en-US" sz="2800" dirty="0">
                <a:solidFill>
                  <a:srgbClr val="C00000"/>
                </a:solidFill>
                <a:ea typeface="Microsoft JhengHei" panose="020B0604030504040204" pitchFamily="34" charset="-120"/>
                <a:cs typeface="+mn-lt"/>
              </a:rPr>
              <a:t>媢嫉</a:t>
            </a:r>
            <a:r>
              <a:rPr lang="zh-CN" altLang="en-US" dirty="0">
                <a:solidFill>
                  <a:srgbClr val="C00000"/>
                </a:solidFill>
                <a:ea typeface="Microsoft JhengHei" panose="020B0604030504040204" pitchFamily="34" charset="-120"/>
                <a:cs typeface="+mn-lt"/>
              </a:rPr>
              <a:t>（嫉妒）</a:t>
            </a:r>
            <a:r>
              <a:rPr lang="zh-TW" altLang="en-US" sz="2800" dirty="0">
                <a:solidFill>
                  <a:srgbClr val="543E34"/>
                </a:solidFill>
                <a:ea typeface="Microsoft JhengHei" panose="020B0604030504040204" pitchFamily="34" charset="-120"/>
                <a:cs typeface="+mn-lt"/>
              </a:rPr>
              <a:t>。詐善掩惡。黨同伐異。</a:t>
            </a:r>
            <a:r>
              <a:rPr lang="zh-TW" altLang="en-US" sz="2800" dirty="0">
                <a:solidFill>
                  <a:srgbClr val="C00000"/>
                </a:solidFill>
                <a:ea typeface="Microsoft JhengHei" panose="020B0604030504040204" pitchFamily="34" charset="-120"/>
                <a:cs typeface="+mn-lt"/>
              </a:rPr>
              <a:t>強辯蔽明</a:t>
            </a:r>
            <a:r>
              <a:rPr lang="zh-TW" altLang="en-US" sz="2800" dirty="0">
                <a:solidFill>
                  <a:srgbClr val="543E34"/>
                </a:solidFill>
                <a:ea typeface="Microsoft JhengHei" panose="020B0604030504040204" pitchFamily="34" charset="-120"/>
                <a:cs typeface="+mn-lt"/>
              </a:rPr>
              <a:t>。</a:t>
            </a:r>
            <a:r>
              <a:rPr lang="zh-TW" altLang="en-US" sz="2800" dirty="0">
                <a:solidFill>
                  <a:srgbClr val="C00000"/>
                </a:solidFill>
                <a:ea typeface="Microsoft JhengHei" panose="020B0604030504040204" pitchFamily="34" charset="-120"/>
                <a:cs typeface="+mn-lt"/>
              </a:rPr>
              <a:t>以皋夔</a:t>
            </a:r>
            <a:r>
              <a:rPr lang="en-US" altLang="zh-TW" dirty="0">
                <a:solidFill>
                  <a:srgbClr val="C00000"/>
                </a:solidFill>
                <a:ea typeface="Microsoft JhengHei" panose="020B0604030504040204" pitchFamily="34" charset="-120"/>
                <a:cs typeface="+mn-lt"/>
              </a:rPr>
              <a:t> (</a:t>
            </a:r>
            <a:r>
              <a:rPr lang="en-US" altLang="zh-TW" dirty="0" err="1">
                <a:solidFill>
                  <a:srgbClr val="C00000"/>
                </a:solidFill>
                <a:ea typeface="Microsoft JhengHei" panose="020B0604030504040204" pitchFamily="34" charset="-120"/>
                <a:cs typeface="+mn-lt"/>
              </a:rPr>
              <a:t>kuí</a:t>
            </a:r>
            <a:r>
              <a:rPr lang="en-US" altLang="zh-TW" dirty="0">
                <a:solidFill>
                  <a:srgbClr val="C00000"/>
                </a:solidFill>
                <a:ea typeface="Microsoft JhengHei" panose="020B0604030504040204" pitchFamily="34" charset="-120"/>
                <a:cs typeface="+mn-lt"/>
              </a:rPr>
              <a:t>) </a:t>
            </a:r>
            <a:r>
              <a:rPr lang="zh-TW" altLang="en-US" sz="2800" dirty="0">
                <a:solidFill>
                  <a:srgbClr val="C00000"/>
                </a:solidFill>
                <a:ea typeface="Microsoft JhengHei" panose="020B0604030504040204" pitchFamily="34" charset="-120"/>
                <a:cs typeface="+mn-lt"/>
              </a:rPr>
              <a:t>稷契</a:t>
            </a:r>
            <a:r>
              <a:rPr lang="zh-CN" altLang="en-US" dirty="0">
                <a:solidFill>
                  <a:srgbClr val="C00000"/>
                </a:solidFill>
                <a:ea typeface="Microsoft JhengHei" panose="020B0604030504040204" pitchFamily="34" charset="-120"/>
                <a:cs typeface="+mn-lt"/>
              </a:rPr>
              <a:t>（</a:t>
            </a:r>
            <a:r>
              <a:rPr lang="zh-TW" altLang="en-US" dirty="0">
                <a:solidFill>
                  <a:srgbClr val="C00000"/>
                </a:solidFill>
                <a:ea typeface="Microsoft JhengHei" panose="020B0604030504040204" pitchFamily="34" charset="-120"/>
                <a:cs typeface="+mn-lt"/>
              </a:rPr>
              <a:t>聖人</a:t>
            </a:r>
            <a:r>
              <a:rPr lang="zh-CN" altLang="en-US" dirty="0">
                <a:solidFill>
                  <a:srgbClr val="C00000"/>
                </a:solidFill>
                <a:ea typeface="Microsoft JhengHei" panose="020B0604030504040204" pitchFamily="34" charset="-120"/>
                <a:cs typeface="+mn-lt"/>
              </a:rPr>
              <a:t>）</a:t>
            </a:r>
            <a:r>
              <a:rPr lang="zh-TW" altLang="en-US" sz="2800" dirty="0">
                <a:solidFill>
                  <a:srgbClr val="C00000"/>
                </a:solidFill>
                <a:ea typeface="Microsoft JhengHei" panose="020B0604030504040204" pitchFamily="34" charset="-120"/>
                <a:cs typeface="+mn-lt"/>
              </a:rPr>
              <a:t>自居</a:t>
            </a:r>
            <a:r>
              <a:rPr lang="zh-TW" altLang="en-US" sz="2800" dirty="0">
                <a:solidFill>
                  <a:srgbClr val="543E34"/>
                </a:solidFill>
                <a:ea typeface="Microsoft JhengHei" panose="020B0604030504040204" pitchFamily="34" charset="-120"/>
                <a:cs typeface="+mn-lt"/>
              </a:rPr>
              <a:t>。其政事壞人才。學術壞人心。</a:t>
            </a:r>
            <a:r>
              <a:rPr lang="zh-TW" altLang="en-US" sz="2800" u="sng" dirty="0">
                <a:solidFill>
                  <a:srgbClr val="543E34"/>
                </a:solidFill>
                <a:ea typeface="Microsoft JhengHei" panose="020B0604030504040204" pitchFamily="34" charset="-120"/>
                <a:cs typeface="+mn-lt"/>
              </a:rPr>
              <a:t>三經字說</a:t>
            </a:r>
            <a:r>
              <a:rPr lang="zh-TW" altLang="en-US" sz="2800" dirty="0">
                <a:solidFill>
                  <a:srgbClr val="543E34"/>
                </a:solidFill>
                <a:ea typeface="Microsoft JhengHei" panose="020B0604030504040204" pitchFamily="34" charset="-120"/>
                <a:cs typeface="+mn-lt"/>
              </a:rPr>
              <a:t>。</a:t>
            </a:r>
            <a:r>
              <a:rPr lang="zh-TW" altLang="en-US" sz="2800" u="sng" dirty="0">
                <a:solidFill>
                  <a:srgbClr val="543E34"/>
                </a:solidFill>
                <a:ea typeface="Microsoft JhengHei" panose="020B0604030504040204" pitchFamily="34" charset="-120"/>
                <a:cs typeface="+mn-lt"/>
              </a:rPr>
              <a:t>詆誣</a:t>
            </a:r>
            <a:r>
              <a:rPr lang="zh-TW" altLang="en-US" sz="2800" dirty="0">
                <a:solidFill>
                  <a:srgbClr val="543E34"/>
                </a:solidFill>
                <a:ea typeface="Microsoft JhengHei" panose="020B0604030504040204" pitchFamily="34" charset="-120"/>
                <a:cs typeface="+mn-lt"/>
              </a:rPr>
              <a:t>聖人。破碎大道。非一端也</a:t>
            </a:r>
            <a:r>
              <a:rPr lang="zh-CN" altLang="en-US" sz="2800" dirty="0">
                <a:solidFill>
                  <a:srgbClr val="543E34"/>
                </a:solidFill>
                <a:ea typeface="Microsoft JhengHei" panose="020B0604030504040204" pitchFamily="34" charset="-120"/>
                <a:cs typeface="+mn-lt"/>
              </a:rPr>
              <a:t>。</a:t>
            </a:r>
            <a:endParaRPr lang="en-GB" altLang="zh-TW" sz="2800" dirty="0">
              <a:solidFill>
                <a:srgbClr val="543E34"/>
              </a:solidFill>
              <a:ea typeface="Microsoft JhengHei" panose="020B0604030504040204" pitchFamily="34" charset="-120"/>
              <a:cs typeface="+mn-lt"/>
            </a:endParaRPr>
          </a:p>
          <a:p>
            <a:pPr>
              <a:lnSpc>
                <a:spcPct val="100000"/>
              </a:lnSpc>
            </a:pPr>
            <a:endParaRPr lang="en-GB" altLang="zh-TW" sz="2800" dirty="0">
              <a:solidFill>
                <a:srgbClr val="543E34"/>
              </a:solidFill>
              <a:ea typeface="Microsoft JhengHei" panose="020B0604030504040204" pitchFamily="34" charset="-120"/>
              <a:cs typeface="+mn-lt"/>
            </a:endParaRPr>
          </a:p>
          <a:p>
            <a:pPr>
              <a:lnSpc>
                <a:spcPct val="100000"/>
              </a:lnSpc>
            </a:pPr>
            <a:r>
              <a:rPr lang="en-GB" altLang="zh-TW" sz="2400" dirty="0">
                <a:solidFill>
                  <a:srgbClr val="543E34"/>
                </a:solidFill>
                <a:ea typeface="Microsoft JhengHei" panose="020B0604030504040204" pitchFamily="34" charset="-120"/>
                <a:cs typeface="+mn-lt"/>
              </a:rPr>
              <a:t>- </a:t>
            </a:r>
            <a:r>
              <a:rPr lang="zh-TW" altLang="en-GB" sz="2400" dirty="0">
                <a:solidFill>
                  <a:srgbClr val="543E34"/>
                </a:solidFill>
                <a:ea typeface="Microsoft JhengHei" panose="020B0604030504040204" pitchFamily="34" charset="-120"/>
                <a:cs typeface="+mn-lt"/>
              </a:rPr>
              <a:t>皋</a:t>
            </a:r>
            <a:r>
              <a:rPr lang="zh-TW" altLang="en-US" sz="2400" dirty="0">
                <a:solidFill>
                  <a:srgbClr val="543E34"/>
                </a:solidFill>
                <a:ea typeface="Microsoft JhengHei" panose="020B0604030504040204" pitchFamily="34" charset="-120"/>
                <a:cs typeface="+mn-lt"/>
              </a:rPr>
              <a:t>陶：虞舜時名臣，主刑；</a:t>
            </a:r>
            <a:r>
              <a:rPr lang="en-GB" altLang="zh-TW" sz="2400" dirty="0">
                <a:solidFill>
                  <a:srgbClr val="543E34"/>
                </a:solidFill>
                <a:ea typeface="Microsoft JhengHei" panose="020B0604030504040204" pitchFamily="34" charset="-120"/>
                <a:cs typeface="+mn-lt"/>
              </a:rPr>
              <a:t>	</a:t>
            </a:r>
            <a:r>
              <a:rPr lang="zh-TW" altLang="en-US" sz="2400" dirty="0">
                <a:solidFill>
                  <a:srgbClr val="543E34"/>
                </a:solidFill>
                <a:ea typeface="Microsoft JhengHei" panose="020B0604030504040204" pitchFamily="34" charset="-120"/>
                <a:cs typeface="+mn-lt"/>
              </a:rPr>
              <a:t>夔龍：虞舜時</a:t>
            </a:r>
            <a:r>
              <a:rPr lang="zh-TW" altLang="en-GB" sz="2400" dirty="0">
                <a:solidFill>
                  <a:srgbClr val="543E34"/>
                </a:solidFill>
                <a:ea typeface="Microsoft JhengHei" panose="020B0604030504040204" pitchFamily="34" charset="-120"/>
                <a:cs typeface="+mn-lt"/>
              </a:rPr>
              <a:t>賢臣</a:t>
            </a:r>
            <a:r>
              <a:rPr lang="zh-TW" altLang="en-US" sz="2400" dirty="0">
                <a:solidFill>
                  <a:srgbClr val="543E34"/>
                </a:solidFill>
                <a:ea typeface="Microsoft JhengHei" panose="020B0604030504040204" pitchFamily="34" charset="-120"/>
                <a:cs typeface="+mn-lt"/>
              </a:rPr>
              <a:t>，主樂</a:t>
            </a:r>
            <a:endParaRPr lang="en-GB" altLang="zh-TW" sz="2400" dirty="0">
              <a:solidFill>
                <a:srgbClr val="543E34"/>
              </a:solidFill>
              <a:ea typeface="Microsoft JhengHei" panose="020B0604030504040204" pitchFamily="34" charset="-120"/>
              <a:cs typeface="+mn-lt"/>
            </a:endParaRPr>
          </a:p>
          <a:p>
            <a:pPr lvl="1" indent="0">
              <a:lnSpc>
                <a:spcPct val="100000"/>
              </a:lnSpc>
              <a:buNone/>
            </a:pPr>
            <a:r>
              <a:rPr lang="zh-TW" altLang="en-US" sz="2400" dirty="0">
                <a:solidFill>
                  <a:srgbClr val="543E34"/>
                </a:solidFill>
                <a:ea typeface="Microsoft JhengHei" panose="020B0604030504040204" pitchFamily="34" charset="-120"/>
                <a:cs typeface="+mn-lt"/>
              </a:rPr>
              <a:t>后稷：虞舜時主農；</a:t>
            </a:r>
            <a:r>
              <a:rPr lang="en-GB" altLang="zh-TW" sz="2400" dirty="0">
                <a:solidFill>
                  <a:srgbClr val="543E34"/>
                </a:solidFill>
                <a:ea typeface="Microsoft JhengHei" panose="020B0604030504040204" pitchFamily="34" charset="-120"/>
                <a:cs typeface="+mn-lt"/>
              </a:rPr>
              <a:t>		</a:t>
            </a:r>
            <a:r>
              <a:rPr lang="zh-TW" altLang="en-US" sz="2400" dirty="0">
                <a:solidFill>
                  <a:srgbClr val="543E34"/>
                </a:solidFill>
                <a:ea typeface="Microsoft JhengHei" panose="020B0604030504040204" pitchFamily="34" charset="-120"/>
                <a:cs typeface="+mn-lt"/>
              </a:rPr>
              <a:t>契：虞舜時的司徒，治水有功</a:t>
            </a:r>
            <a:endParaRPr lang="en-GB" altLang="zh-TW" sz="2800" dirty="0">
              <a:solidFill>
                <a:srgbClr val="543E34"/>
              </a:solidFill>
              <a:ea typeface="Microsoft JhengHei" panose="020B0604030504040204" pitchFamily="34" charset="-120"/>
              <a:cs typeface="+mn-lt"/>
            </a:endParaRPr>
          </a:p>
          <a:p>
            <a:pPr>
              <a:lnSpc>
                <a:spcPct val="100000"/>
              </a:lnSpc>
            </a:pPr>
            <a:r>
              <a:rPr lang="en-US" altLang="zh-TW" sz="2400" dirty="0">
                <a:solidFill>
                  <a:srgbClr val="543E34"/>
                </a:solidFill>
                <a:ea typeface="Microsoft JhengHei" panose="020B0604030504040204" pitchFamily="34" charset="-120"/>
                <a:cs typeface="+mn-lt"/>
              </a:rPr>
              <a:t>-</a:t>
            </a:r>
            <a:r>
              <a:rPr lang="en-GB" altLang="zh-TW" sz="2400" dirty="0">
                <a:solidFill>
                  <a:srgbClr val="543E34"/>
                </a:solidFill>
                <a:ea typeface="Microsoft JhengHei" panose="020B0604030504040204" pitchFamily="34" charset="-120"/>
                <a:cs typeface="+mn-lt"/>
              </a:rPr>
              <a:t> </a:t>
            </a:r>
            <a:r>
              <a:rPr lang="zh-TW" altLang="en-US" sz="2400" dirty="0">
                <a:solidFill>
                  <a:srgbClr val="543E34"/>
                </a:solidFill>
                <a:ea typeface="Microsoft JhengHei" panose="020B0604030504040204" pitchFamily="34" charset="-120"/>
                <a:cs typeface="+mn-lt"/>
              </a:rPr>
              <a:t>「三經字說」：</a:t>
            </a:r>
            <a:r>
              <a:rPr lang="en-US" altLang="zh-TW" sz="2400" dirty="0">
                <a:solidFill>
                  <a:srgbClr val="543E34"/>
                </a:solidFill>
                <a:ea typeface="Microsoft JhengHei" panose="020B0604030504040204" pitchFamily="34" charset="-120"/>
                <a:cs typeface="+mn-lt"/>
              </a:rPr>
              <a:t>《</a:t>
            </a:r>
            <a:r>
              <a:rPr lang="zh-TW" altLang="en-GB" sz="2400" dirty="0">
                <a:solidFill>
                  <a:srgbClr val="543E34"/>
                </a:solidFill>
                <a:ea typeface="Microsoft JhengHei" panose="020B0604030504040204" pitchFamily="34" charset="-120"/>
                <a:cs typeface="+mn-lt"/>
              </a:rPr>
              <a:t>三經</a:t>
            </a:r>
            <a:r>
              <a:rPr lang="zh-TW" altLang="en-US" sz="2400" dirty="0">
                <a:solidFill>
                  <a:srgbClr val="543E34"/>
                </a:solidFill>
                <a:ea typeface="Microsoft JhengHei" panose="020B0604030504040204" pitchFamily="34" charset="-120"/>
                <a:cs typeface="+mn-lt"/>
              </a:rPr>
              <a:t>新義</a:t>
            </a:r>
            <a:r>
              <a:rPr lang="en-US" altLang="zh-TW" sz="2400" dirty="0">
                <a:solidFill>
                  <a:srgbClr val="543E34"/>
                </a:solidFill>
                <a:ea typeface="Microsoft JhengHei" panose="020B0604030504040204" pitchFamily="34" charset="-120"/>
                <a:cs typeface="+mn-lt"/>
              </a:rPr>
              <a:t>》</a:t>
            </a:r>
            <a:r>
              <a:rPr lang="zh-TW" altLang="en-US" sz="2400" dirty="0">
                <a:solidFill>
                  <a:srgbClr val="543E34"/>
                </a:solidFill>
                <a:ea typeface="Microsoft JhengHei" panose="020B0604030504040204" pitchFamily="34" charset="-120"/>
                <a:cs typeface="+mn-lt"/>
              </a:rPr>
              <a:t>、</a:t>
            </a:r>
            <a:r>
              <a:rPr lang="en-US" altLang="zh-TW" sz="2400" dirty="0">
                <a:solidFill>
                  <a:srgbClr val="543E34"/>
                </a:solidFill>
                <a:ea typeface="Microsoft JhengHei" panose="020B0604030504040204" pitchFamily="34" charset="-120"/>
                <a:cs typeface="+mn-lt"/>
              </a:rPr>
              <a:t>《</a:t>
            </a:r>
            <a:r>
              <a:rPr lang="zh-TW" altLang="en-US" sz="2400" dirty="0">
                <a:solidFill>
                  <a:srgbClr val="543E34"/>
                </a:solidFill>
                <a:ea typeface="Microsoft JhengHei" panose="020B0604030504040204" pitchFamily="34" charset="-120"/>
                <a:cs typeface="+mn-lt"/>
              </a:rPr>
              <a:t>字說</a:t>
            </a:r>
            <a:r>
              <a:rPr lang="en-US" altLang="zh-TW" sz="2400" dirty="0">
                <a:solidFill>
                  <a:srgbClr val="543E34"/>
                </a:solidFill>
                <a:ea typeface="Microsoft JhengHei" panose="020B0604030504040204" pitchFamily="34" charset="-120"/>
                <a:cs typeface="+mn-lt"/>
              </a:rPr>
              <a:t>》</a:t>
            </a:r>
          </a:p>
        </p:txBody>
      </p:sp>
      <p:sp>
        <p:nvSpPr>
          <p:cNvPr id="5" name="Slide Number Placeholder 4">
            <a:extLst>
              <a:ext uri="{FF2B5EF4-FFF2-40B4-BE49-F238E27FC236}">
                <a16:creationId xmlns:a16="http://schemas.microsoft.com/office/drawing/2014/main" id="{C90D201D-4EA4-4495-F0F4-3393EBC26A96}"/>
              </a:ext>
            </a:extLst>
          </p:cNvPr>
          <p:cNvSpPr>
            <a:spLocks noGrp="1"/>
          </p:cNvSpPr>
          <p:nvPr>
            <p:ph type="sldNum" sz="quarter" idx="4"/>
          </p:nvPr>
        </p:nvSpPr>
        <p:spPr>
          <a:xfrm>
            <a:off x="11353800" y="5879804"/>
            <a:ext cx="661416" cy="895899"/>
          </a:xfrm>
        </p:spPr>
        <p:txBody>
          <a:bodyPr/>
          <a:lstStyle/>
          <a:p>
            <a:fld id="{58FB4751-880F-D840-AAA9-3A15815CC996}" type="slidenum">
              <a:rPr lang="en-US" smtClean="0"/>
              <a:pPr/>
              <a:t>48</a:t>
            </a:fld>
            <a:endParaRPr lang="en-US" dirty="0"/>
          </a:p>
        </p:txBody>
      </p:sp>
    </p:spTree>
    <p:extLst>
      <p:ext uri="{BB962C8B-B14F-4D97-AF65-F5344CB8AC3E}">
        <p14:creationId xmlns:p14="http://schemas.microsoft.com/office/powerpoint/2010/main" val="143644223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65EC45-DB55-5732-81A4-DAF47D5A2B2E}"/>
            </a:ext>
          </a:extLst>
        </p:cNvPr>
        <p:cNvGrpSpPr/>
        <p:nvPr/>
      </p:nvGrpSpPr>
      <p:grpSpPr>
        <a:xfrm>
          <a:off x="0" y="0"/>
          <a:ext cx="0" cy="0"/>
          <a:chOff x="0" y="0"/>
          <a:chExt cx="0" cy="0"/>
        </a:xfrm>
      </p:grpSpPr>
      <p:sp>
        <p:nvSpPr>
          <p:cNvPr id="11" name="Title 10">
            <a:extLst>
              <a:ext uri="{FF2B5EF4-FFF2-40B4-BE49-F238E27FC236}">
                <a16:creationId xmlns:a16="http://schemas.microsoft.com/office/drawing/2014/main" id="{96919860-E69B-B06B-1294-CFCE0AA34964}"/>
              </a:ext>
            </a:extLst>
          </p:cNvPr>
          <p:cNvSpPr>
            <a:spLocks noGrp="1"/>
          </p:cNvSpPr>
          <p:nvPr>
            <p:ph type="title"/>
          </p:nvPr>
        </p:nvSpPr>
        <p:spPr>
          <a:xfrm>
            <a:off x="801267" y="656398"/>
            <a:ext cx="10390792" cy="881639"/>
          </a:xfrm>
        </p:spPr>
        <p:txBody>
          <a:bodyPr/>
          <a:lstStyle/>
          <a:p>
            <a:r>
              <a:rPr lang="zh-TW" altLang="en-US" sz="4400" b="1" dirty="0">
                <a:latin typeface="DengXian" panose="02010600030101010101" pitchFamily="2" charset="-122"/>
                <a:ea typeface="DengXian" panose="02010600030101010101" pitchFamily="2" charset="-122"/>
                <a:cs typeface="+mj-lt"/>
              </a:rPr>
              <a:t>很戾自用。  </a:t>
            </a:r>
            <a:endParaRPr lang="en-US" b="1" dirty="0">
              <a:latin typeface="DengXian" panose="02010600030101010101" pitchFamily="2" charset="-122"/>
              <a:ea typeface="DengXian" panose="02010600030101010101" pitchFamily="2" charset="-122"/>
              <a:cs typeface="+mj-lt"/>
            </a:endParaRPr>
          </a:p>
        </p:txBody>
      </p:sp>
      <p:sp>
        <p:nvSpPr>
          <p:cNvPr id="25" name="Content Placeholder 24">
            <a:extLst>
              <a:ext uri="{FF2B5EF4-FFF2-40B4-BE49-F238E27FC236}">
                <a16:creationId xmlns:a16="http://schemas.microsoft.com/office/drawing/2014/main" id="{2DCEF337-A376-D673-3888-4AAAAAD8FAEC}"/>
              </a:ext>
            </a:extLst>
          </p:cNvPr>
          <p:cNvSpPr>
            <a:spLocks noGrp="1"/>
          </p:cNvSpPr>
          <p:nvPr>
            <p:ph sz="quarter" idx="12"/>
          </p:nvPr>
        </p:nvSpPr>
        <p:spPr>
          <a:xfrm>
            <a:off x="801267" y="1758114"/>
            <a:ext cx="10466122" cy="3967872"/>
          </a:xfrm>
        </p:spPr>
        <p:txBody>
          <a:bodyPr vert="horz" lIns="91440" tIns="45720" rIns="91440" bIns="45720" rtlCol="0" anchor="t">
            <a:noAutofit/>
          </a:bodyPr>
          <a:lstStyle/>
          <a:p>
            <a:pPr>
              <a:lnSpc>
                <a:spcPct val="150000"/>
              </a:lnSpc>
            </a:pPr>
            <a:r>
              <a:rPr lang="zh-TW" altLang="en-US" sz="2800" dirty="0">
                <a:solidFill>
                  <a:srgbClr val="543E34"/>
                </a:solidFill>
                <a:ea typeface="Microsoft JhengHei" panose="020B0604030504040204" pitchFamily="34" charset="-120"/>
                <a:cs typeface="+mn-lt"/>
              </a:rPr>
              <a:t>春秋正名分</a:t>
            </a:r>
            <a:r>
              <a:rPr lang="zh-CN" altLang="en-US" dirty="0">
                <a:solidFill>
                  <a:srgbClr val="543E34"/>
                </a:solidFill>
                <a:ea typeface="Microsoft JhengHei" panose="020B0604030504040204" pitchFamily="34" charset="-120"/>
                <a:cs typeface="+mn-lt"/>
              </a:rPr>
              <a:t>（</a:t>
            </a:r>
            <a:r>
              <a:rPr lang="zh-TW" altLang="en-US" dirty="0">
                <a:solidFill>
                  <a:srgbClr val="543E34"/>
                </a:solidFill>
                <a:ea typeface="Microsoft JhengHei" panose="020B0604030504040204" pitchFamily="34" charset="-120"/>
                <a:cs typeface="+mn-lt"/>
              </a:rPr>
              <a:t>所居地位的名義和應盡的職分</a:t>
            </a:r>
            <a:r>
              <a:rPr lang="zh-CN" altLang="en-US" dirty="0">
                <a:solidFill>
                  <a:srgbClr val="543E34"/>
                </a:solidFill>
                <a:ea typeface="Microsoft JhengHei" panose="020B0604030504040204" pitchFamily="34" charset="-120"/>
                <a:cs typeface="+mn-lt"/>
              </a:rPr>
              <a:t>）</a:t>
            </a:r>
            <a:r>
              <a:rPr lang="zh-TW" altLang="en-US" sz="2800" dirty="0">
                <a:solidFill>
                  <a:srgbClr val="543E34"/>
                </a:solidFill>
                <a:ea typeface="Microsoft JhengHei" panose="020B0604030504040204" pitchFamily="34" charset="-120"/>
                <a:cs typeface="+mn-lt"/>
              </a:rPr>
              <a:t>。定褒貶。俾亂臣賊子懼。安石使學者。不治春秋。史漢</a:t>
            </a:r>
            <a:r>
              <a:rPr lang="en-US" altLang="zh-TW" sz="2800" dirty="0">
                <a:solidFill>
                  <a:srgbClr val="543E34"/>
                </a:solidFill>
                <a:ea typeface="Microsoft JhengHei" panose="020B0604030504040204" pitchFamily="34" charset="-120"/>
                <a:cs typeface="+mn-lt"/>
              </a:rPr>
              <a:t> </a:t>
            </a:r>
            <a:r>
              <a:rPr lang="en-GB" altLang="zh-TW" dirty="0">
                <a:solidFill>
                  <a:srgbClr val="543E34"/>
                </a:solidFill>
                <a:ea typeface="Microsoft JhengHei" panose="020B0604030504040204" pitchFamily="34" charset="-120"/>
                <a:cs typeface="+mn-lt"/>
              </a:rPr>
              <a:t>(</a:t>
            </a:r>
            <a:r>
              <a:rPr lang="en-US" altLang="zh-TW" dirty="0">
                <a:solidFill>
                  <a:srgbClr val="543E34"/>
                </a:solidFill>
                <a:ea typeface="Microsoft JhengHei" panose="020B0604030504040204" pitchFamily="34" charset="-120"/>
                <a:cs typeface="+mn-lt"/>
              </a:rPr>
              <a:t>《</a:t>
            </a:r>
            <a:r>
              <a:rPr lang="zh-TW" altLang="en-US" dirty="0">
                <a:solidFill>
                  <a:srgbClr val="543E34"/>
                </a:solidFill>
                <a:ea typeface="Microsoft JhengHei" panose="020B0604030504040204" pitchFamily="34" charset="-120"/>
                <a:cs typeface="+mn-lt"/>
              </a:rPr>
              <a:t>史記</a:t>
            </a:r>
            <a:r>
              <a:rPr lang="en-US" altLang="zh-TW" dirty="0">
                <a:solidFill>
                  <a:srgbClr val="543E34"/>
                </a:solidFill>
                <a:ea typeface="Microsoft JhengHei" panose="020B0604030504040204" pitchFamily="34" charset="-120"/>
                <a:cs typeface="+mn-lt"/>
              </a:rPr>
              <a:t>》</a:t>
            </a:r>
            <a:r>
              <a:rPr lang="zh-TW" altLang="en-US" dirty="0">
                <a:solidFill>
                  <a:srgbClr val="543E34"/>
                </a:solidFill>
                <a:ea typeface="Microsoft JhengHei" panose="020B0604030504040204" pitchFamily="34" charset="-120"/>
                <a:cs typeface="+mn-lt"/>
              </a:rPr>
              <a:t>、</a:t>
            </a:r>
            <a:r>
              <a:rPr lang="en-US" altLang="zh-TW" dirty="0">
                <a:solidFill>
                  <a:srgbClr val="543E34"/>
                </a:solidFill>
                <a:ea typeface="Microsoft JhengHei" panose="020B0604030504040204" pitchFamily="34" charset="-120"/>
                <a:cs typeface="+mn-lt"/>
              </a:rPr>
              <a:t>《</a:t>
            </a:r>
            <a:r>
              <a:rPr lang="zh-TW" altLang="en-US" dirty="0">
                <a:solidFill>
                  <a:srgbClr val="543E34"/>
                </a:solidFill>
                <a:ea typeface="Microsoft JhengHei" panose="020B0604030504040204" pitchFamily="34" charset="-120"/>
                <a:cs typeface="+mn-lt"/>
              </a:rPr>
              <a:t>漢書</a:t>
            </a:r>
            <a:r>
              <a:rPr lang="en-US" altLang="zh-TW" dirty="0">
                <a:solidFill>
                  <a:srgbClr val="543E34"/>
                </a:solidFill>
                <a:ea typeface="Microsoft JhengHei" panose="020B0604030504040204" pitchFamily="34" charset="-120"/>
                <a:cs typeface="+mn-lt"/>
              </a:rPr>
              <a:t>》</a:t>
            </a:r>
            <a:r>
              <a:rPr lang="en-GB" altLang="zh-TW" dirty="0">
                <a:solidFill>
                  <a:srgbClr val="543E34"/>
                </a:solidFill>
                <a:ea typeface="Microsoft JhengHei" panose="020B0604030504040204" pitchFamily="34" charset="-120"/>
                <a:cs typeface="+mn-lt"/>
              </a:rPr>
              <a:t>)</a:t>
            </a:r>
            <a:r>
              <a:rPr lang="zh-TW" altLang="en-US" sz="2800" dirty="0">
                <a:solidFill>
                  <a:srgbClr val="543E34"/>
                </a:solidFill>
                <a:ea typeface="Microsoft JhengHei" panose="020B0604030504040204" pitchFamily="34" charset="-120"/>
                <a:cs typeface="+mn-lt"/>
              </a:rPr>
              <a:t>。載成敗安危。存亡理亂。乃世龜鑑</a:t>
            </a:r>
            <a:r>
              <a:rPr lang="zh-CN" altLang="en-US" dirty="0">
                <a:solidFill>
                  <a:srgbClr val="543E34"/>
                </a:solidFill>
                <a:ea typeface="Microsoft JhengHei" panose="020B0604030504040204" pitchFamily="34" charset="-120"/>
                <a:cs typeface="+mn-lt"/>
              </a:rPr>
              <a:t>（</a:t>
            </a:r>
            <a:r>
              <a:rPr lang="zh-TW" altLang="en-US" dirty="0">
                <a:solidFill>
                  <a:srgbClr val="543E34"/>
                </a:solidFill>
                <a:ea typeface="Microsoft JhengHei" panose="020B0604030504040204" pitchFamily="34" charset="-120"/>
                <a:cs typeface="+mn-lt"/>
              </a:rPr>
              <a:t>龜可卜吉凶，鑑能別美惡，喻警戒與反省</a:t>
            </a:r>
            <a:r>
              <a:rPr lang="zh-CN" altLang="en-US" dirty="0">
                <a:solidFill>
                  <a:srgbClr val="543E34"/>
                </a:solidFill>
                <a:ea typeface="Microsoft JhengHei" panose="020B0604030504040204" pitchFamily="34" charset="-120"/>
                <a:cs typeface="+mn-lt"/>
              </a:rPr>
              <a:t>）</a:t>
            </a:r>
            <a:r>
              <a:rPr lang="zh-TW" altLang="en-US" sz="2800" dirty="0">
                <a:solidFill>
                  <a:srgbClr val="543E34"/>
                </a:solidFill>
                <a:ea typeface="Microsoft JhengHei" panose="020B0604030504040204" pitchFamily="34" charset="-120"/>
                <a:cs typeface="+mn-lt"/>
              </a:rPr>
              <a:t>。安石使學者。不讀史漢</a:t>
            </a:r>
            <a:r>
              <a:rPr lang="zh-CN" altLang="en-US" sz="2800" dirty="0">
                <a:solidFill>
                  <a:srgbClr val="543E34"/>
                </a:solidFill>
                <a:ea typeface="Microsoft JhengHei" panose="020B0604030504040204" pitchFamily="34" charset="-120"/>
                <a:cs typeface="+mn-lt"/>
              </a:rPr>
              <a:t>。</a:t>
            </a:r>
            <a:endParaRPr lang="en-GB" altLang="zh-TW" sz="2800" dirty="0">
              <a:solidFill>
                <a:srgbClr val="543E34"/>
              </a:solidFill>
              <a:ea typeface="Microsoft JhengHei" panose="020B0604030504040204" pitchFamily="34" charset="-120"/>
              <a:cs typeface="+mn-lt"/>
            </a:endParaRPr>
          </a:p>
        </p:txBody>
      </p:sp>
      <p:sp>
        <p:nvSpPr>
          <p:cNvPr id="5" name="Slide Number Placeholder 4">
            <a:extLst>
              <a:ext uri="{FF2B5EF4-FFF2-40B4-BE49-F238E27FC236}">
                <a16:creationId xmlns:a16="http://schemas.microsoft.com/office/drawing/2014/main" id="{C90D201D-4EA4-4495-F0F4-3393EBC26A96}"/>
              </a:ext>
            </a:extLst>
          </p:cNvPr>
          <p:cNvSpPr>
            <a:spLocks noGrp="1"/>
          </p:cNvSpPr>
          <p:nvPr>
            <p:ph type="sldNum" sz="quarter" idx="4"/>
          </p:nvPr>
        </p:nvSpPr>
        <p:spPr>
          <a:xfrm>
            <a:off x="11353800" y="5879804"/>
            <a:ext cx="661416" cy="895899"/>
          </a:xfrm>
        </p:spPr>
        <p:txBody>
          <a:bodyPr/>
          <a:lstStyle/>
          <a:p>
            <a:fld id="{58FB4751-880F-D840-AAA9-3A15815CC996}" type="slidenum">
              <a:rPr lang="en-US" smtClean="0"/>
              <a:pPr/>
              <a:t>49</a:t>
            </a:fld>
            <a:endParaRPr lang="en-US" dirty="0"/>
          </a:p>
        </p:txBody>
      </p:sp>
    </p:spTree>
    <p:extLst>
      <p:ext uri="{BB962C8B-B14F-4D97-AF65-F5344CB8AC3E}">
        <p14:creationId xmlns:p14="http://schemas.microsoft.com/office/powerpoint/2010/main" val="229842963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C865EC45-DB55-5732-81A4-DAF47D5A2B2E}"/>
            </a:ext>
          </a:extLst>
        </p:cNvPr>
        <p:cNvGrpSpPr/>
        <p:nvPr/>
      </p:nvGrpSpPr>
      <p:grpSpPr>
        <a:xfrm>
          <a:off x="0" y="0"/>
          <a:ext cx="0" cy="0"/>
          <a:chOff x="0" y="0"/>
          <a:chExt cx="0" cy="0"/>
        </a:xfrm>
      </p:grpSpPr>
      <p:sp>
        <p:nvSpPr>
          <p:cNvPr id="11" name="Title 10">
            <a:extLst>
              <a:ext uri="{FF2B5EF4-FFF2-40B4-BE49-F238E27FC236}">
                <a16:creationId xmlns:a16="http://schemas.microsoft.com/office/drawing/2014/main" id="{96919860-E69B-B06B-1294-CFCE0AA34964}"/>
              </a:ext>
            </a:extLst>
          </p:cNvPr>
          <p:cNvSpPr>
            <a:spLocks noGrp="1"/>
          </p:cNvSpPr>
          <p:nvPr>
            <p:ph type="title"/>
          </p:nvPr>
        </p:nvSpPr>
        <p:spPr>
          <a:xfrm>
            <a:off x="801267" y="656398"/>
            <a:ext cx="10390792" cy="881639"/>
          </a:xfrm>
        </p:spPr>
        <p:txBody>
          <a:bodyPr/>
          <a:lstStyle/>
          <a:p>
            <a:r>
              <a:rPr lang="zh-TW" altLang="en-US" sz="4400" b="1" dirty="0">
                <a:latin typeface="DengXian" panose="02010600030101010101" pitchFamily="2" charset="-122"/>
                <a:ea typeface="DengXian" panose="02010600030101010101" pitchFamily="2" charset="-122"/>
                <a:cs typeface="+mj-lt"/>
              </a:rPr>
              <a:t>很戾自用。  </a:t>
            </a:r>
            <a:endParaRPr lang="en-US" b="1" dirty="0">
              <a:latin typeface="DengXian" panose="02010600030101010101" pitchFamily="2" charset="-122"/>
              <a:ea typeface="DengXian" panose="02010600030101010101" pitchFamily="2" charset="-122"/>
              <a:cs typeface="+mj-lt"/>
            </a:endParaRPr>
          </a:p>
        </p:txBody>
      </p:sp>
      <p:sp>
        <p:nvSpPr>
          <p:cNvPr id="25" name="Content Placeholder 24">
            <a:extLst>
              <a:ext uri="{FF2B5EF4-FFF2-40B4-BE49-F238E27FC236}">
                <a16:creationId xmlns:a16="http://schemas.microsoft.com/office/drawing/2014/main" id="{2DCEF337-A376-D673-3888-4AAAAAD8FAEC}"/>
              </a:ext>
            </a:extLst>
          </p:cNvPr>
          <p:cNvSpPr>
            <a:spLocks noGrp="1"/>
          </p:cNvSpPr>
          <p:nvPr>
            <p:ph sz="quarter" idx="12"/>
          </p:nvPr>
        </p:nvSpPr>
        <p:spPr>
          <a:xfrm>
            <a:off x="801267" y="1758114"/>
            <a:ext cx="10466122" cy="3967872"/>
          </a:xfrm>
        </p:spPr>
        <p:txBody>
          <a:bodyPr vert="horz" lIns="91440" tIns="45720" rIns="91440" bIns="45720" rtlCol="0" anchor="t">
            <a:noAutofit/>
          </a:bodyPr>
          <a:lstStyle/>
          <a:p>
            <a:pPr>
              <a:lnSpc>
                <a:spcPct val="150000"/>
              </a:lnSpc>
            </a:pPr>
            <a:r>
              <a:rPr lang="zh-TW" altLang="en-US" sz="2800" dirty="0">
                <a:solidFill>
                  <a:srgbClr val="543E34"/>
                </a:solidFill>
                <a:ea typeface="Microsoft JhengHei" panose="020B0604030504040204" pitchFamily="34" charset="-120"/>
                <a:cs typeface="+mn-lt"/>
              </a:rPr>
              <a:t>揚雄不死</a:t>
            </a:r>
            <a:r>
              <a:rPr lang="zh-CN" altLang="en-US" dirty="0">
                <a:solidFill>
                  <a:srgbClr val="543E34"/>
                </a:solidFill>
                <a:ea typeface="Microsoft JhengHei" panose="020B0604030504040204" pitchFamily="34" charset="-120"/>
                <a:cs typeface="+mn-lt"/>
              </a:rPr>
              <a:t>（</a:t>
            </a:r>
            <a:r>
              <a:rPr lang="zh-TW" altLang="en-US" dirty="0">
                <a:solidFill>
                  <a:srgbClr val="543E34"/>
                </a:solidFill>
                <a:ea typeface="Microsoft JhengHei" panose="020B0604030504040204" pitchFamily="34" charset="-120"/>
                <a:cs typeface="+mn-lt"/>
              </a:rPr>
              <a:t>不指責、批評</a:t>
            </a:r>
            <a:r>
              <a:rPr lang="zh-CN" altLang="en-US" dirty="0">
                <a:solidFill>
                  <a:srgbClr val="543E34"/>
                </a:solidFill>
                <a:ea typeface="Microsoft JhengHei" panose="020B0604030504040204" pitchFamily="34" charset="-120"/>
                <a:cs typeface="+mn-lt"/>
              </a:rPr>
              <a:t>）</a:t>
            </a:r>
            <a:r>
              <a:rPr lang="zh-TW" altLang="en-US" sz="2800" dirty="0">
                <a:solidFill>
                  <a:srgbClr val="543E34"/>
                </a:solidFill>
                <a:ea typeface="Microsoft JhengHei" panose="020B0604030504040204" pitchFamily="34" charset="-120"/>
                <a:cs typeface="+mn-lt"/>
              </a:rPr>
              <a:t>莽篡。而</a:t>
            </a:r>
            <a:r>
              <a:rPr lang="zh-TW" altLang="en-US" sz="2800" u="sng" dirty="0">
                <a:solidFill>
                  <a:srgbClr val="543E34"/>
                </a:solidFill>
                <a:ea typeface="Microsoft JhengHei" panose="020B0604030504040204" pitchFamily="34" charset="-120"/>
                <a:cs typeface="+mn-lt"/>
              </a:rPr>
              <a:t>劇秦美新</a:t>
            </a:r>
            <a:r>
              <a:rPr lang="zh-TW" altLang="en-US" sz="2800" dirty="0">
                <a:solidFill>
                  <a:srgbClr val="543E34"/>
                </a:solidFill>
                <a:ea typeface="Microsoft JhengHei" panose="020B0604030504040204" pitchFamily="34" charset="-120"/>
                <a:cs typeface="+mn-lt"/>
              </a:rPr>
              <a:t>。安石乃曰。</a:t>
            </a:r>
            <a:r>
              <a:rPr lang="zh-TW" altLang="en-US" sz="2800" dirty="0">
                <a:solidFill>
                  <a:srgbClr val="C00000"/>
                </a:solidFill>
                <a:ea typeface="Microsoft JhengHei" panose="020B0604030504040204" pitchFamily="34" charset="-120"/>
                <a:cs typeface="+mn-lt"/>
              </a:rPr>
              <a:t>合孔子無可無不可</a:t>
            </a:r>
            <a:r>
              <a:rPr lang="zh-TW" altLang="en-US" sz="2800" dirty="0">
                <a:solidFill>
                  <a:srgbClr val="543E34"/>
                </a:solidFill>
                <a:ea typeface="Microsoft JhengHei" panose="020B0604030504040204" pitchFamily="34" charset="-120"/>
                <a:cs typeface="+mn-lt"/>
              </a:rPr>
              <a:t>。馮道事四姓八君。安石乃曰。</a:t>
            </a:r>
            <a:r>
              <a:rPr lang="zh-TW" altLang="en-US" sz="2800" dirty="0">
                <a:solidFill>
                  <a:srgbClr val="C00000"/>
                </a:solidFill>
                <a:ea typeface="Microsoft JhengHei" panose="020B0604030504040204" pitchFamily="34" charset="-120"/>
                <a:cs typeface="+mn-lt"/>
              </a:rPr>
              <a:t>善避難以存身</a:t>
            </a:r>
            <a:r>
              <a:rPr lang="zh-TW" altLang="en-US" sz="2800" dirty="0">
                <a:solidFill>
                  <a:srgbClr val="543E34"/>
                </a:solidFill>
                <a:ea typeface="Microsoft JhengHei" panose="020B0604030504040204" pitchFamily="34" charset="-120"/>
                <a:cs typeface="+mn-lt"/>
              </a:rPr>
              <a:t>。使公卿皆師其言。無氣節忠義</a:t>
            </a:r>
            <a:r>
              <a:rPr lang="zh-CN" altLang="en-US" sz="2800" dirty="0">
                <a:solidFill>
                  <a:srgbClr val="543E34"/>
                </a:solidFill>
                <a:ea typeface="Microsoft JhengHei" panose="020B0604030504040204" pitchFamily="34" charset="-120"/>
                <a:cs typeface="+mn-lt"/>
              </a:rPr>
              <a:t>。</a:t>
            </a:r>
            <a:endParaRPr lang="en-GB" altLang="zh-TW" sz="2800" dirty="0">
              <a:solidFill>
                <a:srgbClr val="543E34"/>
              </a:solidFill>
              <a:ea typeface="Microsoft JhengHei" panose="020B0604030504040204" pitchFamily="34" charset="-120"/>
              <a:cs typeface="+mn-lt"/>
            </a:endParaRPr>
          </a:p>
          <a:p>
            <a:pPr>
              <a:lnSpc>
                <a:spcPct val="150000"/>
              </a:lnSpc>
            </a:pPr>
            <a:r>
              <a:rPr lang="en-US" altLang="zh-TW" sz="2400" dirty="0">
                <a:solidFill>
                  <a:srgbClr val="543E34"/>
                </a:solidFill>
                <a:ea typeface="Microsoft JhengHei" panose="020B0604030504040204" pitchFamily="34" charset="-120"/>
                <a:cs typeface="+mn-lt"/>
              </a:rPr>
              <a:t>-</a:t>
            </a:r>
            <a:r>
              <a:rPr lang="zh-TW" altLang="en-US" sz="2400" dirty="0">
                <a:solidFill>
                  <a:srgbClr val="543E34"/>
                </a:solidFill>
                <a:ea typeface="Microsoft JhengHei" panose="020B0604030504040204" pitchFamily="34" charset="-120"/>
                <a:cs typeface="+mn-lt"/>
              </a:rPr>
              <a:t>「莽篡」：王莽篡漢，創立新朝</a:t>
            </a:r>
            <a:endParaRPr lang="en-GB" altLang="zh-TW" sz="2400" dirty="0">
              <a:solidFill>
                <a:srgbClr val="543E34"/>
              </a:solidFill>
              <a:ea typeface="Microsoft JhengHei" panose="020B0604030504040204" pitchFamily="34" charset="-120"/>
              <a:cs typeface="+mn-lt"/>
            </a:endParaRPr>
          </a:p>
          <a:p>
            <a:pPr>
              <a:lnSpc>
                <a:spcPct val="150000"/>
              </a:lnSpc>
            </a:pPr>
            <a:r>
              <a:rPr lang="en-US" altLang="zh-TW" sz="2400" dirty="0">
                <a:solidFill>
                  <a:srgbClr val="543E34"/>
                </a:solidFill>
                <a:ea typeface="Microsoft JhengHei" panose="020B0604030504040204" pitchFamily="34" charset="-120"/>
                <a:cs typeface="+mn-lt"/>
              </a:rPr>
              <a:t>-</a:t>
            </a:r>
            <a:r>
              <a:rPr lang="zh-TW" altLang="en-US" sz="2400" dirty="0">
                <a:solidFill>
                  <a:srgbClr val="543E34"/>
                </a:solidFill>
                <a:ea typeface="Microsoft JhengHei" panose="020B0604030504040204" pitchFamily="34" charset="-120"/>
                <a:cs typeface="+mn-lt"/>
              </a:rPr>
              <a:t>「劇秦美新」：斥責秦朝，美化新朝（國號）</a:t>
            </a:r>
            <a:endParaRPr lang="en-GB" altLang="zh-TW" sz="2400" dirty="0">
              <a:solidFill>
                <a:srgbClr val="543E34"/>
              </a:solidFill>
              <a:ea typeface="Microsoft JhengHei" panose="020B0604030504040204" pitchFamily="34" charset="-120"/>
              <a:cs typeface="+mn-lt"/>
            </a:endParaRPr>
          </a:p>
          <a:p>
            <a:pPr>
              <a:lnSpc>
                <a:spcPct val="150000"/>
              </a:lnSpc>
            </a:pPr>
            <a:r>
              <a:rPr lang="en-US" altLang="zh-TW" sz="2400" dirty="0">
                <a:solidFill>
                  <a:srgbClr val="543E34"/>
                </a:solidFill>
                <a:ea typeface="Microsoft JhengHei" panose="020B0604030504040204" pitchFamily="34" charset="-120"/>
                <a:cs typeface="+mn-lt"/>
              </a:rPr>
              <a:t>-</a:t>
            </a:r>
            <a:r>
              <a:rPr lang="zh-TW" altLang="en-US" sz="2400" dirty="0">
                <a:solidFill>
                  <a:srgbClr val="543E34"/>
                </a:solidFill>
                <a:ea typeface="Microsoft JhengHei" panose="020B0604030504040204" pitchFamily="34" charset="-120"/>
                <a:cs typeface="+mn-lt"/>
              </a:rPr>
              <a:t>「四姓八君」：四個姓氏的國家、八位君王</a:t>
            </a:r>
            <a:endParaRPr lang="en-GB" altLang="zh-TW" sz="2800" dirty="0">
              <a:solidFill>
                <a:srgbClr val="543E34"/>
              </a:solidFill>
              <a:ea typeface="Microsoft JhengHei" panose="020B0604030504040204" pitchFamily="34" charset="-120"/>
              <a:cs typeface="+mn-lt"/>
            </a:endParaRPr>
          </a:p>
        </p:txBody>
      </p:sp>
      <p:sp>
        <p:nvSpPr>
          <p:cNvPr id="5" name="Slide Number Placeholder 4">
            <a:extLst>
              <a:ext uri="{FF2B5EF4-FFF2-40B4-BE49-F238E27FC236}">
                <a16:creationId xmlns:a16="http://schemas.microsoft.com/office/drawing/2014/main" id="{C90D201D-4EA4-4495-F0F4-3393EBC26A96}"/>
              </a:ext>
            </a:extLst>
          </p:cNvPr>
          <p:cNvSpPr>
            <a:spLocks noGrp="1"/>
          </p:cNvSpPr>
          <p:nvPr>
            <p:ph type="sldNum" sz="quarter" idx="4"/>
          </p:nvPr>
        </p:nvSpPr>
        <p:spPr>
          <a:xfrm>
            <a:off x="11353800" y="5879804"/>
            <a:ext cx="661416" cy="895899"/>
          </a:xfrm>
        </p:spPr>
        <p:txBody>
          <a:bodyPr/>
          <a:lstStyle/>
          <a:p>
            <a:fld id="{58FB4751-880F-D840-AAA9-3A15815CC996}" type="slidenum">
              <a:rPr lang="en-US" smtClean="0"/>
              <a:pPr/>
              <a:t>50</a:t>
            </a:fld>
            <a:endParaRPr lang="en-US" dirty="0"/>
          </a:p>
        </p:txBody>
      </p:sp>
    </p:spTree>
    <p:extLst>
      <p:ext uri="{BB962C8B-B14F-4D97-AF65-F5344CB8AC3E}">
        <p14:creationId xmlns:p14="http://schemas.microsoft.com/office/powerpoint/2010/main" val="392134052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65EC45-DB55-5732-81A4-DAF47D5A2B2E}"/>
            </a:ext>
          </a:extLst>
        </p:cNvPr>
        <p:cNvGrpSpPr/>
        <p:nvPr/>
      </p:nvGrpSpPr>
      <p:grpSpPr>
        <a:xfrm>
          <a:off x="0" y="0"/>
          <a:ext cx="0" cy="0"/>
          <a:chOff x="0" y="0"/>
          <a:chExt cx="0" cy="0"/>
        </a:xfrm>
      </p:grpSpPr>
      <p:sp>
        <p:nvSpPr>
          <p:cNvPr id="11" name="Title 10">
            <a:extLst>
              <a:ext uri="{FF2B5EF4-FFF2-40B4-BE49-F238E27FC236}">
                <a16:creationId xmlns:a16="http://schemas.microsoft.com/office/drawing/2014/main" id="{96919860-E69B-B06B-1294-CFCE0AA34964}"/>
              </a:ext>
            </a:extLst>
          </p:cNvPr>
          <p:cNvSpPr>
            <a:spLocks noGrp="1"/>
          </p:cNvSpPr>
          <p:nvPr>
            <p:ph type="title"/>
          </p:nvPr>
        </p:nvSpPr>
        <p:spPr>
          <a:xfrm>
            <a:off x="801267" y="656398"/>
            <a:ext cx="10390792" cy="881639"/>
          </a:xfrm>
        </p:spPr>
        <p:txBody>
          <a:bodyPr/>
          <a:lstStyle/>
          <a:p>
            <a:r>
              <a:rPr lang="zh-TW" altLang="en-US" sz="4400" b="1" dirty="0">
                <a:latin typeface="DengXian" panose="02010600030101010101" pitchFamily="2" charset="-122"/>
                <a:ea typeface="DengXian" panose="02010600030101010101" pitchFamily="2" charset="-122"/>
                <a:cs typeface="+mj-lt"/>
              </a:rPr>
              <a:t>很戾自用。  </a:t>
            </a:r>
            <a:endParaRPr lang="en-US" b="1" dirty="0">
              <a:latin typeface="DengXian" panose="02010600030101010101" pitchFamily="2" charset="-122"/>
              <a:ea typeface="DengXian" panose="02010600030101010101" pitchFamily="2" charset="-122"/>
              <a:cs typeface="+mj-lt"/>
            </a:endParaRPr>
          </a:p>
        </p:txBody>
      </p:sp>
      <p:sp>
        <p:nvSpPr>
          <p:cNvPr id="25" name="Content Placeholder 24">
            <a:extLst>
              <a:ext uri="{FF2B5EF4-FFF2-40B4-BE49-F238E27FC236}">
                <a16:creationId xmlns:a16="http://schemas.microsoft.com/office/drawing/2014/main" id="{2DCEF337-A376-D673-3888-4AAAAAD8FAEC}"/>
              </a:ext>
            </a:extLst>
          </p:cNvPr>
          <p:cNvSpPr>
            <a:spLocks noGrp="1"/>
          </p:cNvSpPr>
          <p:nvPr>
            <p:ph sz="quarter" idx="12"/>
          </p:nvPr>
        </p:nvSpPr>
        <p:spPr>
          <a:xfrm>
            <a:off x="801267" y="1758114"/>
            <a:ext cx="10466122" cy="4239274"/>
          </a:xfrm>
        </p:spPr>
        <p:txBody>
          <a:bodyPr vert="horz" lIns="91440" tIns="45720" rIns="91440" bIns="45720" rtlCol="0" anchor="t">
            <a:noAutofit/>
          </a:bodyPr>
          <a:lstStyle/>
          <a:p>
            <a:pPr>
              <a:lnSpc>
                <a:spcPct val="150000"/>
              </a:lnSpc>
            </a:pPr>
            <a:r>
              <a:rPr lang="zh-TW" altLang="en-US" sz="2800" dirty="0">
                <a:solidFill>
                  <a:srgbClr val="543E34"/>
                </a:solidFill>
                <a:latin typeface="DengXian" panose="02010600030101010101" pitchFamily="2" charset="-122"/>
                <a:ea typeface="DengXian" panose="02010600030101010101" pitchFamily="2" charset="-122"/>
                <a:cs typeface="+mn-lt"/>
              </a:rPr>
              <a:t>初與諸賢相善。因爭新法不合。皆斥逐之。其子雱</a:t>
            </a:r>
            <a:r>
              <a:rPr lang="en-US" altLang="zh-TW" sz="2800" dirty="0">
                <a:solidFill>
                  <a:srgbClr val="543E34"/>
                </a:solidFill>
                <a:latin typeface="DengXian" panose="02010600030101010101" pitchFamily="2" charset="-122"/>
                <a:ea typeface="DengXian" panose="02010600030101010101" pitchFamily="2" charset="-122"/>
                <a:cs typeface="+mn-lt"/>
              </a:rPr>
              <a:t> </a:t>
            </a:r>
            <a:r>
              <a:rPr lang="en-US" altLang="zh-TW" dirty="0">
                <a:solidFill>
                  <a:srgbClr val="543E34"/>
                </a:solidFill>
                <a:latin typeface="DengXian" panose="02010600030101010101" pitchFamily="2" charset="-122"/>
                <a:ea typeface="DengXian" panose="02010600030101010101" pitchFamily="2" charset="-122"/>
                <a:cs typeface="+mn-lt"/>
              </a:rPr>
              <a:t>(</a:t>
            </a:r>
            <a:r>
              <a:rPr lang="en-US" altLang="zh-TW" dirty="0" err="1">
                <a:solidFill>
                  <a:srgbClr val="543E34"/>
                </a:solidFill>
                <a:latin typeface="DengXian" panose="02010600030101010101" pitchFamily="2" charset="-122"/>
                <a:ea typeface="DengXian" panose="02010600030101010101" pitchFamily="2" charset="-122"/>
                <a:cs typeface="+mn-lt"/>
              </a:rPr>
              <a:t>páng</a:t>
            </a:r>
            <a:r>
              <a:rPr lang="en-US" altLang="zh-TW" dirty="0">
                <a:solidFill>
                  <a:srgbClr val="543E34"/>
                </a:solidFill>
                <a:latin typeface="DengXian" panose="02010600030101010101" pitchFamily="2" charset="-122"/>
                <a:ea typeface="DengXian" panose="02010600030101010101" pitchFamily="2" charset="-122"/>
                <a:cs typeface="+mn-lt"/>
              </a:rPr>
              <a:t>)</a:t>
            </a:r>
            <a:r>
              <a:rPr lang="zh-TW" altLang="en-US" sz="2800" dirty="0">
                <a:solidFill>
                  <a:srgbClr val="543E34"/>
                </a:solidFill>
                <a:latin typeface="DengXian" panose="02010600030101010101" pitchFamily="2" charset="-122"/>
                <a:ea typeface="DengXian" panose="02010600030101010101" pitchFamily="2" charset="-122"/>
                <a:cs typeface="+mn-lt"/>
              </a:rPr>
              <a:t>。至云。</a:t>
            </a:r>
            <a:r>
              <a:rPr lang="zh-TW" altLang="en-US" sz="2800" u="sng" dirty="0">
                <a:solidFill>
                  <a:srgbClr val="543E34"/>
                </a:solidFill>
                <a:latin typeface="DengXian" panose="02010600030101010101" pitchFamily="2" charset="-122"/>
                <a:ea typeface="DengXian" panose="02010600030101010101" pitchFamily="2" charset="-122"/>
                <a:cs typeface="+mn-lt"/>
              </a:rPr>
              <a:t>梟</a:t>
            </a:r>
            <a:r>
              <a:rPr lang="en-US" altLang="zh-TW" u="sng" dirty="0">
                <a:solidFill>
                  <a:srgbClr val="543E34"/>
                </a:solidFill>
                <a:latin typeface="DengXian" panose="02010600030101010101" pitchFamily="2" charset="-122"/>
                <a:ea typeface="DengXian" panose="02010600030101010101" pitchFamily="2" charset="-122"/>
                <a:cs typeface="+mn-lt"/>
              </a:rPr>
              <a:t> (</a:t>
            </a:r>
            <a:r>
              <a:rPr lang="en-US" altLang="zh-TW" u="sng" dirty="0" err="1">
                <a:solidFill>
                  <a:srgbClr val="543E34"/>
                </a:solidFill>
                <a:latin typeface="DengXian" panose="02010600030101010101" pitchFamily="2" charset="-122"/>
                <a:ea typeface="DengXian" panose="02010600030101010101" pitchFamily="2" charset="-122"/>
                <a:cs typeface="+mn-lt"/>
              </a:rPr>
              <a:t>xiāo</a:t>
            </a:r>
            <a:r>
              <a:rPr lang="en-US" altLang="zh-TW" u="sng" dirty="0">
                <a:solidFill>
                  <a:srgbClr val="543E34"/>
                </a:solidFill>
                <a:latin typeface="DengXian" panose="02010600030101010101" pitchFamily="2" charset="-122"/>
                <a:ea typeface="DengXian" panose="02010600030101010101" pitchFamily="2" charset="-122"/>
                <a:cs typeface="+mn-lt"/>
              </a:rPr>
              <a:t>) </a:t>
            </a:r>
            <a:r>
              <a:rPr lang="zh-TW" altLang="en-US" sz="2800" u="sng" dirty="0">
                <a:solidFill>
                  <a:srgbClr val="543E34"/>
                </a:solidFill>
                <a:latin typeface="DengXian" panose="02010600030101010101" pitchFamily="2" charset="-122"/>
                <a:ea typeface="DengXian" panose="02010600030101010101" pitchFamily="2" charset="-122"/>
                <a:cs typeface="+mn-lt"/>
              </a:rPr>
              <a:t>韓琦富弼</a:t>
            </a:r>
            <a:r>
              <a:rPr lang="zh-TW" altLang="en-US" sz="2800" dirty="0">
                <a:solidFill>
                  <a:srgbClr val="543E34"/>
                </a:solidFill>
                <a:latin typeface="DengXian" panose="02010600030101010101" pitchFamily="2" charset="-122"/>
                <a:ea typeface="DengXian" panose="02010600030101010101" pitchFamily="2" charset="-122"/>
                <a:cs typeface="+mn-lt"/>
              </a:rPr>
              <a:t>之首於市。則新法行。他可知矣。後因攻之者眾。益傲很縱誕。謂</a:t>
            </a:r>
            <a:r>
              <a:rPr lang="zh-TW" altLang="en-US" sz="2800" dirty="0">
                <a:solidFill>
                  <a:srgbClr val="C00000"/>
                </a:solidFill>
                <a:latin typeface="DengXian" panose="02010600030101010101" pitchFamily="2" charset="-122"/>
                <a:ea typeface="DengXian" panose="02010600030101010101" pitchFamily="2" charset="-122"/>
                <a:cs typeface="+mn-lt"/>
              </a:rPr>
              <a:t>天變不足畏。人言不足恤。祖宗之法不足守</a:t>
            </a:r>
            <a:r>
              <a:rPr lang="zh-TW" altLang="en-US" sz="2800" dirty="0">
                <a:solidFill>
                  <a:srgbClr val="543E34"/>
                </a:solidFill>
                <a:latin typeface="DengXian" panose="02010600030101010101" pitchFamily="2" charset="-122"/>
                <a:ea typeface="DengXian" panose="02010600030101010101" pitchFamily="2" charset="-122"/>
                <a:cs typeface="+mn-lt"/>
              </a:rPr>
              <a:t>。罪重惡盈</a:t>
            </a:r>
            <a:r>
              <a:rPr lang="zh-CN" altLang="en-US" sz="2800" dirty="0">
                <a:solidFill>
                  <a:srgbClr val="543E34"/>
                </a:solidFill>
                <a:latin typeface="DengXian" panose="02010600030101010101" pitchFamily="2" charset="-122"/>
                <a:ea typeface="DengXian" panose="02010600030101010101" pitchFamily="2" charset="-122"/>
                <a:cs typeface="+mn-lt"/>
              </a:rPr>
              <a:t>。</a:t>
            </a:r>
            <a:endParaRPr lang="en-GB" altLang="zh-TW" sz="2800" dirty="0">
              <a:solidFill>
                <a:srgbClr val="543E34"/>
              </a:solidFill>
              <a:latin typeface="DengXian" panose="02010600030101010101" pitchFamily="2" charset="-122"/>
              <a:ea typeface="DengXian" panose="02010600030101010101" pitchFamily="2" charset="-122"/>
              <a:cs typeface="+mn-lt"/>
            </a:endParaRPr>
          </a:p>
          <a:p>
            <a:pPr>
              <a:lnSpc>
                <a:spcPct val="150000"/>
              </a:lnSpc>
            </a:pPr>
            <a:r>
              <a:rPr lang="en-GB" altLang="zh-TW" sz="2400" dirty="0">
                <a:solidFill>
                  <a:srgbClr val="543E34"/>
                </a:solidFill>
                <a:latin typeface="DengXian" panose="02010600030101010101" pitchFamily="2" charset="-122"/>
                <a:ea typeface="DengXian" panose="02010600030101010101" pitchFamily="2" charset="-122"/>
                <a:cs typeface="+mn-lt"/>
              </a:rPr>
              <a:t>- </a:t>
            </a:r>
            <a:r>
              <a:rPr lang="zh-TW" altLang="en-US" sz="2400" dirty="0">
                <a:solidFill>
                  <a:srgbClr val="543E34"/>
                </a:solidFill>
                <a:latin typeface="DengXian" panose="02010600030101010101" pitchFamily="2" charset="-122"/>
                <a:ea typeface="DengXian" panose="02010600030101010101" pitchFamily="2" charset="-122"/>
                <a:cs typeface="+mn-lt"/>
              </a:rPr>
              <a:t>「梟」：古代刑法之一，斬首懸於木上</a:t>
            </a:r>
            <a:endParaRPr lang="en-GB" altLang="zh-TW" sz="2400" dirty="0">
              <a:solidFill>
                <a:srgbClr val="543E34"/>
              </a:solidFill>
              <a:latin typeface="DengXian" panose="02010600030101010101" pitchFamily="2" charset="-122"/>
              <a:ea typeface="DengXian" panose="02010600030101010101" pitchFamily="2" charset="-122"/>
              <a:cs typeface="+mn-lt"/>
            </a:endParaRPr>
          </a:p>
          <a:p>
            <a:pPr>
              <a:lnSpc>
                <a:spcPct val="150000"/>
              </a:lnSpc>
            </a:pPr>
            <a:r>
              <a:rPr lang="en-US" altLang="zh-TW" sz="2400" dirty="0">
                <a:solidFill>
                  <a:srgbClr val="543E34"/>
                </a:solidFill>
                <a:latin typeface="DengXian" panose="02010600030101010101" pitchFamily="2" charset="-122"/>
                <a:ea typeface="DengXian" panose="02010600030101010101" pitchFamily="2" charset="-122"/>
                <a:cs typeface="+mn-lt"/>
              </a:rPr>
              <a:t>-</a:t>
            </a:r>
            <a:r>
              <a:rPr lang="zh-TW" altLang="en-US" sz="2400" dirty="0">
                <a:solidFill>
                  <a:srgbClr val="543E34"/>
                </a:solidFill>
                <a:latin typeface="DengXian" panose="02010600030101010101" pitchFamily="2" charset="-122"/>
                <a:ea typeface="DengXian" panose="02010600030101010101" pitchFamily="2" charset="-122"/>
                <a:cs typeface="+mn-lt"/>
              </a:rPr>
              <a:t> 韓琦、富弼：均反對王安石激進變法</a:t>
            </a:r>
            <a:endParaRPr lang="en-GB" altLang="zh-TW" sz="2800" dirty="0">
              <a:solidFill>
                <a:srgbClr val="543E34"/>
              </a:solidFill>
              <a:latin typeface="DengXian" panose="02010600030101010101" pitchFamily="2" charset="-122"/>
              <a:ea typeface="DengXian" panose="02010600030101010101" pitchFamily="2" charset="-122"/>
              <a:cs typeface="+mn-lt"/>
            </a:endParaRPr>
          </a:p>
        </p:txBody>
      </p:sp>
      <p:sp>
        <p:nvSpPr>
          <p:cNvPr id="5" name="Slide Number Placeholder 4">
            <a:extLst>
              <a:ext uri="{FF2B5EF4-FFF2-40B4-BE49-F238E27FC236}">
                <a16:creationId xmlns:a16="http://schemas.microsoft.com/office/drawing/2014/main" id="{C90D201D-4EA4-4495-F0F4-3393EBC26A96}"/>
              </a:ext>
            </a:extLst>
          </p:cNvPr>
          <p:cNvSpPr>
            <a:spLocks noGrp="1"/>
          </p:cNvSpPr>
          <p:nvPr>
            <p:ph type="sldNum" sz="quarter" idx="4"/>
          </p:nvPr>
        </p:nvSpPr>
        <p:spPr>
          <a:xfrm>
            <a:off x="11353800" y="5879804"/>
            <a:ext cx="661416" cy="895899"/>
          </a:xfrm>
        </p:spPr>
        <p:txBody>
          <a:bodyPr/>
          <a:lstStyle/>
          <a:p>
            <a:fld id="{58FB4751-880F-D840-AAA9-3A15815CC996}" type="slidenum">
              <a:rPr lang="en-US" smtClean="0"/>
              <a:pPr/>
              <a:t>51</a:t>
            </a:fld>
            <a:endParaRPr lang="en-US" dirty="0"/>
          </a:p>
        </p:txBody>
      </p:sp>
    </p:spTree>
    <p:extLst>
      <p:ext uri="{BB962C8B-B14F-4D97-AF65-F5344CB8AC3E}">
        <p14:creationId xmlns:p14="http://schemas.microsoft.com/office/powerpoint/2010/main" val="182319568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65EC45-DB55-5732-81A4-DAF47D5A2B2E}"/>
            </a:ext>
          </a:extLst>
        </p:cNvPr>
        <p:cNvGrpSpPr/>
        <p:nvPr/>
      </p:nvGrpSpPr>
      <p:grpSpPr>
        <a:xfrm>
          <a:off x="0" y="0"/>
          <a:ext cx="0" cy="0"/>
          <a:chOff x="0" y="0"/>
          <a:chExt cx="0" cy="0"/>
        </a:xfrm>
      </p:grpSpPr>
      <p:sp>
        <p:nvSpPr>
          <p:cNvPr id="11" name="Title 10">
            <a:extLst>
              <a:ext uri="{FF2B5EF4-FFF2-40B4-BE49-F238E27FC236}">
                <a16:creationId xmlns:a16="http://schemas.microsoft.com/office/drawing/2014/main" id="{96919860-E69B-B06B-1294-CFCE0AA34964}"/>
              </a:ext>
            </a:extLst>
          </p:cNvPr>
          <p:cNvSpPr>
            <a:spLocks noGrp="1"/>
          </p:cNvSpPr>
          <p:nvPr>
            <p:ph type="title"/>
          </p:nvPr>
        </p:nvSpPr>
        <p:spPr>
          <a:xfrm>
            <a:off x="801267" y="656398"/>
            <a:ext cx="10390792" cy="881639"/>
          </a:xfrm>
        </p:spPr>
        <p:txBody>
          <a:bodyPr/>
          <a:lstStyle/>
          <a:p>
            <a:r>
              <a:rPr lang="zh-TW" altLang="en-US" sz="4400" b="1" dirty="0">
                <a:latin typeface="DengXian" panose="02010600030101010101" pitchFamily="2" charset="-122"/>
                <a:ea typeface="DengXian" panose="02010600030101010101" pitchFamily="2" charset="-122"/>
                <a:cs typeface="+mj-lt"/>
              </a:rPr>
              <a:t>很戾自用。  </a:t>
            </a:r>
            <a:endParaRPr lang="en-US" b="1" dirty="0">
              <a:latin typeface="DengXian" panose="02010600030101010101" pitchFamily="2" charset="-122"/>
              <a:ea typeface="DengXian" panose="02010600030101010101" pitchFamily="2" charset="-122"/>
              <a:cs typeface="+mj-lt"/>
            </a:endParaRPr>
          </a:p>
        </p:txBody>
      </p:sp>
      <p:sp>
        <p:nvSpPr>
          <p:cNvPr id="25" name="Content Placeholder 24">
            <a:extLst>
              <a:ext uri="{FF2B5EF4-FFF2-40B4-BE49-F238E27FC236}">
                <a16:creationId xmlns:a16="http://schemas.microsoft.com/office/drawing/2014/main" id="{2DCEF337-A376-D673-3888-4AAAAAD8FAEC}"/>
              </a:ext>
            </a:extLst>
          </p:cNvPr>
          <p:cNvSpPr>
            <a:spLocks noGrp="1"/>
          </p:cNvSpPr>
          <p:nvPr>
            <p:ph sz="quarter" idx="12"/>
          </p:nvPr>
        </p:nvSpPr>
        <p:spPr>
          <a:xfrm>
            <a:off x="801267" y="1758114"/>
            <a:ext cx="10466122" cy="4443488"/>
          </a:xfrm>
        </p:spPr>
        <p:txBody>
          <a:bodyPr vert="horz" lIns="91440" tIns="45720" rIns="91440" bIns="45720" rtlCol="0" anchor="t">
            <a:noAutofit/>
          </a:bodyPr>
          <a:lstStyle/>
          <a:p>
            <a:pPr>
              <a:lnSpc>
                <a:spcPct val="150000"/>
              </a:lnSpc>
            </a:pPr>
            <a:r>
              <a:rPr lang="zh-TW" altLang="en-GB" sz="2800" dirty="0">
                <a:solidFill>
                  <a:srgbClr val="543E34"/>
                </a:solidFill>
                <a:ea typeface="Microsoft JhengHei" panose="020B0604030504040204" pitchFamily="34" charset="-120"/>
                <a:cs typeface="+mn-lt"/>
              </a:rPr>
              <a:t>一</a:t>
            </a:r>
            <a:r>
              <a:rPr lang="zh-TW" altLang="en-US" sz="2800">
                <a:solidFill>
                  <a:srgbClr val="543E34"/>
                </a:solidFill>
                <a:ea typeface="Microsoft JhengHei" panose="020B0604030504040204" pitchFamily="34" charset="-120"/>
                <a:cs typeface="+mn-lt"/>
              </a:rPr>
              <a:t>子雱 </a:t>
            </a:r>
            <a:r>
              <a:rPr lang="en-US" altLang="zh-TW">
                <a:solidFill>
                  <a:srgbClr val="543E34"/>
                </a:solidFill>
                <a:latin typeface="DengXian" panose="02010600030101010101" pitchFamily="2" charset="-122"/>
                <a:ea typeface="DengXian" panose="02010600030101010101" pitchFamily="2" charset="-122"/>
                <a:cs typeface="+mn-lt"/>
              </a:rPr>
              <a:t>(</a:t>
            </a:r>
            <a:r>
              <a:rPr lang="en-US" altLang="zh-TW" dirty="0" err="1">
                <a:solidFill>
                  <a:srgbClr val="543E34"/>
                </a:solidFill>
                <a:latin typeface="DengXian" panose="02010600030101010101" pitchFamily="2" charset="-122"/>
                <a:ea typeface="DengXian" panose="02010600030101010101" pitchFamily="2" charset="-122"/>
                <a:cs typeface="+mn-lt"/>
              </a:rPr>
              <a:t>páng</a:t>
            </a:r>
            <a:r>
              <a:rPr lang="en-US" altLang="zh-TW" dirty="0">
                <a:solidFill>
                  <a:srgbClr val="543E34"/>
                </a:solidFill>
                <a:latin typeface="DengXian" panose="02010600030101010101" pitchFamily="2" charset="-122"/>
                <a:ea typeface="DengXian" panose="02010600030101010101" pitchFamily="2" charset="-122"/>
                <a:cs typeface="+mn-lt"/>
              </a:rPr>
              <a:t>) </a:t>
            </a:r>
            <a:r>
              <a:rPr lang="zh-TW" altLang="en-US" sz="2800" dirty="0">
                <a:solidFill>
                  <a:srgbClr val="543E34"/>
                </a:solidFill>
                <a:ea typeface="Microsoft JhengHei" panose="020B0604030504040204" pitchFamily="34" charset="-120"/>
                <a:cs typeface="+mn-lt"/>
              </a:rPr>
              <a:t>。發背</a:t>
            </a:r>
            <a:r>
              <a:rPr lang="zh-TW" altLang="en-US" dirty="0">
                <a:solidFill>
                  <a:srgbClr val="543E34"/>
                </a:solidFill>
                <a:ea typeface="Microsoft JhengHei" panose="020B0604030504040204" pitchFamily="34" charset="-120"/>
                <a:cs typeface="+mn-lt"/>
              </a:rPr>
              <a:t>（</a:t>
            </a:r>
            <a:r>
              <a:rPr lang="zh-TW" altLang="en-GB" dirty="0">
                <a:solidFill>
                  <a:srgbClr val="543E34"/>
                </a:solidFill>
                <a:ea typeface="Microsoft JhengHei" panose="020B0604030504040204" pitchFamily="34" charset="-120"/>
                <a:cs typeface="+mn-lt"/>
              </a:rPr>
              <a:t>背</a:t>
            </a:r>
            <a:r>
              <a:rPr lang="zh-TW" altLang="en-US" dirty="0">
                <a:solidFill>
                  <a:srgbClr val="543E34"/>
                </a:solidFill>
                <a:ea typeface="Microsoft JhengHei" panose="020B0604030504040204" pitchFamily="34" charset="-120"/>
                <a:cs typeface="+mn-lt"/>
              </a:rPr>
              <a:t>長毒瘡）</a:t>
            </a:r>
            <a:r>
              <a:rPr lang="zh-TW" altLang="en-US" sz="2800" dirty="0">
                <a:solidFill>
                  <a:srgbClr val="543E34"/>
                </a:solidFill>
                <a:ea typeface="Microsoft JhengHei" panose="020B0604030504040204" pitchFamily="34" charset="-120"/>
                <a:cs typeface="+mn-lt"/>
              </a:rPr>
              <a:t>早夭。傷不自勝</a:t>
            </a:r>
            <a:r>
              <a:rPr lang="zh-CN" altLang="en-US" dirty="0">
                <a:solidFill>
                  <a:srgbClr val="543E34"/>
                </a:solidFill>
                <a:ea typeface="Microsoft JhengHei" panose="020B0604030504040204" pitchFamily="34" charset="-120"/>
                <a:cs typeface="+mn-lt"/>
              </a:rPr>
              <a:t>（</a:t>
            </a:r>
            <a:r>
              <a:rPr lang="zh-TW" altLang="en-US" dirty="0">
                <a:solidFill>
                  <a:srgbClr val="543E34"/>
                </a:solidFill>
                <a:ea typeface="Microsoft JhengHei" panose="020B0604030504040204" pitchFamily="34" charset="-120"/>
                <a:cs typeface="+mn-lt"/>
              </a:rPr>
              <a:t>傷心不已</a:t>
            </a:r>
            <a:r>
              <a:rPr lang="zh-CN" altLang="en-US" dirty="0">
                <a:solidFill>
                  <a:srgbClr val="543E34"/>
                </a:solidFill>
                <a:ea typeface="Microsoft JhengHei" panose="020B0604030504040204" pitchFamily="34" charset="-120"/>
                <a:cs typeface="+mn-lt"/>
              </a:rPr>
              <a:t>）</a:t>
            </a:r>
            <a:r>
              <a:rPr lang="zh-TW" altLang="en-US" sz="2800" dirty="0">
                <a:solidFill>
                  <a:srgbClr val="543E34"/>
                </a:solidFill>
                <a:ea typeface="Microsoft JhengHei" panose="020B0604030504040204" pitchFamily="34" charset="-120"/>
                <a:cs typeface="+mn-lt"/>
              </a:rPr>
              <a:t>。屢謝病求去。神宗後厭之。乃罷政。</a:t>
            </a:r>
            <a:r>
              <a:rPr lang="zh-TW" altLang="en-US" sz="2800" dirty="0">
                <a:solidFill>
                  <a:srgbClr val="C00000"/>
                </a:solidFill>
                <a:ea typeface="Microsoft JhengHei" panose="020B0604030504040204" pitchFamily="34" charset="-120"/>
                <a:cs typeface="+mn-lt"/>
              </a:rPr>
              <a:t>上失君寵。下悲嗣絕。中爲人惡</a:t>
            </a:r>
            <a:r>
              <a:rPr lang="zh-TW" altLang="en-US" sz="2800" dirty="0">
                <a:solidFill>
                  <a:srgbClr val="543E34"/>
                </a:solidFill>
                <a:ea typeface="Microsoft JhengHei" panose="020B0604030504040204" pitchFamily="34" charset="-120"/>
                <a:cs typeface="+mn-lt"/>
              </a:rPr>
              <a:t>。所斥逐諸賢。相繼</a:t>
            </a:r>
            <a:r>
              <a:rPr lang="zh-TW" altLang="en-US" sz="2800" u="sng" dirty="0">
                <a:solidFill>
                  <a:srgbClr val="543E34"/>
                </a:solidFill>
                <a:ea typeface="Microsoft JhengHei" panose="020B0604030504040204" pitchFamily="34" charset="-120"/>
                <a:cs typeface="+mn-lt"/>
              </a:rPr>
              <a:t>柄用</a:t>
            </a:r>
            <a:r>
              <a:rPr lang="zh-CN" altLang="en-US" dirty="0">
                <a:solidFill>
                  <a:srgbClr val="543E34"/>
                </a:solidFill>
                <a:ea typeface="Microsoft JhengHei" panose="020B0604030504040204" pitchFamily="34" charset="-120"/>
                <a:cs typeface="+mn-lt"/>
              </a:rPr>
              <a:t>（</a:t>
            </a:r>
            <a:r>
              <a:rPr lang="zh-TW" altLang="en-US" dirty="0">
                <a:solidFill>
                  <a:srgbClr val="543E34"/>
                </a:solidFill>
                <a:ea typeface="Microsoft JhengHei" panose="020B0604030504040204" pitchFamily="34" charset="-120"/>
                <a:cs typeface="+mn-lt"/>
              </a:rPr>
              <a:t>被任用而掌實權</a:t>
            </a:r>
            <a:r>
              <a:rPr lang="zh-CN" altLang="en-US" dirty="0">
                <a:solidFill>
                  <a:srgbClr val="543E34"/>
                </a:solidFill>
                <a:ea typeface="Microsoft JhengHei" panose="020B0604030504040204" pitchFamily="34" charset="-120"/>
                <a:cs typeface="+mn-lt"/>
              </a:rPr>
              <a:t>）</a:t>
            </a:r>
            <a:r>
              <a:rPr lang="zh-TW" altLang="en-US" sz="2800" dirty="0">
                <a:solidFill>
                  <a:srgbClr val="543E34"/>
                </a:solidFill>
                <a:ea typeface="Microsoft JhengHei" panose="020B0604030504040204" pitchFamily="34" charset="-120"/>
                <a:cs typeface="+mn-lt"/>
              </a:rPr>
              <a:t>。</a:t>
            </a:r>
            <a:r>
              <a:rPr lang="zh-TW" altLang="en-US" sz="2800" dirty="0">
                <a:solidFill>
                  <a:srgbClr val="C00000"/>
                </a:solidFill>
                <a:ea typeface="Microsoft JhengHei" panose="020B0604030504040204" pitchFamily="34" charset="-120"/>
                <a:cs typeface="+mn-lt"/>
              </a:rPr>
              <a:t>盡廢其法。愧懼而死</a:t>
            </a:r>
            <a:r>
              <a:rPr lang="zh-TW" altLang="en-US" sz="2800" dirty="0">
                <a:solidFill>
                  <a:srgbClr val="543E34"/>
                </a:solidFill>
                <a:ea typeface="Microsoft JhengHei" panose="020B0604030504040204" pitchFamily="34" charset="-120"/>
                <a:cs typeface="+mn-lt"/>
              </a:rPr>
              <a:t>。</a:t>
            </a:r>
            <a:endParaRPr lang="en-GB" altLang="zh-TW" sz="2800" dirty="0">
              <a:solidFill>
                <a:srgbClr val="543E34"/>
              </a:solidFill>
              <a:ea typeface="Microsoft JhengHei" panose="020B0604030504040204" pitchFamily="34" charset="-120"/>
              <a:cs typeface="+mn-lt"/>
            </a:endParaRPr>
          </a:p>
        </p:txBody>
      </p:sp>
      <p:sp>
        <p:nvSpPr>
          <p:cNvPr id="5" name="Slide Number Placeholder 4">
            <a:extLst>
              <a:ext uri="{FF2B5EF4-FFF2-40B4-BE49-F238E27FC236}">
                <a16:creationId xmlns:a16="http://schemas.microsoft.com/office/drawing/2014/main" id="{C90D201D-4EA4-4495-F0F4-3393EBC26A96}"/>
              </a:ext>
            </a:extLst>
          </p:cNvPr>
          <p:cNvSpPr>
            <a:spLocks noGrp="1"/>
          </p:cNvSpPr>
          <p:nvPr>
            <p:ph type="sldNum" sz="quarter" idx="4"/>
          </p:nvPr>
        </p:nvSpPr>
        <p:spPr>
          <a:xfrm>
            <a:off x="11353800" y="5879804"/>
            <a:ext cx="661416" cy="895899"/>
          </a:xfrm>
        </p:spPr>
        <p:txBody>
          <a:bodyPr/>
          <a:lstStyle/>
          <a:p>
            <a:fld id="{58FB4751-880F-D840-AAA9-3A15815CC996}" type="slidenum">
              <a:rPr lang="en-US" smtClean="0"/>
              <a:pPr/>
              <a:t>52</a:t>
            </a:fld>
            <a:endParaRPr lang="en-US" dirty="0"/>
          </a:p>
        </p:txBody>
      </p:sp>
    </p:spTree>
    <p:extLst>
      <p:ext uri="{BB962C8B-B14F-4D97-AF65-F5344CB8AC3E}">
        <p14:creationId xmlns:p14="http://schemas.microsoft.com/office/powerpoint/2010/main" val="291577410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0">
            <a:extLst>
              <a:ext uri="{FF2B5EF4-FFF2-40B4-BE49-F238E27FC236}">
                <a16:creationId xmlns:a16="http://schemas.microsoft.com/office/drawing/2014/main" id="{6138AA37-E2AA-9657-3244-FC01B08176BA}"/>
              </a:ext>
            </a:extLst>
          </p:cNvPr>
          <p:cNvSpPr txBox="1">
            <a:spLocks noGrp="1"/>
          </p:cNvSpPr>
          <p:nvPr>
            <p:ph type="title"/>
          </p:nvPr>
        </p:nvSpPr>
        <p:spPr>
          <a:xfrm>
            <a:off x="804053" y="739575"/>
            <a:ext cx="10390794" cy="2896254"/>
          </a:xfrm>
          <a:prstGeom prst="rect">
            <a:avLst/>
          </a:prstGeom>
        </p:spPr>
        <p:txBody>
          <a:bodyPr>
            <a:normAutofit/>
          </a:bodyPr>
          <a:lstStyle/>
          <a:p>
            <a:pPr algn="ctr">
              <a:defRPr sz="4400" b="1">
                <a:latin typeface="Microsoft JhengHei"/>
                <a:ea typeface="Microsoft JhengHei"/>
                <a:cs typeface="Microsoft JhengHei"/>
                <a:sym typeface="Microsoft JhengHei"/>
              </a:defRPr>
            </a:pPr>
            <a:r>
              <a:rPr lang="en-GB" sz="7200" dirty="0" err="1"/>
              <a:t>感謝聆聽</a:t>
            </a:r>
            <a:r>
              <a:rPr lang="zh-TW" altLang="en-US" sz="7200" dirty="0"/>
              <a:t>！</a:t>
            </a:r>
            <a:endParaRPr sz="7200" dirty="0"/>
          </a:p>
        </p:txBody>
      </p:sp>
    </p:spTree>
    <p:extLst>
      <p:ext uri="{BB962C8B-B14F-4D97-AF65-F5344CB8AC3E}">
        <p14:creationId xmlns:p14="http://schemas.microsoft.com/office/powerpoint/2010/main" val="656194199"/>
      </p:ext>
    </p:extLst>
  </p:cSld>
  <p:clrMapOvr>
    <a:masterClrMapping/>
  </p:clrMapOvr>
  <p:transition spd="med"/>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Subtle plant design" id="{C4E708C3-BF83-274F-AF3B-4CC03B614FD1}" vid="{68B22398-A460-D04E-9878-94472CCFC851}"/>
    </a:ext>
  </a:extLst>
</a:theme>
</file>

<file path=ppt/theme/theme2.xml><?xml version="1.0" encoding="utf-8"?>
<a:theme xmlns:a="http://schemas.openxmlformats.org/drawingml/2006/main" name="Custom">
  <a:themeElements>
    <a:clrScheme name="Custom 17">
      <a:dk1>
        <a:srgbClr val="543E34"/>
      </a:dk1>
      <a:lt1>
        <a:srgbClr val="FFFFFF"/>
      </a:lt1>
      <a:dk2>
        <a:srgbClr val="5D6A76"/>
      </a:dk2>
      <a:lt2>
        <a:srgbClr val="E5DACF"/>
      </a:lt2>
      <a:accent1>
        <a:srgbClr val="FEF3ED"/>
      </a:accent1>
      <a:accent2>
        <a:srgbClr val="AC5B4C"/>
      </a:accent2>
      <a:accent3>
        <a:srgbClr val="D0D8B6"/>
      </a:accent3>
      <a:accent4>
        <a:srgbClr val="A09D79"/>
      </a:accent4>
      <a:accent5>
        <a:srgbClr val="4E5745"/>
      </a:accent5>
      <a:accent6>
        <a:srgbClr val="D7D0CE"/>
      </a:accent6>
      <a:hlink>
        <a:srgbClr val="AC5B4C"/>
      </a:hlink>
      <a:folHlink>
        <a:srgbClr val="4E5745"/>
      </a:folHlink>
    </a:clrScheme>
    <a:fontScheme name="Custom 20">
      <a:majorFont>
        <a:latin typeface="Sagona Book"/>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ubtle plant design" id="{C4E708C3-BF83-274F-AF3B-4CC03B614FD1}" vid="{D15ACA4D-00E7-C94F-8802-F6BBDC44E8F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14412</Words>
  <Application>Microsoft Office PowerPoint</Application>
  <PresentationFormat>Widescreen</PresentationFormat>
  <Paragraphs>429</Paragraphs>
  <Slides>53</Slides>
  <Notes>50</Notes>
  <HiddenSlides>2</HiddenSlides>
  <MMClips>0</MMClips>
  <ScaleCrop>false</ScaleCrop>
  <HeadingPairs>
    <vt:vector size="6" baseType="variant">
      <vt:variant>
        <vt:lpstr>Fonts Used</vt:lpstr>
      </vt:variant>
      <vt:variant>
        <vt:i4>12</vt:i4>
      </vt:variant>
      <vt:variant>
        <vt:lpstr>Theme</vt:lpstr>
      </vt:variant>
      <vt:variant>
        <vt:i4>2</vt:i4>
      </vt:variant>
      <vt:variant>
        <vt:lpstr>Slide Titles</vt:lpstr>
      </vt:variant>
      <vt:variant>
        <vt:i4>53</vt:i4>
      </vt:variant>
    </vt:vector>
  </HeadingPairs>
  <TitlesOfParts>
    <vt:vector size="67" baseType="lpstr">
      <vt:lpstr>DengXian</vt:lpstr>
      <vt:lpstr>Microsoft JhengHei</vt:lpstr>
      <vt:lpstr>quote-cjk-patch</vt:lpstr>
      <vt:lpstr>ui-serif</vt:lpstr>
      <vt:lpstr>游ゴシック</vt:lpstr>
      <vt:lpstr>Aptos</vt:lpstr>
      <vt:lpstr>Aptos Display</vt:lpstr>
      <vt:lpstr>Arial</vt:lpstr>
      <vt:lpstr>Calibri</vt:lpstr>
      <vt:lpstr>Courier New</vt:lpstr>
      <vt:lpstr>Gill Sans Nova</vt:lpstr>
      <vt:lpstr>Helvetica</vt:lpstr>
      <vt:lpstr>Office Theme</vt:lpstr>
      <vt:lpstr>Custom</vt:lpstr>
      <vt:lpstr>07《太上感應篇》 甲三 – 福報；乙三、結勸  不彰人短，不炫己長…… 欲求地仙者，當立三百善。</vt:lpstr>
      <vt:lpstr>所謂善人</vt:lpstr>
      <vt:lpstr>所謂善人</vt:lpstr>
      <vt:lpstr>所謂善人</vt:lpstr>
      <vt:lpstr>所謂善人</vt:lpstr>
      <vt:lpstr>人皆敬之。天道佑之。</vt:lpstr>
      <vt:lpstr>福祿隨之。</vt:lpstr>
      <vt:lpstr>福祿隨之。</vt:lpstr>
      <vt:lpstr>眾邪遠之。</vt:lpstr>
      <vt:lpstr>眾邪遠之。</vt:lpstr>
      <vt:lpstr>神靈衛之。</vt:lpstr>
      <vt:lpstr>所作必成。神仙可冀。</vt:lpstr>
      <vt:lpstr>欲求天仙者。當立一千三百善。欲求地仙者。當立三百善。</vt:lpstr>
      <vt:lpstr>甲四、惡報； 乙一、背逆大惡</vt:lpstr>
      <vt:lpstr>茍或非義而動。背理而行。</vt:lpstr>
      <vt:lpstr>以惡爲能。</vt:lpstr>
      <vt:lpstr>以惡爲能。</vt:lpstr>
      <vt:lpstr>忍作殘害。</vt:lpstr>
      <vt:lpstr>忍作殘害。</vt:lpstr>
      <vt:lpstr>忍作殘害。</vt:lpstr>
      <vt:lpstr>陰賊良善。</vt:lpstr>
      <vt:lpstr>陰賊良善。</vt:lpstr>
      <vt:lpstr>暗侮君親。</vt:lpstr>
      <vt:lpstr>暗侮君親。</vt:lpstr>
      <vt:lpstr>慢其先生。</vt:lpstr>
      <vt:lpstr>慢其先生。</vt:lpstr>
      <vt:lpstr>慢其先生。</vt:lpstr>
      <vt:lpstr>叛其所事。 </vt:lpstr>
      <vt:lpstr>叛其所事。 </vt:lpstr>
      <vt:lpstr>誑諸無識。</vt:lpstr>
      <vt:lpstr>誑諸無識。</vt:lpstr>
      <vt:lpstr>謗諸同學。</vt:lpstr>
      <vt:lpstr>謗諸同學。</vt:lpstr>
      <vt:lpstr>謗諸同學。</vt:lpstr>
      <vt:lpstr>謗諸同學。</vt:lpstr>
      <vt:lpstr>謗諸同學。</vt:lpstr>
      <vt:lpstr>虛誣詐僞。</vt:lpstr>
      <vt:lpstr>虛誣詐僞。</vt:lpstr>
      <vt:lpstr>PowerPoint Presentation</vt:lpstr>
      <vt:lpstr>虛誣詐僞。</vt:lpstr>
      <vt:lpstr>攻訐宗親。</vt:lpstr>
      <vt:lpstr>攻訐宗親。</vt:lpstr>
      <vt:lpstr>剛強不仁。</vt:lpstr>
      <vt:lpstr>剛強不仁。</vt:lpstr>
      <vt:lpstr>剛強不仁。</vt:lpstr>
      <vt:lpstr>剛強不仁。</vt:lpstr>
      <vt:lpstr>很戾自用。  </vt:lpstr>
      <vt:lpstr>很戾自用。  </vt:lpstr>
      <vt:lpstr>很戾自用。  </vt:lpstr>
      <vt:lpstr>很戾自用。  </vt:lpstr>
      <vt:lpstr>很戾自用。  </vt:lpstr>
      <vt:lpstr>很戾自用。  </vt:lpstr>
      <vt:lpstr>感謝聆聽！</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性慧 Xing Hui</dc:creator>
  <cp:lastModifiedBy>Xing Fook</cp:lastModifiedBy>
  <cp:revision>1619</cp:revision>
  <dcterms:created xsi:type="dcterms:W3CDTF">2026-01-04T02:28:04Z</dcterms:created>
  <dcterms:modified xsi:type="dcterms:W3CDTF">2026-02-19T20:59:22Z</dcterms:modified>
</cp:coreProperties>
</file>