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89" r:id="rId5"/>
    <p:sldId id="290" r:id="rId6"/>
    <p:sldId id="266" r:id="rId7"/>
    <p:sldId id="291" r:id="rId8"/>
    <p:sldId id="292" r:id="rId9"/>
    <p:sldId id="293" r:id="rId10"/>
    <p:sldId id="294" r:id="rId11"/>
    <p:sldId id="295" r:id="rId12"/>
    <p:sldId id="259" r:id="rId13"/>
    <p:sldId id="260" r:id="rId14"/>
    <p:sldId id="296" r:id="rId15"/>
    <p:sldId id="261" r:id="rId16"/>
    <p:sldId id="297" r:id="rId17"/>
    <p:sldId id="262" r:id="rId18"/>
    <p:sldId id="263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 snapToGrid="0" snapToObjects="1">
      <p:cViewPr varScale="1">
        <p:scale>
          <a:sx n="90" d="100"/>
          <a:sy n="90" d="100"/>
        </p:scale>
        <p:origin x="232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57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7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62.png"/><Relationship Id="rId7" Type="http://schemas.openxmlformats.org/officeDocument/2006/relationships/image" Target="../media/image64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63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48.png"/><Relationship Id="rId7" Type="http://schemas.openxmlformats.org/officeDocument/2006/relationships/image" Target="../media/image70.png"/><Relationship Id="rId12" Type="http://schemas.openxmlformats.org/officeDocument/2006/relationships/image" Target="../media/image21.sv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69.svg"/><Relationship Id="rId11" Type="http://schemas.openxmlformats.org/officeDocument/2006/relationships/image" Target="../media/image20.png"/><Relationship Id="rId5" Type="http://schemas.openxmlformats.org/officeDocument/2006/relationships/image" Target="../media/image68.png"/><Relationship Id="rId10" Type="http://schemas.openxmlformats.org/officeDocument/2006/relationships/image" Target="../media/image27.svg"/><Relationship Id="rId4" Type="http://schemas.openxmlformats.org/officeDocument/2006/relationships/image" Target="../media/image49.svg"/><Relationship Id="rId9" Type="http://schemas.openxmlformats.org/officeDocument/2006/relationships/image" Target="../media/image26.pn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svg"/><Relationship Id="rId1" Type="http://schemas.openxmlformats.org/officeDocument/2006/relationships/image" Target="../media/image72.png"/><Relationship Id="rId6" Type="http://schemas.openxmlformats.org/officeDocument/2006/relationships/image" Target="../media/image77.svg"/><Relationship Id="rId5" Type="http://schemas.openxmlformats.org/officeDocument/2006/relationships/image" Target="../media/image76.png"/><Relationship Id="rId4" Type="http://schemas.openxmlformats.org/officeDocument/2006/relationships/image" Target="../media/image7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57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7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62.png"/><Relationship Id="rId7" Type="http://schemas.openxmlformats.org/officeDocument/2006/relationships/image" Target="../media/image64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63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48.png"/><Relationship Id="rId7" Type="http://schemas.openxmlformats.org/officeDocument/2006/relationships/image" Target="../media/image70.png"/><Relationship Id="rId12" Type="http://schemas.openxmlformats.org/officeDocument/2006/relationships/image" Target="../media/image21.sv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69.svg"/><Relationship Id="rId11" Type="http://schemas.openxmlformats.org/officeDocument/2006/relationships/image" Target="../media/image20.png"/><Relationship Id="rId5" Type="http://schemas.openxmlformats.org/officeDocument/2006/relationships/image" Target="../media/image68.png"/><Relationship Id="rId10" Type="http://schemas.openxmlformats.org/officeDocument/2006/relationships/image" Target="../media/image27.svg"/><Relationship Id="rId4" Type="http://schemas.openxmlformats.org/officeDocument/2006/relationships/image" Target="../media/image49.svg"/><Relationship Id="rId9" Type="http://schemas.openxmlformats.org/officeDocument/2006/relationships/image" Target="../media/image26.pn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svg"/><Relationship Id="rId1" Type="http://schemas.openxmlformats.org/officeDocument/2006/relationships/image" Target="../media/image72.png"/><Relationship Id="rId6" Type="http://schemas.openxmlformats.org/officeDocument/2006/relationships/image" Target="../media/image77.svg"/><Relationship Id="rId5" Type="http://schemas.openxmlformats.org/officeDocument/2006/relationships/image" Target="../media/image76.png"/><Relationship Id="rId4" Type="http://schemas.openxmlformats.org/officeDocument/2006/relationships/image" Target="../media/image7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C651D8-20CA-4A93-992E-F7A47A6D51B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0E194B-E463-4A88-84F8-2D50FB6581F7}">
      <dgm:prSet/>
      <dgm:spPr/>
      <dgm:t>
        <a:bodyPr/>
        <a:lstStyle/>
        <a:p>
          <a:r>
            <a:rPr lang="en-US"/>
            <a:t>Operating Systems Revisited</a:t>
          </a:r>
        </a:p>
      </dgm:t>
    </dgm:pt>
    <dgm:pt modelId="{4B8F1117-C6BB-4028-A2FC-983727AA4F71}" type="parTrans" cxnId="{64701D82-43CF-4CA0-B63C-7FCC7FEB3224}">
      <dgm:prSet/>
      <dgm:spPr/>
      <dgm:t>
        <a:bodyPr/>
        <a:lstStyle/>
        <a:p>
          <a:endParaRPr lang="en-US"/>
        </a:p>
      </dgm:t>
    </dgm:pt>
    <dgm:pt modelId="{7D8D01DA-FC05-4C76-9B4A-276D7DAB265C}" type="sibTrans" cxnId="{64701D82-43CF-4CA0-B63C-7FCC7FEB3224}">
      <dgm:prSet/>
      <dgm:spPr/>
      <dgm:t>
        <a:bodyPr/>
        <a:lstStyle/>
        <a:p>
          <a:endParaRPr lang="en-US"/>
        </a:p>
      </dgm:t>
    </dgm:pt>
    <dgm:pt modelId="{77E936E3-ACF0-4743-86BD-BB1A62300791}">
      <dgm:prSet/>
      <dgm:spPr/>
      <dgm:t>
        <a:bodyPr/>
        <a:lstStyle/>
        <a:p>
          <a:r>
            <a:rPr lang="en-US"/>
            <a:t>Core functionalities and key developments</a:t>
          </a:r>
        </a:p>
      </dgm:t>
    </dgm:pt>
    <dgm:pt modelId="{A6374A39-C79F-4E4A-8809-672B00B503C5}" type="parTrans" cxnId="{765676E3-30CE-4107-86CD-35A2BB568C03}">
      <dgm:prSet/>
      <dgm:spPr/>
      <dgm:t>
        <a:bodyPr/>
        <a:lstStyle/>
        <a:p>
          <a:endParaRPr lang="en-US"/>
        </a:p>
      </dgm:t>
    </dgm:pt>
    <dgm:pt modelId="{A03041CA-68BE-456B-8CBA-058D8F4FB24A}" type="sibTrans" cxnId="{765676E3-30CE-4107-86CD-35A2BB568C03}">
      <dgm:prSet/>
      <dgm:spPr/>
      <dgm:t>
        <a:bodyPr/>
        <a:lstStyle/>
        <a:p>
          <a:endParaRPr lang="en-US"/>
        </a:p>
      </dgm:t>
    </dgm:pt>
    <dgm:pt modelId="{D6EC375F-DDCD-4B7A-BD18-D6B358149FD9}">
      <dgm:prSet/>
      <dgm:spPr/>
      <dgm:t>
        <a:bodyPr/>
        <a:lstStyle/>
        <a:p>
          <a:r>
            <a:rPr lang="en-US"/>
            <a:t>Driver usage and development</a:t>
          </a:r>
        </a:p>
      </dgm:t>
    </dgm:pt>
    <dgm:pt modelId="{BEA5BAC3-1C87-4D81-8938-689FB9FBBEE0}" type="parTrans" cxnId="{A036FD39-8EFD-45FF-91A2-A922F2C332D4}">
      <dgm:prSet/>
      <dgm:spPr/>
      <dgm:t>
        <a:bodyPr/>
        <a:lstStyle/>
        <a:p>
          <a:endParaRPr lang="en-US"/>
        </a:p>
      </dgm:t>
    </dgm:pt>
    <dgm:pt modelId="{BAE0FDA7-5964-4123-99BF-5E07D5F8BED4}" type="sibTrans" cxnId="{A036FD39-8EFD-45FF-91A2-A922F2C332D4}">
      <dgm:prSet/>
      <dgm:spPr/>
      <dgm:t>
        <a:bodyPr/>
        <a:lstStyle/>
        <a:p>
          <a:endParaRPr lang="en-US"/>
        </a:p>
      </dgm:t>
    </dgm:pt>
    <dgm:pt modelId="{33C33FF7-4E52-4B59-80FD-5F1E425FDC35}">
      <dgm:prSet/>
      <dgm:spPr/>
      <dgm:t>
        <a:bodyPr/>
        <a:lstStyle/>
        <a:p>
          <a:r>
            <a:rPr lang="en-US"/>
            <a:t>Overview of filesystems</a:t>
          </a:r>
        </a:p>
      </dgm:t>
    </dgm:pt>
    <dgm:pt modelId="{E061CE5C-F703-407B-AC8C-CB4778B1C89B}" type="parTrans" cxnId="{150FA108-A864-4C70-BD7B-CC5CA83D626D}">
      <dgm:prSet/>
      <dgm:spPr/>
      <dgm:t>
        <a:bodyPr/>
        <a:lstStyle/>
        <a:p>
          <a:endParaRPr lang="en-US"/>
        </a:p>
      </dgm:t>
    </dgm:pt>
    <dgm:pt modelId="{5328A43C-4DF8-4AB1-818E-0E6496FE7168}" type="sibTrans" cxnId="{150FA108-A864-4C70-BD7B-CC5CA83D626D}">
      <dgm:prSet/>
      <dgm:spPr/>
      <dgm:t>
        <a:bodyPr/>
        <a:lstStyle/>
        <a:p>
          <a:endParaRPr lang="en-US"/>
        </a:p>
      </dgm:t>
    </dgm:pt>
    <dgm:pt modelId="{71C3AF40-1D5A-4154-B664-15D814099A1E}">
      <dgm:prSet/>
      <dgm:spPr/>
      <dgm:t>
        <a:bodyPr/>
        <a:lstStyle/>
        <a:p>
          <a:r>
            <a:rPr lang="en-US"/>
            <a:t>FAT</a:t>
          </a:r>
        </a:p>
      </dgm:t>
    </dgm:pt>
    <dgm:pt modelId="{8258A2F1-F3A1-4C46-A8E4-E6B439FB7A79}" type="parTrans" cxnId="{BC5BB5B7-E32D-43BA-AA1D-E009CDF6A5C2}">
      <dgm:prSet/>
      <dgm:spPr/>
      <dgm:t>
        <a:bodyPr/>
        <a:lstStyle/>
        <a:p>
          <a:endParaRPr lang="en-US"/>
        </a:p>
      </dgm:t>
    </dgm:pt>
    <dgm:pt modelId="{5DAE8379-25AD-439D-9EBA-04B11999FCB5}" type="sibTrans" cxnId="{BC5BB5B7-E32D-43BA-AA1D-E009CDF6A5C2}">
      <dgm:prSet/>
      <dgm:spPr/>
      <dgm:t>
        <a:bodyPr/>
        <a:lstStyle/>
        <a:p>
          <a:endParaRPr lang="en-US"/>
        </a:p>
      </dgm:t>
    </dgm:pt>
    <dgm:pt modelId="{70476204-91A0-4754-BBAE-A4FE433EAD46}">
      <dgm:prSet/>
      <dgm:spPr/>
      <dgm:t>
        <a:bodyPr/>
        <a:lstStyle/>
        <a:p>
          <a:r>
            <a:rPr lang="en-US"/>
            <a:t>NTFS</a:t>
          </a:r>
        </a:p>
      </dgm:t>
    </dgm:pt>
    <dgm:pt modelId="{88FC85F2-3B92-40E1-84C4-4871B8991D0C}" type="parTrans" cxnId="{6385E74B-AC42-4E5D-BE70-070A72968FB6}">
      <dgm:prSet/>
      <dgm:spPr/>
      <dgm:t>
        <a:bodyPr/>
        <a:lstStyle/>
        <a:p>
          <a:endParaRPr lang="en-US"/>
        </a:p>
      </dgm:t>
    </dgm:pt>
    <dgm:pt modelId="{E0485F6A-AE1C-482F-8346-EC3F06AAED50}" type="sibTrans" cxnId="{6385E74B-AC42-4E5D-BE70-070A72968FB6}">
      <dgm:prSet/>
      <dgm:spPr/>
      <dgm:t>
        <a:bodyPr/>
        <a:lstStyle/>
        <a:p>
          <a:endParaRPr lang="en-US"/>
        </a:p>
      </dgm:t>
    </dgm:pt>
    <dgm:pt modelId="{A86079C8-3889-4E49-8C4B-76A906DDD782}">
      <dgm:prSet/>
      <dgm:spPr/>
      <dgm:t>
        <a:bodyPr/>
        <a:lstStyle/>
        <a:p>
          <a:r>
            <a:rPr lang="en-US"/>
            <a:t>extfs</a:t>
          </a:r>
        </a:p>
      </dgm:t>
    </dgm:pt>
    <dgm:pt modelId="{DCDEA832-59D5-428F-95E2-217BF23F148E}" type="parTrans" cxnId="{27875D5B-26D1-4931-9D60-1A694FC880EC}">
      <dgm:prSet/>
      <dgm:spPr/>
      <dgm:t>
        <a:bodyPr/>
        <a:lstStyle/>
        <a:p>
          <a:endParaRPr lang="en-US"/>
        </a:p>
      </dgm:t>
    </dgm:pt>
    <dgm:pt modelId="{C7DAD975-C8DC-4E06-AA31-19A485A61DB5}" type="sibTrans" cxnId="{27875D5B-26D1-4931-9D60-1A694FC880EC}">
      <dgm:prSet/>
      <dgm:spPr/>
      <dgm:t>
        <a:bodyPr/>
        <a:lstStyle/>
        <a:p>
          <a:endParaRPr lang="en-US"/>
        </a:p>
      </dgm:t>
    </dgm:pt>
    <dgm:pt modelId="{DE67BC5E-F542-3849-A462-7F38F33B93D1}" type="pres">
      <dgm:prSet presAssocID="{25C651D8-20CA-4A93-992E-F7A47A6D51B1}" presName="Name0" presStyleCnt="0">
        <dgm:presLayoutVars>
          <dgm:dir/>
          <dgm:animLvl val="lvl"/>
          <dgm:resizeHandles val="exact"/>
        </dgm:presLayoutVars>
      </dgm:prSet>
      <dgm:spPr/>
    </dgm:pt>
    <dgm:pt modelId="{732061AA-790F-684B-9368-59D399A15FC3}" type="pres">
      <dgm:prSet presAssocID="{870E194B-E463-4A88-84F8-2D50FB6581F7}" presName="linNode" presStyleCnt="0"/>
      <dgm:spPr/>
    </dgm:pt>
    <dgm:pt modelId="{3AA925FB-7720-894F-9857-F9ECBAB846D1}" type="pres">
      <dgm:prSet presAssocID="{870E194B-E463-4A88-84F8-2D50FB6581F7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50C40C91-EB8B-4145-A8C8-791683D9B223}" type="pres">
      <dgm:prSet presAssocID="{7D8D01DA-FC05-4C76-9B4A-276D7DAB265C}" presName="sp" presStyleCnt="0"/>
      <dgm:spPr/>
    </dgm:pt>
    <dgm:pt modelId="{1B7C7A9A-FE58-5840-BC9A-4D38F5789EB9}" type="pres">
      <dgm:prSet presAssocID="{77E936E3-ACF0-4743-86BD-BB1A62300791}" presName="linNode" presStyleCnt="0"/>
      <dgm:spPr/>
    </dgm:pt>
    <dgm:pt modelId="{09BE66D7-2E82-A34C-AF59-3F9B28551697}" type="pres">
      <dgm:prSet presAssocID="{77E936E3-ACF0-4743-86BD-BB1A62300791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C611988A-D27E-C94C-8A60-B8703DDCA4F3}" type="pres">
      <dgm:prSet presAssocID="{A03041CA-68BE-456B-8CBA-058D8F4FB24A}" presName="sp" presStyleCnt="0"/>
      <dgm:spPr/>
    </dgm:pt>
    <dgm:pt modelId="{8708CDEE-8360-C74D-864D-E47F61352605}" type="pres">
      <dgm:prSet presAssocID="{D6EC375F-DDCD-4B7A-BD18-D6B358149FD9}" presName="linNode" presStyleCnt="0"/>
      <dgm:spPr/>
    </dgm:pt>
    <dgm:pt modelId="{11D5005A-1FE0-2D44-A95C-C1B8F74B8D63}" type="pres">
      <dgm:prSet presAssocID="{D6EC375F-DDCD-4B7A-BD18-D6B358149FD9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3CFE0A93-88C7-4548-BBD4-DD61D78547E3}" type="pres">
      <dgm:prSet presAssocID="{BAE0FDA7-5964-4123-99BF-5E07D5F8BED4}" presName="sp" presStyleCnt="0"/>
      <dgm:spPr/>
    </dgm:pt>
    <dgm:pt modelId="{7433E630-106C-464B-B1A5-7DD81817156D}" type="pres">
      <dgm:prSet presAssocID="{33C33FF7-4E52-4B59-80FD-5F1E425FDC35}" presName="linNode" presStyleCnt="0"/>
      <dgm:spPr/>
    </dgm:pt>
    <dgm:pt modelId="{069491C4-1F7C-1B4F-8414-48A44A81B412}" type="pres">
      <dgm:prSet presAssocID="{33C33FF7-4E52-4B59-80FD-5F1E425FDC35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79555734-A4FC-C148-9FBE-DD74C02E9A09}" type="pres">
      <dgm:prSet presAssocID="{5328A43C-4DF8-4AB1-818E-0E6496FE7168}" presName="sp" presStyleCnt="0"/>
      <dgm:spPr/>
    </dgm:pt>
    <dgm:pt modelId="{E3F82E56-2E9C-1A4A-9D95-8A8D08E7F3E9}" type="pres">
      <dgm:prSet presAssocID="{71C3AF40-1D5A-4154-B664-15D814099A1E}" presName="linNode" presStyleCnt="0"/>
      <dgm:spPr/>
    </dgm:pt>
    <dgm:pt modelId="{67807744-09AE-714D-BE25-8624470FE2D7}" type="pres">
      <dgm:prSet presAssocID="{71C3AF40-1D5A-4154-B664-15D814099A1E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269D318D-A8C7-2A4B-BCD3-BBBC10B4E23A}" type="pres">
      <dgm:prSet presAssocID="{5DAE8379-25AD-439D-9EBA-04B11999FCB5}" presName="sp" presStyleCnt="0"/>
      <dgm:spPr/>
    </dgm:pt>
    <dgm:pt modelId="{411265DC-F03A-794F-A6F6-730CB5C5C48E}" type="pres">
      <dgm:prSet presAssocID="{70476204-91A0-4754-BBAE-A4FE433EAD46}" presName="linNode" presStyleCnt="0"/>
      <dgm:spPr/>
    </dgm:pt>
    <dgm:pt modelId="{9FCD3863-5A5C-5F43-B68A-BF2145AA3806}" type="pres">
      <dgm:prSet presAssocID="{70476204-91A0-4754-BBAE-A4FE433EAD46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592D4C5B-7313-594D-9267-DF89CCAFC580}" type="pres">
      <dgm:prSet presAssocID="{E0485F6A-AE1C-482F-8346-EC3F06AAED50}" presName="sp" presStyleCnt="0"/>
      <dgm:spPr/>
    </dgm:pt>
    <dgm:pt modelId="{8A3B1DE9-D329-F744-A36D-1AB68232FDA2}" type="pres">
      <dgm:prSet presAssocID="{A86079C8-3889-4E49-8C4B-76A906DDD782}" presName="linNode" presStyleCnt="0"/>
      <dgm:spPr/>
    </dgm:pt>
    <dgm:pt modelId="{9A92F6A2-21CF-3C4B-85B6-F593ADB9BACF}" type="pres">
      <dgm:prSet presAssocID="{A86079C8-3889-4E49-8C4B-76A906DDD782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150FA108-A864-4C70-BD7B-CC5CA83D626D}" srcId="{25C651D8-20CA-4A93-992E-F7A47A6D51B1}" destId="{33C33FF7-4E52-4B59-80FD-5F1E425FDC35}" srcOrd="3" destOrd="0" parTransId="{E061CE5C-F703-407B-AC8C-CB4778B1C89B}" sibTransId="{5328A43C-4DF8-4AB1-818E-0E6496FE7168}"/>
    <dgm:cxn modelId="{B414D018-27DE-F341-A26C-E22604CEF832}" type="presOf" srcId="{25C651D8-20CA-4A93-992E-F7A47A6D51B1}" destId="{DE67BC5E-F542-3849-A462-7F38F33B93D1}" srcOrd="0" destOrd="0" presId="urn:microsoft.com/office/officeart/2005/8/layout/vList5"/>
    <dgm:cxn modelId="{DDCDC81E-9CE0-9947-9F0D-C47705384198}" type="presOf" srcId="{70476204-91A0-4754-BBAE-A4FE433EAD46}" destId="{9FCD3863-5A5C-5F43-B68A-BF2145AA3806}" srcOrd="0" destOrd="0" presId="urn:microsoft.com/office/officeart/2005/8/layout/vList5"/>
    <dgm:cxn modelId="{372EBB25-1B61-6D45-AD57-B443B5E92BBB}" type="presOf" srcId="{77E936E3-ACF0-4743-86BD-BB1A62300791}" destId="{09BE66D7-2E82-A34C-AF59-3F9B28551697}" srcOrd="0" destOrd="0" presId="urn:microsoft.com/office/officeart/2005/8/layout/vList5"/>
    <dgm:cxn modelId="{2ED13A2B-BEE3-7145-A2DE-F959CBF1D505}" type="presOf" srcId="{33C33FF7-4E52-4B59-80FD-5F1E425FDC35}" destId="{069491C4-1F7C-1B4F-8414-48A44A81B412}" srcOrd="0" destOrd="0" presId="urn:microsoft.com/office/officeart/2005/8/layout/vList5"/>
    <dgm:cxn modelId="{A036FD39-8EFD-45FF-91A2-A922F2C332D4}" srcId="{25C651D8-20CA-4A93-992E-F7A47A6D51B1}" destId="{D6EC375F-DDCD-4B7A-BD18-D6B358149FD9}" srcOrd="2" destOrd="0" parTransId="{BEA5BAC3-1C87-4D81-8938-689FB9FBBEE0}" sibTransId="{BAE0FDA7-5964-4123-99BF-5E07D5F8BED4}"/>
    <dgm:cxn modelId="{6385E74B-AC42-4E5D-BE70-070A72968FB6}" srcId="{25C651D8-20CA-4A93-992E-F7A47A6D51B1}" destId="{70476204-91A0-4754-BBAE-A4FE433EAD46}" srcOrd="5" destOrd="0" parTransId="{88FC85F2-3B92-40E1-84C4-4871B8991D0C}" sibTransId="{E0485F6A-AE1C-482F-8346-EC3F06AAED50}"/>
    <dgm:cxn modelId="{27875D5B-26D1-4931-9D60-1A694FC880EC}" srcId="{25C651D8-20CA-4A93-992E-F7A47A6D51B1}" destId="{A86079C8-3889-4E49-8C4B-76A906DDD782}" srcOrd="6" destOrd="0" parTransId="{DCDEA832-59D5-428F-95E2-217BF23F148E}" sibTransId="{C7DAD975-C8DC-4E06-AA31-19A485A61DB5}"/>
    <dgm:cxn modelId="{64701D82-43CF-4CA0-B63C-7FCC7FEB3224}" srcId="{25C651D8-20CA-4A93-992E-F7A47A6D51B1}" destId="{870E194B-E463-4A88-84F8-2D50FB6581F7}" srcOrd="0" destOrd="0" parTransId="{4B8F1117-C6BB-4028-A2FC-983727AA4F71}" sibTransId="{7D8D01DA-FC05-4C76-9B4A-276D7DAB265C}"/>
    <dgm:cxn modelId="{A83268B6-EE55-8A43-AB7E-88BCECD00F36}" type="presOf" srcId="{A86079C8-3889-4E49-8C4B-76A906DDD782}" destId="{9A92F6A2-21CF-3C4B-85B6-F593ADB9BACF}" srcOrd="0" destOrd="0" presId="urn:microsoft.com/office/officeart/2005/8/layout/vList5"/>
    <dgm:cxn modelId="{BC5BB5B7-E32D-43BA-AA1D-E009CDF6A5C2}" srcId="{25C651D8-20CA-4A93-992E-F7A47A6D51B1}" destId="{71C3AF40-1D5A-4154-B664-15D814099A1E}" srcOrd="4" destOrd="0" parTransId="{8258A2F1-F3A1-4C46-A8E4-E6B439FB7A79}" sibTransId="{5DAE8379-25AD-439D-9EBA-04B11999FCB5}"/>
    <dgm:cxn modelId="{C99E2ABC-39BA-2340-A566-8BF8072F04C1}" type="presOf" srcId="{D6EC375F-DDCD-4B7A-BD18-D6B358149FD9}" destId="{11D5005A-1FE0-2D44-A95C-C1B8F74B8D63}" srcOrd="0" destOrd="0" presId="urn:microsoft.com/office/officeart/2005/8/layout/vList5"/>
    <dgm:cxn modelId="{2A5089D8-A524-0942-8ACD-7AAF53E4C8A4}" type="presOf" srcId="{71C3AF40-1D5A-4154-B664-15D814099A1E}" destId="{67807744-09AE-714D-BE25-8624470FE2D7}" srcOrd="0" destOrd="0" presId="urn:microsoft.com/office/officeart/2005/8/layout/vList5"/>
    <dgm:cxn modelId="{765676E3-30CE-4107-86CD-35A2BB568C03}" srcId="{25C651D8-20CA-4A93-992E-F7A47A6D51B1}" destId="{77E936E3-ACF0-4743-86BD-BB1A62300791}" srcOrd="1" destOrd="0" parTransId="{A6374A39-C79F-4E4A-8809-672B00B503C5}" sibTransId="{A03041CA-68BE-456B-8CBA-058D8F4FB24A}"/>
    <dgm:cxn modelId="{974CD6FB-8888-9349-B76C-7CCED4804DED}" type="presOf" srcId="{870E194B-E463-4A88-84F8-2D50FB6581F7}" destId="{3AA925FB-7720-894F-9857-F9ECBAB846D1}" srcOrd="0" destOrd="0" presId="urn:microsoft.com/office/officeart/2005/8/layout/vList5"/>
    <dgm:cxn modelId="{861FAEF4-63F6-634B-8072-4791BED870B9}" type="presParOf" srcId="{DE67BC5E-F542-3849-A462-7F38F33B93D1}" destId="{732061AA-790F-684B-9368-59D399A15FC3}" srcOrd="0" destOrd="0" presId="urn:microsoft.com/office/officeart/2005/8/layout/vList5"/>
    <dgm:cxn modelId="{50917AF9-B460-AA4B-B601-89174381001A}" type="presParOf" srcId="{732061AA-790F-684B-9368-59D399A15FC3}" destId="{3AA925FB-7720-894F-9857-F9ECBAB846D1}" srcOrd="0" destOrd="0" presId="urn:microsoft.com/office/officeart/2005/8/layout/vList5"/>
    <dgm:cxn modelId="{0284C026-562C-BF49-B3F8-7C11C3B059A3}" type="presParOf" srcId="{DE67BC5E-F542-3849-A462-7F38F33B93D1}" destId="{50C40C91-EB8B-4145-A8C8-791683D9B223}" srcOrd="1" destOrd="0" presId="urn:microsoft.com/office/officeart/2005/8/layout/vList5"/>
    <dgm:cxn modelId="{75121B07-577B-F84E-8FE9-14CD2BE2631B}" type="presParOf" srcId="{DE67BC5E-F542-3849-A462-7F38F33B93D1}" destId="{1B7C7A9A-FE58-5840-BC9A-4D38F5789EB9}" srcOrd="2" destOrd="0" presId="urn:microsoft.com/office/officeart/2005/8/layout/vList5"/>
    <dgm:cxn modelId="{362D3560-448C-A144-A85B-9AF5BE51CC6E}" type="presParOf" srcId="{1B7C7A9A-FE58-5840-BC9A-4D38F5789EB9}" destId="{09BE66D7-2E82-A34C-AF59-3F9B28551697}" srcOrd="0" destOrd="0" presId="urn:microsoft.com/office/officeart/2005/8/layout/vList5"/>
    <dgm:cxn modelId="{0B0F46D4-4992-D741-A630-A6316AFFC33E}" type="presParOf" srcId="{DE67BC5E-F542-3849-A462-7F38F33B93D1}" destId="{C611988A-D27E-C94C-8A60-B8703DDCA4F3}" srcOrd="3" destOrd="0" presId="urn:microsoft.com/office/officeart/2005/8/layout/vList5"/>
    <dgm:cxn modelId="{2C1E8410-DA51-EC40-B1E4-94FD06BA05E2}" type="presParOf" srcId="{DE67BC5E-F542-3849-A462-7F38F33B93D1}" destId="{8708CDEE-8360-C74D-864D-E47F61352605}" srcOrd="4" destOrd="0" presId="urn:microsoft.com/office/officeart/2005/8/layout/vList5"/>
    <dgm:cxn modelId="{FAF3229B-B41E-1E4D-88C2-7E6675719AA4}" type="presParOf" srcId="{8708CDEE-8360-C74D-864D-E47F61352605}" destId="{11D5005A-1FE0-2D44-A95C-C1B8F74B8D63}" srcOrd="0" destOrd="0" presId="urn:microsoft.com/office/officeart/2005/8/layout/vList5"/>
    <dgm:cxn modelId="{1A24E3D4-28D8-6242-85E1-8B3828BCE005}" type="presParOf" srcId="{DE67BC5E-F542-3849-A462-7F38F33B93D1}" destId="{3CFE0A93-88C7-4548-BBD4-DD61D78547E3}" srcOrd="5" destOrd="0" presId="urn:microsoft.com/office/officeart/2005/8/layout/vList5"/>
    <dgm:cxn modelId="{784F08E5-6DA2-DE40-A0C0-D5BE000D2BB4}" type="presParOf" srcId="{DE67BC5E-F542-3849-A462-7F38F33B93D1}" destId="{7433E630-106C-464B-B1A5-7DD81817156D}" srcOrd="6" destOrd="0" presId="urn:microsoft.com/office/officeart/2005/8/layout/vList5"/>
    <dgm:cxn modelId="{838D2698-3218-7A43-8A0F-61CBB6069ACA}" type="presParOf" srcId="{7433E630-106C-464B-B1A5-7DD81817156D}" destId="{069491C4-1F7C-1B4F-8414-48A44A81B412}" srcOrd="0" destOrd="0" presId="urn:microsoft.com/office/officeart/2005/8/layout/vList5"/>
    <dgm:cxn modelId="{C91C51FA-7488-4A42-8D44-3DB38BAF6128}" type="presParOf" srcId="{DE67BC5E-F542-3849-A462-7F38F33B93D1}" destId="{79555734-A4FC-C148-9FBE-DD74C02E9A09}" srcOrd="7" destOrd="0" presId="urn:microsoft.com/office/officeart/2005/8/layout/vList5"/>
    <dgm:cxn modelId="{469DFFFB-770D-0047-8344-3432251BEA3A}" type="presParOf" srcId="{DE67BC5E-F542-3849-A462-7F38F33B93D1}" destId="{E3F82E56-2E9C-1A4A-9D95-8A8D08E7F3E9}" srcOrd="8" destOrd="0" presId="urn:microsoft.com/office/officeart/2005/8/layout/vList5"/>
    <dgm:cxn modelId="{B3EF2024-3D26-4B4D-970F-EECE0A39E246}" type="presParOf" srcId="{E3F82E56-2E9C-1A4A-9D95-8A8D08E7F3E9}" destId="{67807744-09AE-714D-BE25-8624470FE2D7}" srcOrd="0" destOrd="0" presId="urn:microsoft.com/office/officeart/2005/8/layout/vList5"/>
    <dgm:cxn modelId="{F315AA52-7EF2-4740-AA36-EA37C2FD81AF}" type="presParOf" srcId="{DE67BC5E-F542-3849-A462-7F38F33B93D1}" destId="{269D318D-A8C7-2A4B-BCD3-BBBC10B4E23A}" srcOrd="9" destOrd="0" presId="urn:microsoft.com/office/officeart/2005/8/layout/vList5"/>
    <dgm:cxn modelId="{9AB9455B-DC35-0F48-8004-F540C1C72400}" type="presParOf" srcId="{DE67BC5E-F542-3849-A462-7F38F33B93D1}" destId="{411265DC-F03A-794F-A6F6-730CB5C5C48E}" srcOrd="10" destOrd="0" presId="urn:microsoft.com/office/officeart/2005/8/layout/vList5"/>
    <dgm:cxn modelId="{9DC21063-D39C-5A41-93C3-BA1AB284ECA4}" type="presParOf" srcId="{411265DC-F03A-794F-A6F6-730CB5C5C48E}" destId="{9FCD3863-5A5C-5F43-B68A-BF2145AA3806}" srcOrd="0" destOrd="0" presId="urn:microsoft.com/office/officeart/2005/8/layout/vList5"/>
    <dgm:cxn modelId="{1759ECB4-AD0A-374D-889B-0AF053AF9644}" type="presParOf" srcId="{DE67BC5E-F542-3849-A462-7F38F33B93D1}" destId="{592D4C5B-7313-594D-9267-DF89CCAFC580}" srcOrd="11" destOrd="0" presId="urn:microsoft.com/office/officeart/2005/8/layout/vList5"/>
    <dgm:cxn modelId="{BDA0CD4F-65FA-C24E-8BEA-8DAB375C6ACC}" type="presParOf" srcId="{DE67BC5E-F542-3849-A462-7F38F33B93D1}" destId="{8A3B1DE9-D329-F744-A36D-1AB68232FDA2}" srcOrd="12" destOrd="0" presId="urn:microsoft.com/office/officeart/2005/8/layout/vList5"/>
    <dgm:cxn modelId="{BECFF796-CA3E-D04A-8F69-66418F77A8A7}" type="presParOf" srcId="{8A3B1DE9-D329-F744-A36D-1AB68232FDA2}" destId="{9A92F6A2-21CF-3C4B-85B6-F593ADB9BAC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B32654-1927-4607-98B4-574007E8CA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B8BB359-EEF8-4D59-822B-393B47F84A3E}">
      <dgm:prSet/>
      <dgm:spPr/>
      <dgm:t>
        <a:bodyPr/>
        <a:lstStyle/>
        <a:p>
          <a:r>
            <a:rPr lang="en-US"/>
            <a:t>The operating system is a complex piece of software but nonetheless a piece of software</a:t>
          </a:r>
        </a:p>
      </dgm:t>
    </dgm:pt>
    <dgm:pt modelId="{E50AD9F3-9F67-412F-A334-89689790C074}" type="parTrans" cxnId="{1E333D14-A7A4-45E0-B82D-4FFEB2B68C42}">
      <dgm:prSet/>
      <dgm:spPr/>
      <dgm:t>
        <a:bodyPr/>
        <a:lstStyle/>
        <a:p>
          <a:endParaRPr lang="en-US"/>
        </a:p>
      </dgm:t>
    </dgm:pt>
    <dgm:pt modelId="{DB65F55B-1D68-4D01-8CA0-45592218427D}" type="sibTrans" cxnId="{1E333D14-A7A4-45E0-B82D-4FFEB2B68C42}">
      <dgm:prSet/>
      <dgm:spPr/>
      <dgm:t>
        <a:bodyPr/>
        <a:lstStyle/>
        <a:p>
          <a:endParaRPr lang="en-US"/>
        </a:p>
      </dgm:t>
    </dgm:pt>
    <dgm:pt modelId="{84F1E6F4-73C4-4727-82C4-4367A1691F53}">
      <dgm:prSet/>
      <dgm:spPr/>
      <dgm:t>
        <a:bodyPr/>
        <a:lstStyle/>
        <a:p>
          <a:r>
            <a:rPr lang="en-US"/>
            <a:t>Its focus is the automated management of the resources of the computer</a:t>
          </a:r>
        </a:p>
      </dgm:t>
    </dgm:pt>
    <dgm:pt modelId="{8E30B5B2-26AE-4929-851D-F4E12E855A79}" type="parTrans" cxnId="{DF93643C-75AA-4E57-A44E-4F7E1D201C7C}">
      <dgm:prSet/>
      <dgm:spPr/>
      <dgm:t>
        <a:bodyPr/>
        <a:lstStyle/>
        <a:p>
          <a:endParaRPr lang="en-US"/>
        </a:p>
      </dgm:t>
    </dgm:pt>
    <dgm:pt modelId="{F7BB091D-F113-4B1D-9380-2054876AA091}" type="sibTrans" cxnId="{DF93643C-75AA-4E57-A44E-4F7E1D201C7C}">
      <dgm:prSet/>
      <dgm:spPr/>
      <dgm:t>
        <a:bodyPr/>
        <a:lstStyle/>
        <a:p>
          <a:endParaRPr lang="en-US"/>
        </a:p>
      </dgm:t>
    </dgm:pt>
    <dgm:pt modelId="{153C9DC6-F70A-470A-B0EA-E08627ADD2C3}">
      <dgm:prSet/>
      <dgm:spPr/>
      <dgm:t>
        <a:bodyPr/>
        <a:lstStyle/>
        <a:p>
          <a:r>
            <a:rPr lang="en-US"/>
            <a:t>Modern computers have vast resources and as such this is has become a more complex task</a:t>
          </a:r>
        </a:p>
      </dgm:t>
    </dgm:pt>
    <dgm:pt modelId="{60A6F800-FEB0-4D6D-9405-C06801AA9B1E}" type="parTrans" cxnId="{8103911A-3612-4D24-AC31-61DB43AD4713}">
      <dgm:prSet/>
      <dgm:spPr/>
      <dgm:t>
        <a:bodyPr/>
        <a:lstStyle/>
        <a:p>
          <a:endParaRPr lang="en-US"/>
        </a:p>
      </dgm:t>
    </dgm:pt>
    <dgm:pt modelId="{2CADA339-3277-4A61-8E2D-5E120DEC6C71}" type="sibTrans" cxnId="{8103911A-3612-4D24-AC31-61DB43AD4713}">
      <dgm:prSet/>
      <dgm:spPr/>
      <dgm:t>
        <a:bodyPr/>
        <a:lstStyle/>
        <a:p>
          <a:endParaRPr lang="en-US"/>
        </a:p>
      </dgm:t>
    </dgm:pt>
    <dgm:pt modelId="{2714F70E-1577-438A-B6CB-8CEF7EC84839}" type="pres">
      <dgm:prSet presAssocID="{55B32654-1927-4607-98B4-574007E8CAF8}" presName="root" presStyleCnt="0">
        <dgm:presLayoutVars>
          <dgm:dir/>
          <dgm:resizeHandles val="exact"/>
        </dgm:presLayoutVars>
      </dgm:prSet>
      <dgm:spPr/>
    </dgm:pt>
    <dgm:pt modelId="{0F04F00A-2DF8-49E0-AE12-B96BD069DC7F}" type="pres">
      <dgm:prSet presAssocID="{DB8BB359-EEF8-4D59-822B-393B47F84A3E}" presName="compNode" presStyleCnt="0"/>
      <dgm:spPr/>
    </dgm:pt>
    <dgm:pt modelId="{303F8A41-E6B9-492C-915F-BB1D94D1FBA9}" type="pres">
      <dgm:prSet presAssocID="{DB8BB359-EEF8-4D59-822B-393B47F84A3E}" presName="bgRect" presStyleLbl="bgShp" presStyleIdx="0" presStyleCnt="3"/>
      <dgm:spPr/>
    </dgm:pt>
    <dgm:pt modelId="{14C1006E-3FB1-490C-802C-0D9707053071}" type="pres">
      <dgm:prSet presAssocID="{DB8BB359-EEF8-4D59-822B-393B47F84A3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A25915DE-A9D6-40A9-B04C-E30A3E9B3432}" type="pres">
      <dgm:prSet presAssocID="{DB8BB359-EEF8-4D59-822B-393B47F84A3E}" presName="spaceRect" presStyleCnt="0"/>
      <dgm:spPr/>
    </dgm:pt>
    <dgm:pt modelId="{B8B97609-12C2-4172-9E0D-87C3665C4EC5}" type="pres">
      <dgm:prSet presAssocID="{DB8BB359-EEF8-4D59-822B-393B47F84A3E}" presName="parTx" presStyleLbl="revTx" presStyleIdx="0" presStyleCnt="3">
        <dgm:presLayoutVars>
          <dgm:chMax val="0"/>
          <dgm:chPref val="0"/>
        </dgm:presLayoutVars>
      </dgm:prSet>
      <dgm:spPr/>
    </dgm:pt>
    <dgm:pt modelId="{E8C9BD81-6801-4EC1-A468-1C2C9A305CE8}" type="pres">
      <dgm:prSet presAssocID="{DB65F55B-1D68-4D01-8CA0-45592218427D}" presName="sibTrans" presStyleCnt="0"/>
      <dgm:spPr/>
    </dgm:pt>
    <dgm:pt modelId="{2BF8A1FD-F2FF-49D0-9E7D-2162626D7668}" type="pres">
      <dgm:prSet presAssocID="{84F1E6F4-73C4-4727-82C4-4367A1691F53}" presName="compNode" presStyleCnt="0"/>
      <dgm:spPr/>
    </dgm:pt>
    <dgm:pt modelId="{140F2CF9-510B-4DE7-B47A-22C6A93FE3A7}" type="pres">
      <dgm:prSet presAssocID="{84F1E6F4-73C4-4727-82C4-4367A1691F53}" presName="bgRect" presStyleLbl="bgShp" presStyleIdx="1" presStyleCnt="3"/>
      <dgm:spPr/>
    </dgm:pt>
    <dgm:pt modelId="{9CB026A7-66EA-4939-8E6D-5FF8862D4D92}" type="pres">
      <dgm:prSet presAssocID="{84F1E6F4-73C4-4727-82C4-4367A1691F5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E015A71-D670-42A1-9967-80563DB98CBC}" type="pres">
      <dgm:prSet presAssocID="{84F1E6F4-73C4-4727-82C4-4367A1691F53}" presName="spaceRect" presStyleCnt="0"/>
      <dgm:spPr/>
    </dgm:pt>
    <dgm:pt modelId="{73D5781E-AE6E-45C1-9CF3-51BBCF7264AA}" type="pres">
      <dgm:prSet presAssocID="{84F1E6F4-73C4-4727-82C4-4367A1691F53}" presName="parTx" presStyleLbl="revTx" presStyleIdx="1" presStyleCnt="3">
        <dgm:presLayoutVars>
          <dgm:chMax val="0"/>
          <dgm:chPref val="0"/>
        </dgm:presLayoutVars>
      </dgm:prSet>
      <dgm:spPr/>
    </dgm:pt>
    <dgm:pt modelId="{EF60E54C-1C30-4C3F-952C-A759A517DFAA}" type="pres">
      <dgm:prSet presAssocID="{F7BB091D-F113-4B1D-9380-2054876AA091}" presName="sibTrans" presStyleCnt="0"/>
      <dgm:spPr/>
    </dgm:pt>
    <dgm:pt modelId="{9D2C964D-2506-49F9-951F-E489B8C1EAB4}" type="pres">
      <dgm:prSet presAssocID="{153C9DC6-F70A-470A-B0EA-E08627ADD2C3}" presName="compNode" presStyleCnt="0"/>
      <dgm:spPr/>
    </dgm:pt>
    <dgm:pt modelId="{5C33B23E-6515-4FBF-9646-8BA0F9956A7F}" type="pres">
      <dgm:prSet presAssocID="{153C9DC6-F70A-470A-B0EA-E08627ADD2C3}" presName="bgRect" presStyleLbl="bgShp" presStyleIdx="2" presStyleCnt="3"/>
      <dgm:spPr/>
    </dgm:pt>
    <dgm:pt modelId="{1527DD0C-8025-46D4-841E-58E94474F928}" type="pres">
      <dgm:prSet presAssocID="{153C9DC6-F70A-470A-B0EA-E08627ADD2C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9B38FE3-6D25-43B9-8728-B7BD335A3106}" type="pres">
      <dgm:prSet presAssocID="{153C9DC6-F70A-470A-B0EA-E08627ADD2C3}" presName="spaceRect" presStyleCnt="0"/>
      <dgm:spPr/>
    </dgm:pt>
    <dgm:pt modelId="{E8E6E80D-F541-4760-A71A-5A4BCFE6DDD8}" type="pres">
      <dgm:prSet presAssocID="{153C9DC6-F70A-470A-B0EA-E08627ADD2C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E333D14-A7A4-45E0-B82D-4FFEB2B68C42}" srcId="{55B32654-1927-4607-98B4-574007E8CAF8}" destId="{DB8BB359-EEF8-4D59-822B-393B47F84A3E}" srcOrd="0" destOrd="0" parTransId="{E50AD9F3-9F67-412F-A334-89689790C074}" sibTransId="{DB65F55B-1D68-4D01-8CA0-45592218427D}"/>
    <dgm:cxn modelId="{8103911A-3612-4D24-AC31-61DB43AD4713}" srcId="{55B32654-1927-4607-98B4-574007E8CAF8}" destId="{153C9DC6-F70A-470A-B0EA-E08627ADD2C3}" srcOrd="2" destOrd="0" parTransId="{60A6F800-FEB0-4D6D-9405-C06801AA9B1E}" sibTransId="{2CADA339-3277-4A61-8E2D-5E120DEC6C71}"/>
    <dgm:cxn modelId="{D01C6F2D-D598-4118-9742-1732DF2619B5}" type="presOf" srcId="{55B32654-1927-4607-98B4-574007E8CAF8}" destId="{2714F70E-1577-438A-B6CB-8CEF7EC84839}" srcOrd="0" destOrd="0" presId="urn:microsoft.com/office/officeart/2018/2/layout/IconVerticalSolidList"/>
    <dgm:cxn modelId="{DF93643C-75AA-4E57-A44E-4F7E1D201C7C}" srcId="{55B32654-1927-4607-98B4-574007E8CAF8}" destId="{84F1E6F4-73C4-4727-82C4-4367A1691F53}" srcOrd="1" destOrd="0" parTransId="{8E30B5B2-26AE-4929-851D-F4E12E855A79}" sibTransId="{F7BB091D-F113-4B1D-9380-2054876AA091}"/>
    <dgm:cxn modelId="{19BC3A58-52AA-42B5-8453-9DFA8E3D2A1C}" type="presOf" srcId="{84F1E6F4-73C4-4727-82C4-4367A1691F53}" destId="{73D5781E-AE6E-45C1-9CF3-51BBCF7264AA}" srcOrd="0" destOrd="0" presId="urn:microsoft.com/office/officeart/2018/2/layout/IconVerticalSolidList"/>
    <dgm:cxn modelId="{0CC37391-7D9C-47E9-B1BC-ECC70727B64B}" type="presOf" srcId="{153C9DC6-F70A-470A-B0EA-E08627ADD2C3}" destId="{E8E6E80D-F541-4760-A71A-5A4BCFE6DDD8}" srcOrd="0" destOrd="0" presId="urn:microsoft.com/office/officeart/2018/2/layout/IconVerticalSolidList"/>
    <dgm:cxn modelId="{F0630AC4-684E-453F-A18F-DAFB1731E56C}" type="presOf" srcId="{DB8BB359-EEF8-4D59-822B-393B47F84A3E}" destId="{B8B97609-12C2-4172-9E0D-87C3665C4EC5}" srcOrd="0" destOrd="0" presId="urn:microsoft.com/office/officeart/2018/2/layout/IconVerticalSolidList"/>
    <dgm:cxn modelId="{D98C4704-3467-4786-9FB1-929F8A048960}" type="presParOf" srcId="{2714F70E-1577-438A-B6CB-8CEF7EC84839}" destId="{0F04F00A-2DF8-49E0-AE12-B96BD069DC7F}" srcOrd="0" destOrd="0" presId="urn:microsoft.com/office/officeart/2018/2/layout/IconVerticalSolidList"/>
    <dgm:cxn modelId="{2DFC786E-A5CF-4C9C-B76E-F1406689510C}" type="presParOf" srcId="{0F04F00A-2DF8-49E0-AE12-B96BD069DC7F}" destId="{303F8A41-E6B9-492C-915F-BB1D94D1FBA9}" srcOrd="0" destOrd="0" presId="urn:microsoft.com/office/officeart/2018/2/layout/IconVerticalSolidList"/>
    <dgm:cxn modelId="{13AC0511-8B1A-4C24-A241-DACD7AA5C21C}" type="presParOf" srcId="{0F04F00A-2DF8-49E0-AE12-B96BD069DC7F}" destId="{14C1006E-3FB1-490C-802C-0D9707053071}" srcOrd="1" destOrd="0" presId="urn:microsoft.com/office/officeart/2018/2/layout/IconVerticalSolidList"/>
    <dgm:cxn modelId="{AEBCA8FD-3C45-415C-9CAC-904386E15C3C}" type="presParOf" srcId="{0F04F00A-2DF8-49E0-AE12-B96BD069DC7F}" destId="{A25915DE-A9D6-40A9-B04C-E30A3E9B3432}" srcOrd="2" destOrd="0" presId="urn:microsoft.com/office/officeart/2018/2/layout/IconVerticalSolidList"/>
    <dgm:cxn modelId="{3D539A56-57D5-454B-9FDC-74B1CDD84690}" type="presParOf" srcId="{0F04F00A-2DF8-49E0-AE12-B96BD069DC7F}" destId="{B8B97609-12C2-4172-9E0D-87C3665C4EC5}" srcOrd="3" destOrd="0" presId="urn:microsoft.com/office/officeart/2018/2/layout/IconVerticalSolidList"/>
    <dgm:cxn modelId="{3397BDD6-1B8D-4E54-85DA-A3C45408A5A4}" type="presParOf" srcId="{2714F70E-1577-438A-B6CB-8CEF7EC84839}" destId="{E8C9BD81-6801-4EC1-A468-1C2C9A305CE8}" srcOrd="1" destOrd="0" presId="urn:microsoft.com/office/officeart/2018/2/layout/IconVerticalSolidList"/>
    <dgm:cxn modelId="{43754F6C-196D-41B0-98AF-D663981ED241}" type="presParOf" srcId="{2714F70E-1577-438A-B6CB-8CEF7EC84839}" destId="{2BF8A1FD-F2FF-49D0-9E7D-2162626D7668}" srcOrd="2" destOrd="0" presId="urn:microsoft.com/office/officeart/2018/2/layout/IconVerticalSolidList"/>
    <dgm:cxn modelId="{B32CA457-5DBD-49BF-8C6C-313E45AD39E3}" type="presParOf" srcId="{2BF8A1FD-F2FF-49D0-9E7D-2162626D7668}" destId="{140F2CF9-510B-4DE7-B47A-22C6A93FE3A7}" srcOrd="0" destOrd="0" presId="urn:microsoft.com/office/officeart/2018/2/layout/IconVerticalSolidList"/>
    <dgm:cxn modelId="{8AFC7112-3EDB-404D-80E3-133C18CB29C5}" type="presParOf" srcId="{2BF8A1FD-F2FF-49D0-9E7D-2162626D7668}" destId="{9CB026A7-66EA-4939-8E6D-5FF8862D4D92}" srcOrd="1" destOrd="0" presId="urn:microsoft.com/office/officeart/2018/2/layout/IconVerticalSolidList"/>
    <dgm:cxn modelId="{86476C58-5AA3-4565-8569-ED5D1CCB7452}" type="presParOf" srcId="{2BF8A1FD-F2FF-49D0-9E7D-2162626D7668}" destId="{8E015A71-D670-42A1-9967-80563DB98CBC}" srcOrd="2" destOrd="0" presId="urn:microsoft.com/office/officeart/2018/2/layout/IconVerticalSolidList"/>
    <dgm:cxn modelId="{115362AE-939E-4A30-A2D1-AD7A859DBFF3}" type="presParOf" srcId="{2BF8A1FD-F2FF-49D0-9E7D-2162626D7668}" destId="{73D5781E-AE6E-45C1-9CF3-51BBCF7264AA}" srcOrd="3" destOrd="0" presId="urn:microsoft.com/office/officeart/2018/2/layout/IconVerticalSolidList"/>
    <dgm:cxn modelId="{76BC790B-A231-4611-B75A-EE71CCA2772E}" type="presParOf" srcId="{2714F70E-1577-438A-B6CB-8CEF7EC84839}" destId="{EF60E54C-1C30-4C3F-952C-A759A517DFAA}" srcOrd="3" destOrd="0" presId="urn:microsoft.com/office/officeart/2018/2/layout/IconVerticalSolidList"/>
    <dgm:cxn modelId="{EA697D70-786A-4935-8D1D-88C81FBA34E4}" type="presParOf" srcId="{2714F70E-1577-438A-B6CB-8CEF7EC84839}" destId="{9D2C964D-2506-49F9-951F-E489B8C1EAB4}" srcOrd="4" destOrd="0" presId="urn:microsoft.com/office/officeart/2018/2/layout/IconVerticalSolidList"/>
    <dgm:cxn modelId="{736BACF3-BA2C-490A-BA01-4A28224253DC}" type="presParOf" srcId="{9D2C964D-2506-49F9-951F-E489B8C1EAB4}" destId="{5C33B23E-6515-4FBF-9646-8BA0F9956A7F}" srcOrd="0" destOrd="0" presId="urn:microsoft.com/office/officeart/2018/2/layout/IconVerticalSolidList"/>
    <dgm:cxn modelId="{849141EB-CC4B-44F8-ABF6-53D95F1D977F}" type="presParOf" srcId="{9D2C964D-2506-49F9-951F-E489B8C1EAB4}" destId="{1527DD0C-8025-46D4-841E-58E94474F928}" srcOrd="1" destOrd="0" presId="urn:microsoft.com/office/officeart/2018/2/layout/IconVerticalSolidList"/>
    <dgm:cxn modelId="{72130CC5-C2AB-40C0-8D32-BAA6633DB4A2}" type="presParOf" srcId="{9D2C964D-2506-49F9-951F-E489B8C1EAB4}" destId="{19B38FE3-6D25-43B9-8728-B7BD335A3106}" srcOrd="2" destOrd="0" presId="urn:microsoft.com/office/officeart/2018/2/layout/IconVerticalSolidList"/>
    <dgm:cxn modelId="{F07D45CD-6DF2-498A-9DEB-7593E787817D}" type="presParOf" srcId="{9D2C964D-2506-49F9-951F-E489B8C1EAB4}" destId="{E8E6E80D-F541-4760-A71A-5A4BCFE6DD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138850-2F9A-46F2-AB86-E7A9D842D188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7933B5-7898-4AFE-9B56-F488A6088587}">
      <dgm:prSet/>
      <dgm:spPr/>
      <dgm:t>
        <a:bodyPr/>
        <a:lstStyle/>
        <a:p>
          <a:r>
            <a:rPr lang="en-GB"/>
            <a:t>Kernel Mode</a:t>
          </a:r>
          <a:endParaRPr lang="en-US"/>
        </a:p>
      </dgm:t>
    </dgm:pt>
    <dgm:pt modelId="{E6852611-1D9A-4172-BEED-BCA822A2CE4F}" type="parTrans" cxnId="{46A6936F-1F67-418D-AD45-B27A599A6B14}">
      <dgm:prSet/>
      <dgm:spPr/>
      <dgm:t>
        <a:bodyPr/>
        <a:lstStyle/>
        <a:p>
          <a:endParaRPr lang="en-US"/>
        </a:p>
      </dgm:t>
    </dgm:pt>
    <dgm:pt modelId="{F24A3EB4-71BD-435C-BA1A-196996EF7F83}" type="sibTrans" cxnId="{46A6936F-1F67-418D-AD45-B27A599A6B14}">
      <dgm:prSet/>
      <dgm:spPr/>
      <dgm:t>
        <a:bodyPr/>
        <a:lstStyle/>
        <a:p>
          <a:endParaRPr lang="en-US"/>
        </a:p>
      </dgm:t>
    </dgm:pt>
    <dgm:pt modelId="{5189D32E-D90B-4730-B066-B79172A01C75}">
      <dgm:prSet/>
      <dgm:spPr/>
      <dgm:t>
        <a:bodyPr/>
        <a:lstStyle/>
        <a:p>
          <a:r>
            <a:rPr lang="en-GB"/>
            <a:t>Like super-user: all powerful</a:t>
          </a:r>
          <a:endParaRPr lang="en-US"/>
        </a:p>
      </dgm:t>
    </dgm:pt>
    <dgm:pt modelId="{AB530544-70C6-4FB7-BDEE-EF270261821F}" type="parTrans" cxnId="{A263415C-2E23-4C48-86CA-2E26034C45BA}">
      <dgm:prSet/>
      <dgm:spPr/>
      <dgm:t>
        <a:bodyPr/>
        <a:lstStyle/>
        <a:p>
          <a:endParaRPr lang="en-US"/>
        </a:p>
      </dgm:t>
    </dgm:pt>
    <dgm:pt modelId="{B3DEAED1-20F2-4647-8724-29F2C69FB8AA}" type="sibTrans" cxnId="{A263415C-2E23-4C48-86CA-2E26034C45BA}">
      <dgm:prSet/>
      <dgm:spPr/>
      <dgm:t>
        <a:bodyPr/>
        <a:lstStyle/>
        <a:p>
          <a:endParaRPr lang="en-US"/>
        </a:p>
      </dgm:t>
    </dgm:pt>
    <dgm:pt modelId="{7A9B0C54-7AD7-4162-9B66-8AE340B2DD86}">
      <dgm:prSet/>
      <dgm:spPr/>
      <dgm:t>
        <a:bodyPr/>
        <a:lstStyle/>
        <a:p>
          <a:r>
            <a:rPr lang="en-GB"/>
            <a:t>Can execute any machine instruction</a:t>
          </a:r>
          <a:endParaRPr lang="en-US"/>
        </a:p>
      </dgm:t>
    </dgm:pt>
    <dgm:pt modelId="{CB40265F-D931-4EF6-A54A-EEF6B32AB3A0}" type="parTrans" cxnId="{68E2E680-AC9F-4547-A074-A6CA79E0AA6E}">
      <dgm:prSet/>
      <dgm:spPr/>
      <dgm:t>
        <a:bodyPr/>
        <a:lstStyle/>
        <a:p>
          <a:endParaRPr lang="en-US"/>
        </a:p>
      </dgm:t>
    </dgm:pt>
    <dgm:pt modelId="{017949F5-FE4A-434B-9D13-D9ABFEA4176E}" type="sibTrans" cxnId="{68E2E680-AC9F-4547-A074-A6CA79E0AA6E}">
      <dgm:prSet/>
      <dgm:spPr/>
      <dgm:t>
        <a:bodyPr/>
        <a:lstStyle/>
        <a:p>
          <a:endParaRPr lang="en-US"/>
        </a:p>
      </dgm:t>
    </dgm:pt>
    <dgm:pt modelId="{244EE983-8E24-470D-B9F5-73246C855124}">
      <dgm:prSet/>
      <dgm:spPr/>
      <dgm:t>
        <a:bodyPr/>
        <a:lstStyle/>
        <a:p>
          <a:r>
            <a:rPr lang="en-GB"/>
            <a:t>User Mode</a:t>
          </a:r>
          <a:endParaRPr lang="en-US"/>
        </a:p>
      </dgm:t>
    </dgm:pt>
    <dgm:pt modelId="{AEE39A9A-79B6-40EF-AA6D-B0343240C571}" type="parTrans" cxnId="{140E5EA7-64B8-4C8B-90FB-087D1F8AF27D}">
      <dgm:prSet/>
      <dgm:spPr/>
      <dgm:t>
        <a:bodyPr/>
        <a:lstStyle/>
        <a:p>
          <a:endParaRPr lang="en-US"/>
        </a:p>
      </dgm:t>
    </dgm:pt>
    <dgm:pt modelId="{5BACE0D3-3FCB-4907-BD88-620FA6E44942}" type="sibTrans" cxnId="{140E5EA7-64B8-4C8B-90FB-087D1F8AF27D}">
      <dgm:prSet/>
      <dgm:spPr/>
      <dgm:t>
        <a:bodyPr/>
        <a:lstStyle/>
        <a:p>
          <a:endParaRPr lang="en-US"/>
        </a:p>
      </dgm:t>
    </dgm:pt>
    <dgm:pt modelId="{191F7BBB-7D2D-48F5-9BC2-17EA0E8D00E6}">
      <dgm:prSet/>
      <dgm:spPr/>
      <dgm:t>
        <a:bodyPr/>
        <a:lstStyle/>
        <a:p>
          <a:r>
            <a:rPr lang="en-GB"/>
            <a:t>Like ordinary user: limited</a:t>
          </a:r>
          <a:endParaRPr lang="en-US"/>
        </a:p>
      </dgm:t>
    </dgm:pt>
    <dgm:pt modelId="{1CA5DC61-CF6A-44C5-B5BB-CF8BB5554D0E}" type="parTrans" cxnId="{C39D8603-06DA-446B-8175-BB4FBD14DCA7}">
      <dgm:prSet/>
      <dgm:spPr/>
      <dgm:t>
        <a:bodyPr/>
        <a:lstStyle/>
        <a:p>
          <a:endParaRPr lang="en-US"/>
        </a:p>
      </dgm:t>
    </dgm:pt>
    <dgm:pt modelId="{04B26D78-EDCE-40B9-BEED-121CC7446D58}" type="sibTrans" cxnId="{C39D8603-06DA-446B-8175-BB4FBD14DCA7}">
      <dgm:prSet/>
      <dgm:spPr/>
      <dgm:t>
        <a:bodyPr/>
        <a:lstStyle/>
        <a:p>
          <a:endParaRPr lang="en-US"/>
        </a:p>
      </dgm:t>
    </dgm:pt>
    <dgm:pt modelId="{BE9011D0-A099-4011-A1C6-3E08EA28AEF3}">
      <dgm:prSet/>
      <dgm:spPr/>
      <dgm:t>
        <a:bodyPr/>
        <a:lstStyle/>
        <a:p>
          <a:r>
            <a:rPr lang="en-GB"/>
            <a:t>Attempts to execute some instructions will TRAP</a:t>
          </a:r>
          <a:endParaRPr lang="en-US"/>
        </a:p>
      </dgm:t>
    </dgm:pt>
    <dgm:pt modelId="{9E280C46-E46B-4A41-AC8A-841C7DD05519}" type="parTrans" cxnId="{359DF764-6406-4775-AC1E-905F36642303}">
      <dgm:prSet/>
      <dgm:spPr/>
      <dgm:t>
        <a:bodyPr/>
        <a:lstStyle/>
        <a:p>
          <a:endParaRPr lang="en-US"/>
        </a:p>
      </dgm:t>
    </dgm:pt>
    <dgm:pt modelId="{61E9EBE5-DE18-4934-AB87-0803226C3E8D}" type="sibTrans" cxnId="{359DF764-6406-4775-AC1E-905F36642303}">
      <dgm:prSet/>
      <dgm:spPr/>
      <dgm:t>
        <a:bodyPr/>
        <a:lstStyle/>
        <a:p>
          <a:endParaRPr lang="en-US"/>
        </a:p>
      </dgm:t>
    </dgm:pt>
    <dgm:pt modelId="{4B52B2D2-D7D6-40D1-9265-47CB7D7A1D35}">
      <dgm:prSet/>
      <dgm:spPr/>
      <dgm:t>
        <a:bodyPr/>
        <a:lstStyle/>
        <a:p>
          <a:r>
            <a:rPr lang="en-GB"/>
            <a:t>Attempts to access some memory locations will TRAP</a:t>
          </a:r>
          <a:endParaRPr lang="en-US"/>
        </a:p>
      </dgm:t>
    </dgm:pt>
    <dgm:pt modelId="{9A7910AB-B882-480B-BF7F-8055F0DFF320}" type="parTrans" cxnId="{C68BAA7B-AC4E-4FC3-AD51-22B12C1AE7B6}">
      <dgm:prSet/>
      <dgm:spPr/>
      <dgm:t>
        <a:bodyPr/>
        <a:lstStyle/>
        <a:p>
          <a:endParaRPr lang="en-US"/>
        </a:p>
      </dgm:t>
    </dgm:pt>
    <dgm:pt modelId="{0153F856-B634-4F0E-9AAB-0F406EF2F1C2}" type="sibTrans" cxnId="{C68BAA7B-AC4E-4FC3-AD51-22B12C1AE7B6}">
      <dgm:prSet/>
      <dgm:spPr/>
      <dgm:t>
        <a:bodyPr/>
        <a:lstStyle/>
        <a:p>
          <a:endParaRPr lang="en-US"/>
        </a:p>
      </dgm:t>
    </dgm:pt>
    <dgm:pt modelId="{17D2C5FF-2716-1A49-8463-7BF9B56D8E64}" type="pres">
      <dgm:prSet presAssocID="{59138850-2F9A-46F2-AB86-E7A9D842D188}" presName="linear" presStyleCnt="0">
        <dgm:presLayoutVars>
          <dgm:dir/>
          <dgm:animLvl val="lvl"/>
          <dgm:resizeHandles val="exact"/>
        </dgm:presLayoutVars>
      </dgm:prSet>
      <dgm:spPr/>
    </dgm:pt>
    <dgm:pt modelId="{A9957A66-F9EA-BF4E-AFBB-F703A25C3053}" type="pres">
      <dgm:prSet presAssocID="{A37933B5-7898-4AFE-9B56-F488A6088587}" presName="parentLin" presStyleCnt="0"/>
      <dgm:spPr/>
    </dgm:pt>
    <dgm:pt modelId="{50502F0F-8E6C-4D49-889A-1CD76B7F48FC}" type="pres">
      <dgm:prSet presAssocID="{A37933B5-7898-4AFE-9B56-F488A6088587}" presName="parentLeftMargin" presStyleLbl="node1" presStyleIdx="0" presStyleCnt="2"/>
      <dgm:spPr/>
    </dgm:pt>
    <dgm:pt modelId="{95FA742B-EB20-8848-93BC-F5787EF50990}" type="pres">
      <dgm:prSet presAssocID="{A37933B5-7898-4AFE-9B56-F488A608858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FB65BDB-6777-AC44-91AE-4D131EDDC5AA}" type="pres">
      <dgm:prSet presAssocID="{A37933B5-7898-4AFE-9B56-F488A6088587}" presName="negativeSpace" presStyleCnt="0"/>
      <dgm:spPr/>
    </dgm:pt>
    <dgm:pt modelId="{CE0EF874-A253-3B48-98FE-ACD4B973255B}" type="pres">
      <dgm:prSet presAssocID="{A37933B5-7898-4AFE-9B56-F488A6088587}" presName="childText" presStyleLbl="conFgAcc1" presStyleIdx="0" presStyleCnt="2">
        <dgm:presLayoutVars>
          <dgm:bulletEnabled val="1"/>
        </dgm:presLayoutVars>
      </dgm:prSet>
      <dgm:spPr/>
    </dgm:pt>
    <dgm:pt modelId="{D8F662E6-839B-F944-B174-2A4416D97580}" type="pres">
      <dgm:prSet presAssocID="{F24A3EB4-71BD-435C-BA1A-196996EF7F83}" presName="spaceBetweenRectangles" presStyleCnt="0"/>
      <dgm:spPr/>
    </dgm:pt>
    <dgm:pt modelId="{914DC452-70E5-3E42-9640-E6A95984CDE1}" type="pres">
      <dgm:prSet presAssocID="{244EE983-8E24-470D-B9F5-73246C855124}" presName="parentLin" presStyleCnt="0"/>
      <dgm:spPr/>
    </dgm:pt>
    <dgm:pt modelId="{B414D9AB-F734-BD45-A1A6-DECB38529B8D}" type="pres">
      <dgm:prSet presAssocID="{244EE983-8E24-470D-B9F5-73246C855124}" presName="parentLeftMargin" presStyleLbl="node1" presStyleIdx="0" presStyleCnt="2"/>
      <dgm:spPr/>
    </dgm:pt>
    <dgm:pt modelId="{5CDBBACA-1438-784D-9B96-02D292F2C534}" type="pres">
      <dgm:prSet presAssocID="{244EE983-8E24-470D-B9F5-73246C85512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FD9B163-3C83-124C-9DA6-F8CCBE4DCC21}" type="pres">
      <dgm:prSet presAssocID="{244EE983-8E24-470D-B9F5-73246C855124}" presName="negativeSpace" presStyleCnt="0"/>
      <dgm:spPr/>
    </dgm:pt>
    <dgm:pt modelId="{48A5AC8B-E3D6-D841-A6AD-D109AC05B489}" type="pres">
      <dgm:prSet presAssocID="{244EE983-8E24-470D-B9F5-73246C855124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39D8603-06DA-446B-8175-BB4FBD14DCA7}" srcId="{244EE983-8E24-470D-B9F5-73246C855124}" destId="{191F7BBB-7D2D-48F5-9BC2-17EA0E8D00E6}" srcOrd="0" destOrd="0" parTransId="{1CA5DC61-CF6A-44C5-B5BB-CF8BB5554D0E}" sibTransId="{04B26D78-EDCE-40B9-BEED-121CC7446D58}"/>
    <dgm:cxn modelId="{44289B04-25BD-434E-990D-55B595AB2EFA}" type="presOf" srcId="{5189D32E-D90B-4730-B066-B79172A01C75}" destId="{CE0EF874-A253-3B48-98FE-ACD4B973255B}" srcOrd="0" destOrd="0" presId="urn:microsoft.com/office/officeart/2005/8/layout/list1"/>
    <dgm:cxn modelId="{82FF540A-AD88-EB48-8708-E143A57942D2}" type="presOf" srcId="{4B52B2D2-D7D6-40D1-9265-47CB7D7A1D35}" destId="{48A5AC8B-E3D6-D841-A6AD-D109AC05B489}" srcOrd="0" destOrd="2" presId="urn:microsoft.com/office/officeart/2005/8/layout/list1"/>
    <dgm:cxn modelId="{B3AE552F-E2E0-3C49-9496-7C49876734CA}" type="presOf" srcId="{A37933B5-7898-4AFE-9B56-F488A6088587}" destId="{95FA742B-EB20-8848-93BC-F5787EF50990}" srcOrd="1" destOrd="0" presId="urn:microsoft.com/office/officeart/2005/8/layout/list1"/>
    <dgm:cxn modelId="{1E5B763F-837F-4841-8475-4730C352E2CF}" type="presOf" srcId="{BE9011D0-A099-4011-A1C6-3E08EA28AEF3}" destId="{48A5AC8B-E3D6-D841-A6AD-D109AC05B489}" srcOrd="0" destOrd="1" presId="urn:microsoft.com/office/officeart/2005/8/layout/list1"/>
    <dgm:cxn modelId="{4B77F94A-C226-F342-9DD9-86F7C5F6C0EB}" type="presOf" srcId="{A37933B5-7898-4AFE-9B56-F488A6088587}" destId="{50502F0F-8E6C-4D49-889A-1CD76B7F48FC}" srcOrd="0" destOrd="0" presId="urn:microsoft.com/office/officeart/2005/8/layout/list1"/>
    <dgm:cxn modelId="{72205451-BE48-0847-8669-4E72A6CC2A15}" type="presOf" srcId="{244EE983-8E24-470D-B9F5-73246C855124}" destId="{B414D9AB-F734-BD45-A1A6-DECB38529B8D}" srcOrd="0" destOrd="0" presId="urn:microsoft.com/office/officeart/2005/8/layout/list1"/>
    <dgm:cxn modelId="{A263415C-2E23-4C48-86CA-2E26034C45BA}" srcId="{A37933B5-7898-4AFE-9B56-F488A6088587}" destId="{5189D32E-D90B-4730-B066-B79172A01C75}" srcOrd="0" destOrd="0" parTransId="{AB530544-70C6-4FB7-BDEE-EF270261821F}" sibTransId="{B3DEAED1-20F2-4647-8724-29F2C69FB8AA}"/>
    <dgm:cxn modelId="{359DF764-6406-4775-AC1E-905F36642303}" srcId="{244EE983-8E24-470D-B9F5-73246C855124}" destId="{BE9011D0-A099-4011-A1C6-3E08EA28AEF3}" srcOrd="1" destOrd="0" parTransId="{9E280C46-E46B-4A41-AC8A-841C7DD05519}" sibTransId="{61E9EBE5-DE18-4934-AB87-0803226C3E8D}"/>
    <dgm:cxn modelId="{ECBC3866-AD9C-1340-A0D2-6286C12F6793}" type="presOf" srcId="{191F7BBB-7D2D-48F5-9BC2-17EA0E8D00E6}" destId="{48A5AC8B-E3D6-D841-A6AD-D109AC05B489}" srcOrd="0" destOrd="0" presId="urn:microsoft.com/office/officeart/2005/8/layout/list1"/>
    <dgm:cxn modelId="{46A6936F-1F67-418D-AD45-B27A599A6B14}" srcId="{59138850-2F9A-46F2-AB86-E7A9D842D188}" destId="{A37933B5-7898-4AFE-9B56-F488A6088587}" srcOrd="0" destOrd="0" parTransId="{E6852611-1D9A-4172-BEED-BCA822A2CE4F}" sibTransId="{F24A3EB4-71BD-435C-BA1A-196996EF7F83}"/>
    <dgm:cxn modelId="{C68BAA7B-AC4E-4FC3-AD51-22B12C1AE7B6}" srcId="{244EE983-8E24-470D-B9F5-73246C855124}" destId="{4B52B2D2-D7D6-40D1-9265-47CB7D7A1D35}" srcOrd="2" destOrd="0" parTransId="{9A7910AB-B882-480B-BF7F-8055F0DFF320}" sibTransId="{0153F856-B634-4F0E-9AAB-0F406EF2F1C2}"/>
    <dgm:cxn modelId="{68E2E680-AC9F-4547-A074-A6CA79E0AA6E}" srcId="{A37933B5-7898-4AFE-9B56-F488A6088587}" destId="{7A9B0C54-7AD7-4162-9B66-8AE340B2DD86}" srcOrd="1" destOrd="0" parTransId="{CB40265F-D931-4EF6-A54A-EEF6B32AB3A0}" sibTransId="{017949F5-FE4A-434B-9D13-D9ABFEA4176E}"/>
    <dgm:cxn modelId="{CC879A8D-95BE-D14C-A040-A64DA7553BDA}" type="presOf" srcId="{59138850-2F9A-46F2-AB86-E7A9D842D188}" destId="{17D2C5FF-2716-1A49-8463-7BF9B56D8E64}" srcOrd="0" destOrd="0" presId="urn:microsoft.com/office/officeart/2005/8/layout/list1"/>
    <dgm:cxn modelId="{140E5EA7-64B8-4C8B-90FB-087D1F8AF27D}" srcId="{59138850-2F9A-46F2-AB86-E7A9D842D188}" destId="{244EE983-8E24-470D-B9F5-73246C855124}" srcOrd="1" destOrd="0" parTransId="{AEE39A9A-79B6-40EF-AA6D-B0343240C571}" sibTransId="{5BACE0D3-3FCB-4907-BD88-620FA6E44942}"/>
    <dgm:cxn modelId="{3FA86ADB-5631-6F47-8522-E46792D9A8FB}" type="presOf" srcId="{7A9B0C54-7AD7-4162-9B66-8AE340B2DD86}" destId="{CE0EF874-A253-3B48-98FE-ACD4B973255B}" srcOrd="0" destOrd="1" presId="urn:microsoft.com/office/officeart/2005/8/layout/list1"/>
    <dgm:cxn modelId="{995148F6-840C-F540-ABB5-92148BFC99CE}" type="presOf" srcId="{244EE983-8E24-470D-B9F5-73246C855124}" destId="{5CDBBACA-1438-784D-9B96-02D292F2C534}" srcOrd="1" destOrd="0" presId="urn:microsoft.com/office/officeart/2005/8/layout/list1"/>
    <dgm:cxn modelId="{DB2B6CA7-2438-6844-A418-E53A4C93038B}" type="presParOf" srcId="{17D2C5FF-2716-1A49-8463-7BF9B56D8E64}" destId="{A9957A66-F9EA-BF4E-AFBB-F703A25C3053}" srcOrd="0" destOrd="0" presId="urn:microsoft.com/office/officeart/2005/8/layout/list1"/>
    <dgm:cxn modelId="{246E7BF7-9EC6-3A43-A1BB-401D1AD5AFAD}" type="presParOf" srcId="{A9957A66-F9EA-BF4E-AFBB-F703A25C3053}" destId="{50502F0F-8E6C-4D49-889A-1CD76B7F48FC}" srcOrd="0" destOrd="0" presId="urn:microsoft.com/office/officeart/2005/8/layout/list1"/>
    <dgm:cxn modelId="{1A113666-B5DD-E94D-94FB-5E8C4F3800B4}" type="presParOf" srcId="{A9957A66-F9EA-BF4E-AFBB-F703A25C3053}" destId="{95FA742B-EB20-8848-93BC-F5787EF50990}" srcOrd="1" destOrd="0" presId="urn:microsoft.com/office/officeart/2005/8/layout/list1"/>
    <dgm:cxn modelId="{504C8DA8-9B30-CD4E-AB09-BFFD89BFCE66}" type="presParOf" srcId="{17D2C5FF-2716-1A49-8463-7BF9B56D8E64}" destId="{AFB65BDB-6777-AC44-91AE-4D131EDDC5AA}" srcOrd="1" destOrd="0" presId="urn:microsoft.com/office/officeart/2005/8/layout/list1"/>
    <dgm:cxn modelId="{65890372-406E-AA4E-B6EB-FFF22FD4998C}" type="presParOf" srcId="{17D2C5FF-2716-1A49-8463-7BF9B56D8E64}" destId="{CE0EF874-A253-3B48-98FE-ACD4B973255B}" srcOrd="2" destOrd="0" presId="urn:microsoft.com/office/officeart/2005/8/layout/list1"/>
    <dgm:cxn modelId="{2A6867A6-BB0D-B843-A4BE-DACA09B5E8AF}" type="presParOf" srcId="{17D2C5FF-2716-1A49-8463-7BF9B56D8E64}" destId="{D8F662E6-839B-F944-B174-2A4416D97580}" srcOrd="3" destOrd="0" presId="urn:microsoft.com/office/officeart/2005/8/layout/list1"/>
    <dgm:cxn modelId="{E43E1139-1F9A-694A-A7A1-20E2613E8F52}" type="presParOf" srcId="{17D2C5FF-2716-1A49-8463-7BF9B56D8E64}" destId="{914DC452-70E5-3E42-9640-E6A95984CDE1}" srcOrd="4" destOrd="0" presId="urn:microsoft.com/office/officeart/2005/8/layout/list1"/>
    <dgm:cxn modelId="{6301AD57-8EC8-9042-9A60-DA27B57B317E}" type="presParOf" srcId="{914DC452-70E5-3E42-9640-E6A95984CDE1}" destId="{B414D9AB-F734-BD45-A1A6-DECB38529B8D}" srcOrd="0" destOrd="0" presId="urn:microsoft.com/office/officeart/2005/8/layout/list1"/>
    <dgm:cxn modelId="{FE803A17-1DB5-D744-83AD-D6E7313060B8}" type="presParOf" srcId="{914DC452-70E5-3E42-9640-E6A95984CDE1}" destId="{5CDBBACA-1438-784D-9B96-02D292F2C534}" srcOrd="1" destOrd="0" presId="urn:microsoft.com/office/officeart/2005/8/layout/list1"/>
    <dgm:cxn modelId="{2B211DDA-4B37-B448-AA7C-D57F90152454}" type="presParOf" srcId="{17D2C5FF-2716-1A49-8463-7BF9B56D8E64}" destId="{3FD9B163-3C83-124C-9DA6-F8CCBE4DCC21}" srcOrd="5" destOrd="0" presId="urn:microsoft.com/office/officeart/2005/8/layout/list1"/>
    <dgm:cxn modelId="{702AA89B-0205-1441-A02E-FC81FE51F68A}" type="presParOf" srcId="{17D2C5FF-2716-1A49-8463-7BF9B56D8E64}" destId="{48A5AC8B-E3D6-D841-A6AD-D109AC05B489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5766B8-3863-482D-BFB7-09CBDF5406B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54F19D-9982-4D5C-8902-EA03B43B24E4}">
      <dgm:prSet/>
      <dgm:spPr/>
      <dgm:t>
        <a:bodyPr/>
        <a:lstStyle/>
        <a:p>
          <a:r>
            <a:rPr lang="en-US"/>
            <a:t>The kernel is the key component of the operating system</a:t>
          </a:r>
        </a:p>
      </dgm:t>
    </dgm:pt>
    <dgm:pt modelId="{B58FBE5C-D102-4C2A-8D36-1CECA8AF5E73}" type="parTrans" cxnId="{A07A57F8-959B-4093-AF65-7AEDA8756D59}">
      <dgm:prSet/>
      <dgm:spPr/>
      <dgm:t>
        <a:bodyPr/>
        <a:lstStyle/>
        <a:p>
          <a:endParaRPr lang="en-US"/>
        </a:p>
      </dgm:t>
    </dgm:pt>
    <dgm:pt modelId="{6A9BEBE0-BC09-4CFE-A9BD-25B427DCD330}" type="sibTrans" cxnId="{A07A57F8-959B-4093-AF65-7AEDA8756D59}">
      <dgm:prSet/>
      <dgm:spPr/>
      <dgm:t>
        <a:bodyPr/>
        <a:lstStyle/>
        <a:p>
          <a:endParaRPr lang="en-US"/>
        </a:p>
      </dgm:t>
    </dgm:pt>
    <dgm:pt modelId="{117DDD67-193D-4C3E-A0E5-D4B58D7DC570}">
      <dgm:prSet/>
      <dgm:spPr/>
      <dgm:t>
        <a:bodyPr/>
        <a:lstStyle/>
        <a:p>
          <a:r>
            <a:rPr lang="en-US"/>
            <a:t>This core component of the operating system houses a number of functional blocks</a:t>
          </a:r>
        </a:p>
      </dgm:t>
    </dgm:pt>
    <dgm:pt modelId="{3A1152D2-EEDA-4500-8A62-C88673862DD7}" type="parTrans" cxnId="{513DF95B-C158-48D2-9CA4-75DE1D5E29EA}">
      <dgm:prSet/>
      <dgm:spPr/>
      <dgm:t>
        <a:bodyPr/>
        <a:lstStyle/>
        <a:p>
          <a:endParaRPr lang="en-US"/>
        </a:p>
      </dgm:t>
    </dgm:pt>
    <dgm:pt modelId="{7263B95B-3A32-45AF-A8D3-9E052F313A5A}" type="sibTrans" cxnId="{513DF95B-C158-48D2-9CA4-75DE1D5E29EA}">
      <dgm:prSet/>
      <dgm:spPr/>
      <dgm:t>
        <a:bodyPr/>
        <a:lstStyle/>
        <a:p>
          <a:endParaRPr lang="en-US"/>
        </a:p>
      </dgm:t>
    </dgm:pt>
    <dgm:pt modelId="{76A7F899-1D23-4AC3-92CC-8746BE15B231}">
      <dgm:prSet/>
      <dgm:spPr/>
      <dgm:t>
        <a:bodyPr/>
        <a:lstStyle/>
        <a:p>
          <a:r>
            <a:rPr lang="en-US"/>
            <a:t>The task scheduler</a:t>
          </a:r>
        </a:p>
      </dgm:t>
    </dgm:pt>
    <dgm:pt modelId="{FBC088E1-D0B3-4601-BBA9-09ACBADC8BD0}" type="parTrans" cxnId="{5A5BCAE6-0E10-4C9A-A05C-CA54518479F7}">
      <dgm:prSet/>
      <dgm:spPr/>
      <dgm:t>
        <a:bodyPr/>
        <a:lstStyle/>
        <a:p>
          <a:endParaRPr lang="en-US"/>
        </a:p>
      </dgm:t>
    </dgm:pt>
    <dgm:pt modelId="{B3F0D4D3-F80C-4944-9D3C-35A44CD231C6}" type="sibTrans" cxnId="{5A5BCAE6-0E10-4C9A-A05C-CA54518479F7}">
      <dgm:prSet/>
      <dgm:spPr/>
      <dgm:t>
        <a:bodyPr/>
        <a:lstStyle/>
        <a:p>
          <a:endParaRPr lang="en-US"/>
        </a:p>
      </dgm:t>
    </dgm:pt>
    <dgm:pt modelId="{612C0720-0E6E-4839-9F38-EE2C0C07B5C6}">
      <dgm:prSet/>
      <dgm:spPr/>
      <dgm:t>
        <a:bodyPr/>
        <a:lstStyle/>
        <a:p>
          <a:r>
            <a:rPr lang="en-US"/>
            <a:t>File system interaction</a:t>
          </a:r>
        </a:p>
      </dgm:t>
    </dgm:pt>
    <dgm:pt modelId="{5DD2CC50-FA65-4614-973E-2269BC0ABB01}" type="parTrans" cxnId="{5B2DF0C6-4ED8-4CD4-B8CC-C511E1FE609D}">
      <dgm:prSet/>
      <dgm:spPr/>
      <dgm:t>
        <a:bodyPr/>
        <a:lstStyle/>
        <a:p>
          <a:endParaRPr lang="en-US"/>
        </a:p>
      </dgm:t>
    </dgm:pt>
    <dgm:pt modelId="{DC413451-BD83-482C-899B-56D111978E90}" type="sibTrans" cxnId="{5B2DF0C6-4ED8-4CD4-B8CC-C511E1FE609D}">
      <dgm:prSet/>
      <dgm:spPr/>
      <dgm:t>
        <a:bodyPr/>
        <a:lstStyle/>
        <a:p>
          <a:endParaRPr lang="en-US"/>
        </a:p>
      </dgm:t>
    </dgm:pt>
    <dgm:pt modelId="{587CFCAF-E2DA-4982-A05C-9C6663DA47DC}">
      <dgm:prSet/>
      <dgm:spPr/>
      <dgm:t>
        <a:bodyPr/>
        <a:lstStyle/>
        <a:p>
          <a:r>
            <a:rPr lang="en-US"/>
            <a:t>Memory manager</a:t>
          </a:r>
        </a:p>
      </dgm:t>
    </dgm:pt>
    <dgm:pt modelId="{04F64CB9-2B67-4707-B7F6-6A1CF7A13D95}" type="parTrans" cxnId="{CE52E7CC-CA18-44DD-93E2-D351BC0EF667}">
      <dgm:prSet/>
      <dgm:spPr/>
      <dgm:t>
        <a:bodyPr/>
        <a:lstStyle/>
        <a:p>
          <a:endParaRPr lang="en-US"/>
        </a:p>
      </dgm:t>
    </dgm:pt>
    <dgm:pt modelId="{9EBFD35A-42DF-42CC-AB19-52ED18FA27CD}" type="sibTrans" cxnId="{CE52E7CC-CA18-44DD-93E2-D351BC0EF667}">
      <dgm:prSet/>
      <dgm:spPr/>
      <dgm:t>
        <a:bodyPr/>
        <a:lstStyle/>
        <a:p>
          <a:endParaRPr lang="en-US"/>
        </a:p>
      </dgm:t>
    </dgm:pt>
    <dgm:pt modelId="{671714F7-54F0-AB4D-823F-A0C60B10E41A}" type="pres">
      <dgm:prSet presAssocID="{855766B8-3863-482D-BFB7-09CBDF5406B5}" presName="linear" presStyleCnt="0">
        <dgm:presLayoutVars>
          <dgm:animLvl val="lvl"/>
          <dgm:resizeHandles val="exact"/>
        </dgm:presLayoutVars>
      </dgm:prSet>
      <dgm:spPr/>
    </dgm:pt>
    <dgm:pt modelId="{9F9DCF21-714B-E542-83E9-DA186EF394C8}" type="pres">
      <dgm:prSet presAssocID="{EF54F19D-9982-4D5C-8902-EA03B43B24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9451074-249A-154C-9CAC-A8C1C95063F4}" type="pres">
      <dgm:prSet presAssocID="{6A9BEBE0-BC09-4CFE-A9BD-25B427DCD330}" presName="spacer" presStyleCnt="0"/>
      <dgm:spPr/>
    </dgm:pt>
    <dgm:pt modelId="{69F673C5-63C8-E841-B4C2-A537D8F7A070}" type="pres">
      <dgm:prSet presAssocID="{117DDD67-193D-4C3E-A0E5-D4B58D7DC57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F995136-223D-AF46-BC34-F9EBE38E16F1}" type="pres">
      <dgm:prSet presAssocID="{117DDD67-193D-4C3E-A0E5-D4B58D7DC57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B57D212-72C5-944D-B80A-FB5872CD8302}" type="presOf" srcId="{587CFCAF-E2DA-4982-A05C-9C6663DA47DC}" destId="{8F995136-223D-AF46-BC34-F9EBE38E16F1}" srcOrd="0" destOrd="2" presId="urn:microsoft.com/office/officeart/2005/8/layout/vList2"/>
    <dgm:cxn modelId="{1BB65C4A-C7E7-F847-813F-24490B87E245}" type="presOf" srcId="{855766B8-3863-482D-BFB7-09CBDF5406B5}" destId="{671714F7-54F0-AB4D-823F-A0C60B10E41A}" srcOrd="0" destOrd="0" presId="urn:microsoft.com/office/officeart/2005/8/layout/vList2"/>
    <dgm:cxn modelId="{513DF95B-C158-48D2-9CA4-75DE1D5E29EA}" srcId="{855766B8-3863-482D-BFB7-09CBDF5406B5}" destId="{117DDD67-193D-4C3E-A0E5-D4B58D7DC570}" srcOrd="1" destOrd="0" parTransId="{3A1152D2-EEDA-4500-8A62-C88673862DD7}" sibTransId="{7263B95B-3A32-45AF-A8D3-9E052F313A5A}"/>
    <dgm:cxn modelId="{2BE38075-E03D-A84D-81DD-362D59064C7B}" type="presOf" srcId="{EF54F19D-9982-4D5C-8902-EA03B43B24E4}" destId="{9F9DCF21-714B-E542-83E9-DA186EF394C8}" srcOrd="0" destOrd="0" presId="urn:microsoft.com/office/officeart/2005/8/layout/vList2"/>
    <dgm:cxn modelId="{EF92D47A-22A7-BB47-945D-343304F5137D}" type="presOf" srcId="{117DDD67-193D-4C3E-A0E5-D4B58D7DC570}" destId="{69F673C5-63C8-E841-B4C2-A537D8F7A070}" srcOrd="0" destOrd="0" presId="urn:microsoft.com/office/officeart/2005/8/layout/vList2"/>
    <dgm:cxn modelId="{FA809C83-6664-4E4A-981B-B0887E5E063B}" type="presOf" srcId="{76A7F899-1D23-4AC3-92CC-8746BE15B231}" destId="{8F995136-223D-AF46-BC34-F9EBE38E16F1}" srcOrd="0" destOrd="0" presId="urn:microsoft.com/office/officeart/2005/8/layout/vList2"/>
    <dgm:cxn modelId="{5B2DF0C6-4ED8-4CD4-B8CC-C511E1FE609D}" srcId="{117DDD67-193D-4C3E-A0E5-D4B58D7DC570}" destId="{612C0720-0E6E-4839-9F38-EE2C0C07B5C6}" srcOrd="1" destOrd="0" parTransId="{5DD2CC50-FA65-4614-973E-2269BC0ABB01}" sibTransId="{DC413451-BD83-482C-899B-56D111978E90}"/>
    <dgm:cxn modelId="{CE52E7CC-CA18-44DD-93E2-D351BC0EF667}" srcId="{117DDD67-193D-4C3E-A0E5-D4B58D7DC570}" destId="{587CFCAF-E2DA-4982-A05C-9C6663DA47DC}" srcOrd="2" destOrd="0" parTransId="{04F64CB9-2B67-4707-B7F6-6A1CF7A13D95}" sibTransId="{9EBFD35A-42DF-42CC-AB19-52ED18FA27CD}"/>
    <dgm:cxn modelId="{5A5BCAE6-0E10-4C9A-A05C-CA54518479F7}" srcId="{117DDD67-193D-4C3E-A0E5-D4B58D7DC570}" destId="{76A7F899-1D23-4AC3-92CC-8746BE15B231}" srcOrd="0" destOrd="0" parTransId="{FBC088E1-D0B3-4601-BBA9-09ACBADC8BD0}" sibTransId="{B3F0D4D3-F80C-4944-9D3C-35A44CD231C6}"/>
    <dgm:cxn modelId="{A49227F6-DEB2-024A-90AA-B30C9F21CDB4}" type="presOf" srcId="{612C0720-0E6E-4839-9F38-EE2C0C07B5C6}" destId="{8F995136-223D-AF46-BC34-F9EBE38E16F1}" srcOrd="0" destOrd="1" presId="urn:microsoft.com/office/officeart/2005/8/layout/vList2"/>
    <dgm:cxn modelId="{A07A57F8-959B-4093-AF65-7AEDA8756D59}" srcId="{855766B8-3863-482D-BFB7-09CBDF5406B5}" destId="{EF54F19D-9982-4D5C-8902-EA03B43B24E4}" srcOrd="0" destOrd="0" parTransId="{B58FBE5C-D102-4C2A-8D36-1CECA8AF5E73}" sibTransId="{6A9BEBE0-BC09-4CFE-A9BD-25B427DCD330}"/>
    <dgm:cxn modelId="{01C187AD-28DF-B94C-B577-6974D48A547B}" type="presParOf" srcId="{671714F7-54F0-AB4D-823F-A0C60B10E41A}" destId="{9F9DCF21-714B-E542-83E9-DA186EF394C8}" srcOrd="0" destOrd="0" presId="urn:microsoft.com/office/officeart/2005/8/layout/vList2"/>
    <dgm:cxn modelId="{D90CECE5-3B16-D744-9DF3-0B085B8FB226}" type="presParOf" srcId="{671714F7-54F0-AB4D-823F-A0C60B10E41A}" destId="{49451074-249A-154C-9CAC-A8C1C95063F4}" srcOrd="1" destOrd="0" presId="urn:microsoft.com/office/officeart/2005/8/layout/vList2"/>
    <dgm:cxn modelId="{F3B1E1E3-5460-AE43-AB53-F1E7B59A3148}" type="presParOf" srcId="{671714F7-54F0-AB4D-823F-A0C60B10E41A}" destId="{69F673C5-63C8-E841-B4C2-A537D8F7A070}" srcOrd="2" destOrd="0" presId="urn:microsoft.com/office/officeart/2005/8/layout/vList2"/>
    <dgm:cxn modelId="{6C0FF9BA-0CD5-4D4C-8494-F12D7C897D4F}" type="presParOf" srcId="{671714F7-54F0-AB4D-823F-A0C60B10E41A}" destId="{8F995136-223D-AF46-BC34-F9EBE38E16F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65A023-CB06-45C5-88F6-B2DB2DFBB7F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4CC69F-51EE-441C-A0DB-F05571028A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file system is a piece of software that is responsible for the management of all of the storage space within a system</a:t>
          </a:r>
        </a:p>
      </dgm:t>
    </dgm:pt>
    <dgm:pt modelId="{ADF6BFC6-228F-4307-999A-0CAA592AC306}" type="parTrans" cxnId="{AB624BC7-A56D-4231-830B-B202905E6EDD}">
      <dgm:prSet/>
      <dgm:spPr/>
      <dgm:t>
        <a:bodyPr/>
        <a:lstStyle/>
        <a:p>
          <a:endParaRPr lang="en-US"/>
        </a:p>
      </dgm:t>
    </dgm:pt>
    <dgm:pt modelId="{BB4B4803-FFF6-4EEA-882C-AD0917D8AA4D}" type="sibTrans" cxnId="{AB624BC7-A56D-4231-830B-B202905E6ED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31C057-E40E-40D8-B48F-464B7FE2F4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are a number of ways in which an operating system may manage such tasks</a:t>
          </a:r>
        </a:p>
      </dgm:t>
    </dgm:pt>
    <dgm:pt modelId="{CCC44BD0-D14E-4695-98B3-E70A5F2C2C21}" type="parTrans" cxnId="{1C9586CA-58D2-4297-BF6B-DF1C7D892B4D}">
      <dgm:prSet/>
      <dgm:spPr/>
      <dgm:t>
        <a:bodyPr/>
        <a:lstStyle/>
        <a:p>
          <a:endParaRPr lang="en-US"/>
        </a:p>
      </dgm:t>
    </dgm:pt>
    <dgm:pt modelId="{5BE8FE64-1EC3-4D0D-B6D6-C2AF32FB5B52}" type="sibTrans" cxnId="{1C9586CA-58D2-4297-BF6B-DF1C7D892B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199ECE-01A5-49CD-A512-385DA2A105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Each modern operating system includes a means for handling many of these filesystems</a:t>
          </a:r>
        </a:p>
      </dgm:t>
    </dgm:pt>
    <dgm:pt modelId="{A2694D69-BA84-4383-9593-8576C01F6596}" type="parTrans" cxnId="{E56F0DBC-26B5-4B4C-B3FE-34F926B2403F}">
      <dgm:prSet/>
      <dgm:spPr/>
      <dgm:t>
        <a:bodyPr/>
        <a:lstStyle/>
        <a:p>
          <a:endParaRPr lang="en-US"/>
        </a:p>
      </dgm:t>
    </dgm:pt>
    <dgm:pt modelId="{06BF84C5-F59F-4329-A07C-B9D5147A4316}" type="sibTrans" cxnId="{E56F0DBC-26B5-4B4C-B3FE-34F926B2403F}">
      <dgm:prSet/>
      <dgm:spPr/>
      <dgm:t>
        <a:bodyPr/>
        <a:lstStyle/>
        <a:p>
          <a:endParaRPr lang="en-US"/>
        </a:p>
      </dgm:t>
    </dgm:pt>
    <dgm:pt modelId="{B508D876-0B20-496F-AB17-912828231F6D}" type="pres">
      <dgm:prSet presAssocID="{6865A023-CB06-45C5-88F6-B2DB2DFBB7F8}" presName="root" presStyleCnt="0">
        <dgm:presLayoutVars>
          <dgm:dir/>
          <dgm:resizeHandles val="exact"/>
        </dgm:presLayoutVars>
      </dgm:prSet>
      <dgm:spPr/>
    </dgm:pt>
    <dgm:pt modelId="{17E2A2DC-BE9F-4EC8-890E-3F445E73BF3F}" type="pres">
      <dgm:prSet presAssocID="{6865A023-CB06-45C5-88F6-B2DB2DFBB7F8}" presName="container" presStyleCnt="0">
        <dgm:presLayoutVars>
          <dgm:dir/>
          <dgm:resizeHandles val="exact"/>
        </dgm:presLayoutVars>
      </dgm:prSet>
      <dgm:spPr/>
    </dgm:pt>
    <dgm:pt modelId="{352FE626-1134-4B97-BE8C-17F4683493BE}" type="pres">
      <dgm:prSet presAssocID="{B24CC69F-51EE-441C-A0DB-F05571028A69}" presName="compNode" presStyleCnt="0"/>
      <dgm:spPr/>
    </dgm:pt>
    <dgm:pt modelId="{6AFFC4BB-BAA4-47E6-B663-7C9F22E60179}" type="pres">
      <dgm:prSet presAssocID="{B24CC69F-51EE-441C-A0DB-F05571028A69}" presName="iconBgRect" presStyleLbl="bgShp" presStyleIdx="0" presStyleCnt="3"/>
      <dgm:spPr/>
    </dgm:pt>
    <dgm:pt modelId="{2A2BB713-1EA3-48BD-85EB-D5FADB4C2031}" type="pres">
      <dgm:prSet presAssocID="{B24CC69F-51EE-441C-A0DB-F05571028A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9A699FA5-8BC1-4992-ACAD-D85DE66D0FF9}" type="pres">
      <dgm:prSet presAssocID="{B24CC69F-51EE-441C-A0DB-F05571028A69}" presName="spaceRect" presStyleCnt="0"/>
      <dgm:spPr/>
    </dgm:pt>
    <dgm:pt modelId="{F6D6C984-2E79-4C81-A155-40C6E7EDC4C9}" type="pres">
      <dgm:prSet presAssocID="{B24CC69F-51EE-441C-A0DB-F05571028A69}" presName="textRect" presStyleLbl="revTx" presStyleIdx="0" presStyleCnt="3">
        <dgm:presLayoutVars>
          <dgm:chMax val="1"/>
          <dgm:chPref val="1"/>
        </dgm:presLayoutVars>
      </dgm:prSet>
      <dgm:spPr/>
    </dgm:pt>
    <dgm:pt modelId="{EFC595A6-37C0-4983-9A95-118946528B1F}" type="pres">
      <dgm:prSet presAssocID="{BB4B4803-FFF6-4EEA-882C-AD0917D8AA4D}" presName="sibTrans" presStyleLbl="sibTrans2D1" presStyleIdx="0" presStyleCnt="0"/>
      <dgm:spPr/>
    </dgm:pt>
    <dgm:pt modelId="{636B10D3-14B5-4B42-9D69-B94CE8605122}" type="pres">
      <dgm:prSet presAssocID="{0631C057-E40E-40D8-B48F-464B7FE2F4DE}" presName="compNode" presStyleCnt="0"/>
      <dgm:spPr/>
    </dgm:pt>
    <dgm:pt modelId="{F91F9DDD-DF6E-4950-A786-79E1C75C65FA}" type="pres">
      <dgm:prSet presAssocID="{0631C057-E40E-40D8-B48F-464B7FE2F4DE}" presName="iconBgRect" presStyleLbl="bgShp" presStyleIdx="1" presStyleCnt="3"/>
      <dgm:spPr/>
    </dgm:pt>
    <dgm:pt modelId="{40763E0D-DF42-4830-95EC-2D1C531EA0CC}" type="pres">
      <dgm:prSet presAssocID="{0631C057-E40E-40D8-B48F-464B7FE2F4D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5F87A53-7E47-4A68-8F78-4E75F0652DE7}" type="pres">
      <dgm:prSet presAssocID="{0631C057-E40E-40D8-B48F-464B7FE2F4DE}" presName="spaceRect" presStyleCnt="0"/>
      <dgm:spPr/>
    </dgm:pt>
    <dgm:pt modelId="{C0B36C94-5E97-4CC0-BD8A-B8DD7FBB3DDD}" type="pres">
      <dgm:prSet presAssocID="{0631C057-E40E-40D8-B48F-464B7FE2F4DE}" presName="textRect" presStyleLbl="revTx" presStyleIdx="1" presStyleCnt="3">
        <dgm:presLayoutVars>
          <dgm:chMax val="1"/>
          <dgm:chPref val="1"/>
        </dgm:presLayoutVars>
      </dgm:prSet>
      <dgm:spPr/>
    </dgm:pt>
    <dgm:pt modelId="{E4D1161E-A7D9-40EB-976F-2998D975A7EF}" type="pres">
      <dgm:prSet presAssocID="{5BE8FE64-1EC3-4D0D-B6D6-C2AF32FB5B52}" presName="sibTrans" presStyleLbl="sibTrans2D1" presStyleIdx="0" presStyleCnt="0"/>
      <dgm:spPr/>
    </dgm:pt>
    <dgm:pt modelId="{21388692-CAAF-4CC7-9447-6B7F4D575E61}" type="pres">
      <dgm:prSet presAssocID="{FE199ECE-01A5-49CD-A512-385DA2A10599}" presName="compNode" presStyleCnt="0"/>
      <dgm:spPr/>
    </dgm:pt>
    <dgm:pt modelId="{127BE214-D5E3-4DBB-8BEB-A411F686118F}" type="pres">
      <dgm:prSet presAssocID="{FE199ECE-01A5-49CD-A512-385DA2A10599}" presName="iconBgRect" presStyleLbl="bgShp" presStyleIdx="2" presStyleCnt="3"/>
      <dgm:spPr/>
    </dgm:pt>
    <dgm:pt modelId="{60DA709B-DDD5-49F1-9A9A-27BF466A79C9}" type="pres">
      <dgm:prSet presAssocID="{FE199ECE-01A5-49CD-A512-385DA2A1059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4E3956F4-4A20-4024-8BEE-46A0BD9E3F1F}" type="pres">
      <dgm:prSet presAssocID="{FE199ECE-01A5-49CD-A512-385DA2A10599}" presName="spaceRect" presStyleCnt="0"/>
      <dgm:spPr/>
    </dgm:pt>
    <dgm:pt modelId="{FE4F73BE-7E53-4B2F-9ACF-78CA95150EB7}" type="pres">
      <dgm:prSet presAssocID="{FE199ECE-01A5-49CD-A512-385DA2A1059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D03811E-5588-4140-BF17-CA032C661E0A}" type="presOf" srcId="{FE199ECE-01A5-49CD-A512-385DA2A10599}" destId="{FE4F73BE-7E53-4B2F-9ACF-78CA95150EB7}" srcOrd="0" destOrd="0" presId="urn:microsoft.com/office/officeart/2018/2/layout/IconCircleList"/>
    <dgm:cxn modelId="{698E6B54-CFAC-4D5D-A803-B697D4FD67A2}" type="presOf" srcId="{0631C057-E40E-40D8-B48F-464B7FE2F4DE}" destId="{C0B36C94-5E97-4CC0-BD8A-B8DD7FBB3DDD}" srcOrd="0" destOrd="0" presId="urn:microsoft.com/office/officeart/2018/2/layout/IconCircleList"/>
    <dgm:cxn modelId="{9221BA8A-B91B-4BB1-A11B-C0370A1A0361}" type="presOf" srcId="{BB4B4803-FFF6-4EEA-882C-AD0917D8AA4D}" destId="{EFC595A6-37C0-4983-9A95-118946528B1F}" srcOrd="0" destOrd="0" presId="urn:microsoft.com/office/officeart/2018/2/layout/IconCircleList"/>
    <dgm:cxn modelId="{61CE38AE-F324-4A3F-B2B7-C2E712EE4759}" type="presOf" srcId="{B24CC69F-51EE-441C-A0DB-F05571028A69}" destId="{F6D6C984-2E79-4C81-A155-40C6E7EDC4C9}" srcOrd="0" destOrd="0" presId="urn:microsoft.com/office/officeart/2018/2/layout/IconCircleList"/>
    <dgm:cxn modelId="{7E199DB9-C8DF-4A4E-80D5-F76C91352C21}" type="presOf" srcId="{5BE8FE64-1EC3-4D0D-B6D6-C2AF32FB5B52}" destId="{E4D1161E-A7D9-40EB-976F-2998D975A7EF}" srcOrd="0" destOrd="0" presId="urn:microsoft.com/office/officeart/2018/2/layout/IconCircleList"/>
    <dgm:cxn modelId="{E56F0DBC-26B5-4B4C-B3FE-34F926B2403F}" srcId="{6865A023-CB06-45C5-88F6-B2DB2DFBB7F8}" destId="{FE199ECE-01A5-49CD-A512-385DA2A10599}" srcOrd="2" destOrd="0" parTransId="{A2694D69-BA84-4383-9593-8576C01F6596}" sibTransId="{06BF84C5-F59F-4329-A07C-B9D5147A4316}"/>
    <dgm:cxn modelId="{AB624BC7-A56D-4231-830B-B202905E6EDD}" srcId="{6865A023-CB06-45C5-88F6-B2DB2DFBB7F8}" destId="{B24CC69F-51EE-441C-A0DB-F05571028A69}" srcOrd="0" destOrd="0" parTransId="{ADF6BFC6-228F-4307-999A-0CAA592AC306}" sibTransId="{BB4B4803-FFF6-4EEA-882C-AD0917D8AA4D}"/>
    <dgm:cxn modelId="{1C9586CA-58D2-4297-BF6B-DF1C7D892B4D}" srcId="{6865A023-CB06-45C5-88F6-B2DB2DFBB7F8}" destId="{0631C057-E40E-40D8-B48F-464B7FE2F4DE}" srcOrd="1" destOrd="0" parTransId="{CCC44BD0-D14E-4695-98B3-E70A5F2C2C21}" sibTransId="{5BE8FE64-1EC3-4D0D-B6D6-C2AF32FB5B52}"/>
    <dgm:cxn modelId="{AA8217D4-8798-486E-91F0-26674B4549F5}" type="presOf" srcId="{6865A023-CB06-45C5-88F6-B2DB2DFBB7F8}" destId="{B508D876-0B20-496F-AB17-912828231F6D}" srcOrd="0" destOrd="0" presId="urn:microsoft.com/office/officeart/2018/2/layout/IconCircleList"/>
    <dgm:cxn modelId="{03D0C8CA-2509-4C7C-90BF-323B65E5D68A}" type="presParOf" srcId="{B508D876-0B20-496F-AB17-912828231F6D}" destId="{17E2A2DC-BE9F-4EC8-890E-3F445E73BF3F}" srcOrd="0" destOrd="0" presId="urn:microsoft.com/office/officeart/2018/2/layout/IconCircleList"/>
    <dgm:cxn modelId="{CD99BB09-833C-4235-AAF4-FBA5D300FBC4}" type="presParOf" srcId="{17E2A2DC-BE9F-4EC8-890E-3F445E73BF3F}" destId="{352FE626-1134-4B97-BE8C-17F4683493BE}" srcOrd="0" destOrd="0" presId="urn:microsoft.com/office/officeart/2018/2/layout/IconCircleList"/>
    <dgm:cxn modelId="{8BD10E95-2AB6-49B5-A3DC-E94587660C81}" type="presParOf" srcId="{352FE626-1134-4B97-BE8C-17F4683493BE}" destId="{6AFFC4BB-BAA4-47E6-B663-7C9F22E60179}" srcOrd="0" destOrd="0" presId="urn:microsoft.com/office/officeart/2018/2/layout/IconCircleList"/>
    <dgm:cxn modelId="{C78178E7-50DA-4350-945F-3889CB75259D}" type="presParOf" srcId="{352FE626-1134-4B97-BE8C-17F4683493BE}" destId="{2A2BB713-1EA3-48BD-85EB-D5FADB4C2031}" srcOrd="1" destOrd="0" presId="urn:microsoft.com/office/officeart/2018/2/layout/IconCircleList"/>
    <dgm:cxn modelId="{F1BAD473-8600-4D3A-A651-69268950FFE9}" type="presParOf" srcId="{352FE626-1134-4B97-BE8C-17F4683493BE}" destId="{9A699FA5-8BC1-4992-ACAD-D85DE66D0FF9}" srcOrd="2" destOrd="0" presId="urn:microsoft.com/office/officeart/2018/2/layout/IconCircleList"/>
    <dgm:cxn modelId="{E8F3A10E-688C-470D-A7C0-C5C70C041F16}" type="presParOf" srcId="{352FE626-1134-4B97-BE8C-17F4683493BE}" destId="{F6D6C984-2E79-4C81-A155-40C6E7EDC4C9}" srcOrd="3" destOrd="0" presId="urn:microsoft.com/office/officeart/2018/2/layout/IconCircleList"/>
    <dgm:cxn modelId="{CF567DDB-EBCD-410F-BD94-A5D2C60A690C}" type="presParOf" srcId="{17E2A2DC-BE9F-4EC8-890E-3F445E73BF3F}" destId="{EFC595A6-37C0-4983-9A95-118946528B1F}" srcOrd="1" destOrd="0" presId="urn:microsoft.com/office/officeart/2018/2/layout/IconCircleList"/>
    <dgm:cxn modelId="{2598E484-0B86-410A-8B84-C27D9942B078}" type="presParOf" srcId="{17E2A2DC-BE9F-4EC8-890E-3F445E73BF3F}" destId="{636B10D3-14B5-4B42-9D69-B94CE8605122}" srcOrd="2" destOrd="0" presId="urn:microsoft.com/office/officeart/2018/2/layout/IconCircleList"/>
    <dgm:cxn modelId="{4D0A343E-8770-409C-ACB9-20933DA1BE85}" type="presParOf" srcId="{636B10D3-14B5-4B42-9D69-B94CE8605122}" destId="{F91F9DDD-DF6E-4950-A786-79E1C75C65FA}" srcOrd="0" destOrd="0" presId="urn:microsoft.com/office/officeart/2018/2/layout/IconCircleList"/>
    <dgm:cxn modelId="{18991FFA-D9A8-4A38-A6AF-54CDE3C6C797}" type="presParOf" srcId="{636B10D3-14B5-4B42-9D69-B94CE8605122}" destId="{40763E0D-DF42-4830-95EC-2D1C531EA0CC}" srcOrd="1" destOrd="0" presId="urn:microsoft.com/office/officeart/2018/2/layout/IconCircleList"/>
    <dgm:cxn modelId="{6E322666-20E3-4BF1-ACD9-770982488197}" type="presParOf" srcId="{636B10D3-14B5-4B42-9D69-B94CE8605122}" destId="{B5F87A53-7E47-4A68-8F78-4E75F0652DE7}" srcOrd="2" destOrd="0" presId="urn:microsoft.com/office/officeart/2018/2/layout/IconCircleList"/>
    <dgm:cxn modelId="{8057BF4C-099F-4133-809D-B6533232B724}" type="presParOf" srcId="{636B10D3-14B5-4B42-9D69-B94CE8605122}" destId="{C0B36C94-5E97-4CC0-BD8A-B8DD7FBB3DDD}" srcOrd="3" destOrd="0" presId="urn:microsoft.com/office/officeart/2018/2/layout/IconCircleList"/>
    <dgm:cxn modelId="{060FEA77-4E8E-4722-99EB-AD0921BB4975}" type="presParOf" srcId="{17E2A2DC-BE9F-4EC8-890E-3F445E73BF3F}" destId="{E4D1161E-A7D9-40EB-976F-2998D975A7EF}" srcOrd="3" destOrd="0" presId="urn:microsoft.com/office/officeart/2018/2/layout/IconCircleList"/>
    <dgm:cxn modelId="{89D4C0D4-B237-4009-9FF5-51397E8285B9}" type="presParOf" srcId="{17E2A2DC-BE9F-4EC8-890E-3F445E73BF3F}" destId="{21388692-CAAF-4CC7-9447-6B7F4D575E61}" srcOrd="4" destOrd="0" presId="urn:microsoft.com/office/officeart/2018/2/layout/IconCircleList"/>
    <dgm:cxn modelId="{29B4EB50-06C4-4C8D-8558-165E39936201}" type="presParOf" srcId="{21388692-CAAF-4CC7-9447-6B7F4D575E61}" destId="{127BE214-D5E3-4DBB-8BEB-A411F686118F}" srcOrd="0" destOrd="0" presId="urn:microsoft.com/office/officeart/2018/2/layout/IconCircleList"/>
    <dgm:cxn modelId="{9AB482B0-CFE9-4AAE-A566-67926E087469}" type="presParOf" srcId="{21388692-CAAF-4CC7-9447-6B7F4D575E61}" destId="{60DA709B-DDD5-49F1-9A9A-27BF466A79C9}" srcOrd="1" destOrd="0" presId="urn:microsoft.com/office/officeart/2018/2/layout/IconCircleList"/>
    <dgm:cxn modelId="{35014461-F0C4-4903-9111-BE290D30CA9F}" type="presParOf" srcId="{21388692-CAAF-4CC7-9447-6B7F4D575E61}" destId="{4E3956F4-4A20-4024-8BEE-46A0BD9E3F1F}" srcOrd="2" destOrd="0" presId="urn:microsoft.com/office/officeart/2018/2/layout/IconCircleList"/>
    <dgm:cxn modelId="{CC7CB06B-648C-4D34-8EC1-B35D65EC795F}" type="presParOf" srcId="{21388692-CAAF-4CC7-9447-6B7F4D575E61}" destId="{FE4F73BE-7E53-4B2F-9ACF-78CA95150EB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8F79C9-E7EB-44FD-B658-9C91CDE57780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5833F6-C93F-42C7-B558-0BCBE7475C39}">
      <dgm:prSet/>
      <dgm:spPr/>
      <dgm:t>
        <a:bodyPr/>
        <a:lstStyle/>
        <a:p>
          <a:r>
            <a:rPr lang="en-US"/>
            <a:t>File allocation System</a:t>
          </a:r>
        </a:p>
      </dgm:t>
    </dgm:pt>
    <dgm:pt modelId="{B469E2AC-DC12-415C-82A4-298AD88E250F}" type="parTrans" cxnId="{0D9E1F4E-D78E-44AA-82F0-56447E6D66A9}">
      <dgm:prSet/>
      <dgm:spPr/>
      <dgm:t>
        <a:bodyPr/>
        <a:lstStyle/>
        <a:p>
          <a:endParaRPr lang="en-US"/>
        </a:p>
      </dgm:t>
    </dgm:pt>
    <dgm:pt modelId="{46702B2F-33FE-4BCE-AF2E-E8D5B7D3317B}" type="sibTrans" cxnId="{0D9E1F4E-D78E-44AA-82F0-56447E6D66A9}">
      <dgm:prSet/>
      <dgm:spPr/>
      <dgm:t>
        <a:bodyPr/>
        <a:lstStyle/>
        <a:p>
          <a:endParaRPr lang="en-US"/>
        </a:p>
      </dgm:t>
    </dgm:pt>
    <dgm:pt modelId="{33C08635-80CF-46F4-A2DA-EF0154635434}">
      <dgm:prSet/>
      <dgm:spPr/>
      <dgm:t>
        <a:bodyPr/>
        <a:lstStyle/>
        <a:p>
          <a:r>
            <a:rPr lang="en-US"/>
            <a:t>One of the oldest and most universal file systems</a:t>
          </a:r>
        </a:p>
      </dgm:t>
    </dgm:pt>
    <dgm:pt modelId="{C2608A92-9DD0-4EAF-A03E-24E25404C5A9}" type="parTrans" cxnId="{10756EA4-602C-46D5-A50C-2B420424FD92}">
      <dgm:prSet/>
      <dgm:spPr/>
      <dgm:t>
        <a:bodyPr/>
        <a:lstStyle/>
        <a:p>
          <a:endParaRPr lang="en-US"/>
        </a:p>
      </dgm:t>
    </dgm:pt>
    <dgm:pt modelId="{6DEF43CF-7C95-4AFA-9C43-2618204E8912}" type="sibTrans" cxnId="{10756EA4-602C-46D5-A50C-2B420424FD92}">
      <dgm:prSet/>
      <dgm:spPr/>
      <dgm:t>
        <a:bodyPr/>
        <a:lstStyle/>
        <a:p>
          <a:endParaRPr lang="en-US"/>
        </a:p>
      </dgm:t>
    </dgm:pt>
    <dgm:pt modelId="{1C569AB3-4924-4058-AE38-84977A1D3C5D}">
      <dgm:prSet/>
      <dgm:spPr/>
      <dgm:t>
        <a:bodyPr/>
        <a:lstStyle/>
        <a:p>
          <a:r>
            <a:rPr lang="en-US"/>
            <a:t>Available on almost all systems</a:t>
          </a:r>
        </a:p>
      </dgm:t>
    </dgm:pt>
    <dgm:pt modelId="{F00576ED-C877-4480-8740-90DA6EEB4261}" type="parTrans" cxnId="{ABBE2CBD-D1CC-42CA-B92D-4E8CF909955D}">
      <dgm:prSet/>
      <dgm:spPr/>
      <dgm:t>
        <a:bodyPr/>
        <a:lstStyle/>
        <a:p>
          <a:endParaRPr lang="en-US"/>
        </a:p>
      </dgm:t>
    </dgm:pt>
    <dgm:pt modelId="{A6CA0588-CCB2-4E78-9DD2-3763BCA147FE}" type="sibTrans" cxnId="{ABBE2CBD-D1CC-42CA-B92D-4E8CF909955D}">
      <dgm:prSet/>
      <dgm:spPr/>
      <dgm:t>
        <a:bodyPr/>
        <a:lstStyle/>
        <a:p>
          <a:endParaRPr lang="en-US"/>
        </a:p>
      </dgm:t>
    </dgm:pt>
    <dgm:pt modelId="{EDADE077-E76E-480E-BD4C-B733F2266C3B}">
      <dgm:prSet/>
      <dgm:spPr/>
      <dgm:t>
        <a:bodyPr/>
        <a:lstStyle/>
        <a:p>
          <a:r>
            <a:rPr lang="en-US"/>
            <a:t>FAT8,FAT12,FAT16,FAT32,exFAT</a:t>
          </a:r>
        </a:p>
      </dgm:t>
    </dgm:pt>
    <dgm:pt modelId="{08E03A60-F986-4D80-8BA1-AA83915E4B32}" type="parTrans" cxnId="{2005B116-3D08-480B-8FF1-8D1BF17B6155}">
      <dgm:prSet/>
      <dgm:spPr/>
      <dgm:t>
        <a:bodyPr/>
        <a:lstStyle/>
        <a:p>
          <a:endParaRPr lang="en-US"/>
        </a:p>
      </dgm:t>
    </dgm:pt>
    <dgm:pt modelId="{4CE01916-DC62-4E8F-AF94-3BB286523AA7}" type="sibTrans" cxnId="{2005B116-3D08-480B-8FF1-8D1BF17B6155}">
      <dgm:prSet/>
      <dgm:spPr/>
      <dgm:t>
        <a:bodyPr/>
        <a:lstStyle/>
        <a:p>
          <a:endParaRPr lang="en-US"/>
        </a:p>
      </dgm:t>
    </dgm:pt>
    <dgm:pt modelId="{0EBA1DE8-38C6-48D3-B539-C689DFA0B685}">
      <dgm:prSet/>
      <dgm:spPr/>
      <dgm:t>
        <a:bodyPr/>
        <a:lstStyle/>
        <a:p>
          <a:r>
            <a:rPr lang="en-US"/>
            <a:t>Developed by Microsoft</a:t>
          </a:r>
        </a:p>
      </dgm:t>
    </dgm:pt>
    <dgm:pt modelId="{777AFD30-E2DC-4BA2-888F-79F5EC3A2721}" type="parTrans" cxnId="{B70E0F60-1F52-4029-AACF-7DEC428090E7}">
      <dgm:prSet/>
      <dgm:spPr/>
      <dgm:t>
        <a:bodyPr/>
        <a:lstStyle/>
        <a:p>
          <a:endParaRPr lang="en-US"/>
        </a:p>
      </dgm:t>
    </dgm:pt>
    <dgm:pt modelId="{661B9F9C-30AB-447D-A492-3E7DA5632EEF}" type="sibTrans" cxnId="{B70E0F60-1F52-4029-AACF-7DEC428090E7}">
      <dgm:prSet/>
      <dgm:spPr/>
      <dgm:t>
        <a:bodyPr/>
        <a:lstStyle/>
        <a:p>
          <a:endParaRPr lang="en-US"/>
        </a:p>
      </dgm:t>
    </dgm:pt>
    <dgm:pt modelId="{1EFF7707-B1CC-48A9-8A3E-9DAF79B96FE4}">
      <dgm:prSet/>
      <dgm:spPr/>
      <dgm:t>
        <a:bodyPr/>
        <a:lstStyle/>
        <a:p>
          <a:r>
            <a:rPr lang="en-US"/>
            <a:t>Included in MSDOS</a:t>
          </a:r>
        </a:p>
      </dgm:t>
    </dgm:pt>
    <dgm:pt modelId="{E159E0F7-4F5F-4CEC-8EE7-2D9C143F7B80}" type="parTrans" cxnId="{7A8570E4-5B9A-4D29-B91D-1D4906BB9175}">
      <dgm:prSet/>
      <dgm:spPr/>
      <dgm:t>
        <a:bodyPr/>
        <a:lstStyle/>
        <a:p>
          <a:endParaRPr lang="en-US"/>
        </a:p>
      </dgm:t>
    </dgm:pt>
    <dgm:pt modelId="{CB3DD3A1-5BE0-423F-BCDD-88AA0AE46D41}" type="sibTrans" cxnId="{7A8570E4-5B9A-4D29-B91D-1D4906BB9175}">
      <dgm:prSet/>
      <dgm:spPr/>
      <dgm:t>
        <a:bodyPr/>
        <a:lstStyle/>
        <a:p>
          <a:endParaRPr lang="en-US"/>
        </a:p>
      </dgm:t>
    </dgm:pt>
    <dgm:pt modelId="{71F7490F-F5EE-4F08-BBF3-30FBCD714FDD}">
      <dgm:prSet/>
      <dgm:spPr/>
      <dgm:t>
        <a:bodyPr/>
        <a:lstStyle/>
        <a:p>
          <a:r>
            <a:rPr lang="en-US"/>
            <a:t>Particularly useful for smaller storage devices</a:t>
          </a:r>
        </a:p>
      </dgm:t>
    </dgm:pt>
    <dgm:pt modelId="{98262EC7-6111-45E3-9A01-B5EB81F4FB68}" type="parTrans" cxnId="{7129F795-BF36-494C-A5AA-5BC8A26B11E0}">
      <dgm:prSet/>
      <dgm:spPr/>
      <dgm:t>
        <a:bodyPr/>
        <a:lstStyle/>
        <a:p>
          <a:endParaRPr lang="en-US"/>
        </a:p>
      </dgm:t>
    </dgm:pt>
    <dgm:pt modelId="{E7394B36-B0BA-46AF-880D-303742C62F15}" type="sibTrans" cxnId="{7129F795-BF36-494C-A5AA-5BC8A26B11E0}">
      <dgm:prSet/>
      <dgm:spPr/>
      <dgm:t>
        <a:bodyPr/>
        <a:lstStyle/>
        <a:p>
          <a:endParaRPr lang="en-US"/>
        </a:p>
      </dgm:t>
    </dgm:pt>
    <dgm:pt modelId="{D6FE6581-D839-DC43-B86B-CA8B1F6C6E68}" type="pres">
      <dgm:prSet presAssocID="{4F8F79C9-E7EB-44FD-B658-9C91CDE57780}" presName="linear" presStyleCnt="0">
        <dgm:presLayoutVars>
          <dgm:dir/>
          <dgm:animLvl val="lvl"/>
          <dgm:resizeHandles val="exact"/>
        </dgm:presLayoutVars>
      </dgm:prSet>
      <dgm:spPr/>
    </dgm:pt>
    <dgm:pt modelId="{71C72032-E53D-354C-A950-124A6A9860DD}" type="pres">
      <dgm:prSet presAssocID="{A35833F6-C93F-42C7-B558-0BCBE7475C39}" presName="parentLin" presStyleCnt="0"/>
      <dgm:spPr/>
    </dgm:pt>
    <dgm:pt modelId="{2A977032-3CFC-2A43-BF1C-6AE6C80F3D22}" type="pres">
      <dgm:prSet presAssocID="{A35833F6-C93F-42C7-B558-0BCBE7475C39}" presName="parentLeftMargin" presStyleLbl="node1" presStyleIdx="0" presStyleCnt="4"/>
      <dgm:spPr/>
    </dgm:pt>
    <dgm:pt modelId="{2A249DE2-1298-5A47-83FE-6FEFBF6F4A89}" type="pres">
      <dgm:prSet presAssocID="{A35833F6-C93F-42C7-B558-0BCBE7475C3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13C64EE-05F4-634D-834A-58A604F602A1}" type="pres">
      <dgm:prSet presAssocID="{A35833F6-C93F-42C7-B558-0BCBE7475C39}" presName="negativeSpace" presStyleCnt="0"/>
      <dgm:spPr/>
    </dgm:pt>
    <dgm:pt modelId="{D8E2F6AB-9C75-FA4E-97E2-1A13FDA0D46A}" type="pres">
      <dgm:prSet presAssocID="{A35833F6-C93F-42C7-B558-0BCBE7475C39}" presName="childText" presStyleLbl="conFgAcc1" presStyleIdx="0" presStyleCnt="4">
        <dgm:presLayoutVars>
          <dgm:bulletEnabled val="1"/>
        </dgm:presLayoutVars>
      </dgm:prSet>
      <dgm:spPr/>
    </dgm:pt>
    <dgm:pt modelId="{BE52427A-DB89-2242-910B-E9315000F3D6}" type="pres">
      <dgm:prSet presAssocID="{46702B2F-33FE-4BCE-AF2E-E8D5B7D3317B}" presName="spaceBetweenRectangles" presStyleCnt="0"/>
      <dgm:spPr/>
    </dgm:pt>
    <dgm:pt modelId="{9163A4F4-2057-894A-91D4-FC67FAC66C93}" type="pres">
      <dgm:prSet presAssocID="{0EBA1DE8-38C6-48D3-B539-C689DFA0B685}" presName="parentLin" presStyleCnt="0"/>
      <dgm:spPr/>
    </dgm:pt>
    <dgm:pt modelId="{D628357F-0A94-284D-81C8-A3FC964BF498}" type="pres">
      <dgm:prSet presAssocID="{0EBA1DE8-38C6-48D3-B539-C689DFA0B685}" presName="parentLeftMargin" presStyleLbl="node1" presStyleIdx="0" presStyleCnt="4"/>
      <dgm:spPr/>
    </dgm:pt>
    <dgm:pt modelId="{FE4EA630-E614-AD4C-98FE-BAFF0FF05A70}" type="pres">
      <dgm:prSet presAssocID="{0EBA1DE8-38C6-48D3-B539-C689DFA0B6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F872B7-F41C-A74C-970F-0F56FB3AE7BA}" type="pres">
      <dgm:prSet presAssocID="{0EBA1DE8-38C6-48D3-B539-C689DFA0B685}" presName="negativeSpace" presStyleCnt="0"/>
      <dgm:spPr/>
    </dgm:pt>
    <dgm:pt modelId="{D042AEE7-D9EB-2846-816A-6994C2E19A6D}" type="pres">
      <dgm:prSet presAssocID="{0EBA1DE8-38C6-48D3-B539-C689DFA0B685}" presName="childText" presStyleLbl="conFgAcc1" presStyleIdx="1" presStyleCnt="4">
        <dgm:presLayoutVars>
          <dgm:bulletEnabled val="1"/>
        </dgm:presLayoutVars>
      </dgm:prSet>
      <dgm:spPr/>
    </dgm:pt>
    <dgm:pt modelId="{37624E02-43CC-B74B-8F0A-9D0EA4B0453B}" type="pres">
      <dgm:prSet presAssocID="{661B9F9C-30AB-447D-A492-3E7DA5632EEF}" presName="spaceBetweenRectangles" presStyleCnt="0"/>
      <dgm:spPr/>
    </dgm:pt>
    <dgm:pt modelId="{5487E456-2D11-1F46-BF6B-219F7FDF19F1}" type="pres">
      <dgm:prSet presAssocID="{1EFF7707-B1CC-48A9-8A3E-9DAF79B96FE4}" presName="parentLin" presStyleCnt="0"/>
      <dgm:spPr/>
    </dgm:pt>
    <dgm:pt modelId="{C8E30811-4DF9-ED46-85FA-0EDFE1171967}" type="pres">
      <dgm:prSet presAssocID="{1EFF7707-B1CC-48A9-8A3E-9DAF79B96FE4}" presName="parentLeftMargin" presStyleLbl="node1" presStyleIdx="1" presStyleCnt="4"/>
      <dgm:spPr/>
    </dgm:pt>
    <dgm:pt modelId="{9D1FC752-03E2-4547-91DB-83EC83D67FDA}" type="pres">
      <dgm:prSet presAssocID="{1EFF7707-B1CC-48A9-8A3E-9DAF79B96FE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4C1B6C3-1F84-B34E-91E6-0E920F6A860E}" type="pres">
      <dgm:prSet presAssocID="{1EFF7707-B1CC-48A9-8A3E-9DAF79B96FE4}" presName="negativeSpace" presStyleCnt="0"/>
      <dgm:spPr/>
    </dgm:pt>
    <dgm:pt modelId="{901CAC4D-FDBD-0145-B8EC-57241B1148E3}" type="pres">
      <dgm:prSet presAssocID="{1EFF7707-B1CC-48A9-8A3E-9DAF79B96FE4}" presName="childText" presStyleLbl="conFgAcc1" presStyleIdx="2" presStyleCnt="4">
        <dgm:presLayoutVars>
          <dgm:bulletEnabled val="1"/>
        </dgm:presLayoutVars>
      </dgm:prSet>
      <dgm:spPr/>
    </dgm:pt>
    <dgm:pt modelId="{D96E0E5C-A493-6746-9B70-28E9811A20EC}" type="pres">
      <dgm:prSet presAssocID="{CB3DD3A1-5BE0-423F-BCDD-88AA0AE46D41}" presName="spaceBetweenRectangles" presStyleCnt="0"/>
      <dgm:spPr/>
    </dgm:pt>
    <dgm:pt modelId="{EDB6C542-B6F1-624A-9399-BE56788242D6}" type="pres">
      <dgm:prSet presAssocID="{71F7490F-F5EE-4F08-BBF3-30FBCD714FDD}" presName="parentLin" presStyleCnt="0"/>
      <dgm:spPr/>
    </dgm:pt>
    <dgm:pt modelId="{D319051B-133A-2447-9629-86B567969E70}" type="pres">
      <dgm:prSet presAssocID="{71F7490F-F5EE-4F08-BBF3-30FBCD714FDD}" presName="parentLeftMargin" presStyleLbl="node1" presStyleIdx="2" presStyleCnt="4"/>
      <dgm:spPr/>
    </dgm:pt>
    <dgm:pt modelId="{2C310E33-B882-FC46-A16E-3869E115CF25}" type="pres">
      <dgm:prSet presAssocID="{71F7490F-F5EE-4F08-BBF3-30FBCD714FD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2D411FB-3C21-F442-9BA9-79CE1F20B895}" type="pres">
      <dgm:prSet presAssocID="{71F7490F-F5EE-4F08-BBF3-30FBCD714FDD}" presName="negativeSpace" presStyleCnt="0"/>
      <dgm:spPr/>
    </dgm:pt>
    <dgm:pt modelId="{78C4DDC4-C24B-8341-B82E-286BF5342737}" type="pres">
      <dgm:prSet presAssocID="{71F7490F-F5EE-4F08-BBF3-30FBCD714FDD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C163F08-6B5A-144E-9DFC-E3D78B19FE3D}" type="presOf" srcId="{33C08635-80CF-46F4-A2DA-EF0154635434}" destId="{D8E2F6AB-9C75-FA4E-97E2-1A13FDA0D46A}" srcOrd="0" destOrd="0" presId="urn:microsoft.com/office/officeart/2005/8/layout/list1"/>
    <dgm:cxn modelId="{9B52CA0B-E5D0-5C43-AD2A-4F2ADE148E7A}" type="presOf" srcId="{71F7490F-F5EE-4F08-BBF3-30FBCD714FDD}" destId="{D319051B-133A-2447-9629-86B567969E70}" srcOrd="0" destOrd="0" presId="urn:microsoft.com/office/officeart/2005/8/layout/list1"/>
    <dgm:cxn modelId="{4C0A4411-564C-7E40-BBB7-EF96ECADEE11}" type="presOf" srcId="{1C569AB3-4924-4058-AE38-84977A1D3C5D}" destId="{D8E2F6AB-9C75-FA4E-97E2-1A13FDA0D46A}" srcOrd="0" destOrd="1" presId="urn:microsoft.com/office/officeart/2005/8/layout/list1"/>
    <dgm:cxn modelId="{2005B116-3D08-480B-8FF1-8D1BF17B6155}" srcId="{A35833F6-C93F-42C7-B558-0BCBE7475C39}" destId="{EDADE077-E76E-480E-BD4C-B733F2266C3B}" srcOrd="2" destOrd="0" parTransId="{08E03A60-F986-4D80-8BA1-AA83915E4B32}" sibTransId="{4CE01916-DC62-4E8F-AF94-3BB286523AA7}"/>
    <dgm:cxn modelId="{5888D445-33CF-E643-B4F6-51AB1B8064E7}" type="presOf" srcId="{A35833F6-C93F-42C7-B558-0BCBE7475C39}" destId="{2A249DE2-1298-5A47-83FE-6FEFBF6F4A89}" srcOrd="1" destOrd="0" presId="urn:microsoft.com/office/officeart/2005/8/layout/list1"/>
    <dgm:cxn modelId="{7C7C4047-A850-E24E-8DF9-59ED4FD36E7C}" type="presOf" srcId="{71F7490F-F5EE-4F08-BBF3-30FBCD714FDD}" destId="{2C310E33-B882-FC46-A16E-3869E115CF25}" srcOrd="1" destOrd="0" presId="urn:microsoft.com/office/officeart/2005/8/layout/list1"/>
    <dgm:cxn modelId="{0D9E1F4E-D78E-44AA-82F0-56447E6D66A9}" srcId="{4F8F79C9-E7EB-44FD-B658-9C91CDE57780}" destId="{A35833F6-C93F-42C7-B558-0BCBE7475C39}" srcOrd="0" destOrd="0" parTransId="{B469E2AC-DC12-415C-82A4-298AD88E250F}" sibTransId="{46702B2F-33FE-4BCE-AF2E-E8D5B7D3317B}"/>
    <dgm:cxn modelId="{02F34E50-4711-E745-B40B-1E54790D9360}" type="presOf" srcId="{EDADE077-E76E-480E-BD4C-B733F2266C3B}" destId="{D8E2F6AB-9C75-FA4E-97E2-1A13FDA0D46A}" srcOrd="0" destOrd="2" presId="urn:microsoft.com/office/officeart/2005/8/layout/list1"/>
    <dgm:cxn modelId="{B70E0F60-1F52-4029-AACF-7DEC428090E7}" srcId="{4F8F79C9-E7EB-44FD-B658-9C91CDE57780}" destId="{0EBA1DE8-38C6-48D3-B539-C689DFA0B685}" srcOrd="1" destOrd="0" parTransId="{777AFD30-E2DC-4BA2-888F-79F5EC3A2721}" sibTransId="{661B9F9C-30AB-447D-A492-3E7DA5632EEF}"/>
    <dgm:cxn modelId="{BA6CAF69-CD6B-224A-A5DA-87F89172672D}" type="presOf" srcId="{1EFF7707-B1CC-48A9-8A3E-9DAF79B96FE4}" destId="{C8E30811-4DF9-ED46-85FA-0EDFE1171967}" srcOrd="0" destOrd="0" presId="urn:microsoft.com/office/officeart/2005/8/layout/list1"/>
    <dgm:cxn modelId="{227E317E-50F7-184C-B837-0B068E24FF68}" type="presOf" srcId="{1EFF7707-B1CC-48A9-8A3E-9DAF79B96FE4}" destId="{9D1FC752-03E2-4547-91DB-83EC83D67FDA}" srcOrd="1" destOrd="0" presId="urn:microsoft.com/office/officeart/2005/8/layout/list1"/>
    <dgm:cxn modelId="{7129F795-BF36-494C-A5AA-5BC8A26B11E0}" srcId="{4F8F79C9-E7EB-44FD-B658-9C91CDE57780}" destId="{71F7490F-F5EE-4F08-BBF3-30FBCD714FDD}" srcOrd="3" destOrd="0" parTransId="{98262EC7-6111-45E3-9A01-B5EB81F4FB68}" sibTransId="{E7394B36-B0BA-46AF-880D-303742C62F15}"/>
    <dgm:cxn modelId="{10756EA4-602C-46D5-A50C-2B420424FD92}" srcId="{A35833F6-C93F-42C7-B558-0BCBE7475C39}" destId="{33C08635-80CF-46F4-A2DA-EF0154635434}" srcOrd="0" destOrd="0" parTransId="{C2608A92-9DD0-4EAF-A03E-24E25404C5A9}" sibTransId="{6DEF43CF-7C95-4AFA-9C43-2618204E8912}"/>
    <dgm:cxn modelId="{C48A36B2-B445-9E4E-8F32-5DBEB59B1DC1}" type="presOf" srcId="{A35833F6-C93F-42C7-B558-0BCBE7475C39}" destId="{2A977032-3CFC-2A43-BF1C-6AE6C80F3D22}" srcOrd="0" destOrd="0" presId="urn:microsoft.com/office/officeart/2005/8/layout/list1"/>
    <dgm:cxn modelId="{D28312B6-5442-5D4B-803F-9A7B46758386}" type="presOf" srcId="{0EBA1DE8-38C6-48D3-B539-C689DFA0B685}" destId="{D628357F-0A94-284D-81C8-A3FC964BF498}" srcOrd="0" destOrd="0" presId="urn:microsoft.com/office/officeart/2005/8/layout/list1"/>
    <dgm:cxn modelId="{ABBE2CBD-D1CC-42CA-B92D-4E8CF909955D}" srcId="{A35833F6-C93F-42C7-B558-0BCBE7475C39}" destId="{1C569AB3-4924-4058-AE38-84977A1D3C5D}" srcOrd="1" destOrd="0" parTransId="{F00576ED-C877-4480-8740-90DA6EEB4261}" sibTransId="{A6CA0588-CCB2-4E78-9DD2-3763BCA147FE}"/>
    <dgm:cxn modelId="{4BF32BC9-C10E-2F41-8946-3CA85AEBDB72}" type="presOf" srcId="{4F8F79C9-E7EB-44FD-B658-9C91CDE57780}" destId="{D6FE6581-D839-DC43-B86B-CA8B1F6C6E68}" srcOrd="0" destOrd="0" presId="urn:microsoft.com/office/officeart/2005/8/layout/list1"/>
    <dgm:cxn modelId="{10B072E0-0428-C042-B1FD-AA30CB1ED4ED}" type="presOf" srcId="{0EBA1DE8-38C6-48D3-B539-C689DFA0B685}" destId="{FE4EA630-E614-AD4C-98FE-BAFF0FF05A70}" srcOrd="1" destOrd="0" presId="urn:microsoft.com/office/officeart/2005/8/layout/list1"/>
    <dgm:cxn modelId="{7A8570E4-5B9A-4D29-B91D-1D4906BB9175}" srcId="{4F8F79C9-E7EB-44FD-B658-9C91CDE57780}" destId="{1EFF7707-B1CC-48A9-8A3E-9DAF79B96FE4}" srcOrd="2" destOrd="0" parTransId="{E159E0F7-4F5F-4CEC-8EE7-2D9C143F7B80}" sibTransId="{CB3DD3A1-5BE0-423F-BCDD-88AA0AE46D41}"/>
    <dgm:cxn modelId="{582152E6-0077-3246-B52B-FF40889B2E62}" type="presParOf" srcId="{D6FE6581-D839-DC43-B86B-CA8B1F6C6E68}" destId="{71C72032-E53D-354C-A950-124A6A9860DD}" srcOrd="0" destOrd="0" presId="urn:microsoft.com/office/officeart/2005/8/layout/list1"/>
    <dgm:cxn modelId="{19F6651C-CC2B-C04C-9A8F-B46469730B66}" type="presParOf" srcId="{71C72032-E53D-354C-A950-124A6A9860DD}" destId="{2A977032-3CFC-2A43-BF1C-6AE6C80F3D22}" srcOrd="0" destOrd="0" presId="urn:microsoft.com/office/officeart/2005/8/layout/list1"/>
    <dgm:cxn modelId="{76767F9A-CC82-0049-B6DD-FE43F92F21DC}" type="presParOf" srcId="{71C72032-E53D-354C-A950-124A6A9860DD}" destId="{2A249DE2-1298-5A47-83FE-6FEFBF6F4A89}" srcOrd="1" destOrd="0" presId="urn:microsoft.com/office/officeart/2005/8/layout/list1"/>
    <dgm:cxn modelId="{8BE8F140-7504-BA4E-BE79-3AAA389FEF8A}" type="presParOf" srcId="{D6FE6581-D839-DC43-B86B-CA8B1F6C6E68}" destId="{C13C64EE-05F4-634D-834A-58A604F602A1}" srcOrd="1" destOrd="0" presId="urn:microsoft.com/office/officeart/2005/8/layout/list1"/>
    <dgm:cxn modelId="{1AD04146-CCC9-8441-A6A1-04B7A551ACFB}" type="presParOf" srcId="{D6FE6581-D839-DC43-B86B-CA8B1F6C6E68}" destId="{D8E2F6AB-9C75-FA4E-97E2-1A13FDA0D46A}" srcOrd="2" destOrd="0" presId="urn:microsoft.com/office/officeart/2005/8/layout/list1"/>
    <dgm:cxn modelId="{513CFC5C-F1FA-7740-B6DD-259A6C966A79}" type="presParOf" srcId="{D6FE6581-D839-DC43-B86B-CA8B1F6C6E68}" destId="{BE52427A-DB89-2242-910B-E9315000F3D6}" srcOrd="3" destOrd="0" presId="urn:microsoft.com/office/officeart/2005/8/layout/list1"/>
    <dgm:cxn modelId="{B38BEE11-B69B-544B-9432-1B47EC8290FF}" type="presParOf" srcId="{D6FE6581-D839-DC43-B86B-CA8B1F6C6E68}" destId="{9163A4F4-2057-894A-91D4-FC67FAC66C93}" srcOrd="4" destOrd="0" presId="urn:microsoft.com/office/officeart/2005/8/layout/list1"/>
    <dgm:cxn modelId="{2E4A4E0C-3BB4-D743-AAF4-B4A290F78AC8}" type="presParOf" srcId="{9163A4F4-2057-894A-91D4-FC67FAC66C93}" destId="{D628357F-0A94-284D-81C8-A3FC964BF498}" srcOrd="0" destOrd="0" presId="urn:microsoft.com/office/officeart/2005/8/layout/list1"/>
    <dgm:cxn modelId="{981E9DAE-D52E-864A-ADFA-F04ABAE59380}" type="presParOf" srcId="{9163A4F4-2057-894A-91D4-FC67FAC66C93}" destId="{FE4EA630-E614-AD4C-98FE-BAFF0FF05A70}" srcOrd="1" destOrd="0" presId="urn:microsoft.com/office/officeart/2005/8/layout/list1"/>
    <dgm:cxn modelId="{F5A564B1-F54F-E640-822B-2B6388DB7853}" type="presParOf" srcId="{D6FE6581-D839-DC43-B86B-CA8B1F6C6E68}" destId="{8BF872B7-F41C-A74C-970F-0F56FB3AE7BA}" srcOrd="5" destOrd="0" presId="urn:microsoft.com/office/officeart/2005/8/layout/list1"/>
    <dgm:cxn modelId="{4B4D7353-6A55-5947-B6C6-F8AE056D4E5E}" type="presParOf" srcId="{D6FE6581-D839-DC43-B86B-CA8B1F6C6E68}" destId="{D042AEE7-D9EB-2846-816A-6994C2E19A6D}" srcOrd="6" destOrd="0" presId="urn:microsoft.com/office/officeart/2005/8/layout/list1"/>
    <dgm:cxn modelId="{764AF2FE-1C2F-F34D-B8BA-D500D7BFFDC7}" type="presParOf" srcId="{D6FE6581-D839-DC43-B86B-CA8B1F6C6E68}" destId="{37624E02-43CC-B74B-8F0A-9D0EA4B0453B}" srcOrd="7" destOrd="0" presId="urn:microsoft.com/office/officeart/2005/8/layout/list1"/>
    <dgm:cxn modelId="{758CDD50-E5F1-3A43-9BAA-014FBEC72AEA}" type="presParOf" srcId="{D6FE6581-D839-DC43-B86B-CA8B1F6C6E68}" destId="{5487E456-2D11-1F46-BF6B-219F7FDF19F1}" srcOrd="8" destOrd="0" presId="urn:microsoft.com/office/officeart/2005/8/layout/list1"/>
    <dgm:cxn modelId="{0809A8A9-781B-D341-AFFD-FB41807D7284}" type="presParOf" srcId="{5487E456-2D11-1F46-BF6B-219F7FDF19F1}" destId="{C8E30811-4DF9-ED46-85FA-0EDFE1171967}" srcOrd="0" destOrd="0" presId="urn:microsoft.com/office/officeart/2005/8/layout/list1"/>
    <dgm:cxn modelId="{901E3FBF-8ACF-214D-AEFF-5CA0B10D4771}" type="presParOf" srcId="{5487E456-2D11-1F46-BF6B-219F7FDF19F1}" destId="{9D1FC752-03E2-4547-91DB-83EC83D67FDA}" srcOrd="1" destOrd="0" presId="urn:microsoft.com/office/officeart/2005/8/layout/list1"/>
    <dgm:cxn modelId="{709AE646-4AD3-D24C-B92C-898D80BC945F}" type="presParOf" srcId="{D6FE6581-D839-DC43-B86B-CA8B1F6C6E68}" destId="{F4C1B6C3-1F84-B34E-91E6-0E920F6A860E}" srcOrd="9" destOrd="0" presId="urn:microsoft.com/office/officeart/2005/8/layout/list1"/>
    <dgm:cxn modelId="{8A065FF3-B8F3-944F-A344-2124E7C4EA0A}" type="presParOf" srcId="{D6FE6581-D839-DC43-B86B-CA8B1F6C6E68}" destId="{901CAC4D-FDBD-0145-B8EC-57241B1148E3}" srcOrd="10" destOrd="0" presId="urn:microsoft.com/office/officeart/2005/8/layout/list1"/>
    <dgm:cxn modelId="{248C89E8-2F25-2146-A66A-73D3E3BF1D5C}" type="presParOf" srcId="{D6FE6581-D839-DC43-B86B-CA8B1F6C6E68}" destId="{D96E0E5C-A493-6746-9B70-28E9811A20EC}" srcOrd="11" destOrd="0" presId="urn:microsoft.com/office/officeart/2005/8/layout/list1"/>
    <dgm:cxn modelId="{69FAFA4C-E115-F24F-93A2-8C92E595B1D0}" type="presParOf" srcId="{D6FE6581-D839-DC43-B86B-CA8B1F6C6E68}" destId="{EDB6C542-B6F1-624A-9399-BE56788242D6}" srcOrd="12" destOrd="0" presId="urn:microsoft.com/office/officeart/2005/8/layout/list1"/>
    <dgm:cxn modelId="{829F1F9F-E884-0942-BD51-57602F7AE3FA}" type="presParOf" srcId="{EDB6C542-B6F1-624A-9399-BE56788242D6}" destId="{D319051B-133A-2447-9629-86B567969E70}" srcOrd="0" destOrd="0" presId="urn:microsoft.com/office/officeart/2005/8/layout/list1"/>
    <dgm:cxn modelId="{35AABA1B-9ED4-774F-AD88-FAC22C02623F}" type="presParOf" srcId="{EDB6C542-B6F1-624A-9399-BE56788242D6}" destId="{2C310E33-B882-FC46-A16E-3869E115CF25}" srcOrd="1" destOrd="0" presId="urn:microsoft.com/office/officeart/2005/8/layout/list1"/>
    <dgm:cxn modelId="{08EAA4B3-AC7B-CC42-B513-CBF8F3C29696}" type="presParOf" srcId="{D6FE6581-D839-DC43-B86B-CA8B1F6C6E68}" destId="{F2D411FB-3C21-F442-9BA9-79CE1F20B895}" srcOrd="13" destOrd="0" presId="urn:microsoft.com/office/officeart/2005/8/layout/list1"/>
    <dgm:cxn modelId="{9EB1D0A6-F678-3244-AA89-80903919CA58}" type="presParOf" srcId="{D6FE6581-D839-DC43-B86B-CA8B1F6C6E68}" destId="{78C4DDC4-C24B-8341-B82E-286BF534273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42BEBB0-B49D-45E1-87F9-BBAC010081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168BD4B-848E-4723-90C3-6CE7CFD07C90}">
      <dgm:prSet/>
      <dgm:spPr/>
      <dgm:t>
        <a:bodyPr/>
        <a:lstStyle/>
        <a:p>
          <a:r>
            <a:rPr lang="en-US"/>
            <a:t>All storage is based upon their entry in a table where location is listed against the data to be stored</a:t>
          </a:r>
        </a:p>
      </dgm:t>
    </dgm:pt>
    <dgm:pt modelId="{448B1345-686C-49B8-928B-0CDA4DC06CD3}" type="parTrans" cxnId="{3D3E569A-EC7A-4841-AE3A-440F399ED50B}">
      <dgm:prSet/>
      <dgm:spPr/>
      <dgm:t>
        <a:bodyPr/>
        <a:lstStyle/>
        <a:p>
          <a:endParaRPr lang="en-US"/>
        </a:p>
      </dgm:t>
    </dgm:pt>
    <dgm:pt modelId="{4CCCE724-B068-412D-BC6E-59C035C0568B}" type="sibTrans" cxnId="{3D3E569A-EC7A-4841-AE3A-440F399ED50B}">
      <dgm:prSet/>
      <dgm:spPr/>
      <dgm:t>
        <a:bodyPr/>
        <a:lstStyle/>
        <a:p>
          <a:endParaRPr lang="en-US"/>
        </a:p>
      </dgm:t>
    </dgm:pt>
    <dgm:pt modelId="{9E3B3924-CE70-43E5-B3C6-7C7A94810EAA}">
      <dgm:prSet/>
      <dgm:spPr/>
      <dgm:t>
        <a:bodyPr/>
        <a:lstStyle/>
        <a:p>
          <a:r>
            <a:rPr lang="en-US"/>
            <a:t>Depending on the version be used there will be multiple copies of this table (The file allocation table)</a:t>
          </a:r>
        </a:p>
      </dgm:t>
    </dgm:pt>
    <dgm:pt modelId="{224E2F7F-8FEF-48C3-85AC-977FE8CB4629}" type="parTrans" cxnId="{6386EB53-328D-41AE-B668-4045F710A321}">
      <dgm:prSet/>
      <dgm:spPr/>
      <dgm:t>
        <a:bodyPr/>
        <a:lstStyle/>
        <a:p>
          <a:endParaRPr lang="en-US"/>
        </a:p>
      </dgm:t>
    </dgm:pt>
    <dgm:pt modelId="{72418123-630E-4E9D-8A35-9D7BC5EE652E}" type="sibTrans" cxnId="{6386EB53-328D-41AE-B668-4045F710A321}">
      <dgm:prSet/>
      <dgm:spPr/>
      <dgm:t>
        <a:bodyPr/>
        <a:lstStyle/>
        <a:p>
          <a:endParaRPr lang="en-US"/>
        </a:p>
      </dgm:t>
    </dgm:pt>
    <dgm:pt modelId="{0FC7E739-C728-42CD-8626-A2FA55F9911D}">
      <dgm:prSet/>
      <dgm:spPr/>
      <dgm:t>
        <a:bodyPr/>
        <a:lstStyle/>
        <a:p>
          <a:r>
            <a:rPr lang="en-US"/>
            <a:t>Directories may be created</a:t>
          </a:r>
        </a:p>
      </dgm:t>
    </dgm:pt>
    <dgm:pt modelId="{D7E179B1-156D-437C-87FD-8E310A648D63}" type="parTrans" cxnId="{E867EDA5-A88F-47F1-A71B-81FB6AE060EB}">
      <dgm:prSet/>
      <dgm:spPr/>
      <dgm:t>
        <a:bodyPr/>
        <a:lstStyle/>
        <a:p>
          <a:endParaRPr lang="en-US"/>
        </a:p>
      </dgm:t>
    </dgm:pt>
    <dgm:pt modelId="{4ABBE875-E8F7-4B5C-BC89-C67B85E9A62B}" type="sibTrans" cxnId="{E867EDA5-A88F-47F1-A71B-81FB6AE060EB}">
      <dgm:prSet/>
      <dgm:spPr/>
      <dgm:t>
        <a:bodyPr/>
        <a:lstStyle/>
        <a:p>
          <a:endParaRPr lang="en-US"/>
        </a:p>
      </dgm:t>
    </dgm:pt>
    <dgm:pt modelId="{77526E79-A757-4C51-A026-5DD1460687FC}">
      <dgm:prSet/>
      <dgm:spPr/>
      <dgm:t>
        <a:bodyPr/>
        <a:lstStyle/>
        <a:p>
          <a:r>
            <a:rPr lang="en-US"/>
            <a:t>Files listed against directories by means of memory reference</a:t>
          </a:r>
        </a:p>
      </dgm:t>
    </dgm:pt>
    <dgm:pt modelId="{71B7219A-0422-4BFC-94B2-FF8F3D433B76}" type="parTrans" cxnId="{8154AE05-7B5B-4FC2-A8D4-5206D35CB99A}">
      <dgm:prSet/>
      <dgm:spPr/>
      <dgm:t>
        <a:bodyPr/>
        <a:lstStyle/>
        <a:p>
          <a:endParaRPr lang="en-US"/>
        </a:p>
      </dgm:t>
    </dgm:pt>
    <dgm:pt modelId="{8D79D277-F77F-4ED0-9D76-8F225766AA30}" type="sibTrans" cxnId="{8154AE05-7B5B-4FC2-A8D4-5206D35CB99A}">
      <dgm:prSet/>
      <dgm:spPr/>
      <dgm:t>
        <a:bodyPr/>
        <a:lstStyle/>
        <a:p>
          <a:endParaRPr lang="en-US"/>
        </a:p>
      </dgm:t>
    </dgm:pt>
    <dgm:pt modelId="{34924EA3-3888-4469-9D7C-79313FF391A9}" type="pres">
      <dgm:prSet presAssocID="{242BEBB0-B49D-45E1-87F9-BBAC010081D9}" presName="root" presStyleCnt="0">
        <dgm:presLayoutVars>
          <dgm:dir/>
          <dgm:resizeHandles val="exact"/>
        </dgm:presLayoutVars>
      </dgm:prSet>
      <dgm:spPr/>
    </dgm:pt>
    <dgm:pt modelId="{FA511B1D-822C-4428-8CA7-B0FBAC9327DB}" type="pres">
      <dgm:prSet presAssocID="{1168BD4B-848E-4723-90C3-6CE7CFD07C90}" presName="compNode" presStyleCnt="0"/>
      <dgm:spPr/>
    </dgm:pt>
    <dgm:pt modelId="{6B9D1BC7-79D0-4AE5-9D4D-1F8613B24FB6}" type="pres">
      <dgm:prSet presAssocID="{1168BD4B-848E-4723-90C3-6CE7CFD07C90}" presName="bgRect" presStyleLbl="bgShp" presStyleIdx="0" presStyleCnt="4"/>
      <dgm:spPr/>
    </dgm:pt>
    <dgm:pt modelId="{AE4B14B1-D633-4056-ADDE-A770F8B550F7}" type="pres">
      <dgm:prSet presAssocID="{1168BD4B-848E-4723-90C3-6CE7CFD07C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AA03F712-23D2-46F1-80EB-9F278737C11E}" type="pres">
      <dgm:prSet presAssocID="{1168BD4B-848E-4723-90C3-6CE7CFD07C90}" presName="spaceRect" presStyleCnt="0"/>
      <dgm:spPr/>
    </dgm:pt>
    <dgm:pt modelId="{6094DDBE-95D6-4279-A943-C0BC8E06FEA8}" type="pres">
      <dgm:prSet presAssocID="{1168BD4B-848E-4723-90C3-6CE7CFD07C90}" presName="parTx" presStyleLbl="revTx" presStyleIdx="0" presStyleCnt="4">
        <dgm:presLayoutVars>
          <dgm:chMax val="0"/>
          <dgm:chPref val="0"/>
        </dgm:presLayoutVars>
      </dgm:prSet>
      <dgm:spPr/>
    </dgm:pt>
    <dgm:pt modelId="{D48D14F6-26DE-4949-9F51-B1BD9B715506}" type="pres">
      <dgm:prSet presAssocID="{4CCCE724-B068-412D-BC6E-59C035C0568B}" presName="sibTrans" presStyleCnt="0"/>
      <dgm:spPr/>
    </dgm:pt>
    <dgm:pt modelId="{C24B7C13-3C23-44BB-8B98-081720D38F2D}" type="pres">
      <dgm:prSet presAssocID="{9E3B3924-CE70-43E5-B3C6-7C7A94810EAA}" presName="compNode" presStyleCnt="0"/>
      <dgm:spPr/>
    </dgm:pt>
    <dgm:pt modelId="{975027CD-C865-49A0-A9E9-302EAFE03844}" type="pres">
      <dgm:prSet presAssocID="{9E3B3924-CE70-43E5-B3C6-7C7A94810EAA}" presName="bgRect" presStyleLbl="bgShp" presStyleIdx="1" presStyleCnt="4"/>
      <dgm:spPr/>
    </dgm:pt>
    <dgm:pt modelId="{5524567E-7234-4E78-9667-1A438065F03A}" type="pres">
      <dgm:prSet presAssocID="{9E3B3924-CE70-43E5-B3C6-7C7A94810E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37CF58F4-FA00-4CF6-80C3-CFA8D3410B38}" type="pres">
      <dgm:prSet presAssocID="{9E3B3924-CE70-43E5-B3C6-7C7A94810EAA}" presName="spaceRect" presStyleCnt="0"/>
      <dgm:spPr/>
    </dgm:pt>
    <dgm:pt modelId="{12490B22-97DD-470A-BEE9-1F22B713B750}" type="pres">
      <dgm:prSet presAssocID="{9E3B3924-CE70-43E5-B3C6-7C7A94810EAA}" presName="parTx" presStyleLbl="revTx" presStyleIdx="1" presStyleCnt="4">
        <dgm:presLayoutVars>
          <dgm:chMax val="0"/>
          <dgm:chPref val="0"/>
        </dgm:presLayoutVars>
      </dgm:prSet>
      <dgm:spPr/>
    </dgm:pt>
    <dgm:pt modelId="{E46B8CEA-E885-41FD-A356-267B445B1641}" type="pres">
      <dgm:prSet presAssocID="{72418123-630E-4E9D-8A35-9D7BC5EE652E}" presName="sibTrans" presStyleCnt="0"/>
      <dgm:spPr/>
    </dgm:pt>
    <dgm:pt modelId="{6856EC7E-57A3-4BB5-B1CE-5E26906D85C5}" type="pres">
      <dgm:prSet presAssocID="{0FC7E739-C728-42CD-8626-A2FA55F9911D}" presName="compNode" presStyleCnt="0"/>
      <dgm:spPr/>
    </dgm:pt>
    <dgm:pt modelId="{F3304FC9-D8FF-48A6-91F1-F35BF4AC6756}" type="pres">
      <dgm:prSet presAssocID="{0FC7E739-C728-42CD-8626-A2FA55F9911D}" presName="bgRect" presStyleLbl="bgShp" presStyleIdx="2" presStyleCnt="4"/>
      <dgm:spPr/>
    </dgm:pt>
    <dgm:pt modelId="{574C3720-9E11-4843-9286-59554362DE65}" type="pres">
      <dgm:prSet presAssocID="{0FC7E739-C728-42CD-8626-A2FA55F9911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385AAE9-01E4-4A7E-9153-2811BAB682FA}" type="pres">
      <dgm:prSet presAssocID="{0FC7E739-C728-42CD-8626-A2FA55F9911D}" presName="spaceRect" presStyleCnt="0"/>
      <dgm:spPr/>
    </dgm:pt>
    <dgm:pt modelId="{7CEC4C91-7D28-47EE-852A-79BD7611F762}" type="pres">
      <dgm:prSet presAssocID="{0FC7E739-C728-42CD-8626-A2FA55F9911D}" presName="parTx" presStyleLbl="revTx" presStyleIdx="2" presStyleCnt="4">
        <dgm:presLayoutVars>
          <dgm:chMax val="0"/>
          <dgm:chPref val="0"/>
        </dgm:presLayoutVars>
      </dgm:prSet>
      <dgm:spPr/>
    </dgm:pt>
    <dgm:pt modelId="{E891EE7A-2055-4C13-9D2C-502FDBDFB3A2}" type="pres">
      <dgm:prSet presAssocID="{4ABBE875-E8F7-4B5C-BC89-C67B85E9A62B}" presName="sibTrans" presStyleCnt="0"/>
      <dgm:spPr/>
    </dgm:pt>
    <dgm:pt modelId="{7C9DAB7C-6EDE-4274-8639-D668CD63E9F8}" type="pres">
      <dgm:prSet presAssocID="{77526E79-A757-4C51-A026-5DD1460687FC}" presName="compNode" presStyleCnt="0"/>
      <dgm:spPr/>
    </dgm:pt>
    <dgm:pt modelId="{EF2DCA27-1026-4E72-96C5-66AEC2F307FA}" type="pres">
      <dgm:prSet presAssocID="{77526E79-A757-4C51-A026-5DD1460687FC}" presName="bgRect" presStyleLbl="bgShp" presStyleIdx="3" presStyleCnt="4"/>
      <dgm:spPr/>
    </dgm:pt>
    <dgm:pt modelId="{722389CC-7AF3-4484-961C-7811FF9B4D5C}" type="pres">
      <dgm:prSet presAssocID="{77526E79-A757-4C51-A026-5DD1460687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871632B2-F89D-4F89-BAA2-FBABD52ADCF3}" type="pres">
      <dgm:prSet presAssocID="{77526E79-A757-4C51-A026-5DD1460687FC}" presName="spaceRect" presStyleCnt="0"/>
      <dgm:spPr/>
    </dgm:pt>
    <dgm:pt modelId="{64E49E6E-5C6F-487F-8849-BAA7C932E060}" type="pres">
      <dgm:prSet presAssocID="{77526E79-A757-4C51-A026-5DD1460687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154AE05-7B5B-4FC2-A8D4-5206D35CB99A}" srcId="{242BEBB0-B49D-45E1-87F9-BBAC010081D9}" destId="{77526E79-A757-4C51-A026-5DD1460687FC}" srcOrd="3" destOrd="0" parTransId="{71B7219A-0422-4BFC-94B2-FF8F3D433B76}" sibTransId="{8D79D277-F77F-4ED0-9D76-8F225766AA30}"/>
    <dgm:cxn modelId="{1D210D08-74F1-417D-8C4F-0B6FAC94D50B}" type="presOf" srcId="{9E3B3924-CE70-43E5-B3C6-7C7A94810EAA}" destId="{12490B22-97DD-470A-BEE9-1F22B713B750}" srcOrd="0" destOrd="0" presId="urn:microsoft.com/office/officeart/2018/2/layout/IconVerticalSolidList"/>
    <dgm:cxn modelId="{75DB3113-A871-4A8D-BFD5-8A36148DF20A}" type="presOf" srcId="{77526E79-A757-4C51-A026-5DD1460687FC}" destId="{64E49E6E-5C6F-487F-8849-BAA7C932E060}" srcOrd="0" destOrd="0" presId="urn:microsoft.com/office/officeart/2018/2/layout/IconVerticalSolidList"/>
    <dgm:cxn modelId="{1D258939-791D-4F3F-8B43-E9994B70A59E}" type="presOf" srcId="{242BEBB0-B49D-45E1-87F9-BBAC010081D9}" destId="{34924EA3-3888-4469-9D7C-79313FF391A9}" srcOrd="0" destOrd="0" presId="urn:microsoft.com/office/officeart/2018/2/layout/IconVerticalSolidList"/>
    <dgm:cxn modelId="{6386EB53-328D-41AE-B668-4045F710A321}" srcId="{242BEBB0-B49D-45E1-87F9-BBAC010081D9}" destId="{9E3B3924-CE70-43E5-B3C6-7C7A94810EAA}" srcOrd="1" destOrd="0" parTransId="{224E2F7F-8FEF-48C3-85AC-977FE8CB4629}" sibTransId="{72418123-630E-4E9D-8A35-9D7BC5EE652E}"/>
    <dgm:cxn modelId="{3D3E569A-EC7A-4841-AE3A-440F399ED50B}" srcId="{242BEBB0-B49D-45E1-87F9-BBAC010081D9}" destId="{1168BD4B-848E-4723-90C3-6CE7CFD07C90}" srcOrd="0" destOrd="0" parTransId="{448B1345-686C-49B8-928B-0CDA4DC06CD3}" sibTransId="{4CCCE724-B068-412D-BC6E-59C035C0568B}"/>
    <dgm:cxn modelId="{E867EDA5-A88F-47F1-A71B-81FB6AE060EB}" srcId="{242BEBB0-B49D-45E1-87F9-BBAC010081D9}" destId="{0FC7E739-C728-42CD-8626-A2FA55F9911D}" srcOrd="2" destOrd="0" parTransId="{D7E179B1-156D-437C-87FD-8E310A648D63}" sibTransId="{4ABBE875-E8F7-4B5C-BC89-C67B85E9A62B}"/>
    <dgm:cxn modelId="{5D44FEDF-5B90-48FC-8CC7-F1A5CB87250C}" type="presOf" srcId="{0FC7E739-C728-42CD-8626-A2FA55F9911D}" destId="{7CEC4C91-7D28-47EE-852A-79BD7611F762}" srcOrd="0" destOrd="0" presId="urn:microsoft.com/office/officeart/2018/2/layout/IconVerticalSolidList"/>
    <dgm:cxn modelId="{6DFDB9F0-57CC-40C4-A033-35BC80E376E8}" type="presOf" srcId="{1168BD4B-848E-4723-90C3-6CE7CFD07C90}" destId="{6094DDBE-95D6-4279-A943-C0BC8E06FEA8}" srcOrd="0" destOrd="0" presId="urn:microsoft.com/office/officeart/2018/2/layout/IconVerticalSolidList"/>
    <dgm:cxn modelId="{4C6F68CC-CBE5-4DBC-A3BC-4BB3C8C37B83}" type="presParOf" srcId="{34924EA3-3888-4469-9D7C-79313FF391A9}" destId="{FA511B1D-822C-4428-8CA7-B0FBAC9327DB}" srcOrd="0" destOrd="0" presId="urn:microsoft.com/office/officeart/2018/2/layout/IconVerticalSolidList"/>
    <dgm:cxn modelId="{08A86C9E-5BC8-4C14-A26C-43903993FFD5}" type="presParOf" srcId="{FA511B1D-822C-4428-8CA7-B0FBAC9327DB}" destId="{6B9D1BC7-79D0-4AE5-9D4D-1F8613B24FB6}" srcOrd="0" destOrd="0" presId="urn:microsoft.com/office/officeart/2018/2/layout/IconVerticalSolidList"/>
    <dgm:cxn modelId="{5982E71D-1F18-4D57-8311-8094832FAEBF}" type="presParOf" srcId="{FA511B1D-822C-4428-8CA7-B0FBAC9327DB}" destId="{AE4B14B1-D633-4056-ADDE-A770F8B550F7}" srcOrd="1" destOrd="0" presId="urn:microsoft.com/office/officeart/2018/2/layout/IconVerticalSolidList"/>
    <dgm:cxn modelId="{C226CD28-6B3F-4751-ACAF-D71F4B966391}" type="presParOf" srcId="{FA511B1D-822C-4428-8CA7-B0FBAC9327DB}" destId="{AA03F712-23D2-46F1-80EB-9F278737C11E}" srcOrd="2" destOrd="0" presId="urn:microsoft.com/office/officeart/2018/2/layout/IconVerticalSolidList"/>
    <dgm:cxn modelId="{237416D6-0BDF-4CE0-94C5-2510605CD68A}" type="presParOf" srcId="{FA511B1D-822C-4428-8CA7-B0FBAC9327DB}" destId="{6094DDBE-95D6-4279-A943-C0BC8E06FEA8}" srcOrd="3" destOrd="0" presId="urn:microsoft.com/office/officeart/2018/2/layout/IconVerticalSolidList"/>
    <dgm:cxn modelId="{403BC6B1-7947-4362-9C28-32DBCB9CCD16}" type="presParOf" srcId="{34924EA3-3888-4469-9D7C-79313FF391A9}" destId="{D48D14F6-26DE-4949-9F51-B1BD9B715506}" srcOrd="1" destOrd="0" presId="urn:microsoft.com/office/officeart/2018/2/layout/IconVerticalSolidList"/>
    <dgm:cxn modelId="{74A57401-0985-44B0-93E7-AB1B36D7CF6C}" type="presParOf" srcId="{34924EA3-3888-4469-9D7C-79313FF391A9}" destId="{C24B7C13-3C23-44BB-8B98-081720D38F2D}" srcOrd="2" destOrd="0" presId="urn:microsoft.com/office/officeart/2018/2/layout/IconVerticalSolidList"/>
    <dgm:cxn modelId="{43C773ED-A21C-4F18-94F3-0A1FBDDCA8CE}" type="presParOf" srcId="{C24B7C13-3C23-44BB-8B98-081720D38F2D}" destId="{975027CD-C865-49A0-A9E9-302EAFE03844}" srcOrd="0" destOrd="0" presId="urn:microsoft.com/office/officeart/2018/2/layout/IconVerticalSolidList"/>
    <dgm:cxn modelId="{E8960A2C-D963-433E-BC7C-986C71BA644B}" type="presParOf" srcId="{C24B7C13-3C23-44BB-8B98-081720D38F2D}" destId="{5524567E-7234-4E78-9667-1A438065F03A}" srcOrd="1" destOrd="0" presId="urn:microsoft.com/office/officeart/2018/2/layout/IconVerticalSolidList"/>
    <dgm:cxn modelId="{EB346060-E984-43B0-9271-24C705CFA4FB}" type="presParOf" srcId="{C24B7C13-3C23-44BB-8B98-081720D38F2D}" destId="{37CF58F4-FA00-4CF6-80C3-CFA8D3410B38}" srcOrd="2" destOrd="0" presId="urn:microsoft.com/office/officeart/2018/2/layout/IconVerticalSolidList"/>
    <dgm:cxn modelId="{0E015ACC-3E21-413B-BF03-C4252FD3CCEA}" type="presParOf" srcId="{C24B7C13-3C23-44BB-8B98-081720D38F2D}" destId="{12490B22-97DD-470A-BEE9-1F22B713B750}" srcOrd="3" destOrd="0" presId="urn:microsoft.com/office/officeart/2018/2/layout/IconVerticalSolidList"/>
    <dgm:cxn modelId="{1178E244-971A-4353-B4DE-72E015491C33}" type="presParOf" srcId="{34924EA3-3888-4469-9D7C-79313FF391A9}" destId="{E46B8CEA-E885-41FD-A356-267B445B1641}" srcOrd="3" destOrd="0" presId="urn:microsoft.com/office/officeart/2018/2/layout/IconVerticalSolidList"/>
    <dgm:cxn modelId="{80335356-1C7C-45A1-8D89-1AE4ED4A8C14}" type="presParOf" srcId="{34924EA3-3888-4469-9D7C-79313FF391A9}" destId="{6856EC7E-57A3-4BB5-B1CE-5E26906D85C5}" srcOrd="4" destOrd="0" presId="urn:microsoft.com/office/officeart/2018/2/layout/IconVerticalSolidList"/>
    <dgm:cxn modelId="{2B4D13A5-1999-4358-B423-7E12508B3878}" type="presParOf" srcId="{6856EC7E-57A3-4BB5-B1CE-5E26906D85C5}" destId="{F3304FC9-D8FF-48A6-91F1-F35BF4AC6756}" srcOrd="0" destOrd="0" presId="urn:microsoft.com/office/officeart/2018/2/layout/IconVerticalSolidList"/>
    <dgm:cxn modelId="{582BCBB9-623D-462C-891E-87F04E15CEE0}" type="presParOf" srcId="{6856EC7E-57A3-4BB5-B1CE-5E26906D85C5}" destId="{574C3720-9E11-4843-9286-59554362DE65}" srcOrd="1" destOrd="0" presId="urn:microsoft.com/office/officeart/2018/2/layout/IconVerticalSolidList"/>
    <dgm:cxn modelId="{7A47976A-2876-4E26-98F2-D240C7B1CF2B}" type="presParOf" srcId="{6856EC7E-57A3-4BB5-B1CE-5E26906D85C5}" destId="{2385AAE9-01E4-4A7E-9153-2811BAB682FA}" srcOrd="2" destOrd="0" presId="urn:microsoft.com/office/officeart/2018/2/layout/IconVerticalSolidList"/>
    <dgm:cxn modelId="{0139732C-226D-4F72-A464-E384EF19D85A}" type="presParOf" srcId="{6856EC7E-57A3-4BB5-B1CE-5E26906D85C5}" destId="{7CEC4C91-7D28-47EE-852A-79BD7611F762}" srcOrd="3" destOrd="0" presId="urn:microsoft.com/office/officeart/2018/2/layout/IconVerticalSolidList"/>
    <dgm:cxn modelId="{227CF278-4D51-4AA8-9195-416933476AA0}" type="presParOf" srcId="{34924EA3-3888-4469-9D7C-79313FF391A9}" destId="{E891EE7A-2055-4C13-9D2C-502FDBDFB3A2}" srcOrd="5" destOrd="0" presId="urn:microsoft.com/office/officeart/2018/2/layout/IconVerticalSolidList"/>
    <dgm:cxn modelId="{824FF201-11E2-420B-BF3C-9D1AC30F842A}" type="presParOf" srcId="{34924EA3-3888-4469-9D7C-79313FF391A9}" destId="{7C9DAB7C-6EDE-4274-8639-D668CD63E9F8}" srcOrd="6" destOrd="0" presId="urn:microsoft.com/office/officeart/2018/2/layout/IconVerticalSolidList"/>
    <dgm:cxn modelId="{C692ED56-C415-4EB7-B261-4046D79222D6}" type="presParOf" srcId="{7C9DAB7C-6EDE-4274-8639-D668CD63E9F8}" destId="{EF2DCA27-1026-4E72-96C5-66AEC2F307FA}" srcOrd="0" destOrd="0" presId="urn:microsoft.com/office/officeart/2018/2/layout/IconVerticalSolidList"/>
    <dgm:cxn modelId="{95C43F09-64C8-4911-AEAB-1102438B7117}" type="presParOf" srcId="{7C9DAB7C-6EDE-4274-8639-D668CD63E9F8}" destId="{722389CC-7AF3-4484-961C-7811FF9B4D5C}" srcOrd="1" destOrd="0" presId="urn:microsoft.com/office/officeart/2018/2/layout/IconVerticalSolidList"/>
    <dgm:cxn modelId="{BCEEC89C-A4B8-42EF-8B20-77FB1C4EFEAA}" type="presParOf" srcId="{7C9DAB7C-6EDE-4274-8639-D668CD63E9F8}" destId="{871632B2-F89D-4F89-BAA2-FBABD52ADCF3}" srcOrd="2" destOrd="0" presId="urn:microsoft.com/office/officeart/2018/2/layout/IconVerticalSolidList"/>
    <dgm:cxn modelId="{5101C17B-8BEB-4956-8523-6A4EB0864148}" type="presParOf" srcId="{7C9DAB7C-6EDE-4274-8639-D668CD63E9F8}" destId="{64E49E6E-5C6F-487F-8849-BAA7C932E0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33B159-D58B-4E96-B8B7-EDB0B0F8DA5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A64E941-0607-4F6C-BC89-B303261FEA06}">
      <dgm:prSet/>
      <dgm:spPr/>
      <dgm:t>
        <a:bodyPr/>
        <a:lstStyle/>
        <a:p>
          <a:r>
            <a:rPr lang="en-US"/>
            <a:t>Fragmentation</a:t>
          </a:r>
        </a:p>
      </dgm:t>
    </dgm:pt>
    <dgm:pt modelId="{2000EDE9-B14A-4F76-87FC-F8EAE49580FF}" type="parTrans" cxnId="{B42DCB1F-E6A3-4846-BA64-C913792D61BB}">
      <dgm:prSet/>
      <dgm:spPr/>
      <dgm:t>
        <a:bodyPr/>
        <a:lstStyle/>
        <a:p>
          <a:endParaRPr lang="en-US"/>
        </a:p>
      </dgm:t>
    </dgm:pt>
    <dgm:pt modelId="{7BFDDE77-607F-487E-A745-E0326BDC2862}" type="sibTrans" cxnId="{B42DCB1F-E6A3-4846-BA64-C913792D61BB}">
      <dgm:prSet/>
      <dgm:spPr/>
      <dgm:t>
        <a:bodyPr/>
        <a:lstStyle/>
        <a:p>
          <a:endParaRPr lang="en-US"/>
        </a:p>
      </dgm:t>
    </dgm:pt>
    <dgm:pt modelId="{307E6214-31A3-4962-8C42-76976A21268B}">
      <dgm:prSet/>
      <dgm:spPr/>
      <dgm:t>
        <a:bodyPr/>
        <a:lstStyle/>
        <a:p>
          <a:r>
            <a:rPr lang="en-US"/>
            <a:t>Limited address space</a:t>
          </a:r>
        </a:p>
      </dgm:t>
    </dgm:pt>
    <dgm:pt modelId="{2CCF4E11-D184-4148-9EE7-084E21F67A0D}" type="parTrans" cxnId="{F522D8C2-BF50-4CB5-9B90-0C5D0ADA644A}">
      <dgm:prSet/>
      <dgm:spPr/>
      <dgm:t>
        <a:bodyPr/>
        <a:lstStyle/>
        <a:p>
          <a:endParaRPr lang="en-US"/>
        </a:p>
      </dgm:t>
    </dgm:pt>
    <dgm:pt modelId="{D79B95A4-6DC8-4223-92B7-B084B896933A}" type="sibTrans" cxnId="{F522D8C2-BF50-4CB5-9B90-0C5D0ADA644A}">
      <dgm:prSet/>
      <dgm:spPr/>
      <dgm:t>
        <a:bodyPr/>
        <a:lstStyle/>
        <a:p>
          <a:endParaRPr lang="en-US"/>
        </a:p>
      </dgm:t>
    </dgm:pt>
    <dgm:pt modelId="{C44ACF25-3251-44F7-8BCA-A0FE0D09AEC8}">
      <dgm:prSet/>
      <dgm:spPr/>
      <dgm:t>
        <a:bodyPr/>
        <a:lstStyle/>
        <a:p>
          <a:r>
            <a:rPr lang="en-US"/>
            <a:t>Limited file name sizes</a:t>
          </a:r>
        </a:p>
      </dgm:t>
    </dgm:pt>
    <dgm:pt modelId="{E1705507-97AA-4785-952A-F019B54C5A3D}" type="parTrans" cxnId="{8D819DF9-FBDD-4B9E-8159-0CF0E5509BC6}">
      <dgm:prSet/>
      <dgm:spPr/>
      <dgm:t>
        <a:bodyPr/>
        <a:lstStyle/>
        <a:p>
          <a:endParaRPr lang="en-US"/>
        </a:p>
      </dgm:t>
    </dgm:pt>
    <dgm:pt modelId="{37414109-35D2-4499-8666-4827A8AD086C}" type="sibTrans" cxnId="{8D819DF9-FBDD-4B9E-8159-0CF0E5509BC6}">
      <dgm:prSet/>
      <dgm:spPr/>
      <dgm:t>
        <a:bodyPr/>
        <a:lstStyle/>
        <a:p>
          <a:endParaRPr lang="en-US"/>
        </a:p>
      </dgm:t>
    </dgm:pt>
    <dgm:pt modelId="{84F4ED7E-479F-4703-9DBF-AE18F4C8F02A}">
      <dgm:prSet/>
      <dgm:spPr/>
      <dgm:t>
        <a:bodyPr/>
        <a:lstStyle/>
        <a:p>
          <a:r>
            <a:rPr lang="en-US"/>
            <a:t>Cluster sizes</a:t>
          </a:r>
        </a:p>
      </dgm:t>
    </dgm:pt>
    <dgm:pt modelId="{AB23D5F6-3DAA-4563-B720-82F42872F9EA}" type="parTrans" cxnId="{B5F34DC6-B11D-4669-BCB7-C6C304642E8E}">
      <dgm:prSet/>
      <dgm:spPr/>
      <dgm:t>
        <a:bodyPr/>
        <a:lstStyle/>
        <a:p>
          <a:endParaRPr lang="en-US"/>
        </a:p>
      </dgm:t>
    </dgm:pt>
    <dgm:pt modelId="{34DD75AD-9EA3-4148-BDE9-FAC3465660EC}" type="sibTrans" cxnId="{B5F34DC6-B11D-4669-BCB7-C6C304642E8E}">
      <dgm:prSet/>
      <dgm:spPr/>
      <dgm:t>
        <a:bodyPr/>
        <a:lstStyle/>
        <a:p>
          <a:endParaRPr lang="en-US"/>
        </a:p>
      </dgm:t>
    </dgm:pt>
    <dgm:pt modelId="{5513DFD1-57DC-4536-B8A4-F5029488B204}" type="pres">
      <dgm:prSet presAssocID="{5333B159-D58B-4E96-B8B7-EDB0B0F8DA50}" presName="root" presStyleCnt="0">
        <dgm:presLayoutVars>
          <dgm:dir/>
          <dgm:resizeHandles val="exact"/>
        </dgm:presLayoutVars>
      </dgm:prSet>
      <dgm:spPr/>
    </dgm:pt>
    <dgm:pt modelId="{55BFB46C-939A-4169-9D25-8EAB69997F42}" type="pres">
      <dgm:prSet presAssocID="{8A64E941-0607-4F6C-BC89-B303261FEA06}" presName="compNode" presStyleCnt="0"/>
      <dgm:spPr/>
    </dgm:pt>
    <dgm:pt modelId="{6C50D195-49F2-419A-B801-191B4246BFDF}" type="pres">
      <dgm:prSet presAssocID="{8A64E941-0607-4F6C-BC89-B303261FEA0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orities"/>
        </a:ext>
      </dgm:extLst>
    </dgm:pt>
    <dgm:pt modelId="{CCA9E533-EEB0-4A3B-BB0A-7EB3357A4D3F}" type="pres">
      <dgm:prSet presAssocID="{8A64E941-0607-4F6C-BC89-B303261FEA06}" presName="spaceRect" presStyleCnt="0"/>
      <dgm:spPr/>
    </dgm:pt>
    <dgm:pt modelId="{97AE7D23-B91D-4F0E-9D46-49A6AD5362FF}" type="pres">
      <dgm:prSet presAssocID="{8A64E941-0607-4F6C-BC89-B303261FEA06}" presName="textRect" presStyleLbl="revTx" presStyleIdx="0" presStyleCnt="4">
        <dgm:presLayoutVars>
          <dgm:chMax val="1"/>
          <dgm:chPref val="1"/>
        </dgm:presLayoutVars>
      </dgm:prSet>
      <dgm:spPr/>
    </dgm:pt>
    <dgm:pt modelId="{82D478B5-21B5-4F56-8F8F-4C882CEDD8B1}" type="pres">
      <dgm:prSet presAssocID="{7BFDDE77-607F-487E-A745-E0326BDC2862}" presName="sibTrans" presStyleCnt="0"/>
      <dgm:spPr/>
    </dgm:pt>
    <dgm:pt modelId="{434AB6B8-209B-480E-8A0F-DEC0A6A6D88C}" type="pres">
      <dgm:prSet presAssocID="{307E6214-31A3-4962-8C42-76976A21268B}" presName="compNode" presStyleCnt="0"/>
      <dgm:spPr/>
    </dgm:pt>
    <dgm:pt modelId="{E7334713-626D-4E13-BE3F-3356F603D0A8}" type="pres">
      <dgm:prSet presAssocID="{307E6214-31A3-4962-8C42-76976A21268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58E6E59-4A1F-4D55-8C3E-1D6C0C1B7D79}" type="pres">
      <dgm:prSet presAssocID="{307E6214-31A3-4962-8C42-76976A21268B}" presName="spaceRect" presStyleCnt="0"/>
      <dgm:spPr/>
    </dgm:pt>
    <dgm:pt modelId="{187ECEA6-6FF5-4F01-BFF0-FC6975F1708A}" type="pres">
      <dgm:prSet presAssocID="{307E6214-31A3-4962-8C42-76976A21268B}" presName="textRect" presStyleLbl="revTx" presStyleIdx="1" presStyleCnt="4">
        <dgm:presLayoutVars>
          <dgm:chMax val="1"/>
          <dgm:chPref val="1"/>
        </dgm:presLayoutVars>
      </dgm:prSet>
      <dgm:spPr/>
    </dgm:pt>
    <dgm:pt modelId="{306E93DB-94FE-4A8C-96F0-484FC2192BCA}" type="pres">
      <dgm:prSet presAssocID="{D79B95A4-6DC8-4223-92B7-B084B896933A}" presName="sibTrans" presStyleCnt="0"/>
      <dgm:spPr/>
    </dgm:pt>
    <dgm:pt modelId="{4148368C-D398-4C35-869B-3D67FAF70812}" type="pres">
      <dgm:prSet presAssocID="{C44ACF25-3251-44F7-8BCA-A0FE0D09AEC8}" presName="compNode" presStyleCnt="0"/>
      <dgm:spPr/>
    </dgm:pt>
    <dgm:pt modelId="{E8E73B56-A373-4A7E-BF5B-C47E1A8FE3E1}" type="pres">
      <dgm:prSet presAssocID="{C44ACF25-3251-44F7-8BCA-A0FE0D09AE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0CC9169A-1717-47D6-9D6C-5914CC00287C}" type="pres">
      <dgm:prSet presAssocID="{C44ACF25-3251-44F7-8BCA-A0FE0D09AEC8}" presName="spaceRect" presStyleCnt="0"/>
      <dgm:spPr/>
    </dgm:pt>
    <dgm:pt modelId="{EBF5E81E-9C0E-4EDC-94BB-8FABE82AE1C1}" type="pres">
      <dgm:prSet presAssocID="{C44ACF25-3251-44F7-8BCA-A0FE0D09AEC8}" presName="textRect" presStyleLbl="revTx" presStyleIdx="2" presStyleCnt="4">
        <dgm:presLayoutVars>
          <dgm:chMax val="1"/>
          <dgm:chPref val="1"/>
        </dgm:presLayoutVars>
      </dgm:prSet>
      <dgm:spPr/>
    </dgm:pt>
    <dgm:pt modelId="{476C7FFD-1945-4C60-83A7-C31CB1C93D34}" type="pres">
      <dgm:prSet presAssocID="{37414109-35D2-4499-8666-4827A8AD086C}" presName="sibTrans" presStyleCnt="0"/>
      <dgm:spPr/>
    </dgm:pt>
    <dgm:pt modelId="{0E124C59-8DE3-4477-99D9-D21FFC0E2BFB}" type="pres">
      <dgm:prSet presAssocID="{84F4ED7E-479F-4703-9DBF-AE18F4C8F02A}" presName="compNode" presStyleCnt="0"/>
      <dgm:spPr/>
    </dgm:pt>
    <dgm:pt modelId="{026FB95C-C514-4E12-9D36-119968B92BD0}" type="pres">
      <dgm:prSet presAssocID="{84F4ED7E-479F-4703-9DBF-AE18F4C8F0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D4435E8-0661-4A26-81C4-620C380ED104}" type="pres">
      <dgm:prSet presAssocID="{84F4ED7E-479F-4703-9DBF-AE18F4C8F02A}" presName="spaceRect" presStyleCnt="0"/>
      <dgm:spPr/>
    </dgm:pt>
    <dgm:pt modelId="{CA2CA4A7-FEA5-4070-8AD5-CEA2B3E7F71E}" type="pres">
      <dgm:prSet presAssocID="{84F4ED7E-479F-4703-9DBF-AE18F4C8F0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42DCB1F-E6A3-4846-BA64-C913792D61BB}" srcId="{5333B159-D58B-4E96-B8B7-EDB0B0F8DA50}" destId="{8A64E941-0607-4F6C-BC89-B303261FEA06}" srcOrd="0" destOrd="0" parTransId="{2000EDE9-B14A-4F76-87FC-F8EAE49580FF}" sibTransId="{7BFDDE77-607F-487E-A745-E0326BDC2862}"/>
    <dgm:cxn modelId="{8F8F802F-391D-400D-A5CC-02398B416436}" type="presOf" srcId="{8A64E941-0607-4F6C-BC89-B303261FEA06}" destId="{97AE7D23-B91D-4F0E-9D46-49A6AD5362FF}" srcOrd="0" destOrd="0" presId="urn:microsoft.com/office/officeart/2018/2/layout/IconLabelList"/>
    <dgm:cxn modelId="{9F3E8331-C758-47FD-B60A-923FD5576A97}" type="presOf" srcId="{84F4ED7E-479F-4703-9DBF-AE18F4C8F02A}" destId="{CA2CA4A7-FEA5-4070-8AD5-CEA2B3E7F71E}" srcOrd="0" destOrd="0" presId="urn:microsoft.com/office/officeart/2018/2/layout/IconLabelList"/>
    <dgm:cxn modelId="{DDAF0646-B0CA-477E-B08F-5A83E719A5FF}" type="presOf" srcId="{5333B159-D58B-4E96-B8B7-EDB0B0F8DA50}" destId="{5513DFD1-57DC-4536-B8A4-F5029488B204}" srcOrd="0" destOrd="0" presId="urn:microsoft.com/office/officeart/2018/2/layout/IconLabelList"/>
    <dgm:cxn modelId="{085A6088-A21B-465D-BBFA-CB324EB46CE1}" type="presOf" srcId="{307E6214-31A3-4962-8C42-76976A21268B}" destId="{187ECEA6-6FF5-4F01-BFF0-FC6975F1708A}" srcOrd="0" destOrd="0" presId="urn:microsoft.com/office/officeart/2018/2/layout/IconLabelList"/>
    <dgm:cxn modelId="{1998079C-C754-4106-96C0-D480CE3A389C}" type="presOf" srcId="{C44ACF25-3251-44F7-8BCA-A0FE0D09AEC8}" destId="{EBF5E81E-9C0E-4EDC-94BB-8FABE82AE1C1}" srcOrd="0" destOrd="0" presId="urn:microsoft.com/office/officeart/2018/2/layout/IconLabelList"/>
    <dgm:cxn modelId="{F522D8C2-BF50-4CB5-9B90-0C5D0ADA644A}" srcId="{5333B159-D58B-4E96-B8B7-EDB0B0F8DA50}" destId="{307E6214-31A3-4962-8C42-76976A21268B}" srcOrd="1" destOrd="0" parTransId="{2CCF4E11-D184-4148-9EE7-084E21F67A0D}" sibTransId="{D79B95A4-6DC8-4223-92B7-B084B896933A}"/>
    <dgm:cxn modelId="{B5F34DC6-B11D-4669-BCB7-C6C304642E8E}" srcId="{5333B159-D58B-4E96-B8B7-EDB0B0F8DA50}" destId="{84F4ED7E-479F-4703-9DBF-AE18F4C8F02A}" srcOrd="3" destOrd="0" parTransId="{AB23D5F6-3DAA-4563-B720-82F42872F9EA}" sibTransId="{34DD75AD-9EA3-4148-BDE9-FAC3465660EC}"/>
    <dgm:cxn modelId="{8D819DF9-FBDD-4B9E-8159-0CF0E5509BC6}" srcId="{5333B159-D58B-4E96-B8B7-EDB0B0F8DA50}" destId="{C44ACF25-3251-44F7-8BCA-A0FE0D09AEC8}" srcOrd="2" destOrd="0" parTransId="{E1705507-97AA-4785-952A-F019B54C5A3D}" sibTransId="{37414109-35D2-4499-8666-4827A8AD086C}"/>
    <dgm:cxn modelId="{C95C0BD0-6A13-4A7B-8591-E9A866B8F737}" type="presParOf" srcId="{5513DFD1-57DC-4536-B8A4-F5029488B204}" destId="{55BFB46C-939A-4169-9D25-8EAB69997F42}" srcOrd="0" destOrd="0" presId="urn:microsoft.com/office/officeart/2018/2/layout/IconLabelList"/>
    <dgm:cxn modelId="{D92F10AA-2FAE-4484-937B-4039D4D8262F}" type="presParOf" srcId="{55BFB46C-939A-4169-9D25-8EAB69997F42}" destId="{6C50D195-49F2-419A-B801-191B4246BFDF}" srcOrd="0" destOrd="0" presId="urn:microsoft.com/office/officeart/2018/2/layout/IconLabelList"/>
    <dgm:cxn modelId="{A193364C-B7E7-44A7-908A-CE4CB41E2616}" type="presParOf" srcId="{55BFB46C-939A-4169-9D25-8EAB69997F42}" destId="{CCA9E533-EEB0-4A3B-BB0A-7EB3357A4D3F}" srcOrd="1" destOrd="0" presId="urn:microsoft.com/office/officeart/2018/2/layout/IconLabelList"/>
    <dgm:cxn modelId="{035BDBEA-A835-4251-BCA6-30DAE6E7022F}" type="presParOf" srcId="{55BFB46C-939A-4169-9D25-8EAB69997F42}" destId="{97AE7D23-B91D-4F0E-9D46-49A6AD5362FF}" srcOrd="2" destOrd="0" presId="urn:microsoft.com/office/officeart/2018/2/layout/IconLabelList"/>
    <dgm:cxn modelId="{05AD993A-FB89-4F2D-A9D5-E944FBF5DC70}" type="presParOf" srcId="{5513DFD1-57DC-4536-B8A4-F5029488B204}" destId="{82D478B5-21B5-4F56-8F8F-4C882CEDD8B1}" srcOrd="1" destOrd="0" presId="urn:microsoft.com/office/officeart/2018/2/layout/IconLabelList"/>
    <dgm:cxn modelId="{63194CEE-1E96-4021-9DCE-857AB189DACF}" type="presParOf" srcId="{5513DFD1-57DC-4536-B8A4-F5029488B204}" destId="{434AB6B8-209B-480E-8A0F-DEC0A6A6D88C}" srcOrd="2" destOrd="0" presId="urn:microsoft.com/office/officeart/2018/2/layout/IconLabelList"/>
    <dgm:cxn modelId="{F8DAF603-6134-40C5-9E06-603F38223E29}" type="presParOf" srcId="{434AB6B8-209B-480E-8A0F-DEC0A6A6D88C}" destId="{E7334713-626D-4E13-BE3F-3356F603D0A8}" srcOrd="0" destOrd="0" presId="urn:microsoft.com/office/officeart/2018/2/layout/IconLabelList"/>
    <dgm:cxn modelId="{AF37A221-3ED0-4D40-B25A-A357A97E7C8B}" type="presParOf" srcId="{434AB6B8-209B-480E-8A0F-DEC0A6A6D88C}" destId="{758E6E59-4A1F-4D55-8C3E-1D6C0C1B7D79}" srcOrd="1" destOrd="0" presId="urn:microsoft.com/office/officeart/2018/2/layout/IconLabelList"/>
    <dgm:cxn modelId="{83FD16C0-27B0-4294-A641-20FFEE50B714}" type="presParOf" srcId="{434AB6B8-209B-480E-8A0F-DEC0A6A6D88C}" destId="{187ECEA6-6FF5-4F01-BFF0-FC6975F1708A}" srcOrd="2" destOrd="0" presId="urn:microsoft.com/office/officeart/2018/2/layout/IconLabelList"/>
    <dgm:cxn modelId="{FEA2500A-00B0-45C6-9953-870692571C55}" type="presParOf" srcId="{5513DFD1-57DC-4536-B8A4-F5029488B204}" destId="{306E93DB-94FE-4A8C-96F0-484FC2192BCA}" srcOrd="3" destOrd="0" presId="urn:microsoft.com/office/officeart/2018/2/layout/IconLabelList"/>
    <dgm:cxn modelId="{4FC97AC9-F7F9-42D6-821C-D82D7D5D1D52}" type="presParOf" srcId="{5513DFD1-57DC-4536-B8A4-F5029488B204}" destId="{4148368C-D398-4C35-869B-3D67FAF70812}" srcOrd="4" destOrd="0" presId="urn:microsoft.com/office/officeart/2018/2/layout/IconLabelList"/>
    <dgm:cxn modelId="{BC6FB2B2-D02B-42C4-B7C4-A166AA7E94CB}" type="presParOf" srcId="{4148368C-D398-4C35-869B-3D67FAF70812}" destId="{E8E73B56-A373-4A7E-BF5B-C47E1A8FE3E1}" srcOrd="0" destOrd="0" presId="urn:microsoft.com/office/officeart/2018/2/layout/IconLabelList"/>
    <dgm:cxn modelId="{0C42AA80-43C3-4125-BBFE-F9D3FD74CC63}" type="presParOf" srcId="{4148368C-D398-4C35-869B-3D67FAF70812}" destId="{0CC9169A-1717-47D6-9D6C-5914CC00287C}" srcOrd="1" destOrd="0" presId="urn:microsoft.com/office/officeart/2018/2/layout/IconLabelList"/>
    <dgm:cxn modelId="{D6BF7212-6C35-4A1F-8EEA-5A8E6AD55F99}" type="presParOf" srcId="{4148368C-D398-4C35-869B-3D67FAF70812}" destId="{EBF5E81E-9C0E-4EDC-94BB-8FABE82AE1C1}" srcOrd="2" destOrd="0" presId="urn:microsoft.com/office/officeart/2018/2/layout/IconLabelList"/>
    <dgm:cxn modelId="{6CA58DCA-F70E-4CE4-80EB-66B22EE25418}" type="presParOf" srcId="{5513DFD1-57DC-4536-B8A4-F5029488B204}" destId="{476C7FFD-1945-4C60-83A7-C31CB1C93D34}" srcOrd="5" destOrd="0" presId="urn:microsoft.com/office/officeart/2018/2/layout/IconLabelList"/>
    <dgm:cxn modelId="{735EBA67-AD33-4370-9761-DB15F9340663}" type="presParOf" srcId="{5513DFD1-57DC-4536-B8A4-F5029488B204}" destId="{0E124C59-8DE3-4477-99D9-D21FFC0E2BFB}" srcOrd="6" destOrd="0" presId="urn:microsoft.com/office/officeart/2018/2/layout/IconLabelList"/>
    <dgm:cxn modelId="{01D428AC-08AB-4075-B829-6879A4FB137A}" type="presParOf" srcId="{0E124C59-8DE3-4477-99D9-D21FFC0E2BFB}" destId="{026FB95C-C514-4E12-9D36-119968B92BD0}" srcOrd="0" destOrd="0" presId="urn:microsoft.com/office/officeart/2018/2/layout/IconLabelList"/>
    <dgm:cxn modelId="{622617E8-1DFD-4F10-817D-00992C2F144D}" type="presParOf" srcId="{0E124C59-8DE3-4477-99D9-D21FFC0E2BFB}" destId="{7D4435E8-0661-4A26-81C4-620C380ED104}" srcOrd="1" destOrd="0" presId="urn:microsoft.com/office/officeart/2018/2/layout/IconLabelList"/>
    <dgm:cxn modelId="{3972E56E-C28D-49C3-9C9B-7A70E97F0B0F}" type="presParOf" srcId="{0E124C59-8DE3-4477-99D9-D21FFC0E2BFB}" destId="{CA2CA4A7-FEA5-4070-8AD5-CEA2B3E7F71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4668D35-DD6B-4F6D-B0F3-EAB1071F35B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A9884E3-7BBD-4BAD-9014-596480094B09}">
      <dgm:prSet/>
      <dgm:spPr/>
      <dgm:t>
        <a:bodyPr/>
        <a:lstStyle/>
        <a:p>
          <a:r>
            <a:rPr lang="en-US"/>
            <a:t>With the development of its platforms, Microsoft introduced another form of file system</a:t>
          </a:r>
        </a:p>
      </dgm:t>
    </dgm:pt>
    <dgm:pt modelId="{B37A8B5D-F21B-4EC3-9C1D-99A25D7977AA}" type="parTrans" cxnId="{6436204B-9B0C-4857-816D-138D65A74AB1}">
      <dgm:prSet/>
      <dgm:spPr/>
      <dgm:t>
        <a:bodyPr/>
        <a:lstStyle/>
        <a:p>
          <a:endParaRPr lang="en-US"/>
        </a:p>
      </dgm:t>
    </dgm:pt>
    <dgm:pt modelId="{95F29A0F-C1E9-4525-AA7D-FD47EC2888C7}" type="sibTrans" cxnId="{6436204B-9B0C-4857-816D-138D65A74AB1}">
      <dgm:prSet/>
      <dgm:spPr/>
      <dgm:t>
        <a:bodyPr/>
        <a:lstStyle/>
        <a:p>
          <a:endParaRPr lang="en-US"/>
        </a:p>
      </dgm:t>
    </dgm:pt>
    <dgm:pt modelId="{D9F43D49-441E-4827-8373-7F021F11FDA1}">
      <dgm:prSet/>
      <dgm:spPr/>
      <dgm:t>
        <a:bodyPr/>
        <a:lstStyle/>
        <a:p>
          <a:r>
            <a:rPr lang="en-US"/>
            <a:t>This development occurred as a result of the need to develop solutions for ever expanding developments in technology</a:t>
          </a:r>
        </a:p>
      </dgm:t>
    </dgm:pt>
    <dgm:pt modelId="{ACD06195-3D49-49B9-9C7A-561805D21448}" type="parTrans" cxnId="{37F98FA0-CF47-4C06-B54E-96D1F0FB1205}">
      <dgm:prSet/>
      <dgm:spPr/>
      <dgm:t>
        <a:bodyPr/>
        <a:lstStyle/>
        <a:p>
          <a:endParaRPr lang="en-US"/>
        </a:p>
      </dgm:t>
    </dgm:pt>
    <dgm:pt modelId="{728A7366-B99C-4D2F-9581-673823431201}" type="sibTrans" cxnId="{37F98FA0-CF47-4C06-B54E-96D1F0FB1205}">
      <dgm:prSet/>
      <dgm:spPr/>
      <dgm:t>
        <a:bodyPr/>
        <a:lstStyle/>
        <a:p>
          <a:endParaRPr lang="en-US"/>
        </a:p>
      </dgm:t>
    </dgm:pt>
    <dgm:pt modelId="{D9C18501-6CC5-4D07-B3B0-8623FEBC70D0}">
      <dgm:prSet/>
      <dgm:spPr/>
      <dgm:t>
        <a:bodyPr/>
        <a:lstStyle/>
        <a:p>
          <a:r>
            <a:rPr lang="en-US"/>
            <a:t>Realised by the NT File systems in 1993</a:t>
          </a:r>
        </a:p>
      </dgm:t>
    </dgm:pt>
    <dgm:pt modelId="{32B05225-7A2F-44D8-9499-DCF4F59AF76C}" type="parTrans" cxnId="{D0F3A6A7-9708-4A15-9D99-E2C377A862C7}">
      <dgm:prSet/>
      <dgm:spPr/>
      <dgm:t>
        <a:bodyPr/>
        <a:lstStyle/>
        <a:p>
          <a:endParaRPr lang="en-US"/>
        </a:p>
      </dgm:t>
    </dgm:pt>
    <dgm:pt modelId="{D11C4B85-B2D9-4E3E-8AC3-2882BE6938DF}" type="sibTrans" cxnId="{D0F3A6A7-9708-4A15-9D99-E2C377A862C7}">
      <dgm:prSet/>
      <dgm:spPr/>
      <dgm:t>
        <a:bodyPr/>
        <a:lstStyle/>
        <a:p>
          <a:endParaRPr lang="en-US"/>
        </a:p>
      </dgm:t>
    </dgm:pt>
    <dgm:pt modelId="{F4394D2D-4A5B-451A-9612-5E8D285E2D6E}" type="pres">
      <dgm:prSet presAssocID="{24668D35-DD6B-4F6D-B0F3-EAB1071F35B2}" presName="root" presStyleCnt="0">
        <dgm:presLayoutVars>
          <dgm:dir/>
          <dgm:resizeHandles val="exact"/>
        </dgm:presLayoutVars>
      </dgm:prSet>
      <dgm:spPr/>
    </dgm:pt>
    <dgm:pt modelId="{2BEAE0D1-7EA9-45E9-BF4A-5E0DB3ACCA66}" type="pres">
      <dgm:prSet presAssocID="{9A9884E3-7BBD-4BAD-9014-596480094B09}" presName="compNode" presStyleCnt="0"/>
      <dgm:spPr/>
    </dgm:pt>
    <dgm:pt modelId="{A7BD72E4-FEFD-42F9-ACBB-4923D2887B48}" type="pres">
      <dgm:prSet presAssocID="{9A9884E3-7BBD-4BAD-9014-596480094B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DD64495A-D44D-4C98-8C12-424916D015A9}" type="pres">
      <dgm:prSet presAssocID="{9A9884E3-7BBD-4BAD-9014-596480094B09}" presName="spaceRect" presStyleCnt="0"/>
      <dgm:spPr/>
    </dgm:pt>
    <dgm:pt modelId="{EDAD7B74-AAF6-4678-AFF8-A8F60CC18B04}" type="pres">
      <dgm:prSet presAssocID="{9A9884E3-7BBD-4BAD-9014-596480094B09}" presName="textRect" presStyleLbl="revTx" presStyleIdx="0" presStyleCnt="3">
        <dgm:presLayoutVars>
          <dgm:chMax val="1"/>
          <dgm:chPref val="1"/>
        </dgm:presLayoutVars>
      </dgm:prSet>
      <dgm:spPr/>
    </dgm:pt>
    <dgm:pt modelId="{5EB97229-E4C2-4959-AD7A-0EF0F2FB4BEF}" type="pres">
      <dgm:prSet presAssocID="{95F29A0F-C1E9-4525-AA7D-FD47EC2888C7}" presName="sibTrans" presStyleCnt="0"/>
      <dgm:spPr/>
    </dgm:pt>
    <dgm:pt modelId="{5B72991B-BA0F-4D99-82DF-5E574E896182}" type="pres">
      <dgm:prSet presAssocID="{D9F43D49-441E-4827-8373-7F021F11FDA1}" presName="compNode" presStyleCnt="0"/>
      <dgm:spPr/>
    </dgm:pt>
    <dgm:pt modelId="{D5F554BE-BE82-4685-B42D-C595E24AC581}" type="pres">
      <dgm:prSet presAssocID="{D9F43D49-441E-4827-8373-7F021F11FD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E32F13B-7C1B-4AC6-8D0C-B08B120DA3AD}" type="pres">
      <dgm:prSet presAssocID="{D9F43D49-441E-4827-8373-7F021F11FDA1}" presName="spaceRect" presStyleCnt="0"/>
      <dgm:spPr/>
    </dgm:pt>
    <dgm:pt modelId="{6013AC0C-51F0-4E9A-875E-103516B8697D}" type="pres">
      <dgm:prSet presAssocID="{D9F43D49-441E-4827-8373-7F021F11FDA1}" presName="textRect" presStyleLbl="revTx" presStyleIdx="1" presStyleCnt="3">
        <dgm:presLayoutVars>
          <dgm:chMax val="1"/>
          <dgm:chPref val="1"/>
        </dgm:presLayoutVars>
      </dgm:prSet>
      <dgm:spPr/>
    </dgm:pt>
    <dgm:pt modelId="{AF61E2AA-7476-477B-A577-D4A9C0C3911C}" type="pres">
      <dgm:prSet presAssocID="{728A7366-B99C-4D2F-9581-673823431201}" presName="sibTrans" presStyleCnt="0"/>
      <dgm:spPr/>
    </dgm:pt>
    <dgm:pt modelId="{B37DF579-31DF-4C65-8B92-D4003FCBABC2}" type="pres">
      <dgm:prSet presAssocID="{D9C18501-6CC5-4D07-B3B0-8623FEBC70D0}" presName="compNode" presStyleCnt="0"/>
      <dgm:spPr/>
    </dgm:pt>
    <dgm:pt modelId="{BD49F6B3-74BC-47E7-BE7C-83C9BD9B2195}" type="pres">
      <dgm:prSet presAssocID="{D9C18501-6CC5-4D07-B3B0-8623FEBC70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210CD081-F1BE-4314-B619-61850DF37892}" type="pres">
      <dgm:prSet presAssocID="{D9C18501-6CC5-4D07-B3B0-8623FEBC70D0}" presName="spaceRect" presStyleCnt="0"/>
      <dgm:spPr/>
    </dgm:pt>
    <dgm:pt modelId="{CEB3EF6C-60EE-4D4C-A2AE-7D32725835F8}" type="pres">
      <dgm:prSet presAssocID="{D9C18501-6CC5-4D07-B3B0-8623FEBC70D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F0C43B-D436-4AB1-878A-110B837763F2}" type="presOf" srcId="{9A9884E3-7BBD-4BAD-9014-596480094B09}" destId="{EDAD7B74-AAF6-4678-AFF8-A8F60CC18B04}" srcOrd="0" destOrd="0" presId="urn:microsoft.com/office/officeart/2018/2/layout/IconLabelList"/>
    <dgm:cxn modelId="{6436204B-9B0C-4857-816D-138D65A74AB1}" srcId="{24668D35-DD6B-4F6D-B0F3-EAB1071F35B2}" destId="{9A9884E3-7BBD-4BAD-9014-596480094B09}" srcOrd="0" destOrd="0" parTransId="{B37A8B5D-F21B-4EC3-9C1D-99A25D7977AA}" sibTransId="{95F29A0F-C1E9-4525-AA7D-FD47EC2888C7}"/>
    <dgm:cxn modelId="{7445B684-724A-416E-8365-C41BA5E0748D}" type="presOf" srcId="{24668D35-DD6B-4F6D-B0F3-EAB1071F35B2}" destId="{F4394D2D-4A5B-451A-9612-5E8D285E2D6E}" srcOrd="0" destOrd="0" presId="urn:microsoft.com/office/officeart/2018/2/layout/IconLabelList"/>
    <dgm:cxn modelId="{CD1B9F91-EBC0-4060-9A4F-E5C409CE8E3C}" type="presOf" srcId="{D9C18501-6CC5-4D07-B3B0-8623FEBC70D0}" destId="{CEB3EF6C-60EE-4D4C-A2AE-7D32725835F8}" srcOrd="0" destOrd="0" presId="urn:microsoft.com/office/officeart/2018/2/layout/IconLabelList"/>
    <dgm:cxn modelId="{37F98FA0-CF47-4C06-B54E-96D1F0FB1205}" srcId="{24668D35-DD6B-4F6D-B0F3-EAB1071F35B2}" destId="{D9F43D49-441E-4827-8373-7F021F11FDA1}" srcOrd="1" destOrd="0" parTransId="{ACD06195-3D49-49B9-9C7A-561805D21448}" sibTransId="{728A7366-B99C-4D2F-9581-673823431201}"/>
    <dgm:cxn modelId="{D0F3A6A7-9708-4A15-9D99-E2C377A862C7}" srcId="{24668D35-DD6B-4F6D-B0F3-EAB1071F35B2}" destId="{D9C18501-6CC5-4D07-B3B0-8623FEBC70D0}" srcOrd="2" destOrd="0" parTransId="{32B05225-7A2F-44D8-9499-DCF4F59AF76C}" sibTransId="{D11C4B85-B2D9-4E3E-8AC3-2882BE6938DF}"/>
    <dgm:cxn modelId="{177971D6-60D8-470A-B898-FD60A9721805}" type="presOf" srcId="{D9F43D49-441E-4827-8373-7F021F11FDA1}" destId="{6013AC0C-51F0-4E9A-875E-103516B8697D}" srcOrd="0" destOrd="0" presId="urn:microsoft.com/office/officeart/2018/2/layout/IconLabelList"/>
    <dgm:cxn modelId="{5C4163BF-D8AA-4A61-892C-4331B5168968}" type="presParOf" srcId="{F4394D2D-4A5B-451A-9612-5E8D285E2D6E}" destId="{2BEAE0D1-7EA9-45E9-BF4A-5E0DB3ACCA66}" srcOrd="0" destOrd="0" presId="urn:microsoft.com/office/officeart/2018/2/layout/IconLabelList"/>
    <dgm:cxn modelId="{3C530E7B-3635-49A1-85D4-D47F80A790D7}" type="presParOf" srcId="{2BEAE0D1-7EA9-45E9-BF4A-5E0DB3ACCA66}" destId="{A7BD72E4-FEFD-42F9-ACBB-4923D2887B48}" srcOrd="0" destOrd="0" presId="urn:microsoft.com/office/officeart/2018/2/layout/IconLabelList"/>
    <dgm:cxn modelId="{197AD3E3-6250-43E5-9352-0124D40C8727}" type="presParOf" srcId="{2BEAE0D1-7EA9-45E9-BF4A-5E0DB3ACCA66}" destId="{DD64495A-D44D-4C98-8C12-424916D015A9}" srcOrd="1" destOrd="0" presId="urn:microsoft.com/office/officeart/2018/2/layout/IconLabelList"/>
    <dgm:cxn modelId="{E70DD2DE-5477-4E96-8749-7A26D078CD64}" type="presParOf" srcId="{2BEAE0D1-7EA9-45E9-BF4A-5E0DB3ACCA66}" destId="{EDAD7B74-AAF6-4678-AFF8-A8F60CC18B04}" srcOrd="2" destOrd="0" presId="urn:microsoft.com/office/officeart/2018/2/layout/IconLabelList"/>
    <dgm:cxn modelId="{A40382FC-3F7C-4764-9C45-87B14F83949B}" type="presParOf" srcId="{F4394D2D-4A5B-451A-9612-5E8D285E2D6E}" destId="{5EB97229-E4C2-4959-AD7A-0EF0F2FB4BEF}" srcOrd="1" destOrd="0" presId="urn:microsoft.com/office/officeart/2018/2/layout/IconLabelList"/>
    <dgm:cxn modelId="{7CA07AAF-5A1A-4E5A-8AB5-EAB32F77B6D1}" type="presParOf" srcId="{F4394D2D-4A5B-451A-9612-5E8D285E2D6E}" destId="{5B72991B-BA0F-4D99-82DF-5E574E896182}" srcOrd="2" destOrd="0" presId="urn:microsoft.com/office/officeart/2018/2/layout/IconLabelList"/>
    <dgm:cxn modelId="{037C36A3-5FB8-444D-82DB-A493F87E8177}" type="presParOf" srcId="{5B72991B-BA0F-4D99-82DF-5E574E896182}" destId="{D5F554BE-BE82-4685-B42D-C595E24AC581}" srcOrd="0" destOrd="0" presId="urn:microsoft.com/office/officeart/2018/2/layout/IconLabelList"/>
    <dgm:cxn modelId="{D7EF9163-D393-4BC9-8EED-8D8FD5ABF64A}" type="presParOf" srcId="{5B72991B-BA0F-4D99-82DF-5E574E896182}" destId="{EE32F13B-7C1B-4AC6-8D0C-B08B120DA3AD}" srcOrd="1" destOrd="0" presId="urn:microsoft.com/office/officeart/2018/2/layout/IconLabelList"/>
    <dgm:cxn modelId="{3E1F0EF7-BB87-4C3B-8B69-D4E74F95B922}" type="presParOf" srcId="{5B72991B-BA0F-4D99-82DF-5E574E896182}" destId="{6013AC0C-51F0-4E9A-875E-103516B8697D}" srcOrd="2" destOrd="0" presId="urn:microsoft.com/office/officeart/2018/2/layout/IconLabelList"/>
    <dgm:cxn modelId="{298DB977-37D5-485F-8810-AC1A8F94223A}" type="presParOf" srcId="{F4394D2D-4A5B-451A-9612-5E8D285E2D6E}" destId="{AF61E2AA-7476-477B-A577-D4A9C0C3911C}" srcOrd="3" destOrd="0" presId="urn:microsoft.com/office/officeart/2018/2/layout/IconLabelList"/>
    <dgm:cxn modelId="{AAF2D396-65D5-494A-AE27-7E11075C0369}" type="presParOf" srcId="{F4394D2D-4A5B-451A-9612-5E8D285E2D6E}" destId="{B37DF579-31DF-4C65-8B92-D4003FCBABC2}" srcOrd="4" destOrd="0" presId="urn:microsoft.com/office/officeart/2018/2/layout/IconLabelList"/>
    <dgm:cxn modelId="{7DFFD271-FF22-467A-B153-98B90760CF68}" type="presParOf" srcId="{B37DF579-31DF-4C65-8B92-D4003FCBABC2}" destId="{BD49F6B3-74BC-47E7-BE7C-83C9BD9B2195}" srcOrd="0" destOrd="0" presId="urn:microsoft.com/office/officeart/2018/2/layout/IconLabelList"/>
    <dgm:cxn modelId="{B88FC314-0395-4204-86B4-0C4FF2F3EC6C}" type="presParOf" srcId="{B37DF579-31DF-4C65-8B92-D4003FCBABC2}" destId="{210CD081-F1BE-4314-B619-61850DF37892}" srcOrd="1" destOrd="0" presId="urn:microsoft.com/office/officeart/2018/2/layout/IconLabelList"/>
    <dgm:cxn modelId="{4FD29135-1FE7-4FA6-822A-E4CF1AA5BAF1}" type="presParOf" srcId="{B37DF579-31DF-4C65-8B92-D4003FCBABC2}" destId="{CEB3EF6C-60EE-4D4C-A2AE-7D32725835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76238ED-008C-4B28-A57C-A90CAFCA926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9AC255-214C-4586-838F-FD4B946CE06D}">
      <dgm:prSet/>
      <dgm:spPr/>
      <dgm:t>
        <a:bodyPr/>
        <a:lstStyle/>
        <a:p>
          <a:r>
            <a:rPr lang="en-US"/>
            <a:t>The main filesystem used in all major versions of windows to succeed Windows 95</a:t>
          </a:r>
        </a:p>
      </dgm:t>
    </dgm:pt>
    <dgm:pt modelId="{B8023B3E-9C87-485F-B7FE-8E2FB8CA510C}" type="parTrans" cxnId="{FD3B8D8E-FE75-453F-86F9-FAC2A64E4CD2}">
      <dgm:prSet/>
      <dgm:spPr/>
      <dgm:t>
        <a:bodyPr/>
        <a:lstStyle/>
        <a:p>
          <a:endParaRPr lang="en-US"/>
        </a:p>
      </dgm:t>
    </dgm:pt>
    <dgm:pt modelId="{EA1E3FE3-B1FB-419E-9FBD-C19B829B0775}" type="sibTrans" cxnId="{FD3B8D8E-FE75-453F-86F9-FAC2A64E4CD2}">
      <dgm:prSet/>
      <dgm:spPr/>
      <dgm:t>
        <a:bodyPr/>
        <a:lstStyle/>
        <a:p>
          <a:endParaRPr lang="en-US"/>
        </a:p>
      </dgm:t>
    </dgm:pt>
    <dgm:pt modelId="{60FECD41-620B-4D5C-A897-DCDE1DB97013}">
      <dgm:prSet/>
      <dgm:spPr/>
      <dgm:t>
        <a:bodyPr/>
        <a:lstStyle/>
        <a:p>
          <a:r>
            <a:rPr lang="en-US"/>
            <a:t>Solves some of the detriments described for FAT</a:t>
          </a:r>
        </a:p>
      </dgm:t>
    </dgm:pt>
    <dgm:pt modelId="{9D29900F-8799-41E7-8033-EEC5C2FC1C0F}" type="parTrans" cxnId="{20FC5918-C847-4916-B7C5-9DBE2AB9A773}">
      <dgm:prSet/>
      <dgm:spPr/>
      <dgm:t>
        <a:bodyPr/>
        <a:lstStyle/>
        <a:p>
          <a:endParaRPr lang="en-US"/>
        </a:p>
      </dgm:t>
    </dgm:pt>
    <dgm:pt modelId="{2B52776E-E3E0-4C9C-9868-586C6FFAE7E3}" type="sibTrans" cxnId="{20FC5918-C847-4916-B7C5-9DBE2AB9A773}">
      <dgm:prSet/>
      <dgm:spPr/>
      <dgm:t>
        <a:bodyPr/>
        <a:lstStyle/>
        <a:p>
          <a:endParaRPr lang="en-US"/>
        </a:p>
      </dgm:t>
    </dgm:pt>
    <dgm:pt modelId="{98EA2B0D-60D6-4B0C-BD38-1C316CF63B66}">
      <dgm:prSet/>
      <dgm:spPr/>
      <dgm:t>
        <a:bodyPr/>
        <a:lstStyle/>
        <a:p>
          <a:r>
            <a:rPr lang="en-US"/>
            <a:t>Introduces special characters for file names</a:t>
          </a:r>
        </a:p>
      </dgm:t>
    </dgm:pt>
    <dgm:pt modelId="{57694338-2237-4020-90F4-87E8F08A7AD9}" type="parTrans" cxnId="{9DD2D7E6-D93C-4A32-8179-71570DE76F0B}">
      <dgm:prSet/>
      <dgm:spPr/>
      <dgm:t>
        <a:bodyPr/>
        <a:lstStyle/>
        <a:p>
          <a:endParaRPr lang="en-US"/>
        </a:p>
      </dgm:t>
    </dgm:pt>
    <dgm:pt modelId="{2384886D-C807-4AC3-8122-491EC1594102}" type="sibTrans" cxnId="{9DD2D7E6-D93C-4A32-8179-71570DE76F0B}">
      <dgm:prSet/>
      <dgm:spPr/>
      <dgm:t>
        <a:bodyPr/>
        <a:lstStyle/>
        <a:p>
          <a:endParaRPr lang="en-US"/>
        </a:p>
      </dgm:t>
    </dgm:pt>
    <dgm:pt modelId="{7509AF05-9AA2-4550-B680-869E52995030}">
      <dgm:prSet/>
      <dgm:spPr/>
      <dgm:t>
        <a:bodyPr/>
        <a:lstStyle/>
        <a:p>
          <a:r>
            <a:rPr lang="en-US"/>
            <a:t>Provides Privilege levels for files</a:t>
          </a:r>
        </a:p>
      </dgm:t>
    </dgm:pt>
    <dgm:pt modelId="{CFF0C484-D148-4E84-AE75-5EC14A8DE823}" type="parTrans" cxnId="{EF1EA5A1-5032-4CD8-AB3E-1AE59ADDFBFF}">
      <dgm:prSet/>
      <dgm:spPr/>
      <dgm:t>
        <a:bodyPr/>
        <a:lstStyle/>
        <a:p>
          <a:endParaRPr lang="en-US"/>
        </a:p>
      </dgm:t>
    </dgm:pt>
    <dgm:pt modelId="{00BEC04F-96F9-4360-BF94-A50BE871CF18}" type="sibTrans" cxnId="{EF1EA5A1-5032-4CD8-AB3E-1AE59ADDFBFF}">
      <dgm:prSet/>
      <dgm:spPr/>
      <dgm:t>
        <a:bodyPr/>
        <a:lstStyle/>
        <a:p>
          <a:endParaRPr lang="en-US"/>
        </a:p>
      </dgm:t>
    </dgm:pt>
    <dgm:pt modelId="{B1589879-E07D-744D-B5E9-54ACBB182E98}" type="pres">
      <dgm:prSet presAssocID="{D76238ED-008C-4B28-A57C-A90CAFCA9269}" presName="linear" presStyleCnt="0">
        <dgm:presLayoutVars>
          <dgm:animLvl val="lvl"/>
          <dgm:resizeHandles val="exact"/>
        </dgm:presLayoutVars>
      </dgm:prSet>
      <dgm:spPr/>
    </dgm:pt>
    <dgm:pt modelId="{37135494-F743-B74B-B9A1-AC86B421324C}" type="pres">
      <dgm:prSet presAssocID="{4B9AC255-214C-4586-838F-FD4B946CE06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E3BEF7E-101F-C742-A154-3F891C7A464C}" type="pres">
      <dgm:prSet presAssocID="{EA1E3FE3-B1FB-419E-9FBD-C19B829B0775}" presName="spacer" presStyleCnt="0"/>
      <dgm:spPr/>
    </dgm:pt>
    <dgm:pt modelId="{ED08340F-24E7-3547-989B-86DB69264EC7}" type="pres">
      <dgm:prSet presAssocID="{60FECD41-620B-4D5C-A897-DCDE1DB9701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86EB8E-F9A1-AC42-A457-74BC8E7E5648}" type="pres">
      <dgm:prSet presAssocID="{2B52776E-E3E0-4C9C-9868-586C6FFAE7E3}" presName="spacer" presStyleCnt="0"/>
      <dgm:spPr/>
    </dgm:pt>
    <dgm:pt modelId="{82514713-6612-E849-A4E6-0D261587F468}" type="pres">
      <dgm:prSet presAssocID="{98EA2B0D-60D6-4B0C-BD38-1C316CF63B6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A7D6B39-33AB-AA4F-B9BB-E1C434889960}" type="pres">
      <dgm:prSet presAssocID="{2384886D-C807-4AC3-8122-491EC1594102}" presName="spacer" presStyleCnt="0"/>
      <dgm:spPr/>
    </dgm:pt>
    <dgm:pt modelId="{6A10F30A-FCE9-7140-92B3-86D623FEA534}" type="pres">
      <dgm:prSet presAssocID="{7509AF05-9AA2-4550-B680-869E529950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0FC5918-C847-4916-B7C5-9DBE2AB9A773}" srcId="{D76238ED-008C-4B28-A57C-A90CAFCA9269}" destId="{60FECD41-620B-4D5C-A897-DCDE1DB97013}" srcOrd="1" destOrd="0" parTransId="{9D29900F-8799-41E7-8033-EEC5C2FC1C0F}" sibTransId="{2B52776E-E3E0-4C9C-9868-586C6FFAE7E3}"/>
    <dgm:cxn modelId="{1A6C8346-BB74-024A-83E4-B93CF9598D42}" type="presOf" srcId="{98EA2B0D-60D6-4B0C-BD38-1C316CF63B66}" destId="{82514713-6612-E849-A4E6-0D261587F468}" srcOrd="0" destOrd="0" presId="urn:microsoft.com/office/officeart/2005/8/layout/vList2"/>
    <dgm:cxn modelId="{73AF485F-244E-B14D-9485-50E5EC5F3A93}" type="presOf" srcId="{7509AF05-9AA2-4550-B680-869E52995030}" destId="{6A10F30A-FCE9-7140-92B3-86D623FEA534}" srcOrd="0" destOrd="0" presId="urn:microsoft.com/office/officeart/2005/8/layout/vList2"/>
    <dgm:cxn modelId="{F107CA71-DBE2-5E49-94DE-F14EA6326ACE}" type="presOf" srcId="{4B9AC255-214C-4586-838F-FD4B946CE06D}" destId="{37135494-F743-B74B-B9A1-AC86B421324C}" srcOrd="0" destOrd="0" presId="urn:microsoft.com/office/officeart/2005/8/layout/vList2"/>
    <dgm:cxn modelId="{C9C4338E-6ACF-E949-A697-73887D420F5E}" type="presOf" srcId="{D76238ED-008C-4B28-A57C-A90CAFCA9269}" destId="{B1589879-E07D-744D-B5E9-54ACBB182E98}" srcOrd="0" destOrd="0" presId="urn:microsoft.com/office/officeart/2005/8/layout/vList2"/>
    <dgm:cxn modelId="{FD3B8D8E-FE75-453F-86F9-FAC2A64E4CD2}" srcId="{D76238ED-008C-4B28-A57C-A90CAFCA9269}" destId="{4B9AC255-214C-4586-838F-FD4B946CE06D}" srcOrd="0" destOrd="0" parTransId="{B8023B3E-9C87-485F-B7FE-8E2FB8CA510C}" sibTransId="{EA1E3FE3-B1FB-419E-9FBD-C19B829B0775}"/>
    <dgm:cxn modelId="{EF1EA5A1-5032-4CD8-AB3E-1AE59ADDFBFF}" srcId="{D76238ED-008C-4B28-A57C-A90CAFCA9269}" destId="{7509AF05-9AA2-4550-B680-869E52995030}" srcOrd="3" destOrd="0" parTransId="{CFF0C484-D148-4E84-AE75-5EC14A8DE823}" sibTransId="{00BEC04F-96F9-4360-BF94-A50BE871CF18}"/>
    <dgm:cxn modelId="{ED5E79C6-282B-5845-BB85-AFB82C5197C2}" type="presOf" srcId="{60FECD41-620B-4D5C-A897-DCDE1DB97013}" destId="{ED08340F-24E7-3547-989B-86DB69264EC7}" srcOrd="0" destOrd="0" presId="urn:microsoft.com/office/officeart/2005/8/layout/vList2"/>
    <dgm:cxn modelId="{9DD2D7E6-D93C-4A32-8179-71570DE76F0B}" srcId="{D76238ED-008C-4B28-A57C-A90CAFCA9269}" destId="{98EA2B0D-60D6-4B0C-BD38-1C316CF63B66}" srcOrd="2" destOrd="0" parTransId="{57694338-2237-4020-90F4-87E8F08A7AD9}" sibTransId="{2384886D-C807-4AC3-8122-491EC1594102}"/>
    <dgm:cxn modelId="{E83CECF3-BD09-6446-8B50-7313CA9379B5}" type="presParOf" srcId="{B1589879-E07D-744D-B5E9-54ACBB182E98}" destId="{37135494-F743-B74B-B9A1-AC86B421324C}" srcOrd="0" destOrd="0" presId="urn:microsoft.com/office/officeart/2005/8/layout/vList2"/>
    <dgm:cxn modelId="{B042185E-80AE-184B-AA48-BDE3C68DC107}" type="presParOf" srcId="{B1589879-E07D-744D-B5E9-54ACBB182E98}" destId="{5E3BEF7E-101F-C742-A154-3F891C7A464C}" srcOrd="1" destOrd="0" presId="urn:microsoft.com/office/officeart/2005/8/layout/vList2"/>
    <dgm:cxn modelId="{95E26885-FD52-144E-9BDF-BC52914F1BC6}" type="presParOf" srcId="{B1589879-E07D-744D-B5E9-54ACBB182E98}" destId="{ED08340F-24E7-3547-989B-86DB69264EC7}" srcOrd="2" destOrd="0" presId="urn:microsoft.com/office/officeart/2005/8/layout/vList2"/>
    <dgm:cxn modelId="{BEDC7233-8FCA-DA46-B3E8-97538361B810}" type="presParOf" srcId="{B1589879-E07D-744D-B5E9-54ACBB182E98}" destId="{8386EB8E-F9A1-AC42-A457-74BC8E7E5648}" srcOrd="3" destOrd="0" presId="urn:microsoft.com/office/officeart/2005/8/layout/vList2"/>
    <dgm:cxn modelId="{1B1F206E-D5B9-B845-8DC1-2C84D3161566}" type="presParOf" srcId="{B1589879-E07D-744D-B5E9-54ACBB182E98}" destId="{82514713-6612-E849-A4E6-0D261587F468}" srcOrd="4" destOrd="0" presId="urn:microsoft.com/office/officeart/2005/8/layout/vList2"/>
    <dgm:cxn modelId="{029D2854-D8B1-2048-8238-943D84823E15}" type="presParOf" srcId="{B1589879-E07D-744D-B5E9-54ACBB182E98}" destId="{3A7D6B39-33AB-AA4F-B9BB-E1C434889960}" srcOrd="5" destOrd="0" presId="urn:microsoft.com/office/officeart/2005/8/layout/vList2"/>
    <dgm:cxn modelId="{145BA163-CF55-3E41-8CE8-4CF943847841}" type="presParOf" srcId="{B1589879-E07D-744D-B5E9-54ACBB182E98}" destId="{6A10F30A-FCE9-7140-92B3-86D623FEA53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9FAF252-CBEE-4A14-96C9-E6499A24883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B6618A3F-E6F4-47A2-B5F5-494757D0D41D}">
      <dgm:prSet/>
      <dgm:spPr/>
      <dgm:t>
        <a:bodyPr/>
        <a:lstStyle/>
        <a:p>
          <a:pPr>
            <a:defRPr cap="all"/>
          </a:pPr>
          <a:r>
            <a:rPr lang="en-US"/>
            <a:t>Larger file sizes</a:t>
          </a:r>
        </a:p>
      </dgm:t>
    </dgm:pt>
    <dgm:pt modelId="{9F37BA52-5BCE-4C3D-8AEC-F94EC6B1F0E5}" type="parTrans" cxnId="{06A6DFE5-1E23-43E9-850B-786183562CF0}">
      <dgm:prSet/>
      <dgm:spPr/>
      <dgm:t>
        <a:bodyPr/>
        <a:lstStyle/>
        <a:p>
          <a:endParaRPr lang="en-US"/>
        </a:p>
      </dgm:t>
    </dgm:pt>
    <dgm:pt modelId="{6CACDE62-0016-4A1A-AA70-30C5F3A78054}" type="sibTrans" cxnId="{06A6DFE5-1E23-43E9-850B-786183562CF0}">
      <dgm:prSet/>
      <dgm:spPr/>
      <dgm:t>
        <a:bodyPr/>
        <a:lstStyle/>
        <a:p>
          <a:endParaRPr lang="en-US"/>
        </a:p>
      </dgm:t>
    </dgm:pt>
    <dgm:pt modelId="{648FC2FA-BBD7-4206-83A2-EDF471BCCF25}">
      <dgm:prSet/>
      <dgm:spPr/>
      <dgm:t>
        <a:bodyPr/>
        <a:lstStyle/>
        <a:p>
          <a:pPr>
            <a:defRPr cap="all"/>
          </a:pPr>
          <a:r>
            <a:rPr lang="en-US"/>
            <a:t>Address up to 16 EiB</a:t>
          </a:r>
        </a:p>
      </dgm:t>
    </dgm:pt>
    <dgm:pt modelId="{428BB7B9-1A99-41AF-9DA0-CD300A27690A}" type="parTrans" cxnId="{C8C6E884-8B21-4D2E-AC31-95B0920204C7}">
      <dgm:prSet/>
      <dgm:spPr/>
      <dgm:t>
        <a:bodyPr/>
        <a:lstStyle/>
        <a:p>
          <a:endParaRPr lang="en-US"/>
        </a:p>
      </dgm:t>
    </dgm:pt>
    <dgm:pt modelId="{9747045F-10FB-4683-93A9-CEF014DD21A7}" type="sibTrans" cxnId="{C8C6E884-8B21-4D2E-AC31-95B0920204C7}">
      <dgm:prSet/>
      <dgm:spPr/>
      <dgm:t>
        <a:bodyPr/>
        <a:lstStyle/>
        <a:p>
          <a:endParaRPr lang="en-US"/>
        </a:p>
      </dgm:t>
    </dgm:pt>
    <dgm:pt modelId="{72AB9C8B-AB21-4696-A96E-0DED50137B86}">
      <dgm:prSet/>
      <dgm:spPr/>
      <dgm:t>
        <a:bodyPr/>
        <a:lstStyle/>
        <a:p>
          <a:pPr>
            <a:defRPr cap="all"/>
          </a:pPr>
          <a:r>
            <a:rPr lang="en-US"/>
            <a:t>Reliability</a:t>
          </a:r>
        </a:p>
      </dgm:t>
    </dgm:pt>
    <dgm:pt modelId="{EF8A8F7C-090D-47A7-8193-5D6747A4F738}" type="parTrans" cxnId="{990DAC0C-0DCF-495F-850A-EC07CFBC9A83}">
      <dgm:prSet/>
      <dgm:spPr/>
      <dgm:t>
        <a:bodyPr/>
        <a:lstStyle/>
        <a:p>
          <a:endParaRPr lang="en-US"/>
        </a:p>
      </dgm:t>
    </dgm:pt>
    <dgm:pt modelId="{0337C5F6-9128-4A3E-BF3C-EED9DE9E7DF7}" type="sibTrans" cxnId="{990DAC0C-0DCF-495F-850A-EC07CFBC9A83}">
      <dgm:prSet/>
      <dgm:spPr/>
      <dgm:t>
        <a:bodyPr/>
        <a:lstStyle/>
        <a:p>
          <a:endParaRPr lang="en-US"/>
        </a:p>
      </dgm:t>
    </dgm:pt>
    <dgm:pt modelId="{472FC88A-2AB3-4025-9B6C-8EE321CB6A19}">
      <dgm:prSet/>
      <dgm:spPr/>
      <dgm:t>
        <a:bodyPr/>
        <a:lstStyle/>
        <a:p>
          <a:pPr>
            <a:defRPr cap="all"/>
          </a:pPr>
          <a:r>
            <a:rPr lang="en-US"/>
            <a:t>Security</a:t>
          </a:r>
        </a:p>
      </dgm:t>
    </dgm:pt>
    <dgm:pt modelId="{F679AB44-FCE8-42C1-A7C7-C6E36EDF6F7E}" type="parTrans" cxnId="{77516EB4-CB07-4CBC-A5E8-C4B1251E04D9}">
      <dgm:prSet/>
      <dgm:spPr/>
      <dgm:t>
        <a:bodyPr/>
        <a:lstStyle/>
        <a:p>
          <a:endParaRPr lang="en-US"/>
        </a:p>
      </dgm:t>
    </dgm:pt>
    <dgm:pt modelId="{BBBB78EC-9EC7-4F20-95A9-F6453CEAE1E6}" type="sibTrans" cxnId="{77516EB4-CB07-4CBC-A5E8-C4B1251E04D9}">
      <dgm:prSet/>
      <dgm:spPr/>
      <dgm:t>
        <a:bodyPr/>
        <a:lstStyle/>
        <a:p>
          <a:endParaRPr lang="en-US"/>
        </a:p>
      </dgm:t>
    </dgm:pt>
    <dgm:pt modelId="{276E4A5C-BEBF-4C5C-9535-527ABA5F1289}">
      <dgm:prSet/>
      <dgm:spPr/>
      <dgm:t>
        <a:bodyPr/>
        <a:lstStyle/>
        <a:p>
          <a:pPr>
            <a:defRPr cap="all"/>
          </a:pPr>
          <a:r>
            <a:rPr lang="en-US"/>
            <a:t>More accurate storage usage</a:t>
          </a:r>
        </a:p>
      </dgm:t>
    </dgm:pt>
    <dgm:pt modelId="{D63CF929-4622-44A7-A26F-417C709FD0F8}" type="parTrans" cxnId="{661A7144-813A-4367-A889-EE891E52000B}">
      <dgm:prSet/>
      <dgm:spPr/>
      <dgm:t>
        <a:bodyPr/>
        <a:lstStyle/>
        <a:p>
          <a:endParaRPr lang="en-US"/>
        </a:p>
      </dgm:t>
    </dgm:pt>
    <dgm:pt modelId="{C2965FE8-0132-413C-8F93-3CE1E5AB5960}" type="sibTrans" cxnId="{661A7144-813A-4367-A889-EE891E52000B}">
      <dgm:prSet/>
      <dgm:spPr/>
      <dgm:t>
        <a:bodyPr/>
        <a:lstStyle/>
        <a:p>
          <a:endParaRPr lang="en-US"/>
        </a:p>
      </dgm:t>
    </dgm:pt>
    <dgm:pt modelId="{59DBF776-267E-4ACA-8166-8A1D54EF0A58}" type="pres">
      <dgm:prSet presAssocID="{19FAF252-CBEE-4A14-96C9-E6499A24883D}" presName="root" presStyleCnt="0">
        <dgm:presLayoutVars>
          <dgm:dir/>
          <dgm:resizeHandles val="exact"/>
        </dgm:presLayoutVars>
      </dgm:prSet>
      <dgm:spPr/>
    </dgm:pt>
    <dgm:pt modelId="{7BE53429-BEB6-431D-880B-021DE7B5D51C}" type="pres">
      <dgm:prSet presAssocID="{B6618A3F-E6F4-47A2-B5F5-494757D0D41D}" presName="compNode" presStyleCnt="0"/>
      <dgm:spPr/>
    </dgm:pt>
    <dgm:pt modelId="{5CACF076-3F00-4F6B-A166-176477889E4E}" type="pres">
      <dgm:prSet presAssocID="{B6618A3F-E6F4-47A2-B5F5-494757D0D41D}" presName="iconBgRect" presStyleLbl="bgShp" presStyleIdx="0" presStyleCnt="5"/>
      <dgm:spPr/>
    </dgm:pt>
    <dgm:pt modelId="{E43A0E67-0FBF-401F-975C-9EF066BF3F66}" type="pres">
      <dgm:prSet presAssocID="{B6618A3F-E6F4-47A2-B5F5-494757D0D41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7E325264-CA95-45C2-B595-9A4DD3DEC956}" type="pres">
      <dgm:prSet presAssocID="{B6618A3F-E6F4-47A2-B5F5-494757D0D41D}" presName="spaceRect" presStyleCnt="0"/>
      <dgm:spPr/>
    </dgm:pt>
    <dgm:pt modelId="{0474193B-D4C1-45CA-AF86-25CEDB42572D}" type="pres">
      <dgm:prSet presAssocID="{B6618A3F-E6F4-47A2-B5F5-494757D0D41D}" presName="textRect" presStyleLbl="revTx" presStyleIdx="0" presStyleCnt="5">
        <dgm:presLayoutVars>
          <dgm:chMax val="1"/>
          <dgm:chPref val="1"/>
        </dgm:presLayoutVars>
      </dgm:prSet>
      <dgm:spPr/>
    </dgm:pt>
    <dgm:pt modelId="{AC26BD76-3D00-4B23-9CEF-E1EBA2FCE955}" type="pres">
      <dgm:prSet presAssocID="{6CACDE62-0016-4A1A-AA70-30C5F3A78054}" presName="sibTrans" presStyleCnt="0"/>
      <dgm:spPr/>
    </dgm:pt>
    <dgm:pt modelId="{28A1585A-0A95-4100-8A07-9055A060AF55}" type="pres">
      <dgm:prSet presAssocID="{648FC2FA-BBD7-4206-83A2-EDF471BCCF25}" presName="compNode" presStyleCnt="0"/>
      <dgm:spPr/>
    </dgm:pt>
    <dgm:pt modelId="{48AB0A48-9658-4143-91C7-C5E81F176E0F}" type="pres">
      <dgm:prSet presAssocID="{648FC2FA-BBD7-4206-83A2-EDF471BCCF25}" presName="iconBgRect" presStyleLbl="bgShp" presStyleIdx="1" presStyleCnt="5"/>
      <dgm:spPr/>
    </dgm:pt>
    <dgm:pt modelId="{572E46EA-FC29-4055-BBD6-B2F18C76E6A0}" type="pres">
      <dgm:prSet presAssocID="{648FC2FA-BBD7-4206-83A2-EDF471BCCF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1913B20-0062-4EF5-9FC3-5CAE24C98E31}" type="pres">
      <dgm:prSet presAssocID="{648FC2FA-BBD7-4206-83A2-EDF471BCCF25}" presName="spaceRect" presStyleCnt="0"/>
      <dgm:spPr/>
    </dgm:pt>
    <dgm:pt modelId="{B2C20890-E94B-4D8B-8119-29056E0B4DDD}" type="pres">
      <dgm:prSet presAssocID="{648FC2FA-BBD7-4206-83A2-EDF471BCCF25}" presName="textRect" presStyleLbl="revTx" presStyleIdx="1" presStyleCnt="5">
        <dgm:presLayoutVars>
          <dgm:chMax val="1"/>
          <dgm:chPref val="1"/>
        </dgm:presLayoutVars>
      </dgm:prSet>
      <dgm:spPr/>
    </dgm:pt>
    <dgm:pt modelId="{E61216CD-613E-4FFA-9178-2B8055EC0D2E}" type="pres">
      <dgm:prSet presAssocID="{9747045F-10FB-4683-93A9-CEF014DD21A7}" presName="sibTrans" presStyleCnt="0"/>
      <dgm:spPr/>
    </dgm:pt>
    <dgm:pt modelId="{C0B88297-969C-45C3-A7CA-356C46FF154E}" type="pres">
      <dgm:prSet presAssocID="{72AB9C8B-AB21-4696-A96E-0DED50137B86}" presName="compNode" presStyleCnt="0"/>
      <dgm:spPr/>
    </dgm:pt>
    <dgm:pt modelId="{204B25EF-ED2E-43E7-85E2-57EDB305F490}" type="pres">
      <dgm:prSet presAssocID="{72AB9C8B-AB21-4696-A96E-0DED50137B86}" presName="iconBgRect" presStyleLbl="bgShp" presStyleIdx="2" presStyleCnt="5"/>
      <dgm:spPr/>
    </dgm:pt>
    <dgm:pt modelId="{C907F5D6-FED5-431C-AF5F-173942098B32}" type="pres">
      <dgm:prSet presAssocID="{72AB9C8B-AB21-4696-A96E-0DED50137B8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B60FA37-D6EE-4ACE-8539-77E5E6CF9E1D}" type="pres">
      <dgm:prSet presAssocID="{72AB9C8B-AB21-4696-A96E-0DED50137B86}" presName="spaceRect" presStyleCnt="0"/>
      <dgm:spPr/>
    </dgm:pt>
    <dgm:pt modelId="{5E7FCD33-650B-4512-9119-4B4DCAF994C8}" type="pres">
      <dgm:prSet presAssocID="{72AB9C8B-AB21-4696-A96E-0DED50137B86}" presName="textRect" presStyleLbl="revTx" presStyleIdx="2" presStyleCnt="5">
        <dgm:presLayoutVars>
          <dgm:chMax val="1"/>
          <dgm:chPref val="1"/>
        </dgm:presLayoutVars>
      </dgm:prSet>
      <dgm:spPr/>
    </dgm:pt>
    <dgm:pt modelId="{1746B969-BC35-4AD5-A3D1-64CF736DF0D8}" type="pres">
      <dgm:prSet presAssocID="{0337C5F6-9128-4A3E-BF3C-EED9DE9E7DF7}" presName="sibTrans" presStyleCnt="0"/>
      <dgm:spPr/>
    </dgm:pt>
    <dgm:pt modelId="{B483F820-71F8-4375-AF44-E8D1AA3498C4}" type="pres">
      <dgm:prSet presAssocID="{472FC88A-2AB3-4025-9B6C-8EE321CB6A19}" presName="compNode" presStyleCnt="0"/>
      <dgm:spPr/>
    </dgm:pt>
    <dgm:pt modelId="{6123C5C4-A50C-450C-9260-32BE6BC8ABD4}" type="pres">
      <dgm:prSet presAssocID="{472FC88A-2AB3-4025-9B6C-8EE321CB6A19}" presName="iconBgRect" presStyleLbl="bgShp" presStyleIdx="3" presStyleCnt="5"/>
      <dgm:spPr/>
    </dgm:pt>
    <dgm:pt modelId="{F7A808C9-6527-4F4E-990D-3B15C2678DE0}" type="pres">
      <dgm:prSet presAssocID="{472FC88A-2AB3-4025-9B6C-8EE321CB6A1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0FA8281C-60DF-4439-8AB6-9EFAC170277A}" type="pres">
      <dgm:prSet presAssocID="{472FC88A-2AB3-4025-9B6C-8EE321CB6A19}" presName="spaceRect" presStyleCnt="0"/>
      <dgm:spPr/>
    </dgm:pt>
    <dgm:pt modelId="{79409FF4-352B-4ECC-8640-8F619BE4327C}" type="pres">
      <dgm:prSet presAssocID="{472FC88A-2AB3-4025-9B6C-8EE321CB6A19}" presName="textRect" presStyleLbl="revTx" presStyleIdx="3" presStyleCnt="5">
        <dgm:presLayoutVars>
          <dgm:chMax val="1"/>
          <dgm:chPref val="1"/>
        </dgm:presLayoutVars>
      </dgm:prSet>
      <dgm:spPr/>
    </dgm:pt>
    <dgm:pt modelId="{AB35027B-F5AA-40AF-8777-AE950A55D38D}" type="pres">
      <dgm:prSet presAssocID="{BBBB78EC-9EC7-4F20-95A9-F6453CEAE1E6}" presName="sibTrans" presStyleCnt="0"/>
      <dgm:spPr/>
    </dgm:pt>
    <dgm:pt modelId="{0D7507A8-C8C7-4305-9FFF-71304BE900D3}" type="pres">
      <dgm:prSet presAssocID="{276E4A5C-BEBF-4C5C-9535-527ABA5F1289}" presName="compNode" presStyleCnt="0"/>
      <dgm:spPr/>
    </dgm:pt>
    <dgm:pt modelId="{800B0F36-3E9C-44A7-9DAF-66491FB01EA2}" type="pres">
      <dgm:prSet presAssocID="{276E4A5C-BEBF-4C5C-9535-527ABA5F1289}" presName="iconBgRect" presStyleLbl="bgShp" presStyleIdx="4" presStyleCnt="5"/>
      <dgm:spPr/>
    </dgm:pt>
    <dgm:pt modelId="{10BD94EC-A370-4703-8AC5-023064080599}" type="pres">
      <dgm:prSet presAssocID="{276E4A5C-BEBF-4C5C-9535-527ABA5F128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BFE40D2-8E01-4CF2-8AFB-2141D05C5D17}" type="pres">
      <dgm:prSet presAssocID="{276E4A5C-BEBF-4C5C-9535-527ABA5F1289}" presName="spaceRect" presStyleCnt="0"/>
      <dgm:spPr/>
    </dgm:pt>
    <dgm:pt modelId="{AEF6C349-F4C9-4C7F-95E5-8D44870CB093}" type="pres">
      <dgm:prSet presAssocID="{276E4A5C-BEBF-4C5C-9535-527ABA5F128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90DAC0C-0DCF-495F-850A-EC07CFBC9A83}" srcId="{19FAF252-CBEE-4A14-96C9-E6499A24883D}" destId="{72AB9C8B-AB21-4696-A96E-0DED50137B86}" srcOrd="2" destOrd="0" parTransId="{EF8A8F7C-090D-47A7-8193-5D6747A4F738}" sibTransId="{0337C5F6-9128-4A3E-BF3C-EED9DE9E7DF7}"/>
    <dgm:cxn modelId="{1940271F-66A8-4299-A987-273C909327A2}" type="presOf" srcId="{72AB9C8B-AB21-4696-A96E-0DED50137B86}" destId="{5E7FCD33-650B-4512-9119-4B4DCAF994C8}" srcOrd="0" destOrd="0" presId="urn:microsoft.com/office/officeart/2018/5/layout/IconCircleLabelList"/>
    <dgm:cxn modelId="{BEFEA03A-5668-45B8-B098-D96497AA3F94}" type="presOf" srcId="{19FAF252-CBEE-4A14-96C9-E6499A24883D}" destId="{59DBF776-267E-4ACA-8166-8A1D54EF0A58}" srcOrd="0" destOrd="0" presId="urn:microsoft.com/office/officeart/2018/5/layout/IconCircleLabelList"/>
    <dgm:cxn modelId="{661A7144-813A-4367-A889-EE891E52000B}" srcId="{19FAF252-CBEE-4A14-96C9-E6499A24883D}" destId="{276E4A5C-BEBF-4C5C-9535-527ABA5F1289}" srcOrd="4" destOrd="0" parTransId="{D63CF929-4622-44A7-A26F-417C709FD0F8}" sibTransId="{C2965FE8-0132-413C-8F93-3CE1E5AB5960}"/>
    <dgm:cxn modelId="{9C9EA84B-8F32-432A-B4D2-17D66842AEAB}" type="presOf" srcId="{648FC2FA-BBD7-4206-83A2-EDF471BCCF25}" destId="{B2C20890-E94B-4D8B-8119-29056E0B4DDD}" srcOrd="0" destOrd="0" presId="urn:microsoft.com/office/officeart/2018/5/layout/IconCircleLabelList"/>
    <dgm:cxn modelId="{1987A367-E836-46C1-A86A-3FEFA7B050FC}" type="presOf" srcId="{472FC88A-2AB3-4025-9B6C-8EE321CB6A19}" destId="{79409FF4-352B-4ECC-8640-8F619BE4327C}" srcOrd="0" destOrd="0" presId="urn:microsoft.com/office/officeart/2018/5/layout/IconCircleLabelList"/>
    <dgm:cxn modelId="{C8C6E884-8B21-4D2E-AC31-95B0920204C7}" srcId="{19FAF252-CBEE-4A14-96C9-E6499A24883D}" destId="{648FC2FA-BBD7-4206-83A2-EDF471BCCF25}" srcOrd="1" destOrd="0" parTransId="{428BB7B9-1A99-41AF-9DA0-CD300A27690A}" sibTransId="{9747045F-10FB-4683-93A9-CEF014DD21A7}"/>
    <dgm:cxn modelId="{77516EB4-CB07-4CBC-A5E8-C4B1251E04D9}" srcId="{19FAF252-CBEE-4A14-96C9-E6499A24883D}" destId="{472FC88A-2AB3-4025-9B6C-8EE321CB6A19}" srcOrd="3" destOrd="0" parTransId="{F679AB44-FCE8-42C1-A7C7-C6E36EDF6F7E}" sibTransId="{BBBB78EC-9EC7-4F20-95A9-F6453CEAE1E6}"/>
    <dgm:cxn modelId="{8B9B35D3-3502-453A-96E9-0C4A81525721}" type="presOf" srcId="{B6618A3F-E6F4-47A2-B5F5-494757D0D41D}" destId="{0474193B-D4C1-45CA-AF86-25CEDB42572D}" srcOrd="0" destOrd="0" presId="urn:microsoft.com/office/officeart/2018/5/layout/IconCircleLabelList"/>
    <dgm:cxn modelId="{06A6DFE5-1E23-43E9-850B-786183562CF0}" srcId="{19FAF252-CBEE-4A14-96C9-E6499A24883D}" destId="{B6618A3F-E6F4-47A2-B5F5-494757D0D41D}" srcOrd="0" destOrd="0" parTransId="{9F37BA52-5BCE-4C3D-8AEC-F94EC6B1F0E5}" sibTransId="{6CACDE62-0016-4A1A-AA70-30C5F3A78054}"/>
    <dgm:cxn modelId="{1B0CC8FA-2BE6-42AE-9D94-8DE1A1551647}" type="presOf" srcId="{276E4A5C-BEBF-4C5C-9535-527ABA5F1289}" destId="{AEF6C349-F4C9-4C7F-95E5-8D44870CB093}" srcOrd="0" destOrd="0" presId="urn:microsoft.com/office/officeart/2018/5/layout/IconCircleLabelList"/>
    <dgm:cxn modelId="{C149E156-8F9F-4534-B05A-5396CF0D1C7B}" type="presParOf" srcId="{59DBF776-267E-4ACA-8166-8A1D54EF0A58}" destId="{7BE53429-BEB6-431D-880B-021DE7B5D51C}" srcOrd="0" destOrd="0" presId="urn:microsoft.com/office/officeart/2018/5/layout/IconCircleLabelList"/>
    <dgm:cxn modelId="{34299B86-F3AA-4E80-9079-1C5C56B750E3}" type="presParOf" srcId="{7BE53429-BEB6-431D-880B-021DE7B5D51C}" destId="{5CACF076-3F00-4F6B-A166-176477889E4E}" srcOrd="0" destOrd="0" presId="urn:microsoft.com/office/officeart/2018/5/layout/IconCircleLabelList"/>
    <dgm:cxn modelId="{B46B435C-679E-4986-9061-CF217206932A}" type="presParOf" srcId="{7BE53429-BEB6-431D-880B-021DE7B5D51C}" destId="{E43A0E67-0FBF-401F-975C-9EF066BF3F66}" srcOrd="1" destOrd="0" presId="urn:microsoft.com/office/officeart/2018/5/layout/IconCircleLabelList"/>
    <dgm:cxn modelId="{15C02CF9-BB9A-4BBE-807E-45D83D7B03A4}" type="presParOf" srcId="{7BE53429-BEB6-431D-880B-021DE7B5D51C}" destId="{7E325264-CA95-45C2-B595-9A4DD3DEC956}" srcOrd="2" destOrd="0" presId="urn:microsoft.com/office/officeart/2018/5/layout/IconCircleLabelList"/>
    <dgm:cxn modelId="{6AEDB6E1-CB7C-4B1E-B645-CC8480C8FD44}" type="presParOf" srcId="{7BE53429-BEB6-431D-880B-021DE7B5D51C}" destId="{0474193B-D4C1-45CA-AF86-25CEDB42572D}" srcOrd="3" destOrd="0" presId="urn:microsoft.com/office/officeart/2018/5/layout/IconCircleLabelList"/>
    <dgm:cxn modelId="{99493E1E-3F16-4F4A-9CD9-47BF95FED992}" type="presParOf" srcId="{59DBF776-267E-4ACA-8166-8A1D54EF0A58}" destId="{AC26BD76-3D00-4B23-9CEF-E1EBA2FCE955}" srcOrd="1" destOrd="0" presId="urn:microsoft.com/office/officeart/2018/5/layout/IconCircleLabelList"/>
    <dgm:cxn modelId="{7FE69954-AB7D-4482-B447-BE9FE11091D3}" type="presParOf" srcId="{59DBF776-267E-4ACA-8166-8A1D54EF0A58}" destId="{28A1585A-0A95-4100-8A07-9055A060AF55}" srcOrd="2" destOrd="0" presId="urn:microsoft.com/office/officeart/2018/5/layout/IconCircleLabelList"/>
    <dgm:cxn modelId="{0B4B94D0-B6CC-480F-8C09-41C77ACFA57F}" type="presParOf" srcId="{28A1585A-0A95-4100-8A07-9055A060AF55}" destId="{48AB0A48-9658-4143-91C7-C5E81F176E0F}" srcOrd="0" destOrd="0" presId="urn:microsoft.com/office/officeart/2018/5/layout/IconCircleLabelList"/>
    <dgm:cxn modelId="{5F90278C-3EA2-4C8C-983E-042B1BB79031}" type="presParOf" srcId="{28A1585A-0A95-4100-8A07-9055A060AF55}" destId="{572E46EA-FC29-4055-BBD6-B2F18C76E6A0}" srcOrd="1" destOrd="0" presId="urn:microsoft.com/office/officeart/2018/5/layout/IconCircleLabelList"/>
    <dgm:cxn modelId="{6F0D02D8-6113-4A88-BEAC-2E6F482C5CCF}" type="presParOf" srcId="{28A1585A-0A95-4100-8A07-9055A060AF55}" destId="{71913B20-0062-4EF5-9FC3-5CAE24C98E31}" srcOrd="2" destOrd="0" presId="urn:microsoft.com/office/officeart/2018/5/layout/IconCircleLabelList"/>
    <dgm:cxn modelId="{4404D593-CBD8-4AA4-A0BF-FB42E2746B35}" type="presParOf" srcId="{28A1585A-0A95-4100-8A07-9055A060AF55}" destId="{B2C20890-E94B-4D8B-8119-29056E0B4DDD}" srcOrd="3" destOrd="0" presId="urn:microsoft.com/office/officeart/2018/5/layout/IconCircleLabelList"/>
    <dgm:cxn modelId="{12A97FC6-0009-459A-A617-64F8F3814F53}" type="presParOf" srcId="{59DBF776-267E-4ACA-8166-8A1D54EF0A58}" destId="{E61216CD-613E-4FFA-9178-2B8055EC0D2E}" srcOrd="3" destOrd="0" presId="urn:microsoft.com/office/officeart/2018/5/layout/IconCircleLabelList"/>
    <dgm:cxn modelId="{D47DF36B-203D-48D0-8E18-D51B08C4F930}" type="presParOf" srcId="{59DBF776-267E-4ACA-8166-8A1D54EF0A58}" destId="{C0B88297-969C-45C3-A7CA-356C46FF154E}" srcOrd="4" destOrd="0" presId="urn:microsoft.com/office/officeart/2018/5/layout/IconCircleLabelList"/>
    <dgm:cxn modelId="{BBE09FCC-C756-43C3-BAF4-8C62E1CD28C6}" type="presParOf" srcId="{C0B88297-969C-45C3-A7CA-356C46FF154E}" destId="{204B25EF-ED2E-43E7-85E2-57EDB305F490}" srcOrd="0" destOrd="0" presId="urn:microsoft.com/office/officeart/2018/5/layout/IconCircleLabelList"/>
    <dgm:cxn modelId="{6FB9EB8D-CA0C-4175-9C50-E1E62950D76E}" type="presParOf" srcId="{C0B88297-969C-45C3-A7CA-356C46FF154E}" destId="{C907F5D6-FED5-431C-AF5F-173942098B32}" srcOrd="1" destOrd="0" presId="urn:microsoft.com/office/officeart/2018/5/layout/IconCircleLabelList"/>
    <dgm:cxn modelId="{6191BF8D-1BFB-4B07-9D97-3A9816819535}" type="presParOf" srcId="{C0B88297-969C-45C3-A7CA-356C46FF154E}" destId="{CB60FA37-D6EE-4ACE-8539-77E5E6CF9E1D}" srcOrd="2" destOrd="0" presId="urn:microsoft.com/office/officeart/2018/5/layout/IconCircleLabelList"/>
    <dgm:cxn modelId="{592FB50E-8E56-49CC-9BFA-8EA65DA827AC}" type="presParOf" srcId="{C0B88297-969C-45C3-A7CA-356C46FF154E}" destId="{5E7FCD33-650B-4512-9119-4B4DCAF994C8}" srcOrd="3" destOrd="0" presId="urn:microsoft.com/office/officeart/2018/5/layout/IconCircleLabelList"/>
    <dgm:cxn modelId="{DEB97843-692D-4D1A-9CC0-67160215E47F}" type="presParOf" srcId="{59DBF776-267E-4ACA-8166-8A1D54EF0A58}" destId="{1746B969-BC35-4AD5-A3D1-64CF736DF0D8}" srcOrd="5" destOrd="0" presId="urn:microsoft.com/office/officeart/2018/5/layout/IconCircleLabelList"/>
    <dgm:cxn modelId="{8E0D7EF3-518C-4EA8-8A5C-477B0E097F58}" type="presParOf" srcId="{59DBF776-267E-4ACA-8166-8A1D54EF0A58}" destId="{B483F820-71F8-4375-AF44-E8D1AA3498C4}" srcOrd="6" destOrd="0" presId="urn:microsoft.com/office/officeart/2018/5/layout/IconCircleLabelList"/>
    <dgm:cxn modelId="{37544A9E-3565-4B6A-8F42-8E41125D6220}" type="presParOf" srcId="{B483F820-71F8-4375-AF44-E8D1AA3498C4}" destId="{6123C5C4-A50C-450C-9260-32BE6BC8ABD4}" srcOrd="0" destOrd="0" presId="urn:microsoft.com/office/officeart/2018/5/layout/IconCircleLabelList"/>
    <dgm:cxn modelId="{CE7D0E9F-C32F-4DD8-B6DF-D8DA6D0C25D7}" type="presParOf" srcId="{B483F820-71F8-4375-AF44-E8D1AA3498C4}" destId="{F7A808C9-6527-4F4E-990D-3B15C2678DE0}" srcOrd="1" destOrd="0" presId="urn:microsoft.com/office/officeart/2018/5/layout/IconCircleLabelList"/>
    <dgm:cxn modelId="{29B11188-5C93-4D37-917D-54F00B3C1ACD}" type="presParOf" srcId="{B483F820-71F8-4375-AF44-E8D1AA3498C4}" destId="{0FA8281C-60DF-4439-8AB6-9EFAC170277A}" srcOrd="2" destOrd="0" presId="urn:microsoft.com/office/officeart/2018/5/layout/IconCircleLabelList"/>
    <dgm:cxn modelId="{4ADDECF9-29B7-4160-9055-E9661A19E51B}" type="presParOf" srcId="{B483F820-71F8-4375-AF44-E8D1AA3498C4}" destId="{79409FF4-352B-4ECC-8640-8F619BE4327C}" srcOrd="3" destOrd="0" presId="urn:microsoft.com/office/officeart/2018/5/layout/IconCircleLabelList"/>
    <dgm:cxn modelId="{CB90892D-E17E-4E39-96E9-A4D2EB70F017}" type="presParOf" srcId="{59DBF776-267E-4ACA-8166-8A1D54EF0A58}" destId="{AB35027B-F5AA-40AF-8777-AE950A55D38D}" srcOrd="7" destOrd="0" presId="urn:microsoft.com/office/officeart/2018/5/layout/IconCircleLabelList"/>
    <dgm:cxn modelId="{C7F6B154-1DCD-4A71-8600-C50C4FF1EB9E}" type="presParOf" srcId="{59DBF776-267E-4ACA-8166-8A1D54EF0A58}" destId="{0D7507A8-C8C7-4305-9FFF-71304BE900D3}" srcOrd="8" destOrd="0" presId="urn:microsoft.com/office/officeart/2018/5/layout/IconCircleLabelList"/>
    <dgm:cxn modelId="{79604C45-C4C5-466C-AB4A-7DC13CD73C9F}" type="presParOf" srcId="{0D7507A8-C8C7-4305-9FFF-71304BE900D3}" destId="{800B0F36-3E9C-44A7-9DAF-66491FB01EA2}" srcOrd="0" destOrd="0" presId="urn:microsoft.com/office/officeart/2018/5/layout/IconCircleLabelList"/>
    <dgm:cxn modelId="{397D501D-3041-49AC-BAE4-53BBA4E06FE4}" type="presParOf" srcId="{0D7507A8-C8C7-4305-9FFF-71304BE900D3}" destId="{10BD94EC-A370-4703-8AC5-023064080599}" srcOrd="1" destOrd="0" presId="urn:microsoft.com/office/officeart/2018/5/layout/IconCircleLabelList"/>
    <dgm:cxn modelId="{D15BA662-3DC2-44CB-B926-9BB364DB586B}" type="presParOf" srcId="{0D7507A8-C8C7-4305-9FFF-71304BE900D3}" destId="{2BFE40D2-8E01-4CF2-8AFB-2141D05C5D17}" srcOrd="2" destOrd="0" presId="urn:microsoft.com/office/officeart/2018/5/layout/IconCircleLabelList"/>
    <dgm:cxn modelId="{EA794263-A279-42AB-8ED5-24117DD220F3}" type="presParOf" srcId="{0D7507A8-C8C7-4305-9FFF-71304BE900D3}" destId="{AEF6C349-F4C9-4C7F-95E5-8D44870CB0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E6E51DE-3A35-4616-AB7A-28EDDE3897F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C296C4-7130-4799-AA34-73A6F7C278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file is considered if it spans multiple clusters on disk that are not contiguous</a:t>
          </a:r>
        </a:p>
      </dgm:t>
    </dgm:pt>
    <dgm:pt modelId="{DDE428F7-6F61-4CA9-96BD-E5A4B3FFA7AE}" type="parTrans" cxnId="{FFC219EF-DA4B-4491-9429-2F7E355964B1}">
      <dgm:prSet/>
      <dgm:spPr/>
      <dgm:t>
        <a:bodyPr/>
        <a:lstStyle/>
        <a:p>
          <a:endParaRPr lang="en-US"/>
        </a:p>
      </dgm:t>
    </dgm:pt>
    <dgm:pt modelId="{392F1395-998C-4D73-9C43-F3FA49A4169C}" type="sibTrans" cxnId="{FFC219EF-DA4B-4491-9429-2F7E355964B1}">
      <dgm:prSet/>
      <dgm:spPr/>
      <dgm:t>
        <a:bodyPr/>
        <a:lstStyle/>
        <a:p>
          <a:endParaRPr lang="en-US"/>
        </a:p>
      </dgm:t>
    </dgm:pt>
    <dgm:pt modelId="{5854DAF3-EAA0-4475-925F-1D5EFD5F93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Fragmentation occurs as a result of normal file operations on disk</a:t>
          </a:r>
        </a:p>
      </dgm:t>
    </dgm:pt>
    <dgm:pt modelId="{8E740E98-C51B-41F7-B7D1-54D182A5F759}" type="parTrans" cxnId="{86995479-470F-4D55-AA69-78B519079C7D}">
      <dgm:prSet/>
      <dgm:spPr/>
      <dgm:t>
        <a:bodyPr/>
        <a:lstStyle/>
        <a:p>
          <a:endParaRPr lang="en-US"/>
        </a:p>
      </dgm:t>
    </dgm:pt>
    <dgm:pt modelId="{7AC6DDD7-536C-44C2-8DAB-4ADBD7C3A11F}" type="sibTrans" cxnId="{86995479-470F-4D55-AA69-78B519079C7D}">
      <dgm:prSet/>
      <dgm:spPr/>
      <dgm:t>
        <a:bodyPr/>
        <a:lstStyle/>
        <a:p>
          <a:endParaRPr lang="en-US"/>
        </a:p>
      </dgm:t>
    </dgm:pt>
    <dgm:pt modelId="{7DD922E0-33CE-4150-8967-1359F300E3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problem is seen with FAT also</a:t>
          </a:r>
        </a:p>
      </dgm:t>
    </dgm:pt>
    <dgm:pt modelId="{9292E46C-CDF1-49E0-B82E-B32D3A712E7D}" type="parTrans" cxnId="{680A4EEE-AD08-4BA2-9B56-5675579F2B03}">
      <dgm:prSet/>
      <dgm:spPr/>
      <dgm:t>
        <a:bodyPr/>
        <a:lstStyle/>
        <a:p>
          <a:endParaRPr lang="en-US"/>
        </a:p>
      </dgm:t>
    </dgm:pt>
    <dgm:pt modelId="{FF4B45B5-1829-4895-9737-C6BC4281FA5E}" type="sibTrans" cxnId="{680A4EEE-AD08-4BA2-9B56-5675579F2B03}">
      <dgm:prSet/>
      <dgm:spPr/>
      <dgm:t>
        <a:bodyPr/>
        <a:lstStyle/>
        <a:p>
          <a:endParaRPr lang="en-US"/>
        </a:p>
      </dgm:t>
    </dgm:pt>
    <dgm:pt modelId="{17D590F8-7904-4448-ACE6-01A492B685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Windows includes a tool for the movement of clusters to reorganize stored files</a:t>
          </a:r>
        </a:p>
      </dgm:t>
    </dgm:pt>
    <dgm:pt modelId="{95BA6463-EF0C-4197-9C83-E8476E0A5EE4}" type="parTrans" cxnId="{6972254E-BFDC-433B-82D8-DB33F2FE75D5}">
      <dgm:prSet/>
      <dgm:spPr/>
      <dgm:t>
        <a:bodyPr/>
        <a:lstStyle/>
        <a:p>
          <a:endParaRPr lang="en-US"/>
        </a:p>
      </dgm:t>
    </dgm:pt>
    <dgm:pt modelId="{797E42C1-B5BD-4F4D-BCCD-35C909AD181F}" type="sibTrans" cxnId="{6972254E-BFDC-433B-82D8-DB33F2FE75D5}">
      <dgm:prSet/>
      <dgm:spPr/>
      <dgm:t>
        <a:bodyPr/>
        <a:lstStyle/>
        <a:p>
          <a:endParaRPr lang="en-US"/>
        </a:p>
      </dgm:t>
    </dgm:pt>
    <dgm:pt modelId="{838684E0-659B-4699-BC0B-452F84EBA248}" type="pres">
      <dgm:prSet presAssocID="{DE6E51DE-3A35-4616-AB7A-28EDDE3897F5}" presName="root" presStyleCnt="0">
        <dgm:presLayoutVars>
          <dgm:dir/>
          <dgm:resizeHandles val="exact"/>
        </dgm:presLayoutVars>
      </dgm:prSet>
      <dgm:spPr/>
    </dgm:pt>
    <dgm:pt modelId="{4F4BDCA8-715B-4AB0-A793-94E4D9FC53E3}" type="pres">
      <dgm:prSet presAssocID="{50C296C4-7130-4799-AA34-73A6F7C27863}" presName="compNode" presStyleCnt="0"/>
      <dgm:spPr/>
    </dgm:pt>
    <dgm:pt modelId="{C3354B79-5788-49B8-A041-D34D10D78B45}" type="pres">
      <dgm:prSet presAssocID="{50C296C4-7130-4799-AA34-73A6F7C27863}" presName="bgRect" presStyleLbl="bgShp" presStyleIdx="0" presStyleCnt="3"/>
      <dgm:spPr/>
    </dgm:pt>
    <dgm:pt modelId="{9C9FD52E-C38C-497E-8F9E-0614B411A8A2}" type="pres">
      <dgm:prSet presAssocID="{50C296C4-7130-4799-AA34-73A6F7C2786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0A12DCC-DAF1-4FC1-8B05-F7A1B3761A0E}" type="pres">
      <dgm:prSet presAssocID="{50C296C4-7130-4799-AA34-73A6F7C27863}" presName="spaceRect" presStyleCnt="0"/>
      <dgm:spPr/>
    </dgm:pt>
    <dgm:pt modelId="{9A4FE466-A61E-419F-B726-DB0982AAC4E6}" type="pres">
      <dgm:prSet presAssocID="{50C296C4-7130-4799-AA34-73A6F7C27863}" presName="parTx" presStyleLbl="revTx" presStyleIdx="0" presStyleCnt="4">
        <dgm:presLayoutVars>
          <dgm:chMax val="0"/>
          <dgm:chPref val="0"/>
        </dgm:presLayoutVars>
      </dgm:prSet>
      <dgm:spPr/>
    </dgm:pt>
    <dgm:pt modelId="{1ABC33C0-8CB5-4254-A18F-79BD38F877D5}" type="pres">
      <dgm:prSet presAssocID="{392F1395-998C-4D73-9C43-F3FA49A4169C}" presName="sibTrans" presStyleCnt="0"/>
      <dgm:spPr/>
    </dgm:pt>
    <dgm:pt modelId="{A5D92DC9-0643-419F-8184-AC9BEAB56D90}" type="pres">
      <dgm:prSet presAssocID="{5854DAF3-EAA0-4475-925F-1D5EFD5F9368}" presName="compNode" presStyleCnt="0"/>
      <dgm:spPr/>
    </dgm:pt>
    <dgm:pt modelId="{2B45C5B4-532C-4A29-A06B-7905E3205183}" type="pres">
      <dgm:prSet presAssocID="{5854DAF3-EAA0-4475-925F-1D5EFD5F9368}" presName="bgRect" presStyleLbl="bgShp" presStyleIdx="1" presStyleCnt="3"/>
      <dgm:spPr/>
    </dgm:pt>
    <dgm:pt modelId="{3C0677BE-C1D4-41D3-8F2F-03D380F08613}" type="pres">
      <dgm:prSet presAssocID="{5854DAF3-EAA0-4475-925F-1D5EFD5F93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89BAB2E7-E1DF-4834-BF57-CB53D424C914}" type="pres">
      <dgm:prSet presAssocID="{5854DAF3-EAA0-4475-925F-1D5EFD5F9368}" presName="spaceRect" presStyleCnt="0"/>
      <dgm:spPr/>
    </dgm:pt>
    <dgm:pt modelId="{C19BDEFF-C358-462C-A412-E2D2F1D28D3D}" type="pres">
      <dgm:prSet presAssocID="{5854DAF3-EAA0-4475-925F-1D5EFD5F9368}" presName="parTx" presStyleLbl="revTx" presStyleIdx="1" presStyleCnt="4">
        <dgm:presLayoutVars>
          <dgm:chMax val="0"/>
          <dgm:chPref val="0"/>
        </dgm:presLayoutVars>
      </dgm:prSet>
      <dgm:spPr/>
    </dgm:pt>
    <dgm:pt modelId="{E12A8BBE-9FEE-4C03-89D3-760F5E9D5A7D}" type="pres">
      <dgm:prSet presAssocID="{5854DAF3-EAA0-4475-925F-1D5EFD5F9368}" presName="desTx" presStyleLbl="revTx" presStyleIdx="2" presStyleCnt="4">
        <dgm:presLayoutVars/>
      </dgm:prSet>
      <dgm:spPr/>
    </dgm:pt>
    <dgm:pt modelId="{1460B9FE-D1D0-4FC4-B798-8C6E674A827D}" type="pres">
      <dgm:prSet presAssocID="{7AC6DDD7-536C-44C2-8DAB-4ADBD7C3A11F}" presName="sibTrans" presStyleCnt="0"/>
      <dgm:spPr/>
    </dgm:pt>
    <dgm:pt modelId="{4F0EC602-F70E-464E-B50B-985C35A770C3}" type="pres">
      <dgm:prSet presAssocID="{17D590F8-7904-4448-ACE6-01A492B685A9}" presName="compNode" presStyleCnt="0"/>
      <dgm:spPr/>
    </dgm:pt>
    <dgm:pt modelId="{D9A1B3B2-244D-47AD-9924-9D807A27EF98}" type="pres">
      <dgm:prSet presAssocID="{17D590F8-7904-4448-ACE6-01A492B685A9}" presName="bgRect" presStyleLbl="bgShp" presStyleIdx="2" presStyleCnt="3"/>
      <dgm:spPr/>
    </dgm:pt>
    <dgm:pt modelId="{1C00268C-2876-463E-A009-7653F17FC2DB}" type="pres">
      <dgm:prSet presAssocID="{17D590F8-7904-4448-ACE6-01A492B685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DFA2603E-6FC7-4F56-AE6D-2B754C51C426}" type="pres">
      <dgm:prSet presAssocID="{17D590F8-7904-4448-ACE6-01A492B685A9}" presName="spaceRect" presStyleCnt="0"/>
      <dgm:spPr/>
    </dgm:pt>
    <dgm:pt modelId="{FF79C3C0-E96C-427D-95FA-528B68642F5F}" type="pres">
      <dgm:prSet presAssocID="{17D590F8-7904-4448-ACE6-01A492B685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6EC6C18-62E1-4F73-8375-CDE65BECF7F8}" type="presOf" srcId="{7DD922E0-33CE-4150-8967-1359F300E306}" destId="{E12A8BBE-9FEE-4C03-89D3-760F5E9D5A7D}" srcOrd="0" destOrd="0" presId="urn:microsoft.com/office/officeart/2018/2/layout/IconVerticalSolidList"/>
    <dgm:cxn modelId="{6972254E-BFDC-433B-82D8-DB33F2FE75D5}" srcId="{DE6E51DE-3A35-4616-AB7A-28EDDE3897F5}" destId="{17D590F8-7904-4448-ACE6-01A492B685A9}" srcOrd="2" destOrd="0" parTransId="{95BA6463-EF0C-4197-9C83-E8476E0A5EE4}" sibTransId="{797E42C1-B5BD-4F4D-BCCD-35C909AD181F}"/>
    <dgm:cxn modelId="{F141E653-2280-4C76-898C-98F60B4280B3}" type="presOf" srcId="{17D590F8-7904-4448-ACE6-01A492B685A9}" destId="{FF79C3C0-E96C-427D-95FA-528B68642F5F}" srcOrd="0" destOrd="0" presId="urn:microsoft.com/office/officeart/2018/2/layout/IconVerticalSolidList"/>
    <dgm:cxn modelId="{86995479-470F-4D55-AA69-78B519079C7D}" srcId="{DE6E51DE-3A35-4616-AB7A-28EDDE3897F5}" destId="{5854DAF3-EAA0-4475-925F-1D5EFD5F9368}" srcOrd="1" destOrd="0" parTransId="{8E740E98-C51B-41F7-B7D1-54D182A5F759}" sibTransId="{7AC6DDD7-536C-44C2-8DAB-4ADBD7C3A11F}"/>
    <dgm:cxn modelId="{46D55798-F198-42C4-8608-77509F5A2469}" type="presOf" srcId="{50C296C4-7130-4799-AA34-73A6F7C27863}" destId="{9A4FE466-A61E-419F-B726-DB0982AAC4E6}" srcOrd="0" destOrd="0" presId="urn:microsoft.com/office/officeart/2018/2/layout/IconVerticalSolidList"/>
    <dgm:cxn modelId="{5E6D75A2-3F93-49FF-AB16-8F78427332C9}" type="presOf" srcId="{5854DAF3-EAA0-4475-925F-1D5EFD5F9368}" destId="{C19BDEFF-C358-462C-A412-E2D2F1D28D3D}" srcOrd="0" destOrd="0" presId="urn:microsoft.com/office/officeart/2018/2/layout/IconVerticalSolidList"/>
    <dgm:cxn modelId="{0F8F0ABB-A914-42B9-A048-FA0D81D54DE5}" type="presOf" srcId="{DE6E51DE-3A35-4616-AB7A-28EDDE3897F5}" destId="{838684E0-659B-4699-BC0B-452F84EBA248}" srcOrd="0" destOrd="0" presId="urn:microsoft.com/office/officeart/2018/2/layout/IconVerticalSolidList"/>
    <dgm:cxn modelId="{680A4EEE-AD08-4BA2-9B56-5675579F2B03}" srcId="{5854DAF3-EAA0-4475-925F-1D5EFD5F9368}" destId="{7DD922E0-33CE-4150-8967-1359F300E306}" srcOrd="0" destOrd="0" parTransId="{9292E46C-CDF1-49E0-B82E-B32D3A712E7D}" sibTransId="{FF4B45B5-1829-4895-9737-C6BC4281FA5E}"/>
    <dgm:cxn modelId="{FFC219EF-DA4B-4491-9429-2F7E355964B1}" srcId="{DE6E51DE-3A35-4616-AB7A-28EDDE3897F5}" destId="{50C296C4-7130-4799-AA34-73A6F7C27863}" srcOrd="0" destOrd="0" parTransId="{DDE428F7-6F61-4CA9-96BD-E5A4B3FFA7AE}" sibTransId="{392F1395-998C-4D73-9C43-F3FA49A4169C}"/>
    <dgm:cxn modelId="{5C7FA978-4656-45EC-A678-800CD6291CA4}" type="presParOf" srcId="{838684E0-659B-4699-BC0B-452F84EBA248}" destId="{4F4BDCA8-715B-4AB0-A793-94E4D9FC53E3}" srcOrd="0" destOrd="0" presId="urn:microsoft.com/office/officeart/2018/2/layout/IconVerticalSolidList"/>
    <dgm:cxn modelId="{E4B3F792-CB7A-4853-B431-A1EAC43D8DA3}" type="presParOf" srcId="{4F4BDCA8-715B-4AB0-A793-94E4D9FC53E3}" destId="{C3354B79-5788-49B8-A041-D34D10D78B45}" srcOrd="0" destOrd="0" presId="urn:microsoft.com/office/officeart/2018/2/layout/IconVerticalSolidList"/>
    <dgm:cxn modelId="{51051516-57F2-46BF-98E4-8DEC89F8ADF9}" type="presParOf" srcId="{4F4BDCA8-715B-4AB0-A793-94E4D9FC53E3}" destId="{9C9FD52E-C38C-497E-8F9E-0614B411A8A2}" srcOrd="1" destOrd="0" presId="urn:microsoft.com/office/officeart/2018/2/layout/IconVerticalSolidList"/>
    <dgm:cxn modelId="{13DCF293-D5C7-4E3E-AF96-E26D9AD6E1E5}" type="presParOf" srcId="{4F4BDCA8-715B-4AB0-A793-94E4D9FC53E3}" destId="{E0A12DCC-DAF1-4FC1-8B05-F7A1B3761A0E}" srcOrd="2" destOrd="0" presId="urn:microsoft.com/office/officeart/2018/2/layout/IconVerticalSolidList"/>
    <dgm:cxn modelId="{82412151-AF86-4062-93BB-1FACDFB3EECE}" type="presParOf" srcId="{4F4BDCA8-715B-4AB0-A793-94E4D9FC53E3}" destId="{9A4FE466-A61E-419F-B726-DB0982AAC4E6}" srcOrd="3" destOrd="0" presId="urn:microsoft.com/office/officeart/2018/2/layout/IconVerticalSolidList"/>
    <dgm:cxn modelId="{A82A5D61-CD53-4A49-94FD-6FE2D7083FC7}" type="presParOf" srcId="{838684E0-659B-4699-BC0B-452F84EBA248}" destId="{1ABC33C0-8CB5-4254-A18F-79BD38F877D5}" srcOrd="1" destOrd="0" presId="urn:microsoft.com/office/officeart/2018/2/layout/IconVerticalSolidList"/>
    <dgm:cxn modelId="{D60A5E92-4F3C-42F9-8F2F-550CCABB7455}" type="presParOf" srcId="{838684E0-659B-4699-BC0B-452F84EBA248}" destId="{A5D92DC9-0643-419F-8184-AC9BEAB56D90}" srcOrd="2" destOrd="0" presId="urn:microsoft.com/office/officeart/2018/2/layout/IconVerticalSolidList"/>
    <dgm:cxn modelId="{67217275-FA97-4C72-9B9D-0CC4E9910715}" type="presParOf" srcId="{A5D92DC9-0643-419F-8184-AC9BEAB56D90}" destId="{2B45C5B4-532C-4A29-A06B-7905E3205183}" srcOrd="0" destOrd="0" presId="urn:microsoft.com/office/officeart/2018/2/layout/IconVerticalSolidList"/>
    <dgm:cxn modelId="{2A251809-E1BA-419E-B813-CB8CAABB6B4C}" type="presParOf" srcId="{A5D92DC9-0643-419F-8184-AC9BEAB56D90}" destId="{3C0677BE-C1D4-41D3-8F2F-03D380F08613}" srcOrd="1" destOrd="0" presId="urn:microsoft.com/office/officeart/2018/2/layout/IconVerticalSolidList"/>
    <dgm:cxn modelId="{2E108FEE-CF48-49CC-8E4B-ACD2B132E34C}" type="presParOf" srcId="{A5D92DC9-0643-419F-8184-AC9BEAB56D90}" destId="{89BAB2E7-E1DF-4834-BF57-CB53D424C914}" srcOrd="2" destOrd="0" presId="urn:microsoft.com/office/officeart/2018/2/layout/IconVerticalSolidList"/>
    <dgm:cxn modelId="{53EFF2C1-B07A-4563-8C26-1B25BC7A810D}" type="presParOf" srcId="{A5D92DC9-0643-419F-8184-AC9BEAB56D90}" destId="{C19BDEFF-C358-462C-A412-E2D2F1D28D3D}" srcOrd="3" destOrd="0" presId="urn:microsoft.com/office/officeart/2018/2/layout/IconVerticalSolidList"/>
    <dgm:cxn modelId="{222B1481-50E2-44EC-B9C1-8233D663EB18}" type="presParOf" srcId="{A5D92DC9-0643-419F-8184-AC9BEAB56D90}" destId="{E12A8BBE-9FEE-4C03-89D3-760F5E9D5A7D}" srcOrd="4" destOrd="0" presId="urn:microsoft.com/office/officeart/2018/2/layout/IconVerticalSolidList"/>
    <dgm:cxn modelId="{7AF0F037-8710-48F4-960A-BA673C1284EA}" type="presParOf" srcId="{838684E0-659B-4699-BC0B-452F84EBA248}" destId="{1460B9FE-D1D0-4FC4-B798-8C6E674A827D}" srcOrd="3" destOrd="0" presId="urn:microsoft.com/office/officeart/2018/2/layout/IconVerticalSolidList"/>
    <dgm:cxn modelId="{86135377-C511-4343-9FDE-0514D3054FF4}" type="presParOf" srcId="{838684E0-659B-4699-BC0B-452F84EBA248}" destId="{4F0EC602-F70E-464E-B50B-985C35A770C3}" srcOrd="4" destOrd="0" presId="urn:microsoft.com/office/officeart/2018/2/layout/IconVerticalSolidList"/>
    <dgm:cxn modelId="{E122D3F7-9BC5-4F4B-A447-DB8D7ED997E9}" type="presParOf" srcId="{4F0EC602-F70E-464E-B50B-985C35A770C3}" destId="{D9A1B3B2-244D-47AD-9924-9D807A27EF98}" srcOrd="0" destOrd="0" presId="urn:microsoft.com/office/officeart/2018/2/layout/IconVerticalSolidList"/>
    <dgm:cxn modelId="{0FE34B50-366F-4BC6-9ECB-A97AF8D048F7}" type="presParOf" srcId="{4F0EC602-F70E-464E-B50B-985C35A770C3}" destId="{1C00268C-2876-463E-A009-7653F17FC2DB}" srcOrd="1" destOrd="0" presId="urn:microsoft.com/office/officeart/2018/2/layout/IconVerticalSolidList"/>
    <dgm:cxn modelId="{0C4F8DC9-946C-4109-9536-8326317DA31E}" type="presParOf" srcId="{4F0EC602-F70E-464E-B50B-985C35A770C3}" destId="{DFA2603E-6FC7-4F56-AE6D-2B754C51C426}" srcOrd="2" destOrd="0" presId="urn:microsoft.com/office/officeart/2018/2/layout/IconVerticalSolidList"/>
    <dgm:cxn modelId="{52DD8E61-C665-49A5-A931-F1EEC8666803}" type="presParOf" srcId="{4F0EC602-F70E-464E-B50B-985C35A770C3}" destId="{FF79C3C0-E96C-427D-95FA-528B68642F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F0394DD-8F5D-4973-917F-65997D832FD2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A0F91A-F251-4B71-B2EA-BA10E3C1D4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Linux is largely an open-source operating system</a:t>
          </a:r>
        </a:p>
      </dgm:t>
    </dgm:pt>
    <dgm:pt modelId="{75D8B2C4-4370-4265-B563-9A8541D3C063}" type="parTrans" cxnId="{67C404C1-6141-427B-9832-8457434FF78C}">
      <dgm:prSet/>
      <dgm:spPr/>
      <dgm:t>
        <a:bodyPr/>
        <a:lstStyle/>
        <a:p>
          <a:endParaRPr lang="en-US"/>
        </a:p>
      </dgm:t>
    </dgm:pt>
    <dgm:pt modelId="{C52036DC-7675-450E-B8CA-D2EEEBA273B8}" type="sibTrans" cxnId="{67C404C1-6141-427B-9832-8457434FF78C}">
      <dgm:prSet/>
      <dgm:spPr/>
      <dgm:t>
        <a:bodyPr/>
        <a:lstStyle/>
        <a:p>
          <a:endParaRPr lang="en-US"/>
        </a:p>
      </dgm:t>
    </dgm:pt>
    <dgm:pt modelId="{3F959E26-DD3E-4998-AF14-599FBFC7A6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As part of this operating system, it is possible to select from an array of file systems when setting up</a:t>
          </a:r>
        </a:p>
      </dgm:t>
    </dgm:pt>
    <dgm:pt modelId="{2E2A4D65-2348-4DFC-B8E3-BE5CE40B3212}" type="parTrans" cxnId="{2A899B42-AA14-4296-9BE8-F80FA35EFA84}">
      <dgm:prSet/>
      <dgm:spPr/>
      <dgm:t>
        <a:bodyPr/>
        <a:lstStyle/>
        <a:p>
          <a:endParaRPr lang="en-US"/>
        </a:p>
      </dgm:t>
    </dgm:pt>
    <dgm:pt modelId="{90ACDC31-0B35-43E9-97F7-C01C0E0161C1}" type="sibTrans" cxnId="{2A899B42-AA14-4296-9BE8-F80FA35EFA84}">
      <dgm:prSet/>
      <dgm:spPr/>
      <dgm:t>
        <a:bodyPr/>
        <a:lstStyle/>
        <a:p>
          <a:endParaRPr lang="en-US"/>
        </a:p>
      </dgm:t>
    </dgm:pt>
    <dgm:pt modelId="{1F0B30DF-FDEC-4393-8B06-159F5466598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most common of these within modern variants of Linux is that of the Extended File System or EXT based file systems</a:t>
          </a:r>
        </a:p>
      </dgm:t>
    </dgm:pt>
    <dgm:pt modelId="{0A57B694-2BCC-4CDC-8066-6826748316BD}" type="parTrans" cxnId="{9E1B2537-558A-44BF-8DDE-E9CB4F323058}">
      <dgm:prSet/>
      <dgm:spPr/>
      <dgm:t>
        <a:bodyPr/>
        <a:lstStyle/>
        <a:p>
          <a:endParaRPr lang="en-US"/>
        </a:p>
      </dgm:t>
    </dgm:pt>
    <dgm:pt modelId="{E35375F5-ACCE-42B3-9732-2C80DF2C54FF}" type="sibTrans" cxnId="{9E1B2537-558A-44BF-8DDE-E9CB4F323058}">
      <dgm:prSet/>
      <dgm:spPr/>
      <dgm:t>
        <a:bodyPr/>
        <a:lstStyle/>
        <a:p>
          <a:endParaRPr lang="en-US"/>
        </a:p>
      </dgm:t>
    </dgm:pt>
    <dgm:pt modelId="{630143E7-458D-41F3-9408-8D05BBBAB42A}" type="pres">
      <dgm:prSet presAssocID="{7F0394DD-8F5D-4973-917F-65997D832FD2}" presName="root" presStyleCnt="0">
        <dgm:presLayoutVars>
          <dgm:dir/>
          <dgm:resizeHandles val="exact"/>
        </dgm:presLayoutVars>
      </dgm:prSet>
      <dgm:spPr/>
    </dgm:pt>
    <dgm:pt modelId="{4B344218-0724-40F0-B849-5A2E141EB57B}" type="pres">
      <dgm:prSet presAssocID="{B8A0F91A-F251-4B71-B2EA-BA10E3C1D4B9}" presName="compNode" presStyleCnt="0"/>
      <dgm:spPr/>
    </dgm:pt>
    <dgm:pt modelId="{C64A746A-568B-4EA4-B046-F46F2AD200BE}" type="pres">
      <dgm:prSet presAssocID="{B8A0F91A-F251-4B71-B2EA-BA10E3C1D4B9}" presName="iconBgRect" presStyleLbl="bgShp" presStyleIdx="0" presStyleCnt="3"/>
      <dgm:spPr/>
    </dgm:pt>
    <dgm:pt modelId="{8A1279D4-C4BC-477A-95AB-A093E00E607E}" type="pres">
      <dgm:prSet presAssocID="{B8A0F91A-F251-4B71-B2EA-BA10E3C1D4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05E486B-7A3C-48E0-B7D4-DD2FB6618C3F}" type="pres">
      <dgm:prSet presAssocID="{B8A0F91A-F251-4B71-B2EA-BA10E3C1D4B9}" presName="spaceRect" presStyleCnt="0"/>
      <dgm:spPr/>
    </dgm:pt>
    <dgm:pt modelId="{3CEF8EA0-9021-4E1A-84B1-A439D5D3C751}" type="pres">
      <dgm:prSet presAssocID="{B8A0F91A-F251-4B71-B2EA-BA10E3C1D4B9}" presName="textRect" presStyleLbl="revTx" presStyleIdx="0" presStyleCnt="3">
        <dgm:presLayoutVars>
          <dgm:chMax val="1"/>
          <dgm:chPref val="1"/>
        </dgm:presLayoutVars>
      </dgm:prSet>
      <dgm:spPr/>
    </dgm:pt>
    <dgm:pt modelId="{92375DAA-982A-4550-9DED-002C34EE0CCE}" type="pres">
      <dgm:prSet presAssocID="{C52036DC-7675-450E-B8CA-D2EEEBA273B8}" presName="sibTrans" presStyleCnt="0"/>
      <dgm:spPr/>
    </dgm:pt>
    <dgm:pt modelId="{53810D72-C07F-4C0B-B233-EFD2F47EC467}" type="pres">
      <dgm:prSet presAssocID="{3F959E26-DD3E-4998-AF14-599FBFC7A662}" presName="compNode" presStyleCnt="0"/>
      <dgm:spPr/>
    </dgm:pt>
    <dgm:pt modelId="{D032959D-CB52-4418-BCE3-4BB3C7FA5FAC}" type="pres">
      <dgm:prSet presAssocID="{3F959E26-DD3E-4998-AF14-599FBFC7A662}" presName="iconBgRect" presStyleLbl="bgShp" presStyleIdx="1" presStyleCnt="3"/>
      <dgm:spPr/>
    </dgm:pt>
    <dgm:pt modelId="{A9115A7C-0385-47E6-81C2-738F40DCBCDF}" type="pres">
      <dgm:prSet presAssocID="{3F959E26-DD3E-4998-AF14-599FBFC7A6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1B52B056-7905-44C9-8492-CF50FD975361}" type="pres">
      <dgm:prSet presAssocID="{3F959E26-DD3E-4998-AF14-599FBFC7A662}" presName="spaceRect" presStyleCnt="0"/>
      <dgm:spPr/>
    </dgm:pt>
    <dgm:pt modelId="{015187D9-3012-4A2D-8EEB-DCF86C09B7FF}" type="pres">
      <dgm:prSet presAssocID="{3F959E26-DD3E-4998-AF14-599FBFC7A662}" presName="textRect" presStyleLbl="revTx" presStyleIdx="1" presStyleCnt="3">
        <dgm:presLayoutVars>
          <dgm:chMax val="1"/>
          <dgm:chPref val="1"/>
        </dgm:presLayoutVars>
      </dgm:prSet>
      <dgm:spPr/>
    </dgm:pt>
    <dgm:pt modelId="{88BC1935-D11F-49F2-B3E7-6922DC9F21E9}" type="pres">
      <dgm:prSet presAssocID="{90ACDC31-0B35-43E9-97F7-C01C0E0161C1}" presName="sibTrans" presStyleCnt="0"/>
      <dgm:spPr/>
    </dgm:pt>
    <dgm:pt modelId="{2A8AC76E-534E-44B2-8C64-5EE0BEAF7ED2}" type="pres">
      <dgm:prSet presAssocID="{1F0B30DF-FDEC-4393-8B06-159F54665982}" presName="compNode" presStyleCnt="0"/>
      <dgm:spPr/>
    </dgm:pt>
    <dgm:pt modelId="{767B3B67-815D-4C5A-BBAC-F63FF2D35D25}" type="pres">
      <dgm:prSet presAssocID="{1F0B30DF-FDEC-4393-8B06-159F54665982}" presName="iconBgRect" presStyleLbl="bgShp" presStyleIdx="2" presStyleCnt="3"/>
      <dgm:spPr/>
    </dgm:pt>
    <dgm:pt modelId="{AE217D5F-AEBC-436F-B5D0-BBCD3DDE1E2A}" type="pres">
      <dgm:prSet presAssocID="{1F0B30DF-FDEC-4393-8B06-159F546659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9C51BCA-7DC6-4CC9-AF81-BD24502F62B9}" type="pres">
      <dgm:prSet presAssocID="{1F0B30DF-FDEC-4393-8B06-159F54665982}" presName="spaceRect" presStyleCnt="0"/>
      <dgm:spPr/>
    </dgm:pt>
    <dgm:pt modelId="{D7194774-2DC0-473F-8BFF-21AEF5282E3A}" type="pres">
      <dgm:prSet presAssocID="{1F0B30DF-FDEC-4393-8B06-159F5466598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F443C2C-21BE-4962-90E1-5B87FB56675B}" type="presOf" srcId="{3F959E26-DD3E-4998-AF14-599FBFC7A662}" destId="{015187D9-3012-4A2D-8EEB-DCF86C09B7FF}" srcOrd="0" destOrd="0" presId="urn:microsoft.com/office/officeart/2018/5/layout/IconCircleLabelList"/>
    <dgm:cxn modelId="{9E1B2537-558A-44BF-8DDE-E9CB4F323058}" srcId="{7F0394DD-8F5D-4973-917F-65997D832FD2}" destId="{1F0B30DF-FDEC-4393-8B06-159F54665982}" srcOrd="2" destOrd="0" parTransId="{0A57B694-2BCC-4CDC-8066-6826748316BD}" sibTransId="{E35375F5-ACCE-42B3-9732-2C80DF2C54FF}"/>
    <dgm:cxn modelId="{5AE19137-9150-4EA4-AE09-D8CB20F3D800}" type="presOf" srcId="{7F0394DD-8F5D-4973-917F-65997D832FD2}" destId="{630143E7-458D-41F3-9408-8D05BBBAB42A}" srcOrd="0" destOrd="0" presId="urn:microsoft.com/office/officeart/2018/5/layout/IconCircleLabelList"/>
    <dgm:cxn modelId="{2A899B42-AA14-4296-9BE8-F80FA35EFA84}" srcId="{7F0394DD-8F5D-4973-917F-65997D832FD2}" destId="{3F959E26-DD3E-4998-AF14-599FBFC7A662}" srcOrd="1" destOrd="0" parTransId="{2E2A4D65-2348-4DFC-B8E3-BE5CE40B3212}" sibTransId="{90ACDC31-0B35-43E9-97F7-C01C0E0161C1}"/>
    <dgm:cxn modelId="{55C6416C-2C9D-49A3-9DF6-E7A0543EFEC7}" type="presOf" srcId="{B8A0F91A-F251-4B71-B2EA-BA10E3C1D4B9}" destId="{3CEF8EA0-9021-4E1A-84B1-A439D5D3C751}" srcOrd="0" destOrd="0" presId="urn:microsoft.com/office/officeart/2018/5/layout/IconCircleLabelList"/>
    <dgm:cxn modelId="{18561980-5469-4A97-91DC-16267AF91E07}" type="presOf" srcId="{1F0B30DF-FDEC-4393-8B06-159F54665982}" destId="{D7194774-2DC0-473F-8BFF-21AEF5282E3A}" srcOrd="0" destOrd="0" presId="urn:microsoft.com/office/officeart/2018/5/layout/IconCircleLabelList"/>
    <dgm:cxn modelId="{67C404C1-6141-427B-9832-8457434FF78C}" srcId="{7F0394DD-8F5D-4973-917F-65997D832FD2}" destId="{B8A0F91A-F251-4B71-B2EA-BA10E3C1D4B9}" srcOrd="0" destOrd="0" parTransId="{75D8B2C4-4370-4265-B563-9A8541D3C063}" sibTransId="{C52036DC-7675-450E-B8CA-D2EEEBA273B8}"/>
    <dgm:cxn modelId="{E692C94C-7E7B-497F-8B76-864328BBB909}" type="presParOf" srcId="{630143E7-458D-41F3-9408-8D05BBBAB42A}" destId="{4B344218-0724-40F0-B849-5A2E141EB57B}" srcOrd="0" destOrd="0" presId="urn:microsoft.com/office/officeart/2018/5/layout/IconCircleLabelList"/>
    <dgm:cxn modelId="{BDC4B87B-7698-4425-B111-A6EB7AC43907}" type="presParOf" srcId="{4B344218-0724-40F0-B849-5A2E141EB57B}" destId="{C64A746A-568B-4EA4-B046-F46F2AD200BE}" srcOrd="0" destOrd="0" presId="urn:microsoft.com/office/officeart/2018/5/layout/IconCircleLabelList"/>
    <dgm:cxn modelId="{1CB81318-AE8C-455D-B3E9-4B0B5C28EFEE}" type="presParOf" srcId="{4B344218-0724-40F0-B849-5A2E141EB57B}" destId="{8A1279D4-C4BC-477A-95AB-A093E00E607E}" srcOrd="1" destOrd="0" presId="urn:microsoft.com/office/officeart/2018/5/layout/IconCircleLabelList"/>
    <dgm:cxn modelId="{F4E16B9C-EA29-4A71-90A3-BD52AA43337B}" type="presParOf" srcId="{4B344218-0724-40F0-B849-5A2E141EB57B}" destId="{905E486B-7A3C-48E0-B7D4-DD2FB6618C3F}" srcOrd="2" destOrd="0" presId="urn:microsoft.com/office/officeart/2018/5/layout/IconCircleLabelList"/>
    <dgm:cxn modelId="{C80C1551-0526-42A8-8FC0-07FA0286410C}" type="presParOf" srcId="{4B344218-0724-40F0-B849-5A2E141EB57B}" destId="{3CEF8EA0-9021-4E1A-84B1-A439D5D3C751}" srcOrd="3" destOrd="0" presId="urn:microsoft.com/office/officeart/2018/5/layout/IconCircleLabelList"/>
    <dgm:cxn modelId="{E3841259-2B96-4C6D-9D7A-FC9CD7E4C621}" type="presParOf" srcId="{630143E7-458D-41F3-9408-8D05BBBAB42A}" destId="{92375DAA-982A-4550-9DED-002C34EE0CCE}" srcOrd="1" destOrd="0" presId="urn:microsoft.com/office/officeart/2018/5/layout/IconCircleLabelList"/>
    <dgm:cxn modelId="{26B1A1D3-E1EB-4190-853B-F8E89987EBD8}" type="presParOf" srcId="{630143E7-458D-41F3-9408-8D05BBBAB42A}" destId="{53810D72-C07F-4C0B-B233-EFD2F47EC467}" srcOrd="2" destOrd="0" presId="urn:microsoft.com/office/officeart/2018/5/layout/IconCircleLabelList"/>
    <dgm:cxn modelId="{38BD4E3C-B048-4E5F-AA1D-633C69F25A5D}" type="presParOf" srcId="{53810D72-C07F-4C0B-B233-EFD2F47EC467}" destId="{D032959D-CB52-4418-BCE3-4BB3C7FA5FAC}" srcOrd="0" destOrd="0" presId="urn:microsoft.com/office/officeart/2018/5/layout/IconCircleLabelList"/>
    <dgm:cxn modelId="{E193AA88-B8DA-4206-A2AC-502458C67FD1}" type="presParOf" srcId="{53810D72-C07F-4C0B-B233-EFD2F47EC467}" destId="{A9115A7C-0385-47E6-81C2-738F40DCBCDF}" srcOrd="1" destOrd="0" presId="urn:microsoft.com/office/officeart/2018/5/layout/IconCircleLabelList"/>
    <dgm:cxn modelId="{29129DAC-8F1B-49B5-80FC-5B0BAE24E75B}" type="presParOf" srcId="{53810D72-C07F-4C0B-B233-EFD2F47EC467}" destId="{1B52B056-7905-44C9-8492-CF50FD975361}" srcOrd="2" destOrd="0" presId="urn:microsoft.com/office/officeart/2018/5/layout/IconCircleLabelList"/>
    <dgm:cxn modelId="{34EFD0F3-B596-41C7-9D7F-BE14608B9712}" type="presParOf" srcId="{53810D72-C07F-4C0B-B233-EFD2F47EC467}" destId="{015187D9-3012-4A2D-8EEB-DCF86C09B7FF}" srcOrd="3" destOrd="0" presId="urn:microsoft.com/office/officeart/2018/5/layout/IconCircleLabelList"/>
    <dgm:cxn modelId="{E7F0FFB9-62FF-4D85-BCAC-4BFFA540FFEA}" type="presParOf" srcId="{630143E7-458D-41F3-9408-8D05BBBAB42A}" destId="{88BC1935-D11F-49F2-B3E7-6922DC9F21E9}" srcOrd="3" destOrd="0" presId="urn:microsoft.com/office/officeart/2018/5/layout/IconCircleLabelList"/>
    <dgm:cxn modelId="{82B061FA-3EF8-44A2-BCF6-D6D47E41F415}" type="presParOf" srcId="{630143E7-458D-41F3-9408-8D05BBBAB42A}" destId="{2A8AC76E-534E-44B2-8C64-5EE0BEAF7ED2}" srcOrd="4" destOrd="0" presId="urn:microsoft.com/office/officeart/2018/5/layout/IconCircleLabelList"/>
    <dgm:cxn modelId="{3077572A-2F24-4CF4-8340-F19C2ECD7598}" type="presParOf" srcId="{2A8AC76E-534E-44B2-8C64-5EE0BEAF7ED2}" destId="{767B3B67-815D-4C5A-BBAC-F63FF2D35D25}" srcOrd="0" destOrd="0" presId="urn:microsoft.com/office/officeart/2018/5/layout/IconCircleLabelList"/>
    <dgm:cxn modelId="{CD545855-E47A-4B58-9E8B-EC1431E2FE45}" type="presParOf" srcId="{2A8AC76E-534E-44B2-8C64-5EE0BEAF7ED2}" destId="{AE217D5F-AEBC-436F-B5D0-BBCD3DDE1E2A}" srcOrd="1" destOrd="0" presId="urn:microsoft.com/office/officeart/2018/5/layout/IconCircleLabelList"/>
    <dgm:cxn modelId="{E573FAE0-C383-415B-8388-7033B4337246}" type="presParOf" srcId="{2A8AC76E-534E-44B2-8C64-5EE0BEAF7ED2}" destId="{29C51BCA-7DC6-4CC9-AF81-BD24502F62B9}" srcOrd="2" destOrd="0" presId="urn:microsoft.com/office/officeart/2018/5/layout/IconCircleLabelList"/>
    <dgm:cxn modelId="{F14CB15A-D60D-47BE-992B-473D2C9FC9F0}" type="presParOf" srcId="{2A8AC76E-534E-44B2-8C64-5EE0BEAF7ED2}" destId="{D7194774-2DC0-473F-8BFF-21AEF5282E3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5522B88-9E8F-4A80-B736-A4359C6CAC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B99AB98-7026-4ED8-9AB4-E13C42D201D7}">
      <dgm:prSet/>
      <dgm:spPr/>
      <dgm:t>
        <a:bodyPr/>
        <a:lstStyle/>
        <a:p>
          <a:r>
            <a:rPr lang="en-US"/>
            <a:t>First version of the EXT filesystem was developed in 1994</a:t>
          </a:r>
        </a:p>
      </dgm:t>
    </dgm:pt>
    <dgm:pt modelId="{7870B9CF-A4C6-48B5-8287-6D04073F74C8}" type="parTrans" cxnId="{3035436A-EF8F-4F20-92E1-C3AA3120F1B7}">
      <dgm:prSet/>
      <dgm:spPr/>
      <dgm:t>
        <a:bodyPr/>
        <a:lstStyle/>
        <a:p>
          <a:endParaRPr lang="en-US"/>
        </a:p>
      </dgm:t>
    </dgm:pt>
    <dgm:pt modelId="{2B363CEF-5A76-4F2B-9D5C-D7415670A48C}" type="sibTrans" cxnId="{3035436A-EF8F-4F20-92E1-C3AA3120F1B7}">
      <dgm:prSet/>
      <dgm:spPr/>
      <dgm:t>
        <a:bodyPr/>
        <a:lstStyle/>
        <a:p>
          <a:endParaRPr lang="en-US"/>
        </a:p>
      </dgm:t>
    </dgm:pt>
    <dgm:pt modelId="{8E815CDA-7F20-42FC-A1E9-84F1BFF2BEE1}">
      <dgm:prSet/>
      <dgm:spPr/>
      <dgm:t>
        <a:bodyPr/>
        <a:lstStyle/>
        <a:p>
          <a:r>
            <a:rPr lang="en-US"/>
            <a:t>Developed in parallel to the Linux operating system </a:t>
          </a:r>
        </a:p>
      </dgm:t>
    </dgm:pt>
    <dgm:pt modelId="{E367B31B-C03D-4549-9C37-FB429428142D}" type="parTrans" cxnId="{01BA3676-2EA2-41C7-B0EC-27FF27C2747E}">
      <dgm:prSet/>
      <dgm:spPr/>
      <dgm:t>
        <a:bodyPr/>
        <a:lstStyle/>
        <a:p>
          <a:endParaRPr lang="en-US"/>
        </a:p>
      </dgm:t>
    </dgm:pt>
    <dgm:pt modelId="{B108EA14-DCC3-4829-B67F-6763F323979E}" type="sibTrans" cxnId="{01BA3676-2EA2-41C7-B0EC-27FF27C2747E}">
      <dgm:prSet/>
      <dgm:spPr/>
      <dgm:t>
        <a:bodyPr/>
        <a:lstStyle/>
        <a:p>
          <a:endParaRPr lang="en-US"/>
        </a:p>
      </dgm:t>
    </dgm:pt>
    <dgm:pt modelId="{101BFDD5-A4CE-4ABE-BF1C-2DF245886799}">
      <dgm:prSet/>
      <dgm:spPr/>
      <dgm:t>
        <a:bodyPr/>
        <a:lstStyle/>
        <a:p>
          <a:r>
            <a:rPr lang="en-US"/>
            <a:t>Multiple variants increasing addressable range and developing upon flexibility</a:t>
          </a:r>
        </a:p>
      </dgm:t>
    </dgm:pt>
    <dgm:pt modelId="{E556BEAE-98B9-4587-977D-39957D14A790}" type="parTrans" cxnId="{6B5C646E-CA9E-4A5E-AC4B-54363749AD2B}">
      <dgm:prSet/>
      <dgm:spPr/>
      <dgm:t>
        <a:bodyPr/>
        <a:lstStyle/>
        <a:p>
          <a:endParaRPr lang="en-US"/>
        </a:p>
      </dgm:t>
    </dgm:pt>
    <dgm:pt modelId="{C4E9B171-871D-466B-8621-91ADE8347F29}" type="sibTrans" cxnId="{6B5C646E-CA9E-4A5E-AC4B-54363749AD2B}">
      <dgm:prSet/>
      <dgm:spPr/>
      <dgm:t>
        <a:bodyPr/>
        <a:lstStyle/>
        <a:p>
          <a:endParaRPr lang="en-US"/>
        </a:p>
      </dgm:t>
    </dgm:pt>
    <dgm:pt modelId="{D4BD4A81-1F33-49EE-A2C9-EEE71C8E1AD3}">
      <dgm:prSet/>
      <dgm:spPr/>
      <dgm:t>
        <a:bodyPr/>
        <a:lstStyle/>
        <a:p>
          <a:r>
            <a:rPr lang="en-US"/>
            <a:t>Journaling introduced in EXT3 :</a:t>
          </a:r>
        </a:p>
      </dgm:t>
    </dgm:pt>
    <dgm:pt modelId="{BAB4DBC8-AC62-42AD-A511-E24C774F7CCE}" type="parTrans" cxnId="{4E72D0DF-9F97-40D7-BEE2-925C48AD2217}">
      <dgm:prSet/>
      <dgm:spPr/>
      <dgm:t>
        <a:bodyPr/>
        <a:lstStyle/>
        <a:p>
          <a:endParaRPr lang="en-US"/>
        </a:p>
      </dgm:t>
    </dgm:pt>
    <dgm:pt modelId="{5F5068FF-7E6C-4E0B-9DF5-8F1CC1012FEC}" type="sibTrans" cxnId="{4E72D0DF-9F97-40D7-BEE2-925C48AD2217}">
      <dgm:prSet/>
      <dgm:spPr/>
      <dgm:t>
        <a:bodyPr/>
        <a:lstStyle/>
        <a:p>
          <a:endParaRPr lang="en-US"/>
        </a:p>
      </dgm:t>
    </dgm:pt>
    <dgm:pt modelId="{3C2B39F7-AA20-4AA5-AB20-E75F0D7EE4FA}">
      <dgm:prSet/>
      <dgm:spPr/>
      <dgm:t>
        <a:bodyPr/>
        <a:lstStyle/>
        <a:p>
          <a:r>
            <a:rPr lang="en-US"/>
            <a:t>The writing of all changes to be made to a temporary storage are on disk before permanently cementing these at a later point (think safely remove!)</a:t>
          </a:r>
        </a:p>
      </dgm:t>
    </dgm:pt>
    <dgm:pt modelId="{743A691F-F38C-4B0F-92CF-4080150C0D9C}" type="parTrans" cxnId="{9EB6E6EC-5DF9-4EF8-908E-5A1F333CF84F}">
      <dgm:prSet/>
      <dgm:spPr/>
      <dgm:t>
        <a:bodyPr/>
        <a:lstStyle/>
        <a:p>
          <a:endParaRPr lang="en-US"/>
        </a:p>
      </dgm:t>
    </dgm:pt>
    <dgm:pt modelId="{DF26D63E-28B6-451B-B50D-0294541203DE}" type="sibTrans" cxnId="{9EB6E6EC-5DF9-4EF8-908E-5A1F333CF84F}">
      <dgm:prSet/>
      <dgm:spPr/>
      <dgm:t>
        <a:bodyPr/>
        <a:lstStyle/>
        <a:p>
          <a:endParaRPr lang="en-US"/>
        </a:p>
      </dgm:t>
    </dgm:pt>
    <dgm:pt modelId="{45686E4A-A39A-4FCE-B078-2ECFF069F1FF}" type="pres">
      <dgm:prSet presAssocID="{35522B88-9E8F-4A80-B736-A4359C6CAC9F}" presName="root" presStyleCnt="0">
        <dgm:presLayoutVars>
          <dgm:dir/>
          <dgm:resizeHandles val="exact"/>
        </dgm:presLayoutVars>
      </dgm:prSet>
      <dgm:spPr/>
    </dgm:pt>
    <dgm:pt modelId="{39EA27C7-0157-44FD-9952-5042562A7D49}" type="pres">
      <dgm:prSet presAssocID="{7B99AB98-7026-4ED8-9AB4-E13C42D201D7}" presName="compNode" presStyleCnt="0"/>
      <dgm:spPr/>
    </dgm:pt>
    <dgm:pt modelId="{8DDF3BF6-B254-409D-B167-E5D30E4E1552}" type="pres">
      <dgm:prSet presAssocID="{7B99AB98-7026-4ED8-9AB4-E13C42D201D7}" presName="bgRect" presStyleLbl="bgShp" presStyleIdx="0" presStyleCnt="4"/>
      <dgm:spPr/>
    </dgm:pt>
    <dgm:pt modelId="{D764EC4E-0CB9-4A67-A0F1-AA541A7B039C}" type="pres">
      <dgm:prSet presAssocID="{7B99AB98-7026-4ED8-9AB4-E13C42D201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9946ACB-F206-40A0-849F-14CEAD097261}" type="pres">
      <dgm:prSet presAssocID="{7B99AB98-7026-4ED8-9AB4-E13C42D201D7}" presName="spaceRect" presStyleCnt="0"/>
      <dgm:spPr/>
    </dgm:pt>
    <dgm:pt modelId="{F6DE67E2-4258-4AB5-9A23-AC0882742F84}" type="pres">
      <dgm:prSet presAssocID="{7B99AB98-7026-4ED8-9AB4-E13C42D201D7}" presName="parTx" presStyleLbl="revTx" presStyleIdx="0" presStyleCnt="5">
        <dgm:presLayoutVars>
          <dgm:chMax val="0"/>
          <dgm:chPref val="0"/>
        </dgm:presLayoutVars>
      </dgm:prSet>
      <dgm:spPr/>
    </dgm:pt>
    <dgm:pt modelId="{707C507D-AC08-4975-A82E-C3AF9482BC8F}" type="pres">
      <dgm:prSet presAssocID="{2B363CEF-5A76-4F2B-9D5C-D7415670A48C}" presName="sibTrans" presStyleCnt="0"/>
      <dgm:spPr/>
    </dgm:pt>
    <dgm:pt modelId="{F9098A1F-38EC-4D84-8834-17C67B593955}" type="pres">
      <dgm:prSet presAssocID="{8E815CDA-7F20-42FC-A1E9-84F1BFF2BEE1}" presName="compNode" presStyleCnt="0"/>
      <dgm:spPr/>
    </dgm:pt>
    <dgm:pt modelId="{C0DCC299-451B-40C1-ACE0-501AE4B5A28E}" type="pres">
      <dgm:prSet presAssocID="{8E815CDA-7F20-42FC-A1E9-84F1BFF2BEE1}" presName="bgRect" presStyleLbl="bgShp" presStyleIdx="1" presStyleCnt="4"/>
      <dgm:spPr/>
    </dgm:pt>
    <dgm:pt modelId="{5325B883-902B-4FCA-8F71-4D6A417369CB}" type="pres">
      <dgm:prSet presAssocID="{8E815CDA-7F20-42FC-A1E9-84F1BFF2BE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E59AEB9-3DC9-44EB-8FC5-0D7E55F19800}" type="pres">
      <dgm:prSet presAssocID="{8E815CDA-7F20-42FC-A1E9-84F1BFF2BEE1}" presName="spaceRect" presStyleCnt="0"/>
      <dgm:spPr/>
    </dgm:pt>
    <dgm:pt modelId="{D236610C-DC1D-455B-AAEA-358FDC11D358}" type="pres">
      <dgm:prSet presAssocID="{8E815CDA-7F20-42FC-A1E9-84F1BFF2BEE1}" presName="parTx" presStyleLbl="revTx" presStyleIdx="1" presStyleCnt="5">
        <dgm:presLayoutVars>
          <dgm:chMax val="0"/>
          <dgm:chPref val="0"/>
        </dgm:presLayoutVars>
      </dgm:prSet>
      <dgm:spPr/>
    </dgm:pt>
    <dgm:pt modelId="{82926A29-EB84-481E-B78A-60177E672C9B}" type="pres">
      <dgm:prSet presAssocID="{B108EA14-DCC3-4829-B67F-6763F323979E}" presName="sibTrans" presStyleCnt="0"/>
      <dgm:spPr/>
    </dgm:pt>
    <dgm:pt modelId="{48614A59-C632-4266-A1D6-4AC9D780E346}" type="pres">
      <dgm:prSet presAssocID="{101BFDD5-A4CE-4ABE-BF1C-2DF245886799}" presName="compNode" presStyleCnt="0"/>
      <dgm:spPr/>
    </dgm:pt>
    <dgm:pt modelId="{B1735FDF-B0B6-49AF-8B8C-8892D220D78E}" type="pres">
      <dgm:prSet presAssocID="{101BFDD5-A4CE-4ABE-BF1C-2DF245886799}" presName="bgRect" presStyleLbl="bgShp" presStyleIdx="2" presStyleCnt="4"/>
      <dgm:spPr/>
    </dgm:pt>
    <dgm:pt modelId="{0C344E3C-6BA6-435C-B479-6241627D503A}" type="pres">
      <dgm:prSet presAssocID="{101BFDD5-A4CE-4ABE-BF1C-2DF2458867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64FCADB-9438-407B-9738-1791C1577CD7}" type="pres">
      <dgm:prSet presAssocID="{101BFDD5-A4CE-4ABE-BF1C-2DF245886799}" presName="spaceRect" presStyleCnt="0"/>
      <dgm:spPr/>
    </dgm:pt>
    <dgm:pt modelId="{8BD03012-3967-4A2A-9EE1-2BD6E2DCD21F}" type="pres">
      <dgm:prSet presAssocID="{101BFDD5-A4CE-4ABE-BF1C-2DF245886799}" presName="parTx" presStyleLbl="revTx" presStyleIdx="2" presStyleCnt="5">
        <dgm:presLayoutVars>
          <dgm:chMax val="0"/>
          <dgm:chPref val="0"/>
        </dgm:presLayoutVars>
      </dgm:prSet>
      <dgm:spPr/>
    </dgm:pt>
    <dgm:pt modelId="{A2369750-20AE-4F3E-AAF9-FBA27B3CA021}" type="pres">
      <dgm:prSet presAssocID="{C4E9B171-871D-466B-8621-91ADE8347F29}" presName="sibTrans" presStyleCnt="0"/>
      <dgm:spPr/>
    </dgm:pt>
    <dgm:pt modelId="{786D31DF-8B92-48CC-AB52-C0E05FE7AF2B}" type="pres">
      <dgm:prSet presAssocID="{D4BD4A81-1F33-49EE-A2C9-EEE71C8E1AD3}" presName="compNode" presStyleCnt="0"/>
      <dgm:spPr/>
    </dgm:pt>
    <dgm:pt modelId="{6D249439-B803-4651-9E60-73844AE86182}" type="pres">
      <dgm:prSet presAssocID="{D4BD4A81-1F33-49EE-A2C9-EEE71C8E1AD3}" presName="bgRect" presStyleLbl="bgShp" presStyleIdx="3" presStyleCnt="4"/>
      <dgm:spPr/>
    </dgm:pt>
    <dgm:pt modelId="{F3084999-000A-4677-B00B-01B94568BF4A}" type="pres">
      <dgm:prSet presAssocID="{D4BD4A81-1F33-49EE-A2C9-EEE71C8E1AD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ment truck"/>
        </a:ext>
      </dgm:extLst>
    </dgm:pt>
    <dgm:pt modelId="{82FAB589-1E9A-4CA2-B5DC-86E5274FB4BB}" type="pres">
      <dgm:prSet presAssocID="{D4BD4A81-1F33-49EE-A2C9-EEE71C8E1AD3}" presName="spaceRect" presStyleCnt="0"/>
      <dgm:spPr/>
    </dgm:pt>
    <dgm:pt modelId="{EB1DB396-E4DE-4EC0-ABC0-7605984907F7}" type="pres">
      <dgm:prSet presAssocID="{D4BD4A81-1F33-49EE-A2C9-EEE71C8E1AD3}" presName="parTx" presStyleLbl="revTx" presStyleIdx="3" presStyleCnt="5">
        <dgm:presLayoutVars>
          <dgm:chMax val="0"/>
          <dgm:chPref val="0"/>
        </dgm:presLayoutVars>
      </dgm:prSet>
      <dgm:spPr/>
    </dgm:pt>
    <dgm:pt modelId="{3C89E0F4-6E5C-4E6C-8E6C-C89F58C6B828}" type="pres">
      <dgm:prSet presAssocID="{D4BD4A81-1F33-49EE-A2C9-EEE71C8E1AD3}" presName="desTx" presStyleLbl="revTx" presStyleIdx="4" presStyleCnt="5">
        <dgm:presLayoutVars/>
      </dgm:prSet>
      <dgm:spPr/>
    </dgm:pt>
  </dgm:ptLst>
  <dgm:cxnLst>
    <dgm:cxn modelId="{CC98250B-1C3E-483F-ACD6-910FF8B3F18F}" type="presOf" srcId="{8E815CDA-7F20-42FC-A1E9-84F1BFF2BEE1}" destId="{D236610C-DC1D-455B-AAEA-358FDC11D358}" srcOrd="0" destOrd="0" presId="urn:microsoft.com/office/officeart/2018/2/layout/IconVerticalSolidList"/>
    <dgm:cxn modelId="{FDFD7214-F817-4B95-BAF4-85EE7C0FCF0D}" type="presOf" srcId="{7B99AB98-7026-4ED8-9AB4-E13C42D201D7}" destId="{F6DE67E2-4258-4AB5-9A23-AC0882742F84}" srcOrd="0" destOrd="0" presId="urn:microsoft.com/office/officeart/2018/2/layout/IconVerticalSolidList"/>
    <dgm:cxn modelId="{5FA5C41A-00F6-45A6-8115-B54611EAF6A7}" type="presOf" srcId="{D4BD4A81-1F33-49EE-A2C9-EEE71C8E1AD3}" destId="{EB1DB396-E4DE-4EC0-ABC0-7605984907F7}" srcOrd="0" destOrd="0" presId="urn:microsoft.com/office/officeart/2018/2/layout/IconVerticalSolidList"/>
    <dgm:cxn modelId="{3035436A-EF8F-4F20-92E1-C3AA3120F1B7}" srcId="{35522B88-9E8F-4A80-B736-A4359C6CAC9F}" destId="{7B99AB98-7026-4ED8-9AB4-E13C42D201D7}" srcOrd="0" destOrd="0" parTransId="{7870B9CF-A4C6-48B5-8287-6D04073F74C8}" sibTransId="{2B363CEF-5A76-4F2B-9D5C-D7415670A48C}"/>
    <dgm:cxn modelId="{6B5C646E-CA9E-4A5E-AC4B-54363749AD2B}" srcId="{35522B88-9E8F-4A80-B736-A4359C6CAC9F}" destId="{101BFDD5-A4CE-4ABE-BF1C-2DF245886799}" srcOrd="2" destOrd="0" parTransId="{E556BEAE-98B9-4587-977D-39957D14A790}" sibTransId="{C4E9B171-871D-466B-8621-91ADE8347F29}"/>
    <dgm:cxn modelId="{01BA3676-2EA2-41C7-B0EC-27FF27C2747E}" srcId="{35522B88-9E8F-4A80-B736-A4359C6CAC9F}" destId="{8E815CDA-7F20-42FC-A1E9-84F1BFF2BEE1}" srcOrd="1" destOrd="0" parTransId="{E367B31B-C03D-4549-9C37-FB429428142D}" sibTransId="{B108EA14-DCC3-4829-B67F-6763F323979E}"/>
    <dgm:cxn modelId="{04C3B9A3-BCC5-4EB5-8AF6-198A8E7DE539}" type="presOf" srcId="{101BFDD5-A4CE-4ABE-BF1C-2DF245886799}" destId="{8BD03012-3967-4A2A-9EE1-2BD6E2DCD21F}" srcOrd="0" destOrd="0" presId="urn:microsoft.com/office/officeart/2018/2/layout/IconVerticalSolidList"/>
    <dgm:cxn modelId="{21E1DAD7-7C5E-4F1D-9289-1A73030C857F}" type="presOf" srcId="{35522B88-9E8F-4A80-B736-A4359C6CAC9F}" destId="{45686E4A-A39A-4FCE-B078-2ECFF069F1FF}" srcOrd="0" destOrd="0" presId="urn:microsoft.com/office/officeart/2018/2/layout/IconVerticalSolidList"/>
    <dgm:cxn modelId="{4E72D0DF-9F97-40D7-BEE2-925C48AD2217}" srcId="{35522B88-9E8F-4A80-B736-A4359C6CAC9F}" destId="{D4BD4A81-1F33-49EE-A2C9-EEE71C8E1AD3}" srcOrd="3" destOrd="0" parTransId="{BAB4DBC8-AC62-42AD-A511-E24C774F7CCE}" sibTransId="{5F5068FF-7E6C-4E0B-9DF5-8F1CC1012FEC}"/>
    <dgm:cxn modelId="{46EE08EA-E216-44B9-A3AF-C8FA2DDDD47D}" type="presOf" srcId="{3C2B39F7-AA20-4AA5-AB20-E75F0D7EE4FA}" destId="{3C89E0F4-6E5C-4E6C-8E6C-C89F58C6B828}" srcOrd="0" destOrd="0" presId="urn:microsoft.com/office/officeart/2018/2/layout/IconVerticalSolidList"/>
    <dgm:cxn modelId="{9EB6E6EC-5DF9-4EF8-908E-5A1F333CF84F}" srcId="{D4BD4A81-1F33-49EE-A2C9-EEE71C8E1AD3}" destId="{3C2B39F7-AA20-4AA5-AB20-E75F0D7EE4FA}" srcOrd="0" destOrd="0" parTransId="{743A691F-F38C-4B0F-92CF-4080150C0D9C}" sibTransId="{DF26D63E-28B6-451B-B50D-0294541203DE}"/>
    <dgm:cxn modelId="{FC5932D9-48A6-4E66-9223-27A91C30922D}" type="presParOf" srcId="{45686E4A-A39A-4FCE-B078-2ECFF069F1FF}" destId="{39EA27C7-0157-44FD-9952-5042562A7D49}" srcOrd="0" destOrd="0" presId="urn:microsoft.com/office/officeart/2018/2/layout/IconVerticalSolidList"/>
    <dgm:cxn modelId="{8C107EEF-43F6-45B4-A3A4-B34A22C6A06D}" type="presParOf" srcId="{39EA27C7-0157-44FD-9952-5042562A7D49}" destId="{8DDF3BF6-B254-409D-B167-E5D30E4E1552}" srcOrd="0" destOrd="0" presId="urn:microsoft.com/office/officeart/2018/2/layout/IconVerticalSolidList"/>
    <dgm:cxn modelId="{3C905769-EE27-4726-A64E-D213C68B5682}" type="presParOf" srcId="{39EA27C7-0157-44FD-9952-5042562A7D49}" destId="{D764EC4E-0CB9-4A67-A0F1-AA541A7B039C}" srcOrd="1" destOrd="0" presId="urn:microsoft.com/office/officeart/2018/2/layout/IconVerticalSolidList"/>
    <dgm:cxn modelId="{29263235-2665-40CA-A7FE-D11C30A541F9}" type="presParOf" srcId="{39EA27C7-0157-44FD-9952-5042562A7D49}" destId="{99946ACB-F206-40A0-849F-14CEAD097261}" srcOrd="2" destOrd="0" presId="urn:microsoft.com/office/officeart/2018/2/layout/IconVerticalSolidList"/>
    <dgm:cxn modelId="{428D87B4-87D7-41F2-BCCD-959FCB0C9F88}" type="presParOf" srcId="{39EA27C7-0157-44FD-9952-5042562A7D49}" destId="{F6DE67E2-4258-4AB5-9A23-AC0882742F84}" srcOrd="3" destOrd="0" presId="urn:microsoft.com/office/officeart/2018/2/layout/IconVerticalSolidList"/>
    <dgm:cxn modelId="{91E059CF-B404-45A6-8573-BF99316EBBAF}" type="presParOf" srcId="{45686E4A-A39A-4FCE-B078-2ECFF069F1FF}" destId="{707C507D-AC08-4975-A82E-C3AF9482BC8F}" srcOrd="1" destOrd="0" presId="urn:microsoft.com/office/officeart/2018/2/layout/IconVerticalSolidList"/>
    <dgm:cxn modelId="{79B25467-41F2-4C83-B22E-682503CCE6F4}" type="presParOf" srcId="{45686E4A-A39A-4FCE-B078-2ECFF069F1FF}" destId="{F9098A1F-38EC-4D84-8834-17C67B593955}" srcOrd="2" destOrd="0" presId="urn:microsoft.com/office/officeart/2018/2/layout/IconVerticalSolidList"/>
    <dgm:cxn modelId="{CE0D3B5B-0EED-4257-B711-E9899477908F}" type="presParOf" srcId="{F9098A1F-38EC-4D84-8834-17C67B593955}" destId="{C0DCC299-451B-40C1-ACE0-501AE4B5A28E}" srcOrd="0" destOrd="0" presId="urn:microsoft.com/office/officeart/2018/2/layout/IconVerticalSolidList"/>
    <dgm:cxn modelId="{3905AF23-287B-46A5-B08E-A88B3753DE62}" type="presParOf" srcId="{F9098A1F-38EC-4D84-8834-17C67B593955}" destId="{5325B883-902B-4FCA-8F71-4D6A417369CB}" srcOrd="1" destOrd="0" presId="urn:microsoft.com/office/officeart/2018/2/layout/IconVerticalSolidList"/>
    <dgm:cxn modelId="{348D2649-C626-484B-A704-9B5FFE26BE75}" type="presParOf" srcId="{F9098A1F-38EC-4D84-8834-17C67B593955}" destId="{8E59AEB9-3DC9-44EB-8FC5-0D7E55F19800}" srcOrd="2" destOrd="0" presId="urn:microsoft.com/office/officeart/2018/2/layout/IconVerticalSolidList"/>
    <dgm:cxn modelId="{9497C8A1-6F06-40B5-991C-D013E5939AE0}" type="presParOf" srcId="{F9098A1F-38EC-4D84-8834-17C67B593955}" destId="{D236610C-DC1D-455B-AAEA-358FDC11D358}" srcOrd="3" destOrd="0" presId="urn:microsoft.com/office/officeart/2018/2/layout/IconVerticalSolidList"/>
    <dgm:cxn modelId="{85C9BF22-8AE8-4DE5-80D1-85FD684323FE}" type="presParOf" srcId="{45686E4A-A39A-4FCE-B078-2ECFF069F1FF}" destId="{82926A29-EB84-481E-B78A-60177E672C9B}" srcOrd="3" destOrd="0" presId="urn:microsoft.com/office/officeart/2018/2/layout/IconVerticalSolidList"/>
    <dgm:cxn modelId="{44DE5332-A49F-4423-9E53-1C9DAD7F001E}" type="presParOf" srcId="{45686E4A-A39A-4FCE-B078-2ECFF069F1FF}" destId="{48614A59-C632-4266-A1D6-4AC9D780E346}" srcOrd="4" destOrd="0" presId="urn:microsoft.com/office/officeart/2018/2/layout/IconVerticalSolidList"/>
    <dgm:cxn modelId="{88A9B0F4-03FD-4984-98D8-BC192EE62A12}" type="presParOf" srcId="{48614A59-C632-4266-A1D6-4AC9D780E346}" destId="{B1735FDF-B0B6-49AF-8B8C-8892D220D78E}" srcOrd="0" destOrd="0" presId="urn:microsoft.com/office/officeart/2018/2/layout/IconVerticalSolidList"/>
    <dgm:cxn modelId="{4E40AF43-819A-436D-86DA-8716F4CEE69E}" type="presParOf" srcId="{48614A59-C632-4266-A1D6-4AC9D780E346}" destId="{0C344E3C-6BA6-435C-B479-6241627D503A}" srcOrd="1" destOrd="0" presId="urn:microsoft.com/office/officeart/2018/2/layout/IconVerticalSolidList"/>
    <dgm:cxn modelId="{5FF568B8-7D57-4816-A6E5-FCA30EF87167}" type="presParOf" srcId="{48614A59-C632-4266-A1D6-4AC9D780E346}" destId="{164FCADB-9438-407B-9738-1791C1577CD7}" srcOrd="2" destOrd="0" presId="urn:microsoft.com/office/officeart/2018/2/layout/IconVerticalSolidList"/>
    <dgm:cxn modelId="{24C2EA88-53BC-45D3-8478-E51D683F6537}" type="presParOf" srcId="{48614A59-C632-4266-A1D6-4AC9D780E346}" destId="{8BD03012-3967-4A2A-9EE1-2BD6E2DCD21F}" srcOrd="3" destOrd="0" presId="urn:microsoft.com/office/officeart/2018/2/layout/IconVerticalSolidList"/>
    <dgm:cxn modelId="{A0D5496C-AEB1-44DF-B3DC-87E56C29CB35}" type="presParOf" srcId="{45686E4A-A39A-4FCE-B078-2ECFF069F1FF}" destId="{A2369750-20AE-4F3E-AAF9-FBA27B3CA021}" srcOrd="5" destOrd="0" presId="urn:microsoft.com/office/officeart/2018/2/layout/IconVerticalSolidList"/>
    <dgm:cxn modelId="{B92C8FA3-5425-482B-9194-928F56A6EBDB}" type="presParOf" srcId="{45686E4A-A39A-4FCE-B078-2ECFF069F1FF}" destId="{786D31DF-8B92-48CC-AB52-C0E05FE7AF2B}" srcOrd="6" destOrd="0" presId="urn:microsoft.com/office/officeart/2018/2/layout/IconVerticalSolidList"/>
    <dgm:cxn modelId="{A0ACE263-E362-492B-B92A-3F1BE2982CBE}" type="presParOf" srcId="{786D31DF-8B92-48CC-AB52-C0E05FE7AF2B}" destId="{6D249439-B803-4651-9E60-73844AE86182}" srcOrd="0" destOrd="0" presId="urn:microsoft.com/office/officeart/2018/2/layout/IconVerticalSolidList"/>
    <dgm:cxn modelId="{C7627252-4B23-4F3D-82A6-DF1CEFB0DA6D}" type="presParOf" srcId="{786D31DF-8B92-48CC-AB52-C0E05FE7AF2B}" destId="{F3084999-000A-4677-B00B-01B94568BF4A}" srcOrd="1" destOrd="0" presId="urn:microsoft.com/office/officeart/2018/2/layout/IconVerticalSolidList"/>
    <dgm:cxn modelId="{6C7DA940-0A6B-441A-AB3A-DB836D0FBFB4}" type="presParOf" srcId="{786D31DF-8B92-48CC-AB52-C0E05FE7AF2B}" destId="{82FAB589-1E9A-4CA2-B5DC-86E5274FB4BB}" srcOrd="2" destOrd="0" presId="urn:microsoft.com/office/officeart/2018/2/layout/IconVerticalSolidList"/>
    <dgm:cxn modelId="{765B35C4-BB13-4761-A14D-74857EEB6AF3}" type="presParOf" srcId="{786D31DF-8B92-48CC-AB52-C0E05FE7AF2B}" destId="{EB1DB396-E4DE-4EC0-ABC0-7605984907F7}" srcOrd="3" destOrd="0" presId="urn:microsoft.com/office/officeart/2018/2/layout/IconVerticalSolidList"/>
    <dgm:cxn modelId="{4B08BAFD-B162-4CC1-BBD4-ADFBBB664213}" type="presParOf" srcId="{786D31DF-8B92-48CC-AB52-C0E05FE7AF2B}" destId="{3C89E0F4-6E5C-4E6C-8E6C-C89F58C6B828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84A8F2A-1B4C-4D51-B97D-C3D0D9ED0A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37EB36-F2DC-435C-BDB7-9F9A1B8091C8}">
      <dgm:prSet/>
      <dgm:spPr/>
      <dgm:t>
        <a:bodyPr/>
        <a:lstStyle/>
        <a:p>
          <a:r>
            <a:rPr lang="en-US"/>
            <a:t>A fork of EXT3</a:t>
          </a:r>
        </a:p>
      </dgm:t>
    </dgm:pt>
    <dgm:pt modelId="{145F81E8-3B44-4F72-A4E2-09210B3FCC63}" type="parTrans" cxnId="{6DADAD2C-EB5A-45FA-8C3F-DA5E2D881DD2}">
      <dgm:prSet/>
      <dgm:spPr/>
      <dgm:t>
        <a:bodyPr/>
        <a:lstStyle/>
        <a:p>
          <a:endParaRPr lang="en-US"/>
        </a:p>
      </dgm:t>
    </dgm:pt>
    <dgm:pt modelId="{A4634831-C217-4395-B9CB-6E4ACC0FD55D}" type="sibTrans" cxnId="{6DADAD2C-EB5A-45FA-8C3F-DA5E2D881DD2}">
      <dgm:prSet/>
      <dgm:spPr/>
      <dgm:t>
        <a:bodyPr/>
        <a:lstStyle/>
        <a:p>
          <a:endParaRPr lang="en-US"/>
        </a:p>
      </dgm:t>
    </dgm:pt>
    <dgm:pt modelId="{478F477A-30F7-4DA8-98BC-BBC92439B6E2}">
      <dgm:prSet/>
      <dgm:spPr/>
      <dgm:t>
        <a:bodyPr/>
        <a:lstStyle/>
        <a:p>
          <a:r>
            <a:rPr lang="en-US"/>
            <a:t>Journaling upgrade to include checksums</a:t>
          </a:r>
        </a:p>
      </dgm:t>
    </dgm:pt>
    <dgm:pt modelId="{6FA9D17B-4F7C-4E94-99A8-F1CAABDC0A32}" type="parTrans" cxnId="{9ADB3E78-27E7-4EEF-92DC-473C837203B3}">
      <dgm:prSet/>
      <dgm:spPr/>
      <dgm:t>
        <a:bodyPr/>
        <a:lstStyle/>
        <a:p>
          <a:endParaRPr lang="en-US"/>
        </a:p>
      </dgm:t>
    </dgm:pt>
    <dgm:pt modelId="{34123740-68F5-4F03-B9AA-E9481F09316F}" type="sibTrans" cxnId="{9ADB3E78-27E7-4EEF-92DC-473C837203B3}">
      <dgm:prSet/>
      <dgm:spPr/>
      <dgm:t>
        <a:bodyPr/>
        <a:lstStyle/>
        <a:p>
          <a:endParaRPr lang="en-US"/>
        </a:p>
      </dgm:t>
    </dgm:pt>
    <dgm:pt modelId="{D08D23C9-14BC-453D-8436-350961C2E68E}">
      <dgm:prSet/>
      <dgm:spPr/>
      <dgm:t>
        <a:bodyPr/>
        <a:lstStyle/>
        <a:p>
          <a:r>
            <a:rPr lang="en-US"/>
            <a:t>Introduced the idea of Linear block array layout</a:t>
          </a:r>
        </a:p>
      </dgm:t>
    </dgm:pt>
    <dgm:pt modelId="{DEE7CC28-EAFF-42D7-AE19-B8786DE12017}" type="parTrans" cxnId="{9908D912-174D-47F7-A225-49916DF26788}">
      <dgm:prSet/>
      <dgm:spPr/>
      <dgm:t>
        <a:bodyPr/>
        <a:lstStyle/>
        <a:p>
          <a:endParaRPr lang="en-US"/>
        </a:p>
      </dgm:t>
    </dgm:pt>
    <dgm:pt modelId="{E59942DA-DAF8-4137-BB59-3F9E50DE4692}" type="sibTrans" cxnId="{9908D912-174D-47F7-A225-49916DF26788}">
      <dgm:prSet/>
      <dgm:spPr/>
      <dgm:t>
        <a:bodyPr/>
        <a:lstStyle/>
        <a:p>
          <a:endParaRPr lang="en-US"/>
        </a:p>
      </dgm:t>
    </dgm:pt>
    <dgm:pt modelId="{B3A46E84-9C75-4830-9043-CCA9A6463F2C}">
      <dgm:prSet/>
      <dgm:spPr/>
      <dgm:t>
        <a:bodyPr/>
        <a:lstStyle/>
        <a:p>
          <a:r>
            <a:rPr lang="en-US"/>
            <a:t>Includes the concept of a superblock to house the relevant addressing information</a:t>
          </a:r>
        </a:p>
      </dgm:t>
    </dgm:pt>
    <dgm:pt modelId="{FC97BA79-57BD-473A-A1B5-3C7285F47589}" type="parTrans" cxnId="{ED19834E-874D-4A8E-9942-0A8B914A2543}">
      <dgm:prSet/>
      <dgm:spPr/>
      <dgm:t>
        <a:bodyPr/>
        <a:lstStyle/>
        <a:p>
          <a:endParaRPr lang="en-US"/>
        </a:p>
      </dgm:t>
    </dgm:pt>
    <dgm:pt modelId="{64E8A348-CCE4-4FAD-B78B-7AB7AA6B660D}" type="sibTrans" cxnId="{ED19834E-874D-4A8E-9942-0A8B914A2543}">
      <dgm:prSet/>
      <dgm:spPr/>
      <dgm:t>
        <a:bodyPr/>
        <a:lstStyle/>
        <a:p>
          <a:endParaRPr lang="en-US"/>
        </a:p>
      </dgm:t>
    </dgm:pt>
    <dgm:pt modelId="{C66D0C4B-A148-43D8-931E-629E14CD520C}">
      <dgm:prSet/>
      <dgm:spPr/>
      <dgm:t>
        <a:bodyPr/>
        <a:lstStyle/>
        <a:p>
          <a:r>
            <a:rPr lang="en-US"/>
            <a:t>i-nodes contain file attributes</a:t>
          </a:r>
        </a:p>
      </dgm:t>
    </dgm:pt>
    <dgm:pt modelId="{439D63E0-2F9E-4138-B670-836D434A85F9}" type="parTrans" cxnId="{8398C03B-556F-4C4A-90A5-34C879A13773}">
      <dgm:prSet/>
      <dgm:spPr/>
      <dgm:t>
        <a:bodyPr/>
        <a:lstStyle/>
        <a:p>
          <a:endParaRPr lang="en-US"/>
        </a:p>
      </dgm:t>
    </dgm:pt>
    <dgm:pt modelId="{D2E00C08-7B35-49DD-9A11-2198CFBC4641}" type="sibTrans" cxnId="{8398C03B-556F-4C4A-90A5-34C879A13773}">
      <dgm:prSet/>
      <dgm:spPr/>
      <dgm:t>
        <a:bodyPr/>
        <a:lstStyle/>
        <a:p>
          <a:endParaRPr lang="en-US"/>
        </a:p>
      </dgm:t>
    </dgm:pt>
    <dgm:pt modelId="{3192D7A7-03AB-4510-889E-D5797A4A7133}">
      <dgm:prSet/>
      <dgm:spPr/>
      <dgm:t>
        <a:bodyPr/>
        <a:lstStyle/>
        <a:p>
          <a:r>
            <a:rPr lang="en-US"/>
            <a:t>Data blocks house the file data</a:t>
          </a:r>
        </a:p>
      </dgm:t>
    </dgm:pt>
    <dgm:pt modelId="{4A00AA82-AA0A-4EE6-B63E-1021BC9F9E47}" type="parTrans" cxnId="{0C5094C8-3618-4B4D-806E-6C08099D8C96}">
      <dgm:prSet/>
      <dgm:spPr/>
      <dgm:t>
        <a:bodyPr/>
        <a:lstStyle/>
        <a:p>
          <a:endParaRPr lang="en-US"/>
        </a:p>
      </dgm:t>
    </dgm:pt>
    <dgm:pt modelId="{4FD78381-1872-4C69-B92A-C724367DA27D}" type="sibTrans" cxnId="{0C5094C8-3618-4B4D-806E-6C08099D8C96}">
      <dgm:prSet/>
      <dgm:spPr/>
      <dgm:t>
        <a:bodyPr/>
        <a:lstStyle/>
        <a:p>
          <a:endParaRPr lang="en-US"/>
        </a:p>
      </dgm:t>
    </dgm:pt>
    <dgm:pt modelId="{2B78B2B3-0039-4A61-9FA7-E7D6535EF980}" type="pres">
      <dgm:prSet presAssocID="{484A8F2A-1B4C-4D51-B97D-C3D0D9ED0A46}" presName="root" presStyleCnt="0">
        <dgm:presLayoutVars>
          <dgm:dir/>
          <dgm:resizeHandles val="exact"/>
        </dgm:presLayoutVars>
      </dgm:prSet>
      <dgm:spPr/>
    </dgm:pt>
    <dgm:pt modelId="{299573C8-2D09-4678-A1A7-CC087364853D}" type="pres">
      <dgm:prSet presAssocID="{3937EB36-F2DC-435C-BDB7-9F9A1B8091C8}" presName="compNode" presStyleCnt="0"/>
      <dgm:spPr/>
    </dgm:pt>
    <dgm:pt modelId="{F0F9B88D-1667-4126-B9DA-174F7AC94E8C}" type="pres">
      <dgm:prSet presAssocID="{3937EB36-F2DC-435C-BDB7-9F9A1B8091C8}" presName="bgRect" presStyleLbl="bgShp" presStyleIdx="0" presStyleCnt="6"/>
      <dgm:spPr/>
    </dgm:pt>
    <dgm:pt modelId="{607AB454-210A-4C9B-83D8-5FC8A5529E57}" type="pres">
      <dgm:prSet presAssocID="{3937EB36-F2DC-435C-BDB7-9F9A1B8091C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EA6C1D2E-7670-4042-8C6B-BFCC32518E25}" type="pres">
      <dgm:prSet presAssocID="{3937EB36-F2DC-435C-BDB7-9F9A1B8091C8}" presName="spaceRect" presStyleCnt="0"/>
      <dgm:spPr/>
    </dgm:pt>
    <dgm:pt modelId="{B3F46BD8-C3E8-416B-9730-6A9761D3D3DE}" type="pres">
      <dgm:prSet presAssocID="{3937EB36-F2DC-435C-BDB7-9F9A1B8091C8}" presName="parTx" presStyleLbl="revTx" presStyleIdx="0" presStyleCnt="6">
        <dgm:presLayoutVars>
          <dgm:chMax val="0"/>
          <dgm:chPref val="0"/>
        </dgm:presLayoutVars>
      </dgm:prSet>
      <dgm:spPr/>
    </dgm:pt>
    <dgm:pt modelId="{989D0460-8502-43E3-9191-E4D081ED461C}" type="pres">
      <dgm:prSet presAssocID="{A4634831-C217-4395-B9CB-6E4ACC0FD55D}" presName="sibTrans" presStyleCnt="0"/>
      <dgm:spPr/>
    </dgm:pt>
    <dgm:pt modelId="{257A2004-3585-4D72-8DD2-7BEAC24F3BD7}" type="pres">
      <dgm:prSet presAssocID="{478F477A-30F7-4DA8-98BC-BBC92439B6E2}" presName="compNode" presStyleCnt="0"/>
      <dgm:spPr/>
    </dgm:pt>
    <dgm:pt modelId="{AE3A067D-AEA8-43CB-8C58-F6B6D78E6420}" type="pres">
      <dgm:prSet presAssocID="{478F477A-30F7-4DA8-98BC-BBC92439B6E2}" presName="bgRect" presStyleLbl="bgShp" presStyleIdx="1" presStyleCnt="6"/>
      <dgm:spPr/>
    </dgm:pt>
    <dgm:pt modelId="{E0B14371-78FD-44A2-8655-F653D1AF329A}" type="pres">
      <dgm:prSet presAssocID="{478F477A-30F7-4DA8-98BC-BBC92439B6E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57A4D18-29D2-40D6-94CC-BB39E41AA02C}" type="pres">
      <dgm:prSet presAssocID="{478F477A-30F7-4DA8-98BC-BBC92439B6E2}" presName="spaceRect" presStyleCnt="0"/>
      <dgm:spPr/>
    </dgm:pt>
    <dgm:pt modelId="{F703896C-F0E9-49F6-B463-FF2070F1DAF2}" type="pres">
      <dgm:prSet presAssocID="{478F477A-30F7-4DA8-98BC-BBC92439B6E2}" presName="parTx" presStyleLbl="revTx" presStyleIdx="1" presStyleCnt="6">
        <dgm:presLayoutVars>
          <dgm:chMax val="0"/>
          <dgm:chPref val="0"/>
        </dgm:presLayoutVars>
      </dgm:prSet>
      <dgm:spPr/>
    </dgm:pt>
    <dgm:pt modelId="{68E23703-268D-4813-A6DD-C7725A841132}" type="pres">
      <dgm:prSet presAssocID="{34123740-68F5-4F03-B9AA-E9481F09316F}" presName="sibTrans" presStyleCnt="0"/>
      <dgm:spPr/>
    </dgm:pt>
    <dgm:pt modelId="{7EF33E3F-28F8-4764-902D-EAEF9904FE06}" type="pres">
      <dgm:prSet presAssocID="{D08D23C9-14BC-453D-8436-350961C2E68E}" presName="compNode" presStyleCnt="0"/>
      <dgm:spPr/>
    </dgm:pt>
    <dgm:pt modelId="{8F579F35-EE46-434B-A26F-6D5B335C83D9}" type="pres">
      <dgm:prSet presAssocID="{D08D23C9-14BC-453D-8436-350961C2E68E}" presName="bgRect" presStyleLbl="bgShp" presStyleIdx="2" presStyleCnt="6"/>
      <dgm:spPr/>
    </dgm:pt>
    <dgm:pt modelId="{59A38311-D4DA-4E41-8BDF-7A1523A77FDA}" type="pres">
      <dgm:prSet presAssocID="{D08D23C9-14BC-453D-8436-350961C2E68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A9D224C-FFD7-4706-A53E-8C2BE0182CFF}" type="pres">
      <dgm:prSet presAssocID="{D08D23C9-14BC-453D-8436-350961C2E68E}" presName="spaceRect" presStyleCnt="0"/>
      <dgm:spPr/>
    </dgm:pt>
    <dgm:pt modelId="{5671B6A4-D2EF-47EF-8F1C-9B767AEEA752}" type="pres">
      <dgm:prSet presAssocID="{D08D23C9-14BC-453D-8436-350961C2E68E}" presName="parTx" presStyleLbl="revTx" presStyleIdx="2" presStyleCnt="6">
        <dgm:presLayoutVars>
          <dgm:chMax val="0"/>
          <dgm:chPref val="0"/>
        </dgm:presLayoutVars>
      </dgm:prSet>
      <dgm:spPr/>
    </dgm:pt>
    <dgm:pt modelId="{DC455A00-A244-41A7-BF5E-DEDF2749467E}" type="pres">
      <dgm:prSet presAssocID="{E59942DA-DAF8-4137-BB59-3F9E50DE4692}" presName="sibTrans" presStyleCnt="0"/>
      <dgm:spPr/>
    </dgm:pt>
    <dgm:pt modelId="{72053ACA-176E-4211-84F8-4DBDC94B0889}" type="pres">
      <dgm:prSet presAssocID="{B3A46E84-9C75-4830-9043-CCA9A6463F2C}" presName="compNode" presStyleCnt="0"/>
      <dgm:spPr/>
    </dgm:pt>
    <dgm:pt modelId="{47214E29-D85B-48C6-986B-1008E55BCC72}" type="pres">
      <dgm:prSet presAssocID="{B3A46E84-9C75-4830-9043-CCA9A6463F2C}" presName="bgRect" presStyleLbl="bgShp" presStyleIdx="3" presStyleCnt="6"/>
      <dgm:spPr/>
    </dgm:pt>
    <dgm:pt modelId="{7FB4FDDC-C4BD-4FC4-BB42-AC5FB21D1A41}" type="pres">
      <dgm:prSet presAssocID="{B3A46E84-9C75-4830-9043-CCA9A6463F2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439E61D-05CB-445F-9D2A-7DA6B8320AD9}" type="pres">
      <dgm:prSet presAssocID="{B3A46E84-9C75-4830-9043-CCA9A6463F2C}" presName="spaceRect" presStyleCnt="0"/>
      <dgm:spPr/>
    </dgm:pt>
    <dgm:pt modelId="{CC32A52E-71BB-48CE-A3C8-89B1609C0829}" type="pres">
      <dgm:prSet presAssocID="{B3A46E84-9C75-4830-9043-CCA9A6463F2C}" presName="parTx" presStyleLbl="revTx" presStyleIdx="3" presStyleCnt="6">
        <dgm:presLayoutVars>
          <dgm:chMax val="0"/>
          <dgm:chPref val="0"/>
        </dgm:presLayoutVars>
      </dgm:prSet>
      <dgm:spPr/>
    </dgm:pt>
    <dgm:pt modelId="{07BB1238-7F32-442D-B576-25EE10818DA9}" type="pres">
      <dgm:prSet presAssocID="{64E8A348-CCE4-4FAD-B78B-7AB7AA6B660D}" presName="sibTrans" presStyleCnt="0"/>
      <dgm:spPr/>
    </dgm:pt>
    <dgm:pt modelId="{D61221B6-920D-47CC-A8C1-C7938CF9C8C8}" type="pres">
      <dgm:prSet presAssocID="{C66D0C4B-A148-43D8-931E-629E14CD520C}" presName="compNode" presStyleCnt="0"/>
      <dgm:spPr/>
    </dgm:pt>
    <dgm:pt modelId="{DEBA5A48-652F-458B-8AD4-EB27463715E9}" type="pres">
      <dgm:prSet presAssocID="{C66D0C4B-A148-43D8-931E-629E14CD520C}" presName="bgRect" presStyleLbl="bgShp" presStyleIdx="4" presStyleCnt="6"/>
      <dgm:spPr/>
    </dgm:pt>
    <dgm:pt modelId="{66EEB712-8595-48BA-9923-9A506D23CFD5}" type="pres">
      <dgm:prSet presAssocID="{C66D0C4B-A148-43D8-931E-629E14CD520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0B7FDF41-D1D0-4E31-9CDF-C8AEDCBA19F7}" type="pres">
      <dgm:prSet presAssocID="{C66D0C4B-A148-43D8-931E-629E14CD520C}" presName="spaceRect" presStyleCnt="0"/>
      <dgm:spPr/>
    </dgm:pt>
    <dgm:pt modelId="{109D27A0-1680-42FD-8484-6330E8A3E3F1}" type="pres">
      <dgm:prSet presAssocID="{C66D0C4B-A148-43D8-931E-629E14CD520C}" presName="parTx" presStyleLbl="revTx" presStyleIdx="4" presStyleCnt="6">
        <dgm:presLayoutVars>
          <dgm:chMax val="0"/>
          <dgm:chPref val="0"/>
        </dgm:presLayoutVars>
      </dgm:prSet>
      <dgm:spPr/>
    </dgm:pt>
    <dgm:pt modelId="{2D93DDF0-12AB-4086-AB98-6476DFC2EC0B}" type="pres">
      <dgm:prSet presAssocID="{D2E00C08-7B35-49DD-9A11-2198CFBC4641}" presName="sibTrans" presStyleCnt="0"/>
      <dgm:spPr/>
    </dgm:pt>
    <dgm:pt modelId="{33EC0BB6-2DF6-49E7-ADF0-12A36ED4B5D7}" type="pres">
      <dgm:prSet presAssocID="{3192D7A7-03AB-4510-889E-D5797A4A7133}" presName="compNode" presStyleCnt="0"/>
      <dgm:spPr/>
    </dgm:pt>
    <dgm:pt modelId="{6A05E6A5-6562-4F1D-955B-0A08421B97CB}" type="pres">
      <dgm:prSet presAssocID="{3192D7A7-03AB-4510-889E-D5797A4A7133}" presName="bgRect" presStyleLbl="bgShp" presStyleIdx="5" presStyleCnt="6"/>
      <dgm:spPr/>
    </dgm:pt>
    <dgm:pt modelId="{4E103FD2-DAAE-44C5-813F-5427B5645024}" type="pres">
      <dgm:prSet presAssocID="{3192D7A7-03AB-4510-889E-D5797A4A713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9D0F5D0-079E-4F7E-8A49-EE43E97EBE3D}" type="pres">
      <dgm:prSet presAssocID="{3192D7A7-03AB-4510-889E-D5797A4A7133}" presName="spaceRect" presStyleCnt="0"/>
      <dgm:spPr/>
    </dgm:pt>
    <dgm:pt modelId="{0F07EA4E-CD52-4C53-BAB0-04DC926B3E85}" type="pres">
      <dgm:prSet presAssocID="{3192D7A7-03AB-4510-889E-D5797A4A713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7095000-BF80-4E22-9FDC-BF46A1305081}" type="presOf" srcId="{478F477A-30F7-4DA8-98BC-BBC92439B6E2}" destId="{F703896C-F0E9-49F6-B463-FF2070F1DAF2}" srcOrd="0" destOrd="0" presId="urn:microsoft.com/office/officeart/2018/2/layout/IconVerticalSolidList"/>
    <dgm:cxn modelId="{CDE74410-4C8D-41EB-AC4E-D7CD7A204D66}" type="presOf" srcId="{D08D23C9-14BC-453D-8436-350961C2E68E}" destId="{5671B6A4-D2EF-47EF-8F1C-9B767AEEA752}" srcOrd="0" destOrd="0" presId="urn:microsoft.com/office/officeart/2018/2/layout/IconVerticalSolidList"/>
    <dgm:cxn modelId="{9908D912-174D-47F7-A225-49916DF26788}" srcId="{484A8F2A-1B4C-4D51-B97D-C3D0D9ED0A46}" destId="{D08D23C9-14BC-453D-8436-350961C2E68E}" srcOrd="2" destOrd="0" parTransId="{DEE7CC28-EAFF-42D7-AE19-B8786DE12017}" sibTransId="{E59942DA-DAF8-4137-BB59-3F9E50DE4692}"/>
    <dgm:cxn modelId="{6DADAD2C-EB5A-45FA-8C3F-DA5E2D881DD2}" srcId="{484A8F2A-1B4C-4D51-B97D-C3D0D9ED0A46}" destId="{3937EB36-F2DC-435C-BDB7-9F9A1B8091C8}" srcOrd="0" destOrd="0" parTransId="{145F81E8-3B44-4F72-A4E2-09210B3FCC63}" sibTransId="{A4634831-C217-4395-B9CB-6E4ACC0FD55D}"/>
    <dgm:cxn modelId="{6051FF36-FD01-475B-9BED-AB47F37B67C0}" type="presOf" srcId="{B3A46E84-9C75-4830-9043-CCA9A6463F2C}" destId="{CC32A52E-71BB-48CE-A3C8-89B1609C0829}" srcOrd="0" destOrd="0" presId="urn:microsoft.com/office/officeart/2018/2/layout/IconVerticalSolidList"/>
    <dgm:cxn modelId="{8398C03B-556F-4C4A-90A5-34C879A13773}" srcId="{484A8F2A-1B4C-4D51-B97D-C3D0D9ED0A46}" destId="{C66D0C4B-A148-43D8-931E-629E14CD520C}" srcOrd="4" destOrd="0" parTransId="{439D63E0-2F9E-4138-B670-836D434A85F9}" sibTransId="{D2E00C08-7B35-49DD-9A11-2198CFBC4641}"/>
    <dgm:cxn modelId="{ED19834E-874D-4A8E-9942-0A8B914A2543}" srcId="{484A8F2A-1B4C-4D51-B97D-C3D0D9ED0A46}" destId="{B3A46E84-9C75-4830-9043-CCA9A6463F2C}" srcOrd="3" destOrd="0" parTransId="{FC97BA79-57BD-473A-A1B5-3C7285F47589}" sibTransId="{64E8A348-CCE4-4FAD-B78B-7AB7AA6B660D}"/>
    <dgm:cxn modelId="{D515426F-F595-423A-A695-21B60894D2C4}" type="presOf" srcId="{C66D0C4B-A148-43D8-931E-629E14CD520C}" destId="{109D27A0-1680-42FD-8484-6330E8A3E3F1}" srcOrd="0" destOrd="0" presId="urn:microsoft.com/office/officeart/2018/2/layout/IconVerticalSolidList"/>
    <dgm:cxn modelId="{0F88EB6F-1F64-4769-B52A-20B0B5058312}" type="presOf" srcId="{3937EB36-F2DC-435C-BDB7-9F9A1B8091C8}" destId="{B3F46BD8-C3E8-416B-9730-6A9761D3D3DE}" srcOrd="0" destOrd="0" presId="urn:microsoft.com/office/officeart/2018/2/layout/IconVerticalSolidList"/>
    <dgm:cxn modelId="{9ADB3E78-27E7-4EEF-92DC-473C837203B3}" srcId="{484A8F2A-1B4C-4D51-B97D-C3D0D9ED0A46}" destId="{478F477A-30F7-4DA8-98BC-BBC92439B6E2}" srcOrd="1" destOrd="0" parTransId="{6FA9D17B-4F7C-4E94-99A8-F1CAABDC0A32}" sibTransId="{34123740-68F5-4F03-B9AA-E9481F09316F}"/>
    <dgm:cxn modelId="{0C5094C8-3618-4B4D-806E-6C08099D8C96}" srcId="{484A8F2A-1B4C-4D51-B97D-C3D0D9ED0A46}" destId="{3192D7A7-03AB-4510-889E-D5797A4A7133}" srcOrd="5" destOrd="0" parTransId="{4A00AA82-AA0A-4EE6-B63E-1021BC9F9E47}" sibTransId="{4FD78381-1872-4C69-B92A-C724367DA27D}"/>
    <dgm:cxn modelId="{B9989CCE-1920-4F8B-8891-1F4425F66197}" type="presOf" srcId="{3192D7A7-03AB-4510-889E-D5797A4A7133}" destId="{0F07EA4E-CD52-4C53-BAB0-04DC926B3E85}" srcOrd="0" destOrd="0" presId="urn:microsoft.com/office/officeart/2018/2/layout/IconVerticalSolidList"/>
    <dgm:cxn modelId="{D770D4F2-5FD8-45D0-AAE7-53D3329D832B}" type="presOf" srcId="{484A8F2A-1B4C-4D51-B97D-C3D0D9ED0A46}" destId="{2B78B2B3-0039-4A61-9FA7-E7D6535EF980}" srcOrd="0" destOrd="0" presId="urn:microsoft.com/office/officeart/2018/2/layout/IconVerticalSolidList"/>
    <dgm:cxn modelId="{32EA9C55-565D-48A2-8841-9C5BE83C9244}" type="presParOf" srcId="{2B78B2B3-0039-4A61-9FA7-E7D6535EF980}" destId="{299573C8-2D09-4678-A1A7-CC087364853D}" srcOrd="0" destOrd="0" presId="urn:microsoft.com/office/officeart/2018/2/layout/IconVerticalSolidList"/>
    <dgm:cxn modelId="{F3DD7663-C5CD-4AE6-8B22-D711C0494CEA}" type="presParOf" srcId="{299573C8-2D09-4678-A1A7-CC087364853D}" destId="{F0F9B88D-1667-4126-B9DA-174F7AC94E8C}" srcOrd="0" destOrd="0" presId="urn:microsoft.com/office/officeart/2018/2/layout/IconVerticalSolidList"/>
    <dgm:cxn modelId="{C080D775-7D70-4233-AF34-1CA9355A855F}" type="presParOf" srcId="{299573C8-2D09-4678-A1A7-CC087364853D}" destId="{607AB454-210A-4C9B-83D8-5FC8A5529E57}" srcOrd="1" destOrd="0" presId="urn:microsoft.com/office/officeart/2018/2/layout/IconVerticalSolidList"/>
    <dgm:cxn modelId="{0085DED9-D47C-4421-9CAF-FA1F2A96E5D6}" type="presParOf" srcId="{299573C8-2D09-4678-A1A7-CC087364853D}" destId="{EA6C1D2E-7670-4042-8C6B-BFCC32518E25}" srcOrd="2" destOrd="0" presId="urn:microsoft.com/office/officeart/2018/2/layout/IconVerticalSolidList"/>
    <dgm:cxn modelId="{C9E55C8F-34EF-431B-9E53-00A2FDF8C876}" type="presParOf" srcId="{299573C8-2D09-4678-A1A7-CC087364853D}" destId="{B3F46BD8-C3E8-416B-9730-6A9761D3D3DE}" srcOrd="3" destOrd="0" presId="urn:microsoft.com/office/officeart/2018/2/layout/IconVerticalSolidList"/>
    <dgm:cxn modelId="{50D4FCB6-78F3-4416-9A9E-068C4A561D21}" type="presParOf" srcId="{2B78B2B3-0039-4A61-9FA7-E7D6535EF980}" destId="{989D0460-8502-43E3-9191-E4D081ED461C}" srcOrd="1" destOrd="0" presId="urn:microsoft.com/office/officeart/2018/2/layout/IconVerticalSolidList"/>
    <dgm:cxn modelId="{7E8F5A69-5DA9-4609-A997-842141C212E3}" type="presParOf" srcId="{2B78B2B3-0039-4A61-9FA7-E7D6535EF980}" destId="{257A2004-3585-4D72-8DD2-7BEAC24F3BD7}" srcOrd="2" destOrd="0" presId="urn:microsoft.com/office/officeart/2018/2/layout/IconVerticalSolidList"/>
    <dgm:cxn modelId="{4E40476A-63E8-493D-B6FD-B6710F23A039}" type="presParOf" srcId="{257A2004-3585-4D72-8DD2-7BEAC24F3BD7}" destId="{AE3A067D-AEA8-43CB-8C58-F6B6D78E6420}" srcOrd="0" destOrd="0" presId="urn:microsoft.com/office/officeart/2018/2/layout/IconVerticalSolidList"/>
    <dgm:cxn modelId="{E807EF39-9DD0-4524-86C9-BCD2CCDF54DB}" type="presParOf" srcId="{257A2004-3585-4D72-8DD2-7BEAC24F3BD7}" destId="{E0B14371-78FD-44A2-8655-F653D1AF329A}" srcOrd="1" destOrd="0" presId="urn:microsoft.com/office/officeart/2018/2/layout/IconVerticalSolidList"/>
    <dgm:cxn modelId="{2443914A-1ABE-4B86-813C-4EC56650B3FC}" type="presParOf" srcId="{257A2004-3585-4D72-8DD2-7BEAC24F3BD7}" destId="{457A4D18-29D2-40D6-94CC-BB39E41AA02C}" srcOrd="2" destOrd="0" presId="urn:microsoft.com/office/officeart/2018/2/layout/IconVerticalSolidList"/>
    <dgm:cxn modelId="{581A09E6-36EB-4C18-A649-37EDA3E4CB92}" type="presParOf" srcId="{257A2004-3585-4D72-8DD2-7BEAC24F3BD7}" destId="{F703896C-F0E9-49F6-B463-FF2070F1DAF2}" srcOrd="3" destOrd="0" presId="urn:microsoft.com/office/officeart/2018/2/layout/IconVerticalSolidList"/>
    <dgm:cxn modelId="{79B51B38-9838-4CEA-8995-580EA9AD1A7C}" type="presParOf" srcId="{2B78B2B3-0039-4A61-9FA7-E7D6535EF980}" destId="{68E23703-268D-4813-A6DD-C7725A841132}" srcOrd="3" destOrd="0" presId="urn:microsoft.com/office/officeart/2018/2/layout/IconVerticalSolidList"/>
    <dgm:cxn modelId="{63075EF1-9C0F-4D49-92E3-A68351950C5C}" type="presParOf" srcId="{2B78B2B3-0039-4A61-9FA7-E7D6535EF980}" destId="{7EF33E3F-28F8-4764-902D-EAEF9904FE06}" srcOrd="4" destOrd="0" presId="urn:microsoft.com/office/officeart/2018/2/layout/IconVerticalSolidList"/>
    <dgm:cxn modelId="{B6B53F74-BBB5-4F04-BD51-F870155E90A2}" type="presParOf" srcId="{7EF33E3F-28F8-4764-902D-EAEF9904FE06}" destId="{8F579F35-EE46-434B-A26F-6D5B335C83D9}" srcOrd="0" destOrd="0" presId="urn:microsoft.com/office/officeart/2018/2/layout/IconVerticalSolidList"/>
    <dgm:cxn modelId="{D66DD8D2-29EC-415F-85C2-5BDD7A62AAB1}" type="presParOf" srcId="{7EF33E3F-28F8-4764-902D-EAEF9904FE06}" destId="{59A38311-D4DA-4E41-8BDF-7A1523A77FDA}" srcOrd="1" destOrd="0" presId="urn:microsoft.com/office/officeart/2018/2/layout/IconVerticalSolidList"/>
    <dgm:cxn modelId="{841C3BA1-B5A2-4BF4-BEDD-818DC956A3AD}" type="presParOf" srcId="{7EF33E3F-28F8-4764-902D-EAEF9904FE06}" destId="{3A9D224C-FFD7-4706-A53E-8C2BE0182CFF}" srcOrd="2" destOrd="0" presId="urn:microsoft.com/office/officeart/2018/2/layout/IconVerticalSolidList"/>
    <dgm:cxn modelId="{7EC1A73F-9930-4447-AACA-0349D201EDAA}" type="presParOf" srcId="{7EF33E3F-28F8-4764-902D-EAEF9904FE06}" destId="{5671B6A4-D2EF-47EF-8F1C-9B767AEEA752}" srcOrd="3" destOrd="0" presId="urn:microsoft.com/office/officeart/2018/2/layout/IconVerticalSolidList"/>
    <dgm:cxn modelId="{6A91868B-BFCD-4013-8B89-6D0A3B15F85F}" type="presParOf" srcId="{2B78B2B3-0039-4A61-9FA7-E7D6535EF980}" destId="{DC455A00-A244-41A7-BF5E-DEDF2749467E}" srcOrd="5" destOrd="0" presId="urn:microsoft.com/office/officeart/2018/2/layout/IconVerticalSolidList"/>
    <dgm:cxn modelId="{B37EC006-7768-4DA4-A8C0-9846D91F0347}" type="presParOf" srcId="{2B78B2B3-0039-4A61-9FA7-E7D6535EF980}" destId="{72053ACA-176E-4211-84F8-4DBDC94B0889}" srcOrd="6" destOrd="0" presId="urn:microsoft.com/office/officeart/2018/2/layout/IconVerticalSolidList"/>
    <dgm:cxn modelId="{1B0AF4FB-8C48-47D0-9A59-A3F9A74898BF}" type="presParOf" srcId="{72053ACA-176E-4211-84F8-4DBDC94B0889}" destId="{47214E29-D85B-48C6-986B-1008E55BCC72}" srcOrd="0" destOrd="0" presId="urn:microsoft.com/office/officeart/2018/2/layout/IconVerticalSolidList"/>
    <dgm:cxn modelId="{FD35E35E-26EC-4BDA-978E-836D980896EB}" type="presParOf" srcId="{72053ACA-176E-4211-84F8-4DBDC94B0889}" destId="{7FB4FDDC-C4BD-4FC4-BB42-AC5FB21D1A41}" srcOrd="1" destOrd="0" presId="urn:microsoft.com/office/officeart/2018/2/layout/IconVerticalSolidList"/>
    <dgm:cxn modelId="{24764427-7B64-4A13-9AE0-01B3B0EC4E1B}" type="presParOf" srcId="{72053ACA-176E-4211-84F8-4DBDC94B0889}" destId="{A439E61D-05CB-445F-9D2A-7DA6B8320AD9}" srcOrd="2" destOrd="0" presId="urn:microsoft.com/office/officeart/2018/2/layout/IconVerticalSolidList"/>
    <dgm:cxn modelId="{37AC7CF9-AA74-4339-82BD-310034B5A6BD}" type="presParOf" srcId="{72053ACA-176E-4211-84F8-4DBDC94B0889}" destId="{CC32A52E-71BB-48CE-A3C8-89B1609C0829}" srcOrd="3" destOrd="0" presId="urn:microsoft.com/office/officeart/2018/2/layout/IconVerticalSolidList"/>
    <dgm:cxn modelId="{98CAB2B0-5C69-467B-8CAA-73AB07972A5D}" type="presParOf" srcId="{2B78B2B3-0039-4A61-9FA7-E7D6535EF980}" destId="{07BB1238-7F32-442D-B576-25EE10818DA9}" srcOrd="7" destOrd="0" presId="urn:microsoft.com/office/officeart/2018/2/layout/IconVerticalSolidList"/>
    <dgm:cxn modelId="{D763426C-1922-4978-93AE-E6D67FAD9447}" type="presParOf" srcId="{2B78B2B3-0039-4A61-9FA7-E7D6535EF980}" destId="{D61221B6-920D-47CC-A8C1-C7938CF9C8C8}" srcOrd="8" destOrd="0" presId="urn:microsoft.com/office/officeart/2018/2/layout/IconVerticalSolidList"/>
    <dgm:cxn modelId="{7D6D45DD-8EBD-4AC8-844F-67702BFDD50F}" type="presParOf" srcId="{D61221B6-920D-47CC-A8C1-C7938CF9C8C8}" destId="{DEBA5A48-652F-458B-8AD4-EB27463715E9}" srcOrd="0" destOrd="0" presId="urn:microsoft.com/office/officeart/2018/2/layout/IconVerticalSolidList"/>
    <dgm:cxn modelId="{F58DF776-AA5B-4466-9BE4-D1091A7EBAE7}" type="presParOf" srcId="{D61221B6-920D-47CC-A8C1-C7938CF9C8C8}" destId="{66EEB712-8595-48BA-9923-9A506D23CFD5}" srcOrd="1" destOrd="0" presId="urn:microsoft.com/office/officeart/2018/2/layout/IconVerticalSolidList"/>
    <dgm:cxn modelId="{6E3EF516-A310-4885-BA3D-046E212DABB5}" type="presParOf" srcId="{D61221B6-920D-47CC-A8C1-C7938CF9C8C8}" destId="{0B7FDF41-D1D0-4E31-9CDF-C8AEDCBA19F7}" srcOrd="2" destOrd="0" presId="urn:microsoft.com/office/officeart/2018/2/layout/IconVerticalSolidList"/>
    <dgm:cxn modelId="{94A908A8-E5E0-418F-A4C8-ED6150C82E8A}" type="presParOf" srcId="{D61221B6-920D-47CC-A8C1-C7938CF9C8C8}" destId="{109D27A0-1680-42FD-8484-6330E8A3E3F1}" srcOrd="3" destOrd="0" presId="urn:microsoft.com/office/officeart/2018/2/layout/IconVerticalSolidList"/>
    <dgm:cxn modelId="{F517CDD0-DEB4-43AF-9CA7-7B0AD430E942}" type="presParOf" srcId="{2B78B2B3-0039-4A61-9FA7-E7D6535EF980}" destId="{2D93DDF0-12AB-4086-AB98-6476DFC2EC0B}" srcOrd="9" destOrd="0" presId="urn:microsoft.com/office/officeart/2018/2/layout/IconVerticalSolidList"/>
    <dgm:cxn modelId="{F4621FA7-71FF-4854-AF49-BC6FF1C9CC05}" type="presParOf" srcId="{2B78B2B3-0039-4A61-9FA7-E7D6535EF980}" destId="{33EC0BB6-2DF6-49E7-ADF0-12A36ED4B5D7}" srcOrd="10" destOrd="0" presId="urn:microsoft.com/office/officeart/2018/2/layout/IconVerticalSolidList"/>
    <dgm:cxn modelId="{C09605DD-BB96-4515-B92C-C16C7BBC9F52}" type="presParOf" srcId="{33EC0BB6-2DF6-49E7-ADF0-12A36ED4B5D7}" destId="{6A05E6A5-6562-4F1D-955B-0A08421B97CB}" srcOrd="0" destOrd="0" presId="urn:microsoft.com/office/officeart/2018/2/layout/IconVerticalSolidList"/>
    <dgm:cxn modelId="{01591CA2-8810-4296-8860-C4549F6D332B}" type="presParOf" srcId="{33EC0BB6-2DF6-49E7-ADF0-12A36ED4B5D7}" destId="{4E103FD2-DAAE-44C5-813F-5427B5645024}" srcOrd="1" destOrd="0" presId="urn:microsoft.com/office/officeart/2018/2/layout/IconVerticalSolidList"/>
    <dgm:cxn modelId="{0145454B-2EDF-404D-9B65-B1C1BB892704}" type="presParOf" srcId="{33EC0BB6-2DF6-49E7-ADF0-12A36ED4B5D7}" destId="{E9D0F5D0-079E-4F7E-8A49-EE43E97EBE3D}" srcOrd="2" destOrd="0" presId="urn:microsoft.com/office/officeart/2018/2/layout/IconVerticalSolidList"/>
    <dgm:cxn modelId="{D67340CF-8A82-4771-A34D-3580637B46AD}" type="presParOf" srcId="{33EC0BB6-2DF6-49E7-ADF0-12A36ED4B5D7}" destId="{0F07EA4E-CD52-4C53-BAB0-04DC926B3E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2B04D27-590F-4383-8250-1F2B0F67206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2C6B374-348C-4AF7-B728-39EF4EDC2C0A}">
      <dgm:prSet/>
      <dgm:spPr/>
      <dgm:t>
        <a:bodyPr/>
        <a:lstStyle/>
        <a:p>
          <a:r>
            <a:rPr lang="en-US"/>
            <a:t>48-bit block addressing</a:t>
          </a:r>
        </a:p>
      </dgm:t>
    </dgm:pt>
    <dgm:pt modelId="{F7A5B275-8C72-4E68-B7ED-5E70663EBCB4}" type="parTrans" cxnId="{F33490D7-42B9-4BFE-92B3-A9106A10ACCD}">
      <dgm:prSet/>
      <dgm:spPr/>
      <dgm:t>
        <a:bodyPr/>
        <a:lstStyle/>
        <a:p>
          <a:endParaRPr lang="en-US"/>
        </a:p>
      </dgm:t>
    </dgm:pt>
    <dgm:pt modelId="{263A0AD7-06E7-4FC9-A2EE-FB358A04A75B}" type="sibTrans" cxnId="{F33490D7-42B9-4BFE-92B3-A9106A10ACCD}">
      <dgm:prSet/>
      <dgm:spPr/>
      <dgm:t>
        <a:bodyPr/>
        <a:lstStyle/>
        <a:p>
          <a:endParaRPr lang="en-US"/>
        </a:p>
      </dgm:t>
    </dgm:pt>
    <dgm:pt modelId="{64CE5E2E-D8C0-45A2-8A9C-5C4609D6C20F}">
      <dgm:prSet/>
      <dgm:spPr/>
      <dgm:t>
        <a:bodyPr/>
        <a:lstStyle/>
        <a:p>
          <a:r>
            <a:rPr lang="en-US"/>
            <a:t>16TiB maximum file size</a:t>
          </a:r>
        </a:p>
      </dgm:t>
    </dgm:pt>
    <dgm:pt modelId="{F06364CC-4873-4870-B4FD-8DA2EB22E404}" type="parTrans" cxnId="{70722B30-0FF8-491D-B62C-E49C83B9B8AC}">
      <dgm:prSet/>
      <dgm:spPr/>
      <dgm:t>
        <a:bodyPr/>
        <a:lstStyle/>
        <a:p>
          <a:endParaRPr lang="en-US"/>
        </a:p>
      </dgm:t>
    </dgm:pt>
    <dgm:pt modelId="{9B8F8680-38DE-426F-95FC-694814146C3F}" type="sibTrans" cxnId="{70722B30-0FF8-491D-B62C-E49C83B9B8AC}">
      <dgm:prSet/>
      <dgm:spPr/>
      <dgm:t>
        <a:bodyPr/>
        <a:lstStyle/>
        <a:p>
          <a:endParaRPr lang="en-US"/>
        </a:p>
      </dgm:t>
    </dgm:pt>
    <dgm:pt modelId="{B9841019-E2D0-4FEB-B278-FC2D7D2BFA43}">
      <dgm:prSet/>
      <dgm:spPr/>
      <dgm:t>
        <a:bodyPr/>
        <a:lstStyle/>
        <a:p>
          <a:r>
            <a:rPr lang="en-US"/>
            <a:t>Unlimited number of subdirectories</a:t>
          </a:r>
        </a:p>
      </dgm:t>
    </dgm:pt>
    <dgm:pt modelId="{8C201405-03EB-46EE-8A94-3373C79CB3E3}" type="parTrans" cxnId="{DDA4965E-A456-494C-81A6-909DDBB5B90C}">
      <dgm:prSet/>
      <dgm:spPr/>
      <dgm:t>
        <a:bodyPr/>
        <a:lstStyle/>
        <a:p>
          <a:endParaRPr lang="en-US"/>
        </a:p>
      </dgm:t>
    </dgm:pt>
    <dgm:pt modelId="{AA957266-AE32-4D92-A1E9-CB68D1D7E000}" type="sibTrans" cxnId="{DDA4965E-A456-494C-81A6-909DDBB5B90C}">
      <dgm:prSet/>
      <dgm:spPr/>
      <dgm:t>
        <a:bodyPr/>
        <a:lstStyle/>
        <a:p>
          <a:endParaRPr lang="en-US"/>
        </a:p>
      </dgm:t>
    </dgm:pt>
    <dgm:pt modelId="{2FC02CC1-330C-4EBF-9D9E-A1FB779D3397}">
      <dgm:prSet/>
      <dgm:spPr/>
      <dgm:t>
        <a:bodyPr/>
        <a:lstStyle/>
        <a:p>
          <a:r>
            <a:rPr lang="en-US"/>
            <a:t>Delayed allocation reduces cpu intensity</a:t>
          </a:r>
        </a:p>
      </dgm:t>
    </dgm:pt>
    <dgm:pt modelId="{8185DE1E-B3A7-40BD-872D-A7DF3E5F6F5A}" type="parTrans" cxnId="{DF609729-F4E3-4792-8DA0-D7B6E3374455}">
      <dgm:prSet/>
      <dgm:spPr/>
      <dgm:t>
        <a:bodyPr/>
        <a:lstStyle/>
        <a:p>
          <a:endParaRPr lang="en-US"/>
        </a:p>
      </dgm:t>
    </dgm:pt>
    <dgm:pt modelId="{9FAC5D19-7BA4-4551-9F89-BE7CA89523B0}" type="sibTrans" cxnId="{DF609729-F4E3-4792-8DA0-D7B6E3374455}">
      <dgm:prSet/>
      <dgm:spPr/>
      <dgm:t>
        <a:bodyPr/>
        <a:lstStyle/>
        <a:p>
          <a:endParaRPr lang="en-US"/>
        </a:p>
      </dgm:t>
    </dgm:pt>
    <dgm:pt modelId="{CCD0B755-8087-4284-BE5F-763D05A9FC8F}" type="pres">
      <dgm:prSet presAssocID="{E2B04D27-590F-4383-8250-1F2B0F672066}" presName="root" presStyleCnt="0">
        <dgm:presLayoutVars>
          <dgm:dir/>
          <dgm:resizeHandles val="exact"/>
        </dgm:presLayoutVars>
      </dgm:prSet>
      <dgm:spPr/>
    </dgm:pt>
    <dgm:pt modelId="{4A8949A0-BE83-4AD8-9435-FAB6D5D50763}" type="pres">
      <dgm:prSet presAssocID="{22C6B374-348C-4AF7-B728-39EF4EDC2C0A}" presName="compNode" presStyleCnt="0"/>
      <dgm:spPr/>
    </dgm:pt>
    <dgm:pt modelId="{51F4ED36-7C8E-43B7-84E1-82B584EF3A63}" type="pres">
      <dgm:prSet presAssocID="{22C6B374-348C-4AF7-B728-39EF4EDC2C0A}" presName="bgRect" presStyleLbl="bgShp" presStyleIdx="0" presStyleCnt="4"/>
      <dgm:spPr/>
    </dgm:pt>
    <dgm:pt modelId="{F15C4188-A493-413D-A09F-F15EF4398F03}" type="pres">
      <dgm:prSet presAssocID="{22C6B374-348C-4AF7-B728-39EF4EDC2C0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CAB2808-700D-46B4-BF73-8F02DEA49339}" type="pres">
      <dgm:prSet presAssocID="{22C6B374-348C-4AF7-B728-39EF4EDC2C0A}" presName="spaceRect" presStyleCnt="0"/>
      <dgm:spPr/>
    </dgm:pt>
    <dgm:pt modelId="{C161C93E-59D0-4AF5-8DF3-1C4525CCB94A}" type="pres">
      <dgm:prSet presAssocID="{22C6B374-348C-4AF7-B728-39EF4EDC2C0A}" presName="parTx" presStyleLbl="revTx" presStyleIdx="0" presStyleCnt="4">
        <dgm:presLayoutVars>
          <dgm:chMax val="0"/>
          <dgm:chPref val="0"/>
        </dgm:presLayoutVars>
      </dgm:prSet>
      <dgm:spPr/>
    </dgm:pt>
    <dgm:pt modelId="{AD2F45BD-A559-4301-A8DB-C58A74E35491}" type="pres">
      <dgm:prSet presAssocID="{263A0AD7-06E7-4FC9-A2EE-FB358A04A75B}" presName="sibTrans" presStyleCnt="0"/>
      <dgm:spPr/>
    </dgm:pt>
    <dgm:pt modelId="{AB17B287-717A-482D-9C65-D8131732F243}" type="pres">
      <dgm:prSet presAssocID="{64CE5E2E-D8C0-45A2-8A9C-5C4609D6C20F}" presName="compNode" presStyleCnt="0"/>
      <dgm:spPr/>
    </dgm:pt>
    <dgm:pt modelId="{D55531A3-2B09-46FE-A8F4-9737414F238E}" type="pres">
      <dgm:prSet presAssocID="{64CE5E2E-D8C0-45A2-8A9C-5C4609D6C20F}" presName="bgRect" presStyleLbl="bgShp" presStyleIdx="1" presStyleCnt="4"/>
      <dgm:spPr/>
    </dgm:pt>
    <dgm:pt modelId="{3345937D-7167-43CC-BA21-AF8970172BF9}" type="pres">
      <dgm:prSet presAssocID="{64CE5E2E-D8C0-45A2-8A9C-5C4609D6C2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01E2281-85AE-4647-A3E4-0321D027EDCF}" type="pres">
      <dgm:prSet presAssocID="{64CE5E2E-D8C0-45A2-8A9C-5C4609D6C20F}" presName="spaceRect" presStyleCnt="0"/>
      <dgm:spPr/>
    </dgm:pt>
    <dgm:pt modelId="{BBE28CDF-F4BA-42D9-AE11-17B058431C3C}" type="pres">
      <dgm:prSet presAssocID="{64CE5E2E-D8C0-45A2-8A9C-5C4609D6C20F}" presName="parTx" presStyleLbl="revTx" presStyleIdx="1" presStyleCnt="4">
        <dgm:presLayoutVars>
          <dgm:chMax val="0"/>
          <dgm:chPref val="0"/>
        </dgm:presLayoutVars>
      </dgm:prSet>
      <dgm:spPr/>
    </dgm:pt>
    <dgm:pt modelId="{F906B4CC-7CB7-4FEE-A359-BAA32DB875CF}" type="pres">
      <dgm:prSet presAssocID="{9B8F8680-38DE-426F-95FC-694814146C3F}" presName="sibTrans" presStyleCnt="0"/>
      <dgm:spPr/>
    </dgm:pt>
    <dgm:pt modelId="{B37BB03A-4B99-46B7-8CA5-88F876BFF150}" type="pres">
      <dgm:prSet presAssocID="{B9841019-E2D0-4FEB-B278-FC2D7D2BFA43}" presName="compNode" presStyleCnt="0"/>
      <dgm:spPr/>
    </dgm:pt>
    <dgm:pt modelId="{EE1540F8-31CB-4875-9038-82A81060A62F}" type="pres">
      <dgm:prSet presAssocID="{B9841019-E2D0-4FEB-B278-FC2D7D2BFA43}" presName="bgRect" presStyleLbl="bgShp" presStyleIdx="2" presStyleCnt="4"/>
      <dgm:spPr/>
    </dgm:pt>
    <dgm:pt modelId="{26CB81B2-BB10-44FE-A4A1-171B3662C80F}" type="pres">
      <dgm:prSet presAssocID="{B9841019-E2D0-4FEB-B278-FC2D7D2BFA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A2C63EF0-54E9-4547-B908-7065078004BE}" type="pres">
      <dgm:prSet presAssocID="{B9841019-E2D0-4FEB-B278-FC2D7D2BFA43}" presName="spaceRect" presStyleCnt="0"/>
      <dgm:spPr/>
    </dgm:pt>
    <dgm:pt modelId="{AB39BACD-12FA-4B61-8C33-4AB6DFF7ABA2}" type="pres">
      <dgm:prSet presAssocID="{B9841019-E2D0-4FEB-B278-FC2D7D2BFA43}" presName="parTx" presStyleLbl="revTx" presStyleIdx="2" presStyleCnt="4">
        <dgm:presLayoutVars>
          <dgm:chMax val="0"/>
          <dgm:chPref val="0"/>
        </dgm:presLayoutVars>
      </dgm:prSet>
      <dgm:spPr/>
    </dgm:pt>
    <dgm:pt modelId="{9EAD81B5-9487-47BB-8712-F4818E410AC4}" type="pres">
      <dgm:prSet presAssocID="{AA957266-AE32-4D92-A1E9-CB68D1D7E000}" presName="sibTrans" presStyleCnt="0"/>
      <dgm:spPr/>
    </dgm:pt>
    <dgm:pt modelId="{A0894722-6188-473C-8785-DE548DDA9DCA}" type="pres">
      <dgm:prSet presAssocID="{2FC02CC1-330C-4EBF-9D9E-A1FB779D3397}" presName="compNode" presStyleCnt="0"/>
      <dgm:spPr/>
    </dgm:pt>
    <dgm:pt modelId="{FD43E5E8-5F0B-4F4D-874E-A8C5804BFA43}" type="pres">
      <dgm:prSet presAssocID="{2FC02CC1-330C-4EBF-9D9E-A1FB779D3397}" presName="bgRect" presStyleLbl="bgShp" presStyleIdx="3" presStyleCnt="4"/>
      <dgm:spPr/>
    </dgm:pt>
    <dgm:pt modelId="{7A0D41F7-35A8-4C80-8AC5-C3E1BB425581}" type="pres">
      <dgm:prSet presAssocID="{2FC02CC1-330C-4EBF-9D9E-A1FB779D33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65644FA-32D5-4F53-BA38-332EFFD35B32}" type="pres">
      <dgm:prSet presAssocID="{2FC02CC1-330C-4EBF-9D9E-A1FB779D3397}" presName="spaceRect" presStyleCnt="0"/>
      <dgm:spPr/>
    </dgm:pt>
    <dgm:pt modelId="{B1162F3C-9079-4494-BCF5-57C105217B04}" type="pres">
      <dgm:prSet presAssocID="{2FC02CC1-330C-4EBF-9D9E-A1FB779D339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45D8B0E-87B5-4492-A00D-EA5EDA21D0CD}" type="presOf" srcId="{2FC02CC1-330C-4EBF-9D9E-A1FB779D3397}" destId="{B1162F3C-9079-4494-BCF5-57C105217B04}" srcOrd="0" destOrd="0" presId="urn:microsoft.com/office/officeart/2018/2/layout/IconVerticalSolidList"/>
    <dgm:cxn modelId="{23000C23-D58F-4120-8DCE-D0A9602D0DDA}" type="presOf" srcId="{B9841019-E2D0-4FEB-B278-FC2D7D2BFA43}" destId="{AB39BACD-12FA-4B61-8C33-4AB6DFF7ABA2}" srcOrd="0" destOrd="0" presId="urn:microsoft.com/office/officeart/2018/2/layout/IconVerticalSolidList"/>
    <dgm:cxn modelId="{DF609729-F4E3-4792-8DA0-D7B6E3374455}" srcId="{E2B04D27-590F-4383-8250-1F2B0F672066}" destId="{2FC02CC1-330C-4EBF-9D9E-A1FB779D3397}" srcOrd="3" destOrd="0" parTransId="{8185DE1E-B3A7-40BD-872D-A7DF3E5F6F5A}" sibTransId="{9FAC5D19-7BA4-4551-9F89-BE7CA89523B0}"/>
    <dgm:cxn modelId="{70722B30-0FF8-491D-B62C-E49C83B9B8AC}" srcId="{E2B04D27-590F-4383-8250-1F2B0F672066}" destId="{64CE5E2E-D8C0-45A2-8A9C-5C4609D6C20F}" srcOrd="1" destOrd="0" parTransId="{F06364CC-4873-4870-B4FD-8DA2EB22E404}" sibTransId="{9B8F8680-38DE-426F-95FC-694814146C3F}"/>
    <dgm:cxn modelId="{E2337731-F219-40B1-8DD7-086BE43CB8D7}" type="presOf" srcId="{E2B04D27-590F-4383-8250-1F2B0F672066}" destId="{CCD0B755-8087-4284-BE5F-763D05A9FC8F}" srcOrd="0" destOrd="0" presId="urn:microsoft.com/office/officeart/2018/2/layout/IconVerticalSolidList"/>
    <dgm:cxn modelId="{E0B7DB44-9618-417B-A353-85903BC2C84A}" type="presOf" srcId="{22C6B374-348C-4AF7-B728-39EF4EDC2C0A}" destId="{C161C93E-59D0-4AF5-8DF3-1C4525CCB94A}" srcOrd="0" destOrd="0" presId="urn:microsoft.com/office/officeart/2018/2/layout/IconVerticalSolidList"/>
    <dgm:cxn modelId="{DDA4965E-A456-494C-81A6-909DDBB5B90C}" srcId="{E2B04D27-590F-4383-8250-1F2B0F672066}" destId="{B9841019-E2D0-4FEB-B278-FC2D7D2BFA43}" srcOrd="2" destOrd="0" parTransId="{8C201405-03EB-46EE-8A94-3373C79CB3E3}" sibTransId="{AA957266-AE32-4D92-A1E9-CB68D1D7E000}"/>
    <dgm:cxn modelId="{86B9B4BA-DC62-434A-A343-126E2346E3A5}" type="presOf" srcId="{64CE5E2E-D8C0-45A2-8A9C-5C4609D6C20F}" destId="{BBE28CDF-F4BA-42D9-AE11-17B058431C3C}" srcOrd="0" destOrd="0" presId="urn:microsoft.com/office/officeart/2018/2/layout/IconVerticalSolidList"/>
    <dgm:cxn modelId="{F33490D7-42B9-4BFE-92B3-A9106A10ACCD}" srcId="{E2B04D27-590F-4383-8250-1F2B0F672066}" destId="{22C6B374-348C-4AF7-B728-39EF4EDC2C0A}" srcOrd="0" destOrd="0" parTransId="{F7A5B275-8C72-4E68-B7ED-5E70663EBCB4}" sibTransId="{263A0AD7-06E7-4FC9-A2EE-FB358A04A75B}"/>
    <dgm:cxn modelId="{39C728D1-3BE0-452E-8E30-899F59FE17E5}" type="presParOf" srcId="{CCD0B755-8087-4284-BE5F-763D05A9FC8F}" destId="{4A8949A0-BE83-4AD8-9435-FAB6D5D50763}" srcOrd="0" destOrd="0" presId="urn:microsoft.com/office/officeart/2018/2/layout/IconVerticalSolidList"/>
    <dgm:cxn modelId="{3DBBBA52-82C6-43BA-9679-702FD6E55B5E}" type="presParOf" srcId="{4A8949A0-BE83-4AD8-9435-FAB6D5D50763}" destId="{51F4ED36-7C8E-43B7-84E1-82B584EF3A63}" srcOrd="0" destOrd="0" presId="urn:microsoft.com/office/officeart/2018/2/layout/IconVerticalSolidList"/>
    <dgm:cxn modelId="{4BC546C1-CC79-433D-8637-A8538217A002}" type="presParOf" srcId="{4A8949A0-BE83-4AD8-9435-FAB6D5D50763}" destId="{F15C4188-A493-413D-A09F-F15EF4398F03}" srcOrd="1" destOrd="0" presId="urn:microsoft.com/office/officeart/2018/2/layout/IconVerticalSolidList"/>
    <dgm:cxn modelId="{EADF5DB1-8E45-4692-B41A-DD19CD3CFFE5}" type="presParOf" srcId="{4A8949A0-BE83-4AD8-9435-FAB6D5D50763}" destId="{7CAB2808-700D-46B4-BF73-8F02DEA49339}" srcOrd="2" destOrd="0" presId="urn:microsoft.com/office/officeart/2018/2/layout/IconVerticalSolidList"/>
    <dgm:cxn modelId="{4D52669E-0DED-4161-9641-CDE1BE918787}" type="presParOf" srcId="{4A8949A0-BE83-4AD8-9435-FAB6D5D50763}" destId="{C161C93E-59D0-4AF5-8DF3-1C4525CCB94A}" srcOrd="3" destOrd="0" presId="urn:microsoft.com/office/officeart/2018/2/layout/IconVerticalSolidList"/>
    <dgm:cxn modelId="{7FFE17DA-7E22-4F9B-B8E5-4CFB19A95F8F}" type="presParOf" srcId="{CCD0B755-8087-4284-BE5F-763D05A9FC8F}" destId="{AD2F45BD-A559-4301-A8DB-C58A74E35491}" srcOrd="1" destOrd="0" presId="urn:microsoft.com/office/officeart/2018/2/layout/IconVerticalSolidList"/>
    <dgm:cxn modelId="{ED7EE70F-989B-4426-848E-E424A0401A1C}" type="presParOf" srcId="{CCD0B755-8087-4284-BE5F-763D05A9FC8F}" destId="{AB17B287-717A-482D-9C65-D8131732F243}" srcOrd="2" destOrd="0" presId="urn:microsoft.com/office/officeart/2018/2/layout/IconVerticalSolidList"/>
    <dgm:cxn modelId="{3A59D2F5-1F3D-41C1-BE88-E24F0D3F9231}" type="presParOf" srcId="{AB17B287-717A-482D-9C65-D8131732F243}" destId="{D55531A3-2B09-46FE-A8F4-9737414F238E}" srcOrd="0" destOrd="0" presId="urn:microsoft.com/office/officeart/2018/2/layout/IconVerticalSolidList"/>
    <dgm:cxn modelId="{92AB95FB-EEA5-46EF-A95F-A0F8B6C60F35}" type="presParOf" srcId="{AB17B287-717A-482D-9C65-D8131732F243}" destId="{3345937D-7167-43CC-BA21-AF8970172BF9}" srcOrd="1" destOrd="0" presId="urn:microsoft.com/office/officeart/2018/2/layout/IconVerticalSolidList"/>
    <dgm:cxn modelId="{14B06ADD-4494-4736-B43F-41235D4BABFB}" type="presParOf" srcId="{AB17B287-717A-482D-9C65-D8131732F243}" destId="{701E2281-85AE-4647-A3E4-0321D027EDCF}" srcOrd="2" destOrd="0" presId="urn:microsoft.com/office/officeart/2018/2/layout/IconVerticalSolidList"/>
    <dgm:cxn modelId="{938D8D23-9467-413C-8DFB-E7AAF28B4E2C}" type="presParOf" srcId="{AB17B287-717A-482D-9C65-D8131732F243}" destId="{BBE28CDF-F4BA-42D9-AE11-17B058431C3C}" srcOrd="3" destOrd="0" presId="urn:microsoft.com/office/officeart/2018/2/layout/IconVerticalSolidList"/>
    <dgm:cxn modelId="{7ED3EC54-46D1-4803-ACEE-1DA694B881B1}" type="presParOf" srcId="{CCD0B755-8087-4284-BE5F-763D05A9FC8F}" destId="{F906B4CC-7CB7-4FEE-A359-BAA32DB875CF}" srcOrd="3" destOrd="0" presId="urn:microsoft.com/office/officeart/2018/2/layout/IconVerticalSolidList"/>
    <dgm:cxn modelId="{029A8279-D1AC-4F2D-A75D-15C09FD5A957}" type="presParOf" srcId="{CCD0B755-8087-4284-BE5F-763D05A9FC8F}" destId="{B37BB03A-4B99-46B7-8CA5-88F876BFF150}" srcOrd="4" destOrd="0" presId="urn:microsoft.com/office/officeart/2018/2/layout/IconVerticalSolidList"/>
    <dgm:cxn modelId="{78BEAED6-F604-4482-B1E0-79A3B2CEEF7C}" type="presParOf" srcId="{B37BB03A-4B99-46B7-8CA5-88F876BFF150}" destId="{EE1540F8-31CB-4875-9038-82A81060A62F}" srcOrd="0" destOrd="0" presId="urn:microsoft.com/office/officeart/2018/2/layout/IconVerticalSolidList"/>
    <dgm:cxn modelId="{2315FEB7-96AE-45DF-BD72-D15BD18EFECF}" type="presParOf" srcId="{B37BB03A-4B99-46B7-8CA5-88F876BFF150}" destId="{26CB81B2-BB10-44FE-A4A1-171B3662C80F}" srcOrd="1" destOrd="0" presId="urn:microsoft.com/office/officeart/2018/2/layout/IconVerticalSolidList"/>
    <dgm:cxn modelId="{8A6C4A71-45DC-495F-B795-13F78957598C}" type="presParOf" srcId="{B37BB03A-4B99-46B7-8CA5-88F876BFF150}" destId="{A2C63EF0-54E9-4547-B908-7065078004BE}" srcOrd="2" destOrd="0" presId="urn:microsoft.com/office/officeart/2018/2/layout/IconVerticalSolidList"/>
    <dgm:cxn modelId="{DB762738-388D-4AA2-ADB8-67DD4437390B}" type="presParOf" srcId="{B37BB03A-4B99-46B7-8CA5-88F876BFF150}" destId="{AB39BACD-12FA-4B61-8C33-4AB6DFF7ABA2}" srcOrd="3" destOrd="0" presId="urn:microsoft.com/office/officeart/2018/2/layout/IconVerticalSolidList"/>
    <dgm:cxn modelId="{379D212A-25F6-4DE0-9AE1-ED6199D3A1D0}" type="presParOf" srcId="{CCD0B755-8087-4284-BE5F-763D05A9FC8F}" destId="{9EAD81B5-9487-47BB-8712-F4818E410AC4}" srcOrd="5" destOrd="0" presId="urn:microsoft.com/office/officeart/2018/2/layout/IconVerticalSolidList"/>
    <dgm:cxn modelId="{BC1AE00D-F408-4409-AE12-B2B64BBE2909}" type="presParOf" srcId="{CCD0B755-8087-4284-BE5F-763D05A9FC8F}" destId="{A0894722-6188-473C-8785-DE548DDA9DCA}" srcOrd="6" destOrd="0" presId="urn:microsoft.com/office/officeart/2018/2/layout/IconVerticalSolidList"/>
    <dgm:cxn modelId="{264549D4-2A76-4E23-9653-52245035B45C}" type="presParOf" srcId="{A0894722-6188-473C-8785-DE548DDA9DCA}" destId="{FD43E5E8-5F0B-4F4D-874E-A8C5804BFA43}" srcOrd="0" destOrd="0" presId="urn:microsoft.com/office/officeart/2018/2/layout/IconVerticalSolidList"/>
    <dgm:cxn modelId="{3B8B02E7-E786-47AC-8C08-E59A651E24D2}" type="presParOf" srcId="{A0894722-6188-473C-8785-DE548DDA9DCA}" destId="{7A0D41F7-35A8-4C80-8AC5-C3E1BB425581}" srcOrd="1" destOrd="0" presId="urn:microsoft.com/office/officeart/2018/2/layout/IconVerticalSolidList"/>
    <dgm:cxn modelId="{A7DA9D52-1E1E-4F67-9EF9-2E8CAD1895DE}" type="presParOf" srcId="{A0894722-6188-473C-8785-DE548DDA9DCA}" destId="{265644FA-32D5-4F53-BA38-332EFFD35B32}" srcOrd="2" destOrd="0" presId="urn:microsoft.com/office/officeart/2018/2/layout/IconVerticalSolidList"/>
    <dgm:cxn modelId="{0C4FE98C-AB54-4B90-B03A-3A932C41A406}" type="presParOf" srcId="{A0894722-6188-473C-8785-DE548DDA9DCA}" destId="{B1162F3C-9079-4494-BCF5-57C105217B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925FB-7720-894F-9857-F9ECBAB846D1}">
      <dsp:nvSpPr>
        <dsp:cNvPr id="0" name=""/>
        <dsp:cNvSpPr/>
      </dsp:nvSpPr>
      <dsp:spPr>
        <a:xfrm>
          <a:off x="3364992" y="371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Operating Systems Revisited</a:t>
          </a:r>
        </a:p>
      </dsp:txBody>
      <dsp:txXfrm>
        <a:off x="3394085" y="29464"/>
        <a:ext cx="3727430" cy="537785"/>
      </dsp:txXfrm>
    </dsp:sp>
    <dsp:sp modelId="{09BE66D7-2E82-A34C-AF59-3F9B28551697}">
      <dsp:nvSpPr>
        <dsp:cNvPr id="0" name=""/>
        <dsp:cNvSpPr/>
      </dsp:nvSpPr>
      <dsp:spPr>
        <a:xfrm>
          <a:off x="3364992" y="626142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Core functionalities and key developments</a:t>
          </a:r>
        </a:p>
      </dsp:txBody>
      <dsp:txXfrm>
        <a:off x="3394085" y="655235"/>
        <a:ext cx="3727430" cy="537785"/>
      </dsp:txXfrm>
    </dsp:sp>
    <dsp:sp modelId="{11D5005A-1FE0-2D44-A95C-C1B8F74B8D63}">
      <dsp:nvSpPr>
        <dsp:cNvPr id="0" name=""/>
        <dsp:cNvSpPr/>
      </dsp:nvSpPr>
      <dsp:spPr>
        <a:xfrm>
          <a:off x="3364992" y="1251912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Driver usage and development</a:t>
          </a:r>
        </a:p>
      </dsp:txBody>
      <dsp:txXfrm>
        <a:off x="3394085" y="1281005"/>
        <a:ext cx="3727430" cy="537785"/>
      </dsp:txXfrm>
    </dsp:sp>
    <dsp:sp modelId="{069491C4-1F7C-1B4F-8414-48A44A81B412}">
      <dsp:nvSpPr>
        <dsp:cNvPr id="0" name=""/>
        <dsp:cNvSpPr/>
      </dsp:nvSpPr>
      <dsp:spPr>
        <a:xfrm>
          <a:off x="3364992" y="1877683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Overview of filesystems</a:t>
          </a:r>
        </a:p>
      </dsp:txBody>
      <dsp:txXfrm>
        <a:off x="3394085" y="1906776"/>
        <a:ext cx="3727430" cy="537785"/>
      </dsp:txXfrm>
    </dsp:sp>
    <dsp:sp modelId="{67807744-09AE-714D-BE25-8624470FE2D7}">
      <dsp:nvSpPr>
        <dsp:cNvPr id="0" name=""/>
        <dsp:cNvSpPr/>
      </dsp:nvSpPr>
      <dsp:spPr>
        <a:xfrm>
          <a:off x="3364992" y="2503453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FAT</a:t>
          </a:r>
        </a:p>
      </dsp:txBody>
      <dsp:txXfrm>
        <a:off x="3394085" y="2532546"/>
        <a:ext cx="3727430" cy="537785"/>
      </dsp:txXfrm>
    </dsp:sp>
    <dsp:sp modelId="{9FCD3863-5A5C-5F43-B68A-BF2145AA3806}">
      <dsp:nvSpPr>
        <dsp:cNvPr id="0" name=""/>
        <dsp:cNvSpPr/>
      </dsp:nvSpPr>
      <dsp:spPr>
        <a:xfrm>
          <a:off x="3364992" y="3129223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NTFS</a:t>
          </a:r>
        </a:p>
      </dsp:txBody>
      <dsp:txXfrm>
        <a:off x="3394085" y="3158316"/>
        <a:ext cx="3727430" cy="537785"/>
      </dsp:txXfrm>
    </dsp:sp>
    <dsp:sp modelId="{9A92F6A2-21CF-3C4B-85B6-F593ADB9BACF}">
      <dsp:nvSpPr>
        <dsp:cNvPr id="0" name=""/>
        <dsp:cNvSpPr/>
      </dsp:nvSpPr>
      <dsp:spPr>
        <a:xfrm>
          <a:off x="3364992" y="3754994"/>
          <a:ext cx="3785616" cy="59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extfs</a:t>
          </a:r>
        </a:p>
      </dsp:txBody>
      <dsp:txXfrm>
        <a:off x="3394085" y="3784087"/>
        <a:ext cx="3727430" cy="537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F8A41-E6B9-492C-915F-BB1D94D1FBA9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C1006E-3FB1-490C-802C-0D9707053071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97609-12C2-4172-9E0D-87C3665C4EC5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operating system is a complex piece of software but nonetheless a piece of software</a:t>
          </a:r>
        </a:p>
      </dsp:txBody>
      <dsp:txXfrm>
        <a:off x="1945450" y="719"/>
        <a:ext cx="4643240" cy="1684372"/>
      </dsp:txXfrm>
    </dsp:sp>
    <dsp:sp modelId="{140F2CF9-510B-4DE7-B47A-22C6A93FE3A7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B026A7-66EA-4939-8E6D-5FF8862D4D92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5781E-AE6E-45C1-9CF3-51BBCF7264AA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Its focus is the automated management of the resources of the computer</a:t>
          </a:r>
        </a:p>
      </dsp:txBody>
      <dsp:txXfrm>
        <a:off x="1945450" y="2106185"/>
        <a:ext cx="4643240" cy="1684372"/>
      </dsp:txXfrm>
    </dsp:sp>
    <dsp:sp modelId="{5C33B23E-6515-4FBF-9646-8BA0F9956A7F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27DD0C-8025-46D4-841E-58E94474F928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6E80D-F541-4760-A71A-5A4BCFE6DDD8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Modern computers have vast resources and as such this is has become a more complex task</a:t>
          </a:r>
        </a:p>
      </dsp:txBody>
      <dsp:txXfrm>
        <a:off x="1945450" y="4211650"/>
        <a:ext cx="4643240" cy="16843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EF874-A253-3B48-98FE-ACD4B973255B}">
      <dsp:nvSpPr>
        <dsp:cNvPr id="0" name=""/>
        <dsp:cNvSpPr/>
      </dsp:nvSpPr>
      <dsp:spPr>
        <a:xfrm>
          <a:off x="0" y="331793"/>
          <a:ext cx="5393361" cy="12820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8585" tIns="458216" rIns="418585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Like super-user: all powerful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Can execute any machine instruction</a:t>
          </a:r>
          <a:endParaRPr lang="en-US" sz="2200" kern="1200"/>
        </a:p>
      </dsp:txBody>
      <dsp:txXfrm>
        <a:off x="0" y="331793"/>
        <a:ext cx="5393361" cy="1282049"/>
      </dsp:txXfrm>
    </dsp:sp>
    <dsp:sp modelId="{95FA742B-EB20-8848-93BC-F5787EF50990}">
      <dsp:nvSpPr>
        <dsp:cNvPr id="0" name=""/>
        <dsp:cNvSpPr/>
      </dsp:nvSpPr>
      <dsp:spPr>
        <a:xfrm>
          <a:off x="269668" y="7073"/>
          <a:ext cx="3775352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Kernel Mode</a:t>
          </a:r>
          <a:endParaRPr lang="en-US" sz="2200" kern="1200"/>
        </a:p>
      </dsp:txBody>
      <dsp:txXfrm>
        <a:off x="301371" y="38776"/>
        <a:ext cx="3711946" cy="586034"/>
      </dsp:txXfrm>
    </dsp:sp>
    <dsp:sp modelId="{48A5AC8B-E3D6-D841-A6AD-D109AC05B489}">
      <dsp:nvSpPr>
        <dsp:cNvPr id="0" name=""/>
        <dsp:cNvSpPr/>
      </dsp:nvSpPr>
      <dsp:spPr>
        <a:xfrm>
          <a:off x="0" y="2057364"/>
          <a:ext cx="5393361" cy="2286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8585" tIns="458216" rIns="418585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Like ordinary user: limited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Attempts to execute some instructions will TRAP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Attempts to access some memory locations will TRAP</a:t>
          </a:r>
          <a:endParaRPr lang="en-US" sz="2200" kern="1200"/>
        </a:p>
      </dsp:txBody>
      <dsp:txXfrm>
        <a:off x="0" y="2057364"/>
        <a:ext cx="5393361" cy="2286900"/>
      </dsp:txXfrm>
    </dsp:sp>
    <dsp:sp modelId="{5CDBBACA-1438-784D-9B96-02D292F2C534}">
      <dsp:nvSpPr>
        <dsp:cNvPr id="0" name=""/>
        <dsp:cNvSpPr/>
      </dsp:nvSpPr>
      <dsp:spPr>
        <a:xfrm>
          <a:off x="269668" y="1732644"/>
          <a:ext cx="3775352" cy="6494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User Mode</a:t>
          </a:r>
          <a:endParaRPr lang="en-US" sz="2200" kern="1200"/>
        </a:p>
      </dsp:txBody>
      <dsp:txXfrm>
        <a:off x="301371" y="1764347"/>
        <a:ext cx="3711946" cy="5860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DCF21-714B-E542-83E9-DA186EF394C8}">
      <dsp:nvSpPr>
        <dsp:cNvPr id="0" name=""/>
        <dsp:cNvSpPr/>
      </dsp:nvSpPr>
      <dsp:spPr>
        <a:xfrm>
          <a:off x="0" y="3901"/>
          <a:ext cx="5393361" cy="15663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kernel is the key component of the operating system</a:t>
          </a:r>
        </a:p>
      </dsp:txBody>
      <dsp:txXfrm>
        <a:off x="76462" y="80363"/>
        <a:ext cx="5240437" cy="1413413"/>
      </dsp:txXfrm>
    </dsp:sp>
    <dsp:sp modelId="{69F673C5-63C8-E841-B4C2-A537D8F7A070}">
      <dsp:nvSpPr>
        <dsp:cNvPr id="0" name=""/>
        <dsp:cNvSpPr/>
      </dsp:nvSpPr>
      <dsp:spPr>
        <a:xfrm>
          <a:off x="0" y="1650878"/>
          <a:ext cx="5393361" cy="156633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This core component of the operating system houses a number of functional blocks</a:t>
          </a:r>
        </a:p>
      </dsp:txBody>
      <dsp:txXfrm>
        <a:off x="76462" y="1727340"/>
        <a:ext cx="5240437" cy="1413413"/>
      </dsp:txXfrm>
    </dsp:sp>
    <dsp:sp modelId="{8F995136-223D-AF46-BC34-F9EBE38E16F1}">
      <dsp:nvSpPr>
        <dsp:cNvPr id="0" name=""/>
        <dsp:cNvSpPr/>
      </dsp:nvSpPr>
      <dsp:spPr>
        <a:xfrm>
          <a:off x="0" y="3217216"/>
          <a:ext cx="5393361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The task scheduler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File system interaction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Memory manager</a:t>
          </a:r>
        </a:p>
      </dsp:txBody>
      <dsp:txXfrm>
        <a:off x="0" y="3217216"/>
        <a:ext cx="5393361" cy="11302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FFC4BB-BAA4-47E6-B663-7C9F22E60179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BB713-1EA3-48BD-85EB-D5FADB4C2031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6C984-2E79-4C81-A155-40C6E7EDC4C9}">
      <dsp:nvSpPr>
        <dsp:cNvPr id="0" name=""/>
        <dsp:cNvSpPr/>
      </dsp:nvSpPr>
      <dsp:spPr>
        <a:xfrm>
          <a:off x="1172126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file system is a piece of software that is responsible for the management of all of the storage space within a system</a:t>
          </a:r>
        </a:p>
      </dsp:txBody>
      <dsp:txXfrm>
        <a:off x="1172126" y="1727046"/>
        <a:ext cx="2114937" cy="897246"/>
      </dsp:txXfrm>
    </dsp:sp>
    <dsp:sp modelId="{F91F9DDD-DF6E-4950-A786-79E1C75C65FA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63E0D-DF42-4830-95EC-2D1C531EA0CC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36C94-5E97-4CC0-BD8A-B8DD7FBB3DDD}">
      <dsp:nvSpPr>
        <dsp:cNvPr id="0" name=""/>
        <dsp:cNvSpPr/>
      </dsp:nvSpPr>
      <dsp:spPr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There are a number of ways in which an operating system may manage such tasks</a:t>
          </a:r>
        </a:p>
      </dsp:txBody>
      <dsp:txXfrm>
        <a:off x="4745088" y="1727046"/>
        <a:ext cx="2114937" cy="897246"/>
      </dsp:txXfrm>
    </dsp:sp>
    <dsp:sp modelId="{127BE214-D5E3-4DBB-8BEB-A411F686118F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A709B-DDD5-49F1-9A9A-27BF466A79C9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F73BE-7E53-4B2F-9ACF-78CA95150EB7}">
      <dsp:nvSpPr>
        <dsp:cNvPr id="0" name=""/>
        <dsp:cNvSpPr/>
      </dsp:nvSpPr>
      <dsp:spPr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Each modern operating system includes a means for handling many of these filesystems</a:t>
          </a:r>
        </a:p>
      </dsp:txBody>
      <dsp:txXfrm>
        <a:off x="8318049" y="1727046"/>
        <a:ext cx="2114937" cy="8972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2F6AB-9C75-FA4E-97E2-1A13FDA0D46A}">
      <dsp:nvSpPr>
        <dsp:cNvPr id="0" name=""/>
        <dsp:cNvSpPr/>
      </dsp:nvSpPr>
      <dsp:spPr>
        <a:xfrm>
          <a:off x="0" y="1078523"/>
          <a:ext cx="6263640" cy="128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354076" rIns="4861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One of the oldest and most universal file systems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Available on almost all systems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FAT8,FAT12,FAT16,FAT32,exFAT</a:t>
          </a:r>
        </a:p>
      </dsp:txBody>
      <dsp:txXfrm>
        <a:off x="0" y="1078523"/>
        <a:ext cx="6263640" cy="1285200"/>
      </dsp:txXfrm>
    </dsp:sp>
    <dsp:sp modelId="{2A249DE2-1298-5A47-83FE-6FEFBF6F4A89}">
      <dsp:nvSpPr>
        <dsp:cNvPr id="0" name=""/>
        <dsp:cNvSpPr/>
      </dsp:nvSpPr>
      <dsp:spPr>
        <a:xfrm>
          <a:off x="313182" y="827603"/>
          <a:ext cx="4384548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File allocation System</a:t>
          </a:r>
        </a:p>
      </dsp:txBody>
      <dsp:txXfrm>
        <a:off x="337680" y="852101"/>
        <a:ext cx="4335552" cy="452844"/>
      </dsp:txXfrm>
    </dsp:sp>
    <dsp:sp modelId="{D042AEE7-D9EB-2846-816A-6994C2E19A6D}">
      <dsp:nvSpPr>
        <dsp:cNvPr id="0" name=""/>
        <dsp:cNvSpPr/>
      </dsp:nvSpPr>
      <dsp:spPr>
        <a:xfrm>
          <a:off x="0" y="2706443"/>
          <a:ext cx="626364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4EA630-E614-AD4C-98FE-BAFF0FF05A70}">
      <dsp:nvSpPr>
        <dsp:cNvPr id="0" name=""/>
        <dsp:cNvSpPr/>
      </dsp:nvSpPr>
      <dsp:spPr>
        <a:xfrm>
          <a:off x="313182" y="2455523"/>
          <a:ext cx="4384548" cy="50184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Developed by Microsoft</a:t>
          </a:r>
        </a:p>
      </dsp:txBody>
      <dsp:txXfrm>
        <a:off x="337680" y="2480021"/>
        <a:ext cx="4335552" cy="452844"/>
      </dsp:txXfrm>
    </dsp:sp>
    <dsp:sp modelId="{901CAC4D-FDBD-0145-B8EC-57241B1148E3}">
      <dsp:nvSpPr>
        <dsp:cNvPr id="0" name=""/>
        <dsp:cNvSpPr/>
      </dsp:nvSpPr>
      <dsp:spPr>
        <a:xfrm>
          <a:off x="0" y="3477563"/>
          <a:ext cx="626364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1FC752-03E2-4547-91DB-83EC83D67FDA}">
      <dsp:nvSpPr>
        <dsp:cNvPr id="0" name=""/>
        <dsp:cNvSpPr/>
      </dsp:nvSpPr>
      <dsp:spPr>
        <a:xfrm>
          <a:off x="313182" y="3226643"/>
          <a:ext cx="4384548" cy="50184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Included in MSDOS</a:t>
          </a:r>
        </a:p>
      </dsp:txBody>
      <dsp:txXfrm>
        <a:off x="337680" y="3251141"/>
        <a:ext cx="4335552" cy="452844"/>
      </dsp:txXfrm>
    </dsp:sp>
    <dsp:sp modelId="{78C4DDC4-C24B-8341-B82E-286BF5342737}">
      <dsp:nvSpPr>
        <dsp:cNvPr id="0" name=""/>
        <dsp:cNvSpPr/>
      </dsp:nvSpPr>
      <dsp:spPr>
        <a:xfrm>
          <a:off x="0" y="4248684"/>
          <a:ext cx="626364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10E33-B882-FC46-A16E-3869E115CF25}">
      <dsp:nvSpPr>
        <dsp:cNvPr id="0" name=""/>
        <dsp:cNvSpPr/>
      </dsp:nvSpPr>
      <dsp:spPr>
        <a:xfrm>
          <a:off x="313182" y="3997764"/>
          <a:ext cx="4384548" cy="5018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Particularly useful for smaller storage devices</a:t>
          </a:r>
        </a:p>
      </dsp:txBody>
      <dsp:txXfrm>
        <a:off x="337680" y="4022262"/>
        <a:ext cx="4335552" cy="4528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D1BC7-79D0-4AE5-9D4D-1F8613B24FB6}">
      <dsp:nvSpPr>
        <dsp:cNvPr id="0" name=""/>
        <dsp:cNvSpPr/>
      </dsp:nvSpPr>
      <dsp:spPr>
        <a:xfrm>
          <a:off x="0" y="2284"/>
          <a:ext cx="6263640" cy="11579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B14B1-D633-4056-ADDE-A770F8B550F7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4DDBE-95D6-4279-A943-C0BC8E06FEA8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All storage is based upon their entry in a table where location is listed against the data to be stored</a:t>
          </a:r>
        </a:p>
      </dsp:txBody>
      <dsp:txXfrm>
        <a:off x="1337397" y="2284"/>
        <a:ext cx="4926242" cy="1157919"/>
      </dsp:txXfrm>
    </dsp:sp>
    <dsp:sp modelId="{975027CD-C865-49A0-A9E9-302EAFE03844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4567E-7234-4E78-9667-1A438065F03A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490B22-97DD-470A-BEE9-1F22B713B750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Depending on the version be used there will be multiple copies of this table (The file allocation table)</a:t>
          </a:r>
        </a:p>
      </dsp:txBody>
      <dsp:txXfrm>
        <a:off x="1337397" y="1449684"/>
        <a:ext cx="4926242" cy="1157919"/>
      </dsp:txXfrm>
    </dsp:sp>
    <dsp:sp modelId="{F3304FC9-D8FF-48A6-91F1-F35BF4AC6756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C3720-9E11-4843-9286-59554362DE65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C4C91-7D28-47EE-852A-79BD7611F762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Directories may be created</a:t>
          </a:r>
        </a:p>
      </dsp:txBody>
      <dsp:txXfrm>
        <a:off x="1337397" y="2897083"/>
        <a:ext cx="4926242" cy="1157919"/>
      </dsp:txXfrm>
    </dsp:sp>
    <dsp:sp modelId="{EF2DCA27-1026-4E72-96C5-66AEC2F307FA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389CC-7AF3-4484-961C-7811FF9B4D5C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49E6E-5C6F-487F-8849-BAA7C932E060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Files listed against directories by means of memory reference</a:t>
          </a:r>
        </a:p>
      </dsp:txBody>
      <dsp:txXfrm>
        <a:off x="1337397" y="4344483"/>
        <a:ext cx="4926242" cy="115791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0D195-49F2-419A-B801-191B4246BFDF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E7D23-B91D-4F0E-9D46-49A6AD5362FF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Fragmentation</a:t>
          </a:r>
        </a:p>
      </dsp:txBody>
      <dsp:txXfrm>
        <a:off x="100682" y="2427484"/>
        <a:ext cx="2370489" cy="720000"/>
      </dsp:txXfrm>
    </dsp:sp>
    <dsp:sp modelId="{E7334713-626D-4E13-BE3F-3356F603D0A8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ECEA6-6FF5-4F01-BFF0-FC6975F1708A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Limited address space</a:t>
          </a:r>
        </a:p>
      </dsp:txBody>
      <dsp:txXfrm>
        <a:off x="2886007" y="2427484"/>
        <a:ext cx="2370489" cy="720000"/>
      </dsp:txXfrm>
    </dsp:sp>
    <dsp:sp modelId="{E8E73B56-A373-4A7E-BF5B-C47E1A8FE3E1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F5E81E-9C0E-4EDC-94BB-8FABE82AE1C1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Limited file name sizes</a:t>
          </a:r>
        </a:p>
      </dsp:txBody>
      <dsp:txXfrm>
        <a:off x="5671332" y="2427484"/>
        <a:ext cx="2370489" cy="720000"/>
      </dsp:txXfrm>
    </dsp:sp>
    <dsp:sp modelId="{026FB95C-C514-4E12-9D36-119968B92BD0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CA4A7-FEA5-4070-8AD5-CEA2B3E7F71E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Cluster sizes</a:t>
          </a:r>
        </a:p>
      </dsp:txBody>
      <dsp:txXfrm>
        <a:off x="8456657" y="2427484"/>
        <a:ext cx="2370489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D72E4-FEFD-42F9-ACBB-4923D2887B48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D7B74-AAF6-4678-AFF8-A8F60CC18B04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With the development of its platforms, Microsoft introduced another form of file system</a:t>
          </a:r>
        </a:p>
      </dsp:txBody>
      <dsp:txXfrm>
        <a:off x="59990" y="2654049"/>
        <a:ext cx="3226223" cy="720000"/>
      </dsp:txXfrm>
    </dsp:sp>
    <dsp:sp modelId="{D5F554BE-BE82-4685-B42D-C595E24AC581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3AC0C-51F0-4E9A-875E-103516B8697D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 development occurred as a result of the need to develop solutions for ever expanding developments in technology</a:t>
          </a:r>
        </a:p>
      </dsp:txBody>
      <dsp:txXfrm>
        <a:off x="3850802" y="2654049"/>
        <a:ext cx="3226223" cy="720000"/>
      </dsp:txXfrm>
    </dsp:sp>
    <dsp:sp modelId="{BD49F6B3-74BC-47E7-BE7C-83C9BD9B2195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3EF6C-60EE-4D4C-A2AE-7D32725835F8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Realised by the NT File systems in 1993</a:t>
          </a:r>
        </a:p>
      </dsp:txBody>
      <dsp:txXfrm>
        <a:off x="7641615" y="2654049"/>
        <a:ext cx="3226223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35494-F743-B74B-B9A1-AC86B421324C}">
      <dsp:nvSpPr>
        <dsp:cNvPr id="0" name=""/>
        <dsp:cNvSpPr/>
      </dsp:nvSpPr>
      <dsp:spPr>
        <a:xfrm>
          <a:off x="0" y="9144"/>
          <a:ext cx="5257800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main filesystem used in all major versions of windows to succeed Windows 95</a:t>
          </a:r>
        </a:p>
      </dsp:txBody>
      <dsp:txXfrm>
        <a:off x="64425" y="73569"/>
        <a:ext cx="5128950" cy="1190909"/>
      </dsp:txXfrm>
    </dsp:sp>
    <dsp:sp modelId="{ED08340F-24E7-3547-989B-86DB69264EC7}">
      <dsp:nvSpPr>
        <dsp:cNvPr id="0" name=""/>
        <dsp:cNvSpPr/>
      </dsp:nvSpPr>
      <dsp:spPr>
        <a:xfrm>
          <a:off x="0" y="1398024"/>
          <a:ext cx="5257800" cy="131975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Solves some of the detriments described for FAT</a:t>
          </a:r>
        </a:p>
      </dsp:txBody>
      <dsp:txXfrm>
        <a:off x="64425" y="1462449"/>
        <a:ext cx="5128950" cy="1190909"/>
      </dsp:txXfrm>
    </dsp:sp>
    <dsp:sp modelId="{82514713-6612-E849-A4E6-0D261587F468}">
      <dsp:nvSpPr>
        <dsp:cNvPr id="0" name=""/>
        <dsp:cNvSpPr/>
      </dsp:nvSpPr>
      <dsp:spPr>
        <a:xfrm>
          <a:off x="0" y="2786904"/>
          <a:ext cx="5257800" cy="131975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Introduces special characters for file names</a:t>
          </a:r>
        </a:p>
      </dsp:txBody>
      <dsp:txXfrm>
        <a:off x="64425" y="2851329"/>
        <a:ext cx="5128950" cy="1190909"/>
      </dsp:txXfrm>
    </dsp:sp>
    <dsp:sp modelId="{6A10F30A-FCE9-7140-92B3-86D623FEA534}">
      <dsp:nvSpPr>
        <dsp:cNvPr id="0" name=""/>
        <dsp:cNvSpPr/>
      </dsp:nvSpPr>
      <dsp:spPr>
        <a:xfrm>
          <a:off x="0" y="4175784"/>
          <a:ext cx="5257800" cy="131975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Provides Privilege levels for files</a:t>
          </a:r>
        </a:p>
      </dsp:txBody>
      <dsp:txXfrm>
        <a:off x="64425" y="4240209"/>
        <a:ext cx="5128950" cy="119090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ACF076-3F00-4F6B-A166-176477889E4E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A0E67-0FBF-401F-975C-9EF066BF3F66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4193B-D4C1-45CA-AF86-25CEDB42572D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Larger file sizes</a:t>
          </a:r>
        </a:p>
      </dsp:txBody>
      <dsp:txXfrm>
        <a:off x="333914" y="2456402"/>
        <a:ext cx="1800000" cy="720000"/>
      </dsp:txXfrm>
    </dsp:sp>
    <dsp:sp modelId="{48AB0A48-9658-4143-91C7-C5E81F176E0F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E46EA-FC29-4055-BBD6-B2F18C76E6A0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20890-E94B-4D8B-8119-29056E0B4DDD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Address up to 16 EiB</a:t>
          </a:r>
        </a:p>
      </dsp:txBody>
      <dsp:txXfrm>
        <a:off x="2448914" y="2456402"/>
        <a:ext cx="1800000" cy="720000"/>
      </dsp:txXfrm>
    </dsp:sp>
    <dsp:sp modelId="{204B25EF-ED2E-43E7-85E2-57EDB305F490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7F5D6-FED5-431C-AF5F-173942098B32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FCD33-650B-4512-9119-4B4DCAF994C8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Reliability</a:t>
          </a:r>
        </a:p>
      </dsp:txBody>
      <dsp:txXfrm>
        <a:off x="4563914" y="2456402"/>
        <a:ext cx="1800000" cy="720000"/>
      </dsp:txXfrm>
    </dsp:sp>
    <dsp:sp modelId="{6123C5C4-A50C-450C-9260-32BE6BC8ABD4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A808C9-6527-4F4E-990D-3B15C2678DE0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09FF4-352B-4ECC-8640-8F619BE4327C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Security</a:t>
          </a:r>
        </a:p>
      </dsp:txBody>
      <dsp:txXfrm>
        <a:off x="6678914" y="2456402"/>
        <a:ext cx="1800000" cy="720000"/>
      </dsp:txXfrm>
    </dsp:sp>
    <dsp:sp modelId="{800B0F36-3E9C-44A7-9DAF-66491FB01EA2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D94EC-A370-4703-8AC5-023064080599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6C349-F4C9-4C7F-95E5-8D44870CB093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More accurate storage usage</a:t>
          </a:r>
        </a:p>
      </dsp:txBody>
      <dsp:txXfrm>
        <a:off x="8793914" y="2456402"/>
        <a:ext cx="18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54B79-5788-49B8-A041-D34D10D78B45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9FD52E-C38C-497E-8F9E-0614B411A8A2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4FE466-A61E-419F-B726-DB0982AAC4E6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file is considered if it spans multiple clusters on disk that are not contiguous</a:t>
          </a:r>
        </a:p>
      </dsp:txBody>
      <dsp:txXfrm>
        <a:off x="1435590" y="531"/>
        <a:ext cx="9080009" cy="1242935"/>
      </dsp:txXfrm>
    </dsp:sp>
    <dsp:sp modelId="{2B45C5B4-532C-4A29-A06B-7905E320518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0677BE-C1D4-41D3-8F2F-03D380F08613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BDEFF-C358-462C-A412-E2D2F1D28D3D}">
      <dsp:nvSpPr>
        <dsp:cNvPr id="0" name=""/>
        <dsp:cNvSpPr/>
      </dsp:nvSpPr>
      <dsp:spPr>
        <a:xfrm>
          <a:off x="1435590" y="1554201"/>
          <a:ext cx="47320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Fragmentation occurs as a result of normal file operations on disk</a:t>
          </a:r>
        </a:p>
      </dsp:txBody>
      <dsp:txXfrm>
        <a:off x="1435590" y="1554201"/>
        <a:ext cx="4732020" cy="1242935"/>
      </dsp:txXfrm>
    </dsp:sp>
    <dsp:sp modelId="{E12A8BBE-9FEE-4C03-89D3-760F5E9D5A7D}">
      <dsp:nvSpPr>
        <dsp:cNvPr id="0" name=""/>
        <dsp:cNvSpPr/>
      </dsp:nvSpPr>
      <dsp:spPr>
        <a:xfrm>
          <a:off x="6167610" y="1554201"/>
          <a:ext cx="434798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problem is seen with FAT also</a:t>
          </a:r>
        </a:p>
      </dsp:txBody>
      <dsp:txXfrm>
        <a:off x="6167610" y="1554201"/>
        <a:ext cx="4347989" cy="1242935"/>
      </dsp:txXfrm>
    </dsp:sp>
    <dsp:sp modelId="{D9A1B3B2-244D-47AD-9924-9D807A27EF9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00268C-2876-463E-A009-7653F17FC2DB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9C3C0-E96C-427D-95FA-528B68642F5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Windows includes a tool for the movement of clusters to reorganize stored files</a:t>
          </a:r>
        </a:p>
      </dsp:txBody>
      <dsp:txXfrm>
        <a:off x="1435590" y="3107870"/>
        <a:ext cx="9080009" cy="124293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A746A-568B-4EA4-B046-F46F2AD200BE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279D4-C4BC-477A-95AB-A093E00E607E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F8EA0-9021-4E1A-84B1-A439D5D3C751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Linux is largely an open-source operating system</a:t>
          </a:r>
        </a:p>
      </dsp:txBody>
      <dsp:txXfrm>
        <a:off x="75768" y="3053169"/>
        <a:ext cx="3093750" cy="720000"/>
      </dsp:txXfrm>
    </dsp:sp>
    <dsp:sp modelId="{D032959D-CB52-4418-BCE3-4BB3C7FA5FAC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15A7C-0385-47E6-81C2-738F40DCBCDF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187D9-3012-4A2D-8EEB-DCF86C09B7FF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As part of this operating system, it is possible to select from an array of file systems when setting up</a:t>
          </a:r>
        </a:p>
      </dsp:txBody>
      <dsp:txXfrm>
        <a:off x="3710925" y="3053169"/>
        <a:ext cx="3093750" cy="720000"/>
      </dsp:txXfrm>
    </dsp:sp>
    <dsp:sp modelId="{767B3B67-815D-4C5A-BBAC-F63FF2D35D25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217D5F-AEBC-436F-B5D0-BBCD3DDE1E2A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94774-2DC0-473F-8BFF-21AEF5282E3A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The most common of these within modern variants of Linux is that of the Extended File System or EXT based file systems</a:t>
          </a:r>
        </a:p>
      </dsp:txBody>
      <dsp:txXfrm>
        <a:off x="7346081" y="3053169"/>
        <a:ext cx="309375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DF3BF6-B254-409D-B167-E5D30E4E1552}">
      <dsp:nvSpPr>
        <dsp:cNvPr id="0" name=""/>
        <dsp:cNvSpPr/>
      </dsp:nvSpPr>
      <dsp:spPr>
        <a:xfrm>
          <a:off x="0" y="2312"/>
          <a:ext cx="6269038" cy="11721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64EC4E-0CB9-4A67-A0F1-AA541A7B039C}">
      <dsp:nvSpPr>
        <dsp:cNvPr id="0" name=""/>
        <dsp:cNvSpPr/>
      </dsp:nvSpPr>
      <dsp:spPr>
        <a:xfrm>
          <a:off x="354561" y="266036"/>
          <a:ext cx="644657" cy="64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E67E2-4258-4AB5-9A23-AC0882742F84}">
      <dsp:nvSpPr>
        <dsp:cNvPr id="0" name=""/>
        <dsp:cNvSpPr/>
      </dsp:nvSpPr>
      <dsp:spPr>
        <a:xfrm>
          <a:off x="1353781" y="2312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First version of the EXT filesystem was developed in 1994</a:t>
          </a:r>
        </a:p>
      </dsp:txBody>
      <dsp:txXfrm>
        <a:off x="1353781" y="2312"/>
        <a:ext cx="4915256" cy="1172105"/>
      </dsp:txXfrm>
    </dsp:sp>
    <dsp:sp modelId="{C0DCC299-451B-40C1-ACE0-501AE4B5A28E}">
      <dsp:nvSpPr>
        <dsp:cNvPr id="0" name=""/>
        <dsp:cNvSpPr/>
      </dsp:nvSpPr>
      <dsp:spPr>
        <a:xfrm>
          <a:off x="0" y="1467444"/>
          <a:ext cx="6269038" cy="11721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25B883-902B-4FCA-8F71-4D6A417369CB}">
      <dsp:nvSpPr>
        <dsp:cNvPr id="0" name=""/>
        <dsp:cNvSpPr/>
      </dsp:nvSpPr>
      <dsp:spPr>
        <a:xfrm>
          <a:off x="354561" y="1731167"/>
          <a:ext cx="644657" cy="64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6610C-DC1D-455B-AAEA-358FDC11D358}">
      <dsp:nvSpPr>
        <dsp:cNvPr id="0" name=""/>
        <dsp:cNvSpPr/>
      </dsp:nvSpPr>
      <dsp:spPr>
        <a:xfrm>
          <a:off x="1353781" y="1467444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Developed in parallel to the Linux operating system </a:t>
          </a:r>
        </a:p>
      </dsp:txBody>
      <dsp:txXfrm>
        <a:off x="1353781" y="1467444"/>
        <a:ext cx="4915256" cy="1172105"/>
      </dsp:txXfrm>
    </dsp:sp>
    <dsp:sp modelId="{B1735FDF-B0B6-49AF-8B8C-8892D220D78E}">
      <dsp:nvSpPr>
        <dsp:cNvPr id="0" name=""/>
        <dsp:cNvSpPr/>
      </dsp:nvSpPr>
      <dsp:spPr>
        <a:xfrm>
          <a:off x="0" y="2932575"/>
          <a:ext cx="6269038" cy="11721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44E3C-6BA6-435C-B479-6241627D503A}">
      <dsp:nvSpPr>
        <dsp:cNvPr id="0" name=""/>
        <dsp:cNvSpPr/>
      </dsp:nvSpPr>
      <dsp:spPr>
        <a:xfrm>
          <a:off x="354561" y="3196299"/>
          <a:ext cx="644657" cy="64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03012-3967-4A2A-9EE1-2BD6E2DCD21F}">
      <dsp:nvSpPr>
        <dsp:cNvPr id="0" name=""/>
        <dsp:cNvSpPr/>
      </dsp:nvSpPr>
      <dsp:spPr>
        <a:xfrm>
          <a:off x="1353781" y="2932575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Multiple variants increasing addressable range and developing upon flexibility</a:t>
          </a:r>
        </a:p>
      </dsp:txBody>
      <dsp:txXfrm>
        <a:off x="1353781" y="2932575"/>
        <a:ext cx="4915256" cy="1172105"/>
      </dsp:txXfrm>
    </dsp:sp>
    <dsp:sp modelId="{6D249439-B803-4651-9E60-73844AE86182}">
      <dsp:nvSpPr>
        <dsp:cNvPr id="0" name=""/>
        <dsp:cNvSpPr/>
      </dsp:nvSpPr>
      <dsp:spPr>
        <a:xfrm>
          <a:off x="0" y="4397707"/>
          <a:ext cx="6269038" cy="11721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84999-000A-4677-B00B-01B94568BF4A}">
      <dsp:nvSpPr>
        <dsp:cNvPr id="0" name=""/>
        <dsp:cNvSpPr/>
      </dsp:nvSpPr>
      <dsp:spPr>
        <a:xfrm>
          <a:off x="354561" y="4661430"/>
          <a:ext cx="644657" cy="6446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DB396-E4DE-4EC0-ABC0-7605984907F7}">
      <dsp:nvSpPr>
        <dsp:cNvPr id="0" name=""/>
        <dsp:cNvSpPr/>
      </dsp:nvSpPr>
      <dsp:spPr>
        <a:xfrm>
          <a:off x="1353781" y="4397707"/>
          <a:ext cx="2821067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Journaling introduced in EXT3 :</a:t>
          </a:r>
        </a:p>
      </dsp:txBody>
      <dsp:txXfrm>
        <a:off x="1353781" y="4397707"/>
        <a:ext cx="2821067" cy="1172105"/>
      </dsp:txXfrm>
    </dsp:sp>
    <dsp:sp modelId="{3C89E0F4-6E5C-4E6C-8E6C-C89F58C6B828}">
      <dsp:nvSpPr>
        <dsp:cNvPr id="0" name=""/>
        <dsp:cNvSpPr/>
      </dsp:nvSpPr>
      <dsp:spPr>
        <a:xfrm>
          <a:off x="4174848" y="4397707"/>
          <a:ext cx="2094189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writing of all changes to be made to a temporary storage are on disk before permanently cementing these at a later point (think safely remove!)</a:t>
          </a:r>
        </a:p>
      </dsp:txBody>
      <dsp:txXfrm>
        <a:off x="4174848" y="4397707"/>
        <a:ext cx="2094189" cy="117210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F9B88D-1667-4126-B9DA-174F7AC94E8C}">
      <dsp:nvSpPr>
        <dsp:cNvPr id="0" name=""/>
        <dsp:cNvSpPr/>
      </dsp:nvSpPr>
      <dsp:spPr>
        <a:xfrm>
          <a:off x="0" y="1780"/>
          <a:ext cx="6263640" cy="7587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AB454-210A-4C9B-83D8-5FC8A5529E57}">
      <dsp:nvSpPr>
        <dsp:cNvPr id="0" name=""/>
        <dsp:cNvSpPr/>
      </dsp:nvSpPr>
      <dsp:spPr>
        <a:xfrm>
          <a:off x="229529" y="172505"/>
          <a:ext cx="417326" cy="417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46BD8-C3E8-416B-9730-6A9761D3D3DE}">
      <dsp:nvSpPr>
        <dsp:cNvPr id="0" name=""/>
        <dsp:cNvSpPr/>
      </dsp:nvSpPr>
      <dsp:spPr>
        <a:xfrm>
          <a:off x="876386" y="1780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fork of EXT3</a:t>
          </a:r>
        </a:p>
      </dsp:txBody>
      <dsp:txXfrm>
        <a:off x="876386" y="1780"/>
        <a:ext cx="5387253" cy="758776"/>
      </dsp:txXfrm>
    </dsp:sp>
    <dsp:sp modelId="{AE3A067D-AEA8-43CB-8C58-F6B6D78E6420}">
      <dsp:nvSpPr>
        <dsp:cNvPr id="0" name=""/>
        <dsp:cNvSpPr/>
      </dsp:nvSpPr>
      <dsp:spPr>
        <a:xfrm>
          <a:off x="0" y="950250"/>
          <a:ext cx="6263640" cy="7587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14371-78FD-44A2-8655-F653D1AF329A}">
      <dsp:nvSpPr>
        <dsp:cNvPr id="0" name=""/>
        <dsp:cNvSpPr/>
      </dsp:nvSpPr>
      <dsp:spPr>
        <a:xfrm>
          <a:off x="229529" y="1120975"/>
          <a:ext cx="417326" cy="417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3896C-F0E9-49F6-B463-FF2070F1DAF2}">
      <dsp:nvSpPr>
        <dsp:cNvPr id="0" name=""/>
        <dsp:cNvSpPr/>
      </dsp:nvSpPr>
      <dsp:spPr>
        <a:xfrm>
          <a:off x="876386" y="950250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Journaling upgrade to include checksums</a:t>
          </a:r>
        </a:p>
      </dsp:txBody>
      <dsp:txXfrm>
        <a:off x="876386" y="950250"/>
        <a:ext cx="5387253" cy="758776"/>
      </dsp:txXfrm>
    </dsp:sp>
    <dsp:sp modelId="{8F579F35-EE46-434B-A26F-6D5B335C83D9}">
      <dsp:nvSpPr>
        <dsp:cNvPr id="0" name=""/>
        <dsp:cNvSpPr/>
      </dsp:nvSpPr>
      <dsp:spPr>
        <a:xfrm>
          <a:off x="0" y="1898720"/>
          <a:ext cx="6263640" cy="7587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A38311-D4DA-4E41-8BDF-7A1523A77FDA}">
      <dsp:nvSpPr>
        <dsp:cNvPr id="0" name=""/>
        <dsp:cNvSpPr/>
      </dsp:nvSpPr>
      <dsp:spPr>
        <a:xfrm>
          <a:off x="229529" y="2069445"/>
          <a:ext cx="417326" cy="417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1B6A4-D2EF-47EF-8F1C-9B767AEEA752}">
      <dsp:nvSpPr>
        <dsp:cNvPr id="0" name=""/>
        <dsp:cNvSpPr/>
      </dsp:nvSpPr>
      <dsp:spPr>
        <a:xfrm>
          <a:off x="876386" y="1898720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Introduced the idea of Linear block array layout</a:t>
          </a:r>
        </a:p>
      </dsp:txBody>
      <dsp:txXfrm>
        <a:off x="876386" y="1898720"/>
        <a:ext cx="5387253" cy="758776"/>
      </dsp:txXfrm>
    </dsp:sp>
    <dsp:sp modelId="{47214E29-D85B-48C6-986B-1008E55BCC72}">
      <dsp:nvSpPr>
        <dsp:cNvPr id="0" name=""/>
        <dsp:cNvSpPr/>
      </dsp:nvSpPr>
      <dsp:spPr>
        <a:xfrm>
          <a:off x="0" y="2847191"/>
          <a:ext cx="6263640" cy="75877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B4FDDC-C4BD-4FC4-BB42-AC5FB21D1A41}">
      <dsp:nvSpPr>
        <dsp:cNvPr id="0" name=""/>
        <dsp:cNvSpPr/>
      </dsp:nvSpPr>
      <dsp:spPr>
        <a:xfrm>
          <a:off x="229529" y="3017915"/>
          <a:ext cx="417326" cy="417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2A52E-71BB-48CE-A3C8-89B1609C0829}">
      <dsp:nvSpPr>
        <dsp:cNvPr id="0" name=""/>
        <dsp:cNvSpPr/>
      </dsp:nvSpPr>
      <dsp:spPr>
        <a:xfrm>
          <a:off x="876386" y="2847191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Includes the concept of a superblock to house the relevant addressing information</a:t>
          </a:r>
        </a:p>
      </dsp:txBody>
      <dsp:txXfrm>
        <a:off x="876386" y="2847191"/>
        <a:ext cx="5387253" cy="758776"/>
      </dsp:txXfrm>
    </dsp:sp>
    <dsp:sp modelId="{DEBA5A48-652F-458B-8AD4-EB27463715E9}">
      <dsp:nvSpPr>
        <dsp:cNvPr id="0" name=""/>
        <dsp:cNvSpPr/>
      </dsp:nvSpPr>
      <dsp:spPr>
        <a:xfrm>
          <a:off x="0" y="3795661"/>
          <a:ext cx="6263640" cy="75877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EB712-8595-48BA-9923-9A506D23CFD5}">
      <dsp:nvSpPr>
        <dsp:cNvPr id="0" name=""/>
        <dsp:cNvSpPr/>
      </dsp:nvSpPr>
      <dsp:spPr>
        <a:xfrm>
          <a:off x="229529" y="3966385"/>
          <a:ext cx="417326" cy="4173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D27A0-1680-42FD-8484-6330E8A3E3F1}">
      <dsp:nvSpPr>
        <dsp:cNvPr id="0" name=""/>
        <dsp:cNvSpPr/>
      </dsp:nvSpPr>
      <dsp:spPr>
        <a:xfrm>
          <a:off x="876386" y="3795661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i-nodes contain file attributes</a:t>
          </a:r>
        </a:p>
      </dsp:txBody>
      <dsp:txXfrm>
        <a:off x="876386" y="3795661"/>
        <a:ext cx="5387253" cy="758776"/>
      </dsp:txXfrm>
    </dsp:sp>
    <dsp:sp modelId="{6A05E6A5-6562-4F1D-955B-0A08421B97CB}">
      <dsp:nvSpPr>
        <dsp:cNvPr id="0" name=""/>
        <dsp:cNvSpPr/>
      </dsp:nvSpPr>
      <dsp:spPr>
        <a:xfrm>
          <a:off x="0" y="4744131"/>
          <a:ext cx="6263640" cy="7587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3FD2-DAAE-44C5-813F-5427B5645024}">
      <dsp:nvSpPr>
        <dsp:cNvPr id="0" name=""/>
        <dsp:cNvSpPr/>
      </dsp:nvSpPr>
      <dsp:spPr>
        <a:xfrm>
          <a:off x="229529" y="4914855"/>
          <a:ext cx="417326" cy="41732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7EA4E-CD52-4C53-BAB0-04DC926B3E85}">
      <dsp:nvSpPr>
        <dsp:cNvPr id="0" name=""/>
        <dsp:cNvSpPr/>
      </dsp:nvSpPr>
      <dsp:spPr>
        <a:xfrm>
          <a:off x="876386" y="4744131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Data blocks house the file data</a:t>
          </a:r>
        </a:p>
      </dsp:txBody>
      <dsp:txXfrm>
        <a:off x="876386" y="4744131"/>
        <a:ext cx="5387253" cy="75877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F4ED36-7C8E-43B7-84E1-82B584EF3A63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5C4188-A493-413D-A09F-F15EF4398F03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1C93E-59D0-4AF5-8DF3-1C4525CCB94A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48-bit block addressing</a:t>
          </a:r>
        </a:p>
      </dsp:txBody>
      <dsp:txXfrm>
        <a:off x="1429899" y="2442"/>
        <a:ext cx="5083704" cy="1238008"/>
      </dsp:txXfrm>
    </dsp:sp>
    <dsp:sp modelId="{D55531A3-2B09-46FE-A8F4-9737414F238E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45937D-7167-43CC-BA21-AF8970172BF9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28CDF-F4BA-42D9-AE11-17B058431C3C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16TiB maximum file size</a:t>
          </a:r>
        </a:p>
      </dsp:txBody>
      <dsp:txXfrm>
        <a:off x="1429899" y="1549953"/>
        <a:ext cx="5083704" cy="1238008"/>
      </dsp:txXfrm>
    </dsp:sp>
    <dsp:sp modelId="{EE1540F8-31CB-4875-9038-82A81060A62F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B81B2-BB10-44FE-A4A1-171B3662C80F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9BACD-12FA-4B61-8C33-4AB6DFF7ABA2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Unlimited number of subdirectories</a:t>
          </a:r>
        </a:p>
      </dsp:txBody>
      <dsp:txXfrm>
        <a:off x="1429899" y="3097464"/>
        <a:ext cx="5083704" cy="1238008"/>
      </dsp:txXfrm>
    </dsp:sp>
    <dsp:sp modelId="{FD43E5E8-5F0B-4F4D-874E-A8C5804BFA43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D41F7-35A8-4C80-8AC5-C3E1BB425581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62F3C-9079-4494-BCF5-57C105217B04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Delayed allocation reduces cpu intensity</a:t>
          </a:r>
        </a:p>
      </dsp:txBody>
      <dsp:txXfrm>
        <a:off x="1429899" y="4644974"/>
        <a:ext cx="5083704" cy="1238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AC435-595A-1D45-85B5-8C3E74337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BA1B77-5964-FC4C-ADD3-FF1295B6E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DDDCC-E770-344A-B4F3-C09BA472D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93A46-6ABB-5C48-BCCC-162C5D1CB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DAA9C-2324-9748-8B77-A8604C29D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889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6CAA0-8832-D145-800F-6F01B3FD8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FC8EC-CC5E-0342-BBE6-BD0EA4F68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D3F9D-D7BB-654A-81AC-C053A52AF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D642D-00ED-7745-B883-7FCEDCFDB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88078-7378-F34E-A09E-4DC04B20D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802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2FA2B-8FC0-C948-A22A-567010E03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04AD63-7F28-5648-957C-CC653252AC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D4CA4-5D32-564A-9586-426B754F1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68258-C427-EB43-8EA3-937B6956C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18181-6B5D-C540-A973-6A44ECE3B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917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C30CC-A230-C241-B482-86E40F6C6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6FD09-354D-4441-AC1E-3B5785E4DF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806783-4BBB-0E4A-9446-525BD9E72B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0A14B5-02D9-B046-87AC-CDAD0AA34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BDDCD-BD45-9B4E-A843-EE40B7CD0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F475B5-A108-F14F-B9FD-B54AE34E5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701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1EF3D-5673-E543-937D-7F29B4BC9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B9A0D-561F-144D-8325-9FE7999647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11320-2E84-EB43-A66C-4A933A9AC2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65D9A-1522-3A48-8713-0EC58644A4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FE516F-6A20-254B-AD21-37EE9B36FC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E6A806-DA51-C04C-9FD4-CF6255859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C8A2DB-8FE6-1546-B853-0317DA3AE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0C8973-1011-5346-B547-78D8313C6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52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8688D-5246-7F46-AB44-BFC07CF47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0559C2-1164-2945-944F-435C9EB57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EDE69C-2544-B348-A4E8-CA3D0F91A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A3A6F8-248C-9343-B4A8-6A61EDC47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452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3A1412-3409-2A4C-A6D7-AC9CFF4CC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CD7D2A-E512-384B-807E-1D39048A3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5782E6-3733-D244-8949-8E90340E4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731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F346-F4F1-494F-93AC-A4FD9520B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9D8E2-465D-094E-9083-B2F862B80A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D3BDB2-016A-3845-9F05-5B89E52572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D57747-6364-804B-B8D9-8AD7DA7FA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159FC-FAB2-DD4A-B9D6-602D10423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739ED0-A171-A34E-8217-549063398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89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027B9-5223-4640-8D30-3E8E4871C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6D60A8-60B7-6445-BEF7-074489BB38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8F9227-BD36-AE41-A413-E5B8C23E40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76D0F-B8A9-8349-B3F2-68BE999B8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31D48-603E-1B46-AC34-8B9AC0E50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E52C6-1FC2-B142-BC33-B9D281EF9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146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2FAD9-1669-FF44-991A-8B176F4EB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043BA-AA7E-9941-BC67-96F08F5E08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6A41C-267D-214F-9C25-ED01726B6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9D2F4-7554-A942-AC36-389661979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D1C0E-6E3D-7B4C-83FF-73F4CB828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025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6FE808-0CCF-864F-8225-81C836EF27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7B7109-FC42-0E45-9F6C-2119C95591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01B0D3-7D68-9D4A-A340-45C0FCD8B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CEE8-6652-F440-894E-BEAB9E510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834D1-AABC-EE45-B0E3-AFCB332FB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32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BDF874-E2C9-434F-ACFB-2410C3A1B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00B73-AA61-6947-B3EE-B5DF3E38D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F8B36-852F-6F4E-8D42-42DEF10222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8D655-ED45-0243-88F8-B51C0B71B7A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9DC59-812C-7C46-871A-2EA52821CF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F45E8-0056-2345-8DD3-5485C352E6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0F6B8-A779-A244-982B-8F563F076B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1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ured organisers">
            <a:extLst>
              <a:ext uri="{FF2B5EF4-FFF2-40B4-BE49-F238E27FC236}">
                <a16:creationId xmlns:a16="http://schemas.microsoft.com/office/drawing/2014/main" id="{E60CD1B1-D7B4-8D88-D931-A2E779F085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0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91F08-3CBD-F846-8CD7-A60D48D09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/>
              <a:t>File Systems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96D748-1904-D044-9BF6-A04B8417A9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757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E1F81-79C3-184A-B3ED-125290552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D9314C-27AF-E397-96DE-FE13CA4734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4915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518345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C99BA-EC97-9F41-A165-2E74235BE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4377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Revisiting Operating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33B94A-4224-7C96-484C-976952481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016699"/>
              </p:ext>
            </p:extLst>
          </p:nvPr>
        </p:nvGraphicFramePr>
        <p:xfrm>
          <a:off x="438912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7305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AEE2B-F2C0-9445-8F6B-033F25FFF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rmAutofit/>
          </a:bodyPr>
          <a:lstStyle/>
          <a:p>
            <a:r>
              <a:rPr lang="en-US" sz="4000"/>
              <a:t>Operating System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A5635-E1CA-344D-A2D2-8307377ED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470248"/>
            <a:ext cx="4048344" cy="3536236"/>
          </a:xfrm>
        </p:spPr>
        <p:txBody>
          <a:bodyPr>
            <a:normAutofit/>
          </a:bodyPr>
          <a:lstStyle/>
          <a:p>
            <a:r>
              <a:rPr lang="en-US" sz="2400"/>
              <a:t>An operating System is a piece of software that unifies control for:</a:t>
            </a:r>
          </a:p>
          <a:p>
            <a:pPr lvl="1"/>
            <a:r>
              <a:rPr lang="en-US"/>
              <a:t>Memory</a:t>
            </a:r>
          </a:p>
          <a:p>
            <a:pPr lvl="1"/>
            <a:r>
              <a:rPr lang="en-US"/>
              <a:t>CPU instructions</a:t>
            </a:r>
          </a:p>
          <a:p>
            <a:pPr lvl="1"/>
            <a:r>
              <a:rPr lang="en-US"/>
              <a:t>Storage</a:t>
            </a:r>
          </a:p>
          <a:p>
            <a:pPr lvl="1"/>
            <a:r>
              <a:rPr lang="en-US"/>
              <a:t>IO</a:t>
            </a:r>
          </a:p>
          <a:p>
            <a:pPr lvl="1"/>
            <a:r>
              <a:rPr lang="en-US"/>
              <a:t>Display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Processor">
            <a:extLst>
              <a:ext uri="{FF2B5EF4-FFF2-40B4-BE49-F238E27FC236}">
                <a16:creationId xmlns:a16="http://schemas.microsoft.com/office/drawing/2014/main" id="{6F92EF36-2033-4A42-AAF3-7D4006107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22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86933" y="1327438"/>
            <a:ext cx="5595923" cy="1461778"/>
          </a:xfrm>
        </p:spPr>
        <p:txBody>
          <a:bodyPr anchor="b">
            <a:normAutofit/>
          </a:bodyPr>
          <a:lstStyle/>
          <a:p>
            <a:r>
              <a:rPr lang="en-GB" altLang="en-US"/>
              <a:t>Purpose and Functions</a:t>
            </a:r>
          </a:p>
        </p:txBody>
      </p:sp>
      <p:sp>
        <p:nvSpPr>
          <p:cNvPr id="79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86934" y="2946169"/>
            <a:ext cx="5163106" cy="3088871"/>
          </a:xfrm>
        </p:spPr>
        <p:txBody>
          <a:bodyPr>
            <a:normAutofit/>
          </a:bodyPr>
          <a:lstStyle/>
          <a:p>
            <a:r>
              <a:rPr lang="en-GB" altLang="en-US" sz="2000"/>
              <a:t>To hide the messy hardware/software interface</a:t>
            </a:r>
          </a:p>
          <a:p>
            <a:r>
              <a:rPr lang="en-GB" altLang="en-US" sz="2000"/>
              <a:t>Convenience – makes computer systems easier to use</a:t>
            </a:r>
          </a:p>
          <a:p>
            <a:r>
              <a:rPr lang="en-GB" altLang="en-US" sz="2000"/>
              <a:t>Efficiency – the computer system’s resources are managed in an efficient way</a:t>
            </a:r>
          </a:p>
          <a:p>
            <a:r>
              <a:rPr lang="en-GB" altLang="en-US" sz="2000"/>
              <a:t>To give the right set of hooks for the user, programmer and designer</a:t>
            </a:r>
          </a:p>
        </p:txBody>
      </p:sp>
      <p:sp>
        <p:nvSpPr>
          <p:cNvPr id="83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3080" name="Graphic 70" descr="PC1">
            <a:extLst>
              <a:ext uri="{FF2B5EF4-FFF2-40B4-BE49-F238E27FC236}">
                <a16:creationId xmlns:a16="http://schemas.microsoft.com/office/drawing/2014/main" id="{C5005748-75AF-44F1-A1F9-93C4599489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727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/>
              <a:t>CPU hardware: execution modes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757AF-3B13-294F-9307-8B7CD766F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4215" name="Picture 94214">
            <a:extLst>
              <a:ext uri="{FF2B5EF4-FFF2-40B4-BE49-F238E27FC236}">
                <a16:creationId xmlns:a16="http://schemas.microsoft.com/office/drawing/2014/main" id="{DD98CAF2-73AE-0253-A8DA-D13A9A146C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888" r="614" b="3"/>
          <a:stretch/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4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DABB808-1F44-44C3-AFD0-78BCDC616E5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7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94213" name="Rectangle 3">
            <a:extLst>
              <a:ext uri="{FF2B5EF4-FFF2-40B4-BE49-F238E27FC236}">
                <a16:creationId xmlns:a16="http://schemas.microsoft.com/office/drawing/2014/main" id="{B819F57E-77A6-4736-8BC1-9BBCF692C7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1748140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8513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9AE00-C974-5C4C-8E3C-8F83C0603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dirty="0"/>
              <a:t>Drivers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C5308-29CA-DF4D-B8DE-66A118204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US" sz="1800"/>
              <a:t>Most modern PCs have a variety of different hardware components</a:t>
            </a:r>
          </a:p>
          <a:p>
            <a:endParaRPr lang="en-US" sz="1800"/>
          </a:p>
          <a:p>
            <a:r>
              <a:rPr lang="en-US" sz="1800"/>
              <a:t>The operating system would need to manage all resources regardless of the hardware components of that system</a:t>
            </a:r>
          </a:p>
          <a:p>
            <a:endParaRPr lang="en-US" sz="1800"/>
          </a:p>
          <a:p>
            <a:r>
              <a:rPr lang="en-US" sz="1800"/>
              <a:t>As such the vendor of the operating system needs to work with the vendors of those components to perform control</a:t>
            </a:r>
          </a:p>
          <a:p>
            <a:endParaRPr lang="en-US" sz="1800"/>
          </a:p>
          <a:p>
            <a:r>
              <a:rPr lang="en-US" sz="1800"/>
              <a:t>This is achieved by smaller ”plug-in” software to control these devices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92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4B84F-7D8F-4645-B72C-7F29D30A6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 A Closer look at the Kernel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1592BE-5660-C1E2-F5A4-2D26E88F3B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 r="-2" b="-2"/>
          <a:stretch/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B15D28-4142-5F5F-BE8B-48FD418876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4836377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1541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2B8E4-A293-B44D-9690-690FF7204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Further deconstruction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9A785-A26B-424C-8170-E9D60E075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The kernel includes routines for managing all parts of the system</a:t>
            </a:r>
          </a:p>
          <a:p>
            <a:endParaRPr lang="en-US" dirty="0"/>
          </a:p>
          <a:p>
            <a:r>
              <a:rPr lang="en-US" dirty="0"/>
              <a:t>Management of storage for the system is no exception here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In the same way there is a scheduler for executable tasks</a:t>
            </a:r>
          </a:p>
          <a:p>
            <a:pPr lvl="1"/>
            <a:r>
              <a:rPr lang="en-US" dirty="0"/>
              <a:t>There are several routines that help to manage the movement and storage of files</a:t>
            </a:r>
          </a:p>
          <a:p>
            <a:pPr lvl="1"/>
            <a:r>
              <a:rPr lang="en-US" dirty="0"/>
              <a:t>This is manifest in the filesystem</a:t>
            </a:r>
          </a:p>
        </p:txBody>
      </p:sp>
    </p:spTree>
    <p:extLst>
      <p:ext uri="{BB962C8B-B14F-4D97-AF65-F5344CB8AC3E}">
        <p14:creationId xmlns:p14="http://schemas.microsoft.com/office/powerpoint/2010/main" val="1355876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B2861-CD1F-A645-82D9-43084DF2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File Systems</a:t>
            </a:r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710FE5B-1962-BE09-4456-8E6CA01462C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2001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64E6E-6962-A741-8655-0B4335D8A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US" sz="2200"/>
              <a:t>FAT – File Allocation Table</a:t>
            </a:r>
          </a:p>
          <a:p>
            <a:endParaRPr lang="en-US" sz="2200"/>
          </a:p>
          <a:p>
            <a:r>
              <a:rPr lang="en-US" sz="2200"/>
              <a:t>NTFS – New Technology File System</a:t>
            </a:r>
          </a:p>
          <a:p>
            <a:endParaRPr lang="en-US" sz="2200"/>
          </a:p>
          <a:p>
            <a:r>
              <a:rPr lang="en-US" sz="2200"/>
              <a:t>EXT – Extended File System</a:t>
            </a:r>
          </a:p>
          <a:p>
            <a:endParaRPr lang="en-US" sz="2200"/>
          </a:p>
          <a:p>
            <a:r>
              <a:rPr lang="en-US" sz="2200"/>
              <a:t>RFS – Reiser File system</a:t>
            </a:r>
          </a:p>
          <a:p>
            <a:endParaRPr lang="en-US" sz="2200"/>
          </a:p>
          <a:p>
            <a:r>
              <a:rPr lang="en-US" sz="2200"/>
              <a:t>JFS – Journaled File system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9B937-B11F-B64B-8348-F5D94AF44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Common Filesystems</a:t>
            </a:r>
          </a:p>
        </p:txBody>
      </p:sp>
    </p:spTree>
    <p:extLst>
      <p:ext uri="{BB962C8B-B14F-4D97-AF65-F5344CB8AC3E}">
        <p14:creationId xmlns:p14="http://schemas.microsoft.com/office/powerpoint/2010/main" val="703224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0F4B1-2BDD-6443-BCB1-107A1BD91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FAT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87BE99-9523-ABE4-8297-BB33178514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1274733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9832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39506-9379-E54E-8FF6-023EB8FFE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4C767B-D648-37AF-25D1-4CEC193A79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43602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6371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F43B7-F564-3946-961A-FD6F0FB2A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03" y="3399769"/>
            <a:ext cx="10640754" cy="775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Disk Structure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Content Placeholder 4" descr="Chart, treemap chart&#10;&#10;Description automatically generated">
            <a:extLst>
              <a:ext uri="{FF2B5EF4-FFF2-40B4-BE49-F238E27FC236}">
                <a16:creationId xmlns:a16="http://schemas.microsoft.com/office/drawing/2014/main" id="{490DB547-1107-6747-9C21-71EF48AFC6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2342" y="701188"/>
            <a:ext cx="11525864" cy="2074652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6061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8B5C6-053D-2C46-AB4C-5C83D1735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Graphical Representation</a:t>
            </a:r>
          </a:p>
        </p:txBody>
      </p:sp>
      <p:pic>
        <p:nvPicPr>
          <p:cNvPr id="1026" name="Picture 2" descr="Operating Systems: File-System Implementation">
            <a:extLst>
              <a:ext uri="{FF2B5EF4-FFF2-40B4-BE49-F238E27FC236}">
                <a16:creationId xmlns:a16="http://schemas.microsoft.com/office/drawing/2014/main" id="{9A43AD94-7E9F-8140-B843-E22100414B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5529" y="643466"/>
            <a:ext cx="6364273" cy="556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8044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44B5C-A141-D14E-AFFD-B4DC5788E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Folder Outline</a:t>
            </a:r>
          </a:p>
        </p:txBody>
      </p:sp>
      <p:pic>
        <p:nvPicPr>
          <p:cNvPr id="3074" name="Picture 2" descr="Command to list all files in a folder as well as sub-folders in windows -  Stack Overflow">
            <a:extLst>
              <a:ext uri="{FF2B5EF4-FFF2-40B4-BE49-F238E27FC236}">
                <a16:creationId xmlns:a16="http://schemas.microsoft.com/office/drawing/2014/main" id="{FD138019-3765-C648-B2F2-FD899BBD10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3932" y="961812"/>
            <a:ext cx="4757535" cy="493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3029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74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4EB45-9F77-7D4F-A2CF-F97844D8F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US" dirty="0"/>
              <a:t>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D6F65-D783-2C48-97C4-EAB5B7C7B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>
            <a:normAutofit/>
          </a:bodyPr>
          <a:lstStyle/>
          <a:p>
            <a:r>
              <a:rPr lang="en-US" sz="2000"/>
              <a:t>FAT file systems are used for a variety of different reasons</a:t>
            </a:r>
          </a:p>
          <a:p>
            <a:pPr lvl="1"/>
            <a:r>
              <a:rPr lang="en-US" sz="2000"/>
              <a:t>Floppy Disks</a:t>
            </a:r>
          </a:p>
          <a:p>
            <a:pPr lvl="1"/>
            <a:r>
              <a:rPr lang="en-US" sz="2000"/>
              <a:t>Early Hard Disks (smaller size)</a:t>
            </a:r>
          </a:p>
          <a:p>
            <a:pPr lvl="1"/>
            <a:r>
              <a:rPr lang="en-US" sz="2000"/>
              <a:t>Early Operating Systems</a:t>
            </a:r>
          </a:p>
          <a:p>
            <a:pPr lvl="1"/>
            <a:r>
              <a:rPr lang="en-US" sz="2000"/>
              <a:t>Removable flash drives</a:t>
            </a:r>
          </a:p>
          <a:p>
            <a:pPr lvl="1"/>
            <a:r>
              <a:rPr lang="en-US" sz="2000"/>
              <a:t>SD Cards</a:t>
            </a:r>
          </a:p>
          <a:p>
            <a:pPr lvl="1"/>
            <a:endParaRPr lang="en-US" sz="2000"/>
          </a:p>
        </p:txBody>
      </p:sp>
      <p:pic>
        <p:nvPicPr>
          <p:cNvPr id="4098" name="Picture 2" descr="SanDisk Ultra Flair USB 3.0 Flash Drive (16 GB - 512 GB) | Western Digital">
            <a:extLst>
              <a:ext uri="{FF2B5EF4-FFF2-40B4-BE49-F238E27FC236}">
                <a16:creationId xmlns:a16="http://schemas.microsoft.com/office/drawing/2014/main" id="{C9CE6B85-F350-5846-9890-6B179D7F57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7" r="-3" b="7037"/>
          <a:stretch/>
        </p:blipFill>
        <p:spPr bwMode="auto"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anDisk 32GB SD Card (SDHC) - 4MB/s £12.96 - Free Delivery | MyMemory">
            <a:extLst>
              <a:ext uri="{FF2B5EF4-FFF2-40B4-BE49-F238E27FC236}">
                <a16:creationId xmlns:a16="http://schemas.microsoft.com/office/drawing/2014/main" id="{FF70FAB2-033E-3140-B75E-37BBFDD5B5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" r="7" b="7"/>
          <a:stretch/>
        </p:blipFill>
        <p:spPr bwMode="auto"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ec FD1238H Bulk 1.44 MB Diskette Drive 3 1/2 Internal Slim Black:  Amazon.de: Computer &amp; Accessories">
            <a:extLst>
              <a:ext uri="{FF2B5EF4-FFF2-40B4-BE49-F238E27FC236}">
                <a16:creationId xmlns:a16="http://schemas.microsoft.com/office/drawing/2014/main" id="{E7002FBE-ABC7-EB40-BAD0-9BFFA9D5BE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345" b="-3"/>
          <a:stretch/>
        </p:blipFill>
        <p:spPr bwMode="auto"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47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E1D3B-E149-B741-9B2C-8AD36F048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Detriments of File Allocation table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4A63C0-AC42-3654-3E08-BDB8DE5A70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86750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4983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595D2-5403-5C45-8CFF-D1C5351B2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Alternatives to FAT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1247CE8-F60F-8330-9ADB-887AD682FE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16151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583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0630BC-675A-4BBE-ABF7-30D5936B1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3192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147B3-CD4F-754E-90A8-A11CF4A64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NTFS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3A7D91-BD77-0071-DFD6-D03248F6BE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9193927"/>
              </p:ext>
            </p:extLst>
          </p:nvPr>
        </p:nvGraphicFramePr>
        <p:xfrm>
          <a:off x="6488709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0073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6ECE8B-BEBC-CC4B-839F-8304797AC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US" sz="4000"/>
              <a:t>NTFS Concepts</a:t>
            </a:r>
          </a:p>
        </p:txBody>
      </p:sp>
      <p:pic>
        <p:nvPicPr>
          <p:cNvPr id="5" name="Picture 4" descr="Metallic spheres connected in mesh">
            <a:extLst>
              <a:ext uri="{FF2B5EF4-FFF2-40B4-BE49-F238E27FC236}">
                <a16:creationId xmlns:a16="http://schemas.microsoft.com/office/drawing/2014/main" id="{554548B7-2D95-5BE9-130E-BCAA31CE1F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09" r="8960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07747-3F0E-5A45-AEA6-749C12536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r>
              <a:rPr lang="en-US" sz="1400"/>
              <a:t>Compression</a:t>
            </a:r>
          </a:p>
          <a:p>
            <a:r>
              <a:rPr lang="en-US" sz="1400"/>
              <a:t>Hard-links</a:t>
            </a:r>
          </a:p>
          <a:p>
            <a:r>
              <a:rPr lang="en-US" sz="1400"/>
              <a:t>Per-user quotas</a:t>
            </a:r>
          </a:p>
          <a:p>
            <a:r>
              <a:rPr lang="en-US" sz="1400"/>
              <a:t>Defragmentation</a:t>
            </a:r>
          </a:p>
          <a:p>
            <a:r>
              <a:rPr lang="en-US" sz="1400"/>
              <a:t>Stream Attribution</a:t>
            </a:r>
          </a:p>
          <a:p>
            <a:pPr lvl="1"/>
            <a:r>
              <a:rPr lang="en-US" sz="1400"/>
              <a:t>All files are considered streams to which attributes are attached</a:t>
            </a:r>
          </a:p>
          <a:p>
            <a:pPr lvl="1"/>
            <a:endParaRPr lang="en-US" sz="1400"/>
          </a:p>
          <a:p>
            <a:r>
              <a:rPr lang="en-US" sz="1400"/>
              <a:t>Hard links</a:t>
            </a:r>
          </a:p>
          <a:p>
            <a:pPr lvl="1"/>
            <a:r>
              <a:rPr lang="en-US" sz="1400"/>
              <a:t>Multiple names may refer to the same file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852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CDD57-5D2A-A548-8DAE-874CA44CC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NTFS Structure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4BF7B5B-E9C9-8B48-8086-4FC984B02A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425" y="1675227"/>
            <a:ext cx="8819303" cy="504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626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3B8BD-9CE9-764F-A6CF-508C4DEA8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NTFS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2FFA4D-27F4-7B69-2606-9E2CF2BDD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275086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98437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FD7DD-0089-9948-AA74-8E1B2FE23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Defragmentation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BAC000-34F6-72D5-AD36-5A59394DBF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07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DB2F4-9F53-6441-9D78-9D968D620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Non-Proprietary Offerings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4386-1F5C-154D-B093-E3CC1F884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en-US" sz="2400"/>
              <a:t>Other operating systems make use of other file systems</a:t>
            </a:r>
          </a:p>
          <a:p>
            <a:endParaRPr lang="en-US" sz="2400"/>
          </a:p>
          <a:p>
            <a:r>
              <a:rPr lang="en-US" sz="2400"/>
              <a:t>With the development of more modern operating systems new developments in storage management have occurred</a:t>
            </a:r>
          </a:p>
          <a:p>
            <a:endParaRPr lang="en-US" sz="2400"/>
          </a:p>
          <a:p>
            <a:r>
              <a:rPr lang="en-US" sz="2400"/>
              <a:t>Some of these offerings have occurred as a result of developments in technology also</a:t>
            </a:r>
          </a:p>
        </p:txBody>
      </p:sp>
    </p:spTree>
    <p:extLst>
      <p:ext uri="{BB962C8B-B14F-4D97-AF65-F5344CB8AC3E}">
        <p14:creationId xmlns:p14="http://schemas.microsoft.com/office/powerpoint/2010/main" val="38729157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BDE68-8D56-DC4F-8D8E-BB6E11916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Linux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CFD095-461A-A477-9BEA-C7643277CD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09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87EDB-4696-F746-AB26-83BB68D28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EXT4 overview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B5A404-72AE-48D3-10BB-AE520182CB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4323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12937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F23DCA-0D0A-EC4C-88B9-4DCEB7DAC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EXT4 Concepts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6964F11-4C56-90BA-D5C7-084D1FB12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24279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19502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37AFC-736C-3948-AD10-D5A7D7354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EXT4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1738DE-813B-8A04-7CED-0A2F6E9E26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748763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18326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DD5B9-AB1D-2240-BC14-5BBE2D26B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6887"/>
            <a:ext cx="10911840" cy="6400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/>
              <a:t>EXT4 Structure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35C9D710-5A54-674C-ADD4-59FA9C52C1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188" r="1" b="1"/>
          <a:stretch/>
        </p:blipFill>
        <p:spPr>
          <a:xfrm>
            <a:off x="640080" y="640080"/>
            <a:ext cx="1091184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000483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8AE8B-B13A-5A4E-A153-E247BE128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20100-9240-6443-A9F2-A6451429F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There are many different file systems that can be used on any given operating systems</a:t>
            </a:r>
          </a:p>
          <a:p>
            <a:endParaRPr lang="en-US" sz="2000"/>
          </a:p>
          <a:p>
            <a:r>
              <a:rPr lang="en-US" sz="2000"/>
              <a:t>Most vendors provide support for common offerings improving compatibility between storage devices</a:t>
            </a:r>
          </a:p>
          <a:p>
            <a:endParaRPr lang="en-US" sz="2000"/>
          </a:p>
          <a:p>
            <a:r>
              <a:rPr lang="en-US" sz="2000"/>
              <a:t>Efficiency and performance is favored over other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726516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974</Words>
  <Application>Microsoft Macintosh PowerPoint</Application>
  <PresentationFormat>Widescreen</PresentationFormat>
  <Paragraphs>164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File Systems</vt:lpstr>
      <vt:lpstr>Itinerary</vt:lpstr>
      <vt:lpstr>Revisiting Operating Systems</vt:lpstr>
      <vt:lpstr>Operating System Definition</vt:lpstr>
      <vt:lpstr>Purpose and Functions</vt:lpstr>
      <vt:lpstr>CPU hardware: execution modes</vt:lpstr>
      <vt:lpstr>Drivers</vt:lpstr>
      <vt:lpstr> A Closer look at the Kernel</vt:lpstr>
      <vt:lpstr>Further deconstruction</vt:lpstr>
      <vt:lpstr>File Systems</vt:lpstr>
      <vt:lpstr>Common Filesystems</vt:lpstr>
      <vt:lpstr>FAT Overview</vt:lpstr>
      <vt:lpstr>Concepts</vt:lpstr>
      <vt:lpstr>Disk Structure</vt:lpstr>
      <vt:lpstr>Graphical Representation</vt:lpstr>
      <vt:lpstr>Folder Outline</vt:lpstr>
      <vt:lpstr>Usage</vt:lpstr>
      <vt:lpstr>Detriments of File Allocation table</vt:lpstr>
      <vt:lpstr>Alternatives to FAT</vt:lpstr>
      <vt:lpstr>NTFS Overview</vt:lpstr>
      <vt:lpstr>NTFS Concepts</vt:lpstr>
      <vt:lpstr>NTFS Structure</vt:lpstr>
      <vt:lpstr>NTFS Benefits</vt:lpstr>
      <vt:lpstr>Defragmentation</vt:lpstr>
      <vt:lpstr>Non-Proprietary Offerings</vt:lpstr>
      <vt:lpstr>Linux</vt:lpstr>
      <vt:lpstr>EXT4 overview</vt:lpstr>
      <vt:lpstr>EXT4 Concepts</vt:lpstr>
      <vt:lpstr>EXT4 Benefits</vt:lpstr>
      <vt:lpstr>EXT4 Structure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File Systems</dc:title>
  <dc:creator>Jaymie Phillips</dc:creator>
  <cp:lastModifiedBy>Jaymie Phillips</cp:lastModifiedBy>
  <cp:revision>23</cp:revision>
  <dcterms:created xsi:type="dcterms:W3CDTF">2022-03-13T20:24:54Z</dcterms:created>
  <dcterms:modified xsi:type="dcterms:W3CDTF">2022-03-13T23:38:58Z</dcterms:modified>
</cp:coreProperties>
</file>