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70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Average" panose="020B0604020202020204" charset="0"/>
      <p:regular r:id="rId17"/>
    </p:embeddedFont>
    <p:embeddedFont>
      <p:font typeface="Oswald" panose="00000500000000000000" pitchFamily="2" charset="0"/>
      <p:regular r:id="rId18"/>
      <p:bold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823D21-0C3E-4D58-A1FA-68ED5F15F7F0}" v="13" dt="2021-11-18T08:23:04.7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400" y="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ilianag1969@gmail.com" userId="41acd5e59b88b6d7" providerId="LiveId" clId="{3D823D21-0C3E-4D58-A1FA-68ED5F15F7F0}"/>
    <pc:docChg chg="custSel addSld delSld modSld sldOrd">
      <pc:chgData name="glilianag1969@gmail.com" userId="41acd5e59b88b6d7" providerId="LiveId" clId="{3D823D21-0C3E-4D58-A1FA-68ED5F15F7F0}" dt="2021-11-18T08:34:02.134" v="265" actId="20577"/>
      <pc:docMkLst>
        <pc:docMk/>
      </pc:docMkLst>
      <pc:sldChg chg="delSp mod">
        <pc:chgData name="glilianag1969@gmail.com" userId="41acd5e59b88b6d7" providerId="LiveId" clId="{3D823D21-0C3E-4D58-A1FA-68ED5F15F7F0}" dt="2021-11-18T02:01:07.738" v="15" actId="21"/>
        <pc:sldMkLst>
          <pc:docMk/>
          <pc:sldMk cId="0" sldId="257"/>
        </pc:sldMkLst>
        <pc:spChg chg="del">
          <ac:chgData name="glilianag1969@gmail.com" userId="41acd5e59b88b6d7" providerId="LiveId" clId="{3D823D21-0C3E-4D58-A1FA-68ED5F15F7F0}" dt="2021-11-18T02:01:07.738" v="15" actId="21"/>
          <ac:spMkLst>
            <pc:docMk/>
            <pc:sldMk cId="0" sldId="257"/>
            <ac:spMk id="66" creationId="{00000000-0000-0000-0000-000000000000}"/>
          </ac:spMkLst>
        </pc:spChg>
      </pc:sldChg>
      <pc:sldChg chg="delSp del mod ord modNotes">
        <pc:chgData name="glilianag1969@gmail.com" userId="41acd5e59b88b6d7" providerId="LiveId" clId="{3D823D21-0C3E-4D58-A1FA-68ED5F15F7F0}" dt="2021-11-18T02:27:27.736" v="33" actId="2696"/>
        <pc:sldMkLst>
          <pc:docMk/>
          <pc:sldMk cId="0" sldId="261"/>
        </pc:sldMkLst>
        <pc:picChg chg="del">
          <ac:chgData name="glilianag1969@gmail.com" userId="41acd5e59b88b6d7" providerId="LiveId" clId="{3D823D21-0C3E-4D58-A1FA-68ED5F15F7F0}" dt="2021-11-17T18:56:12.497" v="5" actId="21"/>
          <ac:picMkLst>
            <pc:docMk/>
            <pc:sldMk cId="0" sldId="261"/>
            <ac:picMk id="91" creationId="{00000000-0000-0000-0000-000000000000}"/>
          </ac:picMkLst>
        </pc:picChg>
      </pc:sldChg>
      <pc:sldChg chg="delSp mod">
        <pc:chgData name="glilianag1969@gmail.com" userId="41acd5e59b88b6d7" providerId="LiveId" clId="{3D823D21-0C3E-4D58-A1FA-68ED5F15F7F0}" dt="2021-11-18T02:01:41.043" v="16" actId="21"/>
        <pc:sldMkLst>
          <pc:docMk/>
          <pc:sldMk cId="0" sldId="262"/>
        </pc:sldMkLst>
        <pc:spChg chg="del">
          <ac:chgData name="glilianag1969@gmail.com" userId="41acd5e59b88b6d7" providerId="LiveId" clId="{3D823D21-0C3E-4D58-A1FA-68ED5F15F7F0}" dt="2021-11-18T02:01:41.043" v="16" actId="21"/>
          <ac:spMkLst>
            <pc:docMk/>
            <pc:sldMk cId="0" sldId="262"/>
            <ac:spMk id="97" creationId="{00000000-0000-0000-0000-000000000000}"/>
          </ac:spMkLst>
        </pc:spChg>
      </pc:sldChg>
      <pc:sldChg chg="modSp mod">
        <pc:chgData name="glilianag1969@gmail.com" userId="41acd5e59b88b6d7" providerId="LiveId" clId="{3D823D21-0C3E-4D58-A1FA-68ED5F15F7F0}" dt="2021-11-18T08:34:02.134" v="265" actId="20577"/>
        <pc:sldMkLst>
          <pc:docMk/>
          <pc:sldMk cId="0" sldId="263"/>
        </pc:sldMkLst>
        <pc:spChg chg="mod">
          <ac:chgData name="glilianag1969@gmail.com" userId="41acd5e59b88b6d7" providerId="LiveId" clId="{3D823D21-0C3E-4D58-A1FA-68ED5F15F7F0}" dt="2021-11-18T08:34:02.134" v="265" actId="20577"/>
          <ac:spMkLst>
            <pc:docMk/>
            <pc:sldMk cId="0" sldId="263"/>
            <ac:spMk id="103" creationId="{00000000-0000-0000-0000-000000000000}"/>
          </ac:spMkLst>
        </pc:spChg>
      </pc:sldChg>
      <pc:sldChg chg="delSp mod">
        <pc:chgData name="glilianag1969@gmail.com" userId="41acd5e59b88b6d7" providerId="LiveId" clId="{3D823D21-0C3E-4D58-A1FA-68ED5F15F7F0}" dt="2021-11-18T02:02:26.011" v="17" actId="21"/>
        <pc:sldMkLst>
          <pc:docMk/>
          <pc:sldMk cId="0" sldId="264"/>
        </pc:sldMkLst>
        <pc:spChg chg="del">
          <ac:chgData name="glilianag1969@gmail.com" userId="41acd5e59b88b6d7" providerId="LiveId" clId="{3D823D21-0C3E-4D58-A1FA-68ED5F15F7F0}" dt="2021-11-18T02:02:26.011" v="17" actId="21"/>
          <ac:spMkLst>
            <pc:docMk/>
            <pc:sldMk cId="0" sldId="264"/>
            <ac:spMk id="109" creationId="{00000000-0000-0000-0000-000000000000}"/>
          </ac:spMkLst>
        </pc:spChg>
      </pc:sldChg>
      <pc:sldChg chg="delSp mod">
        <pc:chgData name="glilianag1969@gmail.com" userId="41acd5e59b88b6d7" providerId="LiveId" clId="{3D823D21-0C3E-4D58-A1FA-68ED5F15F7F0}" dt="2021-11-17T18:08:35.994" v="1" actId="21"/>
        <pc:sldMkLst>
          <pc:docMk/>
          <pc:sldMk cId="0" sldId="265"/>
        </pc:sldMkLst>
        <pc:spChg chg="del">
          <ac:chgData name="glilianag1969@gmail.com" userId="41acd5e59b88b6d7" providerId="LiveId" clId="{3D823D21-0C3E-4D58-A1FA-68ED5F15F7F0}" dt="2021-11-17T18:08:32.154" v="0" actId="21"/>
          <ac:spMkLst>
            <pc:docMk/>
            <pc:sldMk cId="0" sldId="265"/>
            <ac:spMk id="114" creationId="{00000000-0000-0000-0000-000000000000}"/>
          </ac:spMkLst>
        </pc:spChg>
        <pc:spChg chg="del">
          <ac:chgData name="glilianag1969@gmail.com" userId="41acd5e59b88b6d7" providerId="LiveId" clId="{3D823D21-0C3E-4D58-A1FA-68ED5F15F7F0}" dt="2021-11-17T18:08:35.994" v="1" actId="21"/>
          <ac:spMkLst>
            <pc:docMk/>
            <pc:sldMk cId="0" sldId="265"/>
            <ac:spMk id="115" creationId="{00000000-0000-0000-0000-000000000000}"/>
          </ac:spMkLst>
        </pc:spChg>
      </pc:sldChg>
      <pc:sldChg chg="delSp mod">
        <pc:chgData name="glilianag1969@gmail.com" userId="41acd5e59b88b6d7" providerId="LiveId" clId="{3D823D21-0C3E-4D58-A1FA-68ED5F15F7F0}" dt="2021-11-17T18:09:23.906" v="2" actId="21"/>
        <pc:sldMkLst>
          <pc:docMk/>
          <pc:sldMk cId="0" sldId="266"/>
        </pc:sldMkLst>
        <pc:spChg chg="del">
          <ac:chgData name="glilianag1969@gmail.com" userId="41acd5e59b88b6d7" providerId="LiveId" clId="{3D823D21-0C3E-4D58-A1FA-68ED5F15F7F0}" dt="2021-11-17T18:09:23.906" v="2" actId="21"/>
          <ac:spMkLst>
            <pc:docMk/>
            <pc:sldMk cId="0" sldId="266"/>
            <ac:spMk id="122" creationId="{00000000-0000-0000-0000-000000000000}"/>
          </ac:spMkLst>
        </pc:spChg>
      </pc:sldChg>
      <pc:sldChg chg="delSp mod">
        <pc:chgData name="glilianag1969@gmail.com" userId="41acd5e59b88b6d7" providerId="LiveId" clId="{3D823D21-0C3E-4D58-A1FA-68ED5F15F7F0}" dt="2021-11-18T02:59:32.901" v="181" actId="21"/>
        <pc:sldMkLst>
          <pc:docMk/>
          <pc:sldMk cId="0" sldId="267"/>
        </pc:sldMkLst>
        <pc:spChg chg="del">
          <ac:chgData name="glilianag1969@gmail.com" userId="41acd5e59b88b6d7" providerId="LiveId" clId="{3D823D21-0C3E-4D58-A1FA-68ED5F15F7F0}" dt="2021-11-18T02:59:32.901" v="181" actId="21"/>
          <ac:spMkLst>
            <pc:docMk/>
            <pc:sldMk cId="0" sldId="267"/>
            <ac:spMk id="129" creationId="{00000000-0000-0000-0000-000000000000}"/>
          </ac:spMkLst>
        </pc:spChg>
      </pc:sldChg>
      <pc:sldChg chg="modSp mod">
        <pc:chgData name="glilianag1969@gmail.com" userId="41acd5e59b88b6d7" providerId="LiveId" clId="{3D823D21-0C3E-4D58-A1FA-68ED5F15F7F0}" dt="2021-11-18T08:27:37.118" v="242" actId="20577"/>
        <pc:sldMkLst>
          <pc:docMk/>
          <pc:sldMk cId="0" sldId="269"/>
        </pc:sldMkLst>
        <pc:spChg chg="mod">
          <ac:chgData name="glilianag1969@gmail.com" userId="41acd5e59b88b6d7" providerId="LiveId" clId="{3D823D21-0C3E-4D58-A1FA-68ED5F15F7F0}" dt="2021-11-18T08:27:37.118" v="242" actId="20577"/>
          <ac:spMkLst>
            <pc:docMk/>
            <pc:sldMk cId="0" sldId="269"/>
            <ac:spMk id="141" creationId="{00000000-0000-0000-0000-000000000000}"/>
          </ac:spMkLst>
        </pc:spChg>
      </pc:sldChg>
      <pc:sldChg chg="addSp delSp modSp new mod ord">
        <pc:chgData name="glilianag1969@gmail.com" userId="41acd5e59b88b6d7" providerId="LiveId" clId="{3D823D21-0C3E-4D58-A1FA-68ED5F15F7F0}" dt="2021-11-18T02:58:43.179" v="180" actId="962"/>
        <pc:sldMkLst>
          <pc:docMk/>
          <pc:sldMk cId="2753246798" sldId="270"/>
        </pc:sldMkLst>
        <pc:spChg chg="mod">
          <ac:chgData name="glilianag1969@gmail.com" userId="41acd5e59b88b6d7" providerId="LiveId" clId="{3D823D21-0C3E-4D58-A1FA-68ED5F15F7F0}" dt="2021-11-18T02:29:43.777" v="129" actId="20577"/>
          <ac:spMkLst>
            <pc:docMk/>
            <pc:sldMk cId="2753246798" sldId="270"/>
            <ac:spMk id="2" creationId="{F6248F51-75B6-4E48-8383-7A2275EB45BB}"/>
          </ac:spMkLst>
        </pc:spChg>
        <pc:spChg chg="del">
          <ac:chgData name="glilianag1969@gmail.com" userId="41acd5e59b88b6d7" providerId="LiveId" clId="{3D823D21-0C3E-4D58-A1FA-68ED5F15F7F0}" dt="2021-11-18T02:30:29.148" v="136" actId="21"/>
          <ac:spMkLst>
            <pc:docMk/>
            <pc:sldMk cId="2753246798" sldId="270"/>
            <ac:spMk id="3" creationId="{1F39418A-5660-4A3F-8F5D-AB2D58392723}"/>
          </ac:spMkLst>
        </pc:spChg>
        <pc:picChg chg="add del mod">
          <ac:chgData name="glilianag1969@gmail.com" userId="41acd5e59b88b6d7" providerId="LiveId" clId="{3D823D21-0C3E-4D58-A1FA-68ED5F15F7F0}" dt="2021-11-18T02:52:23.996" v="172" actId="21"/>
          <ac:picMkLst>
            <pc:docMk/>
            <pc:sldMk cId="2753246798" sldId="270"/>
            <ac:picMk id="4" creationId="{9933C56F-2800-40E9-BFA7-F009AD61137C}"/>
          </ac:picMkLst>
        </pc:picChg>
        <pc:picChg chg="add del mod">
          <ac:chgData name="glilianag1969@gmail.com" userId="41acd5e59b88b6d7" providerId="LiveId" clId="{3D823D21-0C3E-4D58-A1FA-68ED5F15F7F0}" dt="2021-11-18T02:30:24.035" v="135" actId="21"/>
          <ac:picMkLst>
            <pc:docMk/>
            <pc:sldMk cId="2753246798" sldId="270"/>
            <ac:picMk id="5" creationId="{D0FD256B-7232-4768-B549-A4669A9D5783}"/>
          </ac:picMkLst>
        </pc:picChg>
        <pc:picChg chg="add del mod">
          <ac:chgData name="glilianag1969@gmail.com" userId="41acd5e59b88b6d7" providerId="LiveId" clId="{3D823D21-0C3E-4D58-A1FA-68ED5F15F7F0}" dt="2021-11-18T02:53:25.349" v="177" actId="21"/>
          <ac:picMkLst>
            <pc:docMk/>
            <pc:sldMk cId="2753246798" sldId="270"/>
            <ac:picMk id="6" creationId="{E8BB8DEA-FA43-46BE-9C17-1B1CC393C678}"/>
          </ac:picMkLst>
        </pc:picChg>
        <pc:picChg chg="add del mod">
          <ac:chgData name="glilianag1969@gmail.com" userId="41acd5e59b88b6d7" providerId="LiveId" clId="{3D823D21-0C3E-4D58-A1FA-68ED5F15F7F0}" dt="2021-11-18T02:36:11.628" v="149" actId="21"/>
          <ac:picMkLst>
            <pc:docMk/>
            <pc:sldMk cId="2753246798" sldId="270"/>
            <ac:picMk id="7" creationId="{4BCD0CCF-6D80-4C67-A292-72EC03B78BFB}"/>
          </ac:picMkLst>
        </pc:picChg>
        <pc:picChg chg="add mod">
          <ac:chgData name="glilianag1969@gmail.com" userId="41acd5e59b88b6d7" providerId="LiveId" clId="{3D823D21-0C3E-4D58-A1FA-68ED5F15F7F0}" dt="2021-11-18T02:58:43.179" v="180" actId="962"/>
          <ac:picMkLst>
            <pc:docMk/>
            <pc:sldMk cId="2753246798" sldId="270"/>
            <ac:picMk id="8" creationId="{E0B1214C-2495-49CB-A0C1-8322667E2525}"/>
          </ac:picMkLst>
        </pc:picChg>
        <pc:picChg chg="add del mod">
          <ac:chgData name="glilianag1969@gmail.com" userId="41acd5e59b88b6d7" providerId="LiveId" clId="{3D823D21-0C3E-4D58-A1FA-68ED5F15F7F0}" dt="2021-11-18T02:37:13.292" v="160" actId="21"/>
          <ac:picMkLst>
            <pc:docMk/>
            <pc:sldMk cId="2753246798" sldId="270"/>
            <ac:picMk id="9" creationId="{DD5C676A-52ED-4A02-B26A-4CADAD384143}"/>
          </ac:picMkLst>
        </pc:picChg>
        <pc:picChg chg="add del mod">
          <ac:chgData name="glilianag1969@gmail.com" userId="41acd5e59b88b6d7" providerId="LiveId" clId="{3D823D21-0C3E-4D58-A1FA-68ED5F15F7F0}" dt="2021-11-18T02:49:38.277" v="167" actId="21"/>
          <ac:picMkLst>
            <pc:docMk/>
            <pc:sldMk cId="2753246798" sldId="270"/>
            <ac:picMk id="11" creationId="{695502A6-251E-4622-9125-3D2748A78DE6}"/>
          </ac:picMkLst>
        </pc:picChg>
      </pc:sldChg>
      <pc:sldChg chg="addSp delSp modSp new del mod">
        <pc:chgData name="glilianag1969@gmail.com" userId="41acd5e59b88b6d7" providerId="LiveId" clId="{3D823D21-0C3E-4D58-A1FA-68ED5F15F7F0}" dt="2021-11-18T02:27:34.802" v="34" actId="2696"/>
        <pc:sldMkLst>
          <pc:docMk/>
          <pc:sldMk cId="3071072103" sldId="270"/>
        </pc:sldMkLst>
        <pc:spChg chg="del">
          <ac:chgData name="glilianag1969@gmail.com" userId="41acd5e59b88b6d7" providerId="LiveId" clId="{3D823D21-0C3E-4D58-A1FA-68ED5F15F7F0}" dt="2021-11-17T18:56:28.044" v="7" actId="21"/>
          <ac:spMkLst>
            <pc:docMk/>
            <pc:sldMk cId="3071072103" sldId="270"/>
            <ac:spMk id="2" creationId="{BB97773E-9419-469E-BB0B-CE467BEF4D78}"/>
          </ac:spMkLst>
        </pc:spChg>
        <pc:spChg chg="del mod">
          <ac:chgData name="glilianag1969@gmail.com" userId="41acd5e59b88b6d7" providerId="LiveId" clId="{3D823D21-0C3E-4D58-A1FA-68ED5F15F7F0}" dt="2021-11-17T18:56:55.897" v="14" actId="21"/>
          <ac:spMkLst>
            <pc:docMk/>
            <pc:sldMk cId="3071072103" sldId="270"/>
            <ac:spMk id="3" creationId="{525FD287-3867-4970-B42B-36D3810A037F}"/>
          </ac:spMkLst>
        </pc:spChg>
        <pc:picChg chg="add mod">
          <ac:chgData name="glilianag1969@gmail.com" userId="41acd5e59b88b6d7" providerId="LiveId" clId="{3D823D21-0C3E-4D58-A1FA-68ED5F15F7F0}" dt="2021-11-18T02:19:46.700" v="32" actId="1076"/>
          <ac:picMkLst>
            <pc:docMk/>
            <pc:sldMk cId="3071072103" sldId="270"/>
            <ac:picMk id="5" creationId="{0F247A30-62E0-4DC1-887F-AFD9BACAF24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7" name="Google Shape;57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" name="Google Shape;6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9" name="Google Shape;6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5" name="Google Shape;7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1" name="Google Shape;8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4" name="Google Shape;9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6" name="Google Shape;10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2" name="Google Shape;11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fc59eb49ff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9" name="Google Shape;119;gfc59eb49ff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6" name="Google Shape;12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2" name="Google Shape;132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8" name="Google Shape;138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1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lat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 sz="14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 dirty="0"/>
              <a:t>Text Summarizer</a:t>
            </a:r>
            <a:endParaRPr dirty="0"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rPr lang="en-GB" dirty="0"/>
              <a:t>Liliana Guraliuc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457200" lvl="0" indent="-457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AutoNum type="arabicPeriod"/>
            </a:pPr>
            <a:r>
              <a:rPr lang="en-GB" dirty="0"/>
              <a:t>Project Overview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 dirty="0"/>
              <a:t>What it is about</a:t>
            </a:r>
            <a:endParaRPr dirty="0"/>
          </a:p>
        </p:txBody>
      </p:sp>
      <p:sp>
        <p:nvSpPr>
          <p:cNvPr id="72" name="Google Shape;72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The project’s main purpose is that of extracting the important information from a given text</a:t>
            </a:r>
            <a:endParaRPr dirty="0"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The reason for choosing this project is because in our day and age we have access to an incredible amount of information, but few methods to filter out unnecessary one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Goal of the project</a:t>
            </a:r>
            <a:endParaRPr/>
          </a:p>
        </p:txBody>
      </p:sp>
      <p:sp>
        <p:nvSpPr>
          <p:cNvPr id="78" name="Google Shape;78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Choose what is worth reading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As such, the goal of the project is to help in filtering out unnecessary information from internet articles by giving a good idea of what an article is about, before having to read it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It can also help in filtering out inaccurate, sensational or too vague information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48F51-75B6-4E48-8383-7A2275EB4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Gantt Chart</a:t>
            </a:r>
            <a:endParaRPr lang="en-GB" dirty="0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0B1214C-2495-49CB-A0C1-8322667E2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246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Aim and objectives</a:t>
            </a:r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Aim: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Build a model as satisfactory as possible</a:t>
            </a:r>
            <a:endParaRPr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Objectives: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Implement the foundation of the project (on which models can be implemented) using python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Implement the first model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Test it with different parameters (eg: number of important phrases) until the results are satisfactory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Try other models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/>
              <a:t>2. Literature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 dirty="0" err="1"/>
              <a:t>Textrank</a:t>
            </a:r>
            <a:r>
              <a:rPr lang="en-GB" dirty="0"/>
              <a:t> for summarizing text</a:t>
            </a:r>
            <a:endParaRPr dirty="0"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457200" lvl="0" indent="-317182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 err="1"/>
              <a:t>TextRank</a:t>
            </a:r>
            <a:r>
              <a:rPr lang="en-GB" dirty="0"/>
              <a:t> – is a graph-based ranking model for text processing which can be used in order to find the most relevant sentences in text and also to find keywords [1]</a:t>
            </a:r>
            <a:endParaRPr dirty="0"/>
          </a:p>
          <a:p>
            <a:pPr marL="457200" lvl="0" indent="-317182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/>
              <a:t>It is inspired by (and uses) Google’s page ranking algorithm, PageRank [3]</a:t>
            </a: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29032"/>
              <a:buNone/>
            </a:pPr>
            <a:r>
              <a:rPr lang="en-GB" dirty="0"/>
              <a:t>Advantages:</a:t>
            </a:r>
            <a:endParaRPr dirty="0"/>
          </a:p>
          <a:p>
            <a:pPr marL="457200" lvl="0" indent="-317182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dirty="0"/>
              <a:t>Its main advantage is given by how easy and efficient its training is [2]</a:t>
            </a:r>
            <a:endParaRPr dirty="0"/>
          </a:p>
          <a:p>
            <a:pPr marL="457200" lvl="0" indent="-317182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/>
              <a:t>Generating a ranking of sentences based on how many keywords they have and how they are connected [1]</a:t>
            </a: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29032"/>
              <a:buNone/>
            </a:pPr>
            <a:r>
              <a:rPr lang="en-GB" dirty="0"/>
              <a:t>Disadvantages:</a:t>
            </a:r>
            <a:endParaRPr dirty="0"/>
          </a:p>
          <a:p>
            <a:pPr marL="457200" lvl="0" indent="-317182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dirty="0"/>
              <a:t>It omits the keywords with the lowest chance to appear, even though they may be meaningful in their context [4]</a:t>
            </a:r>
            <a:endParaRPr dirty="0"/>
          </a:p>
          <a:p>
            <a:pPr marL="457200" lvl="0" indent="-317182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dirty="0"/>
              <a:t>It’s hard to extract information from texts which cover a lot of different ideas, or on texts already summarized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/>
              <a:t>3. Methodology &amp; Design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78196" y="0"/>
            <a:ext cx="4787607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First model - TextRank</a:t>
            </a:r>
            <a:endParaRPr/>
          </a:p>
        </p:txBody>
      </p:sp>
      <p:pic>
        <p:nvPicPr>
          <p:cNvPr id="123" name="Google Shape;123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152481"/>
            <a:ext cx="9143998" cy="30359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4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-GB"/>
              <a:t>4. Conclusion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Key idea</a:t>
            </a:r>
            <a:endParaRPr/>
          </a:p>
        </p:txBody>
      </p:sp>
      <p:sp>
        <p:nvSpPr>
          <p:cNvPr id="135" name="Google Shape;135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 conclusion, the main idea of the project is to help people select which articles are worth reading</a:t>
            </a:r>
            <a:endParaRPr/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 order to do so, I will try different approaches to the text summarization problem and find out which one works the best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41" name="Google Shape;141;p2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dirty="0"/>
              <a:t>[1]  https://cran.r-project.org/web/packages/textrank/vignettes/textrank.html#:~:text=TextRank%20%E2%80%93%20is%20a%20graph%2Dbased,and%20also%20to%20find%20keywords.</a:t>
            </a: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dirty="0"/>
              <a:t>[2]  https://web.eecs.umich.edu/~mihalcea/papers/mihalcea.emnlp04.pdf</a:t>
            </a: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dirty="0"/>
              <a:t>[3]  https://en.wikipedia.org/wiki/PageRank</a:t>
            </a: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dirty="0"/>
              <a:t>[4]  https://iopscience.iop.org/article/10.1088/1742-6596/887/1/012028/pdf </a:t>
            </a: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800"/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468</Words>
  <Application>Microsoft Office PowerPoint</Application>
  <PresentationFormat>On-screen Show (16:9)</PresentationFormat>
  <Paragraphs>43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Oswald</vt:lpstr>
      <vt:lpstr>Arial</vt:lpstr>
      <vt:lpstr>Average</vt:lpstr>
      <vt:lpstr>Slate</vt:lpstr>
      <vt:lpstr>Text Summarizer</vt:lpstr>
      <vt:lpstr>Project Overview</vt:lpstr>
      <vt:lpstr>What it is about</vt:lpstr>
      <vt:lpstr>Goal of the project</vt:lpstr>
      <vt:lpstr>Gantt Chart</vt:lpstr>
      <vt:lpstr>Aim and objectives</vt:lpstr>
      <vt:lpstr>2. Literature</vt:lpstr>
      <vt:lpstr>Textrank for summarizing text</vt:lpstr>
      <vt:lpstr>3. Methodology &amp; Design</vt:lpstr>
      <vt:lpstr>PowerPoint Presentation</vt:lpstr>
      <vt:lpstr>First model - TextRank</vt:lpstr>
      <vt:lpstr>4. Conclusion</vt:lpstr>
      <vt:lpstr>Key idea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 Summarizer</dc:title>
  <cp:lastModifiedBy>Liliana Georgeta Guraliuc (1811989)</cp:lastModifiedBy>
  <cp:revision>1</cp:revision>
  <dcterms:modified xsi:type="dcterms:W3CDTF">2021-11-18T08:34:13Z</dcterms:modified>
</cp:coreProperties>
</file>