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35479AE-7261-49AC-B844-6F49EA5B44EA}" v="25" dt="2023-02-10T20:14:05.0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ogdan_adryan87@yahoo.com" userId="792f452a08eea964" providerId="LiveId" clId="{535479AE-7261-49AC-B844-6F49EA5B44EA}"/>
    <pc:docChg chg="custSel addSld modSld sldOrd">
      <pc:chgData name="bogdan_adryan87@yahoo.com" userId="792f452a08eea964" providerId="LiveId" clId="{535479AE-7261-49AC-B844-6F49EA5B44EA}" dt="2023-02-10T20:28:14.526" v="141" actId="20577"/>
      <pc:docMkLst>
        <pc:docMk/>
      </pc:docMkLst>
      <pc:sldChg chg="addSp delSp modSp new mod ord delAnim">
        <pc:chgData name="bogdan_adryan87@yahoo.com" userId="792f452a08eea964" providerId="LiveId" clId="{535479AE-7261-49AC-B844-6F49EA5B44EA}" dt="2023-02-10T20:27:34.761" v="59"/>
        <pc:sldMkLst>
          <pc:docMk/>
          <pc:sldMk cId="2945487675" sldId="256"/>
        </pc:sldMkLst>
        <pc:picChg chg="add del mod">
          <ac:chgData name="bogdan_adryan87@yahoo.com" userId="792f452a08eea964" providerId="LiveId" clId="{535479AE-7261-49AC-B844-6F49EA5B44EA}" dt="2023-02-10T19:01:40.333" v="5" actId="478"/>
          <ac:picMkLst>
            <pc:docMk/>
            <pc:sldMk cId="2945487675" sldId="256"/>
            <ac:picMk id="4" creationId="{6DA8EF5E-AA82-D7FF-BFFC-838DF1D9D7DB}"/>
          </ac:picMkLst>
        </pc:picChg>
        <pc:picChg chg="add del mod">
          <ac:chgData name="bogdan_adryan87@yahoo.com" userId="792f452a08eea964" providerId="LiveId" clId="{535479AE-7261-49AC-B844-6F49EA5B44EA}" dt="2023-02-10T19:03:12.490" v="7"/>
          <ac:picMkLst>
            <pc:docMk/>
            <pc:sldMk cId="2945487675" sldId="256"/>
            <ac:picMk id="5" creationId="{BF23D5C6-4FCD-61FB-F82F-E5AB045A934A}"/>
          </ac:picMkLst>
        </pc:picChg>
        <pc:picChg chg="add del mod">
          <ac:chgData name="bogdan_adryan87@yahoo.com" userId="792f452a08eea964" providerId="LiveId" clId="{535479AE-7261-49AC-B844-6F49EA5B44EA}" dt="2023-02-10T19:03:42.514" v="8" actId="478"/>
          <ac:picMkLst>
            <pc:docMk/>
            <pc:sldMk cId="2945487675" sldId="256"/>
            <ac:picMk id="6" creationId="{17A74EF7-4D45-0138-39D0-77E7A374B7B4}"/>
          </ac:picMkLst>
        </pc:picChg>
        <pc:picChg chg="add del mod">
          <ac:chgData name="bogdan_adryan87@yahoo.com" userId="792f452a08eea964" providerId="LiveId" clId="{535479AE-7261-49AC-B844-6F49EA5B44EA}" dt="2023-02-10T19:17:50.868" v="13"/>
          <ac:picMkLst>
            <pc:docMk/>
            <pc:sldMk cId="2945487675" sldId="256"/>
            <ac:picMk id="7" creationId="{C7B0420B-3295-7734-BB2B-4301D5C2508C}"/>
          </ac:picMkLst>
        </pc:picChg>
        <pc:picChg chg="add del mod">
          <ac:chgData name="bogdan_adryan87@yahoo.com" userId="792f452a08eea964" providerId="LiveId" clId="{535479AE-7261-49AC-B844-6F49EA5B44EA}" dt="2023-02-10T19:17:53.568" v="14" actId="478"/>
          <ac:picMkLst>
            <pc:docMk/>
            <pc:sldMk cId="2945487675" sldId="256"/>
            <ac:picMk id="8" creationId="{F31BA801-8100-0054-0F09-2A011F5B3725}"/>
          </ac:picMkLst>
        </pc:picChg>
        <pc:picChg chg="add del mod">
          <ac:chgData name="bogdan_adryan87@yahoo.com" userId="792f452a08eea964" providerId="LiveId" clId="{535479AE-7261-49AC-B844-6F49EA5B44EA}" dt="2023-02-10T19:20:27.502" v="16" actId="478"/>
          <ac:picMkLst>
            <pc:docMk/>
            <pc:sldMk cId="2945487675" sldId="256"/>
            <ac:picMk id="9" creationId="{81A3A8A1-621C-BEE8-5C70-FBC7EFB1B449}"/>
          </ac:picMkLst>
        </pc:picChg>
        <pc:picChg chg="add del mod">
          <ac:chgData name="bogdan_adryan87@yahoo.com" userId="792f452a08eea964" providerId="LiveId" clId="{535479AE-7261-49AC-B844-6F49EA5B44EA}" dt="2023-02-10T19:23:23.080" v="20" actId="478"/>
          <ac:picMkLst>
            <pc:docMk/>
            <pc:sldMk cId="2945487675" sldId="256"/>
            <ac:picMk id="10" creationId="{E548E43A-37CA-2D78-1FFB-E2F8525544AB}"/>
          </ac:picMkLst>
        </pc:picChg>
        <pc:picChg chg="add del mod">
          <ac:chgData name="bogdan_adryan87@yahoo.com" userId="792f452a08eea964" providerId="LiveId" clId="{535479AE-7261-49AC-B844-6F49EA5B44EA}" dt="2023-02-10T19:28:21.891" v="25" actId="478"/>
          <ac:picMkLst>
            <pc:docMk/>
            <pc:sldMk cId="2945487675" sldId="256"/>
            <ac:picMk id="11" creationId="{58C8F5E3-3D80-6AC5-0197-0D5677E9580B}"/>
          </ac:picMkLst>
        </pc:picChg>
        <pc:picChg chg="add del mod">
          <ac:chgData name="bogdan_adryan87@yahoo.com" userId="792f452a08eea964" providerId="LiveId" clId="{535479AE-7261-49AC-B844-6F49EA5B44EA}" dt="2023-02-10T19:40:56.082" v="30" actId="478"/>
          <ac:picMkLst>
            <pc:docMk/>
            <pc:sldMk cId="2945487675" sldId="256"/>
            <ac:picMk id="12" creationId="{6C353774-8D75-46F2-FA60-A3675CD9924D}"/>
          </ac:picMkLst>
        </pc:picChg>
        <pc:picChg chg="add del mod">
          <ac:chgData name="bogdan_adryan87@yahoo.com" userId="792f452a08eea964" providerId="LiveId" clId="{535479AE-7261-49AC-B844-6F49EA5B44EA}" dt="2023-02-10T19:45:20.874" v="36" actId="478"/>
          <ac:picMkLst>
            <pc:docMk/>
            <pc:sldMk cId="2945487675" sldId="256"/>
            <ac:picMk id="13" creationId="{59B09151-4770-E555-F5F0-FFEA83BC7643}"/>
          </ac:picMkLst>
        </pc:picChg>
        <pc:picChg chg="add del mod">
          <ac:chgData name="bogdan_adryan87@yahoo.com" userId="792f452a08eea964" providerId="LiveId" clId="{535479AE-7261-49AC-B844-6F49EA5B44EA}" dt="2023-02-10T19:48:39.085" v="41" actId="478"/>
          <ac:picMkLst>
            <pc:docMk/>
            <pc:sldMk cId="2945487675" sldId="256"/>
            <ac:picMk id="14" creationId="{00021096-52D3-90CE-CF06-9D23C439BEB4}"/>
          </ac:picMkLst>
        </pc:picChg>
        <pc:picChg chg="add del mod">
          <ac:chgData name="bogdan_adryan87@yahoo.com" userId="792f452a08eea964" providerId="LiveId" clId="{535479AE-7261-49AC-B844-6F49EA5B44EA}" dt="2023-02-10T20:07:42.627" v="45" actId="478"/>
          <ac:picMkLst>
            <pc:docMk/>
            <pc:sldMk cId="2945487675" sldId="256"/>
            <ac:picMk id="15" creationId="{9694EA33-F19A-3B63-3631-EA1955E53F5C}"/>
          </ac:picMkLst>
        </pc:picChg>
        <pc:picChg chg="add del mod">
          <ac:chgData name="bogdan_adryan87@yahoo.com" userId="792f452a08eea964" providerId="LiveId" clId="{535479AE-7261-49AC-B844-6F49EA5B44EA}" dt="2023-02-10T20:12:35.065" v="50"/>
          <ac:picMkLst>
            <pc:docMk/>
            <pc:sldMk cId="2945487675" sldId="256"/>
            <ac:picMk id="16" creationId="{6711C6D7-5F3E-E490-B782-76ECE10F176B}"/>
          </ac:picMkLst>
        </pc:picChg>
        <pc:picChg chg="add del mod">
          <ac:chgData name="bogdan_adryan87@yahoo.com" userId="792f452a08eea964" providerId="LiveId" clId="{535479AE-7261-49AC-B844-6F49EA5B44EA}" dt="2023-02-10T20:14:05.034" v="51"/>
          <ac:picMkLst>
            <pc:docMk/>
            <pc:sldMk cId="2945487675" sldId="256"/>
            <ac:picMk id="17" creationId="{D066A504-BA51-0886-864B-AF38CA8C3246}"/>
          </ac:picMkLst>
        </pc:picChg>
        <pc:picChg chg="add mod">
          <ac:chgData name="bogdan_adryan87@yahoo.com" userId="792f452a08eea964" providerId="LiveId" clId="{535479AE-7261-49AC-B844-6F49EA5B44EA}" dt="2023-02-10T20:17:23.994" v="56" actId="14100"/>
          <ac:picMkLst>
            <pc:docMk/>
            <pc:sldMk cId="2945487675" sldId="256"/>
            <ac:picMk id="18" creationId="{8F56B0ED-AC1A-F17A-ACEE-02E6532E0CCA}"/>
          </ac:picMkLst>
        </pc:picChg>
      </pc:sldChg>
      <pc:sldChg chg="modSp new mod">
        <pc:chgData name="bogdan_adryan87@yahoo.com" userId="792f452a08eea964" providerId="LiveId" clId="{535479AE-7261-49AC-B844-6F49EA5B44EA}" dt="2023-02-10T20:28:14.526" v="141" actId="20577"/>
        <pc:sldMkLst>
          <pc:docMk/>
          <pc:sldMk cId="996186119" sldId="257"/>
        </pc:sldMkLst>
        <pc:spChg chg="mod">
          <ac:chgData name="bogdan_adryan87@yahoo.com" userId="792f452a08eea964" providerId="LiveId" clId="{535479AE-7261-49AC-B844-6F49EA5B44EA}" dt="2023-02-10T20:27:49.350" v="79" actId="20577"/>
          <ac:spMkLst>
            <pc:docMk/>
            <pc:sldMk cId="996186119" sldId="257"/>
            <ac:spMk id="2" creationId="{F7D8F7A2-8733-77FF-6DF7-BF1A25139AD6}"/>
          </ac:spMkLst>
        </pc:spChg>
        <pc:spChg chg="mod">
          <ac:chgData name="bogdan_adryan87@yahoo.com" userId="792f452a08eea964" providerId="LiveId" clId="{535479AE-7261-49AC-B844-6F49EA5B44EA}" dt="2023-02-10T20:28:14.526" v="141" actId="20577"/>
          <ac:spMkLst>
            <pc:docMk/>
            <pc:sldMk cId="996186119" sldId="257"/>
            <ac:spMk id="3" creationId="{305F4733-98DC-476A-D968-7F2C18604119}"/>
          </ac:spMkLst>
        </pc:spChg>
      </pc:sldChg>
      <pc:sldMasterChg chg="addSldLayout">
        <pc:chgData name="bogdan_adryan87@yahoo.com" userId="792f452a08eea964" providerId="LiveId" clId="{535479AE-7261-49AC-B844-6F49EA5B44EA}" dt="2023-02-10T18:57:42.930" v="0" actId="680"/>
        <pc:sldMasterMkLst>
          <pc:docMk/>
          <pc:sldMasterMk cId="4024177063" sldId="2147483648"/>
        </pc:sldMasterMkLst>
        <pc:sldLayoutChg chg="add">
          <pc:chgData name="bogdan_adryan87@yahoo.com" userId="792f452a08eea964" providerId="LiveId" clId="{535479AE-7261-49AC-B844-6F49EA5B44EA}" dt="2023-02-10T18:57:42.930" v="0" actId="680"/>
          <pc:sldLayoutMkLst>
            <pc:docMk/>
            <pc:sldMasterMk cId="4024177063" sldId="2147483648"/>
            <pc:sldLayoutMk cId="715359714" sldId="214748364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D5989CD6-D8EE-7C95-E1C5-8C94041798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ACBDB990-B385-6768-9057-2AFC846931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Faceți clic pentru a edita stilul de subtitlu coordonator</a:t>
            </a:r>
          </a:p>
        </p:txBody>
      </p:sp>
    </p:spTree>
    <p:extLst>
      <p:ext uri="{BB962C8B-B14F-4D97-AF65-F5344CB8AC3E}">
        <p14:creationId xmlns:p14="http://schemas.microsoft.com/office/powerpoint/2010/main" val="715359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24177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o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F7D8F7A2-8733-77FF-6DF7-BF1A25139AD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ro-RO" dirty="0"/>
              <a:t>SPANISH INTRODUCTION</a:t>
            </a:r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305F4733-98DC-476A-D968-7F2C1860411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ro-RO" dirty="0"/>
              <a:t>Student </a:t>
            </a:r>
            <a:r>
              <a:rPr lang="ro-RO" dirty="0" err="1"/>
              <a:t>name</a:t>
            </a:r>
            <a:r>
              <a:rPr lang="ro-RO" dirty="0"/>
              <a:t>: Andrada-</a:t>
            </a:r>
            <a:r>
              <a:rPr lang="ro-RO" dirty="0" err="1"/>
              <a:t>Madalina</a:t>
            </a:r>
            <a:r>
              <a:rPr lang="ro-RO" dirty="0"/>
              <a:t> Muntean</a:t>
            </a:r>
          </a:p>
          <a:p>
            <a:r>
              <a:rPr lang="ro-RO" dirty="0"/>
              <a:t>Student </a:t>
            </a:r>
            <a:r>
              <a:rPr lang="ro-RO" dirty="0" err="1"/>
              <a:t>number</a:t>
            </a:r>
            <a:r>
              <a:rPr lang="ro-RO" dirty="0"/>
              <a:t>: 2118572</a:t>
            </a:r>
          </a:p>
        </p:txBody>
      </p:sp>
    </p:spTree>
    <p:extLst>
      <p:ext uri="{BB962C8B-B14F-4D97-AF65-F5344CB8AC3E}">
        <p14:creationId xmlns:p14="http://schemas.microsoft.com/office/powerpoint/2010/main" val="9961861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1D582395-F9B8-1AE3-24AE-4E8D8BC6021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ro-RO" dirty="0"/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C488C5AF-A9A7-37F7-C25D-5AAD8ADB713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ro-RO" dirty="0"/>
          </a:p>
        </p:txBody>
      </p:sp>
      <p:pic>
        <p:nvPicPr>
          <p:cNvPr id="18" name="Video 17">
            <a:hlinkClick r:id="" action="ppaction://media"/>
            <a:extLst>
              <a:ext uri="{FF2B5EF4-FFF2-40B4-BE49-F238E27FC236}">
                <a16:creationId xmlns:a16="http://schemas.microsoft.com/office/drawing/2014/main" id="{8F56B0ED-AC1A-F17A-ACEE-02E6532E0CC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01658" y="156717"/>
            <a:ext cx="11566688" cy="6413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5487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257"/>
    </mc:Choice>
    <mc:Fallback xmlns="">
      <p:transition spd="slow" advTm="632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11</Words>
  <Application>Microsoft Office PowerPoint</Application>
  <PresentationFormat>Ecran lat</PresentationFormat>
  <Paragraphs>3</Paragraphs>
  <Slides>2</Slides>
  <Notes>0</Notes>
  <HiddenSlides>0</HiddenSlides>
  <MMClips>1</MMClips>
  <ScaleCrop>false</ScaleCrop>
  <HeadingPairs>
    <vt:vector size="6" baseType="variant">
      <vt:variant>
        <vt:lpstr>Fonturi utilizate</vt:lpstr>
      </vt:variant>
      <vt:variant>
        <vt:i4>3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Temă Office</vt:lpstr>
      <vt:lpstr>SPANISH INTRODUCTION</vt:lpstr>
      <vt:lpstr>Prezentare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Prezentare PowerPoint</dc:title>
  <dc:creator>bogdan_adryan87@yahoo.com</dc:creator>
  <cp:lastModifiedBy>bogdan_adryan87@yahoo.com</cp:lastModifiedBy>
  <cp:revision>1</cp:revision>
  <dcterms:created xsi:type="dcterms:W3CDTF">2023-02-10T18:56:57Z</dcterms:created>
  <dcterms:modified xsi:type="dcterms:W3CDTF">2023-02-10T20:28:24Z</dcterms:modified>
</cp:coreProperties>
</file>