
<file path=[Content_Types].xml><?xml version="1.0" encoding="utf-8"?>
<Types xmlns="http://schemas.openxmlformats.org/package/2006/content-types">
  <Default Extension="jpeg" ContentType="image/jpeg"/>
  <Default Extension="png" ContentType="image/pn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0.xml" ContentType="application/vnd.openxmlformats-officedocument.presentationml.slide+xml"/>
  <Override PartName="/ppt/slides/slide21.xml" ContentType="application/vnd.openxmlformats-officedocument.presentationml.slide+xml"/>
  <Override PartName="/ppt/slides/slide22.xml" ContentType="application/vnd.openxmlformats-officedocument.presentationml.slide+xml"/>
  <Override PartName="/ppt/slides/slide23.xml" ContentType="application/vnd.openxmlformats-officedocument.presentationml.slide+xml"/>
  <Override PartName="/ppt/slides/slide24.xml" ContentType="application/vnd.openxmlformats-officedocument.presentationml.slide+xml"/>
  <Override PartName="/ppt/slides/slide25.xml" ContentType="application/vnd.openxmlformats-officedocument.presentationml.slide+xml"/>
  <Override PartName="/ppt/slides/slide26.xml" ContentType="application/vnd.openxmlformats-officedocument.presentationml.slide+xml"/>
  <Override PartName="/ppt/slides/slide27.xml" ContentType="application/vnd.openxmlformats-officedocument.presentationml.slide+xml"/>
  <Override PartName="/ppt/slides/slide28.xml" ContentType="application/vnd.openxmlformats-officedocument.presentationml.slide+xml"/>
  <Override PartName="/ppt/slides/slide29.xml" ContentType="application/vnd.openxmlformats-officedocument.presentationml.slide+xml"/>
  <Override PartName="/ppt/slides/slide30.xml" ContentType="application/vnd.openxmlformats-officedocument.presentationml.slide+xml"/>
  <Override PartName="/ppt/slides/slide31.xml" ContentType="application/vnd.openxmlformats-officedocument.presentationml.slide+xml"/>
  <Override PartName="/ppt/slides/slide32.xml" ContentType="application/vnd.openxmlformats-officedocument.presentationml.slide+xml"/>
  <Override PartName="/ppt/slides/slide33.xml" ContentType="application/vnd.openxmlformats-officedocument.presentationml.slide+xml"/>
  <Override PartName="/ppt/slides/slide34.xml" ContentType="application/vnd.openxmlformats-officedocument.presentationml.slide+xml"/>
  <Override PartName="/ppt/slides/slide35.xml" ContentType="application/vnd.openxmlformats-officedocument.presentationml.slide+xml"/>
  <Override PartName="/ppt/slides/slide36.xml" ContentType="application/vnd.openxmlformats-officedocument.presentationml.slide+xml"/>
  <Override PartName="/ppt/slides/slide37.xml" ContentType="application/vnd.openxmlformats-officedocument.presentationml.slide+xml"/>
  <Override PartName="/ppt/slides/slide38.xml" ContentType="application/vnd.openxmlformats-officedocument.presentationml.slide+xml"/>
  <Override PartName="/ppt/slides/slide39.xml" ContentType="application/vnd.openxmlformats-officedocument.presentationml.slide+xml"/>
  <Override PartName="/ppt/slides/slide40.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theme/theme2.xml" ContentType="application/vnd.openxmlformats-officedocument.theme+xml"/>
  <Override PartName="/ppt/notesSlides/notesSlide1.xml" ContentType="application/vnd.openxmlformats-officedocument.presentationml.notesSlide+xml"/>
  <Override PartName="/ppt/diagrams/data1.xml" ContentType="application/vnd.openxmlformats-officedocument.drawingml.diagramData+xml"/>
  <Override PartName="/ppt/diagrams/layout1.xml" ContentType="application/vnd.openxmlformats-officedocument.drawingml.diagramLayout+xml"/>
  <Override PartName="/ppt/diagrams/quickStyle1.xml" ContentType="application/vnd.openxmlformats-officedocument.drawingml.diagramStyle+xml"/>
  <Override PartName="/ppt/diagrams/colors1.xml" ContentType="application/vnd.openxmlformats-officedocument.drawingml.diagramColors+xml"/>
  <Override PartName="/ppt/diagrams/drawing1.xml" ContentType="application/vnd.ms-office.drawingml.diagramDrawing+xml"/>
  <Override PartName="/ppt/notesSlides/notesSlide2.xml" ContentType="application/vnd.openxmlformats-officedocument.presentationml.notesSlide+xml"/>
  <Override PartName="/ppt/notesSlides/notesSlide3.xml" ContentType="application/vnd.openxmlformats-officedocument.presentationml.notesSlide+xml"/>
  <Override PartName="/ppt/notesSlides/notesSlide4.xml" ContentType="application/vnd.openxmlformats-officedocument.presentationml.notesSlide+xml"/>
  <Override PartName="/ppt/notesSlides/notesSlide5.xml" ContentType="application/vnd.openxmlformats-officedocument.presentationml.notesSlide+xml"/>
  <Override PartName="/ppt/notesSlides/notesSlide6.xml" ContentType="application/vnd.openxmlformats-officedocument.presentationml.notesSlide+xml"/>
  <Override PartName="/ppt/notesSlides/notesSlide7.xml" ContentType="application/vnd.openxmlformats-officedocument.presentationml.notesSlide+xml"/>
  <Override PartName="/ppt/notesSlides/notesSlide8.xml" ContentType="application/vnd.openxmlformats-officedocument.presentationml.notesSlide+xml"/>
  <Override PartName="/ppt/changesInfos/changesInfo1.xml" ContentType="application/vnd.ms-powerpoint.changesinfo+xml"/>
  <Override PartName="/ppt/revisionInfo.xml" ContentType="application/vnd.ms-powerpoint.revisioninfo+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827" r:id="rId1"/>
  </p:sldMasterIdLst>
  <p:notesMasterIdLst>
    <p:notesMasterId r:id="rId42"/>
  </p:notesMasterIdLst>
  <p:sldIdLst>
    <p:sldId id="277" r:id="rId2"/>
    <p:sldId id="270" r:id="rId3"/>
    <p:sldId id="562" r:id="rId4"/>
    <p:sldId id="555" r:id="rId5"/>
    <p:sldId id="556" r:id="rId6"/>
    <p:sldId id="557" r:id="rId7"/>
    <p:sldId id="558" r:id="rId8"/>
    <p:sldId id="559" r:id="rId9"/>
    <p:sldId id="560" r:id="rId10"/>
    <p:sldId id="561" r:id="rId11"/>
    <p:sldId id="528" r:id="rId12"/>
    <p:sldId id="325" r:id="rId13"/>
    <p:sldId id="327" r:id="rId14"/>
    <p:sldId id="328" r:id="rId15"/>
    <p:sldId id="553" r:id="rId16"/>
    <p:sldId id="554" r:id="rId17"/>
    <p:sldId id="547" r:id="rId18"/>
    <p:sldId id="551" r:id="rId19"/>
    <p:sldId id="552" r:id="rId20"/>
    <p:sldId id="329" r:id="rId21"/>
    <p:sldId id="330" r:id="rId22"/>
    <p:sldId id="326" r:id="rId23"/>
    <p:sldId id="544" r:id="rId24"/>
    <p:sldId id="324" r:id="rId25"/>
    <p:sldId id="331" r:id="rId26"/>
    <p:sldId id="332" r:id="rId27"/>
    <p:sldId id="333" r:id="rId28"/>
    <p:sldId id="545" r:id="rId29"/>
    <p:sldId id="536" r:id="rId30"/>
    <p:sldId id="546" r:id="rId31"/>
    <p:sldId id="548" r:id="rId32"/>
    <p:sldId id="515" r:id="rId33"/>
    <p:sldId id="537" r:id="rId34"/>
    <p:sldId id="538" r:id="rId35"/>
    <p:sldId id="549" r:id="rId36"/>
    <p:sldId id="550" r:id="rId37"/>
    <p:sldId id="543" r:id="rId38"/>
    <p:sldId id="539" r:id="rId39"/>
    <p:sldId id="540" r:id="rId40"/>
    <p:sldId id="389" r:id="rId41"/>
  </p:sldIdLst>
  <p:sldSz cx="12192000" cy="6858000"/>
  <p:notesSz cx="6858000" cy="9144000"/>
  <p:defaultTextStyle>
    <a:defPPr>
      <a:defRPr lang="en-US"/>
    </a:defPPr>
    <a:lvl1pPr algn="l" rtl="0" eaLnBrk="0" fontAlgn="base" hangingPunct="0">
      <a:spcBef>
        <a:spcPct val="0"/>
      </a:spcBef>
      <a:spcAft>
        <a:spcPct val="0"/>
      </a:spcAft>
      <a:defRPr kern="1200">
        <a:solidFill>
          <a:schemeClr val="tx1"/>
        </a:solidFill>
        <a:latin typeface="Arial" panose="020B0604020202020204" pitchFamily="34" charset="0"/>
        <a:ea typeface="+mn-ea"/>
        <a:cs typeface="Arial" panose="020B0604020202020204" pitchFamily="34" charset="0"/>
      </a:defRPr>
    </a:lvl1pPr>
    <a:lvl2pPr marL="457200" algn="l" rtl="0" eaLnBrk="0" fontAlgn="base" hangingPunct="0">
      <a:spcBef>
        <a:spcPct val="0"/>
      </a:spcBef>
      <a:spcAft>
        <a:spcPct val="0"/>
      </a:spcAft>
      <a:defRPr kern="1200">
        <a:solidFill>
          <a:schemeClr val="tx1"/>
        </a:solidFill>
        <a:latin typeface="Arial" panose="020B0604020202020204" pitchFamily="34" charset="0"/>
        <a:ea typeface="+mn-ea"/>
        <a:cs typeface="Arial" panose="020B0604020202020204" pitchFamily="34" charset="0"/>
      </a:defRPr>
    </a:lvl2pPr>
    <a:lvl3pPr marL="914400" algn="l" rtl="0" eaLnBrk="0" fontAlgn="base" hangingPunct="0">
      <a:spcBef>
        <a:spcPct val="0"/>
      </a:spcBef>
      <a:spcAft>
        <a:spcPct val="0"/>
      </a:spcAft>
      <a:defRPr kern="1200">
        <a:solidFill>
          <a:schemeClr val="tx1"/>
        </a:solidFill>
        <a:latin typeface="Arial" panose="020B0604020202020204" pitchFamily="34" charset="0"/>
        <a:ea typeface="+mn-ea"/>
        <a:cs typeface="Arial" panose="020B0604020202020204" pitchFamily="34" charset="0"/>
      </a:defRPr>
    </a:lvl3pPr>
    <a:lvl4pPr marL="1371600" algn="l" rtl="0" eaLnBrk="0" fontAlgn="base" hangingPunct="0">
      <a:spcBef>
        <a:spcPct val="0"/>
      </a:spcBef>
      <a:spcAft>
        <a:spcPct val="0"/>
      </a:spcAft>
      <a:defRPr kern="1200">
        <a:solidFill>
          <a:schemeClr val="tx1"/>
        </a:solidFill>
        <a:latin typeface="Arial" panose="020B0604020202020204" pitchFamily="34" charset="0"/>
        <a:ea typeface="+mn-ea"/>
        <a:cs typeface="Arial" panose="020B0604020202020204" pitchFamily="34" charset="0"/>
      </a:defRPr>
    </a:lvl4pPr>
    <a:lvl5pPr marL="1828800" algn="l" rtl="0" eaLnBrk="0" fontAlgn="base" hangingPunct="0">
      <a:spcBef>
        <a:spcPct val="0"/>
      </a:spcBef>
      <a:spcAft>
        <a:spcPct val="0"/>
      </a:spcAft>
      <a:defRPr kern="1200">
        <a:solidFill>
          <a:schemeClr val="tx1"/>
        </a:solidFill>
        <a:latin typeface="Arial" panose="020B0604020202020204" pitchFamily="34" charset="0"/>
        <a:ea typeface="+mn-ea"/>
        <a:cs typeface="Arial" panose="020B0604020202020204" pitchFamily="34" charset="0"/>
      </a:defRPr>
    </a:lvl5pPr>
    <a:lvl6pPr marL="2286000" algn="l" defTabSz="914400" rtl="0" eaLnBrk="1" latinLnBrk="0" hangingPunct="1">
      <a:defRPr kern="1200">
        <a:solidFill>
          <a:schemeClr val="tx1"/>
        </a:solidFill>
        <a:latin typeface="Arial" panose="020B0604020202020204" pitchFamily="34" charset="0"/>
        <a:ea typeface="+mn-ea"/>
        <a:cs typeface="Arial" panose="020B0604020202020204" pitchFamily="34" charset="0"/>
      </a:defRPr>
    </a:lvl6pPr>
    <a:lvl7pPr marL="2743200" algn="l" defTabSz="914400" rtl="0" eaLnBrk="1" latinLnBrk="0" hangingPunct="1">
      <a:defRPr kern="1200">
        <a:solidFill>
          <a:schemeClr val="tx1"/>
        </a:solidFill>
        <a:latin typeface="Arial" panose="020B0604020202020204" pitchFamily="34" charset="0"/>
        <a:ea typeface="+mn-ea"/>
        <a:cs typeface="Arial" panose="020B0604020202020204" pitchFamily="34" charset="0"/>
      </a:defRPr>
    </a:lvl7pPr>
    <a:lvl8pPr marL="3200400" algn="l" defTabSz="914400" rtl="0" eaLnBrk="1" latinLnBrk="0" hangingPunct="1">
      <a:defRPr kern="1200">
        <a:solidFill>
          <a:schemeClr val="tx1"/>
        </a:solidFill>
        <a:latin typeface="Arial" panose="020B0604020202020204" pitchFamily="34" charset="0"/>
        <a:ea typeface="+mn-ea"/>
        <a:cs typeface="Arial" panose="020B0604020202020204" pitchFamily="34" charset="0"/>
      </a:defRPr>
    </a:lvl8pPr>
    <a:lvl9pPr marL="3657600" algn="l" defTabSz="914400" rtl="0" eaLnBrk="1" latinLnBrk="0" hangingPunct="1">
      <a:defRPr kern="1200">
        <a:solidFill>
          <a:schemeClr val="tx1"/>
        </a:solidFill>
        <a:latin typeface="Arial" panose="020B0604020202020204" pitchFamily="34" charset="0"/>
        <a:ea typeface="+mn-ea"/>
        <a:cs typeface="Arial" panose="020B0604020202020204" pitchFamily="34" charset="0"/>
      </a:defRPr>
    </a:lvl9pPr>
  </p:defaultTextStyle>
  <p:extLst>
    <p:ext uri="{EFAFB233-063F-42B5-8137-9DF3F51BA10A}">
      <p15:sldGuideLst xmlns:p15="http://schemas.microsoft.com/office/powerpoint/2012/main">
        <p15:guide id="1" orient="horz" pos="2160" userDrawn="1">
          <p15:clr>
            <a:srgbClr val="A4A3A4"/>
          </p15:clr>
        </p15:guide>
        <p15:guide id="2" pos="3840" userDrawn="1">
          <p15:clr>
            <a:srgbClr val="A4A3A4"/>
          </p15:clr>
        </p15:guide>
      </p15:sldGuideLst>
    </p:ext>
  </p:extLst>
</p:presentation>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0"/>
    </p:ext>
  </p:extLst>
</p:presentationPr>
</file>

<file path=ppt/revisionInfo.xml><?xml version="1.0" encoding="utf-8"?>
<p1510:revInfo xmlns:a="http://schemas.openxmlformats.org/drawingml/2006/main" xmlns:r="http://schemas.openxmlformats.org/officeDocument/2006/relationships" xmlns:p1510="http://schemas.microsoft.com/office/powerpoint/2015/10/main">
  <p1510:revLst>
    <p1510:client id="{2ABFA562-5C5C-4DA8-9EC6-243793D02F79}" v="11" dt="2026-02-15T22:06:23.869"/>
  </p1510:revLst>
</p1510:revInfo>
</file>

<file path=ppt/tableStyles.xml><?xml version="1.0" encoding="utf-8"?>
<a:tblStyleLst xmlns:a="http://schemas.openxmlformats.org/drawingml/2006/main" def="{5C22544A-7EE6-4342-B048-85BDC9FD1C3A}">
  <a:tblStyle styleId="{5C22544A-7EE6-4342-B048-85BDC9FD1C3A}" styleName="Medium Style 2 - Accent 1">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accent1">
              <a:tint val="20000"/>
            </a:schemeClr>
          </a:solidFill>
        </a:fill>
      </a:tcStyle>
    </a:wholeTbl>
    <a:band1H>
      <a:tcStyle>
        <a:tcBdr/>
        <a:fill>
          <a:solidFill>
            <a:schemeClr val="accent1">
              <a:tint val="40000"/>
            </a:schemeClr>
          </a:solidFill>
        </a:fill>
      </a:tcStyle>
    </a:band1H>
    <a:band2H>
      <a:tcStyle>
        <a:tcBdr/>
      </a:tcStyle>
    </a:band2H>
    <a:band1V>
      <a:tcStyle>
        <a:tcBdr/>
        <a:fill>
          <a:solidFill>
            <a:schemeClr val="accent1">
              <a:tint val="40000"/>
            </a:schemeClr>
          </a:solidFill>
        </a:fill>
      </a:tcStyle>
    </a:band1V>
    <a:band2V>
      <a:tcStyle>
        <a:tcBdr/>
      </a:tcStyle>
    </a:band2V>
    <a:lastCol>
      <a:tcTxStyle b="on">
        <a:fontRef idx="minor">
          <a:prstClr val="black"/>
        </a:fontRef>
        <a:schemeClr val="lt1"/>
      </a:tcTxStyle>
      <a:tcStyle>
        <a:tcBdr/>
        <a:fill>
          <a:solidFill>
            <a:schemeClr val="accent1"/>
          </a:solidFill>
        </a:fill>
      </a:tcStyle>
    </a:lastCol>
    <a:firstCol>
      <a:tcTxStyle b="on">
        <a:fontRef idx="minor">
          <a:prstClr val="black"/>
        </a:fontRef>
        <a:schemeClr val="lt1"/>
      </a:tcTxStyle>
      <a:tcStyle>
        <a:tcBdr/>
        <a:fill>
          <a:solidFill>
            <a:schemeClr val="accent1"/>
          </a:solidFill>
        </a:fill>
      </a:tcStyle>
    </a:firstCol>
    <a:lastRow>
      <a:tcTxStyle b="on">
        <a:fontRef idx="minor">
          <a:prstClr val="black"/>
        </a:fontRef>
        <a:schemeClr val="lt1"/>
      </a:tcTxStyle>
      <a:tcStyle>
        <a:tcBdr>
          <a:top>
            <a:ln w="38100" cmpd="sng">
              <a:solidFill>
                <a:schemeClr val="lt1"/>
              </a:solidFill>
            </a:ln>
          </a:top>
        </a:tcBdr>
        <a:fill>
          <a:solidFill>
            <a:schemeClr val="accent1"/>
          </a:solidFill>
        </a:fill>
      </a:tcStyle>
    </a:lastRow>
    <a:firstRow>
      <a:tcTxStyle b="on">
        <a:fontRef idx="minor">
          <a:prstClr val="black"/>
        </a:fontRef>
        <a:schemeClr val="lt1"/>
      </a:tcTxStyle>
      <a:tcStyle>
        <a:tcBdr>
          <a:bottom>
            <a:ln w="38100" cmpd="sng">
              <a:solidFill>
                <a:schemeClr val="lt1"/>
              </a:solidFill>
            </a:ln>
          </a:bottom>
        </a:tcBdr>
        <a:fill>
          <a:solidFill>
            <a:schemeClr val="accent1"/>
          </a:solidFill>
        </a:fill>
      </a:tcStyle>
    </a:firstRow>
  </a:tblStyle>
</a:tblStyleLst>
</file>

<file path=ppt/viewProps.xml><?xml version="1.0" encoding="utf-8"?>
<p:viewPr xmlns:a="http://schemas.openxmlformats.org/drawingml/2006/main" xmlns:r="http://schemas.openxmlformats.org/officeDocument/2006/relationships" xmlns:p="http://schemas.openxmlformats.org/presentationml/2006/main" lastView="sldThumbnailView">
  <p:normalViewPr>
    <p:restoredLeft sz="15368" autoAdjust="0"/>
    <p:restoredTop sz="85316" autoAdjust="0"/>
  </p:normalViewPr>
  <p:slideViewPr>
    <p:cSldViewPr>
      <p:cViewPr varScale="1">
        <p:scale>
          <a:sx n="58" d="100"/>
          <a:sy n="58" d="100"/>
        </p:scale>
        <p:origin x="90" y="792"/>
      </p:cViewPr>
      <p:guideLst>
        <p:guide orient="horz" pos="2160"/>
        <p:guide pos="3840"/>
      </p:guideLst>
    </p:cSldViewPr>
  </p:slideViewPr>
  <p:notesTextViewPr>
    <p:cViewPr>
      <p:scale>
        <a:sx n="100" d="100"/>
        <a:sy n="100" d="100"/>
      </p:scale>
      <p:origin x="0" y="0"/>
    </p:cViewPr>
  </p:notesTextViewPr>
  <p:sorterViewPr>
    <p:cViewPr>
      <p:scale>
        <a:sx n="66" d="100"/>
        <a:sy n="66" d="100"/>
      </p:scale>
      <p:origin x="0" y="-1580"/>
    </p:cViewPr>
  </p:sorterViewPr>
  <p:gridSpacing cx="72008" cy="72008"/>
</p:viewPr>
</file>

<file path=ppt/_rels/presentation.xml.rels><?xml version="1.0" encoding="UTF-8" standalone="yes"?>
<Relationships xmlns="http://schemas.openxmlformats.org/package/2006/relationships"><Relationship Id="rId13" Type="http://schemas.openxmlformats.org/officeDocument/2006/relationships/slide" Target="slides/slide12.xml"/><Relationship Id="rId18" Type="http://schemas.openxmlformats.org/officeDocument/2006/relationships/slide" Target="slides/slide17.xml"/><Relationship Id="rId26" Type="http://schemas.openxmlformats.org/officeDocument/2006/relationships/slide" Target="slides/slide25.xml"/><Relationship Id="rId39" Type="http://schemas.openxmlformats.org/officeDocument/2006/relationships/slide" Target="slides/slide38.xml"/><Relationship Id="rId21" Type="http://schemas.openxmlformats.org/officeDocument/2006/relationships/slide" Target="slides/slide20.xml"/><Relationship Id="rId34" Type="http://schemas.openxmlformats.org/officeDocument/2006/relationships/slide" Target="slides/slide33.xml"/><Relationship Id="rId42" Type="http://schemas.openxmlformats.org/officeDocument/2006/relationships/notesMaster" Target="notesMasters/notesMaster1.xml"/><Relationship Id="rId47" Type="http://schemas.microsoft.com/office/2016/11/relationships/changesInfo" Target="changesInfos/changesInfo1.xml"/><Relationship Id="rId7" Type="http://schemas.openxmlformats.org/officeDocument/2006/relationships/slide" Target="slides/slide6.xml"/><Relationship Id="rId2" Type="http://schemas.openxmlformats.org/officeDocument/2006/relationships/slide" Target="slides/slide1.xml"/><Relationship Id="rId16" Type="http://schemas.openxmlformats.org/officeDocument/2006/relationships/slide" Target="slides/slide15.xml"/><Relationship Id="rId29" Type="http://schemas.openxmlformats.org/officeDocument/2006/relationships/slide" Target="slides/slide28.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24" Type="http://schemas.openxmlformats.org/officeDocument/2006/relationships/slide" Target="slides/slide23.xml"/><Relationship Id="rId32" Type="http://schemas.openxmlformats.org/officeDocument/2006/relationships/slide" Target="slides/slide31.xml"/><Relationship Id="rId37" Type="http://schemas.openxmlformats.org/officeDocument/2006/relationships/slide" Target="slides/slide36.xml"/><Relationship Id="rId40" Type="http://schemas.openxmlformats.org/officeDocument/2006/relationships/slide" Target="slides/slide39.xml"/><Relationship Id="rId45" Type="http://schemas.openxmlformats.org/officeDocument/2006/relationships/theme" Target="theme/theme1.xml"/><Relationship Id="rId5" Type="http://schemas.openxmlformats.org/officeDocument/2006/relationships/slide" Target="slides/slide4.xml"/><Relationship Id="rId15" Type="http://schemas.openxmlformats.org/officeDocument/2006/relationships/slide" Target="slides/slide14.xml"/><Relationship Id="rId23" Type="http://schemas.openxmlformats.org/officeDocument/2006/relationships/slide" Target="slides/slide22.xml"/><Relationship Id="rId28" Type="http://schemas.openxmlformats.org/officeDocument/2006/relationships/slide" Target="slides/slide27.xml"/><Relationship Id="rId36" Type="http://schemas.openxmlformats.org/officeDocument/2006/relationships/slide" Target="slides/slide35.xml"/><Relationship Id="rId10" Type="http://schemas.openxmlformats.org/officeDocument/2006/relationships/slide" Target="slides/slide9.xml"/><Relationship Id="rId19" Type="http://schemas.openxmlformats.org/officeDocument/2006/relationships/slide" Target="slides/slide18.xml"/><Relationship Id="rId31" Type="http://schemas.openxmlformats.org/officeDocument/2006/relationships/slide" Target="slides/slide30.xml"/><Relationship Id="rId44" Type="http://schemas.openxmlformats.org/officeDocument/2006/relationships/viewProps" Target="viewProps.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slide" Target="slides/slide13.xml"/><Relationship Id="rId22" Type="http://schemas.openxmlformats.org/officeDocument/2006/relationships/slide" Target="slides/slide21.xml"/><Relationship Id="rId27" Type="http://schemas.openxmlformats.org/officeDocument/2006/relationships/slide" Target="slides/slide26.xml"/><Relationship Id="rId30" Type="http://schemas.openxmlformats.org/officeDocument/2006/relationships/slide" Target="slides/slide29.xml"/><Relationship Id="rId35" Type="http://schemas.openxmlformats.org/officeDocument/2006/relationships/slide" Target="slides/slide34.xml"/><Relationship Id="rId43" Type="http://schemas.openxmlformats.org/officeDocument/2006/relationships/presProps" Target="presProps.xml"/><Relationship Id="rId48" Type="http://schemas.microsoft.com/office/2015/10/relationships/revisionInfo" Target="revisionInfo.xml"/><Relationship Id="rId8" Type="http://schemas.openxmlformats.org/officeDocument/2006/relationships/slide" Target="slides/slide7.xml"/><Relationship Id="rId3" Type="http://schemas.openxmlformats.org/officeDocument/2006/relationships/slide" Target="slides/slide2.xml"/><Relationship Id="rId12" Type="http://schemas.openxmlformats.org/officeDocument/2006/relationships/slide" Target="slides/slide11.xml"/><Relationship Id="rId17" Type="http://schemas.openxmlformats.org/officeDocument/2006/relationships/slide" Target="slides/slide16.xml"/><Relationship Id="rId25" Type="http://schemas.openxmlformats.org/officeDocument/2006/relationships/slide" Target="slides/slide24.xml"/><Relationship Id="rId33" Type="http://schemas.openxmlformats.org/officeDocument/2006/relationships/slide" Target="slides/slide32.xml"/><Relationship Id="rId38" Type="http://schemas.openxmlformats.org/officeDocument/2006/relationships/slide" Target="slides/slide37.xml"/><Relationship Id="rId46" Type="http://schemas.openxmlformats.org/officeDocument/2006/relationships/tableStyles" Target="tableStyles.xml"/><Relationship Id="rId20" Type="http://schemas.openxmlformats.org/officeDocument/2006/relationships/slide" Target="slides/slide19.xml"/><Relationship Id="rId41" Type="http://schemas.openxmlformats.org/officeDocument/2006/relationships/slide" Target="slides/slide40.xml"/></Relationships>
</file>

<file path=ppt/changesInfos/changesInfo1.xml><?xml version="1.0" encoding="utf-8"?>
<pc:chgInfo xmlns:a="http://schemas.openxmlformats.org/drawingml/2006/main" xmlns:r="http://schemas.openxmlformats.org/officeDocument/2006/relationships" xmlns:ac="http://schemas.microsoft.com/office/drawing/2013/main/command" xmlns:pc="http://schemas.microsoft.com/office/powerpoint/2013/main/command">
  <pc:docChgLst>
    <pc:chgData name="Beau Academic" userId="1c8f60c04643d64b" providerId="LiveId" clId="{08672D6D-4B5B-42D9-B5C7-2D554DBB9608}"/>
    <pc:docChg chg="undo custSel addSld delSld modSld sldOrd">
      <pc:chgData name="Beau Academic" userId="1c8f60c04643d64b" providerId="LiveId" clId="{08672D6D-4B5B-42D9-B5C7-2D554DBB9608}" dt="2026-02-15T22:10:31.852" v="963" actId="313"/>
      <pc:docMkLst>
        <pc:docMk/>
      </pc:docMkLst>
      <pc:sldChg chg="modSp mod">
        <pc:chgData name="Beau Academic" userId="1c8f60c04643d64b" providerId="LiveId" clId="{08672D6D-4B5B-42D9-B5C7-2D554DBB9608}" dt="2026-02-15T21:41:49.672" v="303" actId="20577"/>
        <pc:sldMkLst>
          <pc:docMk/>
          <pc:sldMk cId="0" sldId="270"/>
        </pc:sldMkLst>
        <pc:graphicFrameChg chg="mod modGraphic">
          <ac:chgData name="Beau Academic" userId="1c8f60c04643d64b" providerId="LiveId" clId="{08672D6D-4B5B-42D9-B5C7-2D554DBB9608}" dt="2026-02-15T21:41:49.672" v="303" actId="20577"/>
          <ac:graphicFrameMkLst>
            <pc:docMk/>
            <pc:sldMk cId="0" sldId="270"/>
            <ac:graphicFrameMk id="4" creationId="{C28793D7-AFD7-F3AE-AF3F-F684F93B94B3}"/>
          </ac:graphicFrameMkLst>
        </pc:graphicFrameChg>
      </pc:sldChg>
      <pc:sldChg chg="modSp mod">
        <pc:chgData name="Beau Academic" userId="1c8f60c04643d64b" providerId="LiveId" clId="{08672D6D-4B5B-42D9-B5C7-2D554DBB9608}" dt="2026-02-15T21:40:53.871" v="102" actId="20577"/>
        <pc:sldMkLst>
          <pc:docMk/>
          <pc:sldMk cId="0" sldId="277"/>
        </pc:sldMkLst>
        <pc:spChg chg="mod">
          <ac:chgData name="Beau Academic" userId="1c8f60c04643d64b" providerId="LiveId" clId="{08672D6D-4B5B-42D9-B5C7-2D554DBB9608}" dt="2026-02-15T21:40:53.871" v="102" actId="20577"/>
          <ac:spMkLst>
            <pc:docMk/>
            <pc:sldMk cId="0" sldId="277"/>
            <ac:spMk id="5123" creationId="{F98A1305-E230-41C1-B359-9219D6B92A73}"/>
          </ac:spMkLst>
        </pc:spChg>
      </pc:sldChg>
      <pc:sldChg chg="add">
        <pc:chgData name="Beau Academic" userId="1c8f60c04643d64b" providerId="LiveId" clId="{08672D6D-4B5B-42D9-B5C7-2D554DBB9608}" dt="2026-02-15T21:45:09.962" v="353"/>
        <pc:sldMkLst>
          <pc:docMk/>
          <pc:sldMk cId="2241821582" sldId="324"/>
        </pc:sldMkLst>
      </pc:sldChg>
      <pc:sldChg chg="add">
        <pc:chgData name="Beau Academic" userId="1c8f60c04643d64b" providerId="LiveId" clId="{08672D6D-4B5B-42D9-B5C7-2D554DBB9608}" dt="2026-02-15T21:45:09.962" v="353"/>
        <pc:sldMkLst>
          <pc:docMk/>
          <pc:sldMk cId="2509322889" sldId="325"/>
        </pc:sldMkLst>
      </pc:sldChg>
      <pc:sldChg chg="add ord">
        <pc:chgData name="Beau Academic" userId="1c8f60c04643d64b" providerId="LiveId" clId="{08672D6D-4B5B-42D9-B5C7-2D554DBB9608}" dt="2026-02-15T21:45:28.505" v="357"/>
        <pc:sldMkLst>
          <pc:docMk/>
          <pc:sldMk cId="3072154700" sldId="326"/>
        </pc:sldMkLst>
      </pc:sldChg>
      <pc:sldChg chg="add">
        <pc:chgData name="Beau Academic" userId="1c8f60c04643d64b" providerId="LiveId" clId="{08672D6D-4B5B-42D9-B5C7-2D554DBB9608}" dt="2026-02-15T21:45:09.962" v="353"/>
        <pc:sldMkLst>
          <pc:docMk/>
          <pc:sldMk cId="3625975808" sldId="327"/>
        </pc:sldMkLst>
      </pc:sldChg>
      <pc:sldChg chg="add">
        <pc:chgData name="Beau Academic" userId="1c8f60c04643d64b" providerId="LiveId" clId="{08672D6D-4B5B-42D9-B5C7-2D554DBB9608}" dt="2026-02-15T21:45:09.962" v="353"/>
        <pc:sldMkLst>
          <pc:docMk/>
          <pc:sldMk cId="3259848542" sldId="328"/>
        </pc:sldMkLst>
      </pc:sldChg>
      <pc:sldChg chg="add">
        <pc:chgData name="Beau Academic" userId="1c8f60c04643d64b" providerId="LiveId" clId="{08672D6D-4B5B-42D9-B5C7-2D554DBB9608}" dt="2026-02-15T21:45:09.962" v="353"/>
        <pc:sldMkLst>
          <pc:docMk/>
          <pc:sldMk cId="1118932143" sldId="329"/>
        </pc:sldMkLst>
      </pc:sldChg>
      <pc:sldChg chg="add ord">
        <pc:chgData name="Beau Academic" userId="1c8f60c04643d64b" providerId="LiveId" clId="{08672D6D-4B5B-42D9-B5C7-2D554DBB9608}" dt="2026-02-15T21:45:28.505" v="357"/>
        <pc:sldMkLst>
          <pc:docMk/>
          <pc:sldMk cId="292249208" sldId="330"/>
        </pc:sldMkLst>
      </pc:sldChg>
      <pc:sldChg chg="add">
        <pc:chgData name="Beau Academic" userId="1c8f60c04643d64b" providerId="LiveId" clId="{08672D6D-4B5B-42D9-B5C7-2D554DBB9608}" dt="2026-02-15T21:45:09.962" v="353"/>
        <pc:sldMkLst>
          <pc:docMk/>
          <pc:sldMk cId="168300343" sldId="331"/>
        </pc:sldMkLst>
      </pc:sldChg>
      <pc:sldChg chg="add">
        <pc:chgData name="Beau Academic" userId="1c8f60c04643d64b" providerId="LiveId" clId="{08672D6D-4B5B-42D9-B5C7-2D554DBB9608}" dt="2026-02-15T21:45:09.962" v="353"/>
        <pc:sldMkLst>
          <pc:docMk/>
          <pc:sldMk cId="3722567169" sldId="332"/>
        </pc:sldMkLst>
      </pc:sldChg>
      <pc:sldChg chg="add">
        <pc:chgData name="Beau Academic" userId="1c8f60c04643d64b" providerId="LiveId" clId="{08672D6D-4B5B-42D9-B5C7-2D554DBB9608}" dt="2026-02-15T21:45:09.962" v="353"/>
        <pc:sldMkLst>
          <pc:docMk/>
          <pc:sldMk cId="2177642185" sldId="333"/>
        </pc:sldMkLst>
      </pc:sldChg>
      <pc:sldChg chg="del">
        <pc:chgData name="Beau Academic" userId="1c8f60c04643d64b" providerId="LiveId" clId="{08672D6D-4B5B-42D9-B5C7-2D554DBB9608}" dt="2026-02-15T21:42:01.914" v="324" actId="47"/>
        <pc:sldMkLst>
          <pc:docMk/>
          <pc:sldMk cId="0" sldId="334"/>
        </pc:sldMkLst>
      </pc:sldChg>
      <pc:sldChg chg="del">
        <pc:chgData name="Beau Academic" userId="1c8f60c04643d64b" providerId="LiveId" clId="{08672D6D-4B5B-42D9-B5C7-2D554DBB9608}" dt="2026-02-15T21:42:03.514" v="331" actId="47"/>
        <pc:sldMkLst>
          <pc:docMk/>
          <pc:sldMk cId="0" sldId="350"/>
        </pc:sldMkLst>
      </pc:sldChg>
      <pc:sldChg chg="del">
        <pc:chgData name="Beau Academic" userId="1c8f60c04643d64b" providerId="LiveId" clId="{08672D6D-4B5B-42D9-B5C7-2D554DBB9608}" dt="2026-02-15T21:41:55.248" v="305" actId="47"/>
        <pc:sldMkLst>
          <pc:docMk/>
          <pc:sldMk cId="2384556084" sldId="374"/>
        </pc:sldMkLst>
      </pc:sldChg>
      <pc:sldChg chg="del">
        <pc:chgData name="Beau Academic" userId="1c8f60c04643d64b" providerId="LiveId" clId="{08672D6D-4B5B-42D9-B5C7-2D554DBB9608}" dt="2026-02-15T21:41:56.252" v="308" actId="47"/>
        <pc:sldMkLst>
          <pc:docMk/>
          <pc:sldMk cId="73850710" sldId="375"/>
        </pc:sldMkLst>
      </pc:sldChg>
      <pc:sldChg chg="del">
        <pc:chgData name="Beau Academic" userId="1c8f60c04643d64b" providerId="LiveId" clId="{08672D6D-4B5B-42D9-B5C7-2D554DBB9608}" dt="2026-02-15T21:41:57.406" v="313" actId="47"/>
        <pc:sldMkLst>
          <pc:docMk/>
          <pc:sldMk cId="1817167998" sldId="376"/>
        </pc:sldMkLst>
      </pc:sldChg>
      <pc:sldChg chg="del">
        <pc:chgData name="Beau Academic" userId="1c8f60c04643d64b" providerId="LiveId" clId="{08672D6D-4B5B-42D9-B5C7-2D554DBB9608}" dt="2026-02-15T21:41:58.624" v="317" actId="47"/>
        <pc:sldMkLst>
          <pc:docMk/>
          <pc:sldMk cId="684050012" sldId="377"/>
        </pc:sldMkLst>
      </pc:sldChg>
      <pc:sldChg chg="del">
        <pc:chgData name="Beau Academic" userId="1c8f60c04643d64b" providerId="LiveId" clId="{08672D6D-4B5B-42D9-B5C7-2D554DBB9608}" dt="2026-02-15T21:41:56.440" v="309" actId="47"/>
        <pc:sldMkLst>
          <pc:docMk/>
          <pc:sldMk cId="1252885145" sldId="379"/>
        </pc:sldMkLst>
      </pc:sldChg>
      <pc:sldChg chg="del">
        <pc:chgData name="Beau Academic" userId="1c8f60c04643d64b" providerId="LiveId" clId="{08672D6D-4B5B-42D9-B5C7-2D554DBB9608}" dt="2026-02-15T21:41:56.719" v="310" actId="47"/>
        <pc:sldMkLst>
          <pc:docMk/>
          <pc:sldMk cId="1578130350" sldId="380"/>
        </pc:sldMkLst>
      </pc:sldChg>
      <pc:sldChg chg="del">
        <pc:chgData name="Beau Academic" userId="1c8f60c04643d64b" providerId="LiveId" clId="{08672D6D-4B5B-42D9-B5C7-2D554DBB9608}" dt="2026-02-15T21:41:57.580" v="314" actId="47"/>
        <pc:sldMkLst>
          <pc:docMk/>
          <pc:sldMk cId="2205284611" sldId="381"/>
        </pc:sldMkLst>
      </pc:sldChg>
      <pc:sldChg chg="del">
        <pc:chgData name="Beau Academic" userId="1c8f60c04643d64b" providerId="LiveId" clId="{08672D6D-4B5B-42D9-B5C7-2D554DBB9608}" dt="2026-02-15T21:41:57.762" v="315" actId="47"/>
        <pc:sldMkLst>
          <pc:docMk/>
          <pc:sldMk cId="3902625725" sldId="382"/>
        </pc:sldMkLst>
      </pc:sldChg>
      <pc:sldChg chg="del">
        <pc:chgData name="Beau Academic" userId="1c8f60c04643d64b" providerId="LiveId" clId="{08672D6D-4B5B-42D9-B5C7-2D554DBB9608}" dt="2026-02-15T21:41:58.935" v="318" actId="47"/>
        <pc:sldMkLst>
          <pc:docMk/>
          <pc:sldMk cId="1601341152" sldId="383"/>
        </pc:sldMkLst>
      </pc:sldChg>
      <pc:sldChg chg="del">
        <pc:chgData name="Beau Academic" userId="1c8f60c04643d64b" providerId="LiveId" clId="{08672D6D-4B5B-42D9-B5C7-2D554DBB9608}" dt="2026-02-15T21:41:59.144" v="319" actId="47"/>
        <pc:sldMkLst>
          <pc:docMk/>
          <pc:sldMk cId="3878481285" sldId="384"/>
        </pc:sldMkLst>
      </pc:sldChg>
      <pc:sldChg chg="del">
        <pc:chgData name="Beau Academic" userId="1c8f60c04643d64b" providerId="LiveId" clId="{08672D6D-4B5B-42D9-B5C7-2D554DBB9608}" dt="2026-02-15T21:42:03.679" v="332" actId="47"/>
        <pc:sldMkLst>
          <pc:docMk/>
          <pc:sldMk cId="0" sldId="386"/>
        </pc:sldMkLst>
      </pc:sldChg>
      <pc:sldChg chg="modSp mod">
        <pc:chgData name="Beau Academic" userId="1c8f60c04643d64b" providerId="LiveId" clId="{08672D6D-4B5B-42D9-B5C7-2D554DBB9608}" dt="2026-02-15T21:48:26.198" v="495" actId="20577"/>
        <pc:sldMkLst>
          <pc:docMk/>
          <pc:sldMk cId="0" sldId="389"/>
        </pc:sldMkLst>
        <pc:spChg chg="mod">
          <ac:chgData name="Beau Academic" userId="1c8f60c04643d64b" providerId="LiveId" clId="{08672D6D-4B5B-42D9-B5C7-2D554DBB9608}" dt="2026-02-15T21:48:26.198" v="495" actId="20577"/>
          <ac:spMkLst>
            <pc:docMk/>
            <pc:sldMk cId="0" sldId="389"/>
            <ac:spMk id="48131" creationId="{167262C3-1E78-4053-B4CC-3A2283986DF0}"/>
          </ac:spMkLst>
        </pc:spChg>
      </pc:sldChg>
      <pc:sldChg chg="del">
        <pc:chgData name="Beau Academic" userId="1c8f60c04643d64b" providerId="LiveId" clId="{08672D6D-4B5B-42D9-B5C7-2D554DBB9608}" dt="2026-02-15T21:48:31.991" v="496" actId="47"/>
        <pc:sldMkLst>
          <pc:docMk/>
          <pc:sldMk cId="0" sldId="394"/>
        </pc:sldMkLst>
      </pc:sldChg>
      <pc:sldChg chg="del">
        <pc:chgData name="Beau Academic" userId="1c8f60c04643d64b" providerId="LiveId" clId="{08672D6D-4B5B-42D9-B5C7-2D554DBB9608}" dt="2026-02-15T21:41:55.459" v="306" actId="47"/>
        <pc:sldMkLst>
          <pc:docMk/>
          <pc:sldMk cId="2916516640" sldId="465"/>
        </pc:sldMkLst>
      </pc:sldChg>
      <pc:sldChg chg="del">
        <pc:chgData name="Beau Academic" userId="1c8f60c04643d64b" providerId="LiveId" clId="{08672D6D-4B5B-42D9-B5C7-2D554DBB9608}" dt="2026-02-15T21:41:55.631" v="307" actId="47"/>
        <pc:sldMkLst>
          <pc:docMk/>
          <pc:sldMk cId="916785293" sldId="466"/>
        </pc:sldMkLst>
      </pc:sldChg>
      <pc:sldChg chg="del">
        <pc:chgData name="Beau Academic" userId="1c8f60c04643d64b" providerId="LiveId" clId="{08672D6D-4B5B-42D9-B5C7-2D554DBB9608}" dt="2026-02-15T21:41:56.822" v="311" actId="47"/>
        <pc:sldMkLst>
          <pc:docMk/>
          <pc:sldMk cId="3144441540" sldId="467"/>
        </pc:sldMkLst>
      </pc:sldChg>
      <pc:sldChg chg="del">
        <pc:chgData name="Beau Academic" userId="1c8f60c04643d64b" providerId="LiveId" clId="{08672D6D-4B5B-42D9-B5C7-2D554DBB9608}" dt="2026-02-15T21:41:57.208" v="312" actId="47"/>
        <pc:sldMkLst>
          <pc:docMk/>
          <pc:sldMk cId="2008766372" sldId="468"/>
        </pc:sldMkLst>
      </pc:sldChg>
      <pc:sldChg chg="del">
        <pc:chgData name="Beau Academic" userId="1c8f60c04643d64b" providerId="LiveId" clId="{08672D6D-4B5B-42D9-B5C7-2D554DBB9608}" dt="2026-02-15T21:41:58.461" v="316" actId="47"/>
        <pc:sldMkLst>
          <pc:docMk/>
          <pc:sldMk cId="3225247599" sldId="469"/>
        </pc:sldMkLst>
      </pc:sldChg>
      <pc:sldChg chg="del">
        <pc:chgData name="Beau Academic" userId="1c8f60c04643d64b" providerId="LiveId" clId="{08672D6D-4B5B-42D9-B5C7-2D554DBB9608}" dt="2026-02-15T21:42:04.317" v="333" actId="47"/>
        <pc:sldMkLst>
          <pc:docMk/>
          <pc:sldMk cId="909559464" sldId="472"/>
        </pc:sldMkLst>
      </pc:sldChg>
      <pc:sldChg chg="del">
        <pc:chgData name="Beau Academic" userId="1c8f60c04643d64b" providerId="LiveId" clId="{08672D6D-4B5B-42D9-B5C7-2D554DBB9608}" dt="2026-02-15T21:42:01.001" v="322" actId="47"/>
        <pc:sldMkLst>
          <pc:docMk/>
          <pc:sldMk cId="3907122229" sldId="479"/>
        </pc:sldMkLst>
      </pc:sldChg>
      <pc:sldChg chg="del">
        <pc:chgData name="Beau Academic" userId="1c8f60c04643d64b" providerId="LiveId" clId="{08672D6D-4B5B-42D9-B5C7-2D554DBB9608}" dt="2026-02-15T21:42:02.417" v="327" actId="47"/>
        <pc:sldMkLst>
          <pc:docMk/>
          <pc:sldMk cId="1654750464" sldId="497"/>
        </pc:sldMkLst>
      </pc:sldChg>
      <pc:sldChg chg="del">
        <pc:chgData name="Beau Academic" userId="1c8f60c04643d64b" providerId="LiveId" clId="{08672D6D-4B5B-42D9-B5C7-2D554DBB9608}" dt="2026-02-15T21:42:02.595" v="328" actId="47"/>
        <pc:sldMkLst>
          <pc:docMk/>
          <pc:sldMk cId="4242680139" sldId="498"/>
        </pc:sldMkLst>
      </pc:sldChg>
      <pc:sldChg chg="del">
        <pc:chgData name="Beau Academic" userId="1c8f60c04643d64b" providerId="LiveId" clId="{08672D6D-4B5B-42D9-B5C7-2D554DBB9608}" dt="2026-02-15T21:42:03.161" v="329" actId="47"/>
        <pc:sldMkLst>
          <pc:docMk/>
          <pc:sldMk cId="2154886529" sldId="499"/>
        </pc:sldMkLst>
      </pc:sldChg>
      <pc:sldChg chg="del">
        <pc:chgData name="Beau Academic" userId="1c8f60c04643d64b" providerId="LiveId" clId="{08672D6D-4B5B-42D9-B5C7-2D554DBB9608}" dt="2026-02-15T21:42:03.347" v="330" actId="47"/>
        <pc:sldMkLst>
          <pc:docMk/>
          <pc:sldMk cId="4016763787" sldId="500"/>
        </pc:sldMkLst>
      </pc:sldChg>
      <pc:sldChg chg="del">
        <pc:chgData name="Beau Academic" userId="1c8f60c04643d64b" providerId="LiveId" clId="{08672D6D-4B5B-42D9-B5C7-2D554DBB9608}" dt="2026-02-15T21:41:59.953" v="320" actId="47"/>
        <pc:sldMkLst>
          <pc:docMk/>
          <pc:sldMk cId="2075659947" sldId="501"/>
        </pc:sldMkLst>
      </pc:sldChg>
      <pc:sldChg chg="del">
        <pc:chgData name="Beau Academic" userId="1c8f60c04643d64b" providerId="LiveId" clId="{08672D6D-4B5B-42D9-B5C7-2D554DBB9608}" dt="2026-02-15T21:42:01.361" v="323" actId="47"/>
        <pc:sldMkLst>
          <pc:docMk/>
          <pc:sldMk cId="3899305214" sldId="502"/>
        </pc:sldMkLst>
      </pc:sldChg>
      <pc:sldChg chg="del">
        <pc:chgData name="Beau Academic" userId="1c8f60c04643d64b" providerId="LiveId" clId="{08672D6D-4B5B-42D9-B5C7-2D554DBB9608}" dt="2026-02-15T21:42:02.101" v="325" actId="47"/>
        <pc:sldMkLst>
          <pc:docMk/>
          <pc:sldMk cId="826547322" sldId="503"/>
        </pc:sldMkLst>
      </pc:sldChg>
      <pc:sldChg chg="del">
        <pc:chgData name="Beau Academic" userId="1c8f60c04643d64b" providerId="LiveId" clId="{08672D6D-4B5B-42D9-B5C7-2D554DBB9608}" dt="2026-02-15T21:42:02.262" v="326" actId="47"/>
        <pc:sldMkLst>
          <pc:docMk/>
          <pc:sldMk cId="1628988425" sldId="504"/>
        </pc:sldMkLst>
      </pc:sldChg>
      <pc:sldChg chg="del">
        <pc:chgData name="Beau Academic" userId="1c8f60c04643d64b" providerId="LiveId" clId="{08672D6D-4B5B-42D9-B5C7-2D554DBB9608}" dt="2026-02-15T21:42:00.146" v="321" actId="47"/>
        <pc:sldMkLst>
          <pc:docMk/>
          <pc:sldMk cId="2637024388" sldId="505"/>
        </pc:sldMkLst>
      </pc:sldChg>
      <pc:sldChg chg="del">
        <pc:chgData name="Beau Academic" userId="1c8f60c04643d64b" providerId="LiveId" clId="{08672D6D-4B5B-42D9-B5C7-2D554DBB9608}" dt="2026-02-15T21:42:04.503" v="334" actId="47"/>
        <pc:sldMkLst>
          <pc:docMk/>
          <pc:sldMk cId="1927825285" sldId="506"/>
        </pc:sldMkLst>
      </pc:sldChg>
      <pc:sldChg chg="del">
        <pc:chgData name="Beau Academic" userId="1c8f60c04643d64b" providerId="LiveId" clId="{08672D6D-4B5B-42D9-B5C7-2D554DBB9608}" dt="2026-02-15T21:42:04.659" v="335" actId="47"/>
        <pc:sldMkLst>
          <pc:docMk/>
          <pc:sldMk cId="622942012" sldId="507"/>
        </pc:sldMkLst>
      </pc:sldChg>
      <pc:sldChg chg="del">
        <pc:chgData name="Beau Academic" userId="1c8f60c04643d64b" providerId="LiveId" clId="{08672D6D-4B5B-42D9-B5C7-2D554DBB9608}" dt="2026-02-15T21:42:04.837" v="336" actId="47"/>
        <pc:sldMkLst>
          <pc:docMk/>
          <pc:sldMk cId="1191277809" sldId="508"/>
        </pc:sldMkLst>
      </pc:sldChg>
      <pc:sldChg chg="del">
        <pc:chgData name="Beau Academic" userId="1c8f60c04643d64b" providerId="LiveId" clId="{08672D6D-4B5B-42D9-B5C7-2D554DBB9608}" dt="2026-02-15T21:42:05.477" v="337" actId="47"/>
        <pc:sldMkLst>
          <pc:docMk/>
          <pc:sldMk cId="2930496947" sldId="509"/>
        </pc:sldMkLst>
      </pc:sldChg>
      <pc:sldChg chg="del">
        <pc:chgData name="Beau Academic" userId="1c8f60c04643d64b" providerId="LiveId" clId="{08672D6D-4B5B-42D9-B5C7-2D554DBB9608}" dt="2026-02-15T21:42:05.937" v="338" actId="47"/>
        <pc:sldMkLst>
          <pc:docMk/>
          <pc:sldMk cId="3401862746" sldId="510"/>
        </pc:sldMkLst>
      </pc:sldChg>
      <pc:sldChg chg="del">
        <pc:chgData name="Beau Academic" userId="1c8f60c04643d64b" providerId="LiveId" clId="{08672D6D-4B5B-42D9-B5C7-2D554DBB9608}" dt="2026-02-15T21:42:06.087" v="339" actId="47"/>
        <pc:sldMkLst>
          <pc:docMk/>
          <pc:sldMk cId="3542079905" sldId="511"/>
        </pc:sldMkLst>
      </pc:sldChg>
      <pc:sldChg chg="del">
        <pc:chgData name="Beau Academic" userId="1c8f60c04643d64b" providerId="LiveId" clId="{08672D6D-4B5B-42D9-B5C7-2D554DBB9608}" dt="2026-02-15T21:42:06.230" v="340" actId="47"/>
        <pc:sldMkLst>
          <pc:docMk/>
          <pc:sldMk cId="3443049927" sldId="512"/>
        </pc:sldMkLst>
      </pc:sldChg>
      <pc:sldChg chg="del">
        <pc:chgData name="Beau Academic" userId="1c8f60c04643d64b" providerId="LiveId" clId="{08672D6D-4B5B-42D9-B5C7-2D554DBB9608}" dt="2026-02-15T21:42:06.394" v="341" actId="47"/>
        <pc:sldMkLst>
          <pc:docMk/>
          <pc:sldMk cId="1065875488" sldId="513"/>
        </pc:sldMkLst>
      </pc:sldChg>
      <pc:sldChg chg="add del">
        <pc:chgData name="Beau Academic" userId="1c8f60c04643d64b" providerId="LiveId" clId="{08672D6D-4B5B-42D9-B5C7-2D554DBB9608}" dt="2026-02-15T21:42:15.396" v="346" actId="47"/>
        <pc:sldMkLst>
          <pc:docMk/>
          <pc:sldMk cId="2056126184" sldId="514"/>
        </pc:sldMkLst>
      </pc:sldChg>
      <pc:sldChg chg="add del ord">
        <pc:chgData name="Beau Academic" userId="1c8f60c04643d64b" providerId="LiveId" clId="{08672D6D-4B5B-42D9-B5C7-2D554DBB9608}" dt="2026-02-15T22:09:02.490" v="826"/>
        <pc:sldMkLst>
          <pc:docMk/>
          <pc:sldMk cId="1901212697" sldId="515"/>
        </pc:sldMkLst>
      </pc:sldChg>
      <pc:sldChg chg="del">
        <pc:chgData name="Beau Academic" userId="1c8f60c04643d64b" providerId="LiveId" clId="{08672D6D-4B5B-42D9-B5C7-2D554DBB9608}" dt="2026-02-15T21:41:54.650" v="304" actId="47"/>
        <pc:sldMkLst>
          <pc:docMk/>
          <pc:sldMk cId="1594419220" sldId="516"/>
        </pc:sldMkLst>
      </pc:sldChg>
      <pc:sldChg chg="modSp add mod">
        <pc:chgData name="Beau Academic" userId="1c8f60c04643d64b" providerId="LiveId" clId="{08672D6D-4B5B-42D9-B5C7-2D554DBB9608}" dt="2026-02-15T22:08:39.698" v="824" actId="20577"/>
        <pc:sldMkLst>
          <pc:docMk/>
          <pc:sldMk cId="1101405592" sldId="528"/>
        </pc:sldMkLst>
        <pc:spChg chg="mod">
          <ac:chgData name="Beau Academic" userId="1c8f60c04643d64b" providerId="LiveId" clId="{08672D6D-4B5B-42D9-B5C7-2D554DBB9608}" dt="2026-02-15T22:08:39.698" v="824" actId="20577"/>
          <ac:spMkLst>
            <pc:docMk/>
            <pc:sldMk cId="1101405592" sldId="528"/>
            <ac:spMk id="2" creationId="{4A7D9C63-4E26-8078-B715-FADFDC457BBA}"/>
          </ac:spMkLst>
        </pc:spChg>
      </pc:sldChg>
      <pc:sldChg chg="modSp add mod ord">
        <pc:chgData name="Beau Academic" userId="1c8f60c04643d64b" providerId="LiveId" clId="{08672D6D-4B5B-42D9-B5C7-2D554DBB9608}" dt="2026-02-15T21:47:27.921" v="390" actId="20577"/>
        <pc:sldMkLst>
          <pc:docMk/>
          <pc:sldMk cId="270569007" sldId="536"/>
        </pc:sldMkLst>
        <pc:spChg chg="mod">
          <ac:chgData name="Beau Academic" userId="1c8f60c04643d64b" providerId="LiveId" clId="{08672D6D-4B5B-42D9-B5C7-2D554DBB9608}" dt="2026-02-15T21:47:27.921" v="390" actId="20577"/>
          <ac:spMkLst>
            <pc:docMk/>
            <pc:sldMk cId="270569007" sldId="536"/>
            <ac:spMk id="2" creationId="{90724A54-50AE-27FD-FC07-328FC42259F8}"/>
          </ac:spMkLst>
        </pc:spChg>
      </pc:sldChg>
      <pc:sldChg chg="add ord">
        <pc:chgData name="Beau Academic" userId="1c8f60c04643d64b" providerId="LiveId" clId="{08672D6D-4B5B-42D9-B5C7-2D554DBB9608}" dt="2026-02-15T22:09:08.876" v="828"/>
        <pc:sldMkLst>
          <pc:docMk/>
          <pc:sldMk cId="578128996" sldId="537"/>
        </pc:sldMkLst>
      </pc:sldChg>
      <pc:sldChg chg="add ord">
        <pc:chgData name="Beau Academic" userId="1c8f60c04643d64b" providerId="LiveId" clId="{08672D6D-4B5B-42D9-B5C7-2D554DBB9608}" dt="2026-02-15T22:09:17.574" v="832"/>
        <pc:sldMkLst>
          <pc:docMk/>
          <pc:sldMk cId="3189141385" sldId="538"/>
        </pc:sldMkLst>
      </pc:sldChg>
      <pc:sldChg chg="add">
        <pc:chgData name="Beau Academic" userId="1c8f60c04643d64b" providerId="LiveId" clId="{08672D6D-4B5B-42D9-B5C7-2D554DBB9608}" dt="2026-02-15T21:42:44.836" v="347"/>
        <pc:sldMkLst>
          <pc:docMk/>
          <pc:sldMk cId="1511710025" sldId="539"/>
        </pc:sldMkLst>
      </pc:sldChg>
      <pc:sldChg chg="add">
        <pc:chgData name="Beau Academic" userId="1c8f60c04643d64b" providerId="LiveId" clId="{08672D6D-4B5B-42D9-B5C7-2D554DBB9608}" dt="2026-02-15T21:42:44.836" v="347"/>
        <pc:sldMkLst>
          <pc:docMk/>
          <pc:sldMk cId="37934100" sldId="540"/>
        </pc:sldMkLst>
      </pc:sldChg>
      <pc:sldChg chg="add del ord">
        <pc:chgData name="Beau Academic" userId="1c8f60c04643d64b" providerId="LiveId" clId="{08672D6D-4B5B-42D9-B5C7-2D554DBB9608}" dt="2026-02-15T21:45:42.563" v="362" actId="47"/>
        <pc:sldMkLst>
          <pc:docMk/>
          <pc:sldMk cId="779938548" sldId="541"/>
        </pc:sldMkLst>
      </pc:sldChg>
      <pc:sldChg chg="add del">
        <pc:chgData name="Beau Academic" userId="1c8f60c04643d64b" providerId="LiveId" clId="{08672D6D-4B5B-42D9-B5C7-2D554DBB9608}" dt="2026-02-15T22:09:21.320" v="833" actId="47"/>
        <pc:sldMkLst>
          <pc:docMk/>
          <pc:sldMk cId="2019349735" sldId="542"/>
        </pc:sldMkLst>
      </pc:sldChg>
      <pc:sldChg chg="add">
        <pc:chgData name="Beau Academic" userId="1c8f60c04643d64b" providerId="LiveId" clId="{08672D6D-4B5B-42D9-B5C7-2D554DBB9608}" dt="2026-02-15T21:42:44.836" v="347"/>
        <pc:sldMkLst>
          <pc:docMk/>
          <pc:sldMk cId="3054792577" sldId="543"/>
        </pc:sldMkLst>
      </pc:sldChg>
      <pc:sldChg chg="add ord">
        <pc:chgData name="Beau Academic" userId="1c8f60c04643d64b" providerId="LiveId" clId="{08672D6D-4B5B-42D9-B5C7-2D554DBB9608}" dt="2026-02-15T21:45:39.614" v="361"/>
        <pc:sldMkLst>
          <pc:docMk/>
          <pc:sldMk cId="2171616004" sldId="544"/>
        </pc:sldMkLst>
      </pc:sldChg>
      <pc:sldChg chg="modSp add mod">
        <pc:chgData name="Beau Academic" userId="1c8f60c04643d64b" providerId="LiveId" clId="{08672D6D-4B5B-42D9-B5C7-2D554DBB9608}" dt="2026-02-15T21:47:14.810" v="376" actId="20577"/>
        <pc:sldMkLst>
          <pc:docMk/>
          <pc:sldMk cId="1059528125" sldId="545"/>
        </pc:sldMkLst>
        <pc:spChg chg="mod">
          <ac:chgData name="Beau Academic" userId="1c8f60c04643d64b" providerId="LiveId" clId="{08672D6D-4B5B-42D9-B5C7-2D554DBB9608}" dt="2026-02-15T21:47:14.810" v="376" actId="20577"/>
          <ac:spMkLst>
            <pc:docMk/>
            <pc:sldMk cId="1059528125" sldId="545"/>
            <ac:spMk id="2" creationId="{90724A54-50AE-27FD-FC07-328FC42259F8}"/>
          </ac:spMkLst>
        </pc:spChg>
      </pc:sldChg>
      <pc:sldChg chg="add">
        <pc:chgData name="Beau Academic" userId="1c8f60c04643d64b" providerId="LiveId" clId="{08672D6D-4B5B-42D9-B5C7-2D554DBB9608}" dt="2026-02-15T21:43:23.583" v="350"/>
        <pc:sldMkLst>
          <pc:docMk/>
          <pc:sldMk cId="3874019927" sldId="546"/>
        </pc:sldMkLst>
      </pc:sldChg>
      <pc:sldChg chg="add ord">
        <pc:chgData name="Beau Academic" userId="1c8f60c04643d64b" providerId="LiveId" clId="{08672D6D-4B5B-42D9-B5C7-2D554DBB9608}" dt="2026-02-15T21:45:31.347" v="359"/>
        <pc:sldMkLst>
          <pc:docMk/>
          <pc:sldMk cId="2281008633" sldId="547"/>
        </pc:sldMkLst>
      </pc:sldChg>
      <pc:sldChg chg="add">
        <pc:chgData name="Beau Academic" userId="1c8f60c04643d64b" providerId="LiveId" clId="{08672D6D-4B5B-42D9-B5C7-2D554DBB9608}" dt="2026-02-15T21:43:23.583" v="350"/>
        <pc:sldMkLst>
          <pc:docMk/>
          <pc:sldMk cId="3466030670" sldId="548"/>
        </pc:sldMkLst>
      </pc:sldChg>
      <pc:sldChg chg="add">
        <pc:chgData name="Beau Academic" userId="1c8f60c04643d64b" providerId="LiveId" clId="{08672D6D-4B5B-42D9-B5C7-2D554DBB9608}" dt="2026-02-15T21:43:23.583" v="350"/>
        <pc:sldMkLst>
          <pc:docMk/>
          <pc:sldMk cId="2103395127" sldId="549"/>
        </pc:sldMkLst>
      </pc:sldChg>
      <pc:sldChg chg="add">
        <pc:chgData name="Beau Academic" userId="1c8f60c04643d64b" providerId="LiveId" clId="{08672D6D-4B5B-42D9-B5C7-2D554DBB9608}" dt="2026-02-15T21:43:23.583" v="350"/>
        <pc:sldMkLst>
          <pc:docMk/>
          <pc:sldMk cId="3347727205" sldId="550"/>
        </pc:sldMkLst>
      </pc:sldChg>
      <pc:sldChg chg="add">
        <pc:chgData name="Beau Academic" userId="1c8f60c04643d64b" providerId="LiveId" clId="{08672D6D-4B5B-42D9-B5C7-2D554DBB9608}" dt="2026-02-15T21:45:09.962" v="353"/>
        <pc:sldMkLst>
          <pc:docMk/>
          <pc:sldMk cId="2746545839" sldId="551"/>
        </pc:sldMkLst>
      </pc:sldChg>
      <pc:sldChg chg="add">
        <pc:chgData name="Beau Academic" userId="1c8f60c04643d64b" providerId="LiveId" clId="{08672D6D-4B5B-42D9-B5C7-2D554DBB9608}" dt="2026-02-15T21:45:09.962" v="353"/>
        <pc:sldMkLst>
          <pc:docMk/>
          <pc:sldMk cId="3151223680" sldId="552"/>
        </pc:sldMkLst>
      </pc:sldChg>
      <pc:sldChg chg="addSp modSp new mod">
        <pc:chgData name="Beau Academic" userId="1c8f60c04643d64b" providerId="LiveId" clId="{08672D6D-4B5B-42D9-B5C7-2D554DBB9608}" dt="2026-02-15T21:52:53.367" v="511" actId="1076"/>
        <pc:sldMkLst>
          <pc:docMk/>
          <pc:sldMk cId="2541974623" sldId="553"/>
        </pc:sldMkLst>
        <pc:spChg chg="add mod">
          <ac:chgData name="Beau Academic" userId="1c8f60c04643d64b" providerId="LiveId" clId="{08672D6D-4B5B-42D9-B5C7-2D554DBB9608}" dt="2026-02-15T21:52:43.274" v="510" actId="403"/>
          <ac:spMkLst>
            <pc:docMk/>
            <pc:sldMk cId="2541974623" sldId="553"/>
            <ac:spMk id="4" creationId="{9CFC439C-67BC-D31F-03AA-1B29BC7F2552}"/>
          </ac:spMkLst>
        </pc:spChg>
        <pc:picChg chg="add mod">
          <ac:chgData name="Beau Academic" userId="1c8f60c04643d64b" providerId="LiveId" clId="{08672D6D-4B5B-42D9-B5C7-2D554DBB9608}" dt="2026-02-15T21:52:53.367" v="511" actId="1076"/>
          <ac:picMkLst>
            <pc:docMk/>
            <pc:sldMk cId="2541974623" sldId="553"/>
            <ac:picMk id="2" creationId="{34A73FF5-D7CB-A846-707F-0CC2DE7DC549}"/>
          </ac:picMkLst>
        </pc:picChg>
      </pc:sldChg>
      <pc:sldChg chg="addSp modSp new mod">
        <pc:chgData name="Beau Academic" userId="1c8f60c04643d64b" providerId="LiveId" clId="{08672D6D-4B5B-42D9-B5C7-2D554DBB9608}" dt="2026-02-15T21:54:48.280" v="550" actId="20577"/>
        <pc:sldMkLst>
          <pc:docMk/>
          <pc:sldMk cId="1571454283" sldId="554"/>
        </pc:sldMkLst>
        <pc:spChg chg="add mod">
          <ac:chgData name="Beau Academic" userId="1c8f60c04643d64b" providerId="LiveId" clId="{08672D6D-4B5B-42D9-B5C7-2D554DBB9608}" dt="2026-02-15T21:54:48.280" v="550" actId="20577"/>
          <ac:spMkLst>
            <pc:docMk/>
            <pc:sldMk cId="1571454283" sldId="554"/>
            <ac:spMk id="4" creationId="{6DB2D3EC-F5C5-B8A5-2E52-E465D64DDC9E}"/>
          </ac:spMkLst>
        </pc:spChg>
        <pc:picChg chg="add mod">
          <ac:chgData name="Beau Academic" userId="1c8f60c04643d64b" providerId="LiveId" clId="{08672D6D-4B5B-42D9-B5C7-2D554DBB9608}" dt="2026-02-15T21:53:11.025" v="514" actId="1076"/>
          <ac:picMkLst>
            <pc:docMk/>
            <pc:sldMk cId="1571454283" sldId="554"/>
            <ac:picMk id="2" creationId="{E3D0791E-8583-387A-5853-7F8BA638E803}"/>
          </ac:picMkLst>
        </pc:picChg>
      </pc:sldChg>
      <pc:sldChg chg="addSp modSp new mod">
        <pc:chgData name="Beau Academic" userId="1c8f60c04643d64b" providerId="LiveId" clId="{08672D6D-4B5B-42D9-B5C7-2D554DBB9608}" dt="2026-02-15T22:02:02.256" v="557" actId="1076"/>
        <pc:sldMkLst>
          <pc:docMk/>
          <pc:sldMk cId="1462671868" sldId="555"/>
        </pc:sldMkLst>
        <pc:picChg chg="add mod">
          <ac:chgData name="Beau Academic" userId="1c8f60c04643d64b" providerId="LiveId" clId="{08672D6D-4B5B-42D9-B5C7-2D554DBB9608}" dt="2026-02-15T22:02:02.256" v="557" actId="1076"/>
          <ac:picMkLst>
            <pc:docMk/>
            <pc:sldMk cId="1462671868" sldId="555"/>
            <ac:picMk id="5" creationId="{6E375CA1-EF0B-B68B-6787-E0475028B669}"/>
          </ac:picMkLst>
        </pc:picChg>
      </pc:sldChg>
      <pc:sldChg chg="addSp modSp new mod modNotesTx">
        <pc:chgData name="Beau Academic" userId="1c8f60c04643d64b" providerId="LiveId" clId="{08672D6D-4B5B-42D9-B5C7-2D554DBB9608}" dt="2026-02-15T22:03:07.314" v="566"/>
        <pc:sldMkLst>
          <pc:docMk/>
          <pc:sldMk cId="896766479" sldId="556"/>
        </pc:sldMkLst>
        <pc:picChg chg="add mod">
          <ac:chgData name="Beau Academic" userId="1c8f60c04643d64b" providerId="LiveId" clId="{08672D6D-4B5B-42D9-B5C7-2D554DBB9608}" dt="2026-02-15T22:03:07.314" v="566"/>
          <ac:picMkLst>
            <pc:docMk/>
            <pc:sldMk cId="896766479" sldId="556"/>
            <ac:picMk id="3" creationId="{D4A5F39D-6189-4E22-0013-8B5DA3FC407E}"/>
          </ac:picMkLst>
        </pc:picChg>
      </pc:sldChg>
      <pc:sldChg chg="addSp modSp new mod">
        <pc:chgData name="Beau Academic" userId="1c8f60c04643d64b" providerId="LiveId" clId="{08672D6D-4B5B-42D9-B5C7-2D554DBB9608}" dt="2026-02-15T22:03:37.979" v="572" actId="1076"/>
        <pc:sldMkLst>
          <pc:docMk/>
          <pc:sldMk cId="454643156" sldId="557"/>
        </pc:sldMkLst>
        <pc:picChg chg="add mod">
          <ac:chgData name="Beau Academic" userId="1c8f60c04643d64b" providerId="LiveId" clId="{08672D6D-4B5B-42D9-B5C7-2D554DBB9608}" dt="2026-02-15T22:03:37.979" v="572" actId="1076"/>
          <ac:picMkLst>
            <pc:docMk/>
            <pc:sldMk cId="454643156" sldId="557"/>
            <ac:picMk id="3" creationId="{C731D42B-6594-5A0B-A9F0-BC82895A38EC}"/>
          </ac:picMkLst>
        </pc:picChg>
      </pc:sldChg>
      <pc:sldChg chg="addSp modSp new mod">
        <pc:chgData name="Beau Academic" userId="1c8f60c04643d64b" providerId="LiveId" clId="{08672D6D-4B5B-42D9-B5C7-2D554DBB9608}" dt="2026-02-15T22:03:58.379" v="578" actId="1076"/>
        <pc:sldMkLst>
          <pc:docMk/>
          <pc:sldMk cId="1958791380" sldId="558"/>
        </pc:sldMkLst>
        <pc:picChg chg="add mod">
          <ac:chgData name="Beau Academic" userId="1c8f60c04643d64b" providerId="LiveId" clId="{08672D6D-4B5B-42D9-B5C7-2D554DBB9608}" dt="2026-02-15T22:03:58.379" v="578" actId="1076"/>
          <ac:picMkLst>
            <pc:docMk/>
            <pc:sldMk cId="1958791380" sldId="558"/>
            <ac:picMk id="3" creationId="{922E288A-1F72-1B02-7A77-650ADCF50B1E}"/>
          </ac:picMkLst>
        </pc:picChg>
      </pc:sldChg>
      <pc:sldChg chg="addSp modSp new mod">
        <pc:chgData name="Beau Academic" userId="1c8f60c04643d64b" providerId="LiveId" clId="{08672D6D-4B5B-42D9-B5C7-2D554DBB9608}" dt="2026-02-15T22:04:35.399" v="584" actId="1076"/>
        <pc:sldMkLst>
          <pc:docMk/>
          <pc:sldMk cId="2487238867" sldId="559"/>
        </pc:sldMkLst>
        <pc:picChg chg="add mod">
          <ac:chgData name="Beau Academic" userId="1c8f60c04643d64b" providerId="LiveId" clId="{08672D6D-4B5B-42D9-B5C7-2D554DBB9608}" dt="2026-02-15T22:04:35.399" v="584" actId="1076"/>
          <ac:picMkLst>
            <pc:docMk/>
            <pc:sldMk cId="2487238867" sldId="559"/>
            <ac:picMk id="3" creationId="{8B824951-D86C-6608-2FC8-0393D2208C8C}"/>
          </ac:picMkLst>
        </pc:picChg>
      </pc:sldChg>
      <pc:sldChg chg="addSp modSp new mod">
        <pc:chgData name="Beau Academic" userId="1c8f60c04643d64b" providerId="LiveId" clId="{08672D6D-4B5B-42D9-B5C7-2D554DBB9608}" dt="2026-02-15T22:05:12.631" v="590" actId="1076"/>
        <pc:sldMkLst>
          <pc:docMk/>
          <pc:sldMk cId="3826852287" sldId="560"/>
        </pc:sldMkLst>
        <pc:picChg chg="add mod">
          <ac:chgData name="Beau Academic" userId="1c8f60c04643d64b" providerId="LiveId" clId="{08672D6D-4B5B-42D9-B5C7-2D554DBB9608}" dt="2026-02-15T22:05:12.631" v="590" actId="1076"/>
          <ac:picMkLst>
            <pc:docMk/>
            <pc:sldMk cId="3826852287" sldId="560"/>
            <ac:picMk id="3" creationId="{B268845C-718F-EF56-2DCE-446DCF806BCB}"/>
          </ac:picMkLst>
        </pc:picChg>
      </pc:sldChg>
      <pc:sldChg chg="addSp modSp new mod">
        <pc:chgData name="Beau Academic" userId="1c8f60c04643d64b" providerId="LiveId" clId="{08672D6D-4B5B-42D9-B5C7-2D554DBB9608}" dt="2026-02-15T22:08:14.372" v="788" actId="1076"/>
        <pc:sldMkLst>
          <pc:docMk/>
          <pc:sldMk cId="3126039677" sldId="561"/>
        </pc:sldMkLst>
        <pc:spChg chg="add mod">
          <ac:chgData name="Beau Academic" userId="1c8f60c04643d64b" providerId="LiveId" clId="{08672D6D-4B5B-42D9-B5C7-2D554DBB9608}" dt="2026-02-15T22:08:14.372" v="788" actId="1076"/>
          <ac:spMkLst>
            <pc:docMk/>
            <pc:sldMk cId="3126039677" sldId="561"/>
            <ac:spMk id="2" creationId="{A67DC021-D329-6F9D-B907-6BE311B52F7F}"/>
          </ac:spMkLst>
        </pc:spChg>
      </pc:sldChg>
      <pc:sldChg chg="modSp new mod">
        <pc:chgData name="Beau Academic" userId="1c8f60c04643d64b" providerId="LiveId" clId="{08672D6D-4B5B-42D9-B5C7-2D554DBB9608}" dt="2026-02-15T22:10:31.852" v="963" actId="313"/>
        <pc:sldMkLst>
          <pc:docMk/>
          <pc:sldMk cId="2309649942" sldId="562"/>
        </pc:sldMkLst>
        <pc:spChg chg="mod">
          <ac:chgData name="Beau Academic" userId="1c8f60c04643d64b" providerId="LiveId" clId="{08672D6D-4B5B-42D9-B5C7-2D554DBB9608}" dt="2026-02-15T22:09:53.491" v="848" actId="20577"/>
          <ac:spMkLst>
            <pc:docMk/>
            <pc:sldMk cId="2309649942" sldId="562"/>
            <ac:spMk id="2" creationId="{F0B3CE3D-5444-D647-D08C-D23765EC910D}"/>
          </ac:spMkLst>
        </pc:spChg>
        <pc:spChg chg="mod">
          <ac:chgData name="Beau Academic" userId="1c8f60c04643d64b" providerId="LiveId" clId="{08672D6D-4B5B-42D9-B5C7-2D554DBB9608}" dt="2026-02-15T22:10:31.852" v="963" actId="313"/>
          <ac:spMkLst>
            <pc:docMk/>
            <pc:sldMk cId="2309649942" sldId="562"/>
            <ac:spMk id="3" creationId="{C6B5CDE4-E998-30E1-9075-4BA6D7FB2803}"/>
          </ac:spMkLst>
        </pc:spChg>
      </pc:sldChg>
    </pc:docChg>
  </pc:docChgLst>
</pc:chgInfo>
</file>

<file path=ppt/diagrams/colors1.xml><?xml version="1.0" encoding="utf-8"?>
<dgm:colorsDef xmlns:dgm="http://schemas.openxmlformats.org/drawingml/2006/diagram" xmlns:a="http://schemas.openxmlformats.org/drawingml/2006/main" uniqueId="urn:microsoft.com/office/officeart/2005/8/colors/accent1_2">
  <dgm:title val=""/>
  <dgm:desc val=""/>
  <dgm:catLst>
    <dgm:cat type="accent1" pri="11200"/>
  </dgm:catLst>
  <dgm:styleLbl name="node0">
    <dgm:fillClrLst meth="repeat">
      <a:schemeClr val="accent1"/>
    </dgm:fillClrLst>
    <dgm:linClrLst meth="repeat">
      <a:schemeClr val="lt1"/>
    </dgm:linClrLst>
    <dgm:effectClrLst/>
    <dgm:txLinClrLst/>
    <dgm:txFillClrLst/>
    <dgm:txEffectClrLst/>
  </dgm:styleLbl>
  <dgm:styleLbl name="alignNode1">
    <dgm:fillClrLst meth="repeat">
      <a:schemeClr val="accent1"/>
    </dgm:fillClrLst>
    <dgm:linClrLst meth="repeat">
      <a:schemeClr val="accent1"/>
    </dgm:linClrLst>
    <dgm:effectClrLst/>
    <dgm:txLinClrLst/>
    <dgm:txFillClrLst/>
    <dgm:txEffectClrLst/>
  </dgm:styleLbl>
  <dgm:styleLbl name="node1">
    <dgm:fillClrLst meth="repeat">
      <a:schemeClr val="accent1"/>
    </dgm:fillClrLst>
    <dgm:linClrLst meth="repeat">
      <a:schemeClr val="lt1"/>
    </dgm:linClrLst>
    <dgm:effectClrLst/>
    <dgm:txLinClrLst/>
    <dgm:txFillClrLst/>
    <dgm:txEffectClrLst/>
  </dgm:styleLbl>
  <dgm:styleLbl name="lnNode1">
    <dgm:fillClrLst meth="repeat">
      <a:schemeClr val="accent1"/>
    </dgm:fillClrLst>
    <dgm:linClrLst meth="repeat">
      <a:schemeClr val="lt1"/>
    </dgm:linClrLst>
    <dgm:effectClrLst/>
    <dgm:txLinClrLst/>
    <dgm:txFillClrLst/>
    <dgm:txEffectClrLst/>
  </dgm:styleLbl>
  <dgm:styleLbl name="vennNode1">
    <dgm:fillClrLst meth="repeat">
      <a:schemeClr val="accent1">
        <a:alpha val="50000"/>
      </a:schemeClr>
    </dgm:fillClrLst>
    <dgm:linClrLst meth="repeat">
      <a:schemeClr val="lt1"/>
    </dgm:linClrLst>
    <dgm:effectClrLst/>
    <dgm:txLinClrLst/>
    <dgm:txFillClrLst/>
    <dgm:txEffectClrLst/>
  </dgm:styleLbl>
  <dgm:styleLbl name="node2">
    <dgm:fillClrLst meth="repeat">
      <a:schemeClr val="accent1"/>
    </dgm:fillClrLst>
    <dgm:linClrLst meth="repeat">
      <a:schemeClr val="lt1"/>
    </dgm:linClrLst>
    <dgm:effectClrLst/>
    <dgm:txLinClrLst/>
    <dgm:txFillClrLst/>
    <dgm:txEffectClrLst/>
  </dgm:styleLbl>
  <dgm:styleLbl name="node3">
    <dgm:fillClrLst meth="repeat">
      <a:schemeClr val="accent1"/>
    </dgm:fillClrLst>
    <dgm:linClrLst meth="repeat">
      <a:schemeClr val="lt1"/>
    </dgm:linClrLst>
    <dgm:effectClrLst/>
    <dgm:txLinClrLst/>
    <dgm:txFillClrLst/>
    <dgm:txEffectClrLst/>
  </dgm:styleLbl>
  <dgm:styleLbl name="node4">
    <dgm:fillClrLst meth="repeat">
      <a:schemeClr val="accent1"/>
    </dgm:fillClrLst>
    <dgm:linClrLst meth="repeat">
      <a:schemeClr val="lt1"/>
    </dgm:linClrLst>
    <dgm:effectClrLst/>
    <dgm:txLinClrLst/>
    <dgm:txFillClrLst/>
    <dgm:txEffectClrLst/>
  </dgm:styleLbl>
  <dgm:styleLbl name="f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1">
        <a:tint val="60000"/>
      </a:schemeClr>
    </dgm:fillClrLst>
    <dgm:linClrLst meth="repeat">
      <a:schemeClr val="accent1">
        <a:tint val="60000"/>
      </a:schemeClr>
    </dgm:linClrLst>
    <dgm:effectClrLst/>
    <dgm:txLinClrLst/>
    <dgm:txFillClrLst/>
    <dgm:txEffectClrLst/>
  </dgm:styleLbl>
  <dgm:styleLbl name="fgSibTrans2D1">
    <dgm:fillClrLst meth="repeat">
      <a:schemeClr val="accent1">
        <a:tint val="60000"/>
      </a:schemeClr>
    </dgm:fillClrLst>
    <dgm:linClrLst meth="repeat">
      <a:schemeClr val="accent1">
        <a:tint val="60000"/>
      </a:schemeClr>
    </dgm:linClrLst>
    <dgm:effectClrLst/>
    <dgm:txLinClrLst/>
    <dgm:txFillClrLst/>
    <dgm:txEffectClrLst/>
  </dgm:styleLbl>
  <dgm:styleLbl name="bgSibTrans2D1">
    <dgm:fillClrLst meth="repeat">
      <a:schemeClr val="accent1">
        <a:tint val="60000"/>
      </a:schemeClr>
    </dgm:fillClrLst>
    <dgm:linClrLst meth="repeat">
      <a:schemeClr val="accent1">
        <a:tint val="60000"/>
      </a:schemeClr>
    </dgm:linClrLst>
    <dgm:effectClrLst/>
    <dgm:txLinClrLst/>
    <dgm:txFillClrLst/>
    <dgm:txEffectClrLst/>
  </dgm:styleLbl>
  <dgm:styleLbl name="sibTrans1D1">
    <dgm:fillClrLst meth="repeat">
      <a:schemeClr val="accent1"/>
    </dgm:fillClrLst>
    <dgm:linClrLst meth="repeat">
      <a:schemeClr val="accent1"/>
    </dgm:linClrLst>
    <dgm:effectClrLst/>
    <dgm:txLinClrLst/>
    <dgm:txFillClrLst meth="repeat">
      <a:schemeClr val="tx1"/>
    </dgm:txFillClrLst>
    <dgm:txEffectClrLst/>
  </dgm:styleLbl>
  <dgm:styleLbl name="callout">
    <dgm:fillClrLst meth="repeat">
      <a:schemeClr val="accent1"/>
    </dgm:fillClrLst>
    <dgm:linClrLst meth="repeat">
      <a:schemeClr val="accent1">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1"/>
    </dgm:fillClrLst>
    <dgm:linClrLst meth="repeat">
      <a:schemeClr val="lt1"/>
    </dgm:linClrLst>
    <dgm:effectClrLst/>
    <dgm:txLinClrLst/>
    <dgm:txFillClrLst/>
    <dgm:txEffectClrLst/>
  </dgm:styleLbl>
  <dgm:styleLbl name="asst2">
    <dgm:fillClrLst meth="repeat">
      <a:schemeClr val="accent1"/>
    </dgm:fillClrLst>
    <dgm:linClrLst meth="repeat">
      <a:schemeClr val="lt1"/>
    </dgm:linClrLst>
    <dgm:effectClrLst/>
    <dgm:txLinClrLst/>
    <dgm:txFillClrLst/>
    <dgm:txEffectClrLst/>
  </dgm:styleLbl>
  <dgm:styleLbl name="asst3">
    <dgm:fillClrLst meth="repeat">
      <a:schemeClr val="accent1"/>
    </dgm:fillClrLst>
    <dgm:linClrLst meth="repeat">
      <a:schemeClr val="lt1"/>
    </dgm:linClrLst>
    <dgm:effectClrLst/>
    <dgm:txLinClrLst/>
    <dgm:txFillClrLst/>
    <dgm:txEffectClrLst/>
  </dgm:styleLbl>
  <dgm:styleLbl name="asst4">
    <dgm:fillClrLst meth="repeat">
      <a:schemeClr val="accent1"/>
    </dgm:fillClrLst>
    <dgm:linClrLst meth="repeat">
      <a:schemeClr val="lt1"/>
    </dgm:linClrLst>
    <dgm:effectClrLst/>
    <dgm:txLinClrLst/>
    <dgm:txFillClrLst/>
    <dgm:txEffectClrLst/>
  </dgm:styleLbl>
  <dgm:styleLbl name="parChTrans2D1">
    <dgm:fillClrLst meth="repeat">
      <a:schemeClr val="accent1">
        <a:tint val="60000"/>
      </a:schemeClr>
    </dgm:fillClrLst>
    <dgm:linClrLst meth="repeat">
      <a:schemeClr val="accent1">
        <a:tint val="60000"/>
      </a:schemeClr>
    </dgm:linClrLst>
    <dgm:effectClrLst/>
    <dgm:txLinClrLst/>
    <dgm:txFillClrLst meth="repeat">
      <a:schemeClr val="lt1"/>
    </dgm:txFillClrLst>
    <dgm:txEffectClrLst/>
  </dgm:styleLbl>
  <dgm:styleLbl name="parChTrans2D2">
    <dgm:fillClrLst meth="repeat">
      <a:schemeClr val="accent1"/>
    </dgm:fillClrLst>
    <dgm:linClrLst meth="repeat">
      <a:schemeClr val="accent1"/>
    </dgm:linClrLst>
    <dgm:effectClrLst/>
    <dgm:txLinClrLst/>
    <dgm:txFillClrLst meth="repeat">
      <a:schemeClr val="lt1"/>
    </dgm:txFillClrLst>
    <dgm:txEffectClrLst/>
  </dgm:styleLbl>
  <dgm:styleLbl name="parChTrans2D3">
    <dgm:fillClrLst meth="repeat">
      <a:schemeClr val="accent1"/>
    </dgm:fillClrLst>
    <dgm:linClrLst meth="repeat">
      <a:schemeClr val="accent1"/>
    </dgm:linClrLst>
    <dgm:effectClrLst/>
    <dgm:txLinClrLst/>
    <dgm:txFillClrLst meth="repeat">
      <a:schemeClr val="lt1"/>
    </dgm:txFillClrLst>
    <dgm:txEffectClrLst/>
  </dgm:styleLbl>
  <dgm:styleLbl name="parChTrans2D4">
    <dgm:fillClrLst meth="repeat">
      <a:schemeClr val="accent1"/>
    </dgm:fillClrLst>
    <dgm:linClrLst meth="repeat">
      <a:schemeClr val="accent1"/>
    </dgm:linClrLst>
    <dgm:effectClrLst/>
    <dgm:txLinClrLst/>
    <dgm:txFillClrLst meth="repeat">
      <a:schemeClr val="lt1"/>
    </dgm:txFillClrLst>
    <dgm:txEffectClrLst/>
  </dgm:styleLbl>
  <dgm:styleLbl name="parChTrans1D1">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2">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3">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parChTrans1D4">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solidFgAcc1">
    <dgm:fillClrLst meth="repeat">
      <a:schemeClr val="lt1"/>
    </dgm:fillClrLst>
    <dgm:linClrLst meth="repeat">
      <a:schemeClr val="accent1"/>
    </dgm:linClrLst>
    <dgm:effectClrLst/>
    <dgm:txLinClrLst/>
    <dgm:txFillClrLst meth="repeat">
      <a:schemeClr val="dk1"/>
    </dgm:txFillClrLst>
    <dgm:txEffectClrLst/>
  </dgm:styleLbl>
  <dgm:styleLbl name="solidAlignAcc1">
    <dgm:fillClrLst meth="repeat">
      <a:schemeClr val="lt1"/>
    </dgm:fillClrLst>
    <dgm:linClrLst meth="repeat">
      <a:schemeClr val="accent1"/>
    </dgm:linClrLst>
    <dgm:effectClrLst/>
    <dgm:txLinClrLst/>
    <dgm:txFillClrLst meth="repeat">
      <a:schemeClr val="dk1"/>
    </dgm:txFillClrLst>
    <dgm:txEffectClrLst/>
  </dgm:styleLbl>
  <dgm:styleLbl name="solidBgAcc1">
    <dgm:fillClrLst meth="repeat">
      <a:schemeClr val="lt1"/>
    </dgm:fillClrLst>
    <dgm:linClrLst meth="repeat">
      <a:schemeClr val="accent1"/>
    </dgm:linClrLst>
    <dgm:effectClrLst/>
    <dgm:txLinClrLst/>
    <dgm:txFillClrLst meth="repeat">
      <a:schemeClr val="dk1"/>
    </dgm:txFillClrLst>
    <dgm:txEffectClrLst/>
  </dgm:styleLbl>
  <dgm:styleLbl name="f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align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b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bgShp">
    <dgm:fillClrLst meth="repeat">
      <a:schemeClr val="accent1">
        <a:tint val="40000"/>
      </a:schemeClr>
    </dgm:fillClrLst>
    <dgm:linClrLst meth="repeat">
      <a:schemeClr val="accent1"/>
    </dgm:linClrLst>
    <dgm:effectClrLst/>
    <dgm:txLinClrLst/>
    <dgm:txFillClrLst meth="repeat">
      <a:schemeClr val="dk1"/>
    </dgm:txFillClrLst>
    <dgm:txEffectClrLst/>
  </dgm:styleLbl>
  <dgm:styleLbl name="dkBgShp">
    <dgm:fillClrLst meth="repeat">
      <a:schemeClr val="accent1">
        <a:shade val="80000"/>
      </a:schemeClr>
    </dgm:fillClrLst>
    <dgm:linClrLst meth="repeat">
      <a:schemeClr val="accent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1"/>
    </dgm:linClrLst>
    <dgm:effectClrLst/>
    <dgm:txLinClrLst/>
    <dgm:txFillClrLst meth="repeat">
      <a:schemeClr val="lt1"/>
    </dgm:txFillClrLst>
    <dgm:txEffectClrLst/>
  </dgm:styleLbl>
  <dgm:styleLbl name="fgShp">
    <dgm:fillClrLst meth="repeat">
      <a:schemeClr val="accent1">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data1.xml><?xml version="1.0" encoding="utf-8"?>
<dgm:dataModel xmlns:dgm="http://schemas.openxmlformats.org/drawingml/2006/diagram" xmlns:a="http://schemas.openxmlformats.org/drawingml/2006/main">
  <dgm:ptLst>
    <dgm:pt modelId="{83D2BC66-1E64-458C-A3DA-E3D51F748D03}" type="doc">
      <dgm:prSet loTypeId="urn:microsoft.com/office/officeart/2005/8/layout/hProcess9" loCatId="process" qsTypeId="urn:microsoft.com/office/officeart/2005/8/quickstyle/simple1" qsCatId="simple" csTypeId="urn:microsoft.com/office/officeart/2005/8/colors/accent1_2" csCatId="accent1" phldr="1"/>
      <dgm:spPr/>
      <dgm:t>
        <a:bodyPr/>
        <a:lstStyle/>
        <a:p>
          <a:endParaRPr lang="en-GB"/>
        </a:p>
      </dgm:t>
    </dgm:pt>
    <dgm:pt modelId="{FBFE30AA-0BAD-4495-8BB8-07FB6F548B82}">
      <dgm:prSet phldrT="[Text]" phldr="0"/>
      <dgm:spPr/>
      <dgm:t>
        <a:bodyPr/>
        <a:lstStyle/>
        <a:p>
          <a:r>
            <a:rPr lang="en-GB" dirty="0"/>
            <a:t>Select your chosen organisations for C1</a:t>
          </a:r>
        </a:p>
      </dgm:t>
    </dgm:pt>
    <dgm:pt modelId="{32A93B73-D732-4C5D-94E9-229902653719}" type="parTrans" cxnId="{490997CB-B6A9-4CB6-89B1-3809B0D01D25}">
      <dgm:prSet/>
      <dgm:spPr/>
      <dgm:t>
        <a:bodyPr/>
        <a:lstStyle/>
        <a:p>
          <a:endParaRPr lang="en-GB"/>
        </a:p>
      </dgm:t>
    </dgm:pt>
    <dgm:pt modelId="{3BB5168D-3890-417A-B40D-F094741E120A}" type="sibTrans" cxnId="{490997CB-B6A9-4CB6-89B1-3809B0D01D25}">
      <dgm:prSet/>
      <dgm:spPr/>
      <dgm:t>
        <a:bodyPr/>
        <a:lstStyle/>
        <a:p>
          <a:endParaRPr lang="en-GB"/>
        </a:p>
      </dgm:t>
    </dgm:pt>
    <dgm:pt modelId="{D6BD5DAD-81A6-4396-8272-CF28080C5A00}">
      <dgm:prSet phldrT="[Text]" phldr="0"/>
      <dgm:spPr/>
      <dgm:t>
        <a:bodyPr/>
        <a:lstStyle/>
        <a:p>
          <a:r>
            <a:rPr lang="en-GB" dirty="0"/>
            <a:t>Explore </a:t>
          </a:r>
          <a:r>
            <a:rPr lang="en-GB" dirty="0" err="1"/>
            <a:t>Marketline</a:t>
          </a:r>
          <a:r>
            <a:rPr lang="en-GB" dirty="0"/>
            <a:t> Advantage </a:t>
          </a:r>
        </a:p>
      </dgm:t>
    </dgm:pt>
    <dgm:pt modelId="{33151507-0639-4DE0-AFDA-3B0286A4FF96}" type="parTrans" cxnId="{EF9C60DE-AFFB-4449-A17B-E422E413B1BD}">
      <dgm:prSet/>
      <dgm:spPr/>
      <dgm:t>
        <a:bodyPr/>
        <a:lstStyle/>
        <a:p>
          <a:endParaRPr lang="en-GB"/>
        </a:p>
      </dgm:t>
    </dgm:pt>
    <dgm:pt modelId="{50D4B536-4EA5-4D9A-BA92-9921A1137C03}" type="sibTrans" cxnId="{EF9C60DE-AFFB-4449-A17B-E422E413B1BD}">
      <dgm:prSet/>
      <dgm:spPr/>
      <dgm:t>
        <a:bodyPr/>
        <a:lstStyle/>
        <a:p>
          <a:endParaRPr lang="en-GB"/>
        </a:p>
      </dgm:t>
    </dgm:pt>
    <dgm:pt modelId="{62F8B874-E46B-406F-88AB-03DA13223905}">
      <dgm:prSet phldrT="[Text]" phldr="0"/>
      <dgm:spPr/>
      <dgm:t>
        <a:bodyPr/>
        <a:lstStyle/>
        <a:p>
          <a:r>
            <a:rPr lang="en-GB" dirty="0"/>
            <a:t>Begin to prepare and structure your C1 Presentation</a:t>
          </a:r>
        </a:p>
      </dgm:t>
    </dgm:pt>
    <dgm:pt modelId="{D2545E8F-F24B-4E2D-8D6F-D50A60E22486}" type="parTrans" cxnId="{4135771A-837D-49E5-8151-FCE3FB7CDEC1}">
      <dgm:prSet/>
      <dgm:spPr/>
      <dgm:t>
        <a:bodyPr/>
        <a:lstStyle/>
        <a:p>
          <a:endParaRPr lang="en-GB"/>
        </a:p>
      </dgm:t>
    </dgm:pt>
    <dgm:pt modelId="{3BEF4172-7442-4E03-B267-EC9900670EA0}" type="sibTrans" cxnId="{4135771A-837D-49E5-8151-FCE3FB7CDEC1}">
      <dgm:prSet/>
      <dgm:spPr/>
      <dgm:t>
        <a:bodyPr/>
        <a:lstStyle/>
        <a:p>
          <a:endParaRPr lang="en-GB"/>
        </a:p>
      </dgm:t>
    </dgm:pt>
    <dgm:pt modelId="{89C98209-DC8E-4CDE-A006-2F2CAA5FD080}" type="pres">
      <dgm:prSet presAssocID="{83D2BC66-1E64-458C-A3DA-E3D51F748D03}" presName="CompostProcess" presStyleCnt="0">
        <dgm:presLayoutVars>
          <dgm:dir/>
          <dgm:resizeHandles val="exact"/>
        </dgm:presLayoutVars>
      </dgm:prSet>
      <dgm:spPr/>
    </dgm:pt>
    <dgm:pt modelId="{6455CAF1-4526-4DA7-9DD3-393A0D08CA5D}" type="pres">
      <dgm:prSet presAssocID="{83D2BC66-1E64-458C-A3DA-E3D51F748D03}" presName="arrow" presStyleLbl="bgShp" presStyleIdx="0" presStyleCnt="1"/>
      <dgm:spPr/>
    </dgm:pt>
    <dgm:pt modelId="{138EE867-269B-4173-ACCC-112887EE1AA8}" type="pres">
      <dgm:prSet presAssocID="{83D2BC66-1E64-458C-A3DA-E3D51F748D03}" presName="linearProcess" presStyleCnt="0"/>
      <dgm:spPr/>
    </dgm:pt>
    <dgm:pt modelId="{F0F2F8C5-1471-4FCC-837E-067CAF9E86F4}" type="pres">
      <dgm:prSet presAssocID="{FBFE30AA-0BAD-4495-8BB8-07FB6F548B82}" presName="textNode" presStyleLbl="node1" presStyleIdx="0" presStyleCnt="3">
        <dgm:presLayoutVars>
          <dgm:bulletEnabled val="1"/>
        </dgm:presLayoutVars>
      </dgm:prSet>
      <dgm:spPr/>
    </dgm:pt>
    <dgm:pt modelId="{BD5EF5B6-6822-40C0-B025-4DADA899EFED}" type="pres">
      <dgm:prSet presAssocID="{3BB5168D-3890-417A-B40D-F094741E120A}" presName="sibTrans" presStyleCnt="0"/>
      <dgm:spPr/>
    </dgm:pt>
    <dgm:pt modelId="{5D78F727-6A1E-4BAB-803C-F5672EB72A30}" type="pres">
      <dgm:prSet presAssocID="{D6BD5DAD-81A6-4396-8272-CF28080C5A00}" presName="textNode" presStyleLbl="node1" presStyleIdx="1" presStyleCnt="3">
        <dgm:presLayoutVars>
          <dgm:bulletEnabled val="1"/>
        </dgm:presLayoutVars>
      </dgm:prSet>
      <dgm:spPr/>
    </dgm:pt>
    <dgm:pt modelId="{E99ECD6F-685A-4AB2-B932-E4ECBD2F1449}" type="pres">
      <dgm:prSet presAssocID="{50D4B536-4EA5-4D9A-BA92-9921A1137C03}" presName="sibTrans" presStyleCnt="0"/>
      <dgm:spPr/>
    </dgm:pt>
    <dgm:pt modelId="{6706E242-9296-4103-8A24-C53F3F01095D}" type="pres">
      <dgm:prSet presAssocID="{62F8B874-E46B-406F-88AB-03DA13223905}" presName="textNode" presStyleLbl="node1" presStyleIdx="2" presStyleCnt="3">
        <dgm:presLayoutVars>
          <dgm:bulletEnabled val="1"/>
        </dgm:presLayoutVars>
      </dgm:prSet>
      <dgm:spPr/>
    </dgm:pt>
  </dgm:ptLst>
  <dgm:cxnLst>
    <dgm:cxn modelId="{4135771A-837D-49E5-8151-FCE3FB7CDEC1}" srcId="{83D2BC66-1E64-458C-A3DA-E3D51F748D03}" destId="{62F8B874-E46B-406F-88AB-03DA13223905}" srcOrd="2" destOrd="0" parTransId="{D2545E8F-F24B-4E2D-8D6F-D50A60E22486}" sibTransId="{3BEF4172-7442-4E03-B267-EC9900670EA0}"/>
    <dgm:cxn modelId="{53E4AB3D-6370-47F9-953E-C36867D7AE22}" type="presOf" srcId="{FBFE30AA-0BAD-4495-8BB8-07FB6F548B82}" destId="{F0F2F8C5-1471-4FCC-837E-067CAF9E86F4}" srcOrd="0" destOrd="0" presId="urn:microsoft.com/office/officeart/2005/8/layout/hProcess9"/>
    <dgm:cxn modelId="{15CDBD3D-BB01-422E-BC5F-EFD67BABABED}" type="presOf" srcId="{D6BD5DAD-81A6-4396-8272-CF28080C5A00}" destId="{5D78F727-6A1E-4BAB-803C-F5672EB72A30}" srcOrd="0" destOrd="0" presId="urn:microsoft.com/office/officeart/2005/8/layout/hProcess9"/>
    <dgm:cxn modelId="{97ECE546-E59C-4F79-A5CB-02BFA9EA1306}" type="presOf" srcId="{62F8B874-E46B-406F-88AB-03DA13223905}" destId="{6706E242-9296-4103-8A24-C53F3F01095D}" srcOrd="0" destOrd="0" presId="urn:microsoft.com/office/officeart/2005/8/layout/hProcess9"/>
    <dgm:cxn modelId="{71F55EA7-1F09-4B16-A77A-1255188224F7}" type="presOf" srcId="{83D2BC66-1E64-458C-A3DA-E3D51F748D03}" destId="{89C98209-DC8E-4CDE-A006-2F2CAA5FD080}" srcOrd="0" destOrd="0" presId="urn:microsoft.com/office/officeart/2005/8/layout/hProcess9"/>
    <dgm:cxn modelId="{490997CB-B6A9-4CB6-89B1-3809B0D01D25}" srcId="{83D2BC66-1E64-458C-A3DA-E3D51F748D03}" destId="{FBFE30AA-0BAD-4495-8BB8-07FB6F548B82}" srcOrd="0" destOrd="0" parTransId="{32A93B73-D732-4C5D-94E9-229902653719}" sibTransId="{3BB5168D-3890-417A-B40D-F094741E120A}"/>
    <dgm:cxn modelId="{EF9C60DE-AFFB-4449-A17B-E422E413B1BD}" srcId="{83D2BC66-1E64-458C-A3DA-E3D51F748D03}" destId="{D6BD5DAD-81A6-4396-8272-CF28080C5A00}" srcOrd="1" destOrd="0" parTransId="{33151507-0639-4DE0-AFDA-3B0286A4FF96}" sibTransId="{50D4B536-4EA5-4D9A-BA92-9921A1137C03}"/>
    <dgm:cxn modelId="{881EAA80-0E7D-4FFC-B7A0-5E1CB4AFFE61}" type="presParOf" srcId="{89C98209-DC8E-4CDE-A006-2F2CAA5FD080}" destId="{6455CAF1-4526-4DA7-9DD3-393A0D08CA5D}" srcOrd="0" destOrd="0" presId="urn:microsoft.com/office/officeart/2005/8/layout/hProcess9"/>
    <dgm:cxn modelId="{E699D4F7-9388-4178-A148-77870FE60B64}" type="presParOf" srcId="{89C98209-DC8E-4CDE-A006-2F2CAA5FD080}" destId="{138EE867-269B-4173-ACCC-112887EE1AA8}" srcOrd="1" destOrd="0" presId="urn:microsoft.com/office/officeart/2005/8/layout/hProcess9"/>
    <dgm:cxn modelId="{18568217-EF98-4F22-9D93-C950E7AC0B1B}" type="presParOf" srcId="{138EE867-269B-4173-ACCC-112887EE1AA8}" destId="{F0F2F8C5-1471-4FCC-837E-067CAF9E86F4}" srcOrd="0" destOrd="0" presId="urn:microsoft.com/office/officeart/2005/8/layout/hProcess9"/>
    <dgm:cxn modelId="{08D059BE-34AC-4367-A2EE-953655BB043E}" type="presParOf" srcId="{138EE867-269B-4173-ACCC-112887EE1AA8}" destId="{BD5EF5B6-6822-40C0-B025-4DADA899EFED}" srcOrd="1" destOrd="0" presId="urn:microsoft.com/office/officeart/2005/8/layout/hProcess9"/>
    <dgm:cxn modelId="{D06565E4-E6F0-45FC-99FE-BC4917B503E5}" type="presParOf" srcId="{138EE867-269B-4173-ACCC-112887EE1AA8}" destId="{5D78F727-6A1E-4BAB-803C-F5672EB72A30}" srcOrd="2" destOrd="0" presId="urn:microsoft.com/office/officeart/2005/8/layout/hProcess9"/>
    <dgm:cxn modelId="{26F657E2-EF7C-471D-ADA5-818CAEE0EDC1}" type="presParOf" srcId="{138EE867-269B-4173-ACCC-112887EE1AA8}" destId="{E99ECD6F-685A-4AB2-B932-E4ECBD2F1449}" srcOrd="3" destOrd="0" presId="urn:microsoft.com/office/officeart/2005/8/layout/hProcess9"/>
    <dgm:cxn modelId="{C63FDF43-0926-4644-836C-5623ED5E1998}" type="presParOf" srcId="{138EE867-269B-4173-ACCC-112887EE1AA8}" destId="{6706E242-9296-4103-8A24-C53F3F01095D}" srcOrd="4" destOrd="0" presId="urn:microsoft.com/office/officeart/2005/8/layout/hProcess9"/>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rawing1.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6455CAF1-4526-4DA7-9DD3-393A0D08CA5D}">
      <dsp:nvSpPr>
        <dsp:cNvPr id="0" name=""/>
        <dsp:cNvSpPr/>
      </dsp:nvSpPr>
      <dsp:spPr>
        <a:xfrm>
          <a:off x="822959" y="0"/>
          <a:ext cx="9326880" cy="3916363"/>
        </a:xfrm>
        <a:prstGeom prst="rightArrow">
          <a:avLst/>
        </a:prstGeom>
        <a:solidFill>
          <a:schemeClr val="accent1">
            <a:tint val="40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F0F2F8C5-1471-4FCC-837E-067CAF9E86F4}">
      <dsp:nvSpPr>
        <dsp:cNvPr id="0" name=""/>
        <dsp:cNvSpPr/>
      </dsp:nvSpPr>
      <dsp:spPr>
        <a:xfrm>
          <a:off x="371832" y="1174908"/>
          <a:ext cx="3291840" cy="1566545"/>
        </a:xfrm>
        <a:prstGeom prst="roundRect">
          <a:avLst/>
        </a:prstGeom>
        <a:solidFill>
          <a:schemeClr val="accent1">
            <a:hueOff val="0"/>
            <a:satOff val="0"/>
            <a:lumOff val="0"/>
            <a:alphaOff val="0"/>
          </a:schemeClr>
        </a:solidFill>
        <a:ln w="2540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99060" tIns="99060" rIns="99060" bIns="99060" numCol="1" spcCol="1270" anchor="ctr" anchorCtr="0">
          <a:noAutofit/>
        </a:bodyPr>
        <a:lstStyle/>
        <a:p>
          <a:pPr marL="0" lvl="0" indent="0" algn="ctr" defTabSz="1155700">
            <a:lnSpc>
              <a:spcPct val="90000"/>
            </a:lnSpc>
            <a:spcBef>
              <a:spcPct val="0"/>
            </a:spcBef>
            <a:spcAft>
              <a:spcPct val="35000"/>
            </a:spcAft>
            <a:buNone/>
          </a:pPr>
          <a:r>
            <a:rPr lang="en-GB" sz="2600" kern="1200" dirty="0"/>
            <a:t>Select your chosen organisations for C1</a:t>
          </a:r>
        </a:p>
      </dsp:txBody>
      <dsp:txXfrm>
        <a:off x="448304" y="1251380"/>
        <a:ext cx="3138896" cy="1413601"/>
      </dsp:txXfrm>
    </dsp:sp>
    <dsp:sp modelId="{5D78F727-6A1E-4BAB-803C-F5672EB72A30}">
      <dsp:nvSpPr>
        <dsp:cNvPr id="0" name=""/>
        <dsp:cNvSpPr/>
      </dsp:nvSpPr>
      <dsp:spPr>
        <a:xfrm>
          <a:off x="3840480" y="1174908"/>
          <a:ext cx="3291840" cy="1566545"/>
        </a:xfrm>
        <a:prstGeom prst="roundRect">
          <a:avLst/>
        </a:prstGeom>
        <a:solidFill>
          <a:schemeClr val="accent1">
            <a:hueOff val="0"/>
            <a:satOff val="0"/>
            <a:lumOff val="0"/>
            <a:alphaOff val="0"/>
          </a:schemeClr>
        </a:solidFill>
        <a:ln w="2540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99060" tIns="99060" rIns="99060" bIns="99060" numCol="1" spcCol="1270" anchor="ctr" anchorCtr="0">
          <a:noAutofit/>
        </a:bodyPr>
        <a:lstStyle/>
        <a:p>
          <a:pPr marL="0" lvl="0" indent="0" algn="ctr" defTabSz="1155700">
            <a:lnSpc>
              <a:spcPct val="90000"/>
            </a:lnSpc>
            <a:spcBef>
              <a:spcPct val="0"/>
            </a:spcBef>
            <a:spcAft>
              <a:spcPct val="35000"/>
            </a:spcAft>
            <a:buNone/>
          </a:pPr>
          <a:r>
            <a:rPr lang="en-GB" sz="2600" kern="1200" dirty="0"/>
            <a:t>Explore </a:t>
          </a:r>
          <a:r>
            <a:rPr lang="en-GB" sz="2600" kern="1200" dirty="0" err="1"/>
            <a:t>Marketline</a:t>
          </a:r>
          <a:r>
            <a:rPr lang="en-GB" sz="2600" kern="1200" dirty="0"/>
            <a:t> Advantage </a:t>
          </a:r>
        </a:p>
      </dsp:txBody>
      <dsp:txXfrm>
        <a:off x="3916952" y="1251380"/>
        <a:ext cx="3138896" cy="1413601"/>
      </dsp:txXfrm>
    </dsp:sp>
    <dsp:sp modelId="{6706E242-9296-4103-8A24-C53F3F01095D}">
      <dsp:nvSpPr>
        <dsp:cNvPr id="0" name=""/>
        <dsp:cNvSpPr/>
      </dsp:nvSpPr>
      <dsp:spPr>
        <a:xfrm>
          <a:off x="7309127" y="1174908"/>
          <a:ext cx="3291840" cy="1566545"/>
        </a:xfrm>
        <a:prstGeom prst="roundRect">
          <a:avLst/>
        </a:prstGeom>
        <a:solidFill>
          <a:schemeClr val="accent1">
            <a:hueOff val="0"/>
            <a:satOff val="0"/>
            <a:lumOff val="0"/>
            <a:alphaOff val="0"/>
          </a:schemeClr>
        </a:solidFill>
        <a:ln w="2540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99060" tIns="99060" rIns="99060" bIns="99060" numCol="1" spcCol="1270" anchor="ctr" anchorCtr="0">
          <a:noAutofit/>
        </a:bodyPr>
        <a:lstStyle/>
        <a:p>
          <a:pPr marL="0" lvl="0" indent="0" algn="ctr" defTabSz="1155700">
            <a:lnSpc>
              <a:spcPct val="90000"/>
            </a:lnSpc>
            <a:spcBef>
              <a:spcPct val="0"/>
            </a:spcBef>
            <a:spcAft>
              <a:spcPct val="35000"/>
            </a:spcAft>
            <a:buNone/>
          </a:pPr>
          <a:r>
            <a:rPr lang="en-GB" sz="2600" kern="1200" dirty="0"/>
            <a:t>Begin to prepare and structure your C1 Presentation</a:t>
          </a:r>
        </a:p>
      </dsp:txBody>
      <dsp:txXfrm>
        <a:off x="7385599" y="1251380"/>
        <a:ext cx="3138896" cy="1413601"/>
      </dsp:txXfrm>
    </dsp:sp>
  </dsp:spTree>
</dsp:drawing>
</file>

<file path=ppt/diagrams/layout1.xml><?xml version="1.0" encoding="utf-8"?>
<dgm:layoutDef xmlns:dgm="http://schemas.openxmlformats.org/drawingml/2006/diagram" xmlns:a="http://schemas.openxmlformats.org/drawingml/2006/main" uniqueId="urn:microsoft.com/office/officeart/2005/8/layout/hProcess9">
  <dgm:title val=""/>
  <dgm:desc val=""/>
  <dgm:catLst>
    <dgm:cat type="process" pri="5000"/>
    <dgm:cat type="convert" pri="13000"/>
  </dgm:catLst>
  <dgm:sampData useDef="1">
    <dgm:dataModel>
      <dgm:pt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Lst>
      <dgm:cxnLst>
        <dgm:cxn modelId="5" srcId="0" destId="1" srcOrd="0" destOrd="0"/>
        <dgm:cxn modelId="6" srcId="0" destId="2" srcOrd="1" destOrd="0"/>
        <dgm:cxn modelId="7" srcId="0" destId="3" srcOrd="2" destOrd="0"/>
        <dgm:cxn modelId="8" srcId="0" destId="4" srcOrd="3" destOrd="0"/>
      </dgm:cxnLst>
      <dgm:bg/>
      <dgm:whole/>
    </dgm:dataModel>
  </dgm:clrData>
  <dgm:layoutNode name="CompostProcess">
    <dgm:varLst>
      <dgm:dir/>
      <dgm:resizeHandles val="exact"/>
    </dgm:varLst>
    <dgm:alg type="composite">
      <dgm:param type="horzAlign" val="ctr"/>
      <dgm:param type="vertAlign" val="mid"/>
    </dgm:alg>
    <dgm:shape xmlns:r="http://schemas.openxmlformats.org/officeDocument/2006/relationships" r:blip="">
      <dgm:adjLst/>
    </dgm:shape>
    <dgm:presOf/>
    <dgm:constrLst>
      <dgm:constr type="w" for="ch" forName="arrow" refType="w" fact="0.85"/>
      <dgm:constr type="h" for="ch" forName="arrow" refType="h"/>
      <dgm:constr type="ctrX" for="ch" forName="arrow" refType="w" fact="0.5"/>
      <dgm:constr type="ctrY" for="ch" forName="arrow" refType="h" fact="0.5"/>
      <dgm:constr type="w" for="ch" forName="linearProcess" refType="w"/>
      <dgm:constr type="h" for="ch" forName="linearProcess" refType="h" fact="0.4"/>
      <dgm:constr type="ctrX" for="ch" forName="linearProcess" refType="w" fact="0.5"/>
      <dgm:constr type="ctrY" for="ch" forName="linearProcess" refType="h" fact="0.5"/>
    </dgm:constrLst>
    <dgm:ruleLst/>
    <dgm:layoutNode name="arrow" styleLbl="bgShp">
      <dgm:alg type="sp"/>
      <dgm:choose name="Name0">
        <dgm:if name="Name1" func="var" arg="dir" op="equ" val="norm">
          <dgm:shape xmlns:r="http://schemas.openxmlformats.org/officeDocument/2006/relationships" type="rightArrow" r:blip="">
            <dgm:adjLst/>
          </dgm:shape>
        </dgm:if>
        <dgm:else name="Name2">
          <dgm:shape xmlns:r="http://schemas.openxmlformats.org/officeDocument/2006/relationships" type="leftArrow" r:blip="">
            <dgm:adjLst/>
          </dgm:shape>
        </dgm:else>
      </dgm:choose>
      <dgm:presOf/>
      <dgm:constrLst/>
      <dgm:ruleLst/>
    </dgm:layoutNode>
    <dgm:layoutNode name="linearProcess">
      <dgm:choose name="Name3">
        <dgm:if name="Name4" func="var" arg="dir" op="equ" val="norm">
          <dgm:alg type="lin"/>
        </dgm:if>
        <dgm:else name="Name5">
          <dgm:alg type="lin">
            <dgm:param type="linDir" val="fromR"/>
          </dgm:alg>
        </dgm:else>
      </dgm:choose>
      <dgm:shape xmlns:r="http://schemas.openxmlformats.org/officeDocument/2006/relationships" r:blip="">
        <dgm:adjLst/>
      </dgm:shape>
      <dgm:presOf/>
      <dgm:constrLst>
        <dgm:constr type="userA" for="ch" ptType="node" refType="w"/>
        <dgm:constr type="h" for="ch" ptType="node" refType="h"/>
        <dgm:constr type="w" for="ch" ptType="node" op="equ"/>
        <dgm:constr type="w" for="ch" forName="sibTrans" refType="w" fact="0.05"/>
        <dgm:constr type="primFontSz" for="ch" ptType="node" op="equ" val="65"/>
      </dgm:constrLst>
      <dgm:ruleLst/>
      <dgm:forEach name="Name6" axis="ch" ptType="node">
        <dgm:layoutNode name="textNode" styleLbl="node1">
          <dgm:varLst>
            <dgm:bulletEnabled val="1"/>
          </dgm:varLst>
          <dgm:alg type="tx"/>
          <dgm:shape xmlns:r="http://schemas.openxmlformats.org/officeDocument/2006/relationships" type="roundRect" r:blip="">
            <dgm:adjLst/>
          </dgm:shape>
          <dgm:presOf axis="desOrSelf" ptType="node"/>
          <dgm:constrLst>
            <dgm:constr type="userA"/>
            <dgm:constr type="w" refType="userA" fact="0.3"/>
            <dgm:constr type="tMarg" refType="primFontSz" fact="0.3"/>
            <dgm:constr type="bMarg" refType="primFontSz" fact="0.3"/>
            <dgm:constr type="lMarg" refType="primFontSz" fact="0.3"/>
            <dgm:constr type="rMarg" refType="primFontSz" fact="0.3"/>
          </dgm:constrLst>
          <dgm:ruleLst>
            <dgm:rule type="w" val="NaN" fact="1" max="NaN"/>
            <dgm:rule type="primFontSz" val="5" fact="NaN" max="NaN"/>
          </dgm:ruleLst>
        </dgm:layoutNode>
        <dgm:forEach name="Name7" axis="followSib" ptType="sibTrans" cnt="1">
          <dgm:layoutNode name="sibTrans">
            <dgm:alg type="sp"/>
            <dgm:shape xmlns:r="http://schemas.openxmlformats.org/officeDocument/2006/relationships" r:blip="">
              <dgm:adjLst/>
            </dgm:shape>
            <dgm:presOf/>
            <dgm:constrLst/>
            <dgm:ruleLst/>
          </dgm:layoutNode>
        </dgm:forEach>
      </dgm:forEach>
    </dgm:layoutNode>
  </dgm:layoutNode>
</dgm:layoutDef>
</file>

<file path=ppt/diagrams/quickStyle1.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2" name="Header Placeholder 1">
            <a:extLst>
              <a:ext uri="{FF2B5EF4-FFF2-40B4-BE49-F238E27FC236}">
                <a16:creationId xmlns:a16="http://schemas.microsoft.com/office/drawing/2014/main" id="{DA2D6598-39D4-46B2-9713-496B3447F3DD}"/>
              </a:ext>
            </a:extLst>
          </p:cNvPr>
          <p:cNvSpPr>
            <a:spLocks noGrp="1"/>
          </p:cNvSpPr>
          <p:nvPr>
            <p:ph type="hdr" sz="quarter"/>
          </p:nvPr>
        </p:nvSpPr>
        <p:spPr>
          <a:xfrm>
            <a:off x="0" y="0"/>
            <a:ext cx="2971800" cy="457200"/>
          </a:xfrm>
          <a:prstGeom prst="rect">
            <a:avLst/>
          </a:prstGeom>
        </p:spPr>
        <p:txBody>
          <a:bodyPr vert="horz" wrap="square" lIns="91440" tIns="45720" rIns="91440" bIns="45720" numCol="1" anchor="t" anchorCtr="0" compatLnSpc="1">
            <a:prstTxWarp prst="textNoShape">
              <a:avLst/>
            </a:prstTxWarp>
          </a:bodyPr>
          <a:lstStyle>
            <a:lvl1pPr eaLnBrk="1" hangingPunct="1">
              <a:defRPr sz="1200">
                <a:latin typeface="Arial" charset="0"/>
                <a:cs typeface="Arial" charset="0"/>
              </a:defRPr>
            </a:lvl1pPr>
          </a:lstStyle>
          <a:p>
            <a:pPr>
              <a:defRPr/>
            </a:pPr>
            <a:endParaRPr lang="en-GB"/>
          </a:p>
        </p:txBody>
      </p:sp>
      <p:sp>
        <p:nvSpPr>
          <p:cNvPr id="3" name="Date Placeholder 2">
            <a:extLst>
              <a:ext uri="{FF2B5EF4-FFF2-40B4-BE49-F238E27FC236}">
                <a16:creationId xmlns:a16="http://schemas.microsoft.com/office/drawing/2014/main" id="{2DF2024D-8C6B-45F3-ACF4-3D3ED6F5A6F6}"/>
              </a:ext>
            </a:extLst>
          </p:cNvPr>
          <p:cNvSpPr>
            <a:spLocks noGrp="1"/>
          </p:cNvSpPr>
          <p:nvPr>
            <p:ph type="dt" idx="1"/>
          </p:nvPr>
        </p:nvSpPr>
        <p:spPr>
          <a:xfrm>
            <a:off x="3884613" y="0"/>
            <a:ext cx="2971800" cy="457200"/>
          </a:xfrm>
          <a:prstGeom prst="rect">
            <a:avLst/>
          </a:prstGeom>
        </p:spPr>
        <p:txBody>
          <a:bodyPr vert="horz" wrap="square" lIns="91440" tIns="45720" rIns="91440" bIns="45720" numCol="1" anchor="t" anchorCtr="0" compatLnSpc="1">
            <a:prstTxWarp prst="textNoShape">
              <a:avLst/>
            </a:prstTxWarp>
          </a:bodyPr>
          <a:lstStyle>
            <a:lvl1pPr algn="r" eaLnBrk="1" hangingPunct="1">
              <a:defRPr sz="1200">
                <a:latin typeface="Arial" charset="0"/>
                <a:cs typeface="Arial" charset="0"/>
              </a:defRPr>
            </a:lvl1pPr>
          </a:lstStyle>
          <a:p>
            <a:pPr>
              <a:defRPr/>
            </a:pPr>
            <a:fld id="{06303292-C28D-475D-B03F-C37B2CB4A4F3}" type="datetimeFigureOut">
              <a:rPr lang="en-GB"/>
              <a:pPr>
                <a:defRPr/>
              </a:pPr>
              <a:t>15/02/2026</a:t>
            </a:fld>
            <a:endParaRPr lang="en-GB"/>
          </a:p>
        </p:txBody>
      </p:sp>
      <p:sp>
        <p:nvSpPr>
          <p:cNvPr id="4" name="Slide Image Placeholder 3">
            <a:extLst>
              <a:ext uri="{FF2B5EF4-FFF2-40B4-BE49-F238E27FC236}">
                <a16:creationId xmlns:a16="http://schemas.microsoft.com/office/drawing/2014/main" id="{1EB61ABD-9FF1-4DB4-B489-F142AE6BAFEC}"/>
              </a:ext>
            </a:extLst>
          </p:cNvPr>
          <p:cNvSpPr>
            <a:spLocks noGrp="1" noRot="1" noChangeAspect="1"/>
          </p:cNvSpPr>
          <p:nvPr>
            <p:ph type="sldImg" idx="2"/>
          </p:nvPr>
        </p:nvSpPr>
        <p:spPr>
          <a:xfrm>
            <a:off x="381000" y="685800"/>
            <a:ext cx="6096000" cy="3429000"/>
          </a:xfrm>
          <a:prstGeom prst="rect">
            <a:avLst/>
          </a:prstGeom>
          <a:noFill/>
          <a:ln w="12700">
            <a:solidFill>
              <a:prstClr val="black"/>
            </a:solidFill>
          </a:ln>
        </p:spPr>
        <p:txBody>
          <a:bodyPr vert="horz" lIns="91440" tIns="45720" rIns="91440" bIns="45720" rtlCol="0" anchor="ctr"/>
          <a:lstStyle/>
          <a:p>
            <a:pPr lvl="0"/>
            <a:endParaRPr lang="en-GB" noProof="0"/>
          </a:p>
        </p:txBody>
      </p:sp>
      <p:sp>
        <p:nvSpPr>
          <p:cNvPr id="5" name="Notes Placeholder 4">
            <a:extLst>
              <a:ext uri="{FF2B5EF4-FFF2-40B4-BE49-F238E27FC236}">
                <a16:creationId xmlns:a16="http://schemas.microsoft.com/office/drawing/2014/main" id="{7CDDAA54-8818-46D9-AE11-E21D3B3F0753}"/>
              </a:ext>
            </a:extLst>
          </p:cNvPr>
          <p:cNvSpPr>
            <a:spLocks noGrp="1"/>
          </p:cNvSpPr>
          <p:nvPr>
            <p:ph type="body" sz="quarter" idx="3"/>
          </p:nvPr>
        </p:nvSpPr>
        <p:spPr>
          <a:xfrm>
            <a:off x="685800" y="4343400"/>
            <a:ext cx="5486400" cy="4114800"/>
          </a:xfrm>
          <a:prstGeom prst="rect">
            <a:avLst/>
          </a:prstGeom>
        </p:spPr>
        <p:txBody>
          <a:bodyPr vert="horz" wrap="square" lIns="91440" tIns="45720" rIns="91440" bIns="45720" numCol="1" anchor="t" anchorCtr="0" compatLnSpc="1">
            <a:prstTxWarp prst="textNoShape">
              <a:avLst/>
            </a:prstTxWarp>
            <a:normAutofit/>
          </a:bodyPr>
          <a:lstStyle/>
          <a:p>
            <a:pPr lvl="0"/>
            <a:r>
              <a:rPr lang="en-US" noProof="0"/>
              <a:t>Click to edit Master text styles</a:t>
            </a:r>
          </a:p>
          <a:p>
            <a:pPr lvl="1"/>
            <a:r>
              <a:rPr lang="en-US" noProof="0"/>
              <a:t>Second level</a:t>
            </a:r>
          </a:p>
          <a:p>
            <a:pPr lvl="2"/>
            <a:r>
              <a:rPr lang="en-US" noProof="0"/>
              <a:t>Third level</a:t>
            </a:r>
          </a:p>
          <a:p>
            <a:pPr lvl="3"/>
            <a:r>
              <a:rPr lang="en-US" noProof="0"/>
              <a:t>Fourth level</a:t>
            </a:r>
          </a:p>
          <a:p>
            <a:pPr lvl="4"/>
            <a:r>
              <a:rPr lang="en-US" noProof="0"/>
              <a:t>Fifth level</a:t>
            </a:r>
            <a:endParaRPr lang="en-GB" noProof="0"/>
          </a:p>
        </p:txBody>
      </p:sp>
      <p:sp>
        <p:nvSpPr>
          <p:cNvPr id="6" name="Footer Placeholder 5">
            <a:extLst>
              <a:ext uri="{FF2B5EF4-FFF2-40B4-BE49-F238E27FC236}">
                <a16:creationId xmlns:a16="http://schemas.microsoft.com/office/drawing/2014/main" id="{23AC7FF0-F9E5-45CE-943C-F1125063D70D}"/>
              </a:ext>
            </a:extLst>
          </p:cNvPr>
          <p:cNvSpPr>
            <a:spLocks noGrp="1"/>
          </p:cNvSpPr>
          <p:nvPr>
            <p:ph type="ftr" sz="quarter" idx="4"/>
          </p:nvPr>
        </p:nvSpPr>
        <p:spPr>
          <a:xfrm>
            <a:off x="0" y="8685213"/>
            <a:ext cx="2971800" cy="457200"/>
          </a:xfrm>
          <a:prstGeom prst="rect">
            <a:avLst/>
          </a:prstGeom>
        </p:spPr>
        <p:txBody>
          <a:bodyPr vert="horz" wrap="square" lIns="91440" tIns="45720" rIns="91440" bIns="45720" numCol="1" anchor="b" anchorCtr="0" compatLnSpc="1">
            <a:prstTxWarp prst="textNoShape">
              <a:avLst/>
            </a:prstTxWarp>
          </a:bodyPr>
          <a:lstStyle>
            <a:lvl1pPr eaLnBrk="1" hangingPunct="1">
              <a:defRPr sz="1200">
                <a:latin typeface="Arial" charset="0"/>
                <a:cs typeface="Arial" charset="0"/>
              </a:defRPr>
            </a:lvl1pPr>
          </a:lstStyle>
          <a:p>
            <a:pPr>
              <a:defRPr/>
            </a:pPr>
            <a:endParaRPr lang="en-GB"/>
          </a:p>
        </p:txBody>
      </p:sp>
      <p:sp>
        <p:nvSpPr>
          <p:cNvPr id="7" name="Slide Number Placeholder 6">
            <a:extLst>
              <a:ext uri="{FF2B5EF4-FFF2-40B4-BE49-F238E27FC236}">
                <a16:creationId xmlns:a16="http://schemas.microsoft.com/office/drawing/2014/main" id="{B787D9AC-B319-4E64-8BE1-501EAF46510A}"/>
              </a:ext>
            </a:extLst>
          </p:cNvPr>
          <p:cNvSpPr>
            <a:spLocks noGrp="1"/>
          </p:cNvSpPr>
          <p:nvPr>
            <p:ph type="sldNum" sz="quarter" idx="5"/>
          </p:nvPr>
        </p:nvSpPr>
        <p:spPr>
          <a:xfrm>
            <a:off x="3884613" y="8685213"/>
            <a:ext cx="2971800" cy="457200"/>
          </a:xfrm>
          <a:prstGeom prst="rect">
            <a:avLst/>
          </a:prstGeom>
        </p:spPr>
        <p:txBody>
          <a:bodyPr vert="horz" wrap="square" lIns="91440" tIns="45720" rIns="91440" bIns="45720" numCol="1" anchor="b" anchorCtr="0" compatLnSpc="1">
            <a:prstTxWarp prst="textNoShape">
              <a:avLst/>
            </a:prstTxWarp>
          </a:bodyPr>
          <a:lstStyle>
            <a:lvl1pPr algn="r" eaLnBrk="1" hangingPunct="1">
              <a:defRPr sz="1200" smtClean="0"/>
            </a:lvl1pPr>
          </a:lstStyle>
          <a:p>
            <a:pPr>
              <a:defRPr/>
            </a:pPr>
            <a:fld id="{83B840F1-0E33-4179-81AC-7AE21D0E497D}" type="slidenum">
              <a:rPr lang="en-GB" altLang="en-US"/>
              <a:pPr>
                <a:defRPr/>
              </a:pPr>
              <a:t>‹#›</a:t>
            </a:fld>
            <a:endParaRPr lang="en-GB" altLang="en-US"/>
          </a:p>
        </p:txBody>
      </p:sp>
    </p:spTree>
  </p:cSld>
  <p:clrMap bg1="lt1" tx1="dk1" bg2="lt2" tx2="dk2" accent1="accent1" accent2="accent2" accent3="accent3" accent4="accent4" accent5="accent5" accent6="accent6" hlink="hlink" folHlink="folHlink"/>
  <p:notesStyle>
    <a:lvl1pPr algn="l" rtl="0" eaLnBrk="0" fontAlgn="base" hangingPunct="0">
      <a:spcBef>
        <a:spcPct val="30000"/>
      </a:spcBef>
      <a:spcAft>
        <a:spcPct val="0"/>
      </a:spcAft>
      <a:defRPr sz="1200" kern="1200">
        <a:solidFill>
          <a:schemeClr val="tx1"/>
        </a:solidFill>
        <a:latin typeface="+mn-lt"/>
        <a:ea typeface="+mn-ea"/>
        <a:cs typeface="+mn-cs"/>
      </a:defRPr>
    </a:lvl1pPr>
    <a:lvl2pPr marL="457200" algn="l" rtl="0" eaLnBrk="0" fontAlgn="base" hangingPunct="0">
      <a:spcBef>
        <a:spcPct val="30000"/>
      </a:spcBef>
      <a:spcAft>
        <a:spcPct val="0"/>
      </a:spcAft>
      <a:defRPr sz="1200" kern="1200">
        <a:solidFill>
          <a:schemeClr val="tx1"/>
        </a:solidFill>
        <a:latin typeface="+mn-lt"/>
        <a:ea typeface="+mn-ea"/>
        <a:cs typeface="+mn-cs"/>
      </a:defRPr>
    </a:lvl2pPr>
    <a:lvl3pPr marL="914400" algn="l" rtl="0" eaLnBrk="0" fontAlgn="base" hangingPunct="0">
      <a:spcBef>
        <a:spcPct val="30000"/>
      </a:spcBef>
      <a:spcAft>
        <a:spcPct val="0"/>
      </a:spcAft>
      <a:defRPr sz="1200" kern="1200">
        <a:solidFill>
          <a:schemeClr val="tx1"/>
        </a:solidFill>
        <a:latin typeface="+mn-lt"/>
        <a:ea typeface="+mn-ea"/>
        <a:cs typeface="+mn-cs"/>
      </a:defRPr>
    </a:lvl3pPr>
    <a:lvl4pPr marL="1371600" algn="l" rtl="0" eaLnBrk="0" fontAlgn="base" hangingPunct="0">
      <a:spcBef>
        <a:spcPct val="30000"/>
      </a:spcBef>
      <a:spcAft>
        <a:spcPct val="0"/>
      </a:spcAft>
      <a:defRPr sz="1200" kern="1200">
        <a:solidFill>
          <a:schemeClr val="tx1"/>
        </a:solidFill>
        <a:latin typeface="+mn-lt"/>
        <a:ea typeface="+mn-ea"/>
        <a:cs typeface="+mn-cs"/>
      </a:defRPr>
    </a:lvl4pPr>
    <a:lvl5pPr marL="1828800" algn="l" rtl="0" eaLnBrk="0" fontAlgn="base" hangingPunct="0">
      <a:spcBef>
        <a:spcPct val="30000"/>
      </a:spcBef>
      <a:spcAft>
        <a:spcPct val="0"/>
      </a:spcAft>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2.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5.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6.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7.xml"/><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8.xml"/><Relationship Id="rId1" Type="http://schemas.openxmlformats.org/officeDocument/2006/relationships/notesMaster" Target="../notesMasters/notesMaster1.xml"/></Relationships>
</file>

<file path=ppt/notesSlides/_rels/notesSlide6.xml.rels><?xml version="1.0" encoding="UTF-8" standalone="yes"?>
<Relationships xmlns="http://schemas.openxmlformats.org/package/2006/relationships"><Relationship Id="rId2" Type="http://schemas.openxmlformats.org/officeDocument/2006/relationships/slide" Target="../slides/slide15.xml"/><Relationship Id="rId1" Type="http://schemas.openxmlformats.org/officeDocument/2006/relationships/notesMaster" Target="../notesMasters/notesMaster1.xml"/></Relationships>
</file>

<file path=ppt/notesSlides/_rels/notesSlide7.xml.rels><?xml version="1.0" encoding="UTF-8" standalone="yes"?>
<Relationships xmlns="http://schemas.openxmlformats.org/package/2006/relationships"><Relationship Id="rId2" Type="http://schemas.openxmlformats.org/officeDocument/2006/relationships/slide" Target="../slides/slide32.xml"/><Relationship Id="rId1" Type="http://schemas.openxmlformats.org/officeDocument/2006/relationships/notesMaster" Target="../notesMasters/notesMaster1.xml"/></Relationships>
</file>

<file path=ppt/notesSlides/_rels/notesSlide8.xml.rels><?xml version="1.0" encoding="UTF-8" standalone="yes"?>
<Relationships xmlns="http://schemas.openxmlformats.org/package/2006/relationships"><Relationship Id="rId2" Type="http://schemas.openxmlformats.org/officeDocument/2006/relationships/slide" Target="../slides/slide40.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pPr>
              <a:defRPr/>
            </a:pPr>
            <a:fld id="{83B840F1-0E33-4179-81AC-7AE21D0E497D}" type="slidenum">
              <a:rPr lang="en-GB" altLang="en-US" smtClean="0"/>
              <a:pPr>
                <a:defRPr/>
              </a:pPr>
              <a:t>2</a:t>
            </a:fld>
            <a:endParaRPr lang="en-GB" altLang="en-US"/>
          </a:p>
        </p:txBody>
      </p:sp>
    </p:spTree>
    <p:extLst>
      <p:ext uri="{BB962C8B-B14F-4D97-AF65-F5344CB8AC3E}">
        <p14:creationId xmlns:p14="http://schemas.microsoft.com/office/powerpoint/2010/main" val="697135853"/>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https://librarysearch.uwtsd.ac.uk/discovery/fulldisplay?docid=alma99100191860102421&amp;context=L&amp;vid=44WHELF_UWTSD:44WHELF_UWTSD_VU1&amp;lang=en&amp;search_scope=MyInst_and_CI&amp;adaptor=Local%20Search%20Engine&amp;tab=Everything&amp;query=any,contains,marketline </a:t>
            </a:r>
          </a:p>
        </p:txBody>
      </p:sp>
      <p:sp>
        <p:nvSpPr>
          <p:cNvPr id="4" name="Slide Number Placeholder 3"/>
          <p:cNvSpPr>
            <a:spLocks noGrp="1"/>
          </p:cNvSpPr>
          <p:nvPr>
            <p:ph type="sldNum" sz="quarter" idx="5"/>
          </p:nvPr>
        </p:nvSpPr>
        <p:spPr/>
        <p:txBody>
          <a:bodyPr/>
          <a:lstStyle/>
          <a:p>
            <a:pPr>
              <a:defRPr/>
            </a:pPr>
            <a:fld id="{83B840F1-0E33-4179-81AC-7AE21D0E497D}" type="slidenum">
              <a:rPr lang="en-GB" altLang="en-US" smtClean="0"/>
              <a:pPr>
                <a:defRPr/>
              </a:pPr>
              <a:t>5</a:t>
            </a:fld>
            <a:endParaRPr lang="en-GB" altLang="en-US"/>
          </a:p>
        </p:txBody>
      </p:sp>
    </p:spTree>
    <p:extLst>
      <p:ext uri="{BB962C8B-B14F-4D97-AF65-F5344CB8AC3E}">
        <p14:creationId xmlns:p14="http://schemas.microsoft.com/office/powerpoint/2010/main" val="3693500579"/>
      </p:ext>
    </p:extLst>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lvl="0" indent="0" algn="l" defTabSz="914400" rtl="0" eaLnBrk="0" fontAlgn="base" latinLnBrk="0" hangingPunct="0">
              <a:lnSpc>
                <a:spcPct val="100000"/>
              </a:lnSpc>
              <a:spcBef>
                <a:spcPct val="30000"/>
              </a:spcBef>
              <a:spcAft>
                <a:spcPct val="0"/>
              </a:spcAft>
              <a:buClrTx/>
              <a:buSzTx/>
              <a:buFontTx/>
              <a:buNone/>
              <a:tabLst/>
              <a:defRPr/>
            </a:pPr>
            <a:r>
              <a:rPr lang="en-GB" dirty="0"/>
              <a:t>https://librarysearch.uwtsd.ac.uk/discovery/fulldisplay?docid=alma99100191860102421&amp;context=L&amp;vid=44WHELF_UWTSD:44WHELF_UWTSD_VU1&amp;lang=en&amp;search_scope=MyInst_and_CI&amp;adaptor=Local%20Search%20Engine&amp;tab=Everything&amp;query=any,contains,marketline </a:t>
            </a:r>
          </a:p>
          <a:p>
            <a:endParaRPr lang="en-GB" dirty="0"/>
          </a:p>
        </p:txBody>
      </p:sp>
      <p:sp>
        <p:nvSpPr>
          <p:cNvPr id="4" name="Slide Number Placeholder 3"/>
          <p:cNvSpPr>
            <a:spLocks noGrp="1"/>
          </p:cNvSpPr>
          <p:nvPr>
            <p:ph type="sldNum" sz="quarter" idx="5"/>
          </p:nvPr>
        </p:nvSpPr>
        <p:spPr/>
        <p:txBody>
          <a:bodyPr/>
          <a:lstStyle/>
          <a:p>
            <a:pPr>
              <a:defRPr/>
            </a:pPr>
            <a:fld id="{83B840F1-0E33-4179-81AC-7AE21D0E497D}" type="slidenum">
              <a:rPr lang="en-GB" altLang="en-US" smtClean="0"/>
              <a:pPr>
                <a:defRPr/>
              </a:pPr>
              <a:t>6</a:t>
            </a:fld>
            <a:endParaRPr lang="en-GB" altLang="en-US"/>
          </a:p>
        </p:txBody>
      </p:sp>
    </p:spTree>
    <p:extLst>
      <p:ext uri="{BB962C8B-B14F-4D97-AF65-F5344CB8AC3E}">
        <p14:creationId xmlns:p14="http://schemas.microsoft.com/office/powerpoint/2010/main" val="3578047983"/>
      </p:ext>
    </p:extLst>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lvl="0" indent="0" algn="l" defTabSz="914400" rtl="0" eaLnBrk="0" fontAlgn="base" latinLnBrk="0" hangingPunct="0">
              <a:lnSpc>
                <a:spcPct val="100000"/>
              </a:lnSpc>
              <a:spcBef>
                <a:spcPct val="30000"/>
              </a:spcBef>
              <a:spcAft>
                <a:spcPct val="0"/>
              </a:spcAft>
              <a:buClrTx/>
              <a:buSzTx/>
              <a:buFontTx/>
              <a:buNone/>
              <a:tabLst/>
              <a:defRPr/>
            </a:pPr>
            <a:r>
              <a:rPr lang="en-GB" dirty="0"/>
              <a:t>https://librarysearch.uwtsd.ac.uk/discovery/fulldisplay?docid=alma99100191860102421&amp;context=L&amp;vid=44WHELF_UWTSD:44WHELF_UWTSD_VU1&amp;lang=en&amp;search_scope=MyInst_and_CI&amp;adaptor=Local%20Search%20Engine&amp;tab=Everything&amp;query=any,contains,marketline </a:t>
            </a:r>
          </a:p>
          <a:p>
            <a:endParaRPr lang="en-GB" dirty="0"/>
          </a:p>
        </p:txBody>
      </p:sp>
      <p:sp>
        <p:nvSpPr>
          <p:cNvPr id="4" name="Slide Number Placeholder 3"/>
          <p:cNvSpPr>
            <a:spLocks noGrp="1"/>
          </p:cNvSpPr>
          <p:nvPr>
            <p:ph type="sldNum" sz="quarter" idx="5"/>
          </p:nvPr>
        </p:nvSpPr>
        <p:spPr/>
        <p:txBody>
          <a:bodyPr/>
          <a:lstStyle/>
          <a:p>
            <a:pPr>
              <a:defRPr/>
            </a:pPr>
            <a:fld id="{83B840F1-0E33-4179-81AC-7AE21D0E497D}" type="slidenum">
              <a:rPr lang="en-GB" altLang="en-US" smtClean="0"/>
              <a:pPr>
                <a:defRPr/>
              </a:pPr>
              <a:t>7</a:t>
            </a:fld>
            <a:endParaRPr lang="en-GB" altLang="en-US"/>
          </a:p>
        </p:txBody>
      </p:sp>
    </p:spTree>
    <p:extLst>
      <p:ext uri="{BB962C8B-B14F-4D97-AF65-F5344CB8AC3E}">
        <p14:creationId xmlns:p14="http://schemas.microsoft.com/office/powerpoint/2010/main" val="3029886383"/>
      </p:ext>
    </p:extLst>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pPr>
              <a:defRPr/>
            </a:pPr>
            <a:fld id="{83B840F1-0E33-4179-81AC-7AE21D0E497D}" type="slidenum">
              <a:rPr lang="en-GB" altLang="en-US" smtClean="0"/>
              <a:pPr>
                <a:defRPr/>
              </a:pPr>
              <a:t>8</a:t>
            </a:fld>
            <a:endParaRPr lang="en-GB" altLang="en-US"/>
          </a:p>
        </p:txBody>
      </p:sp>
    </p:spTree>
    <p:extLst>
      <p:ext uri="{BB962C8B-B14F-4D97-AF65-F5344CB8AC3E}">
        <p14:creationId xmlns:p14="http://schemas.microsoft.com/office/powerpoint/2010/main" val="3130108822"/>
      </p:ext>
    </p:extLst>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a:buNone/>
            </a:pPr>
            <a:r>
              <a:rPr lang="en-GB" dirty="0"/>
              <a:t>Google’s People Analytics teams use data to evaluate:</a:t>
            </a:r>
          </a:p>
          <a:p>
            <a:pPr>
              <a:buFont typeface="Arial" panose="020B0604020202020204" pitchFamily="34" charset="0"/>
              <a:buChar char="•"/>
            </a:pPr>
            <a:r>
              <a:rPr lang="en-GB" dirty="0"/>
              <a:t>Inclusion levels</a:t>
            </a:r>
          </a:p>
          <a:p>
            <a:pPr>
              <a:buFont typeface="Arial" panose="020B0604020202020204" pitchFamily="34" charset="0"/>
              <a:buChar char="•"/>
            </a:pPr>
            <a:r>
              <a:rPr lang="en-GB" dirty="0"/>
              <a:t>Employee engagement differences</a:t>
            </a:r>
          </a:p>
          <a:p>
            <a:pPr>
              <a:buFont typeface="Arial" panose="020B0604020202020204" pitchFamily="34" charset="0"/>
              <a:buChar char="•"/>
            </a:pPr>
            <a:r>
              <a:rPr lang="en-GB" dirty="0"/>
              <a:t>Bias in decision-making</a:t>
            </a:r>
          </a:p>
          <a:p>
            <a:endParaRPr lang="en-GB" dirty="0"/>
          </a:p>
        </p:txBody>
      </p:sp>
      <p:sp>
        <p:nvSpPr>
          <p:cNvPr id="4" name="Slide Number Placeholder 3"/>
          <p:cNvSpPr>
            <a:spLocks noGrp="1"/>
          </p:cNvSpPr>
          <p:nvPr>
            <p:ph type="sldNum" sz="quarter" idx="5"/>
          </p:nvPr>
        </p:nvSpPr>
        <p:spPr/>
        <p:txBody>
          <a:bodyPr/>
          <a:lstStyle/>
          <a:p>
            <a:pPr>
              <a:defRPr/>
            </a:pPr>
            <a:fld id="{83B840F1-0E33-4179-81AC-7AE21D0E497D}" type="slidenum">
              <a:rPr lang="en-GB" altLang="en-US" smtClean="0"/>
              <a:pPr>
                <a:defRPr/>
              </a:pPr>
              <a:t>15</a:t>
            </a:fld>
            <a:endParaRPr lang="en-GB" altLang="en-US"/>
          </a:p>
        </p:txBody>
      </p:sp>
    </p:spTree>
    <p:extLst>
      <p:ext uri="{BB962C8B-B14F-4D97-AF65-F5344CB8AC3E}">
        <p14:creationId xmlns:p14="http://schemas.microsoft.com/office/powerpoint/2010/main" val="2031344391"/>
      </p:ext>
    </p:extLst>
  </p:cSld>
  <p:clrMapOvr>
    <a:masterClrMapping/>
  </p:clrMapOvr>
</p:notes>
</file>

<file path=ppt/notesSlides/notesSlide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https://www.youtube.com/watch?v=eM-VmSwEU-I </a:t>
            </a:r>
          </a:p>
        </p:txBody>
      </p:sp>
      <p:sp>
        <p:nvSpPr>
          <p:cNvPr id="4" name="Slide Number Placeholder 3"/>
          <p:cNvSpPr>
            <a:spLocks noGrp="1"/>
          </p:cNvSpPr>
          <p:nvPr>
            <p:ph type="sldNum" sz="quarter" idx="5"/>
          </p:nvPr>
        </p:nvSpPr>
        <p:spPr/>
        <p:txBody>
          <a:bodyPr/>
          <a:lstStyle/>
          <a:p>
            <a:pPr>
              <a:defRPr/>
            </a:pPr>
            <a:fld id="{83B840F1-0E33-4179-81AC-7AE21D0E497D}" type="slidenum">
              <a:rPr lang="en-GB" altLang="en-US" smtClean="0"/>
              <a:pPr>
                <a:defRPr/>
              </a:pPr>
              <a:t>32</a:t>
            </a:fld>
            <a:endParaRPr lang="en-GB" altLang="en-US"/>
          </a:p>
        </p:txBody>
      </p:sp>
    </p:spTree>
    <p:extLst>
      <p:ext uri="{BB962C8B-B14F-4D97-AF65-F5344CB8AC3E}">
        <p14:creationId xmlns:p14="http://schemas.microsoft.com/office/powerpoint/2010/main" val="546658529"/>
      </p:ext>
    </p:extLst>
  </p:cSld>
  <p:clrMapOvr>
    <a:masterClrMapping/>
  </p:clrMapOvr>
</p:notes>
</file>

<file path=ppt/notesSlides/notesSlide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9154" name="Slide Image Placeholder 1">
            <a:extLst>
              <a:ext uri="{FF2B5EF4-FFF2-40B4-BE49-F238E27FC236}">
                <a16:creationId xmlns:a16="http://schemas.microsoft.com/office/drawing/2014/main" id="{15301F72-A3F2-420E-9462-0A431AFE5B27}"/>
              </a:ext>
            </a:extLst>
          </p:cNvPr>
          <p:cNvSpPr>
            <a:spLocks noGrp="1" noRot="1" noChangeAspect="1" noTextEdit="1"/>
          </p:cNvSpPr>
          <p:nvPr>
            <p:ph type="sldImg"/>
          </p:nvPr>
        </p:nvSpPr>
        <p:spPr bwMode="auto">
          <a:xfrm>
            <a:off x="381000" y="685800"/>
            <a:ext cx="6096000" cy="3429000"/>
          </a:xfrm>
          <a:noFill/>
          <a:ln>
            <a:solidFill>
              <a:srgbClr val="000000"/>
            </a:solidFill>
            <a:miter lim="800000"/>
            <a:headEnd/>
            <a:tailEnd/>
          </a:ln>
          <a:extLst>
            <a:ext uri="{909E8E84-426E-40DD-AFC4-6F175D3DCCD1}">
              <a14:hiddenFill xmlns:a14="http://schemas.microsoft.com/office/drawing/2010/main">
                <a:solidFill>
                  <a:srgbClr val="FFFFFF"/>
                </a:solidFill>
              </a14:hiddenFill>
            </a:ext>
          </a:extLst>
        </p:spPr>
      </p:sp>
      <p:sp>
        <p:nvSpPr>
          <p:cNvPr id="49155" name="Notes Placeholder 2">
            <a:extLst>
              <a:ext uri="{FF2B5EF4-FFF2-40B4-BE49-F238E27FC236}">
                <a16:creationId xmlns:a16="http://schemas.microsoft.com/office/drawing/2014/main" id="{06C70795-748C-477E-AACF-E23C2CC5CE20}"/>
              </a:ext>
            </a:extLst>
          </p:cNvPr>
          <p:cNvSpPr>
            <a:spLocks noGrp="1"/>
          </p:cNvSpPr>
          <p:nvPr>
            <p:ph type="body" idx="1"/>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pPr eaLnBrk="1" hangingPunct="1"/>
            <a:endParaRPr lang="en-GB" altLang="en-US"/>
          </a:p>
        </p:txBody>
      </p:sp>
      <p:sp>
        <p:nvSpPr>
          <p:cNvPr id="49156" name="Slide Number Placeholder 3">
            <a:extLst>
              <a:ext uri="{FF2B5EF4-FFF2-40B4-BE49-F238E27FC236}">
                <a16:creationId xmlns:a16="http://schemas.microsoft.com/office/drawing/2014/main" id="{625EDA75-D4A5-4345-8617-3A44B0FAF501}"/>
              </a:ext>
            </a:extLst>
          </p:cNvPr>
          <p:cNvSpPr txBox="1">
            <a:spLocks noGrp="1"/>
          </p:cNvSpPr>
          <p:nvPr/>
        </p:nvSpPr>
        <p:spPr bwMode="auto">
          <a:xfrm>
            <a:off x="3884613" y="8685213"/>
            <a:ext cx="2971800" cy="45720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nchor="b"/>
          <a:lstStyle>
            <a:lvl1pPr>
              <a:defRPr>
                <a:solidFill>
                  <a:schemeClr val="tx1"/>
                </a:solidFill>
                <a:latin typeface="Arial" panose="020B0604020202020204" pitchFamily="34" charset="0"/>
                <a:cs typeface="Arial" panose="020B0604020202020204" pitchFamily="34" charset="0"/>
              </a:defRPr>
            </a:lvl1pPr>
            <a:lvl2pPr marL="742950" indent="-285750">
              <a:defRPr>
                <a:solidFill>
                  <a:schemeClr val="tx1"/>
                </a:solidFill>
                <a:latin typeface="Arial" panose="020B0604020202020204" pitchFamily="34" charset="0"/>
                <a:cs typeface="Arial" panose="020B0604020202020204" pitchFamily="34" charset="0"/>
              </a:defRPr>
            </a:lvl2pPr>
            <a:lvl3pPr marL="1143000" indent="-228600">
              <a:defRPr>
                <a:solidFill>
                  <a:schemeClr val="tx1"/>
                </a:solidFill>
                <a:latin typeface="Arial" panose="020B0604020202020204" pitchFamily="34" charset="0"/>
                <a:cs typeface="Arial" panose="020B0604020202020204" pitchFamily="34" charset="0"/>
              </a:defRPr>
            </a:lvl3pPr>
            <a:lvl4pPr marL="1600200" indent="-228600">
              <a:defRPr>
                <a:solidFill>
                  <a:schemeClr val="tx1"/>
                </a:solidFill>
                <a:latin typeface="Arial" panose="020B0604020202020204" pitchFamily="34" charset="0"/>
                <a:cs typeface="Arial" panose="020B0604020202020204" pitchFamily="34" charset="0"/>
              </a:defRPr>
            </a:lvl4pPr>
            <a:lvl5pPr marL="2057400" indent="-228600">
              <a:defRPr>
                <a:solidFill>
                  <a:schemeClr val="tx1"/>
                </a:solidFill>
                <a:latin typeface="Arial" panose="020B0604020202020204" pitchFamily="34" charset="0"/>
                <a:cs typeface="Arial" panose="020B0604020202020204" pitchFamily="34" charset="0"/>
              </a:defRPr>
            </a:lvl5pPr>
            <a:lvl6pPr marL="25146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6pPr>
            <a:lvl7pPr marL="29718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7pPr>
            <a:lvl8pPr marL="34290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8pPr>
            <a:lvl9pPr marL="38862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9pPr>
          </a:lstStyle>
          <a:p>
            <a:pPr algn="r" eaLnBrk="1" hangingPunct="1"/>
            <a:fld id="{473A8E4D-BA3E-4361-8E96-AD5A7DD279B1}" type="slidenum">
              <a:rPr lang="en-GB" altLang="en-US" sz="1200"/>
              <a:pPr algn="r" eaLnBrk="1" hangingPunct="1"/>
              <a:t>40</a:t>
            </a:fld>
            <a:endParaRPr lang="en-GB" altLang="en-US" sz="1200"/>
          </a:p>
        </p:txBody>
      </p:sp>
    </p:spTree>
  </p:cSld>
  <p:clrMapOvr>
    <a:masterClrMapping/>
  </p:clrMapOvr>
</p:notes>
</file>

<file path=ppt/slideLayouts/_rels/slideLayout1.xml.rels><?xml version="1.0" encoding="UTF-8" standalone="yes"?>
<Relationships xmlns="http://schemas.openxmlformats.org/package/2006/relationships"><Relationship Id="rId2" Type="http://schemas.openxmlformats.org/officeDocument/2006/relationships/image" Target="../media/image2.jpeg"/><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bg>
      <p:bgPr>
        <a:blipFill dpi="0" rotWithShape="0">
          <a:blip r:embed="rId2"/>
          <a:srcRect/>
          <a:stretch>
            <a:fillRect/>
          </a:stretch>
        </a:blipFill>
        <a:effectLst/>
      </p:bgPr>
    </p:bg>
    <p:spTree>
      <p:nvGrpSpPr>
        <p:cNvPr id="1" name=""/>
        <p:cNvGrpSpPr/>
        <p:nvPr/>
      </p:nvGrpSpPr>
      <p:grpSpPr>
        <a:xfrm>
          <a:off x="0" y="0"/>
          <a:ext cx="0" cy="0"/>
          <a:chOff x="0" y="0"/>
          <a:chExt cx="0" cy="0"/>
        </a:xfrm>
      </p:grpSpPr>
      <p:sp>
        <p:nvSpPr>
          <p:cNvPr id="2" name="Title 1"/>
          <p:cNvSpPr>
            <a:spLocks noGrp="1"/>
          </p:cNvSpPr>
          <p:nvPr>
            <p:ph type="ctrTitle"/>
          </p:nvPr>
        </p:nvSpPr>
        <p:spPr>
          <a:xfrm>
            <a:off x="911424" y="1988841"/>
            <a:ext cx="10363200" cy="1470025"/>
          </a:xfrm>
        </p:spPr>
        <p:txBody>
          <a:bodyPr/>
          <a:lstStyle/>
          <a:p>
            <a:r>
              <a:rPr lang="en-US"/>
              <a:t>Click to edit Master title style</a:t>
            </a:r>
            <a:endParaRPr lang="en-GB"/>
          </a:p>
        </p:txBody>
      </p:sp>
      <p:sp>
        <p:nvSpPr>
          <p:cNvPr id="3" name="Subtitle 2"/>
          <p:cNvSpPr>
            <a:spLocks noGrp="1"/>
          </p:cNvSpPr>
          <p:nvPr>
            <p:ph type="subTitle" idx="1"/>
          </p:nvPr>
        </p:nvSpPr>
        <p:spPr>
          <a:xfrm>
            <a:off x="1825824" y="3744615"/>
            <a:ext cx="8534400" cy="1752600"/>
          </a:xfrm>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a:t>Click to edit Master subtitle style</a:t>
            </a:r>
            <a:endParaRPr lang="en-GB"/>
          </a:p>
        </p:txBody>
      </p:sp>
      <p:sp>
        <p:nvSpPr>
          <p:cNvPr id="4" name="Date Placeholder 3">
            <a:extLst>
              <a:ext uri="{FF2B5EF4-FFF2-40B4-BE49-F238E27FC236}">
                <a16:creationId xmlns:a16="http://schemas.microsoft.com/office/drawing/2014/main" id="{A8DC8707-AC71-4AF4-9F16-8DB66B2212C4}"/>
              </a:ext>
            </a:extLst>
          </p:cNvPr>
          <p:cNvSpPr>
            <a:spLocks noGrp="1"/>
          </p:cNvSpPr>
          <p:nvPr>
            <p:ph type="dt" sz="half" idx="10"/>
          </p:nvPr>
        </p:nvSpPr>
        <p:spPr>
          <a:xfrm>
            <a:off x="527051" y="6524626"/>
            <a:ext cx="1295400" cy="219075"/>
          </a:xfrm>
        </p:spPr>
        <p:txBody>
          <a:bodyPr/>
          <a:lstStyle>
            <a:lvl1pPr>
              <a:defRPr/>
            </a:lvl1pPr>
          </a:lstStyle>
          <a:p>
            <a:pPr>
              <a:defRPr/>
            </a:pPr>
            <a:fld id="{EE1D4EFC-1AF7-4057-9224-C92E134C78BB}" type="datetimeFigureOut">
              <a:rPr lang="en-GB"/>
              <a:pPr>
                <a:defRPr/>
              </a:pPr>
              <a:t>15/02/2026</a:t>
            </a:fld>
            <a:endParaRPr lang="en-GB"/>
          </a:p>
        </p:txBody>
      </p:sp>
      <p:sp>
        <p:nvSpPr>
          <p:cNvPr id="5" name="Footer Placeholder 4">
            <a:extLst>
              <a:ext uri="{FF2B5EF4-FFF2-40B4-BE49-F238E27FC236}">
                <a16:creationId xmlns:a16="http://schemas.microsoft.com/office/drawing/2014/main" id="{4A753FCB-F76F-4BED-ADD4-F6FB67F1D7C9}"/>
              </a:ext>
            </a:extLst>
          </p:cNvPr>
          <p:cNvSpPr>
            <a:spLocks noGrp="1"/>
          </p:cNvSpPr>
          <p:nvPr>
            <p:ph type="ftr" sz="quarter" idx="11"/>
          </p:nvPr>
        </p:nvSpPr>
        <p:spPr>
          <a:xfrm>
            <a:off x="5520267" y="6381751"/>
            <a:ext cx="3860800" cy="365125"/>
          </a:xfrm>
          <a:prstGeom prst="rect">
            <a:avLst/>
          </a:prstGeom>
        </p:spPr>
        <p:txBody>
          <a:bodyPr/>
          <a:lstStyle>
            <a:lvl1pPr eaLnBrk="1" fontAlgn="auto" hangingPunct="1">
              <a:spcBef>
                <a:spcPts val="0"/>
              </a:spcBef>
              <a:spcAft>
                <a:spcPts val="0"/>
              </a:spcAft>
              <a:defRPr>
                <a:latin typeface="+mn-lt"/>
                <a:cs typeface="+mn-cs"/>
              </a:defRPr>
            </a:lvl1pPr>
          </a:lstStyle>
          <a:p>
            <a:pPr>
              <a:defRPr/>
            </a:pPr>
            <a:endParaRPr lang="en-GB"/>
          </a:p>
        </p:txBody>
      </p:sp>
      <p:sp>
        <p:nvSpPr>
          <p:cNvPr id="6" name="Slide Number Placeholder 5">
            <a:extLst>
              <a:ext uri="{FF2B5EF4-FFF2-40B4-BE49-F238E27FC236}">
                <a16:creationId xmlns:a16="http://schemas.microsoft.com/office/drawing/2014/main" id="{D0FBDBC6-F9B6-46C7-9FEA-6F2F7B6480C1}"/>
              </a:ext>
            </a:extLst>
          </p:cNvPr>
          <p:cNvSpPr>
            <a:spLocks noGrp="1"/>
          </p:cNvSpPr>
          <p:nvPr>
            <p:ph type="sldNum" sz="quarter" idx="12"/>
          </p:nvPr>
        </p:nvSpPr>
        <p:spPr/>
        <p:txBody>
          <a:bodyPr/>
          <a:lstStyle>
            <a:lvl1pPr>
              <a:defRPr smtClean="0"/>
            </a:lvl1pPr>
          </a:lstStyle>
          <a:p>
            <a:pPr>
              <a:defRPr/>
            </a:pPr>
            <a:fld id="{43614540-7CE4-40B4-8C4F-01B62F78CDD9}" type="slidenum">
              <a:rPr lang="en-GB" altLang="en-US"/>
              <a:pPr>
                <a:defRPr/>
              </a:pPr>
              <a:t>‹#›</a:t>
            </a:fld>
            <a:endParaRPr lang="en-GB" altLang="en-US"/>
          </a:p>
        </p:txBody>
      </p:sp>
    </p:spTree>
    <p:extLst>
      <p:ext uri="{BB962C8B-B14F-4D97-AF65-F5344CB8AC3E}">
        <p14:creationId xmlns:p14="http://schemas.microsoft.com/office/powerpoint/2010/main" val="1767588346"/>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Content Placeholder 2"/>
          <p:cNvSpPr>
            <a:spLocks noGrp="1"/>
          </p:cNvSpPr>
          <p:nvPr>
            <p:ph idx="1"/>
          </p:nvPr>
        </p:nvSpPr>
        <p:spPr>
          <a:xfrm>
            <a:off x="609600" y="1600201"/>
            <a:ext cx="10972800" cy="3917032"/>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AEFB6680-BE27-4625-B8EC-7A593EC32FED}"/>
              </a:ext>
            </a:extLst>
          </p:cNvPr>
          <p:cNvSpPr>
            <a:spLocks noGrp="1"/>
          </p:cNvSpPr>
          <p:nvPr>
            <p:ph type="dt" sz="half" idx="10"/>
          </p:nvPr>
        </p:nvSpPr>
        <p:spPr/>
        <p:txBody>
          <a:bodyPr/>
          <a:lstStyle>
            <a:lvl1pPr>
              <a:defRPr/>
            </a:lvl1pPr>
          </a:lstStyle>
          <a:p>
            <a:pPr>
              <a:defRPr/>
            </a:pPr>
            <a:fld id="{B9B9A1F9-7570-4209-B1C1-E7383F728D65}" type="datetimeFigureOut">
              <a:rPr lang="en-GB"/>
              <a:pPr>
                <a:defRPr/>
              </a:pPr>
              <a:t>15/02/2026</a:t>
            </a:fld>
            <a:endParaRPr lang="en-GB"/>
          </a:p>
        </p:txBody>
      </p:sp>
      <p:sp>
        <p:nvSpPr>
          <p:cNvPr id="5" name="Footer Placeholder 4">
            <a:extLst>
              <a:ext uri="{FF2B5EF4-FFF2-40B4-BE49-F238E27FC236}">
                <a16:creationId xmlns:a16="http://schemas.microsoft.com/office/drawing/2014/main" id="{78B91893-C450-4158-B2F5-3060DA7E88A1}"/>
              </a:ext>
            </a:extLst>
          </p:cNvPr>
          <p:cNvSpPr>
            <a:spLocks noGrp="1"/>
          </p:cNvSpPr>
          <p:nvPr>
            <p:ph type="ftr" sz="quarter" idx="11"/>
          </p:nvPr>
        </p:nvSpPr>
        <p:spPr>
          <a:xfrm>
            <a:off x="4176184" y="6461126"/>
            <a:ext cx="3860800" cy="365125"/>
          </a:xfrm>
          <a:prstGeom prst="rect">
            <a:avLst/>
          </a:prstGeom>
        </p:spPr>
        <p:txBody>
          <a:bodyPr/>
          <a:lstStyle>
            <a:lvl1pPr eaLnBrk="1" fontAlgn="auto" hangingPunct="1">
              <a:spcBef>
                <a:spcPts val="0"/>
              </a:spcBef>
              <a:spcAft>
                <a:spcPts val="0"/>
              </a:spcAft>
              <a:defRPr>
                <a:latin typeface="+mn-lt"/>
                <a:cs typeface="+mn-cs"/>
              </a:defRPr>
            </a:lvl1pPr>
          </a:lstStyle>
          <a:p>
            <a:pPr>
              <a:defRPr/>
            </a:pPr>
            <a:endParaRPr lang="en-GB"/>
          </a:p>
        </p:txBody>
      </p:sp>
      <p:sp>
        <p:nvSpPr>
          <p:cNvPr id="6" name="Slide Number Placeholder 5">
            <a:extLst>
              <a:ext uri="{FF2B5EF4-FFF2-40B4-BE49-F238E27FC236}">
                <a16:creationId xmlns:a16="http://schemas.microsoft.com/office/drawing/2014/main" id="{89846BFD-060C-4E52-B958-60EBBA6CDF19}"/>
              </a:ext>
            </a:extLst>
          </p:cNvPr>
          <p:cNvSpPr>
            <a:spLocks noGrp="1"/>
          </p:cNvSpPr>
          <p:nvPr>
            <p:ph type="sldNum" sz="quarter" idx="12"/>
          </p:nvPr>
        </p:nvSpPr>
        <p:spPr/>
        <p:txBody>
          <a:bodyPr/>
          <a:lstStyle>
            <a:lvl1pPr>
              <a:defRPr smtClean="0"/>
            </a:lvl1pPr>
          </a:lstStyle>
          <a:p>
            <a:pPr>
              <a:defRPr/>
            </a:pPr>
            <a:fld id="{D24FAC45-781F-4602-98F1-5FADE8BA638B}" type="slidenum">
              <a:rPr lang="en-GB" altLang="en-US"/>
              <a:pPr>
                <a:defRPr/>
              </a:pPr>
              <a:t>‹#›</a:t>
            </a:fld>
            <a:endParaRPr lang="en-GB" altLang="en-US"/>
          </a:p>
        </p:txBody>
      </p:sp>
    </p:spTree>
    <p:extLst>
      <p:ext uri="{BB962C8B-B14F-4D97-AF65-F5344CB8AC3E}">
        <p14:creationId xmlns:p14="http://schemas.microsoft.com/office/powerpoint/2010/main" val="1393141354"/>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911424" y="3993084"/>
            <a:ext cx="10363200" cy="1362075"/>
          </a:xfrm>
        </p:spPr>
        <p:txBody>
          <a:bodyPr anchor="t"/>
          <a:lstStyle>
            <a:lvl1pPr algn="l">
              <a:defRPr sz="4000" b="1" cap="all"/>
            </a:lvl1pPr>
          </a:lstStyle>
          <a:p>
            <a:r>
              <a:rPr lang="en-US"/>
              <a:t>Click to edit Master title style</a:t>
            </a:r>
            <a:endParaRPr lang="en-GB"/>
          </a:p>
        </p:txBody>
      </p:sp>
      <p:sp>
        <p:nvSpPr>
          <p:cNvPr id="3" name="Text Placeholder 2"/>
          <p:cNvSpPr>
            <a:spLocks noGrp="1"/>
          </p:cNvSpPr>
          <p:nvPr>
            <p:ph type="body" idx="1"/>
          </p:nvPr>
        </p:nvSpPr>
        <p:spPr>
          <a:xfrm>
            <a:off x="911424" y="2492897"/>
            <a:ext cx="10363200" cy="1500187"/>
          </a:xfrm>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a:extLst>
              <a:ext uri="{FF2B5EF4-FFF2-40B4-BE49-F238E27FC236}">
                <a16:creationId xmlns:a16="http://schemas.microsoft.com/office/drawing/2014/main" id="{3901C4F2-C6AE-400A-AED5-E2B21DCF1F5D}"/>
              </a:ext>
            </a:extLst>
          </p:cNvPr>
          <p:cNvSpPr>
            <a:spLocks noGrp="1"/>
          </p:cNvSpPr>
          <p:nvPr>
            <p:ph type="dt" sz="half" idx="10"/>
          </p:nvPr>
        </p:nvSpPr>
        <p:spPr/>
        <p:txBody>
          <a:bodyPr/>
          <a:lstStyle>
            <a:lvl1pPr>
              <a:defRPr/>
            </a:lvl1pPr>
          </a:lstStyle>
          <a:p>
            <a:pPr>
              <a:defRPr/>
            </a:pPr>
            <a:fld id="{AB0CF4F9-382A-46AC-9DAE-FF670058D26E}" type="datetimeFigureOut">
              <a:rPr lang="en-GB"/>
              <a:pPr>
                <a:defRPr/>
              </a:pPr>
              <a:t>15/02/2026</a:t>
            </a:fld>
            <a:endParaRPr lang="en-GB"/>
          </a:p>
        </p:txBody>
      </p:sp>
      <p:sp>
        <p:nvSpPr>
          <p:cNvPr id="5" name="Slide Number Placeholder 5">
            <a:extLst>
              <a:ext uri="{FF2B5EF4-FFF2-40B4-BE49-F238E27FC236}">
                <a16:creationId xmlns:a16="http://schemas.microsoft.com/office/drawing/2014/main" id="{F6B4480B-8001-4452-A366-39FC1329A245}"/>
              </a:ext>
            </a:extLst>
          </p:cNvPr>
          <p:cNvSpPr>
            <a:spLocks noGrp="1"/>
          </p:cNvSpPr>
          <p:nvPr>
            <p:ph type="sldNum" sz="quarter" idx="11"/>
          </p:nvPr>
        </p:nvSpPr>
        <p:spPr/>
        <p:txBody>
          <a:bodyPr/>
          <a:lstStyle>
            <a:lvl1pPr>
              <a:defRPr/>
            </a:lvl1pPr>
          </a:lstStyle>
          <a:p>
            <a:pPr>
              <a:defRPr/>
            </a:pPr>
            <a:fld id="{E4419A5A-9F64-4C97-A215-F80B1AD92264}" type="slidenum">
              <a:rPr lang="en-GB" altLang="en-US"/>
              <a:pPr>
                <a:defRPr/>
              </a:pPr>
              <a:t>‹#›</a:t>
            </a:fld>
            <a:endParaRPr lang="en-GB" altLang="en-US"/>
          </a:p>
        </p:txBody>
      </p:sp>
    </p:spTree>
    <p:extLst>
      <p:ext uri="{BB962C8B-B14F-4D97-AF65-F5344CB8AC3E}">
        <p14:creationId xmlns:p14="http://schemas.microsoft.com/office/powerpoint/2010/main" val="3969046501"/>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Content Placeholder 2"/>
          <p:cNvSpPr>
            <a:spLocks noGrp="1"/>
          </p:cNvSpPr>
          <p:nvPr>
            <p:ph sz="half" idx="1"/>
          </p:nvPr>
        </p:nvSpPr>
        <p:spPr>
          <a:xfrm>
            <a:off x="609600" y="1600201"/>
            <a:ext cx="5384800" cy="3989040"/>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Content Placeholder 3"/>
          <p:cNvSpPr>
            <a:spLocks noGrp="1"/>
          </p:cNvSpPr>
          <p:nvPr>
            <p:ph sz="half" idx="2"/>
          </p:nvPr>
        </p:nvSpPr>
        <p:spPr>
          <a:xfrm>
            <a:off x="6197600" y="1600201"/>
            <a:ext cx="5384800" cy="3989040"/>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Date Placeholder 3">
            <a:extLst>
              <a:ext uri="{FF2B5EF4-FFF2-40B4-BE49-F238E27FC236}">
                <a16:creationId xmlns:a16="http://schemas.microsoft.com/office/drawing/2014/main" id="{CA6ABEBB-6F7C-4F4B-ACEB-DAB65F300E92}"/>
              </a:ext>
            </a:extLst>
          </p:cNvPr>
          <p:cNvSpPr>
            <a:spLocks noGrp="1"/>
          </p:cNvSpPr>
          <p:nvPr>
            <p:ph type="dt" sz="half" idx="10"/>
          </p:nvPr>
        </p:nvSpPr>
        <p:spPr/>
        <p:txBody>
          <a:bodyPr/>
          <a:lstStyle>
            <a:lvl1pPr>
              <a:defRPr/>
            </a:lvl1pPr>
          </a:lstStyle>
          <a:p>
            <a:pPr>
              <a:defRPr/>
            </a:pPr>
            <a:fld id="{FB839370-36AC-420D-8C7D-088FF7266006}" type="datetimeFigureOut">
              <a:rPr lang="en-GB"/>
              <a:pPr>
                <a:defRPr/>
              </a:pPr>
              <a:t>15/02/2026</a:t>
            </a:fld>
            <a:endParaRPr lang="en-GB"/>
          </a:p>
        </p:txBody>
      </p:sp>
      <p:sp>
        <p:nvSpPr>
          <p:cNvPr id="6" name="Slide Number Placeholder 5">
            <a:extLst>
              <a:ext uri="{FF2B5EF4-FFF2-40B4-BE49-F238E27FC236}">
                <a16:creationId xmlns:a16="http://schemas.microsoft.com/office/drawing/2014/main" id="{92F10F1F-8619-49D9-8024-9279D25884C9}"/>
              </a:ext>
            </a:extLst>
          </p:cNvPr>
          <p:cNvSpPr>
            <a:spLocks noGrp="1"/>
          </p:cNvSpPr>
          <p:nvPr>
            <p:ph type="sldNum" sz="quarter" idx="11"/>
          </p:nvPr>
        </p:nvSpPr>
        <p:spPr/>
        <p:txBody>
          <a:bodyPr/>
          <a:lstStyle>
            <a:lvl1pPr>
              <a:defRPr/>
            </a:lvl1pPr>
          </a:lstStyle>
          <a:p>
            <a:pPr>
              <a:defRPr/>
            </a:pPr>
            <a:fld id="{CD44AB43-9045-4D8B-B748-58A0DBC1DE6D}" type="slidenum">
              <a:rPr lang="en-GB" altLang="en-US"/>
              <a:pPr>
                <a:defRPr/>
              </a:pPr>
              <a:t>‹#›</a:t>
            </a:fld>
            <a:endParaRPr lang="en-GB" altLang="en-US"/>
          </a:p>
        </p:txBody>
      </p:sp>
    </p:spTree>
    <p:extLst>
      <p:ext uri="{BB962C8B-B14F-4D97-AF65-F5344CB8AC3E}">
        <p14:creationId xmlns:p14="http://schemas.microsoft.com/office/powerpoint/2010/main" val="2660082433"/>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a:defRPr/>
            </a:lvl1pPr>
          </a:lstStyle>
          <a:p>
            <a:r>
              <a:rPr lang="en-US"/>
              <a:t>Click to edit Master title style</a:t>
            </a:r>
            <a:endParaRPr lang="en-GB"/>
          </a:p>
        </p:txBody>
      </p:sp>
      <p:sp>
        <p:nvSpPr>
          <p:cNvPr id="3" name="Text Placeholder 2"/>
          <p:cNvSpPr>
            <a:spLocks noGrp="1"/>
          </p:cNvSpPr>
          <p:nvPr>
            <p:ph type="body" idx="1"/>
          </p:nvPr>
        </p:nvSpPr>
        <p:spPr>
          <a:xfrm>
            <a:off x="609600" y="1535113"/>
            <a:ext cx="5386917"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p:cNvSpPr>
            <a:spLocks noGrp="1"/>
          </p:cNvSpPr>
          <p:nvPr>
            <p:ph sz="half" idx="2"/>
          </p:nvPr>
        </p:nvSpPr>
        <p:spPr>
          <a:xfrm>
            <a:off x="609600" y="2174876"/>
            <a:ext cx="5386917" cy="3414365"/>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Text Placeholder 4"/>
          <p:cNvSpPr>
            <a:spLocks noGrp="1"/>
          </p:cNvSpPr>
          <p:nvPr>
            <p:ph type="body" sz="quarter" idx="3"/>
          </p:nvPr>
        </p:nvSpPr>
        <p:spPr>
          <a:xfrm>
            <a:off x="6193368" y="1535113"/>
            <a:ext cx="5389033"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p:cNvSpPr>
            <a:spLocks noGrp="1"/>
          </p:cNvSpPr>
          <p:nvPr>
            <p:ph sz="quarter" idx="4"/>
          </p:nvPr>
        </p:nvSpPr>
        <p:spPr>
          <a:xfrm>
            <a:off x="6193368" y="2174876"/>
            <a:ext cx="5389033" cy="3414365"/>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7" name="Date Placeholder 3">
            <a:extLst>
              <a:ext uri="{FF2B5EF4-FFF2-40B4-BE49-F238E27FC236}">
                <a16:creationId xmlns:a16="http://schemas.microsoft.com/office/drawing/2014/main" id="{CACE00F9-2540-4DBE-9A35-8884D3198BC1}"/>
              </a:ext>
            </a:extLst>
          </p:cNvPr>
          <p:cNvSpPr>
            <a:spLocks noGrp="1"/>
          </p:cNvSpPr>
          <p:nvPr>
            <p:ph type="dt" sz="half" idx="10"/>
          </p:nvPr>
        </p:nvSpPr>
        <p:spPr/>
        <p:txBody>
          <a:bodyPr/>
          <a:lstStyle>
            <a:lvl1pPr>
              <a:defRPr/>
            </a:lvl1pPr>
          </a:lstStyle>
          <a:p>
            <a:pPr>
              <a:defRPr/>
            </a:pPr>
            <a:fld id="{72D39F5C-3C78-4E82-B9B9-38477B002A6C}" type="datetimeFigureOut">
              <a:rPr lang="en-GB"/>
              <a:pPr>
                <a:defRPr/>
              </a:pPr>
              <a:t>15/02/2026</a:t>
            </a:fld>
            <a:endParaRPr lang="en-GB"/>
          </a:p>
        </p:txBody>
      </p:sp>
      <p:sp>
        <p:nvSpPr>
          <p:cNvPr id="8" name="Slide Number Placeholder 5">
            <a:extLst>
              <a:ext uri="{FF2B5EF4-FFF2-40B4-BE49-F238E27FC236}">
                <a16:creationId xmlns:a16="http://schemas.microsoft.com/office/drawing/2014/main" id="{243B52CD-7801-42DD-864A-94033B15B085}"/>
              </a:ext>
            </a:extLst>
          </p:cNvPr>
          <p:cNvSpPr>
            <a:spLocks noGrp="1"/>
          </p:cNvSpPr>
          <p:nvPr>
            <p:ph type="sldNum" sz="quarter" idx="11"/>
          </p:nvPr>
        </p:nvSpPr>
        <p:spPr/>
        <p:txBody>
          <a:bodyPr/>
          <a:lstStyle>
            <a:lvl1pPr>
              <a:defRPr/>
            </a:lvl1pPr>
          </a:lstStyle>
          <a:p>
            <a:pPr>
              <a:defRPr/>
            </a:pPr>
            <a:fld id="{9186B821-30F5-419F-BC10-2B56BEA317CE}" type="slidenum">
              <a:rPr lang="en-GB" altLang="en-US"/>
              <a:pPr>
                <a:defRPr/>
              </a:pPr>
              <a:t>‹#›</a:t>
            </a:fld>
            <a:endParaRPr lang="en-GB" altLang="en-US"/>
          </a:p>
        </p:txBody>
      </p:sp>
    </p:spTree>
    <p:extLst>
      <p:ext uri="{BB962C8B-B14F-4D97-AF65-F5344CB8AC3E}">
        <p14:creationId xmlns:p14="http://schemas.microsoft.com/office/powerpoint/2010/main" val="989903148"/>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Date Placeholder 3">
            <a:extLst>
              <a:ext uri="{FF2B5EF4-FFF2-40B4-BE49-F238E27FC236}">
                <a16:creationId xmlns:a16="http://schemas.microsoft.com/office/drawing/2014/main" id="{6E25E4B4-B35C-43F9-8F4A-E07673C417D6}"/>
              </a:ext>
            </a:extLst>
          </p:cNvPr>
          <p:cNvSpPr>
            <a:spLocks noGrp="1"/>
          </p:cNvSpPr>
          <p:nvPr>
            <p:ph type="dt" sz="half" idx="10"/>
          </p:nvPr>
        </p:nvSpPr>
        <p:spPr/>
        <p:txBody>
          <a:bodyPr/>
          <a:lstStyle>
            <a:lvl1pPr>
              <a:defRPr/>
            </a:lvl1pPr>
          </a:lstStyle>
          <a:p>
            <a:pPr>
              <a:defRPr/>
            </a:pPr>
            <a:fld id="{06DFBCE5-C2CB-4F00-8634-493A13975D23}" type="datetimeFigureOut">
              <a:rPr lang="en-GB"/>
              <a:pPr>
                <a:defRPr/>
              </a:pPr>
              <a:t>15/02/2026</a:t>
            </a:fld>
            <a:endParaRPr lang="en-GB"/>
          </a:p>
        </p:txBody>
      </p:sp>
      <p:sp>
        <p:nvSpPr>
          <p:cNvPr id="4" name="Slide Number Placeholder 5">
            <a:extLst>
              <a:ext uri="{FF2B5EF4-FFF2-40B4-BE49-F238E27FC236}">
                <a16:creationId xmlns:a16="http://schemas.microsoft.com/office/drawing/2014/main" id="{AB2CE9F0-0AED-40B5-93D5-3E2A5F7FDD18}"/>
              </a:ext>
            </a:extLst>
          </p:cNvPr>
          <p:cNvSpPr>
            <a:spLocks noGrp="1"/>
          </p:cNvSpPr>
          <p:nvPr>
            <p:ph type="sldNum" sz="quarter" idx="11"/>
          </p:nvPr>
        </p:nvSpPr>
        <p:spPr/>
        <p:txBody>
          <a:bodyPr/>
          <a:lstStyle>
            <a:lvl1pPr>
              <a:defRPr/>
            </a:lvl1pPr>
          </a:lstStyle>
          <a:p>
            <a:pPr>
              <a:defRPr/>
            </a:pPr>
            <a:fld id="{F6145D2B-C582-400A-AEA6-92A3CD15A8FD}" type="slidenum">
              <a:rPr lang="en-GB" altLang="en-US"/>
              <a:pPr>
                <a:defRPr/>
              </a:pPr>
              <a:t>‹#›</a:t>
            </a:fld>
            <a:endParaRPr lang="en-GB" altLang="en-US"/>
          </a:p>
        </p:txBody>
      </p:sp>
    </p:spTree>
    <p:extLst>
      <p:ext uri="{BB962C8B-B14F-4D97-AF65-F5344CB8AC3E}">
        <p14:creationId xmlns:p14="http://schemas.microsoft.com/office/powerpoint/2010/main" val="1231143285"/>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3">
            <a:extLst>
              <a:ext uri="{FF2B5EF4-FFF2-40B4-BE49-F238E27FC236}">
                <a16:creationId xmlns:a16="http://schemas.microsoft.com/office/drawing/2014/main" id="{5EB97366-CF57-4EE6-9EFB-498E6E60D2B2}"/>
              </a:ext>
            </a:extLst>
          </p:cNvPr>
          <p:cNvSpPr>
            <a:spLocks noGrp="1"/>
          </p:cNvSpPr>
          <p:nvPr>
            <p:ph type="dt" sz="half" idx="10"/>
          </p:nvPr>
        </p:nvSpPr>
        <p:spPr/>
        <p:txBody>
          <a:bodyPr/>
          <a:lstStyle>
            <a:lvl1pPr>
              <a:defRPr/>
            </a:lvl1pPr>
          </a:lstStyle>
          <a:p>
            <a:pPr>
              <a:defRPr/>
            </a:pPr>
            <a:fld id="{27848C57-A1F7-4161-BCB7-26B7A3A8F8FE}" type="datetimeFigureOut">
              <a:rPr lang="en-GB"/>
              <a:pPr>
                <a:defRPr/>
              </a:pPr>
              <a:t>15/02/2026</a:t>
            </a:fld>
            <a:endParaRPr lang="en-GB"/>
          </a:p>
        </p:txBody>
      </p:sp>
      <p:sp>
        <p:nvSpPr>
          <p:cNvPr id="3" name="Slide Number Placeholder 5">
            <a:extLst>
              <a:ext uri="{FF2B5EF4-FFF2-40B4-BE49-F238E27FC236}">
                <a16:creationId xmlns:a16="http://schemas.microsoft.com/office/drawing/2014/main" id="{BD08296B-F621-4DC5-A959-33E523805F92}"/>
              </a:ext>
            </a:extLst>
          </p:cNvPr>
          <p:cNvSpPr>
            <a:spLocks noGrp="1"/>
          </p:cNvSpPr>
          <p:nvPr>
            <p:ph type="sldNum" sz="quarter" idx="11"/>
          </p:nvPr>
        </p:nvSpPr>
        <p:spPr/>
        <p:txBody>
          <a:bodyPr/>
          <a:lstStyle>
            <a:lvl1pPr>
              <a:defRPr/>
            </a:lvl1pPr>
          </a:lstStyle>
          <a:p>
            <a:pPr>
              <a:defRPr/>
            </a:pPr>
            <a:fld id="{E127D847-7983-420A-BEC3-7857E252758B}" type="slidenum">
              <a:rPr lang="en-GB" altLang="en-US"/>
              <a:pPr>
                <a:defRPr/>
              </a:pPr>
              <a:t>‹#›</a:t>
            </a:fld>
            <a:endParaRPr lang="en-GB" altLang="en-US"/>
          </a:p>
        </p:txBody>
      </p:sp>
    </p:spTree>
    <p:extLst>
      <p:ext uri="{BB962C8B-B14F-4D97-AF65-F5344CB8AC3E}">
        <p14:creationId xmlns:p14="http://schemas.microsoft.com/office/powerpoint/2010/main" val="831170768"/>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609601" y="273050"/>
            <a:ext cx="4011084" cy="1162050"/>
          </a:xfrm>
        </p:spPr>
        <p:txBody>
          <a:bodyPr anchor="b"/>
          <a:lstStyle>
            <a:lvl1pPr algn="l">
              <a:defRPr sz="2000" b="1"/>
            </a:lvl1pPr>
          </a:lstStyle>
          <a:p>
            <a:r>
              <a:rPr lang="en-US"/>
              <a:t>Click to edit Master title style</a:t>
            </a:r>
            <a:endParaRPr lang="en-GB"/>
          </a:p>
        </p:txBody>
      </p:sp>
      <p:sp>
        <p:nvSpPr>
          <p:cNvPr id="3" name="Content Placeholder 2"/>
          <p:cNvSpPr>
            <a:spLocks noGrp="1"/>
          </p:cNvSpPr>
          <p:nvPr>
            <p:ph idx="1"/>
          </p:nvPr>
        </p:nvSpPr>
        <p:spPr>
          <a:xfrm>
            <a:off x="4766733" y="273051"/>
            <a:ext cx="6815667" cy="5172173"/>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Text Placeholder 3"/>
          <p:cNvSpPr>
            <a:spLocks noGrp="1"/>
          </p:cNvSpPr>
          <p:nvPr>
            <p:ph type="body" sz="half" idx="2"/>
          </p:nvPr>
        </p:nvSpPr>
        <p:spPr>
          <a:xfrm>
            <a:off x="609601" y="1435101"/>
            <a:ext cx="4011084" cy="4029891"/>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Date Placeholder 3">
            <a:extLst>
              <a:ext uri="{FF2B5EF4-FFF2-40B4-BE49-F238E27FC236}">
                <a16:creationId xmlns:a16="http://schemas.microsoft.com/office/drawing/2014/main" id="{0F1A708B-4537-4CDF-9078-218158E76E88}"/>
              </a:ext>
            </a:extLst>
          </p:cNvPr>
          <p:cNvSpPr>
            <a:spLocks noGrp="1"/>
          </p:cNvSpPr>
          <p:nvPr>
            <p:ph type="dt" sz="half" idx="10"/>
          </p:nvPr>
        </p:nvSpPr>
        <p:spPr/>
        <p:txBody>
          <a:bodyPr/>
          <a:lstStyle>
            <a:lvl1pPr>
              <a:defRPr/>
            </a:lvl1pPr>
          </a:lstStyle>
          <a:p>
            <a:pPr>
              <a:defRPr/>
            </a:pPr>
            <a:fld id="{C0424C2F-8189-43DE-BA57-1AEC4DD35792}" type="datetimeFigureOut">
              <a:rPr lang="en-GB"/>
              <a:pPr>
                <a:defRPr/>
              </a:pPr>
              <a:t>15/02/2026</a:t>
            </a:fld>
            <a:endParaRPr lang="en-GB"/>
          </a:p>
        </p:txBody>
      </p:sp>
      <p:sp>
        <p:nvSpPr>
          <p:cNvPr id="6" name="Slide Number Placeholder 5">
            <a:extLst>
              <a:ext uri="{FF2B5EF4-FFF2-40B4-BE49-F238E27FC236}">
                <a16:creationId xmlns:a16="http://schemas.microsoft.com/office/drawing/2014/main" id="{F2624C93-C25A-49B7-91D9-B4694A366157}"/>
              </a:ext>
            </a:extLst>
          </p:cNvPr>
          <p:cNvSpPr>
            <a:spLocks noGrp="1"/>
          </p:cNvSpPr>
          <p:nvPr>
            <p:ph type="sldNum" sz="quarter" idx="11"/>
          </p:nvPr>
        </p:nvSpPr>
        <p:spPr/>
        <p:txBody>
          <a:bodyPr/>
          <a:lstStyle>
            <a:lvl1pPr>
              <a:defRPr/>
            </a:lvl1pPr>
          </a:lstStyle>
          <a:p>
            <a:pPr>
              <a:defRPr/>
            </a:pPr>
            <a:fld id="{60B5D7F6-6E77-4922-BBC6-D6214893F01B}" type="slidenum">
              <a:rPr lang="en-GB" altLang="en-US"/>
              <a:pPr>
                <a:defRPr/>
              </a:pPr>
              <a:t>‹#›</a:t>
            </a:fld>
            <a:endParaRPr lang="en-GB" altLang="en-US"/>
          </a:p>
        </p:txBody>
      </p:sp>
    </p:spTree>
    <p:extLst>
      <p:ext uri="{BB962C8B-B14F-4D97-AF65-F5344CB8AC3E}">
        <p14:creationId xmlns:p14="http://schemas.microsoft.com/office/powerpoint/2010/main" val="98101808"/>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2389717" y="4509120"/>
            <a:ext cx="7315200" cy="566738"/>
          </a:xfrm>
        </p:spPr>
        <p:txBody>
          <a:bodyPr anchor="b"/>
          <a:lstStyle>
            <a:lvl1pPr algn="l">
              <a:defRPr sz="2000" b="1"/>
            </a:lvl1pPr>
          </a:lstStyle>
          <a:p>
            <a:r>
              <a:rPr lang="en-US"/>
              <a:t>Click to edit Master title style</a:t>
            </a:r>
            <a:endParaRPr lang="en-GB" dirty="0"/>
          </a:p>
        </p:txBody>
      </p:sp>
      <p:sp>
        <p:nvSpPr>
          <p:cNvPr id="3" name="Picture Placeholder 2"/>
          <p:cNvSpPr>
            <a:spLocks noGrp="1"/>
          </p:cNvSpPr>
          <p:nvPr>
            <p:ph type="pic" idx="1"/>
          </p:nvPr>
        </p:nvSpPr>
        <p:spPr>
          <a:xfrm>
            <a:off x="2389717" y="612776"/>
            <a:ext cx="7315200" cy="3824337"/>
          </a:xfrm>
        </p:spPr>
        <p:txBody>
          <a:bodyPr rtlCol="0">
            <a:normAutofit/>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pPr lvl="0"/>
            <a:r>
              <a:rPr lang="en-US" noProof="0"/>
              <a:t>Click icon to add picture</a:t>
            </a:r>
            <a:endParaRPr lang="en-GB" noProof="0"/>
          </a:p>
        </p:txBody>
      </p:sp>
      <p:sp>
        <p:nvSpPr>
          <p:cNvPr id="4" name="Text Placeholder 3"/>
          <p:cNvSpPr>
            <a:spLocks noGrp="1"/>
          </p:cNvSpPr>
          <p:nvPr>
            <p:ph type="body" sz="half" idx="2"/>
          </p:nvPr>
        </p:nvSpPr>
        <p:spPr>
          <a:xfrm>
            <a:off x="2389717" y="5157192"/>
            <a:ext cx="7315200" cy="432048"/>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Date Placeholder 3">
            <a:extLst>
              <a:ext uri="{FF2B5EF4-FFF2-40B4-BE49-F238E27FC236}">
                <a16:creationId xmlns:a16="http://schemas.microsoft.com/office/drawing/2014/main" id="{D9C0CD8E-4BA9-4723-AD61-EDA3A87B7C81}"/>
              </a:ext>
            </a:extLst>
          </p:cNvPr>
          <p:cNvSpPr>
            <a:spLocks noGrp="1"/>
          </p:cNvSpPr>
          <p:nvPr>
            <p:ph type="dt" sz="half" idx="10"/>
          </p:nvPr>
        </p:nvSpPr>
        <p:spPr/>
        <p:txBody>
          <a:bodyPr/>
          <a:lstStyle>
            <a:lvl1pPr>
              <a:defRPr/>
            </a:lvl1pPr>
          </a:lstStyle>
          <a:p>
            <a:pPr>
              <a:defRPr/>
            </a:pPr>
            <a:fld id="{98BCEF5C-266E-4086-AD21-16BDFF3A4B7B}" type="datetimeFigureOut">
              <a:rPr lang="en-GB"/>
              <a:pPr>
                <a:defRPr/>
              </a:pPr>
              <a:t>15/02/2026</a:t>
            </a:fld>
            <a:endParaRPr lang="en-GB"/>
          </a:p>
        </p:txBody>
      </p:sp>
      <p:sp>
        <p:nvSpPr>
          <p:cNvPr id="6" name="Slide Number Placeholder 5">
            <a:extLst>
              <a:ext uri="{FF2B5EF4-FFF2-40B4-BE49-F238E27FC236}">
                <a16:creationId xmlns:a16="http://schemas.microsoft.com/office/drawing/2014/main" id="{63B7E0BC-CAD8-4769-8BC8-179BDF70A48F}"/>
              </a:ext>
            </a:extLst>
          </p:cNvPr>
          <p:cNvSpPr>
            <a:spLocks noGrp="1"/>
          </p:cNvSpPr>
          <p:nvPr>
            <p:ph type="sldNum" sz="quarter" idx="11"/>
          </p:nvPr>
        </p:nvSpPr>
        <p:spPr/>
        <p:txBody>
          <a:bodyPr/>
          <a:lstStyle>
            <a:lvl1pPr>
              <a:defRPr/>
            </a:lvl1pPr>
          </a:lstStyle>
          <a:p>
            <a:pPr>
              <a:defRPr/>
            </a:pPr>
            <a:fld id="{A78CC17F-8AFE-4AA5-A062-8F7F28D27FE3}" type="slidenum">
              <a:rPr lang="en-GB" altLang="en-US"/>
              <a:pPr>
                <a:defRPr/>
              </a:pPr>
              <a:t>‹#›</a:t>
            </a:fld>
            <a:endParaRPr lang="en-GB" altLang="en-US"/>
          </a:p>
        </p:txBody>
      </p:sp>
    </p:spTree>
    <p:extLst>
      <p:ext uri="{BB962C8B-B14F-4D97-AF65-F5344CB8AC3E}">
        <p14:creationId xmlns:p14="http://schemas.microsoft.com/office/powerpoint/2010/main" val="1236038201"/>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Vertical Text Placeholder 2"/>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59C1895A-ECB5-4D60-BD68-2046146E0B4B}"/>
              </a:ext>
            </a:extLst>
          </p:cNvPr>
          <p:cNvSpPr>
            <a:spLocks noGrp="1"/>
          </p:cNvSpPr>
          <p:nvPr>
            <p:ph type="dt" sz="half" idx="10"/>
          </p:nvPr>
        </p:nvSpPr>
        <p:spPr/>
        <p:txBody>
          <a:bodyPr/>
          <a:lstStyle>
            <a:lvl1pPr>
              <a:defRPr/>
            </a:lvl1pPr>
          </a:lstStyle>
          <a:p>
            <a:pPr>
              <a:defRPr/>
            </a:pPr>
            <a:fld id="{3AC1C616-1927-4D0B-94D9-4A795A7177D6}" type="datetimeFigureOut">
              <a:rPr lang="en-GB"/>
              <a:pPr>
                <a:defRPr/>
              </a:pPr>
              <a:t>15/02/2026</a:t>
            </a:fld>
            <a:endParaRPr lang="en-GB"/>
          </a:p>
        </p:txBody>
      </p:sp>
      <p:sp>
        <p:nvSpPr>
          <p:cNvPr id="5" name="Slide Number Placeholder 5">
            <a:extLst>
              <a:ext uri="{FF2B5EF4-FFF2-40B4-BE49-F238E27FC236}">
                <a16:creationId xmlns:a16="http://schemas.microsoft.com/office/drawing/2014/main" id="{89C5608E-1DAA-4545-A1B2-9DE3E77ECAA3}"/>
              </a:ext>
            </a:extLst>
          </p:cNvPr>
          <p:cNvSpPr>
            <a:spLocks noGrp="1"/>
          </p:cNvSpPr>
          <p:nvPr>
            <p:ph type="sldNum" sz="quarter" idx="11"/>
          </p:nvPr>
        </p:nvSpPr>
        <p:spPr/>
        <p:txBody>
          <a:bodyPr/>
          <a:lstStyle>
            <a:lvl1pPr>
              <a:defRPr/>
            </a:lvl1pPr>
          </a:lstStyle>
          <a:p>
            <a:pPr>
              <a:defRPr/>
            </a:pPr>
            <a:fld id="{AFE6BC80-9C58-4835-98BC-35DDAD5A9409}" type="slidenum">
              <a:rPr lang="en-GB" altLang="en-US"/>
              <a:pPr>
                <a:defRPr/>
              </a:pPr>
              <a:t>‹#›</a:t>
            </a:fld>
            <a:endParaRPr lang="en-GB" altLang="en-US"/>
          </a:p>
        </p:txBody>
      </p:sp>
    </p:spTree>
    <p:extLst>
      <p:ext uri="{BB962C8B-B14F-4D97-AF65-F5344CB8AC3E}">
        <p14:creationId xmlns:p14="http://schemas.microsoft.com/office/powerpoint/2010/main" val="3979609051"/>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8839200" y="274639"/>
            <a:ext cx="2743200" cy="5242594"/>
          </a:xfrm>
        </p:spPr>
        <p:txBody>
          <a:bodyPr vert="eaVert"/>
          <a:lstStyle/>
          <a:p>
            <a:r>
              <a:rPr lang="en-US"/>
              <a:t>Click to edit Master title style</a:t>
            </a:r>
            <a:endParaRPr lang="en-GB"/>
          </a:p>
        </p:txBody>
      </p:sp>
      <p:sp>
        <p:nvSpPr>
          <p:cNvPr id="3" name="Vertical Text Placeholder 2"/>
          <p:cNvSpPr>
            <a:spLocks noGrp="1"/>
          </p:cNvSpPr>
          <p:nvPr>
            <p:ph type="body" orient="vert" idx="1"/>
          </p:nvPr>
        </p:nvSpPr>
        <p:spPr>
          <a:xfrm>
            <a:off x="609600" y="274639"/>
            <a:ext cx="8026400" cy="5242594"/>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725D2F7B-D7E4-444E-9320-5D85ED71FCEB}"/>
              </a:ext>
            </a:extLst>
          </p:cNvPr>
          <p:cNvSpPr>
            <a:spLocks noGrp="1"/>
          </p:cNvSpPr>
          <p:nvPr>
            <p:ph type="dt" sz="half" idx="10"/>
          </p:nvPr>
        </p:nvSpPr>
        <p:spPr/>
        <p:txBody>
          <a:bodyPr/>
          <a:lstStyle>
            <a:lvl1pPr>
              <a:defRPr/>
            </a:lvl1pPr>
          </a:lstStyle>
          <a:p>
            <a:pPr>
              <a:defRPr/>
            </a:pPr>
            <a:fld id="{B383416C-7963-4795-825D-B4FB0850484A}" type="datetimeFigureOut">
              <a:rPr lang="en-GB"/>
              <a:pPr>
                <a:defRPr/>
              </a:pPr>
              <a:t>15/02/2026</a:t>
            </a:fld>
            <a:endParaRPr lang="en-GB"/>
          </a:p>
        </p:txBody>
      </p:sp>
      <p:sp>
        <p:nvSpPr>
          <p:cNvPr id="5" name="Slide Number Placeholder 5">
            <a:extLst>
              <a:ext uri="{FF2B5EF4-FFF2-40B4-BE49-F238E27FC236}">
                <a16:creationId xmlns:a16="http://schemas.microsoft.com/office/drawing/2014/main" id="{C282F118-2E08-4EAE-A112-0892DD9FC985}"/>
              </a:ext>
            </a:extLst>
          </p:cNvPr>
          <p:cNvSpPr>
            <a:spLocks noGrp="1"/>
          </p:cNvSpPr>
          <p:nvPr>
            <p:ph type="sldNum" sz="quarter" idx="11"/>
          </p:nvPr>
        </p:nvSpPr>
        <p:spPr/>
        <p:txBody>
          <a:bodyPr/>
          <a:lstStyle>
            <a:lvl1pPr>
              <a:defRPr/>
            </a:lvl1pPr>
          </a:lstStyle>
          <a:p>
            <a:pPr>
              <a:defRPr/>
            </a:pPr>
            <a:fld id="{74DA9F77-ED79-4167-BD78-F273BD64B56B}" type="slidenum">
              <a:rPr lang="en-GB" altLang="en-US"/>
              <a:pPr>
                <a:defRPr/>
              </a:pPr>
              <a:t>‹#›</a:t>
            </a:fld>
            <a:endParaRPr lang="en-GB" altLang="en-US"/>
          </a:p>
        </p:txBody>
      </p:sp>
    </p:spTree>
    <p:extLst>
      <p:ext uri="{BB962C8B-B14F-4D97-AF65-F5344CB8AC3E}">
        <p14:creationId xmlns:p14="http://schemas.microsoft.com/office/powerpoint/2010/main" val="2390355270"/>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13" Type="http://schemas.openxmlformats.org/officeDocument/2006/relationships/image" Target="../media/image1.jpeg"/><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Pr>
        <a:blipFill dpi="0" rotWithShape="0">
          <a:blip r:embed="rId13"/>
          <a:srcRect/>
          <a:stretch>
            <a:fillRect/>
          </a:stretch>
        </a:blipFill>
        <a:effectLst/>
      </p:bgPr>
    </p:bg>
    <p:spTree>
      <p:nvGrpSpPr>
        <p:cNvPr id="1" name=""/>
        <p:cNvGrpSpPr/>
        <p:nvPr/>
      </p:nvGrpSpPr>
      <p:grpSpPr>
        <a:xfrm>
          <a:off x="0" y="0"/>
          <a:ext cx="0" cy="0"/>
          <a:chOff x="0" y="0"/>
          <a:chExt cx="0" cy="0"/>
        </a:xfrm>
      </p:grpSpPr>
      <p:sp>
        <p:nvSpPr>
          <p:cNvPr id="1026" name="Title Placeholder 1">
            <a:extLst>
              <a:ext uri="{FF2B5EF4-FFF2-40B4-BE49-F238E27FC236}">
                <a16:creationId xmlns:a16="http://schemas.microsoft.com/office/drawing/2014/main" id="{6DCC71E0-F1AD-4C36-B85D-4BE7D811DC6B}"/>
              </a:ext>
            </a:extLst>
          </p:cNvPr>
          <p:cNvSpPr>
            <a:spLocks noGrp="1" noChangeArrowheads="1"/>
          </p:cNvSpPr>
          <p:nvPr>
            <p:ph type="title"/>
          </p:nvPr>
        </p:nvSpPr>
        <p:spPr bwMode="auto">
          <a:xfrm>
            <a:off x="609600" y="274638"/>
            <a:ext cx="10972800" cy="114300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vert="horz" wrap="square" lIns="91440" tIns="45720" rIns="91440" bIns="45720" numCol="1" anchor="ctr" anchorCtr="0" compatLnSpc="1">
            <a:prstTxWarp prst="textNoShape">
              <a:avLst/>
            </a:prstTxWarp>
          </a:bodyPr>
          <a:lstStyle/>
          <a:p>
            <a:pPr lvl="0"/>
            <a:r>
              <a:rPr lang="en-US" altLang="en-US"/>
              <a:t>Click to edit Master title style</a:t>
            </a:r>
            <a:endParaRPr lang="en-GB" altLang="en-US"/>
          </a:p>
        </p:txBody>
      </p:sp>
      <p:sp>
        <p:nvSpPr>
          <p:cNvPr id="1027" name="Text Placeholder 2">
            <a:extLst>
              <a:ext uri="{FF2B5EF4-FFF2-40B4-BE49-F238E27FC236}">
                <a16:creationId xmlns:a16="http://schemas.microsoft.com/office/drawing/2014/main" id="{B5B3C3DB-E5A9-47E5-AE81-3ECF0EFB1CA5}"/>
              </a:ext>
            </a:extLst>
          </p:cNvPr>
          <p:cNvSpPr>
            <a:spLocks noGrp="1" noChangeArrowheads="1"/>
          </p:cNvSpPr>
          <p:nvPr>
            <p:ph type="body" idx="1"/>
          </p:nvPr>
        </p:nvSpPr>
        <p:spPr bwMode="auto">
          <a:xfrm>
            <a:off x="609600" y="1600200"/>
            <a:ext cx="10972800" cy="3916363"/>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vert="horz" wrap="square" lIns="91440" tIns="45720" rIns="91440" bIns="45720" numCol="1" anchor="t" anchorCtr="0" compatLnSpc="1">
            <a:prstTxWarp prst="textNoShape">
              <a:avLst/>
            </a:prstTxWarp>
          </a:bodyPr>
          <a:lstStyle/>
          <a:p>
            <a:pPr lvl="0"/>
            <a:r>
              <a:rPr lang="en-US" altLang="en-US"/>
              <a:t>Click to edit Master text styles</a:t>
            </a:r>
          </a:p>
          <a:p>
            <a:pPr lvl="1"/>
            <a:r>
              <a:rPr lang="en-US" altLang="en-US"/>
              <a:t>Second level</a:t>
            </a:r>
          </a:p>
          <a:p>
            <a:pPr lvl="2"/>
            <a:r>
              <a:rPr lang="en-US" altLang="en-US"/>
              <a:t>Third level</a:t>
            </a:r>
          </a:p>
          <a:p>
            <a:pPr lvl="3"/>
            <a:r>
              <a:rPr lang="en-US" altLang="en-US"/>
              <a:t>Fourth level</a:t>
            </a:r>
          </a:p>
          <a:p>
            <a:pPr lvl="4"/>
            <a:r>
              <a:rPr lang="en-US" altLang="en-US"/>
              <a:t>Fifth level</a:t>
            </a:r>
            <a:endParaRPr lang="en-GB" altLang="en-US"/>
          </a:p>
        </p:txBody>
      </p:sp>
      <p:sp>
        <p:nvSpPr>
          <p:cNvPr id="4" name="Date Placeholder 3">
            <a:extLst>
              <a:ext uri="{FF2B5EF4-FFF2-40B4-BE49-F238E27FC236}">
                <a16:creationId xmlns:a16="http://schemas.microsoft.com/office/drawing/2014/main" id="{87E1C748-4BC9-46D4-AB58-4A97D3BFDBA2}"/>
              </a:ext>
            </a:extLst>
          </p:cNvPr>
          <p:cNvSpPr>
            <a:spLocks noGrp="1"/>
          </p:cNvSpPr>
          <p:nvPr>
            <p:ph type="dt" sz="half" idx="2"/>
          </p:nvPr>
        </p:nvSpPr>
        <p:spPr>
          <a:xfrm>
            <a:off x="334433" y="6524626"/>
            <a:ext cx="1295400" cy="219075"/>
          </a:xfrm>
          <a:prstGeom prst="rect">
            <a:avLst/>
          </a:prstGeom>
        </p:spPr>
        <p:txBody>
          <a:bodyPr vert="horz" lIns="91440" tIns="45720" rIns="91440" bIns="45720" rtlCol="0" anchor="ctr"/>
          <a:lstStyle>
            <a:lvl1pPr algn="ctr" eaLnBrk="1" fontAlgn="auto" hangingPunct="1">
              <a:spcBef>
                <a:spcPts val="0"/>
              </a:spcBef>
              <a:spcAft>
                <a:spcPts val="0"/>
              </a:spcAft>
              <a:defRPr sz="1050">
                <a:solidFill>
                  <a:schemeClr val="tx1">
                    <a:tint val="75000"/>
                  </a:schemeClr>
                </a:solidFill>
                <a:latin typeface="+mn-lt"/>
                <a:cs typeface="+mn-cs"/>
              </a:defRPr>
            </a:lvl1pPr>
          </a:lstStyle>
          <a:p>
            <a:pPr>
              <a:defRPr/>
            </a:pPr>
            <a:fld id="{AF22DB86-EB4F-4B64-A14B-7E24DA2A2942}" type="datetimeFigureOut">
              <a:rPr lang="en-GB"/>
              <a:pPr>
                <a:defRPr/>
              </a:pPr>
              <a:t>15/02/2026</a:t>
            </a:fld>
            <a:endParaRPr lang="en-GB"/>
          </a:p>
        </p:txBody>
      </p:sp>
      <p:sp>
        <p:nvSpPr>
          <p:cNvPr id="6" name="Slide Number Placeholder 5">
            <a:extLst>
              <a:ext uri="{FF2B5EF4-FFF2-40B4-BE49-F238E27FC236}">
                <a16:creationId xmlns:a16="http://schemas.microsoft.com/office/drawing/2014/main" id="{08BFE76C-0306-4667-8DD4-494C89A957D5}"/>
              </a:ext>
            </a:extLst>
          </p:cNvPr>
          <p:cNvSpPr>
            <a:spLocks noGrp="1"/>
          </p:cNvSpPr>
          <p:nvPr>
            <p:ph type="sldNum" sz="quarter" idx="4"/>
          </p:nvPr>
        </p:nvSpPr>
        <p:spPr>
          <a:xfrm>
            <a:off x="10608733" y="6381751"/>
            <a:ext cx="973667" cy="339725"/>
          </a:xfrm>
          <a:prstGeom prst="rect">
            <a:avLst/>
          </a:prstGeom>
        </p:spPr>
        <p:txBody>
          <a:bodyPr vert="horz" wrap="square" lIns="91440" tIns="45720" rIns="91440" bIns="45720" numCol="1" anchor="ctr" anchorCtr="0" compatLnSpc="1">
            <a:prstTxWarp prst="textNoShape">
              <a:avLst/>
            </a:prstTxWarp>
          </a:bodyPr>
          <a:lstStyle>
            <a:lvl1pPr algn="r" eaLnBrk="1" hangingPunct="1">
              <a:defRPr sz="1200" smtClean="0">
                <a:solidFill>
                  <a:srgbClr val="898989"/>
                </a:solidFill>
                <a:latin typeface="Myriad Pro"/>
              </a:defRPr>
            </a:lvl1pPr>
          </a:lstStyle>
          <a:p>
            <a:pPr>
              <a:defRPr/>
            </a:pPr>
            <a:fld id="{9502896F-2913-4024-A978-45FF1E7A8BE2}" type="slidenum">
              <a:rPr lang="en-GB" altLang="en-US"/>
              <a:pPr>
                <a:defRPr/>
              </a:pPr>
              <a:t>‹#›</a:t>
            </a:fld>
            <a:endParaRPr lang="en-GB" altLang="en-US"/>
          </a:p>
        </p:txBody>
      </p:sp>
    </p:spTree>
  </p:cSld>
  <p:clrMap bg1="lt1" tx1="dk1" bg2="lt2" tx2="dk2" accent1="accent1" accent2="accent2" accent3="accent3" accent4="accent4" accent5="accent5" accent6="accent6" hlink="hlink" folHlink="folHlink"/>
  <p:sldLayoutIdLst>
    <p:sldLayoutId id="2147483863" r:id="rId1"/>
    <p:sldLayoutId id="2147483864" r:id="rId2"/>
    <p:sldLayoutId id="2147483854" r:id="rId3"/>
    <p:sldLayoutId id="2147483855" r:id="rId4"/>
    <p:sldLayoutId id="2147483856" r:id="rId5"/>
    <p:sldLayoutId id="2147483857" r:id="rId6"/>
    <p:sldLayoutId id="2147483858" r:id="rId7"/>
    <p:sldLayoutId id="2147483859" r:id="rId8"/>
    <p:sldLayoutId id="2147483860" r:id="rId9"/>
    <p:sldLayoutId id="2147483861" r:id="rId10"/>
    <p:sldLayoutId id="2147483862" r:id="rId11"/>
  </p:sldLayoutIdLst>
  <p:txStyles>
    <p:titleStyle>
      <a:lvl1pPr algn="ctr" rtl="0" eaLnBrk="0" fontAlgn="base" hangingPunct="0">
        <a:spcBef>
          <a:spcPct val="0"/>
        </a:spcBef>
        <a:spcAft>
          <a:spcPct val="0"/>
        </a:spcAft>
        <a:defRPr sz="4400" kern="1200">
          <a:solidFill>
            <a:schemeClr val="tx1"/>
          </a:solidFill>
          <a:latin typeface="+mj-lt"/>
          <a:ea typeface="+mj-ea"/>
          <a:cs typeface="+mj-cs"/>
        </a:defRPr>
      </a:lvl1pPr>
      <a:lvl2pPr algn="ctr" rtl="0" eaLnBrk="0" fontAlgn="base" hangingPunct="0">
        <a:spcBef>
          <a:spcPct val="0"/>
        </a:spcBef>
        <a:spcAft>
          <a:spcPct val="0"/>
        </a:spcAft>
        <a:defRPr sz="4400">
          <a:solidFill>
            <a:schemeClr val="tx1"/>
          </a:solidFill>
          <a:latin typeface="Myriad Pro"/>
        </a:defRPr>
      </a:lvl2pPr>
      <a:lvl3pPr algn="ctr" rtl="0" eaLnBrk="0" fontAlgn="base" hangingPunct="0">
        <a:spcBef>
          <a:spcPct val="0"/>
        </a:spcBef>
        <a:spcAft>
          <a:spcPct val="0"/>
        </a:spcAft>
        <a:defRPr sz="4400">
          <a:solidFill>
            <a:schemeClr val="tx1"/>
          </a:solidFill>
          <a:latin typeface="Myriad Pro"/>
        </a:defRPr>
      </a:lvl3pPr>
      <a:lvl4pPr algn="ctr" rtl="0" eaLnBrk="0" fontAlgn="base" hangingPunct="0">
        <a:spcBef>
          <a:spcPct val="0"/>
        </a:spcBef>
        <a:spcAft>
          <a:spcPct val="0"/>
        </a:spcAft>
        <a:defRPr sz="4400">
          <a:solidFill>
            <a:schemeClr val="tx1"/>
          </a:solidFill>
          <a:latin typeface="Myriad Pro"/>
        </a:defRPr>
      </a:lvl4pPr>
      <a:lvl5pPr algn="ctr" rtl="0" eaLnBrk="0" fontAlgn="base" hangingPunct="0">
        <a:spcBef>
          <a:spcPct val="0"/>
        </a:spcBef>
        <a:spcAft>
          <a:spcPct val="0"/>
        </a:spcAft>
        <a:defRPr sz="4400">
          <a:solidFill>
            <a:schemeClr val="tx1"/>
          </a:solidFill>
          <a:latin typeface="Myriad Pro"/>
        </a:defRPr>
      </a:lvl5pPr>
      <a:lvl6pPr marL="457200" algn="ctr" rtl="0" eaLnBrk="1" fontAlgn="base" hangingPunct="1">
        <a:spcBef>
          <a:spcPct val="0"/>
        </a:spcBef>
        <a:spcAft>
          <a:spcPct val="0"/>
        </a:spcAft>
        <a:defRPr sz="4400">
          <a:solidFill>
            <a:schemeClr val="tx1"/>
          </a:solidFill>
          <a:latin typeface="Myriad Pro"/>
        </a:defRPr>
      </a:lvl6pPr>
      <a:lvl7pPr marL="914400" algn="ctr" rtl="0" eaLnBrk="1" fontAlgn="base" hangingPunct="1">
        <a:spcBef>
          <a:spcPct val="0"/>
        </a:spcBef>
        <a:spcAft>
          <a:spcPct val="0"/>
        </a:spcAft>
        <a:defRPr sz="4400">
          <a:solidFill>
            <a:schemeClr val="tx1"/>
          </a:solidFill>
          <a:latin typeface="Myriad Pro"/>
        </a:defRPr>
      </a:lvl7pPr>
      <a:lvl8pPr marL="1371600" algn="ctr" rtl="0" eaLnBrk="1" fontAlgn="base" hangingPunct="1">
        <a:spcBef>
          <a:spcPct val="0"/>
        </a:spcBef>
        <a:spcAft>
          <a:spcPct val="0"/>
        </a:spcAft>
        <a:defRPr sz="4400">
          <a:solidFill>
            <a:schemeClr val="tx1"/>
          </a:solidFill>
          <a:latin typeface="Myriad Pro"/>
        </a:defRPr>
      </a:lvl8pPr>
      <a:lvl9pPr marL="1828800" algn="ctr" rtl="0" eaLnBrk="1" fontAlgn="base" hangingPunct="1">
        <a:spcBef>
          <a:spcPct val="0"/>
        </a:spcBef>
        <a:spcAft>
          <a:spcPct val="0"/>
        </a:spcAft>
        <a:defRPr sz="4400">
          <a:solidFill>
            <a:schemeClr val="tx1"/>
          </a:solidFill>
          <a:latin typeface="Myriad Pro"/>
        </a:defRPr>
      </a:lvl9pPr>
    </p:titleStyle>
    <p:bodyStyle>
      <a:lvl1pPr marL="342900" indent="-342900" algn="l" rtl="0" eaLnBrk="0" fontAlgn="base" hangingPunct="0">
        <a:spcBef>
          <a:spcPct val="20000"/>
        </a:spcBef>
        <a:spcAft>
          <a:spcPct val="0"/>
        </a:spcAft>
        <a:buFont typeface="Arial" panose="020B0604020202020204" pitchFamily="34" charset="0"/>
        <a:buChar char="•"/>
        <a:defRPr sz="3200" kern="1200">
          <a:solidFill>
            <a:schemeClr val="tx1"/>
          </a:solidFill>
          <a:latin typeface="+mn-lt"/>
          <a:ea typeface="+mn-ea"/>
          <a:cs typeface="+mn-cs"/>
        </a:defRPr>
      </a:lvl1pPr>
      <a:lvl2pPr marL="742950" indent="-285750" algn="l" rtl="0" eaLnBrk="0" fontAlgn="base" hangingPunct="0">
        <a:spcBef>
          <a:spcPct val="20000"/>
        </a:spcBef>
        <a:spcAft>
          <a:spcPct val="0"/>
        </a:spcAft>
        <a:buFont typeface="Arial" panose="020B0604020202020204" pitchFamily="34" charset="0"/>
        <a:buChar char="–"/>
        <a:defRPr sz="2800" kern="1200">
          <a:solidFill>
            <a:schemeClr val="tx1"/>
          </a:solidFill>
          <a:latin typeface="+mn-lt"/>
          <a:ea typeface="+mn-ea"/>
          <a:cs typeface="+mn-cs"/>
        </a:defRPr>
      </a:lvl2pPr>
      <a:lvl3pPr marL="1143000" indent="-228600" algn="l" rtl="0" eaLnBrk="0" fontAlgn="base" hangingPunct="0">
        <a:spcBef>
          <a:spcPct val="20000"/>
        </a:spcBef>
        <a:spcAft>
          <a:spcPct val="0"/>
        </a:spcAft>
        <a:buFont typeface="Arial" panose="020B0604020202020204" pitchFamily="34" charset="0"/>
        <a:buChar char="•"/>
        <a:defRPr sz="2400" kern="1200">
          <a:solidFill>
            <a:schemeClr val="tx1"/>
          </a:solidFill>
          <a:latin typeface="+mn-lt"/>
          <a:ea typeface="+mn-ea"/>
          <a:cs typeface="+mn-cs"/>
        </a:defRPr>
      </a:lvl3pPr>
      <a:lvl4pPr marL="1600200" indent="-228600" algn="l" rtl="0" eaLnBrk="0" fontAlgn="base" hangingPunct="0">
        <a:spcBef>
          <a:spcPct val="20000"/>
        </a:spcBef>
        <a:spcAft>
          <a:spcPct val="0"/>
        </a:spcAft>
        <a:buFont typeface="Arial" panose="020B0604020202020204" pitchFamily="34" charset="0"/>
        <a:buChar char="–"/>
        <a:defRPr sz="2000" kern="1200">
          <a:solidFill>
            <a:schemeClr val="tx1"/>
          </a:solidFill>
          <a:latin typeface="+mn-lt"/>
          <a:ea typeface="+mn-ea"/>
          <a:cs typeface="+mn-cs"/>
        </a:defRPr>
      </a:lvl4pPr>
      <a:lvl5pPr marL="2057400" indent="-228600" algn="l" rtl="0" eaLnBrk="0" fontAlgn="base" hangingPunct="0">
        <a:spcBef>
          <a:spcPct val="20000"/>
        </a:spcBef>
        <a:spcAft>
          <a:spcPct val="0"/>
        </a:spcAft>
        <a:buFont typeface="Arial" panose="020B0604020202020204"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3" Type="http://schemas.openxmlformats.org/officeDocument/2006/relationships/diagramData" Target="../diagrams/data1.xml"/><Relationship Id="rId7" Type="http://schemas.microsoft.com/office/2007/relationships/diagramDrawing" Target="../diagrams/drawing1.xml"/><Relationship Id="rId2" Type="http://schemas.openxmlformats.org/officeDocument/2006/relationships/notesSlide" Target="../notesSlides/notesSlide1.xml"/><Relationship Id="rId1" Type="http://schemas.openxmlformats.org/officeDocument/2006/relationships/slideLayout" Target="../slideLayouts/slideLayout2.xml"/><Relationship Id="rId6" Type="http://schemas.openxmlformats.org/officeDocument/2006/relationships/diagramColors" Target="../diagrams/colors1.xml"/><Relationship Id="rId5" Type="http://schemas.openxmlformats.org/officeDocument/2006/relationships/diagramQuickStyle" Target="../diagrams/quickStyle1.xml"/><Relationship Id="rId4" Type="http://schemas.openxmlformats.org/officeDocument/2006/relationships/diagramLayout" Target="../diagrams/layout1.xml"/></Relationships>
</file>

<file path=ppt/slides/_rels/slide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2" Type="http://schemas.openxmlformats.org/officeDocument/2006/relationships/image" Target="../media/image3.png"/><Relationship Id="rId1"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3" Type="http://schemas.openxmlformats.org/officeDocument/2006/relationships/hyperlink" Target="https://librarysearch.uwtsd.ac.uk/discovery/fulldisplay?docid=alma99100191860102421&amp;context=L&amp;vid=44WHELF_UWTSD:44WHELF_UWTSD_VU1&amp;lang=en&amp;search_scope=MyInst_and_CI&amp;adaptor=Local%20Search%20Engine&amp;tab=Everything&amp;query=any,contains,marketline" TargetMode="External"/><Relationship Id="rId2" Type="http://schemas.openxmlformats.org/officeDocument/2006/relationships/notesSlide" Target="../notesSlides/notesSlide2.xml"/><Relationship Id="rId1" Type="http://schemas.openxmlformats.org/officeDocument/2006/relationships/slideLayout" Target="../slideLayouts/slideLayout7.xml"/><Relationship Id="rId4" Type="http://schemas.openxmlformats.org/officeDocument/2006/relationships/image" Target="../media/image4.png"/></Relationships>
</file>

<file path=ppt/slides/_rels/slide6.xml.rels><?xml version="1.0" encoding="UTF-8" standalone="yes"?>
<Relationships xmlns="http://schemas.openxmlformats.org/package/2006/relationships"><Relationship Id="rId3" Type="http://schemas.openxmlformats.org/officeDocument/2006/relationships/image" Target="../media/image5.png"/><Relationship Id="rId2" Type="http://schemas.openxmlformats.org/officeDocument/2006/relationships/notesSlide" Target="../notesSlides/notesSlide3.xml"/><Relationship Id="rId1" Type="http://schemas.openxmlformats.org/officeDocument/2006/relationships/slideLayout" Target="../slideLayouts/slideLayout7.xml"/></Relationships>
</file>

<file path=ppt/slides/_rels/slide7.xml.rels><?xml version="1.0" encoding="UTF-8" standalone="yes"?>
<Relationships xmlns="http://schemas.openxmlformats.org/package/2006/relationships"><Relationship Id="rId3" Type="http://schemas.openxmlformats.org/officeDocument/2006/relationships/image" Target="../media/image6.png"/><Relationship Id="rId2" Type="http://schemas.openxmlformats.org/officeDocument/2006/relationships/notesSlide" Target="../notesSlides/notesSlide4.xml"/><Relationship Id="rId1" Type="http://schemas.openxmlformats.org/officeDocument/2006/relationships/slideLayout" Target="../slideLayouts/slideLayout7.xml"/></Relationships>
</file>

<file path=ppt/slides/_rels/slide8.xml.rels><?xml version="1.0" encoding="UTF-8" standalone="yes"?>
<Relationships xmlns="http://schemas.openxmlformats.org/package/2006/relationships"><Relationship Id="rId3" Type="http://schemas.openxmlformats.org/officeDocument/2006/relationships/image" Target="../media/image7.png"/><Relationship Id="rId2" Type="http://schemas.openxmlformats.org/officeDocument/2006/relationships/notesSlide" Target="../notesSlides/notesSlide5.xml"/><Relationship Id="rId1" Type="http://schemas.openxmlformats.org/officeDocument/2006/relationships/slideLayout" Target="../slideLayouts/slideLayout7.xml"/></Relationships>
</file>

<file path=ppt/slides/_rels/slide9.xml.rels><?xml version="1.0" encoding="UTF-8" standalone="yes"?>
<Relationships xmlns="http://schemas.openxmlformats.org/package/2006/relationships"><Relationship Id="rId2" Type="http://schemas.openxmlformats.org/officeDocument/2006/relationships/image" Target="../media/image8.png"/><Relationship Id="rId1" Type="http://schemas.openxmlformats.org/officeDocument/2006/relationships/slideLayout" Target="../slideLayouts/slideLayout7.xml"/></Relationships>
</file>

<file path=ppt/slides/_rels/slide10.xml.rels><?xml version="1.0" encoding="UTF-8" standalone="yes"?>
<Relationships xmlns="http://schemas.openxmlformats.org/package/2006/relationships"><Relationship Id="rId1" Type="http://schemas.openxmlformats.org/officeDocument/2006/relationships/slideLayout" Target="../slideLayouts/slideLayout7.xml"/></Relationships>
</file>

<file path=ppt/slides/_rels/slide11.xml.rels><?xml version="1.0" encoding="UTF-8" standalone="yes"?>
<Relationships xmlns="http://schemas.openxmlformats.org/package/2006/relationships"><Relationship Id="rId1" Type="http://schemas.openxmlformats.org/officeDocument/2006/relationships/slideLayout" Target="../slideLayouts/slideLayout6.xml"/></Relationships>
</file>

<file path=ppt/slides/_rels/slide12.xml.rels><?xml version="1.0" encoding="UTF-8" standalone="yes"?>
<Relationships xmlns="http://schemas.openxmlformats.org/package/2006/relationships"><Relationship Id="rId2" Type="http://schemas.openxmlformats.org/officeDocument/2006/relationships/image" Target="../media/image9.png"/><Relationship Id="rId1" Type="http://schemas.openxmlformats.org/officeDocument/2006/relationships/slideLayout" Target="../slideLayouts/slideLayout7.xml"/></Relationships>
</file>

<file path=ppt/slides/_rels/slide13.xml.rels><?xml version="1.0" encoding="UTF-8" standalone="yes"?>
<Relationships xmlns="http://schemas.openxmlformats.org/package/2006/relationships"><Relationship Id="rId3" Type="http://schemas.openxmlformats.org/officeDocument/2006/relationships/image" Target="../media/image10.png"/><Relationship Id="rId2" Type="http://schemas.openxmlformats.org/officeDocument/2006/relationships/image" Target="../media/image9.png"/><Relationship Id="rId1" Type="http://schemas.openxmlformats.org/officeDocument/2006/relationships/slideLayout" Target="../slideLayouts/slideLayout7.xml"/></Relationships>
</file>

<file path=ppt/slides/_rels/slide14.xml.rels><?xml version="1.0" encoding="UTF-8" standalone="yes"?>
<Relationships xmlns="http://schemas.openxmlformats.org/package/2006/relationships"><Relationship Id="rId3" Type="http://schemas.openxmlformats.org/officeDocument/2006/relationships/image" Target="../media/image11.png"/><Relationship Id="rId2" Type="http://schemas.openxmlformats.org/officeDocument/2006/relationships/image" Target="../media/image9.png"/><Relationship Id="rId1" Type="http://schemas.openxmlformats.org/officeDocument/2006/relationships/slideLayout" Target="../slideLayouts/slideLayout7.xml"/><Relationship Id="rId4" Type="http://schemas.openxmlformats.org/officeDocument/2006/relationships/image" Target="../media/image12.png"/></Relationships>
</file>

<file path=ppt/slides/_rels/slide15.xml.rels><?xml version="1.0" encoding="UTF-8" standalone="yes"?>
<Relationships xmlns="http://schemas.openxmlformats.org/package/2006/relationships"><Relationship Id="rId3" Type="http://schemas.openxmlformats.org/officeDocument/2006/relationships/image" Target="../media/image9.png"/><Relationship Id="rId2" Type="http://schemas.openxmlformats.org/officeDocument/2006/relationships/notesSlide" Target="../notesSlides/notesSlide6.xml"/><Relationship Id="rId1" Type="http://schemas.openxmlformats.org/officeDocument/2006/relationships/slideLayout" Target="../slideLayouts/slideLayout7.xml"/></Relationships>
</file>

<file path=ppt/slides/_rels/slide16.xml.rels><?xml version="1.0" encoding="UTF-8" standalone="yes"?>
<Relationships xmlns="http://schemas.openxmlformats.org/package/2006/relationships"><Relationship Id="rId2" Type="http://schemas.openxmlformats.org/officeDocument/2006/relationships/image" Target="../media/image9.png"/><Relationship Id="rId1" Type="http://schemas.openxmlformats.org/officeDocument/2006/relationships/slideLayout" Target="../slideLayouts/slideLayout7.xml"/></Relationships>
</file>

<file path=ppt/slides/_rels/slide17.xml.rels><?xml version="1.0" encoding="UTF-8" standalone="yes"?>
<Relationships xmlns="http://schemas.openxmlformats.org/package/2006/relationships"><Relationship Id="rId2" Type="http://schemas.openxmlformats.org/officeDocument/2006/relationships/image" Target="../media/image13.png"/><Relationship Id="rId1" Type="http://schemas.openxmlformats.org/officeDocument/2006/relationships/slideLayout" Target="../slideLayouts/slideLayout7.xml"/></Relationships>
</file>

<file path=ppt/slides/_rels/slide18.xml.rels><?xml version="1.0" encoding="UTF-8" standalone="yes"?>
<Relationships xmlns="http://schemas.openxmlformats.org/package/2006/relationships"><Relationship Id="rId2" Type="http://schemas.openxmlformats.org/officeDocument/2006/relationships/image" Target="../media/image13.png"/><Relationship Id="rId1" Type="http://schemas.openxmlformats.org/officeDocument/2006/relationships/slideLayout" Target="../slideLayouts/slideLayout7.xml"/></Relationships>
</file>

<file path=ppt/slides/_rels/slide19.xml.rels><?xml version="1.0" encoding="UTF-8" standalone="yes"?>
<Relationships xmlns="http://schemas.openxmlformats.org/package/2006/relationships"><Relationship Id="rId3" Type="http://schemas.openxmlformats.org/officeDocument/2006/relationships/image" Target="../media/image14.png"/><Relationship Id="rId2" Type="http://schemas.openxmlformats.org/officeDocument/2006/relationships/image" Target="../media/image13.png"/><Relationship Id="rId1" Type="http://schemas.openxmlformats.org/officeDocument/2006/relationships/slideLayout" Target="../slideLayouts/slideLayout7.xml"/><Relationship Id="rId4" Type="http://schemas.openxmlformats.org/officeDocument/2006/relationships/image" Target="../media/image15.png"/></Relationships>
</file>

<file path=ppt/slides/_rels/slide20.xml.rels><?xml version="1.0" encoding="UTF-8" standalone="yes"?>
<Relationships xmlns="http://schemas.openxmlformats.org/package/2006/relationships"><Relationship Id="rId3" Type="http://schemas.openxmlformats.org/officeDocument/2006/relationships/image" Target="../media/image16.png"/><Relationship Id="rId2" Type="http://schemas.openxmlformats.org/officeDocument/2006/relationships/image" Target="../media/image13.png"/><Relationship Id="rId1" Type="http://schemas.openxmlformats.org/officeDocument/2006/relationships/slideLayout" Target="../slideLayouts/slideLayout7.xml"/><Relationship Id="rId4" Type="http://schemas.openxmlformats.org/officeDocument/2006/relationships/image" Target="../media/image17.png"/></Relationships>
</file>

<file path=ppt/slides/_rels/slide21.xml.rels><?xml version="1.0" encoding="UTF-8" standalone="yes"?>
<Relationships xmlns="http://schemas.openxmlformats.org/package/2006/relationships"><Relationship Id="rId2" Type="http://schemas.openxmlformats.org/officeDocument/2006/relationships/image" Target="../media/image13.png"/><Relationship Id="rId1" Type="http://schemas.openxmlformats.org/officeDocument/2006/relationships/slideLayout" Target="../slideLayouts/slideLayout7.xml"/></Relationships>
</file>

<file path=ppt/slides/_rels/slide22.xml.rels><?xml version="1.0" encoding="UTF-8" standalone="yes"?>
<Relationships xmlns="http://schemas.openxmlformats.org/package/2006/relationships"><Relationship Id="rId3" Type="http://schemas.openxmlformats.org/officeDocument/2006/relationships/image" Target="../media/image14.png"/><Relationship Id="rId2" Type="http://schemas.openxmlformats.org/officeDocument/2006/relationships/image" Target="../media/image13.png"/><Relationship Id="rId1" Type="http://schemas.openxmlformats.org/officeDocument/2006/relationships/slideLayout" Target="../slideLayouts/slideLayout7.xml"/><Relationship Id="rId4" Type="http://schemas.openxmlformats.org/officeDocument/2006/relationships/image" Target="../media/image15.png"/></Relationships>
</file>

<file path=ppt/slides/_rels/slide23.xml.rels><?xml version="1.0" encoding="UTF-8" standalone="yes"?>
<Relationships xmlns="http://schemas.openxmlformats.org/package/2006/relationships"><Relationship Id="rId2" Type="http://schemas.openxmlformats.org/officeDocument/2006/relationships/image" Target="../media/image18.png"/><Relationship Id="rId1" Type="http://schemas.openxmlformats.org/officeDocument/2006/relationships/slideLayout" Target="../slideLayouts/slideLayout6.xml"/></Relationships>
</file>

<file path=ppt/slides/_rels/slide24.xml.rels><?xml version="1.0" encoding="UTF-8" standalone="yes"?>
<Relationships xmlns="http://schemas.openxmlformats.org/package/2006/relationships"><Relationship Id="rId2" Type="http://schemas.openxmlformats.org/officeDocument/2006/relationships/image" Target="../media/image19.png"/><Relationship Id="rId1" Type="http://schemas.openxmlformats.org/officeDocument/2006/relationships/slideLayout" Target="../slideLayouts/slideLayout7.xml"/></Relationships>
</file>

<file path=ppt/slides/_rels/slide25.xml.rels><?xml version="1.0" encoding="UTF-8" standalone="yes"?>
<Relationships xmlns="http://schemas.openxmlformats.org/package/2006/relationships"><Relationship Id="rId2" Type="http://schemas.openxmlformats.org/officeDocument/2006/relationships/image" Target="../media/image19.png"/><Relationship Id="rId1" Type="http://schemas.openxmlformats.org/officeDocument/2006/relationships/slideLayout" Target="../slideLayouts/slideLayout7.xml"/></Relationships>
</file>

<file path=ppt/slides/_rels/slide26.xml.rels><?xml version="1.0" encoding="UTF-8" standalone="yes"?>
<Relationships xmlns="http://schemas.openxmlformats.org/package/2006/relationships"><Relationship Id="rId3" Type="http://schemas.openxmlformats.org/officeDocument/2006/relationships/image" Target="../media/image20.png"/><Relationship Id="rId2" Type="http://schemas.openxmlformats.org/officeDocument/2006/relationships/image" Target="../media/image19.png"/><Relationship Id="rId1" Type="http://schemas.openxmlformats.org/officeDocument/2006/relationships/slideLayout" Target="../slideLayouts/slideLayout7.xml"/></Relationships>
</file>

<file path=ppt/slides/_rels/slide27.xml.rels><?xml version="1.0" encoding="UTF-8" standalone="yes"?>
<Relationships xmlns="http://schemas.openxmlformats.org/package/2006/relationships"><Relationship Id="rId3" Type="http://schemas.openxmlformats.org/officeDocument/2006/relationships/image" Target="../media/image21.png"/><Relationship Id="rId2" Type="http://schemas.openxmlformats.org/officeDocument/2006/relationships/image" Target="../media/image19.png"/><Relationship Id="rId1" Type="http://schemas.openxmlformats.org/officeDocument/2006/relationships/slideLayout" Target="../slideLayouts/slideLayout7.xml"/></Relationships>
</file>

<file path=ppt/slides/_rels/slide28.xml.rels><?xml version="1.0" encoding="UTF-8" standalone="yes"?>
<Relationships xmlns="http://schemas.openxmlformats.org/package/2006/relationships"><Relationship Id="rId3" Type="http://schemas.openxmlformats.org/officeDocument/2006/relationships/image" Target="../media/image23.png"/><Relationship Id="rId2" Type="http://schemas.openxmlformats.org/officeDocument/2006/relationships/image" Target="../media/image22.png"/><Relationship Id="rId1" Type="http://schemas.openxmlformats.org/officeDocument/2006/relationships/slideLayout" Target="../slideLayouts/slideLayout6.xml"/><Relationship Id="rId4" Type="http://schemas.openxmlformats.org/officeDocument/2006/relationships/image" Target="../media/image24.png"/></Relationships>
</file>

<file path=ppt/slides/_rels/slide29.xml.rels><?xml version="1.0" encoding="UTF-8" standalone="yes"?>
<Relationships xmlns="http://schemas.openxmlformats.org/package/2006/relationships"><Relationship Id="rId3" Type="http://schemas.openxmlformats.org/officeDocument/2006/relationships/image" Target="../media/image23.png"/><Relationship Id="rId2" Type="http://schemas.openxmlformats.org/officeDocument/2006/relationships/image" Target="../media/image22.png"/><Relationship Id="rId1" Type="http://schemas.openxmlformats.org/officeDocument/2006/relationships/slideLayout" Target="../slideLayouts/slideLayout6.xml"/><Relationship Id="rId4" Type="http://schemas.openxmlformats.org/officeDocument/2006/relationships/image" Target="../media/image24.png"/></Relationships>
</file>

<file path=ppt/slides/_rels/slide30.xml.rels><?xml version="1.0" encoding="UTF-8" standalone="yes"?>
<Relationships xmlns="http://schemas.openxmlformats.org/package/2006/relationships"><Relationship Id="rId3" Type="http://schemas.openxmlformats.org/officeDocument/2006/relationships/image" Target="../media/image23.png"/><Relationship Id="rId2" Type="http://schemas.openxmlformats.org/officeDocument/2006/relationships/image" Target="../media/image22.png"/><Relationship Id="rId1" Type="http://schemas.openxmlformats.org/officeDocument/2006/relationships/slideLayout" Target="../slideLayouts/slideLayout6.xml"/><Relationship Id="rId4" Type="http://schemas.openxmlformats.org/officeDocument/2006/relationships/image" Target="../media/image24.png"/></Relationships>
</file>

<file path=ppt/slides/_rels/slide31.xml.rels><?xml version="1.0" encoding="UTF-8" standalone="yes"?>
<Relationships xmlns="http://schemas.openxmlformats.org/package/2006/relationships"><Relationship Id="rId2" Type="http://schemas.openxmlformats.org/officeDocument/2006/relationships/image" Target="../media/image25.png"/><Relationship Id="rId1" Type="http://schemas.openxmlformats.org/officeDocument/2006/relationships/slideLayout" Target="../slideLayouts/slideLayout6.xml"/></Relationships>
</file>

<file path=ppt/slides/_rels/slide32.xml.rels><?xml version="1.0" encoding="UTF-8" standalone="yes"?>
<Relationships xmlns="http://schemas.openxmlformats.org/package/2006/relationships"><Relationship Id="rId3" Type="http://schemas.openxmlformats.org/officeDocument/2006/relationships/notesSlide" Target="../notesSlides/notesSlide7.xml"/><Relationship Id="rId2" Type="http://schemas.openxmlformats.org/officeDocument/2006/relationships/slideLayout" Target="../slideLayouts/slideLayout2.xml"/><Relationship Id="rId1" Type="http://schemas.openxmlformats.org/officeDocument/2006/relationships/video" Target="https://www.youtube.com/embed/eM-VmSwEU-I?feature=oembed" TargetMode="External"/><Relationship Id="rId6" Type="http://schemas.openxmlformats.org/officeDocument/2006/relationships/image" Target="../media/image27.jpeg"/><Relationship Id="rId5" Type="http://schemas.openxmlformats.org/officeDocument/2006/relationships/image" Target="../media/image26.png"/><Relationship Id="rId4" Type="http://schemas.openxmlformats.org/officeDocument/2006/relationships/hyperlink" Target="https://www.youtube.com/watch?v=eM-VmSwEU-I" TargetMode="External"/></Relationships>
</file>

<file path=ppt/slides/_rels/slide33.xml.rels><?xml version="1.0" encoding="UTF-8" standalone="yes"?>
<Relationships xmlns="http://schemas.openxmlformats.org/package/2006/relationships"><Relationship Id="rId3" Type="http://schemas.openxmlformats.org/officeDocument/2006/relationships/image" Target="../media/image29.png"/><Relationship Id="rId2" Type="http://schemas.openxmlformats.org/officeDocument/2006/relationships/image" Target="../media/image28.png"/><Relationship Id="rId1" Type="http://schemas.openxmlformats.org/officeDocument/2006/relationships/slideLayout" Target="../slideLayouts/slideLayout6.xml"/></Relationships>
</file>

<file path=ppt/slides/_rels/slide34.xml.rels><?xml version="1.0" encoding="UTF-8" standalone="yes"?>
<Relationships xmlns="http://schemas.openxmlformats.org/package/2006/relationships"><Relationship Id="rId2" Type="http://schemas.openxmlformats.org/officeDocument/2006/relationships/image" Target="../media/image28.png"/><Relationship Id="rId1" Type="http://schemas.openxmlformats.org/officeDocument/2006/relationships/slideLayout" Target="../slideLayouts/slideLayout6.xml"/></Relationships>
</file>

<file path=ppt/slides/_rels/slide35.xml.rels><?xml version="1.0" encoding="UTF-8" standalone="yes"?>
<Relationships xmlns="http://schemas.openxmlformats.org/package/2006/relationships"><Relationship Id="rId3" Type="http://schemas.openxmlformats.org/officeDocument/2006/relationships/image" Target="../media/image29.png"/><Relationship Id="rId2" Type="http://schemas.openxmlformats.org/officeDocument/2006/relationships/image" Target="../media/image28.png"/><Relationship Id="rId1" Type="http://schemas.openxmlformats.org/officeDocument/2006/relationships/slideLayout" Target="../slideLayouts/slideLayout6.xml"/></Relationships>
</file>

<file path=ppt/slides/_rels/slide36.xml.rels><?xml version="1.0" encoding="UTF-8" standalone="yes"?>
<Relationships xmlns="http://schemas.openxmlformats.org/package/2006/relationships"><Relationship Id="rId3" Type="http://schemas.openxmlformats.org/officeDocument/2006/relationships/image" Target="../media/image29.png"/><Relationship Id="rId2" Type="http://schemas.openxmlformats.org/officeDocument/2006/relationships/image" Target="../media/image28.png"/><Relationship Id="rId1" Type="http://schemas.openxmlformats.org/officeDocument/2006/relationships/slideLayout" Target="../slideLayouts/slideLayout6.xml"/></Relationships>
</file>

<file path=ppt/slides/_rels/slide37.xml.rels><?xml version="1.0" encoding="UTF-8" standalone="yes"?>
<Relationships xmlns="http://schemas.openxmlformats.org/package/2006/relationships"><Relationship Id="rId2" Type="http://schemas.openxmlformats.org/officeDocument/2006/relationships/image" Target="../media/image30.png"/><Relationship Id="rId1" Type="http://schemas.openxmlformats.org/officeDocument/2006/relationships/slideLayout" Target="../slideLayouts/slideLayout6.xml"/></Relationships>
</file>

<file path=ppt/slides/_rels/slide38.xml.rels><?xml version="1.0" encoding="UTF-8" standalone="yes"?>
<Relationships xmlns="http://schemas.openxmlformats.org/package/2006/relationships"><Relationship Id="rId3" Type="http://schemas.openxmlformats.org/officeDocument/2006/relationships/image" Target="../media/image32.png"/><Relationship Id="rId2" Type="http://schemas.openxmlformats.org/officeDocument/2006/relationships/image" Target="../media/image31.png"/><Relationship Id="rId1" Type="http://schemas.openxmlformats.org/officeDocument/2006/relationships/slideLayout" Target="../slideLayouts/slideLayout6.xml"/></Relationships>
</file>

<file path=ppt/slides/_rels/slide39.xml.rels><?xml version="1.0" encoding="UTF-8" standalone="yes"?>
<Relationships xmlns="http://schemas.openxmlformats.org/package/2006/relationships"><Relationship Id="rId3" Type="http://schemas.openxmlformats.org/officeDocument/2006/relationships/image" Target="../media/image31.png"/><Relationship Id="rId2" Type="http://schemas.openxmlformats.org/officeDocument/2006/relationships/image" Target="../media/image33.png"/><Relationship Id="rId1" Type="http://schemas.openxmlformats.org/officeDocument/2006/relationships/slideLayout" Target="../slideLayouts/slideLayout6.xml"/></Relationships>
</file>

<file path=ppt/slides/_rels/slide40.xml.rels><?xml version="1.0" encoding="UTF-8" standalone="yes"?>
<Relationships xmlns="http://schemas.openxmlformats.org/package/2006/relationships"><Relationship Id="rId2" Type="http://schemas.openxmlformats.org/officeDocument/2006/relationships/notesSlide" Target="../notesSlides/notesSlide8.xml"/><Relationship Id="rId1" Type="http://schemas.openxmlformats.org/officeDocument/2006/relationships/slideLayout" Target="../slideLayouts/slideLayout2.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122" name="Title 1">
            <a:extLst>
              <a:ext uri="{FF2B5EF4-FFF2-40B4-BE49-F238E27FC236}">
                <a16:creationId xmlns:a16="http://schemas.microsoft.com/office/drawing/2014/main" id="{32E39A27-1799-45D8-AD1F-740A5D12E2DC}"/>
              </a:ext>
            </a:extLst>
          </p:cNvPr>
          <p:cNvSpPr>
            <a:spLocks noGrp="1" noChangeArrowheads="1"/>
          </p:cNvSpPr>
          <p:nvPr>
            <p:ph type="ctrTitle"/>
          </p:nvPr>
        </p:nvSpPr>
        <p:spPr>
          <a:xfrm>
            <a:off x="140457" y="1268760"/>
            <a:ext cx="11809312" cy="1872208"/>
          </a:xfrm>
        </p:spPr>
        <p:txBody>
          <a:bodyPr/>
          <a:lstStyle/>
          <a:p>
            <a:pPr eaLnBrk="1" hangingPunct="1"/>
            <a:r>
              <a:rPr lang="en-GB" altLang="en-US" sz="3600" b="1" dirty="0"/>
              <a:t>Leadership and Management Theory and Practice</a:t>
            </a:r>
            <a:br>
              <a:rPr lang="en-GB" altLang="en-US" sz="3600" b="1" dirty="0"/>
            </a:br>
            <a:r>
              <a:rPr lang="en-GB" altLang="en-US" sz="3200" b="1" u="sng" dirty="0"/>
              <a:t>( LCBB 6022_BIRM )</a:t>
            </a:r>
            <a:endParaRPr lang="en-GB" altLang="en-US" sz="3600" b="1" u="sng" dirty="0"/>
          </a:p>
        </p:txBody>
      </p:sp>
      <p:sp>
        <p:nvSpPr>
          <p:cNvPr id="5123" name="Subtitle 4">
            <a:extLst>
              <a:ext uri="{FF2B5EF4-FFF2-40B4-BE49-F238E27FC236}">
                <a16:creationId xmlns:a16="http://schemas.microsoft.com/office/drawing/2014/main" id="{F98A1305-E230-41C1-B359-9219D6B92A73}"/>
              </a:ext>
            </a:extLst>
          </p:cNvPr>
          <p:cNvSpPr>
            <a:spLocks noGrp="1" noChangeArrowheads="1"/>
          </p:cNvSpPr>
          <p:nvPr>
            <p:ph type="subTitle" idx="1"/>
          </p:nvPr>
        </p:nvSpPr>
        <p:spPr>
          <a:xfrm>
            <a:off x="108978" y="2776519"/>
            <a:ext cx="11953328" cy="2815168"/>
          </a:xfrm>
        </p:spPr>
        <p:txBody>
          <a:bodyPr/>
          <a:lstStyle/>
          <a:p>
            <a:pPr eaLnBrk="1" hangingPunct="1"/>
            <a:r>
              <a:rPr lang="en-GB" altLang="en-US" sz="5400" b="1" dirty="0">
                <a:solidFill>
                  <a:schemeClr val="accent2"/>
                </a:solidFill>
                <a:effectLst>
                  <a:outerShdw blurRad="38100" dist="38100" dir="2700000" algn="tl">
                    <a:srgbClr val="000000">
                      <a:alpha val="43137"/>
                    </a:srgbClr>
                  </a:outerShdw>
                </a:effectLst>
              </a:rPr>
              <a:t>Session 6 </a:t>
            </a:r>
          </a:p>
          <a:p>
            <a:pPr eaLnBrk="1" hangingPunct="1"/>
            <a:endParaRPr lang="en-GB" altLang="en-US" sz="2800" b="1" dirty="0">
              <a:solidFill>
                <a:schemeClr val="accent2"/>
              </a:solidFill>
              <a:effectLst>
                <a:outerShdw blurRad="38100" dist="38100" dir="2700000" algn="tl">
                  <a:srgbClr val="000000">
                    <a:alpha val="43137"/>
                  </a:srgbClr>
                </a:outerShdw>
              </a:effectLst>
            </a:endParaRPr>
          </a:p>
          <a:p>
            <a:pPr eaLnBrk="1" hangingPunct="1"/>
            <a:r>
              <a:rPr lang="en-GB" altLang="en-US" sz="5400" b="1" dirty="0">
                <a:solidFill>
                  <a:schemeClr val="accent2"/>
                </a:solidFill>
                <a:effectLst>
                  <a:outerShdw blurRad="38100" dist="38100" dir="2700000" algn="tl">
                    <a:srgbClr val="000000">
                      <a:alpha val="43137"/>
                    </a:srgbClr>
                  </a:outerShdw>
                </a:effectLst>
              </a:rPr>
              <a:t>Focus on organisations </a:t>
            </a:r>
          </a:p>
          <a:p>
            <a:pPr eaLnBrk="1" hangingPunct="1"/>
            <a:r>
              <a:rPr lang="en-GB" altLang="en-US" sz="5400" b="1" dirty="0">
                <a:solidFill>
                  <a:schemeClr val="accent2"/>
                </a:solidFill>
                <a:effectLst>
                  <a:outerShdw blurRad="38100" dist="38100" dir="2700000" algn="tl">
                    <a:srgbClr val="000000">
                      <a:alpha val="43137"/>
                    </a:srgbClr>
                  </a:outerShdw>
                </a:effectLst>
              </a:rPr>
              <a:t>Component 1 Workshop </a:t>
            </a:r>
          </a:p>
          <a:p>
            <a:pPr eaLnBrk="1" hangingPunct="1"/>
            <a:endParaRPr lang="en-GB" altLang="en-US" sz="4000" b="1" dirty="0">
              <a:solidFill>
                <a:schemeClr val="accent2"/>
              </a:solidFill>
              <a:effectLst>
                <a:outerShdw blurRad="38100" dist="38100" dir="2700000" algn="tl">
                  <a:srgbClr val="000000">
                    <a:alpha val="43137"/>
                  </a:srgbClr>
                </a:outerShdw>
              </a:effectLst>
            </a:endParaRPr>
          </a:p>
          <a:p>
            <a:pPr eaLnBrk="1" hangingPunct="1"/>
            <a:endParaRPr lang="en-GB" altLang="en-US" sz="6600" b="1" dirty="0">
              <a:solidFill>
                <a:schemeClr val="accent2"/>
              </a:solidFill>
              <a:effectLst>
                <a:outerShdw blurRad="38100" dist="38100" dir="2700000" algn="tl">
                  <a:srgbClr val="000000">
                    <a:alpha val="43137"/>
                  </a:srgbClr>
                </a:outerShdw>
              </a:effectLst>
            </a:endParaRPr>
          </a:p>
        </p:txBody>
      </p:sp>
      <p:sp>
        <p:nvSpPr>
          <p:cNvPr id="5124" name="Slide Number Placeholder 5">
            <a:extLst>
              <a:ext uri="{FF2B5EF4-FFF2-40B4-BE49-F238E27FC236}">
                <a16:creationId xmlns:a16="http://schemas.microsoft.com/office/drawing/2014/main" id="{E786F963-ABE2-4401-9D16-172A89A36449}"/>
              </a:ext>
            </a:extLst>
          </p:cNvPr>
          <p:cNvSpPr>
            <a:spLocks noGrp="1" noChangeArrowheads="1"/>
          </p:cNvSpPr>
          <p:nvPr>
            <p:ph type="sldNum" sz="quarter" idx="12"/>
          </p:nvPr>
        </p:nvSpPr>
        <p:spPr bwMode="auto">
          <a:xfrm>
            <a:off x="9767888" y="6453189"/>
            <a:ext cx="730250" cy="339725"/>
          </a:xfrm>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spcBef>
                <a:spcPct val="20000"/>
              </a:spcBef>
              <a:buFont typeface="Arial" panose="020B0604020202020204" pitchFamily="34" charset="0"/>
              <a:buChar char="•"/>
              <a:defRPr sz="3200">
                <a:solidFill>
                  <a:schemeClr val="tx1"/>
                </a:solidFill>
                <a:latin typeface="Myriad Pro"/>
              </a:defRPr>
            </a:lvl1pPr>
            <a:lvl2pPr marL="742950" indent="-285750">
              <a:spcBef>
                <a:spcPct val="20000"/>
              </a:spcBef>
              <a:buFont typeface="Arial" panose="020B0604020202020204" pitchFamily="34" charset="0"/>
              <a:buChar char="–"/>
              <a:defRPr sz="2800">
                <a:solidFill>
                  <a:schemeClr val="tx1"/>
                </a:solidFill>
                <a:latin typeface="Myriad Pro"/>
              </a:defRPr>
            </a:lvl2pPr>
            <a:lvl3pPr marL="1143000" indent="-228600">
              <a:spcBef>
                <a:spcPct val="20000"/>
              </a:spcBef>
              <a:buFont typeface="Arial" panose="020B0604020202020204" pitchFamily="34" charset="0"/>
              <a:buChar char="•"/>
              <a:defRPr sz="2400">
                <a:solidFill>
                  <a:schemeClr val="tx1"/>
                </a:solidFill>
                <a:latin typeface="Myriad Pro"/>
              </a:defRPr>
            </a:lvl3pPr>
            <a:lvl4pPr marL="1600200" indent="-228600">
              <a:spcBef>
                <a:spcPct val="20000"/>
              </a:spcBef>
              <a:buFont typeface="Arial" panose="020B0604020202020204" pitchFamily="34" charset="0"/>
              <a:buChar char="–"/>
              <a:defRPr sz="2000">
                <a:solidFill>
                  <a:schemeClr val="tx1"/>
                </a:solidFill>
                <a:latin typeface="Myriad Pro"/>
              </a:defRPr>
            </a:lvl4pPr>
            <a:lvl5pPr marL="2057400" indent="-228600">
              <a:spcBef>
                <a:spcPct val="20000"/>
              </a:spcBef>
              <a:buFont typeface="Arial" panose="020B0604020202020204" pitchFamily="34" charset="0"/>
              <a:buChar char="»"/>
              <a:defRPr sz="2000">
                <a:solidFill>
                  <a:schemeClr val="tx1"/>
                </a:solidFill>
                <a:latin typeface="Myriad Pro"/>
              </a:defRPr>
            </a:lvl5pPr>
            <a:lvl6pPr marL="25146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a:defRPr>
            </a:lvl6pPr>
            <a:lvl7pPr marL="29718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a:defRPr>
            </a:lvl7pPr>
            <a:lvl8pPr marL="34290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a:defRPr>
            </a:lvl8pPr>
            <a:lvl9pPr marL="38862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a:defRPr>
            </a:lvl9pPr>
          </a:lstStyle>
          <a:p>
            <a:pPr>
              <a:spcBef>
                <a:spcPct val="0"/>
              </a:spcBef>
              <a:buFontTx/>
              <a:buNone/>
            </a:pPr>
            <a:fld id="{892E4F6F-EAD8-4B4A-BE5D-1FA1AD27E83F}" type="slidenum">
              <a:rPr lang="en-GB" altLang="en-US" sz="1200">
                <a:solidFill>
                  <a:srgbClr val="898989"/>
                </a:solidFill>
              </a:rPr>
              <a:pPr>
                <a:spcBef>
                  <a:spcPct val="0"/>
                </a:spcBef>
                <a:buFontTx/>
                <a:buNone/>
              </a:pPr>
              <a:t>1</a:t>
            </a:fld>
            <a:endParaRPr lang="en-GB" altLang="en-US" sz="1200">
              <a:solidFill>
                <a:srgbClr val="898989"/>
              </a:solidFill>
            </a:endParaRPr>
          </a:p>
        </p:txBody>
      </p:sp>
    </p:spTree>
  </p:cSld>
  <p:clrMapOvr>
    <a:masterClrMapping/>
  </p:clrMapOvr>
  <p:transition spd="slow"/>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A23A0EE-7166-43EA-B547-CC7E81B49D9C}"/>
              </a:ext>
            </a:extLst>
          </p:cNvPr>
          <p:cNvSpPr>
            <a:spLocks noGrp="1"/>
          </p:cNvSpPr>
          <p:nvPr>
            <p:ph type="title"/>
          </p:nvPr>
        </p:nvSpPr>
        <p:spPr/>
        <p:txBody>
          <a:bodyPr anchor="b"/>
          <a:lstStyle/>
          <a:p>
            <a:pPr eaLnBrk="1" fontAlgn="auto" hangingPunct="1">
              <a:spcAft>
                <a:spcPts val="0"/>
              </a:spcAft>
              <a:defRPr/>
            </a:pPr>
            <a:r>
              <a:rPr lang="en-US" dirty="0">
                <a:effectLst>
                  <a:outerShdw blurRad="38100" dist="38100" dir="2700000" algn="tl">
                    <a:srgbClr val="C0C0C0"/>
                  </a:outerShdw>
                </a:effectLst>
                <a:latin typeface="Arial Rounded MT Bold" pitchFamily="34" charset="0"/>
              </a:rPr>
              <a:t>Learning Objectives </a:t>
            </a:r>
            <a:endParaRPr lang="en-GB" dirty="0">
              <a:effectLst>
                <a:outerShdw blurRad="38100" dist="38100" dir="2700000" algn="tl">
                  <a:srgbClr val="C0C0C0"/>
                </a:outerShdw>
              </a:effectLst>
              <a:latin typeface="Arial Rounded MT Bold" pitchFamily="34" charset="0"/>
            </a:endParaRPr>
          </a:p>
        </p:txBody>
      </p:sp>
      <p:graphicFrame>
        <p:nvGraphicFramePr>
          <p:cNvPr id="4" name="Content Placeholder 3">
            <a:extLst>
              <a:ext uri="{FF2B5EF4-FFF2-40B4-BE49-F238E27FC236}">
                <a16:creationId xmlns:a16="http://schemas.microsoft.com/office/drawing/2014/main" id="{C28793D7-AFD7-F3AE-AF3F-F684F93B94B3}"/>
              </a:ext>
            </a:extLst>
          </p:cNvPr>
          <p:cNvGraphicFramePr>
            <a:graphicFrameLocks noGrp="1"/>
          </p:cNvGraphicFramePr>
          <p:nvPr>
            <p:ph idx="1"/>
            <p:extLst>
              <p:ext uri="{D42A27DB-BD31-4B8C-83A1-F6EECF244321}">
                <p14:modId xmlns:p14="http://schemas.microsoft.com/office/powerpoint/2010/main" val="3125753287"/>
              </p:ext>
            </p:extLst>
          </p:nvPr>
        </p:nvGraphicFramePr>
        <p:xfrm>
          <a:off x="609600" y="1600200"/>
          <a:ext cx="10972800" cy="3916363"/>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spTree>
  </p:cSld>
  <p:clrMapOvr>
    <a:masterClrMapping/>
  </p:clrMapOvr>
  <p:transition spd="slow"/>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0B3CE3D-5444-D647-D08C-D23765EC910D}"/>
              </a:ext>
            </a:extLst>
          </p:cNvPr>
          <p:cNvSpPr>
            <a:spLocks noGrp="1"/>
          </p:cNvSpPr>
          <p:nvPr>
            <p:ph type="title"/>
          </p:nvPr>
        </p:nvSpPr>
        <p:spPr/>
        <p:txBody>
          <a:bodyPr/>
          <a:lstStyle/>
          <a:p>
            <a:r>
              <a:rPr lang="en-GB" dirty="0"/>
              <a:t>Component 1 </a:t>
            </a:r>
          </a:p>
        </p:txBody>
      </p:sp>
      <p:sp>
        <p:nvSpPr>
          <p:cNvPr id="3" name="Content Placeholder 2">
            <a:extLst>
              <a:ext uri="{FF2B5EF4-FFF2-40B4-BE49-F238E27FC236}">
                <a16:creationId xmlns:a16="http://schemas.microsoft.com/office/drawing/2014/main" id="{C6B5CDE4-E998-30E1-9075-4BA6D7FB2803}"/>
              </a:ext>
            </a:extLst>
          </p:cNvPr>
          <p:cNvSpPr>
            <a:spLocks noGrp="1"/>
          </p:cNvSpPr>
          <p:nvPr>
            <p:ph idx="1"/>
          </p:nvPr>
        </p:nvSpPr>
        <p:spPr/>
        <p:txBody>
          <a:bodyPr/>
          <a:lstStyle/>
          <a:p>
            <a:r>
              <a:rPr lang="en-GB" dirty="0"/>
              <a:t>View the C1 assessment specification on Moodle. </a:t>
            </a:r>
          </a:p>
          <a:p>
            <a:endParaRPr lang="en-GB" dirty="0"/>
          </a:p>
          <a:p>
            <a:r>
              <a:rPr lang="en-GB" dirty="0"/>
              <a:t>Let’s discuss this together and respond to questions. </a:t>
            </a:r>
          </a:p>
        </p:txBody>
      </p:sp>
    </p:spTree>
    <p:extLst>
      <p:ext uri="{BB962C8B-B14F-4D97-AF65-F5344CB8AC3E}">
        <p14:creationId xmlns:p14="http://schemas.microsoft.com/office/powerpoint/2010/main" val="2309649942"/>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5C8E442-3E2D-364E-3C57-8E7803D2BCF1}"/>
              </a:ext>
            </a:extLst>
          </p:cNvPr>
          <p:cNvSpPr>
            <a:spLocks noGrp="1"/>
          </p:cNvSpPr>
          <p:nvPr>
            <p:ph type="title"/>
          </p:nvPr>
        </p:nvSpPr>
        <p:spPr/>
        <p:txBody>
          <a:bodyPr/>
          <a:lstStyle/>
          <a:p>
            <a:endParaRPr lang="en-GB"/>
          </a:p>
        </p:txBody>
      </p:sp>
      <p:sp>
        <p:nvSpPr>
          <p:cNvPr id="3" name="Content Placeholder 2">
            <a:extLst>
              <a:ext uri="{FF2B5EF4-FFF2-40B4-BE49-F238E27FC236}">
                <a16:creationId xmlns:a16="http://schemas.microsoft.com/office/drawing/2014/main" id="{8C768CB5-DD01-8B59-268F-F3FE4BC1CCED}"/>
              </a:ext>
            </a:extLst>
          </p:cNvPr>
          <p:cNvSpPr>
            <a:spLocks noGrp="1"/>
          </p:cNvSpPr>
          <p:nvPr>
            <p:ph idx="1"/>
          </p:nvPr>
        </p:nvSpPr>
        <p:spPr/>
        <p:txBody>
          <a:bodyPr/>
          <a:lstStyle/>
          <a:p>
            <a:endParaRPr lang="en-GB"/>
          </a:p>
        </p:txBody>
      </p:sp>
      <p:pic>
        <p:nvPicPr>
          <p:cNvPr id="5" name="Picture 4" descr="A blue and yellow cover with a square image&#10;&#10;AI-generated content may be incorrect.">
            <a:extLst>
              <a:ext uri="{FF2B5EF4-FFF2-40B4-BE49-F238E27FC236}">
                <a16:creationId xmlns:a16="http://schemas.microsoft.com/office/drawing/2014/main" id="{6E375CA1-EF0B-B68B-6787-E0475028B669}"/>
              </a:ext>
            </a:extLst>
          </p:cNvPr>
          <p:cNvPicPr>
            <a:picLocks noChangeAspect="1"/>
          </p:cNvPicPr>
          <p:nvPr/>
        </p:nvPicPr>
        <p:blipFill>
          <a:blip r:embed="rId2"/>
          <a:stretch>
            <a:fillRect/>
          </a:stretch>
        </p:blipFill>
        <p:spPr>
          <a:xfrm>
            <a:off x="1017807" y="294885"/>
            <a:ext cx="10156385" cy="5726707"/>
          </a:xfrm>
          <a:prstGeom prst="rect">
            <a:avLst/>
          </a:prstGeom>
        </p:spPr>
      </p:pic>
    </p:spTree>
    <p:extLst>
      <p:ext uri="{BB962C8B-B14F-4D97-AF65-F5344CB8AC3E}">
        <p14:creationId xmlns:p14="http://schemas.microsoft.com/office/powerpoint/2010/main" val="1462671868"/>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3" name="Picture 2" descr="A screenshot of a computer&#10;&#10;AI-generated content may be incorrect.">
            <a:hlinkClick r:id="rId3"/>
            <a:extLst>
              <a:ext uri="{FF2B5EF4-FFF2-40B4-BE49-F238E27FC236}">
                <a16:creationId xmlns:a16="http://schemas.microsoft.com/office/drawing/2014/main" id="{D4A5F39D-6189-4E22-0013-8B5DA3FC407E}"/>
              </a:ext>
            </a:extLst>
          </p:cNvPr>
          <p:cNvPicPr>
            <a:picLocks noChangeAspect="1"/>
          </p:cNvPicPr>
          <p:nvPr/>
        </p:nvPicPr>
        <p:blipFill>
          <a:blip r:embed="rId4"/>
          <a:stretch>
            <a:fillRect/>
          </a:stretch>
        </p:blipFill>
        <p:spPr>
          <a:xfrm>
            <a:off x="1022623" y="476672"/>
            <a:ext cx="10146754" cy="5463637"/>
          </a:xfrm>
          <a:prstGeom prst="rect">
            <a:avLst/>
          </a:prstGeom>
        </p:spPr>
      </p:pic>
    </p:spTree>
    <p:extLst>
      <p:ext uri="{BB962C8B-B14F-4D97-AF65-F5344CB8AC3E}">
        <p14:creationId xmlns:p14="http://schemas.microsoft.com/office/powerpoint/2010/main" val="896766479"/>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3" name="Picture 2" descr="A screenshot of a computer&#10;&#10;AI-generated content may be incorrect.">
            <a:extLst>
              <a:ext uri="{FF2B5EF4-FFF2-40B4-BE49-F238E27FC236}">
                <a16:creationId xmlns:a16="http://schemas.microsoft.com/office/drawing/2014/main" id="{C731D42B-6594-5A0B-A9F0-BC82895A38EC}"/>
              </a:ext>
            </a:extLst>
          </p:cNvPr>
          <p:cNvPicPr>
            <a:picLocks noChangeAspect="1"/>
          </p:cNvPicPr>
          <p:nvPr/>
        </p:nvPicPr>
        <p:blipFill>
          <a:blip r:embed="rId3"/>
          <a:stretch>
            <a:fillRect/>
          </a:stretch>
        </p:blipFill>
        <p:spPr>
          <a:xfrm>
            <a:off x="551384" y="404664"/>
            <a:ext cx="10085593" cy="5287161"/>
          </a:xfrm>
          <a:prstGeom prst="rect">
            <a:avLst/>
          </a:prstGeom>
        </p:spPr>
      </p:pic>
    </p:spTree>
    <p:extLst>
      <p:ext uri="{BB962C8B-B14F-4D97-AF65-F5344CB8AC3E}">
        <p14:creationId xmlns:p14="http://schemas.microsoft.com/office/powerpoint/2010/main" val="454643156"/>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3" name="Picture 2" descr="A screenshot of a company&#10;&#10;AI-generated content may be incorrect.">
            <a:extLst>
              <a:ext uri="{FF2B5EF4-FFF2-40B4-BE49-F238E27FC236}">
                <a16:creationId xmlns:a16="http://schemas.microsoft.com/office/drawing/2014/main" id="{922E288A-1F72-1B02-7A77-650ADCF50B1E}"/>
              </a:ext>
            </a:extLst>
          </p:cNvPr>
          <p:cNvPicPr>
            <a:picLocks noChangeAspect="1"/>
          </p:cNvPicPr>
          <p:nvPr/>
        </p:nvPicPr>
        <p:blipFill>
          <a:blip r:embed="rId3"/>
          <a:stretch>
            <a:fillRect/>
          </a:stretch>
        </p:blipFill>
        <p:spPr>
          <a:xfrm>
            <a:off x="623392" y="404664"/>
            <a:ext cx="10204672" cy="5326554"/>
          </a:xfrm>
          <a:prstGeom prst="rect">
            <a:avLst/>
          </a:prstGeom>
        </p:spPr>
      </p:pic>
    </p:spTree>
    <p:extLst>
      <p:ext uri="{BB962C8B-B14F-4D97-AF65-F5344CB8AC3E}">
        <p14:creationId xmlns:p14="http://schemas.microsoft.com/office/powerpoint/2010/main" val="1958791380"/>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3" name="Picture 2" descr="A screenshot of a search engine&#10;&#10;AI-generated content may be incorrect.">
            <a:extLst>
              <a:ext uri="{FF2B5EF4-FFF2-40B4-BE49-F238E27FC236}">
                <a16:creationId xmlns:a16="http://schemas.microsoft.com/office/drawing/2014/main" id="{8B824951-D86C-6608-2FC8-0393D2208C8C}"/>
              </a:ext>
            </a:extLst>
          </p:cNvPr>
          <p:cNvPicPr>
            <a:picLocks noChangeAspect="1"/>
          </p:cNvPicPr>
          <p:nvPr/>
        </p:nvPicPr>
        <p:blipFill>
          <a:blip r:embed="rId3"/>
          <a:stretch>
            <a:fillRect/>
          </a:stretch>
        </p:blipFill>
        <p:spPr>
          <a:xfrm>
            <a:off x="551384" y="332656"/>
            <a:ext cx="10482618" cy="5352119"/>
          </a:xfrm>
          <a:prstGeom prst="rect">
            <a:avLst/>
          </a:prstGeom>
        </p:spPr>
      </p:pic>
    </p:spTree>
    <p:extLst>
      <p:ext uri="{BB962C8B-B14F-4D97-AF65-F5344CB8AC3E}">
        <p14:creationId xmlns:p14="http://schemas.microsoft.com/office/powerpoint/2010/main" val="2487238867"/>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3" name="Picture 2" descr="A screenshot of a computer&#10;&#10;AI-generated content may be incorrect.">
            <a:extLst>
              <a:ext uri="{FF2B5EF4-FFF2-40B4-BE49-F238E27FC236}">
                <a16:creationId xmlns:a16="http://schemas.microsoft.com/office/drawing/2014/main" id="{B268845C-718F-EF56-2DCE-446DCF806BCB}"/>
              </a:ext>
            </a:extLst>
          </p:cNvPr>
          <p:cNvPicPr>
            <a:picLocks noChangeAspect="1"/>
          </p:cNvPicPr>
          <p:nvPr/>
        </p:nvPicPr>
        <p:blipFill>
          <a:blip r:embed="rId2"/>
          <a:stretch>
            <a:fillRect/>
          </a:stretch>
        </p:blipFill>
        <p:spPr>
          <a:xfrm>
            <a:off x="407368" y="116632"/>
            <a:ext cx="10401644" cy="5766251"/>
          </a:xfrm>
          <a:prstGeom prst="rect">
            <a:avLst/>
          </a:prstGeom>
        </p:spPr>
      </p:pic>
    </p:spTree>
    <p:extLst>
      <p:ext uri="{BB962C8B-B14F-4D97-AF65-F5344CB8AC3E}">
        <p14:creationId xmlns:p14="http://schemas.microsoft.com/office/powerpoint/2010/main" val="3826852287"/>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extBox 1">
            <a:extLst>
              <a:ext uri="{FF2B5EF4-FFF2-40B4-BE49-F238E27FC236}">
                <a16:creationId xmlns:a16="http://schemas.microsoft.com/office/drawing/2014/main" id="{A67DC021-D329-6F9D-B907-6BE311B52F7F}"/>
              </a:ext>
            </a:extLst>
          </p:cNvPr>
          <p:cNvSpPr txBox="1"/>
          <p:nvPr/>
        </p:nvSpPr>
        <p:spPr>
          <a:xfrm>
            <a:off x="1415480" y="1628800"/>
            <a:ext cx="9793088" cy="2862322"/>
          </a:xfrm>
          <a:prstGeom prst="rect">
            <a:avLst/>
          </a:prstGeom>
          <a:noFill/>
        </p:spPr>
        <p:txBody>
          <a:bodyPr wrap="square" rtlCol="0">
            <a:spAutoFit/>
          </a:bodyPr>
          <a:lstStyle/>
          <a:p>
            <a:pPr marL="571500" indent="-571500">
              <a:buFont typeface="Arial" panose="020B0604020202020204" pitchFamily="34" charset="0"/>
              <a:buChar char="•"/>
            </a:pPr>
            <a:r>
              <a:rPr lang="en-GB" sz="3600" dirty="0"/>
              <a:t>Use MarketLine Advantage.</a:t>
            </a:r>
          </a:p>
          <a:p>
            <a:pPr marL="571500" indent="-571500">
              <a:buFont typeface="Arial" panose="020B0604020202020204" pitchFamily="34" charset="0"/>
              <a:buChar char="•"/>
            </a:pPr>
            <a:r>
              <a:rPr lang="en-GB" sz="3600" dirty="0"/>
              <a:t>Identify information for your four chosen organisations.</a:t>
            </a:r>
          </a:p>
          <a:p>
            <a:pPr marL="571500" indent="-571500">
              <a:buFont typeface="Arial" panose="020B0604020202020204" pitchFamily="34" charset="0"/>
              <a:buChar char="•"/>
            </a:pPr>
            <a:r>
              <a:rPr lang="en-GB" sz="3600" dirty="0"/>
              <a:t>Record and build your reference for the information.   </a:t>
            </a:r>
          </a:p>
        </p:txBody>
      </p:sp>
    </p:spTree>
    <p:extLst>
      <p:ext uri="{BB962C8B-B14F-4D97-AF65-F5344CB8AC3E}">
        <p14:creationId xmlns:p14="http://schemas.microsoft.com/office/powerpoint/2010/main" val="3126039677"/>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A7D9C63-4E26-8078-B715-FADFDC457BBA}"/>
              </a:ext>
            </a:extLst>
          </p:cNvPr>
          <p:cNvSpPr>
            <a:spLocks noGrp="1"/>
          </p:cNvSpPr>
          <p:nvPr>
            <p:ph type="title"/>
          </p:nvPr>
        </p:nvSpPr>
        <p:spPr>
          <a:xfrm>
            <a:off x="479376" y="2309591"/>
            <a:ext cx="10972800" cy="1143000"/>
          </a:xfrm>
        </p:spPr>
        <p:txBody>
          <a:bodyPr/>
          <a:lstStyle/>
          <a:p>
            <a:r>
              <a:rPr lang="en-GB" dirty="0"/>
              <a:t>Organisational Examples discussed in previous sessions. </a:t>
            </a:r>
          </a:p>
        </p:txBody>
      </p:sp>
    </p:spTree>
    <p:extLst>
      <p:ext uri="{BB962C8B-B14F-4D97-AF65-F5344CB8AC3E}">
        <p14:creationId xmlns:p14="http://schemas.microsoft.com/office/powerpoint/2010/main" val="1101405592"/>
      </p:ext>
    </p:extLst>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2" name="Picture 1" descr="A logo with different colored circles&#10;&#10;AI-generated content may be incorrect.">
            <a:extLst>
              <a:ext uri="{FF2B5EF4-FFF2-40B4-BE49-F238E27FC236}">
                <a16:creationId xmlns:a16="http://schemas.microsoft.com/office/drawing/2014/main" id="{86F275D8-B328-2544-4319-5D322E1DF5A0}"/>
              </a:ext>
            </a:extLst>
          </p:cNvPr>
          <p:cNvPicPr>
            <a:picLocks noChangeAspect="1"/>
          </p:cNvPicPr>
          <p:nvPr/>
        </p:nvPicPr>
        <p:blipFill>
          <a:blip r:embed="rId2"/>
          <a:stretch>
            <a:fillRect/>
          </a:stretch>
        </p:blipFill>
        <p:spPr>
          <a:xfrm>
            <a:off x="1876698" y="579864"/>
            <a:ext cx="3210373" cy="1047896"/>
          </a:xfrm>
          <a:prstGeom prst="rect">
            <a:avLst/>
          </a:prstGeom>
        </p:spPr>
      </p:pic>
      <p:sp>
        <p:nvSpPr>
          <p:cNvPr id="4" name="TextBox 3">
            <a:extLst>
              <a:ext uri="{FF2B5EF4-FFF2-40B4-BE49-F238E27FC236}">
                <a16:creationId xmlns:a16="http://schemas.microsoft.com/office/drawing/2014/main" id="{4290F5C6-600A-3085-7B18-4E238908AFD0}"/>
              </a:ext>
            </a:extLst>
          </p:cNvPr>
          <p:cNvSpPr txBox="1"/>
          <p:nvPr/>
        </p:nvSpPr>
        <p:spPr>
          <a:xfrm>
            <a:off x="1876697" y="1762874"/>
            <a:ext cx="8621486" cy="1420325"/>
          </a:xfrm>
          <a:prstGeom prst="rect">
            <a:avLst/>
          </a:prstGeom>
          <a:noFill/>
        </p:spPr>
        <p:txBody>
          <a:bodyPr wrap="square">
            <a:spAutoFit/>
          </a:bodyPr>
          <a:lstStyle/>
          <a:p>
            <a:pPr>
              <a:lnSpc>
                <a:spcPct val="150000"/>
              </a:lnSpc>
            </a:pPr>
            <a:r>
              <a:rPr lang="en-GB" sz="2000" dirty="0"/>
              <a:t>Google operates in a highly dynamic, innovation-driven environment. The organisation is widely known for its flexible working practices, emphasis on creativity, and data-driven decision-making.</a:t>
            </a:r>
          </a:p>
        </p:txBody>
      </p:sp>
      <p:sp>
        <p:nvSpPr>
          <p:cNvPr id="6" name="TextBox 5">
            <a:extLst>
              <a:ext uri="{FF2B5EF4-FFF2-40B4-BE49-F238E27FC236}">
                <a16:creationId xmlns:a16="http://schemas.microsoft.com/office/drawing/2014/main" id="{30A5F65A-BD72-9CE1-B924-0323A6B5F03F}"/>
              </a:ext>
            </a:extLst>
          </p:cNvPr>
          <p:cNvSpPr txBox="1"/>
          <p:nvPr/>
        </p:nvSpPr>
        <p:spPr>
          <a:xfrm>
            <a:off x="1876697" y="3696178"/>
            <a:ext cx="8020594" cy="1420325"/>
          </a:xfrm>
          <a:prstGeom prst="rect">
            <a:avLst/>
          </a:prstGeom>
          <a:noFill/>
        </p:spPr>
        <p:txBody>
          <a:bodyPr wrap="square">
            <a:spAutoFit/>
          </a:bodyPr>
          <a:lstStyle/>
          <a:p>
            <a:pPr>
              <a:lnSpc>
                <a:spcPct val="150000"/>
              </a:lnSpc>
              <a:buNone/>
            </a:pPr>
            <a:r>
              <a:rPr lang="en-GB" sz="2000" dirty="0"/>
              <a:t>Google’s management approach reflects a </a:t>
            </a:r>
            <a:r>
              <a:rPr lang="en-GB" sz="2000" b="1" dirty="0"/>
              <a:t>hybrid model</a:t>
            </a:r>
            <a:r>
              <a:rPr lang="en-GB" sz="2000" dirty="0"/>
              <a:t>, combining:</a:t>
            </a:r>
          </a:p>
          <a:p>
            <a:pPr>
              <a:lnSpc>
                <a:spcPct val="150000"/>
              </a:lnSpc>
              <a:buFont typeface="Arial" panose="020B0604020202020204" pitchFamily="34" charset="0"/>
              <a:buChar char="•"/>
            </a:pPr>
            <a:r>
              <a:rPr lang="en-GB" sz="2000" dirty="0"/>
              <a:t>Behavioural management</a:t>
            </a:r>
          </a:p>
          <a:p>
            <a:pPr>
              <a:lnSpc>
                <a:spcPct val="150000"/>
              </a:lnSpc>
              <a:buFont typeface="Arial" panose="020B0604020202020204" pitchFamily="34" charset="0"/>
              <a:buChar char="•"/>
            </a:pPr>
            <a:r>
              <a:rPr lang="en-GB" sz="2000" dirty="0"/>
              <a:t>Systems thinking</a:t>
            </a:r>
          </a:p>
        </p:txBody>
      </p:sp>
    </p:spTree>
    <p:extLst>
      <p:ext uri="{BB962C8B-B14F-4D97-AF65-F5344CB8AC3E}">
        <p14:creationId xmlns:p14="http://schemas.microsoft.com/office/powerpoint/2010/main" val="2509322889"/>
      </p:ext>
    </p:extLst>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2" name="Picture 1" descr="A logo with different colored circles&#10;&#10;AI-generated content may be incorrect.">
            <a:extLst>
              <a:ext uri="{FF2B5EF4-FFF2-40B4-BE49-F238E27FC236}">
                <a16:creationId xmlns:a16="http://schemas.microsoft.com/office/drawing/2014/main" id="{531DDD10-1282-5B6C-9856-DADD27AFB7B7}"/>
              </a:ext>
            </a:extLst>
          </p:cNvPr>
          <p:cNvPicPr>
            <a:picLocks noChangeAspect="1"/>
          </p:cNvPicPr>
          <p:nvPr/>
        </p:nvPicPr>
        <p:blipFill>
          <a:blip r:embed="rId2"/>
          <a:stretch>
            <a:fillRect/>
          </a:stretch>
        </p:blipFill>
        <p:spPr>
          <a:xfrm>
            <a:off x="1876698" y="579864"/>
            <a:ext cx="3210373" cy="1047896"/>
          </a:xfrm>
          <a:prstGeom prst="rect">
            <a:avLst/>
          </a:prstGeom>
        </p:spPr>
      </p:pic>
      <p:sp>
        <p:nvSpPr>
          <p:cNvPr id="4" name="TextBox 3">
            <a:extLst>
              <a:ext uri="{FF2B5EF4-FFF2-40B4-BE49-F238E27FC236}">
                <a16:creationId xmlns:a16="http://schemas.microsoft.com/office/drawing/2014/main" id="{6D61ACB3-12D5-D262-56D2-F34758A4AFA1}"/>
              </a:ext>
            </a:extLst>
          </p:cNvPr>
          <p:cNvSpPr txBox="1"/>
          <p:nvPr/>
        </p:nvSpPr>
        <p:spPr>
          <a:xfrm>
            <a:off x="1876697" y="1627761"/>
            <a:ext cx="8556172" cy="3477875"/>
          </a:xfrm>
          <a:prstGeom prst="rect">
            <a:avLst/>
          </a:prstGeom>
          <a:noFill/>
        </p:spPr>
        <p:txBody>
          <a:bodyPr wrap="square">
            <a:spAutoFit/>
          </a:bodyPr>
          <a:lstStyle/>
          <a:p>
            <a:pPr>
              <a:buNone/>
            </a:pPr>
            <a:r>
              <a:rPr lang="en-GB" sz="2000" b="1" dirty="0"/>
              <a:t>Behavioural Approach</a:t>
            </a:r>
          </a:p>
          <a:p>
            <a:pPr>
              <a:buNone/>
            </a:pPr>
            <a:br>
              <a:rPr lang="en-GB" sz="2000" dirty="0"/>
            </a:br>
            <a:r>
              <a:rPr lang="en-GB" sz="2000" dirty="0"/>
              <a:t>Google emphasises employee motivation, autonomy, and wellbeing through:</a:t>
            </a:r>
          </a:p>
          <a:p>
            <a:pPr lvl="1">
              <a:buFont typeface="Arial" panose="020B0604020202020204" pitchFamily="34" charset="0"/>
              <a:buChar char="•"/>
            </a:pPr>
            <a:r>
              <a:rPr lang="en-GB" sz="2000" dirty="0"/>
              <a:t> Flexible working</a:t>
            </a:r>
          </a:p>
          <a:p>
            <a:pPr lvl="1">
              <a:buFont typeface="Arial" panose="020B0604020202020204" pitchFamily="34" charset="0"/>
              <a:buChar char="•"/>
            </a:pPr>
            <a:r>
              <a:rPr lang="en-GB" sz="2000" dirty="0"/>
              <a:t> Recognition and development</a:t>
            </a:r>
          </a:p>
          <a:p>
            <a:pPr lvl="1">
              <a:buFont typeface="Arial" panose="020B0604020202020204" pitchFamily="34" charset="0"/>
              <a:buChar char="•"/>
            </a:pPr>
            <a:r>
              <a:rPr lang="en-GB" sz="2000" dirty="0"/>
              <a:t> Psychological safety</a:t>
            </a:r>
          </a:p>
          <a:p>
            <a:pPr>
              <a:buFont typeface="Arial" panose="020B0604020202020204" pitchFamily="34" charset="0"/>
              <a:buChar char="•"/>
            </a:pPr>
            <a:endParaRPr lang="en-GB" sz="2000" dirty="0"/>
          </a:p>
          <a:p>
            <a:pPr>
              <a:buNone/>
            </a:pPr>
            <a:r>
              <a:rPr lang="en-GB" sz="2000" dirty="0"/>
              <a:t>This aligns with Herzberg’s motivators, particularly achievement and meaningful work. However, critics argue such practices may mask long working hours and performance pressure.</a:t>
            </a:r>
          </a:p>
        </p:txBody>
      </p:sp>
      <p:pic>
        <p:nvPicPr>
          <p:cNvPr id="6" name="Picture 5" descr="A group of people sitting on stairs looking at a computer&#10;&#10;AI-generated content may be incorrect.">
            <a:extLst>
              <a:ext uri="{FF2B5EF4-FFF2-40B4-BE49-F238E27FC236}">
                <a16:creationId xmlns:a16="http://schemas.microsoft.com/office/drawing/2014/main" id="{8E02789A-CFA7-0A55-AADE-80F7529BBB08}"/>
              </a:ext>
            </a:extLst>
          </p:cNvPr>
          <p:cNvPicPr>
            <a:picLocks noChangeAspect="1"/>
          </p:cNvPicPr>
          <p:nvPr/>
        </p:nvPicPr>
        <p:blipFill>
          <a:blip r:embed="rId3"/>
          <a:stretch>
            <a:fillRect/>
          </a:stretch>
        </p:blipFill>
        <p:spPr>
          <a:xfrm>
            <a:off x="7233647" y="327129"/>
            <a:ext cx="2610214" cy="1762371"/>
          </a:xfrm>
          <a:prstGeom prst="rect">
            <a:avLst/>
          </a:prstGeom>
        </p:spPr>
      </p:pic>
    </p:spTree>
    <p:extLst>
      <p:ext uri="{BB962C8B-B14F-4D97-AF65-F5344CB8AC3E}">
        <p14:creationId xmlns:p14="http://schemas.microsoft.com/office/powerpoint/2010/main" val="3625975808"/>
      </p:ext>
    </p:extLst>
  </p:cSld>
  <p:clrMapOvr>
    <a:masterClrMapping/>
  </p:clrMapOvr>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37AC5FF4-71DE-CEDD-1018-25F19E2AE653}"/>
            </a:ext>
          </a:extLst>
        </p:cNvPr>
        <p:cNvGrpSpPr/>
        <p:nvPr/>
      </p:nvGrpSpPr>
      <p:grpSpPr>
        <a:xfrm>
          <a:off x="0" y="0"/>
          <a:ext cx="0" cy="0"/>
          <a:chOff x="0" y="0"/>
          <a:chExt cx="0" cy="0"/>
        </a:xfrm>
      </p:grpSpPr>
      <p:pic>
        <p:nvPicPr>
          <p:cNvPr id="2" name="Picture 1" descr="A logo with different colored circles&#10;&#10;AI-generated content may be incorrect.">
            <a:extLst>
              <a:ext uri="{FF2B5EF4-FFF2-40B4-BE49-F238E27FC236}">
                <a16:creationId xmlns:a16="http://schemas.microsoft.com/office/drawing/2014/main" id="{1EA6E995-1071-1B71-6E79-2F7123E600AB}"/>
              </a:ext>
            </a:extLst>
          </p:cNvPr>
          <p:cNvPicPr>
            <a:picLocks noChangeAspect="1"/>
          </p:cNvPicPr>
          <p:nvPr/>
        </p:nvPicPr>
        <p:blipFill>
          <a:blip r:embed="rId2"/>
          <a:stretch>
            <a:fillRect/>
          </a:stretch>
        </p:blipFill>
        <p:spPr>
          <a:xfrm>
            <a:off x="1876698" y="579864"/>
            <a:ext cx="3210373" cy="1047896"/>
          </a:xfrm>
          <a:prstGeom prst="rect">
            <a:avLst/>
          </a:prstGeom>
        </p:spPr>
      </p:pic>
      <p:sp>
        <p:nvSpPr>
          <p:cNvPr id="4" name="TextBox 3">
            <a:extLst>
              <a:ext uri="{FF2B5EF4-FFF2-40B4-BE49-F238E27FC236}">
                <a16:creationId xmlns:a16="http://schemas.microsoft.com/office/drawing/2014/main" id="{8C0A54D6-4503-F970-3A08-2CE9FF7082C0}"/>
              </a:ext>
            </a:extLst>
          </p:cNvPr>
          <p:cNvSpPr txBox="1"/>
          <p:nvPr/>
        </p:nvSpPr>
        <p:spPr>
          <a:xfrm>
            <a:off x="1876697" y="1627761"/>
            <a:ext cx="8556172" cy="3477875"/>
          </a:xfrm>
          <a:prstGeom prst="rect">
            <a:avLst/>
          </a:prstGeom>
          <a:noFill/>
        </p:spPr>
        <p:txBody>
          <a:bodyPr wrap="square">
            <a:spAutoFit/>
          </a:bodyPr>
          <a:lstStyle/>
          <a:p>
            <a:r>
              <a:rPr lang="en-GB" sz="2000" b="1" dirty="0"/>
              <a:t>Systems Theory</a:t>
            </a:r>
          </a:p>
          <a:p>
            <a:br>
              <a:rPr lang="en-GB" sz="2000" dirty="0"/>
            </a:br>
            <a:r>
              <a:rPr lang="en-GB" sz="2000" dirty="0"/>
              <a:t>Google functions as an open system:</a:t>
            </a:r>
          </a:p>
          <a:p>
            <a:pPr marL="457200" indent="-457200">
              <a:buFont typeface="+mj-lt"/>
              <a:buAutoNum type="arabicPeriod"/>
            </a:pPr>
            <a:endParaRPr lang="en-GB" sz="2000" dirty="0"/>
          </a:p>
          <a:p>
            <a:pPr marL="457200" indent="-457200">
              <a:buFont typeface="+mj-lt"/>
              <a:buAutoNum type="arabicPeriod"/>
            </a:pPr>
            <a:r>
              <a:rPr lang="en-GB" sz="2000" u="sng" dirty="0"/>
              <a:t>Inputs</a:t>
            </a:r>
            <a:r>
              <a:rPr lang="en-GB" sz="2000" dirty="0"/>
              <a:t>: talent, data, capital</a:t>
            </a:r>
          </a:p>
          <a:p>
            <a:pPr marL="457200" indent="-457200">
              <a:buFont typeface="+mj-lt"/>
              <a:buAutoNum type="arabicPeriod"/>
            </a:pPr>
            <a:r>
              <a:rPr lang="en-GB" sz="2000" u="sng" dirty="0"/>
              <a:t>Processes</a:t>
            </a:r>
            <a:r>
              <a:rPr lang="en-GB" sz="2000" dirty="0"/>
              <a:t>: innovation, collaboration, experimentation</a:t>
            </a:r>
          </a:p>
          <a:p>
            <a:pPr marL="457200" indent="-457200">
              <a:buFont typeface="+mj-lt"/>
              <a:buAutoNum type="arabicPeriod"/>
            </a:pPr>
            <a:r>
              <a:rPr lang="en-GB" sz="2000" u="sng" dirty="0"/>
              <a:t>Outputs</a:t>
            </a:r>
            <a:r>
              <a:rPr lang="en-GB" sz="2000" dirty="0"/>
              <a:t>: digital products and services</a:t>
            </a:r>
          </a:p>
          <a:p>
            <a:pPr marL="457200" indent="-457200">
              <a:buFont typeface="+mj-lt"/>
              <a:buAutoNum type="arabicPeriod"/>
            </a:pPr>
            <a:endParaRPr lang="en-GB" sz="2000" dirty="0"/>
          </a:p>
          <a:p>
            <a:endParaRPr lang="en-GB" sz="2000" dirty="0"/>
          </a:p>
          <a:p>
            <a:r>
              <a:rPr lang="en-GB" sz="2000" dirty="0"/>
              <a:t>Feedback loops (e.g. user data, analytics) inform continuous improvement.</a:t>
            </a:r>
          </a:p>
        </p:txBody>
      </p:sp>
      <p:pic>
        <p:nvPicPr>
          <p:cNvPr id="5" name="Picture 4" descr="A building with a logo on the side&#10;&#10;AI-generated content may be incorrect.">
            <a:extLst>
              <a:ext uri="{FF2B5EF4-FFF2-40B4-BE49-F238E27FC236}">
                <a16:creationId xmlns:a16="http://schemas.microsoft.com/office/drawing/2014/main" id="{F638348B-3140-725B-A203-BF302E48D548}"/>
              </a:ext>
            </a:extLst>
          </p:cNvPr>
          <p:cNvPicPr>
            <a:picLocks noChangeAspect="1"/>
          </p:cNvPicPr>
          <p:nvPr/>
        </p:nvPicPr>
        <p:blipFill>
          <a:blip r:embed="rId3"/>
          <a:stretch>
            <a:fillRect/>
          </a:stretch>
        </p:blipFill>
        <p:spPr>
          <a:xfrm>
            <a:off x="6414627" y="362758"/>
            <a:ext cx="4018243" cy="2530004"/>
          </a:xfrm>
          <a:prstGeom prst="rect">
            <a:avLst/>
          </a:prstGeom>
        </p:spPr>
      </p:pic>
      <p:pic>
        <p:nvPicPr>
          <p:cNvPr id="7" name="Picture 6" descr="A close-up of a tablet and a letter&#10;&#10;AI-generated content may be incorrect.">
            <a:extLst>
              <a:ext uri="{FF2B5EF4-FFF2-40B4-BE49-F238E27FC236}">
                <a16:creationId xmlns:a16="http://schemas.microsoft.com/office/drawing/2014/main" id="{0B76B2C0-5B55-4E7C-467E-196B40E27ACA}"/>
              </a:ext>
            </a:extLst>
          </p:cNvPr>
          <p:cNvPicPr>
            <a:picLocks noChangeAspect="1"/>
          </p:cNvPicPr>
          <p:nvPr/>
        </p:nvPicPr>
        <p:blipFill>
          <a:blip r:embed="rId4"/>
          <a:stretch>
            <a:fillRect/>
          </a:stretch>
        </p:blipFill>
        <p:spPr>
          <a:xfrm>
            <a:off x="8580747" y="4910556"/>
            <a:ext cx="1982751" cy="1326641"/>
          </a:xfrm>
          <a:prstGeom prst="rect">
            <a:avLst/>
          </a:prstGeom>
        </p:spPr>
      </p:pic>
    </p:spTree>
    <p:extLst>
      <p:ext uri="{BB962C8B-B14F-4D97-AF65-F5344CB8AC3E}">
        <p14:creationId xmlns:p14="http://schemas.microsoft.com/office/powerpoint/2010/main" val="3259848542"/>
      </p:ext>
    </p:extLst>
  </p:cSld>
  <p:clrMapOvr>
    <a:masterClrMapping/>
  </p:clrMapOvr>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2" name="Picture 1" descr="A logo with different colored circles&#10;&#10;AI-generated content may be incorrect.">
            <a:extLst>
              <a:ext uri="{FF2B5EF4-FFF2-40B4-BE49-F238E27FC236}">
                <a16:creationId xmlns:a16="http://schemas.microsoft.com/office/drawing/2014/main" id="{34A73FF5-D7CB-A846-707F-0CC2DE7DC549}"/>
              </a:ext>
            </a:extLst>
          </p:cNvPr>
          <p:cNvPicPr>
            <a:picLocks noChangeAspect="1"/>
          </p:cNvPicPr>
          <p:nvPr/>
        </p:nvPicPr>
        <p:blipFill>
          <a:blip r:embed="rId3"/>
          <a:stretch>
            <a:fillRect/>
          </a:stretch>
        </p:blipFill>
        <p:spPr>
          <a:xfrm>
            <a:off x="8112224" y="764704"/>
            <a:ext cx="3210373" cy="1047896"/>
          </a:xfrm>
          <a:prstGeom prst="rect">
            <a:avLst/>
          </a:prstGeom>
        </p:spPr>
      </p:pic>
      <p:sp>
        <p:nvSpPr>
          <p:cNvPr id="4" name="TextBox 3">
            <a:extLst>
              <a:ext uri="{FF2B5EF4-FFF2-40B4-BE49-F238E27FC236}">
                <a16:creationId xmlns:a16="http://schemas.microsoft.com/office/drawing/2014/main" id="{9CFC439C-67BC-D31F-03AA-1B29BC7F2552}"/>
              </a:ext>
            </a:extLst>
          </p:cNvPr>
          <p:cNvSpPr txBox="1"/>
          <p:nvPr/>
        </p:nvSpPr>
        <p:spPr>
          <a:xfrm>
            <a:off x="191344" y="1724996"/>
            <a:ext cx="11593288" cy="3416320"/>
          </a:xfrm>
          <a:prstGeom prst="rect">
            <a:avLst/>
          </a:prstGeom>
          <a:noFill/>
        </p:spPr>
        <p:txBody>
          <a:bodyPr wrap="square">
            <a:spAutoFit/>
          </a:bodyPr>
          <a:lstStyle/>
          <a:p>
            <a:pPr>
              <a:buNone/>
            </a:pPr>
            <a:r>
              <a:rPr lang="en-GB" sz="2400" dirty="0"/>
              <a:t>Google demonstrates awareness that:</a:t>
            </a:r>
          </a:p>
          <a:p>
            <a:pPr lvl="1">
              <a:buFont typeface="Arial" panose="020B0604020202020204" pitchFamily="34" charset="0"/>
              <a:buChar char="•"/>
            </a:pPr>
            <a:r>
              <a:rPr lang="en-GB" sz="2400" dirty="0"/>
              <a:t>Leadership styles cannot be identical across all regions</a:t>
            </a:r>
          </a:p>
          <a:p>
            <a:pPr lvl="1">
              <a:buFont typeface="Arial" panose="020B0604020202020204" pitchFamily="34" charset="0"/>
              <a:buChar char="•"/>
            </a:pPr>
            <a:r>
              <a:rPr lang="en-GB" sz="2400" dirty="0"/>
              <a:t>Communication norms differ globally</a:t>
            </a:r>
          </a:p>
          <a:p>
            <a:pPr lvl="1">
              <a:buFont typeface="Arial" panose="020B0604020202020204" pitchFamily="34" charset="0"/>
              <a:buChar char="•"/>
            </a:pPr>
            <a:r>
              <a:rPr lang="en-GB" sz="2400" dirty="0"/>
              <a:t>Inclusion requires active reflection</a:t>
            </a:r>
          </a:p>
          <a:p>
            <a:pPr lvl="1"/>
            <a:endParaRPr lang="en-GB" sz="2400" dirty="0"/>
          </a:p>
          <a:p>
            <a:pPr>
              <a:buNone/>
            </a:pPr>
            <a:r>
              <a:rPr lang="en-GB" sz="2400" dirty="0"/>
              <a:t>Examples:</a:t>
            </a:r>
          </a:p>
          <a:p>
            <a:pPr lvl="3">
              <a:buFont typeface="Arial" panose="020B0604020202020204" pitchFamily="34" charset="0"/>
              <a:buChar char="•"/>
            </a:pPr>
            <a:r>
              <a:rPr lang="en-GB" sz="2400" dirty="0"/>
              <a:t>Regional adaptation of HR policies</a:t>
            </a:r>
          </a:p>
          <a:p>
            <a:pPr lvl="3">
              <a:buFont typeface="Arial" panose="020B0604020202020204" pitchFamily="34" charset="0"/>
              <a:buChar char="•"/>
            </a:pPr>
            <a:r>
              <a:rPr lang="en-GB" sz="2400" dirty="0"/>
              <a:t>Cross-cultural leadership training</a:t>
            </a:r>
          </a:p>
          <a:p>
            <a:pPr lvl="3">
              <a:buFont typeface="Arial" panose="020B0604020202020204" pitchFamily="34" charset="0"/>
              <a:buChar char="•"/>
            </a:pPr>
            <a:r>
              <a:rPr lang="en-GB" sz="2400" dirty="0"/>
              <a:t>Emphasis on “psychological safety” across diverse teams</a:t>
            </a:r>
          </a:p>
        </p:txBody>
      </p:sp>
    </p:spTree>
    <p:extLst>
      <p:ext uri="{BB962C8B-B14F-4D97-AF65-F5344CB8AC3E}">
        <p14:creationId xmlns:p14="http://schemas.microsoft.com/office/powerpoint/2010/main" val="2541974623"/>
      </p:ext>
    </p:extLst>
  </p:cSld>
  <p:clrMapOvr>
    <a:masterClrMapping/>
  </p:clrMapOvr>
</p:sld>
</file>

<file path=ppt/slides/slide1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2" name="Picture 1" descr="A logo with different colored circles&#10;&#10;AI-generated content may be incorrect.">
            <a:extLst>
              <a:ext uri="{FF2B5EF4-FFF2-40B4-BE49-F238E27FC236}">
                <a16:creationId xmlns:a16="http://schemas.microsoft.com/office/drawing/2014/main" id="{E3D0791E-8583-387A-5853-7F8BA638E803}"/>
              </a:ext>
            </a:extLst>
          </p:cNvPr>
          <p:cNvPicPr>
            <a:picLocks noChangeAspect="1"/>
          </p:cNvPicPr>
          <p:nvPr/>
        </p:nvPicPr>
        <p:blipFill>
          <a:blip r:embed="rId2"/>
          <a:stretch>
            <a:fillRect/>
          </a:stretch>
        </p:blipFill>
        <p:spPr>
          <a:xfrm>
            <a:off x="911424" y="764704"/>
            <a:ext cx="3210373" cy="1047896"/>
          </a:xfrm>
          <a:prstGeom prst="rect">
            <a:avLst/>
          </a:prstGeom>
        </p:spPr>
      </p:pic>
      <p:sp>
        <p:nvSpPr>
          <p:cNvPr id="4" name="TextBox 3">
            <a:extLst>
              <a:ext uri="{FF2B5EF4-FFF2-40B4-BE49-F238E27FC236}">
                <a16:creationId xmlns:a16="http://schemas.microsoft.com/office/drawing/2014/main" id="{6DB2D3EC-F5C5-B8A5-2E52-E465D64DDC9E}"/>
              </a:ext>
            </a:extLst>
          </p:cNvPr>
          <p:cNvSpPr txBox="1"/>
          <p:nvPr/>
        </p:nvSpPr>
        <p:spPr>
          <a:xfrm>
            <a:off x="1847528" y="1628801"/>
            <a:ext cx="7292315" cy="3785652"/>
          </a:xfrm>
          <a:prstGeom prst="rect">
            <a:avLst/>
          </a:prstGeom>
          <a:noFill/>
        </p:spPr>
        <p:txBody>
          <a:bodyPr wrap="square">
            <a:spAutoFit/>
          </a:bodyPr>
          <a:lstStyle/>
          <a:p>
            <a:pPr>
              <a:buNone/>
            </a:pPr>
            <a:r>
              <a:rPr lang="en-GB" sz="2400" dirty="0"/>
              <a:t>Google encourages:</a:t>
            </a:r>
          </a:p>
          <a:p>
            <a:pPr lvl="2">
              <a:buFont typeface="Arial" panose="020B0604020202020204" pitchFamily="34" charset="0"/>
              <a:buChar char="•"/>
            </a:pPr>
            <a:r>
              <a:rPr lang="en-GB" sz="2400" dirty="0"/>
              <a:t>   360-degree feedback systems</a:t>
            </a:r>
          </a:p>
          <a:p>
            <a:pPr lvl="2">
              <a:buFont typeface="Arial" panose="020B0604020202020204" pitchFamily="34" charset="0"/>
              <a:buChar char="•"/>
            </a:pPr>
            <a:r>
              <a:rPr lang="en-GB" sz="2400" dirty="0"/>
              <a:t>   Regular performance conversations</a:t>
            </a:r>
          </a:p>
          <a:p>
            <a:pPr lvl="2">
              <a:buFont typeface="Arial" panose="020B0604020202020204" pitchFamily="34" charset="0"/>
              <a:buChar char="•"/>
            </a:pPr>
            <a:r>
              <a:rPr lang="en-GB" sz="2400" dirty="0"/>
              <a:t>   Reflective leadership development</a:t>
            </a:r>
          </a:p>
          <a:p>
            <a:pPr lvl="2"/>
            <a:endParaRPr lang="en-GB" sz="2400" dirty="0"/>
          </a:p>
          <a:p>
            <a:pPr>
              <a:buNone/>
            </a:pPr>
            <a:r>
              <a:rPr lang="en-GB" sz="2400" dirty="0"/>
              <a:t>Managers receive structured feedback on:</a:t>
            </a:r>
          </a:p>
          <a:p>
            <a:pPr lvl="2">
              <a:buFont typeface="Arial" panose="020B0604020202020204" pitchFamily="34" charset="0"/>
              <a:buChar char="•"/>
            </a:pPr>
            <a:r>
              <a:rPr lang="en-GB" sz="2400" dirty="0"/>
              <a:t>   Emotional impact</a:t>
            </a:r>
          </a:p>
          <a:p>
            <a:pPr lvl="2">
              <a:buFont typeface="Arial" panose="020B0604020202020204" pitchFamily="34" charset="0"/>
              <a:buChar char="•"/>
            </a:pPr>
            <a:r>
              <a:rPr lang="en-GB" sz="2400" dirty="0"/>
              <a:t>   Communication style</a:t>
            </a:r>
          </a:p>
          <a:p>
            <a:pPr lvl="2">
              <a:buFont typeface="Arial" panose="020B0604020202020204" pitchFamily="34" charset="0"/>
              <a:buChar char="•"/>
            </a:pPr>
            <a:r>
              <a:rPr lang="en-GB" sz="2400" dirty="0"/>
              <a:t>   Team morale</a:t>
            </a:r>
          </a:p>
          <a:p>
            <a:pPr lvl="2"/>
            <a:r>
              <a:rPr lang="en-GB" sz="2400" dirty="0"/>
              <a:t>This promotes strong self-awareness.</a:t>
            </a:r>
          </a:p>
        </p:txBody>
      </p:sp>
    </p:spTree>
    <p:extLst>
      <p:ext uri="{BB962C8B-B14F-4D97-AF65-F5344CB8AC3E}">
        <p14:creationId xmlns:p14="http://schemas.microsoft.com/office/powerpoint/2010/main" val="1571454283"/>
      </p:ext>
    </p:extLst>
  </p:cSld>
  <p:clrMapOvr>
    <a:masterClrMapping/>
  </p:clrMapOvr>
</p:sld>
</file>

<file path=ppt/slides/slide1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2" name="Picture 1" descr="A green and yellow logo&#10;&#10;AI-generated content may be incorrect.">
            <a:extLst>
              <a:ext uri="{FF2B5EF4-FFF2-40B4-BE49-F238E27FC236}">
                <a16:creationId xmlns:a16="http://schemas.microsoft.com/office/drawing/2014/main" id="{B9619EEA-571A-5B31-7DA0-8899FC69D300}"/>
              </a:ext>
            </a:extLst>
          </p:cNvPr>
          <p:cNvPicPr>
            <a:picLocks noChangeAspect="1"/>
          </p:cNvPicPr>
          <p:nvPr/>
        </p:nvPicPr>
        <p:blipFill>
          <a:blip r:embed="rId2"/>
          <a:stretch>
            <a:fillRect/>
          </a:stretch>
        </p:blipFill>
        <p:spPr>
          <a:xfrm>
            <a:off x="3224228" y="1412776"/>
            <a:ext cx="5743543" cy="3352032"/>
          </a:xfrm>
          <a:prstGeom prst="rect">
            <a:avLst/>
          </a:prstGeom>
        </p:spPr>
      </p:pic>
    </p:spTree>
    <p:extLst>
      <p:ext uri="{BB962C8B-B14F-4D97-AF65-F5344CB8AC3E}">
        <p14:creationId xmlns:p14="http://schemas.microsoft.com/office/powerpoint/2010/main" val="2281008633"/>
      </p:ext>
    </p:extLst>
  </p:cSld>
  <p:clrMapOvr>
    <a:masterClrMapping/>
  </p:clrMapOvr>
</p:sld>
</file>

<file path=ppt/slides/slide18.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DD56468B-CCE0-4F81-A3CC-4F88F9AC6A55}"/>
            </a:ext>
          </a:extLst>
        </p:cNvPr>
        <p:cNvGrpSpPr/>
        <p:nvPr/>
      </p:nvGrpSpPr>
      <p:grpSpPr>
        <a:xfrm>
          <a:off x="0" y="0"/>
          <a:ext cx="0" cy="0"/>
          <a:chOff x="0" y="0"/>
          <a:chExt cx="0" cy="0"/>
        </a:xfrm>
      </p:grpSpPr>
      <p:pic>
        <p:nvPicPr>
          <p:cNvPr id="2" name="Picture 1" descr="A green and yellow logo&#10;&#10;AI-generated content may be incorrect.">
            <a:extLst>
              <a:ext uri="{FF2B5EF4-FFF2-40B4-BE49-F238E27FC236}">
                <a16:creationId xmlns:a16="http://schemas.microsoft.com/office/drawing/2014/main" id="{EF4A0170-C8A7-7425-995B-28B397D994A0}"/>
              </a:ext>
            </a:extLst>
          </p:cNvPr>
          <p:cNvPicPr>
            <a:picLocks noChangeAspect="1"/>
          </p:cNvPicPr>
          <p:nvPr/>
        </p:nvPicPr>
        <p:blipFill>
          <a:blip r:embed="rId2"/>
          <a:stretch>
            <a:fillRect/>
          </a:stretch>
        </p:blipFill>
        <p:spPr>
          <a:xfrm>
            <a:off x="1891878" y="508209"/>
            <a:ext cx="2791215" cy="1629002"/>
          </a:xfrm>
          <a:prstGeom prst="rect">
            <a:avLst/>
          </a:prstGeom>
        </p:spPr>
      </p:pic>
      <p:sp>
        <p:nvSpPr>
          <p:cNvPr id="4" name="TextBox 3">
            <a:extLst>
              <a:ext uri="{FF2B5EF4-FFF2-40B4-BE49-F238E27FC236}">
                <a16:creationId xmlns:a16="http://schemas.microsoft.com/office/drawing/2014/main" id="{4FB9A2AD-E91F-1FAF-97D5-3B182654DBCA}"/>
              </a:ext>
            </a:extLst>
          </p:cNvPr>
          <p:cNvSpPr txBox="1"/>
          <p:nvPr/>
        </p:nvSpPr>
        <p:spPr>
          <a:xfrm>
            <a:off x="1996380" y="2392570"/>
            <a:ext cx="8462614" cy="646331"/>
          </a:xfrm>
          <a:prstGeom prst="rect">
            <a:avLst/>
          </a:prstGeom>
          <a:noFill/>
        </p:spPr>
        <p:txBody>
          <a:bodyPr wrap="square">
            <a:spAutoFit/>
          </a:bodyPr>
          <a:lstStyle/>
          <a:p>
            <a:r>
              <a:rPr lang="en-GB" b="1" dirty="0">
                <a:latin typeface="Arial" panose="020B0604020202020204" pitchFamily="34" charset="0"/>
                <a:cs typeface="Arial" panose="020B0604020202020204" pitchFamily="34" charset="0"/>
              </a:rPr>
              <a:t>ASDA</a:t>
            </a:r>
            <a:r>
              <a:rPr lang="en-GB" dirty="0">
                <a:latin typeface="Arial" panose="020B0604020202020204" pitchFamily="34" charset="0"/>
                <a:cs typeface="Arial" panose="020B0604020202020204" pitchFamily="34" charset="0"/>
              </a:rPr>
              <a:t> operates in a cost-sensitive, highly competitive retail sector where efficiency, consistency, and scale are critical.</a:t>
            </a:r>
          </a:p>
        </p:txBody>
      </p:sp>
      <p:sp>
        <p:nvSpPr>
          <p:cNvPr id="6" name="TextBox 5">
            <a:extLst>
              <a:ext uri="{FF2B5EF4-FFF2-40B4-BE49-F238E27FC236}">
                <a16:creationId xmlns:a16="http://schemas.microsoft.com/office/drawing/2014/main" id="{303C2A0B-D5E2-A7A1-E70A-CC43B4FEA22F}"/>
              </a:ext>
            </a:extLst>
          </p:cNvPr>
          <p:cNvSpPr txBox="1"/>
          <p:nvPr/>
        </p:nvSpPr>
        <p:spPr>
          <a:xfrm>
            <a:off x="2307772" y="3429000"/>
            <a:ext cx="7132319" cy="1287532"/>
          </a:xfrm>
          <a:prstGeom prst="rect">
            <a:avLst/>
          </a:prstGeom>
          <a:noFill/>
        </p:spPr>
        <p:txBody>
          <a:bodyPr wrap="square">
            <a:spAutoFit/>
          </a:bodyPr>
          <a:lstStyle/>
          <a:p>
            <a:pPr>
              <a:lnSpc>
                <a:spcPct val="150000"/>
              </a:lnSpc>
              <a:buNone/>
            </a:pPr>
            <a:r>
              <a:rPr lang="en-GB" dirty="0">
                <a:latin typeface="Arial" panose="020B0604020202020204" pitchFamily="34" charset="0"/>
                <a:cs typeface="Arial" panose="020B0604020202020204" pitchFamily="34" charset="0"/>
              </a:rPr>
              <a:t>ASDA demonstrates the continued relevance of:</a:t>
            </a:r>
          </a:p>
          <a:p>
            <a:pPr lvl="1">
              <a:lnSpc>
                <a:spcPct val="150000"/>
              </a:lnSpc>
              <a:buFont typeface="Arial" panose="020B0604020202020204" pitchFamily="34" charset="0"/>
              <a:buChar char="•"/>
            </a:pPr>
            <a:r>
              <a:rPr lang="en-GB" dirty="0">
                <a:latin typeface="Arial" panose="020B0604020202020204" pitchFamily="34" charset="0"/>
                <a:cs typeface="Arial" panose="020B0604020202020204" pitchFamily="34" charset="0"/>
              </a:rPr>
              <a:t> Scientific management</a:t>
            </a:r>
          </a:p>
          <a:p>
            <a:pPr lvl="1">
              <a:lnSpc>
                <a:spcPct val="150000"/>
              </a:lnSpc>
              <a:buFont typeface="Arial" panose="020B0604020202020204" pitchFamily="34" charset="0"/>
              <a:buChar char="•"/>
            </a:pPr>
            <a:r>
              <a:rPr lang="en-GB" dirty="0">
                <a:latin typeface="Arial" panose="020B0604020202020204" pitchFamily="34" charset="0"/>
                <a:cs typeface="Arial" panose="020B0604020202020204" pitchFamily="34" charset="0"/>
              </a:rPr>
              <a:t> Systems and contingency approaches</a:t>
            </a:r>
          </a:p>
        </p:txBody>
      </p:sp>
    </p:spTree>
    <p:extLst>
      <p:ext uri="{BB962C8B-B14F-4D97-AF65-F5344CB8AC3E}">
        <p14:creationId xmlns:p14="http://schemas.microsoft.com/office/powerpoint/2010/main" val="2746545839"/>
      </p:ext>
    </p:extLst>
  </p:cSld>
  <p:clrMapOvr>
    <a:masterClrMapping/>
  </p:clrMapOvr>
</p:sld>
</file>

<file path=ppt/slides/slide1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2" name="Picture 1" descr="A green and yellow logo&#10;&#10;AI-generated content may be incorrect.">
            <a:extLst>
              <a:ext uri="{FF2B5EF4-FFF2-40B4-BE49-F238E27FC236}">
                <a16:creationId xmlns:a16="http://schemas.microsoft.com/office/drawing/2014/main" id="{B657CAE8-BBBE-BBB4-DA52-7AC9F7670722}"/>
              </a:ext>
            </a:extLst>
          </p:cNvPr>
          <p:cNvPicPr>
            <a:picLocks noChangeAspect="1"/>
          </p:cNvPicPr>
          <p:nvPr/>
        </p:nvPicPr>
        <p:blipFill>
          <a:blip r:embed="rId2"/>
          <a:stretch>
            <a:fillRect/>
          </a:stretch>
        </p:blipFill>
        <p:spPr>
          <a:xfrm>
            <a:off x="1891878" y="508209"/>
            <a:ext cx="2791215" cy="1629002"/>
          </a:xfrm>
          <a:prstGeom prst="rect">
            <a:avLst/>
          </a:prstGeom>
        </p:spPr>
      </p:pic>
      <p:sp>
        <p:nvSpPr>
          <p:cNvPr id="4" name="TextBox 3">
            <a:extLst>
              <a:ext uri="{FF2B5EF4-FFF2-40B4-BE49-F238E27FC236}">
                <a16:creationId xmlns:a16="http://schemas.microsoft.com/office/drawing/2014/main" id="{2724FEA1-990C-664A-BA29-A7F70C904BD3}"/>
              </a:ext>
            </a:extLst>
          </p:cNvPr>
          <p:cNvSpPr txBox="1"/>
          <p:nvPr/>
        </p:nvSpPr>
        <p:spPr>
          <a:xfrm>
            <a:off x="1994263" y="2689466"/>
            <a:ext cx="7315200" cy="2585323"/>
          </a:xfrm>
          <a:prstGeom prst="rect">
            <a:avLst/>
          </a:prstGeom>
          <a:noFill/>
        </p:spPr>
        <p:txBody>
          <a:bodyPr wrap="square">
            <a:spAutoFit/>
          </a:bodyPr>
          <a:lstStyle/>
          <a:p>
            <a:pPr>
              <a:buNone/>
            </a:pPr>
            <a:r>
              <a:rPr lang="en-GB" b="1" dirty="0">
                <a:latin typeface="Arial" panose="020B0604020202020204" pitchFamily="34" charset="0"/>
                <a:cs typeface="Arial" panose="020B0604020202020204" pitchFamily="34" charset="0"/>
              </a:rPr>
              <a:t>Scientific Management</a:t>
            </a:r>
          </a:p>
          <a:p>
            <a:pPr>
              <a:buNone/>
            </a:pPr>
            <a:br>
              <a:rPr lang="en-GB" dirty="0">
                <a:latin typeface="Arial" panose="020B0604020202020204" pitchFamily="34" charset="0"/>
                <a:cs typeface="Arial" panose="020B0604020202020204" pitchFamily="34" charset="0"/>
              </a:rPr>
            </a:br>
            <a:r>
              <a:rPr lang="en-GB" dirty="0">
                <a:latin typeface="Arial" panose="020B0604020202020204" pitchFamily="34" charset="0"/>
                <a:cs typeface="Arial" panose="020B0604020202020204" pitchFamily="34" charset="0"/>
              </a:rPr>
              <a:t>ASDA relies on standardised work processes:</a:t>
            </a:r>
          </a:p>
          <a:p>
            <a:pPr lvl="1">
              <a:buFont typeface="Arial" panose="020B0604020202020204" pitchFamily="34" charset="0"/>
              <a:buChar char="•"/>
            </a:pPr>
            <a:r>
              <a:rPr lang="en-GB" dirty="0">
                <a:latin typeface="Arial" panose="020B0604020202020204" pitchFamily="34" charset="0"/>
                <a:cs typeface="Arial" panose="020B0604020202020204" pitchFamily="34" charset="0"/>
              </a:rPr>
              <a:t>  Shelf stacking targets</a:t>
            </a:r>
          </a:p>
          <a:p>
            <a:pPr lvl="1">
              <a:buFont typeface="Arial" panose="020B0604020202020204" pitchFamily="34" charset="0"/>
              <a:buChar char="•"/>
            </a:pPr>
            <a:r>
              <a:rPr lang="en-GB" dirty="0">
                <a:latin typeface="Arial" panose="020B0604020202020204" pitchFamily="34" charset="0"/>
                <a:cs typeface="Arial" panose="020B0604020202020204" pitchFamily="34" charset="0"/>
              </a:rPr>
              <a:t>  Performance metrics</a:t>
            </a:r>
          </a:p>
          <a:p>
            <a:pPr lvl="1">
              <a:buFont typeface="Arial" panose="020B0604020202020204" pitchFamily="34" charset="0"/>
              <a:buChar char="•"/>
            </a:pPr>
            <a:r>
              <a:rPr lang="en-GB" dirty="0">
                <a:latin typeface="Arial" panose="020B0604020202020204" pitchFamily="34" charset="0"/>
                <a:cs typeface="Arial" panose="020B0604020202020204" pitchFamily="34" charset="0"/>
              </a:rPr>
              <a:t>  Time-controlled logistics</a:t>
            </a:r>
          </a:p>
          <a:p>
            <a:pPr lvl="1">
              <a:buFont typeface="Arial" panose="020B0604020202020204" pitchFamily="34" charset="0"/>
              <a:buChar char="•"/>
            </a:pPr>
            <a:endParaRPr lang="en-GB" dirty="0">
              <a:latin typeface="Arial" panose="020B0604020202020204" pitchFamily="34" charset="0"/>
              <a:cs typeface="Arial" panose="020B0604020202020204" pitchFamily="34" charset="0"/>
            </a:endParaRPr>
          </a:p>
          <a:p>
            <a:pPr>
              <a:buNone/>
            </a:pPr>
            <a:r>
              <a:rPr lang="en-GB" dirty="0">
                <a:latin typeface="Arial" panose="020B0604020202020204" pitchFamily="34" charset="0"/>
                <a:cs typeface="Arial" panose="020B0604020202020204" pitchFamily="34" charset="0"/>
              </a:rPr>
              <a:t>These practices enhance efficiency but may reduce autonomy and job satisfaction.</a:t>
            </a:r>
          </a:p>
        </p:txBody>
      </p:sp>
      <p:pic>
        <p:nvPicPr>
          <p:cNvPr id="6" name="Picture 5" descr="A person holding a green basket with food in it&#10;&#10;AI-generated content may be incorrect.">
            <a:extLst>
              <a:ext uri="{FF2B5EF4-FFF2-40B4-BE49-F238E27FC236}">
                <a16:creationId xmlns:a16="http://schemas.microsoft.com/office/drawing/2014/main" id="{B398A6A7-355D-B706-2192-C12A72331D69}"/>
              </a:ext>
            </a:extLst>
          </p:cNvPr>
          <p:cNvPicPr>
            <a:picLocks noChangeAspect="1"/>
          </p:cNvPicPr>
          <p:nvPr/>
        </p:nvPicPr>
        <p:blipFill>
          <a:blip r:embed="rId3"/>
          <a:stretch>
            <a:fillRect/>
          </a:stretch>
        </p:blipFill>
        <p:spPr>
          <a:xfrm>
            <a:off x="7508911" y="431999"/>
            <a:ext cx="2800741" cy="1705213"/>
          </a:xfrm>
          <a:prstGeom prst="rect">
            <a:avLst/>
          </a:prstGeom>
        </p:spPr>
      </p:pic>
      <p:pic>
        <p:nvPicPr>
          <p:cNvPr id="8" name="Picture 7" descr="A couple of women looking at food on shelves&#10;&#10;AI-generated content may be incorrect.">
            <a:extLst>
              <a:ext uri="{FF2B5EF4-FFF2-40B4-BE49-F238E27FC236}">
                <a16:creationId xmlns:a16="http://schemas.microsoft.com/office/drawing/2014/main" id="{BD2F25C3-60AB-4FCC-41E4-C302B5BF9D5D}"/>
              </a:ext>
            </a:extLst>
          </p:cNvPr>
          <p:cNvPicPr>
            <a:picLocks noChangeAspect="1"/>
          </p:cNvPicPr>
          <p:nvPr/>
        </p:nvPicPr>
        <p:blipFill>
          <a:blip r:embed="rId4"/>
          <a:stretch>
            <a:fillRect/>
          </a:stretch>
        </p:blipFill>
        <p:spPr>
          <a:xfrm>
            <a:off x="7556541" y="2552578"/>
            <a:ext cx="2705478" cy="1752845"/>
          </a:xfrm>
          <a:prstGeom prst="rect">
            <a:avLst/>
          </a:prstGeom>
        </p:spPr>
      </p:pic>
    </p:spTree>
    <p:extLst>
      <p:ext uri="{BB962C8B-B14F-4D97-AF65-F5344CB8AC3E}">
        <p14:creationId xmlns:p14="http://schemas.microsoft.com/office/powerpoint/2010/main" val="3151223680"/>
      </p:ext>
    </p:extLst>
  </p:cSld>
  <p:clrMapOvr>
    <a:masterClrMapping/>
  </p:clrMapOvr>
</p:sld>
</file>

<file path=ppt/slides/slide20.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90D25B03-ECDB-44E0-ECEE-E9542508B59E}"/>
            </a:ext>
          </a:extLst>
        </p:cNvPr>
        <p:cNvGrpSpPr/>
        <p:nvPr/>
      </p:nvGrpSpPr>
      <p:grpSpPr>
        <a:xfrm>
          <a:off x="0" y="0"/>
          <a:ext cx="0" cy="0"/>
          <a:chOff x="0" y="0"/>
          <a:chExt cx="0" cy="0"/>
        </a:xfrm>
      </p:grpSpPr>
      <p:pic>
        <p:nvPicPr>
          <p:cNvPr id="2" name="Picture 1" descr="A green and yellow logo&#10;&#10;AI-generated content may be incorrect.">
            <a:extLst>
              <a:ext uri="{FF2B5EF4-FFF2-40B4-BE49-F238E27FC236}">
                <a16:creationId xmlns:a16="http://schemas.microsoft.com/office/drawing/2014/main" id="{2337EA60-75E4-31C3-573E-2B8A1E8BDEEF}"/>
              </a:ext>
            </a:extLst>
          </p:cNvPr>
          <p:cNvPicPr>
            <a:picLocks noChangeAspect="1"/>
          </p:cNvPicPr>
          <p:nvPr/>
        </p:nvPicPr>
        <p:blipFill>
          <a:blip r:embed="rId2"/>
          <a:stretch>
            <a:fillRect/>
          </a:stretch>
        </p:blipFill>
        <p:spPr>
          <a:xfrm>
            <a:off x="1891878" y="246952"/>
            <a:ext cx="2791215" cy="1629002"/>
          </a:xfrm>
          <a:prstGeom prst="rect">
            <a:avLst/>
          </a:prstGeom>
        </p:spPr>
      </p:pic>
      <p:sp>
        <p:nvSpPr>
          <p:cNvPr id="4" name="TextBox 3">
            <a:extLst>
              <a:ext uri="{FF2B5EF4-FFF2-40B4-BE49-F238E27FC236}">
                <a16:creationId xmlns:a16="http://schemas.microsoft.com/office/drawing/2014/main" id="{D6E7D5E5-FCB0-0AA8-EE97-F148549A290D}"/>
              </a:ext>
            </a:extLst>
          </p:cNvPr>
          <p:cNvSpPr txBox="1"/>
          <p:nvPr/>
        </p:nvSpPr>
        <p:spPr>
          <a:xfrm>
            <a:off x="1891878" y="2006583"/>
            <a:ext cx="8136043" cy="3693319"/>
          </a:xfrm>
          <a:prstGeom prst="rect">
            <a:avLst/>
          </a:prstGeom>
          <a:noFill/>
        </p:spPr>
        <p:txBody>
          <a:bodyPr wrap="square">
            <a:spAutoFit/>
          </a:bodyPr>
          <a:lstStyle/>
          <a:p>
            <a:pPr>
              <a:buNone/>
            </a:pPr>
            <a:r>
              <a:rPr lang="en-GB" b="1" dirty="0">
                <a:latin typeface="Arial" panose="020B0604020202020204" pitchFamily="34" charset="0"/>
                <a:cs typeface="Arial" panose="020B0604020202020204" pitchFamily="34" charset="0"/>
              </a:rPr>
              <a:t>Systems Theory</a:t>
            </a:r>
          </a:p>
          <a:p>
            <a:pPr>
              <a:buNone/>
            </a:pPr>
            <a:br>
              <a:rPr lang="en-GB" dirty="0">
                <a:latin typeface="Arial" panose="020B0604020202020204" pitchFamily="34" charset="0"/>
                <a:cs typeface="Arial" panose="020B0604020202020204" pitchFamily="34" charset="0"/>
              </a:rPr>
            </a:br>
            <a:r>
              <a:rPr lang="en-GB" dirty="0">
                <a:latin typeface="Arial" panose="020B0604020202020204" pitchFamily="34" charset="0"/>
                <a:cs typeface="Arial" panose="020B0604020202020204" pitchFamily="34" charset="0"/>
              </a:rPr>
              <a:t>ASDA’s supply chain is a complex system involving suppliers, distribution centres, stores, and customers. Disruption in one area affects the whole organisation.</a:t>
            </a:r>
          </a:p>
          <a:p>
            <a:pPr>
              <a:buNone/>
            </a:pPr>
            <a:endParaRPr lang="en-GB" dirty="0">
              <a:latin typeface="Arial" panose="020B0604020202020204" pitchFamily="34" charset="0"/>
              <a:cs typeface="Arial" panose="020B0604020202020204" pitchFamily="34" charset="0"/>
            </a:endParaRPr>
          </a:p>
          <a:p>
            <a:pPr>
              <a:buNone/>
            </a:pPr>
            <a:r>
              <a:rPr lang="en-GB" b="1" dirty="0">
                <a:latin typeface="Arial" panose="020B0604020202020204" pitchFamily="34" charset="0"/>
                <a:cs typeface="Arial" panose="020B0604020202020204" pitchFamily="34" charset="0"/>
              </a:rPr>
              <a:t>Contingency Theory</a:t>
            </a:r>
          </a:p>
          <a:p>
            <a:pPr>
              <a:buNone/>
            </a:pPr>
            <a:br>
              <a:rPr lang="en-GB" dirty="0">
                <a:latin typeface="Arial" panose="020B0604020202020204" pitchFamily="34" charset="0"/>
                <a:cs typeface="Arial" panose="020B0604020202020204" pitchFamily="34" charset="0"/>
              </a:rPr>
            </a:br>
            <a:r>
              <a:rPr lang="en-GB" dirty="0">
                <a:latin typeface="Arial" panose="020B0604020202020204" pitchFamily="34" charset="0"/>
                <a:cs typeface="Arial" panose="020B0604020202020204" pitchFamily="34" charset="0"/>
              </a:rPr>
              <a:t>Management style varies:</a:t>
            </a:r>
          </a:p>
          <a:p>
            <a:pPr lvl="1">
              <a:buFont typeface="Arial" panose="020B0604020202020204" pitchFamily="34" charset="0"/>
              <a:buChar char="•"/>
            </a:pPr>
            <a:r>
              <a:rPr lang="en-GB" dirty="0">
                <a:latin typeface="Arial" panose="020B0604020202020204" pitchFamily="34" charset="0"/>
                <a:cs typeface="Arial" panose="020B0604020202020204" pitchFamily="34" charset="0"/>
              </a:rPr>
              <a:t>   Centralised decision-making in logistics</a:t>
            </a:r>
          </a:p>
          <a:p>
            <a:pPr lvl="1">
              <a:buFont typeface="Arial" panose="020B0604020202020204" pitchFamily="34" charset="0"/>
              <a:buChar char="•"/>
            </a:pPr>
            <a:r>
              <a:rPr lang="en-GB" dirty="0">
                <a:latin typeface="Arial" panose="020B0604020202020204" pitchFamily="34" charset="0"/>
                <a:cs typeface="Arial" panose="020B0604020202020204" pitchFamily="34" charset="0"/>
              </a:rPr>
              <a:t>   More people-focused leadership at store level</a:t>
            </a:r>
          </a:p>
          <a:p>
            <a:pPr lvl="1">
              <a:buFont typeface="Arial" panose="020B0604020202020204" pitchFamily="34" charset="0"/>
              <a:buChar char="•"/>
            </a:pPr>
            <a:endParaRPr lang="en-GB" dirty="0">
              <a:latin typeface="Arial" panose="020B0604020202020204" pitchFamily="34" charset="0"/>
              <a:cs typeface="Arial" panose="020B0604020202020204" pitchFamily="34" charset="0"/>
            </a:endParaRPr>
          </a:p>
          <a:p>
            <a:pPr>
              <a:buNone/>
            </a:pPr>
            <a:r>
              <a:rPr lang="en-GB" dirty="0">
                <a:latin typeface="Arial" panose="020B0604020202020204" pitchFamily="34" charset="0"/>
                <a:cs typeface="Arial" panose="020B0604020202020204" pitchFamily="34" charset="0"/>
              </a:rPr>
              <a:t>This reflects adaptation to operational context.</a:t>
            </a:r>
          </a:p>
        </p:txBody>
      </p:sp>
      <p:pic>
        <p:nvPicPr>
          <p:cNvPr id="6" name="Picture 5" descr="A green truck parked on the road&#10;&#10;AI-generated content may be incorrect.">
            <a:extLst>
              <a:ext uri="{FF2B5EF4-FFF2-40B4-BE49-F238E27FC236}">
                <a16:creationId xmlns:a16="http://schemas.microsoft.com/office/drawing/2014/main" id="{648BB0A6-DC13-35A1-1EF9-27E5FDAC81B0}"/>
              </a:ext>
            </a:extLst>
          </p:cNvPr>
          <p:cNvPicPr>
            <a:picLocks noChangeAspect="1"/>
          </p:cNvPicPr>
          <p:nvPr/>
        </p:nvPicPr>
        <p:blipFill>
          <a:blip r:embed="rId3"/>
          <a:stretch>
            <a:fillRect/>
          </a:stretch>
        </p:blipFill>
        <p:spPr>
          <a:xfrm>
            <a:off x="5801927" y="334072"/>
            <a:ext cx="2286319" cy="1648055"/>
          </a:xfrm>
          <a:prstGeom prst="rect">
            <a:avLst/>
          </a:prstGeom>
        </p:spPr>
      </p:pic>
      <p:pic>
        <p:nvPicPr>
          <p:cNvPr id="8" name="Picture 7" descr="A group of people standing in a grocery store&#10;&#10;AI-generated content may be incorrect.">
            <a:extLst>
              <a:ext uri="{FF2B5EF4-FFF2-40B4-BE49-F238E27FC236}">
                <a16:creationId xmlns:a16="http://schemas.microsoft.com/office/drawing/2014/main" id="{E9203151-BD83-4DDA-5717-CD8086434EA3}"/>
              </a:ext>
            </a:extLst>
          </p:cNvPr>
          <p:cNvPicPr>
            <a:picLocks noChangeAspect="1"/>
          </p:cNvPicPr>
          <p:nvPr/>
        </p:nvPicPr>
        <p:blipFill>
          <a:blip r:embed="rId4"/>
          <a:stretch>
            <a:fillRect/>
          </a:stretch>
        </p:blipFill>
        <p:spPr>
          <a:xfrm>
            <a:off x="7640762" y="3607276"/>
            <a:ext cx="2762636" cy="1629002"/>
          </a:xfrm>
          <a:prstGeom prst="rect">
            <a:avLst/>
          </a:prstGeom>
        </p:spPr>
      </p:pic>
    </p:spTree>
    <p:extLst>
      <p:ext uri="{BB962C8B-B14F-4D97-AF65-F5344CB8AC3E}">
        <p14:creationId xmlns:p14="http://schemas.microsoft.com/office/powerpoint/2010/main" val="1118932143"/>
      </p:ext>
    </p:extLst>
  </p:cSld>
  <p:clrMapOvr>
    <a:masterClrMapping/>
  </p:clrMapOvr>
</p:sld>
</file>

<file path=ppt/slides/slide21.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DD56468B-CCE0-4F81-A3CC-4F88F9AC6A55}"/>
            </a:ext>
          </a:extLst>
        </p:cNvPr>
        <p:cNvGrpSpPr/>
        <p:nvPr/>
      </p:nvGrpSpPr>
      <p:grpSpPr>
        <a:xfrm>
          <a:off x="0" y="0"/>
          <a:ext cx="0" cy="0"/>
          <a:chOff x="0" y="0"/>
          <a:chExt cx="0" cy="0"/>
        </a:xfrm>
      </p:grpSpPr>
      <p:pic>
        <p:nvPicPr>
          <p:cNvPr id="2" name="Picture 1" descr="A green and yellow logo&#10;&#10;AI-generated content may be incorrect.">
            <a:extLst>
              <a:ext uri="{FF2B5EF4-FFF2-40B4-BE49-F238E27FC236}">
                <a16:creationId xmlns:a16="http://schemas.microsoft.com/office/drawing/2014/main" id="{EF4A0170-C8A7-7425-995B-28B397D994A0}"/>
              </a:ext>
            </a:extLst>
          </p:cNvPr>
          <p:cNvPicPr>
            <a:picLocks noChangeAspect="1"/>
          </p:cNvPicPr>
          <p:nvPr/>
        </p:nvPicPr>
        <p:blipFill>
          <a:blip r:embed="rId2"/>
          <a:stretch>
            <a:fillRect/>
          </a:stretch>
        </p:blipFill>
        <p:spPr>
          <a:xfrm>
            <a:off x="8688288" y="382251"/>
            <a:ext cx="2791215" cy="1629002"/>
          </a:xfrm>
          <a:prstGeom prst="rect">
            <a:avLst/>
          </a:prstGeom>
        </p:spPr>
      </p:pic>
      <p:sp>
        <p:nvSpPr>
          <p:cNvPr id="4" name="TextBox 3">
            <a:extLst>
              <a:ext uri="{FF2B5EF4-FFF2-40B4-BE49-F238E27FC236}">
                <a16:creationId xmlns:a16="http://schemas.microsoft.com/office/drawing/2014/main" id="{4FB9A2AD-E91F-1FAF-97D5-3B182654DBCA}"/>
              </a:ext>
            </a:extLst>
          </p:cNvPr>
          <p:cNvSpPr txBox="1"/>
          <p:nvPr/>
        </p:nvSpPr>
        <p:spPr>
          <a:xfrm>
            <a:off x="451786" y="1196752"/>
            <a:ext cx="9432442" cy="4247317"/>
          </a:xfrm>
          <a:prstGeom prst="rect">
            <a:avLst/>
          </a:prstGeom>
          <a:noFill/>
        </p:spPr>
        <p:txBody>
          <a:bodyPr wrap="square">
            <a:spAutoFit/>
          </a:bodyPr>
          <a:lstStyle/>
          <a:p>
            <a:r>
              <a:rPr lang="en-GB" b="1" dirty="0"/>
              <a:t>EI in Practice</a:t>
            </a:r>
          </a:p>
          <a:p>
            <a:r>
              <a:rPr lang="en-GB" dirty="0"/>
              <a:t>ASDA operates in a high-pressure retail environment where managers must balance:</a:t>
            </a:r>
          </a:p>
          <a:p>
            <a:pPr marL="1200150" lvl="2" indent="-285750">
              <a:buFont typeface="Arial" panose="020B0604020202020204" pitchFamily="34" charset="0"/>
              <a:buChar char="•"/>
            </a:pPr>
            <a:r>
              <a:rPr lang="en-GB" dirty="0"/>
              <a:t>Performance targets</a:t>
            </a:r>
          </a:p>
          <a:p>
            <a:pPr marL="1200150" lvl="2" indent="-285750">
              <a:buFont typeface="Arial" panose="020B0604020202020204" pitchFamily="34" charset="0"/>
              <a:buChar char="•"/>
            </a:pPr>
            <a:r>
              <a:rPr lang="en-GB" dirty="0"/>
              <a:t>Customer service</a:t>
            </a:r>
          </a:p>
          <a:p>
            <a:pPr marL="1200150" lvl="2" indent="-285750">
              <a:buFont typeface="Arial" panose="020B0604020202020204" pitchFamily="34" charset="0"/>
              <a:buChar char="•"/>
            </a:pPr>
            <a:r>
              <a:rPr lang="en-GB" dirty="0"/>
              <a:t>Employee wellbeing</a:t>
            </a:r>
          </a:p>
          <a:p>
            <a:endParaRPr lang="en-GB" dirty="0"/>
          </a:p>
          <a:p>
            <a:r>
              <a:rPr lang="en-GB" dirty="0"/>
              <a:t>Front-line managers are required to demonstrate </a:t>
            </a:r>
            <a:r>
              <a:rPr lang="en-GB" b="1" dirty="0"/>
              <a:t>empathy and social skills</a:t>
            </a:r>
            <a:r>
              <a:rPr lang="en-GB" dirty="0"/>
              <a:t>, particularly when managing shift work, workload stress, and customer-facing conflict.</a:t>
            </a:r>
          </a:p>
          <a:p>
            <a:r>
              <a:rPr lang="en-GB" dirty="0"/>
              <a:t>Empathy is evident in:</a:t>
            </a:r>
          </a:p>
          <a:p>
            <a:pPr marL="1200150" lvl="2" indent="-285750">
              <a:buFont typeface="Arial" panose="020B0604020202020204" pitchFamily="34" charset="0"/>
              <a:buChar char="•"/>
            </a:pPr>
            <a:r>
              <a:rPr lang="en-GB" dirty="0"/>
              <a:t>Flexible scheduling conversations</a:t>
            </a:r>
          </a:p>
          <a:p>
            <a:pPr marL="1200150" lvl="2" indent="-285750">
              <a:buFont typeface="Arial" panose="020B0604020202020204" pitchFamily="34" charset="0"/>
              <a:buChar char="•"/>
            </a:pPr>
            <a:r>
              <a:rPr lang="en-GB" dirty="0"/>
              <a:t>Supporting colleagues during periods of stress</a:t>
            </a:r>
          </a:p>
          <a:p>
            <a:pPr marL="1200150" lvl="2" indent="-285750">
              <a:buFont typeface="Arial" panose="020B0604020202020204" pitchFamily="34" charset="0"/>
              <a:buChar char="•"/>
            </a:pPr>
            <a:r>
              <a:rPr lang="en-GB" dirty="0"/>
              <a:t>Managing underperformance sensitively</a:t>
            </a:r>
          </a:p>
          <a:p>
            <a:pPr lvl="2"/>
            <a:endParaRPr lang="en-GB" dirty="0"/>
          </a:p>
          <a:p>
            <a:r>
              <a:rPr lang="en-GB" dirty="0"/>
              <a:t>This aligns with Goleman’s </a:t>
            </a:r>
            <a:r>
              <a:rPr lang="en-GB" b="1" dirty="0"/>
              <a:t>empathy</a:t>
            </a:r>
            <a:r>
              <a:rPr lang="en-GB" dirty="0"/>
              <a:t> and </a:t>
            </a:r>
            <a:r>
              <a:rPr lang="en-GB" b="1" dirty="0"/>
              <a:t>social skills</a:t>
            </a:r>
            <a:r>
              <a:rPr lang="en-GB" dirty="0"/>
              <a:t> components of EI, where understanding others’ emotions improves leadership effectiveness.</a:t>
            </a:r>
          </a:p>
        </p:txBody>
      </p:sp>
    </p:spTree>
    <p:extLst>
      <p:ext uri="{BB962C8B-B14F-4D97-AF65-F5344CB8AC3E}">
        <p14:creationId xmlns:p14="http://schemas.microsoft.com/office/powerpoint/2010/main" val="292249208"/>
      </p:ext>
    </p:extLst>
  </p:cSld>
  <p:clrMapOvr>
    <a:masterClrMapping/>
  </p:clrMapOvr>
</p:sld>
</file>

<file path=ppt/slides/slide2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2" name="Picture 1" descr="A green and yellow logo&#10;&#10;AI-generated content may be incorrect.">
            <a:extLst>
              <a:ext uri="{FF2B5EF4-FFF2-40B4-BE49-F238E27FC236}">
                <a16:creationId xmlns:a16="http://schemas.microsoft.com/office/drawing/2014/main" id="{B657CAE8-BBBE-BBB4-DA52-7AC9F7670722}"/>
              </a:ext>
            </a:extLst>
          </p:cNvPr>
          <p:cNvPicPr>
            <a:picLocks noChangeAspect="1"/>
          </p:cNvPicPr>
          <p:nvPr/>
        </p:nvPicPr>
        <p:blipFill>
          <a:blip r:embed="rId2"/>
          <a:stretch>
            <a:fillRect/>
          </a:stretch>
        </p:blipFill>
        <p:spPr>
          <a:xfrm>
            <a:off x="1891878" y="508209"/>
            <a:ext cx="2791215" cy="1629002"/>
          </a:xfrm>
          <a:prstGeom prst="rect">
            <a:avLst/>
          </a:prstGeom>
        </p:spPr>
      </p:pic>
      <p:sp>
        <p:nvSpPr>
          <p:cNvPr id="4" name="TextBox 3">
            <a:extLst>
              <a:ext uri="{FF2B5EF4-FFF2-40B4-BE49-F238E27FC236}">
                <a16:creationId xmlns:a16="http://schemas.microsoft.com/office/drawing/2014/main" id="{2724FEA1-990C-664A-BA29-A7F70C904BD3}"/>
              </a:ext>
            </a:extLst>
          </p:cNvPr>
          <p:cNvSpPr txBox="1"/>
          <p:nvPr/>
        </p:nvSpPr>
        <p:spPr>
          <a:xfrm>
            <a:off x="407368" y="2137211"/>
            <a:ext cx="7315200" cy="3477875"/>
          </a:xfrm>
          <a:prstGeom prst="rect">
            <a:avLst/>
          </a:prstGeom>
          <a:noFill/>
        </p:spPr>
        <p:txBody>
          <a:bodyPr wrap="square">
            <a:spAutoFit/>
          </a:bodyPr>
          <a:lstStyle/>
          <a:p>
            <a:r>
              <a:rPr lang="en-GB" sz="2000" b="1" dirty="0"/>
              <a:t>Leadership Impact</a:t>
            </a:r>
          </a:p>
          <a:p>
            <a:r>
              <a:rPr lang="en-GB" sz="2000" dirty="0"/>
              <a:t>Emotionally intelligent managers at ASDA can:</a:t>
            </a:r>
          </a:p>
          <a:p>
            <a:pPr marL="742950" lvl="1" indent="-285750">
              <a:buFont typeface="Arial" panose="020B0604020202020204" pitchFamily="34" charset="0"/>
              <a:buChar char="•"/>
            </a:pPr>
            <a:r>
              <a:rPr lang="en-GB" sz="2000" dirty="0"/>
              <a:t>Reduce staff turnover</a:t>
            </a:r>
          </a:p>
          <a:p>
            <a:pPr marL="742950" lvl="1" indent="-285750">
              <a:buFont typeface="Arial" panose="020B0604020202020204" pitchFamily="34" charset="0"/>
              <a:buChar char="•"/>
            </a:pPr>
            <a:r>
              <a:rPr lang="en-GB" sz="2000" dirty="0"/>
              <a:t>Improve engagement and morale</a:t>
            </a:r>
          </a:p>
          <a:p>
            <a:pPr marL="742950" lvl="1" indent="-285750">
              <a:buFont typeface="Arial" panose="020B0604020202020204" pitchFamily="34" charset="0"/>
              <a:buChar char="•"/>
            </a:pPr>
            <a:r>
              <a:rPr lang="en-GB" sz="2000" dirty="0"/>
              <a:t>De-escalate customer conflict more effectively</a:t>
            </a:r>
          </a:p>
          <a:p>
            <a:r>
              <a:rPr lang="en-GB" sz="2000" b="1" dirty="0"/>
              <a:t>Critical Insight</a:t>
            </a:r>
          </a:p>
          <a:p>
            <a:r>
              <a:rPr lang="en-GB" sz="2000" dirty="0"/>
              <a:t>While EI is valuable, ASDA’s tightly controlled retail environment limits managerial discretion. This highlights an important Level 6 point: EI effectiveness is constrained by organisational structure and resources, not just individual capability.</a:t>
            </a:r>
          </a:p>
        </p:txBody>
      </p:sp>
      <p:pic>
        <p:nvPicPr>
          <p:cNvPr id="6" name="Picture 5" descr="A person holding a green basket with food in it&#10;&#10;AI-generated content may be incorrect.">
            <a:extLst>
              <a:ext uri="{FF2B5EF4-FFF2-40B4-BE49-F238E27FC236}">
                <a16:creationId xmlns:a16="http://schemas.microsoft.com/office/drawing/2014/main" id="{B398A6A7-355D-B706-2192-C12A72331D69}"/>
              </a:ext>
            </a:extLst>
          </p:cNvPr>
          <p:cNvPicPr>
            <a:picLocks noChangeAspect="1"/>
          </p:cNvPicPr>
          <p:nvPr/>
        </p:nvPicPr>
        <p:blipFill>
          <a:blip r:embed="rId3"/>
          <a:stretch>
            <a:fillRect/>
          </a:stretch>
        </p:blipFill>
        <p:spPr>
          <a:xfrm>
            <a:off x="7508911" y="431999"/>
            <a:ext cx="2800741" cy="1705213"/>
          </a:xfrm>
          <a:prstGeom prst="rect">
            <a:avLst/>
          </a:prstGeom>
        </p:spPr>
      </p:pic>
      <p:pic>
        <p:nvPicPr>
          <p:cNvPr id="8" name="Picture 7" descr="A couple of women looking at food on shelves&#10;&#10;AI-generated content may be incorrect.">
            <a:extLst>
              <a:ext uri="{FF2B5EF4-FFF2-40B4-BE49-F238E27FC236}">
                <a16:creationId xmlns:a16="http://schemas.microsoft.com/office/drawing/2014/main" id="{BD2F25C3-60AB-4FCC-41E4-C302B5BF9D5D}"/>
              </a:ext>
            </a:extLst>
          </p:cNvPr>
          <p:cNvPicPr>
            <a:picLocks noChangeAspect="1"/>
          </p:cNvPicPr>
          <p:nvPr/>
        </p:nvPicPr>
        <p:blipFill>
          <a:blip r:embed="rId4"/>
          <a:stretch>
            <a:fillRect/>
          </a:stretch>
        </p:blipFill>
        <p:spPr>
          <a:xfrm>
            <a:off x="8544272" y="2967944"/>
            <a:ext cx="2705478" cy="1752845"/>
          </a:xfrm>
          <a:prstGeom prst="rect">
            <a:avLst/>
          </a:prstGeom>
        </p:spPr>
      </p:pic>
    </p:spTree>
    <p:extLst>
      <p:ext uri="{BB962C8B-B14F-4D97-AF65-F5344CB8AC3E}">
        <p14:creationId xmlns:p14="http://schemas.microsoft.com/office/powerpoint/2010/main" val="3072154700"/>
      </p:ext>
    </p:extLst>
  </p:cSld>
  <p:clrMapOvr>
    <a:masterClrMapping/>
  </p:clrMapOvr>
</p:sld>
</file>

<file path=ppt/slides/slide2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4" name="Picture 3" descr="A close up of a logo&#10;&#10;AI-generated content may be incorrect.">
            <a:extLst>
              <a:ext uri="{FF2B5EF4-FFF2-40B4-BE49-F238E27FC236}">
                <a16:creationId xmlns:a16="http://schemas.microsoft.com/office/drawing/2014/main" id="{2FE19131-95F0-BB2E-42EF-3DEDA4688C15}"/>
              </a:ext>
            </a:extLst>
          </p:cNvPr>
          <p:cNvPicPr>
            <a:picLocks noChangeAspect="1"/>
          </p:cNvPicPr>
          <p:nvPr/>
        </p:nvPicPr>
        <p:blipFill>
          <a:blip r:embed="rId2"/>
          <a:stretch>
            <a:fillRect/>
          </a:stretch>
        </p:blipFill>
        <p:spPr>
          <a:xfrm>
            <a:off x="2495600" y="1124744"/>
            <a:ext cx="7525800" cy="4058216"/>
          </a:xfrm>
          <a:prstGeom prst="rect">
            <a:avLst/>
          </a:prstGeom>
        </p:spPr>
      </p:pic>
    </p:spTree>
    <p:extLst>
      <p:ext uri="{BB962C8B-B14F-4D97-AF65-F5344CB8AC3E}">
        <p14:creationId xmlns:p14="http://schemas.microsoft.com/office/powerpoint/2010/main" val="2171616004"/>
      </p:ext>
    </p:extLst>
  </p:cSld>
  <p:clrMapOvr>
    <a:masterClrMapping/>
  </p:clrMapOvr>
</p:sld>
</file>

<file path=ppt/slides/slide2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3" name="Picture 2" descr="A close-up of a logo&#10;&#10;AI-generated content may be incorrect.">
            <a:extLst>
              <a:ext uri="{FF2B5EF4-FFF2-40B4-BE49-F238E27FC236}">
                <a16:creationId xmlns:a16="http://schemas.microsoft.com/office/drawing/2014/main" id="{844CA356-EEF1-09B3-A5AE-C62CC1C418EA}"/>
              </a:ext>
            </a:extLst>
          </p:cNvPr>
          <p:cNvPicPr>
            <a:picLocks noChangeAspect="1"/>
          </p:cNvPicPr>
          <p:nvPr/>
        </p:nvPicPr>
        <p:blipFill>
          <a:blip r:embed="rId2"/>
          <a:stretch>
            <a:fillRect/>
          </a:stretch>
        </p:blipFill>
        <p:spPr>
          <a:xfrm>
            <a:off x="1996382" y="558724"/>
            <a:ext cx="2791215" cy="1743318"/>
          </a:xfrm>
          <a:prstGeom prst="rect">
            <a:avLst/>
          </a:prstGeom>
        </p:spPr>
      </p:pic>
      <p:sp>
        <p:nvSpPr>
          <p:cNvPr id="5" name="TextBox 4">
            <a:extLst>
              <a:ext uri="{FF2B5EF4-FFF2-40B4-BE49-F238E27FC236}">
                <a16:creationId xmlns:a16="http://schemas.microsoft.com/office/drawing/2014/main" id="{06DF8743-0E16-B4BB-DA47-579F3E6A49AB}"/>
              </a:ext>
            </a:extLst>
          </p:cNvPr>
          <p:cNvSpPr txBox="1"/>
          <p:nvPr/>
        </p:nvSpPr>
        <p:spPr>
          <a:xfrm>
            <a:off x="5019375" y="558724"/>
            <a:ext cx="5413495" cy="2308324"/>
          </a:xfrm>
          <a:prstGeom prst="rect">
            <a:avLst/>
          </a:prstGeom>
          <a:noFill/>
        </p:spPr>
        <p:txBody>
          <a:bodyPr wrap="square">
            <a:spAutoFit/>
          </a:bodyPr>
          <a:lstStyle/>
          <a:p>
            <a:r>
              <a:rPr lang="en-GB" dirty="0">
                <a:latin typeface="Arial" panose="020B0604020202020204" pitchFamily="34" charset="0"/>
                <a:cs typeface="Arial" panose="020B0604020202020204" pitchFamily="34" charset="0"/>
              </a:rPr>
              <a:t>Toyota is one of the world’s largest automotive manufacturers, operating globally with production facilities across Asia, Europe, and North America.</a:t>
            </a:r>
          </a:p>
          <a:p>
            <a:endParaRPr lang="en-GB" dirty="0">
              <a:latin typeface="Arial" panose="020B0604020202020204" pitchFamily="34" charset="0"/>
              <a:cs typeface="Arial" panose="020B0604020202020204" pitchFamily="34" charset="0"/>
            </a:endParaRPr>
          </a:p>
          <a:p>
            <a:r>
              <a:rPr lang="en-GB" dirty="0">
                <a:latin typeface="Arial" panose="020B0604020202020204" pitchFamily="34" charset="0"/>
                <a:cs typeface="Arial" panose="020B0604020202020204" pitchFamily="34" charset="0"/>
              </a:rPr>
              <a:t>Toyota is internationally recognised not only for product quality but for its distinctive management philosophy, commonly referred to as the Toyota Production System (TPS).</a:t>
            </a:r>
          </a:p>
        </p:txBody>
      </p:sp>
      <p:sp>
        <p:nvSpPr>
          <p:cNvPr id="7" name="TextBox 6">
            <a:extLst>
              <a:ext uri="{FF2B5EF4-FFF2-40B4-BE49-F238E27FC236}">
                <a16:creationId xmlns:a16="http://schemas.microsoft.com/office/drawing/2014/main" id="{980C00F7-86E3-2E43-20DF-A146EA7F3DC5}"/>
              </a:ext>
            </a:extLst>
          </p:cNvPr>
          <p:cNvSpPr txBox="1"/>
          <p:nvPr/>
        </p:nvSpPr>
        <p:spPr>
          <a:xfrm>
            <a:off x="1877756" y="3063241"/>
            <a:ext cx="8436488" cy="2118529"/>
          </a:xfrm>
          <a:prstGeom prst="rect">
            <a:avLst/>
          </a:prstGeom>
          <a:noFill/>
        </p:spPr>
        <p:txBody>
          <a:bodyPr wrap="square">
            <a:spAutoFit/>
          </a:bodyPr>
          <a:lstStyle/>
          <a:p>
            <a:pPr>
              <a:lnSpc>
                <a:spcPct val="150000"/>
              </a:lnSpc>
              <a:buNone/>
            </a:pPr>
            <a:r>
              <a:rPr lang="en-GB" dirty="0">
                <a:latin typeface="Arial" panose="020B0604020202020204" pitchFamily="34" charset="0"/>
                <a:cs typeface="Arial" panose="020B0604020202020204" pitchFamily="34" charset="0"/>
              </a:rPr>
              <a:t>The Toyota Production System is rooted in two core principles:</a:t>
            </a:r>
          </a:p>
          <a:p>
            <a:pPr lvl="1">
              <a:lnSpc>
                <a:spcPct val="150000"/>
              </a:lnSpc>
              <a:buFont typeface="+mj-lt"/>
              <a:buAutoNum type="arabicPeriod"/>
            </a:pPr>
            <a:r>
              <a:rPr lang="en-GB" dirty="0">
                <a:latin typeface="Arial" panose="020B0604020202020204" pitchFamily="34" charset="0"/>
                <a:cs typeface="Arial" panose="020B0604020202020204" pitchFamily="34" charset="0"/>
              </a:rPr>
              <a:t> Continuous Improvement (Kaizen)</a:t>
            </a:r>
          </a:p>
          <a:p>
            <a:pPr lvl="1">
              <a:lnSpc>
                <a:spcPct val="150000"/>
              </a:lnSpc>
              <a:buFont typeface="+mj-lt"/>
              <a:buAutoNum type="arabicPeriod"/>
            </a:pPr>
            <a:r>
              <a:rPr lang="en-GB" dirty="0">
                <a:latin typeface="Arial" panose="020B0604020202020204" pitchFamily="34" charset="0"/>
                <a:cs typeface="Arial" panose="020B0604020202020204" pitchFamily="34" charset="0"/>
              </a:rPr>
              <a:t> Respect for People</a:t>
            </a:r>
          </a:p>
          <a:p>
            <a:pPr>
              <a:lnSpc>
                <a:spcPct val="150000"/>
              </a:lnSpc>
              <a:buNone/>
            </a:pPr>
            <a:r>
              <a:rPr lang="en-GB" dirty="0">
                <a:latin typeface="Arial" panose="020B0604020202020204" pitchFamily="34" charset="0"/>
                <a:cs typeface="Arial" panose="020B0604020202020204" pitchFamily="34" charset="0"/>
              </a:rPr>
              <a:t>These principles combine elements of scientific management, human relations theory, and systems thinking, illustrating a hybrid management approach.</a:t>
            </a:r>
          </a:p>
        </p:txBody>
      </p:sp>
    </p:spTree>
    <p:extLst>
      <p:ext uri="{BB962C8B-B14F-4D97-AF65-F5344CB8AC3E}">
        <p14:creationId xmlns:p14="http://schemas.microsoft.com/office/powerpoint/2010/main" val="2241821582"/>
      </p:ext>
    </p:extLst>
  </p:cSld>
  <p:clrMapOvr>
    <a:masterClrMapping/>
  </p:clrMapOvr>
</p:sld>
</file>

<file path=ppt/slides/slide25.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F26DDABD-7309-4F43-7478-3823C8039915}"/>
            </a:ext>
          </a:extLst>
        </p:cNvPr>
        <p:cNvGrpSpPr/>
        <p:nvPr/>
      </p:nvGrpSpPr>
      <p:grpSpPr>
        <a:xfrm>
          <a:off x="0" y="0"/>
          <a:ext cx="0" cy="0"/>
          <a:chOff x="0" y="0"/>
          <a:chExt cx="0" cy="0"/>
        </a:xfrm>
      </p:grpSpPr>
      <p:pic>
        <p:nvPicPr>
          <p:cNvPr id="3" name="Picture 2" descr="A close-up of a logo&#10;&#10;AI-generated content may be incorrect.">
            <a:extLst>
              <a:ext uri="{FF2B5EF4-FFF2-40B4-BE49-F238E27FC236}">
                <a16:creationId xmlns:a16="http://schemas.microsoft.com/office/drawing/2014/main" id="{1FB80A47-0AD5-751B-2F5C-03D83CA93A6B}"/>
              </a:ext>
            </a:extLst>
          </p:cNvPr>
          <p:cNvPicPr>
            <a:picLocks noChangeAspect="1"/>
          </p:cNvPicPr>
          <p:nvPr/>
        </p:nvPicPr>
        <p:blipFill>
          <a:blip r:embed="rId2"/>
          <a:stretch>
            <a:fillRect/>
          </a:stretch>
        </p:blipFill>
        <p:spPr>
          <a:xfrm>
            <a:off x="7523030" y="558724"/>
            <a:ext cx="2791215" cy="1743318"/>
          </a:xfrm>
          <a:prstGeom prst="rect">
            <a:avLst/>
          </a:prstGeom>
        </p:spPr>
      </p:pic>
      <p:sp>
        <p:nvSpPr>
          <p:cNvPr id="7" name="TextBox 6">
            <a:extLst>
              <a:ext uri="{FF2B5EF4-FFF2-40B4-BE49-F238E27FC236}">
                <a16:creationId xmlns:a16="http://schemas.microsoft.com/office/drawing/2014/main" id="{FE658490-230B-E6A2-252B-918E0795E13E}"/>
              </a:ext>
            </a:extLst>
          </p:cNvPr>
          <p:cNvSpPr txBox="1"/>
          <p:nvPr/>
        </p:nvSpPr>
        <p:spPr>
          <a:xfrm>
            <a:off x="2309889" y="450670"/>
            <a:ext cx="8436488" cy="1305101"/>
          </a:xfrm>
          <a:prstGeom prst="rect">
            <a:avLst/>
          </a:prstGeom>
          <a:noFill/>
        </p:spPr>
        <p:txBody>
          <a:bodyPr wrap="square">
            <a:spAutoFit/>
          </a:bodyPr>
          <a:lstStyle/>
          <a:p>
            <a:pPr>
              <a:lnSpc>
                <a:spcPct val="150000"/>
              </a:lnSpc>
              <a:buNone/>
            </a:pPr>
            <a:r>
              <a:rPr lang="en-GB" sz="2800" b="1" dirty="0"/>
              <a:t>Scientific Management </a:t>
            </a:r>
          </a:p>
          <a:p>
            <a:pPr>
              <a:lnSpc>
                <a:spcPct val="150000"/>
              </a:lnSpc>
              <a:buNone/>
            </a:pPr>
            <a:r>
              <a:rPr lang="en-GB" sz="2800" b="1" dirty="0"/>
              <a:t>(Modern Interpretation)</a:t>
            </a:r>
          </a:p>
        </p:txBody>
      </p:sp>
      <p:sp>
        <p:nvSpPr>
          <p:cNvPr id="4" name="TextBox 3">
            <a:extLst>
              <a:ext uri="{FF2B5EF4-FFF2-40B4-BE49-F238E27FC236}">
                <a16:creationId xmlns:a16="http://schemas.microsoft.com/office/drawing/2014/main" id="{BD0E8DCC-F85E-4280-D59A-48995D9411F9}"/>
              </a:ext>
            </a:extLst>
          </p:cNvPr>
          <p:cNvSpPr txBox="1"/>
          <p:nvPr/>
        </p:nvSpPr>
        <p:spPr>
          <a:xfrm>
            <a:off x="1877757" y="2302042"/>
            <a:ext cx="6407331" cy="1754326"/>
          </a:xfrm>
          <a:prstGeom prst="rect">
            <a:avLst/>
          </a:prstGeom>
          <a:noFill/>
        </p:spPr>
        <p:txBody>
          <a:bodyPr wrap="square">
            <a:spAutoFit/>
          </a:bodyPr>
          <a:lstStyle/>
          <a:p>
            <a:r>
              <a:rPr lang="en-GB" dirty="0">
                <a:latin typeface="Arial" panose="020B0604020202020204" pitchFamily="34" charset="0"/>
                <a:cs typeface="Arial" panose="020B0604020202020204" pitchFamily="34" charset="0"/>
              </a:rPr>
              <a:t>Toyota uses standardised work procedures, time management, and performance measurement. All features associated with Taylor’s scientific management. </a:t>
            </a:r>
          </a:p>
          <a:p>
            <a:endParaRPr lang="en-GB" dirty="0">
              <a:latin typeface="Arial" panose="020B0604020202020204" pitchFamily="34" charset="0"/>
              <a:cs typeface="Arial" panose="020B0604020202020204" pitchFamily="34" charset="0"/>
            </a:endParaRPr>
          </a:p>
          <a:p>
            <a:r>
              <a:rPr lang="en-GB" dirty="0">
                <a:latin typeface="Arial" panose="020B0604020202020204" pitchFamily="34" charset="0"/>
                <a:cs typeface="Arial" panose="020B0604020202020204" pitchFamily="34" charset="0"/>
              </a:rPr>
              <a:t>However, unlike classical approaches, Toyota encourages employees to challenge and improve these standards.</a:t>
            </a:r>
          </a:p>
        </p:txBody>
      </p:sp>
      <p:sp>
        <p:nvSpPr>
          <p:cNvPr id="8" name="TextBox 7">
            <a:extLst>
              <a:ext uri="{FF2B5EF4-FFF2-40B4-BE49-F238E27FC236}">
                <a16:creationId xmlns:a16="http://schemas.microsoft.com/office/drawing/2014/main" id="{38D15C1F-4AEF-4424-16B9-BA9CDA3A6408}"/>
              </a:ext>
            </a:extLst>
          </p:cNvPr>
          <p:cNvSpPr txBox="1"/>
          <p:nvPr/>
        </p:nvSpPr>
        <p:spPr>
          <a:xfrm>
            <a:off x="2157548" y="4602641"/>
            <a:ext cx="7269481" cy="646331"/>
          </a:xfrm>
          <a:prstGeom prst="rect">
            <a:avLst/>
          </a:prstGeom>
          <a:noFill/>
        </p:spPr>
        <p:txBody>
          <a:bodyPr wrap="square">
            <a:spAutoFit/>
          </a:bodyPr>
          <a:lstStyle/>
          <a:p>
            <a:r>
              <a:rPr lang="en-GB" dirty="0">
                <a:latin typeface="Arial" panose="020B0604020202020204" pitchFamily="34" charset="0"/>
                <a:cs typeface="Arial" panose="020B0604020202020204" pitchFamily="34" charset="0"/>
              </a:rPr>
              <a:t>Toyota modernises scientific management by embedding worker participation, rather than enforcing top-down control.</a:t>
            </a:r>
          </a:p>
        </p:txBody>
      </p:sp>
    </p:spTree>
    <p:extLst>
      <p:ext uri="{BB962C8B-B14F-4D97-AF65-F5344CB8AC3E}">
        <p14:creationId xmlns:p14="http://schemas.microsoft.com/office/powerpoint/2010/main" val="168300343"/>
      </p:ext>
    </p:extLst>
  </p:cSld>
  <p:clrMapOvr>
    <a:masterClrMapping/>
  </p:clrMapOvr>
</p:sld>
</file>

<file path=ppt/slides/slide26.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A78F7B5D-DD2F-58D9-CE50-71B2DFFECFFE}"/>
            </a:ext>
          </a:extLst>
        </p:cNvPr>
        <p:cNvGrpSpPr/>
        <p:nvPr/>
      </p:nvGrpSpPr>
      <p:grpSpPr>
        <a:xfrm>
          <a:off x="0" y="0"/>
          <a:ext cx="0" cy="0"/>
          <a:chOff x="0" y="0"/>
          <a:chExt cx="0" cy="0"/>
        </a:xfrm>
      </p:grpSpPr>
      <p:pic>
        <p:nvPicPr>
          <p:cNvPr id="3" name="Picture 2" descr="A close-up of a logo&#10;&#10;AI-generated content may be incorrect.">
            <a:extLst>
              <a:ext uri="{FF2B5EF4-FFF2-40B4-BE49-F238E27FC236}">
                <a16:creationId xmlns:a16="http://schemas.microsoft.com/office/drawing/2014/main" id="{D5AFB1D5-0376-5E1B-AECA-353B488BA213}"/>
              </a:ext>
            </a:extLst>
          </p:cNvPr>
          <p:cNvPicPr>
            <a:picLocks noChangeAspect="1"/>
          </p:cNvPicPr>
          <p:nvPr/>
        </p:nvPicPr>
        <p:blipFill>
          <a:blip r:embed="rId2"/>
          <a:stretch>
            <a:fillRect/>
          </a:stretch>
        </p:blipFill>
        <p:spPr>
          <a:xfrm>
            <a:off x="7523030" y="558724"/>
            <a:ext cx="2791215" cy="1743318"/>
          </a:xfrm>
          <a:prstGeom prst="rect">
            <a:avLst/>
          </a:prstGeom>
        </p:spPr>
      </p:pic>
      <p:sp>
        <p:nvSpPr>
          <p:cNvPr id="7" name="TextBox 6">
            <a:extLst>
              <a:ext uri="{FF2B5EF4-FFF2-40B4-BE49-F238E27FC236}">
                <a16:creationId xmlns:a16="http://schemas.microsoft.com/office/drawing/2014/main" id="{15047569-473B-7BA5-8B04-A84628DF1286}"/>
              </a:ext>
            </a:extLst>
          </p:cNvPr>
          <p:cNvSpPr txBox="1"/>
          <p:nvPr/>
        </p:nvSpPr>
        <p:spPr>
          <a:xfrm>
            <a:off x="1877756" y="200356"/>
            <a:ext cx="8436488" cy="658770"/>
          </a:xfrm>
          <a:prstGeom prst="rect">
            <a:avLst/>
          </a:prstGeom>
          <a:noFill/>
        </p:spPr>
        <p:txBody>
          <a:bodyPr wrap="square">
            <a:spAutoFit/>
          </a:bodyPr>
          <a:lstStyle/>
          <a:p>
            <a:pPr>
              <a:lnSpc>
                <a:spcPct val="150000"/>
              </a:lnSpc>
              <a:buNone/>
            </a:pPr>
            <a:r>
              <a:rPr lang="en-GB" sz="2800" b="1" dirty="0"/>
              <a:t>Human Relations Management</a:t>
            </a:r>
          </a:p>
        </p:txBody>
      </p:sp>
      <p:sp>
        <p:nvSpPr>
          <p:cNvPr id="4" name="TextBox 3">
            <a:extLst>
              <a:ext uri="{FF2B5EF4-FFF2-40B4-BE49-F238E27FC236}">
                <a16:creationId xmlns:a16="http://schemas.microsoft.com/office/drawing/2014/main" id="{59D7E198-0E30-18CC-0DC6-A9700F226ABC}"/>
              </a:ext>
            </a:extLst>
          </p:cNvPr>
          <p:cNvSpPr txBox="1"/>
          <p:nvPr/>
        </p:nvSpPr>
        <p:spPr>
          <a:xfrm>
            <a:off x="1786317" y="1090750"/>
            <a:ext cx="6407331" cy="3139321"/>
          </a:xfrm>
          <a:prstGeom prst="rect">
            <a:avLst/>
          </a:prstGeom>
          <a:noFill/>
        </p:spPr>
        <p:txBody>
          <a:bodyPr wrap="square">
            <a:spAutoFit/>
          </a:bodyPr>
          <a:lstStyle/>
          <a:p>
            <a:r>
              <a:rPr lang="en-GB" dirty="0"/>
              <a:t>Toyota’s leadership approach is often described as:</a:t>
            </a:r>
          </a:p>
          <a:p>
            <a:pPr marL="285750" indent="-285750">
              <a:buFont typeface="Arial" panose="020B0604020202020204" pitchFamily="34" charset="0"/>
              <a:buChar char="•"/>
            </a:pPr>
            <a:r>
              <a:rPr lang="en-GB" dirty="0"/>
              <a:t>Participative</a:t>
            </a:r>
          </a:p>
          <a:p>
            <a:pPr marL="285750" indent="-285750">
              <a:buFont typeface="Arial" panose="020B0604020202020204" pitchFamily="34" charset="0"/>
              <a:buChar char="•"/>
            </a:pPr>
            <a:r>
              <a:rPr lang="en-GB" dirty="0"/>
              <a:t>Long-term oriented</a:t>
            </a:r>
          </a:p>
          <a:p>
            <a:pPr marL="285750" indent="-285750">
              <a:buFont typeface="Arial" panose="020B0604020202020204" pitchFamily="34" charset="0"/>
              <a:buChar char="•"/>
            </a:pPr>
            <a:r>
              <a:rPr lang="en-GB" dirty="0"/>
              <a:t>Development-focused</a:t>
            </a:r>
          </a:p>
          <a:p>
            <a:endParaRPr lang="en-GB" dirty="0"/>
          </a:p>
          <a:p>
            <a:r>
              <a:rPr lang="en-GB" dirty="0"/>
              <a:t>Managers are expected to:</a:t>
            </a:r>
          </a:p>
          <a:p>
            <a:pPr marL="285750" indent="-285750">
              <a:buFont typeface="Arial" panose="020B0604020202020204" pitchFamily="34" charset="0"/>
              <a:buChar char="•"/>
            </a:pPr>
            <a:r>
              <a:rPr lang="en-GB" dirty="0"/>
              <a:t>Spend time on the shop floor (</a:t>
            </a:r>
            <a:r>
              <a:rPr lang="en-GB" i="1" dirty="0" err="1"/>
              <a:t>genchi</a:t>
            </a:r>
            <a:r>
              <a:rPr lang="en-GB" i="1" dirty="0"/>
              <a:t> </a:t>
            </a:r>
            <a:r>
              <a:rPr lang="en-GB" i="1" dirty="0" err="1"/>
              <a:t>genbutsu</a:t>
            </a:r>
            <a:r>
              <a:rPr lang="en-GB" dirty="0"/>
              <a:t> – “go and see”)</a:t>
            </a:r>
          </a:p>
          <a:p>
            <a:pPr marL="285750" indent="-285750">
              <a:buFont typeface="Arial" panose="020B0604020202020204" pitchFamily="34" charset="0"/>
              <a:buChar char="•"/>
            </a:pPr>
            <a:r>
              <a:rPr lang="en-GB" dirty="0"/>
              <a:t>Develop employees’ problem-solving skills</a:t>
            </a:r>
          </a:p>
          <a:p>
            <a:pPr marL="285750" indent="-285750">
              <a:buFont typeface="Arial" panose="020B0604020202020204" pitchFamily="34" charset="0"/>
              <a:buChar char="•"/>
            </a:pPr>
            <a:r>
              <a:rPr lang="en-GB" dirty="0"/>
              <a:t>Act as coaches rather than controllers</a:t>
            </a:r>
          </a:p>
          <a:p>
            <a:endParaRPr lang="en-GB" dirty="0">
              <a:latin typeface="Arial" panose="020B0604020202020204" pitchFamily="34" charset="0"/>
              <a:cs typeface="Arial" panose="020B0604020202020204" pitchFamily="34" charset="0"/>
            </a:endParaRPr>
          </a:p>
        </p:txBody>
      </p:sp>
      <p:sp>
        <p:nvSpPr>
          <p:cNvPr id="5" name="TextBox 4">
            <a:extLst>
              <a:ext uri="{FF2B5EF4-FFF2-40B4-BE49-F238E27FC236}">
                <a16:creationId xmlns:a16="http://schemas.microsoft.com/office/drawing/2014/main" id="{743D64CD-A75B-FF66-79A9-4E39A38B3B9F}"/>
              </a:ext>
            </a:extLst>
          </p:cNvPr>
          <p:cNvSpPr txBox="1"/>
          <p:nvPr/>
        </p:nvSpPr>
        <p:spPr>
          <a:xfrm>
            <a:off x="1786316" y="4230071"/>
            <a:ext cx="9507642" cy="1200329"/>
          </a:xfrm>
          <a:prstGeom prst="rect">
            <a:avLst/>
          </a:prstGeom>
          <a:noFill/>
        </p:spPr>
        <p:txBody>
          <a:bodyPr wrap="square">
            <a:spAutoFit/>
          </a:bodyPr>
          <a:lstStyle/>
          <a:p>
            <a:pPr>
              <a:buNone/>
            </a:pPr>
            <a:r>
              <a:rPr lang="en-GB" dirty="0"/>
              <a:t>Toyota encourages employee participation through:</a:t>
            </a:r>
          </a:p>
          <a:p>
            <a:pPr marL="742950" lvl="1" indent="-285750">
              <a:buFont typeface="Arial" panose="020B0604020202020204" pitchFamily="34" charset="0"/>
              <a:buChar char="•"/>
            </a:pPr>
            <a:r>
              <a:rPr lang="en-GB" dirty="0"/>
              <a:t>Suggestion systems</a:t>
            </a:r>
          </a:p>
          <a:p>
            <a:pPr marL="742950" lvl="1" indent="-285750">
              <a:buFont typeface="Arial" panose="020B0604020202020204" pitchFamily="34" charset="0"/>
              <a:buChar char="•"/>
            </a:pPr>
            <a:r>
              <a:rPr lang="en-GB" dirty="0"/>
              <a:t>Team-based problem solving</a:t>
            </a:r>
          </a:p>
          <a:p>
            <a:pPr marL="742950" lvl="1" indent="-285750">
              <a:buFont typeface="Arial" panose="020B0604020202020204" pitchFamily="34" charset="0"/>
              <a:buChar char="•"/>
            </a:pPr>
            <a:r>
              <a:rPr lang="en-GB" dirty="0"/>
              <a:t>Continuous learning</a:t>
            </a:r>
          </a:p>
        </p:txBody>
      </p:sp>
      <p:sp>
        <p:nvSpPr>
          <p:cNvPr id="9" name="TextBox 8">
            <a:extLst>
              <a:ext uri="{FF2B5EF4-FFF2-40B4-BE49-F238E27FC236}">
                <a16:creationId xmlns:a16="http://schemas.microsoft.com/office/drawing/2014/main" id="{149920C5-BA17-F10D-4802-DEC0D32D7B06}"/>
              </a:ext>
            </a:extLst>
          </p:cNvPr>
          <p:cNvSpPr txBox="1"/>
          <p:nvPr/>
        </p:nvSpPr>
        <p:spPr>
          <a:xfrm>
            <a:off x="7991480" y="3067145"/>
            <a:ext cx="2559262" cy="1634490"/>
          </a:xfrm>
          <a:prstGeom prst="roundRect">
            <a:avLst/>
          </a:prstGeom>
          <a:noFill/>
          <a:ln>
            <a:solidFill>
              <a:schemeClr val="tx2"/>
            </a:solidFill>
          </a:ln>
        </p:spPr>
        <p:txBody>
          <a:bodyPr wrap="square">
            <a:spAutoFit/>
          </a:bodyPr>
          <a:lstStyle/>
          <a:p>
            <a:pPr algn="ctr"/>
            <a:r>
              <a:rPr lang="en-GB" dirty="0"/>
              <a:t>Toyota promotes empowerment, but within clearly defined organisational boundaries.</a:t>
            </a:r>
          </a:p>
        </p:txBody>
      </p:sp>
      <p:pic>
        <p:nvPicPr>
          <p:cNvPr id="11" name="Picture 10" descr="A group of people standing in front of a building&#10;&#10;AI-generated content may be incorrect.">
            <a:extLst>
              <a:ext uri="{FF2B5EF4-FFF2-40B4-BE49-F238E27FC236}">
                <a16:creationId xmlns:a16="http://schemas.microsoft.com/office/drawing/2014/main" id="{D31CBCEA-F471-6E88-61F8-DD770006E57E}"/>
              </a:ext>
            </a:extLst>
          </p:cNvPr>
          <p:cNvPicPr>
            <a:picLocks noChangeAspect="1"/>
          </p:cNvPicPr>
          <p:nvPr/>
        </p:nvPicPr>
        <p:blipFill>
          <a:blip r:embed="rId3"/>
          <a:stretch>
            <a:fillRect/>
          </a:stretch>
        </p:blipFill>
        <p:spPr>
          <a:xfrm>
            <a:off x="8193647" y="5135796"/>
            <a:ext cx="2086266" cy="1457528"/>
          </a:xfrm>
          <a:prstGeom prst="rect">
            <a:avLst/>
          </a:prstGeom>
        </p:spPr>
      </p:pic>
    </p:spTree>
    <p:extLst>
      <p:ext uri="{BB962C8B-B14F-4D97-AF65-F5344CB8AC3E}">
        <p14:creationId xmlns:p14="http://schemas.microsoft.com/office/powerpoint/2010/main" val="3722567169"/>
      </p:ext>
    </p:extLst>
  </p:cSld>
  <p:clrMapOvr>
    <a:masterClrMapping/>
  </p:clrMapOvr>
</p:sld>
</file>

<file path=ppt/slides/slide27.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D885BC67-75B2-6088-7E58-DEFC1988CC13}"/>
            </a:ext>
          </a:extLst>
        </p:cNvPr>
        <p:cNvGrpSpPr/>
        <p:nvPr/>
      </p:nvGrpSpPr>
      <p:grpSpPr>
        <a:xfrm>
          <a:off x="0" y="0"/>
          <a:ext cx="0" cy="0"/>
          <a:chOff x="0" y="0"/>
          <a:chExt cx="0" cy="0"/>
        </a:xfrm>
      </p:grpSpPr>
      <p:pic>
        <p:nvPicPr>
          <p:cNvPr id="3" name="Picture 2" descr="A close-up of a logo&#10;&#10;AI-generated content may be incorrect.">
            <a:extLst>
              <a:ext uri="{FF2B5EF4-FFF2-40B4-BE49-F238E27FC236}">
                <a16:creationId xmlns:a16="http://schemas.microsoft.com/office/drawing/2014/main" id="{9343AA96-33A1-28A5-721E-C4542EC0289B}"/>
              </a:ext>
            </a:extLst>
          </p:cNvPr>
          <p:cNvPicPr>
            <a:picLocks noChangeAspect="1"/>
          </p:cNvPicPr>
          <p:nvPr/>
        </p:nvPicPr>
        <p:blipFill>
          <a:blip r:embed="rId2"/>
          <a:stretch>
            <a:fillRect/>
          </a:stretch>
        </p:blipFill>
        <p:spPr>
          <a:xfrm>
            <a:off x="7523030" y="558724"/>
            <a:ext cx="2791215" cy="1743318"/>
          </a:xfrm>
          <a:prstGeom prst="rect">
            <a:avLst/>
          </a:prstGeom>
        </p:spPr>
      </p:pic>
      <p:sp>
        <p:nvSpPr>
          <p:cNvPr id="7" name="TextBox 6">
            <a:extLst>
              <a:ext uri="{FF2B5EF4-FFF2-40B4-BE49-F238E27FC236}">
                <a16:creationId xmlns:a16="http://schemas.microsoft.com/office/drawing/2014/main" id="{0A086AC0-1E04-D022-0F0B-277634231C84}"/>
              </a:ext>
            </a:extLst>
          </p:cNvPr>
          <p:cNvSpPr txBox="1"/>
          <p:nvPr/>
        </p:nvSpPr>
        <p:spPr>
          <a:xfrm>
            <a:off x="1877756" y="200356"/>
            <a:ext cx="8436488" cy="658770"/>
          </a:xfrm>
          <a:prstGeom prst="rect">
            <a:avLst/>
          </a:prstGeom>
          <a:noFill/>
        </p:spPr>
        <p:txBody>
          <a:bodyPr wrap="square">
            <a:spAutoFit/>
          </a:bodyPr>
          <a:lstStyle/>
          <a:p>
            <a:pPr>
              <a:lnSpc>
                <a:spcPct val="150000"/>
              </a:lnSpc>
              <a:buNone/>
            </a:pPr>
            <a:r>
              <a:rPr lang="en-GB" sz="2800" b="1" dirty="0"/>
              <a:t>Systems Theory</a:t>
            </a:r>
          </a:p>
        </p:txBody>
      </p:sp>
      <p:sp>
        <p:nvSpPr>
          <p:cNvPr id="6" name="TextBox 5">
            <a:extLst>
              <a:ext uri="{FF2B5EF4-FFF2-40B4-BE49-F238E27FC236}">
                <a16:creationId xmlns:a16="http://schemas.microsoft.com/office/drawing/2014/main" id="{DA4DDCD1-8654-BC66-798C-C73529FC2939}"/>
              </a:ext>
            </a:extLst>
          </p:cNvPr>
          <p:cNvSpPr txBox="1"/>
          <p:nvPr/>
        </p:nvSpPr>
        <p:spPr>
          <a:xfrm>
            <a:off x="1877756" y="1305343"/>
            <a:ext cx="6935318" cy="3139321"/>
          </a:xfrm>
          <a:prstGeom prst="rect">
            <a:avLst/>
          </a:prstGeom>
          <a:noFill/>
        </p:spPr>
        <p:txBody>
          <a:bodyPr wrap="square">
            <a:spAutoFit/>
          </a:bodyPr>
          <a:lstStyle/>
          <a:p>
            <a:pPr>
              <a:buNone/>
            </a:pPr>
            <a:r>
              <a:rPr lang="en-GB" dirty="0">
                <a:latin typeface="Arial" panose="020B0604020202020204" pitchFamily="34" charset="0"/>
                <a:cs typeface="Arial" panose="020B0604020202020204" pitchFamily="34" charset="0"/>
              </a:rPr>
              <a:t>Toyota operates as a complex global system, integrating:</a:t>
            </a:r>
          </a:p>
          <a:p>
            <a:pPr marL="1200150" lvl="2" indent="-285750">
              <a:buFont typeface="Arial" panose="020B0604020202020204" pitchFamily="34" charset="0"/>
              <a:buChar char="•"/>
            </a:pPr>
            <a:r>
              <a:rPr lang="en-GB" dirty="0">
                <a:latin typeface="Arial" panose="020B0604020202020204" pitchFamily="34" charset="0"/>
                <a:cs typeface="Arial" panose="020B0604020202020204" pitchFamily="34" charset="0"/>
              </a:rPr>
              <a:t>Suppliers</a:t>
            </a:r>
          </a:p>
          <a:p>
            <a:pPr marL="1200150" lvl="2" indent="-285750">
              <a:buFont typeface="Arial" panose="020B0604020202020204" pitchFamily="34" charset="0"/>
              <a:buChar char="•"/>
            </a:pPr>
            <a:r>
              <a:rPr lang="en-GB" dirty="0">
                <a:latin typeface="Arial" panose="020B0604020202020204" pitchFamily="34" charset="0"/>
                <a:cs typeface="Arial" panose="020B0604020202020204" pitchFamily="34" charset="0"/>
              </a:rPr>
              <a:t>Manufacturing plants</a:t>
            </a:r>
          </a:p>
          <a:p>
            <a:pPr marL="1200150" lvl="2" indent="-285750">
              <a:buFont typeface="Arial" panose="020B0604020202020204" pitchFamily="34" charset="0"/>
              <a:buChar char="•"/>
            </a:pPr>
            <a:r>
              <a:rPr lang="en-GB" dirty="0">
                <a:latin typeface="Arial" panose="020B0604020202020204" pitchFamily="34" charset="0"/>
                <a:cs typeface="Arial" panose="020B0604020202020204" pitchFamily="34" charset="0"/>
              </a:rPr>
              <a:t>Logistics networks</a:t>
            </a:r>
          </a:p>
          <a:p>
            <a:pPr marL="1200150" lvl="2" indent="-285750">
              <a:buFont typeface="Arial" panose="020B0604020202020204" pitchFamily="34" charset="0"/>
              <a:buChar char="•"/>
            </a:pPr>
            <a:r>
              <a:rPr lang="en-GB" dirty="0">
                <a:latin typeface="Arial" panose="020B0604020202020204" pitchFamily="34" charset="0"/>
                <a:cs typeface="Arial" panose="020B0604020202020204" pitchFamily="34" charset="0"/>
              </a:rPr>
              <a:t>Customers</a:t>
            </a:r>
          </a:p>
          <a:p>
            <a:pPr lvl="2"/>
            <a:endParaRPr lang="en-GB" dirty="0">
              <a:latin typeface="Arial" panose="020B0604020202020204" pitchFamily="34" charset="0"/>
              <a:cs typeface="Arial" panose="020B0604020202020204" pitchFamily="34" charset="0"/>
            </a:endParaRPr>
          </a:p>
          <a:p>
            <a:pPr>
              <a:buNone/>
            </a:pPr>
            <a:r>
              <a:rPr lang="en-GB" dirty="0">
                <a:latin typeface="Arial" panose="020B0604020202020204" pitchFamily="34" charset="0"/>
                <a:cs typeface="Arial" panose="020B0604020202020204" pitchFamily="34" charset="0"/>
              </a:rPr>
              <a:t>Systems thinking allows Toyota to:</a:t>
            </a:r>
          </a:p>
          <a:p>
            <a:pPr marL="1200150" lvl="2" indent="-285750">
              <a:buFont typeface="Arial" panose="020B0604020202020204" pitchFamily="34" charset="0"/>
              <a:buChar char="•"/>
            </a:pPr>
            <a:r>
              <a:rPr lang="en-GB" dirty="0">
                <a:latin typeface="Arial" panose="020B0604020202020204" pitchFamily="34" charset="0"/>
                <a:cs typeface="Arial" panose="020B0604020202020204" pitchFamily="34" charset="0"/>
              </a:rPr>
              <a:t>Anticipate disruptions</a:t>
            </a:r>
          </a:p>
          <a:p>
            <a:pPr marL="1200150" lvl="2" indent="-285750">
              <a:buFont typeface="Arial" panose="020B0604020202020204" pitchFamily="34" charset="0"/>
              <a:buChar char="•"/>
            </a:pPr>
            <a:r>
              <a:rPr lang="en-GB" dirty="0">
                <a:latin typeface="Arial" panose="020B0604020202020204" pitchFamily="34" charset="0"/>
                <a:cs typeface="Arial" panose="020B0604020202020204" pitchFamily="34" charset="0"/>
              </a:rPr>
              <a:t>Improve quality control</a:t>
            </a:r>
          </a:p>
          <a:p>
            <a:pPr marL="1200150" lvl="2" indent="-285750">
              <a:buFont typeface="Arial" panose="020B0604020202020204" pitchFamily="34" charset="0"/>
              <a:buChar char="•"/>
            </a:pPr>
            <a:r>
              <a:rPr lang="en-GB" dirty="0">
                <a:latin typeface="Arial" panose="020B0604020202020204" pitchFamily="34" charset="0"/>
                <a:cs typeface="Arial" panose="020B0604020202020204" pitchFamily="34" charset="0"/>
              </a:rPr>
              <a:t>Maintain consistency across regions</a:t>
            </a:r>
          </a:p>
          <a:p>
            <a:pPr marL="1200150" lvl="2" indent="-285750">
              <a:buFont typeface="Arial" panose="020B0604020202020204" pitchFamily="34" charset="0"/>
              <a:buChar char="•"/>
            </a:pPr>
            <a:endParaRPr lang="en-GB" dirty="0">
              <a:latin typeface="Arial" panose="020B0604020202020204" pitchFamily="34" charset="0"/>
              <a:cs typeface="Arial" panose="020B0604020202020204" pitchFamily="34" charset="0"/>
            </a:endParaRPr>
          </a:p>
        </p:txBody>
      </p:sp>
      <p:sp>
        <p:nvSpPr>
          <p:cNvPr id="10" name="TextBox 9">
            <a:extLst>
              <a:ext uri="{FF2B5EF4-FFF2-40B4-BE49-F238E27FC236}">
                <a16:creationId xmlns:a16="http://schemas.microsoft.com/office/drawing/2014/main" id="{8CC4DB08-60F9-77A8-93C9-7A3B0EA03EAD}"/>
              </a:ext>
            </a:extLst>
          </p:cNvPr>
          <p:cNvSpPr txBox="1"/>
          <p:nvPr/>
        </p:nvSpPr>
        <p:spPr>
          <a:xfrm>
            <a:off x="1877757" y="4555959"/>
            <a:ext cx="8160049" cy="1021556"/>
          </a:xfrm>
          <a:prstGeom prst="roundRect">
            <a:avLst/>
          </a:prstGeom>
          <a:noFill/>
          <a:ln w="38100">
            <a:solidFill>
              <a:schemeClr val="tx2"/>
            </a:solidFill>
          </a:ln>
        </p:spPr>
        <p:txBody>
          <a:bodyPr wrap="square">
            <a:spAutoFit/>
          </a:bodyPr>
          <a:lstStyle/>
          <a:p>
            <a:pPr>
              <a:buNone/>
            </a:pPr>
            <a:r>
              <a:rPr lang="en-GB" dirty="0">
                <a:latin typeface="Arial" panose="020B0604020202020204" pitchFamily="34" charset="0"/>
                <a:cs typeface="Arial" panose="020B0604020202020204" pitchFamily="34" charset="0"/>
              </a:rPr>
              <a:t>However, the 2010–2011 recall crisis revealed weaknesses in Toyota’s global communication and feedback systems, illustrating that even highly sophisticated systems can fail.</a:t>
            </a:r>
          </a:p>
        </p:txBody>
      </p:sp>
      <p:pic>
        <p:nvPicPr>
          <p:cNvPr id="12" name="Picture 11" descr="A person working on a car&#10;&#10;AI-generated content may be incorrect.">
            <a:extLst>
              <a:ext uri="{FF2B5EF4-FFF2-40B4-BE49-F238E27FC236}">
                <a16:creationId xmlns:a16="http://schemas.microsoft.com/office/drawing/2014/main" id="{BFA0B2C0-7AE8-E986-086E-E4F9C92FFDCE}"/>
              </a:ext>
            </a:extLst>
          </p:cNvPr>
          <p:cNvPicPr>
            <a:picLocks noChangeAspect="1"/>
          </p:cNvPicPr>
          <p:nvPr/>
        </p:nvPicPr>
        <p:blipFill>
          <a:blip r:embed="rId3"/>
          <a:stretch>
            <a:fillRect/>
          </a:stretch>
        </p:blipFill>
        <p:spPr>
          <a:xfrm>
            <a:off x="7474625" y="2660410"/>
            <a:ext cx="2676899" cy="1724266"/>
          </a:xfrm>
          <a:prstGeom prst="rect">
            <a:avLst/>
          </a:prstGeom>
        </p:spPr>
      </p:pic>
    </p:spTree>
    <p:extLst>
      <p:ext uri="{BB962C8B-B14F-4D97-AF65-F5344CB8AC3E}">
        <p14:creationId xmlns:p14="http://schemas.microsoft.com/office/powerpoint/2010/main" val="2177642185"/>
      </p:ext>
    </p:extLst>
  </p:cSld>
  <p:clrMapOvr>
    <a:masterClrMapping/>
  </p:clrMapOvr>
</p:sld>
</file>

<file path=ppt/slides/slide2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0724A54-50AE-27FD-FC07-328FC42259F8}"/>
              </a:ext>
            </a:extLst>
          </p:cNvPr>
          <p:cNvSpPr>
            <a:spLocks noGrp="1"/>
          </p:cNvSpPr>
          <p:nvPr>
            <p:ph type="title"/>
          </p:nvPr>
        </p:nvSpPr>
        <p:spPr/>
        <p:txBody>
          <a:bodyPr/>
          <a:lstStyle/>
          <a:p>
            <a:r>
              <a:rPr lang="en-GB" dirty="0"/>
              <a:t>Toyota, Culture and EI</a:t>
            </a:r>
          </a:p>
        </p:txBody>
      </p:sp>
      <p:pic>
        <p:nvPicPr>
          <p:cNvPr id="4" name="Picture 3" descr="A logo of a car&#10;&#10;AI-generated content may be incorrect.">
            <a:extLst>
              <a:ext uri="{FF2B5EF4-FFF2-40B4-BE49-F238E27FC236}">
                <a16:creationId xmlns:a16="http://schemas.microsoft.com/office/drawing/2014/main" id="{6A3F4FC3-CE0F-1BA0-03D7-83FC431DDD34}"/>
              </a:ext>
            </a:extLst>
          </p:cNvPr>
          <p:cNvPicPr>
            <a:picLocks noChangeAspect="1"/>
          </p:cNvPicPr>
          <p:nvPr/>
        </p:nvPicPr>
        <p:blipFill>
          <a:blip r:embed="rId2"/>
          <a:stretch>
            <a:fillRect/>
          </a:stretch>
        </p:blipFill>
        <p:spPr>
          <a:xfrm>
            <a:off x="555812" y="274638"/>
            <a:ext cx="1543265" cy="1333686"/>
          </a:xfrm>
          <a:prstGeom prst="rect">
            <a:avLst/>
          </a:prstGeom>
        </p:spPr>
      </p:pic>
      <p:sp>
        <p:nvSpPr>
          <p:cNvPr id="8" name="TextBox 7">
            <a:extLst>
              <a:ext uri="{FF2B5EF4-FFF2-40B4-BE49-F238E27FC236}">
                <a16:creationId xmlns:a16="http://schemas.microsoft.com/office/drawing/2014/main" id="{96C6B9D5-5BC0-22CB-AB80-E413BCFFB41C}"/>
              </a:ext>
            </a:extLst>
          </p:cNvPr>
          <p:cNvSpPr txBox="1"/>
          <p:nvPr/>
        </p:nvSpPr>
        <p:spPr>
          <a:xfrm>
            <a:off x="2426546" y="1890567"/>
            <a:ext cx="9330916" cy="3785652"/>
          </a:xfrm>
          <a:prstGeom prst="rect">
            <a:avLst/>
          </a:prstGeom>
          <a:noFill/>
        </p:spPr>
        <p:txBody>
          <a:bodyPr wrap="square">
            <a:spAutoFit/>
          </a:bodyPr>
          <a:lstStyle/>
          <a:p>
            <a:r>
              <a:rPr lang="en-GB" sz="2000" dirty="0"/>
              <a:t>Toyota’s leadership approach emphasises emotional self-regulation, humility, and calm problem-solving, particularly through practices such as </a:t>
            </a:r>
            <a:r>
              <a:rPr lang="en-GB" sz="2000" i="1" dirty="0" err="1"/>
              <a:t>genchi</a:t>
            </a:r>
            <a:r>
              <a:rPr lang="en-GB" sz="2000" i="1" dirty="0"/>
              <a:t> </a:t>
            </a:r>
            <a:r>
              <a:rPr lang="en-GB" sz="2000" i="1" dirty="0" err="1"/>
              <a:t>genbutsu</a:t>
            </a:r>
            <a:r>
              <a:rPr lang="en-GB" sz="2000" dirty="0"/>
              <a:t> (“go and see”) and continuous improvement (</a:t>
            </a:r>
            <a:r>
              <a:rPr lang="en-GB" sz="2000" i="1" dirty="0"/>
              <a:t>kaizen</a:t>
            </a:r>
            <a:r>
              <a:rPr lang="en-GB" sz="2000" dirty="0"/>
              <a:t>).</a:t>
            </a:r>
          </a:p>
          <a:p>
            <a:endParaRPr lang="en-GB" sz="2000" dirty="0"/>
          </a:p>
          <a:p>
            <a:r>
              <a:rPr lang="en-GB" sz="2000" dirty="0"/>
              <a:t>Managers are expected to:</a:t>
            </a:r>
          </a:p>
          <a:p>
            <a:pPr marL="342900" indent="-342900">
              <a:buFont typeface="Arial" panose="020B0604020202020204" pitchFamily="34" charset="0"/>
              <a:buChar char="•"/>
            </a:pPr>
            <a:r>
              <a:rPr lang="en-GB" sz="2000" dirty="0"/>
              <a:t>Remain calm during operational problems</a:t>
            </a:r>
          </a:p>
          <a:p>
            <a:pPr marL="342900" indent="-342900">
              <a:buFont typeface="Arial" panose="020B0604020202020204" pitchFamily="34" charset="0"/>
              <a:buChar char="•"/>
            </a:pPr>
            <a:r>
              <a:rPr lang="en-GB" sz="2000" dirty="0"/>
              <a:t>Avoid blame and emotional escalation</a:t>
            </a:r>
          </a:p>
          <a:p>
            <a:pPr marL="342900" indent="-342900">
              <a:buFont typeface="Arial" panose="020B0604020202020204" pitchFamily="34" charset="0"/>
              <a:buChar char="•"/>
            </a:pPr>
            <a:r>
              <a:rPr lang="en-GB" sz="2000" dirty="0"/>
              <a:t>Encourage reflection and collective problem-solving</a:t>
            </a:r>
          </a:p>
          <a:p>
            <a:endParaRPr lang="en-GB" sz="2000" dirty="0"/>
          </a:p>
          <a:p>
            <a:r>
              <a:rPr lang="en-GB" sz="2000" dirty="0"/>
              <a:t>This reflects self-regulation as defined by Daniel Goleman, where leaders manage emotional responses under pressure and model emotional control for others.</a:t>
            </a:r>
          </a:p>
        </p:txBody>
      </p:sp>
      <p:pic>
        <p:nvPicPr>
          <p:cNvPr id="10" name="Picture 9" descr="A group of people sitting around a table with laptops&#10;&#10;AI-generated content may be incorrect.">
            <a:extLst>
              <a:ext uri="{FF2B5EF4-FFF2-40B4-BE49-F238E27FC236}">
                <a16:creationId xmlns:a16="http://schemas.microsoft.com/office/drawing/2014/main" id="{84A1C6AF-B148-AD7C-96B0-A817D3B687EE}"/>
              </a:ext>
            </a:extLst>
          </p:cNvPr>
          <p:cNvPicPr>
            <a:picLocks noChangeAspect="1"/>
          </p:cNvPicPr>
          <p:nvPr/>
        </p:nvPicPr>
        <p:blipFill>
          <a:blip r:embed="rId3"/>
          <a:stretch>
            <a:fillRect/>
          </a:stretch>
        </p:blipFill>
        <p:spPr>
          <a:xfrm>
            <a:off x="9527974" y="197851"/>
            <a:ext cx="2210108" cy="1600423"/>
          </a:xfrm>
          <a:prstGeom prst="rect">
            <a:avLst/>
          </a:prstGeom>
        </p:spPr>
      </p:pic>
      <p:pic>
        <p:nvPicPr>
          <p:cNvPr id="12" name="Picture 11" descr="A group of men standing around a computer&#10;&#10;AI-generated content may be incorrect.">
            <a:extLst>
              <a:ext uri="{FF2B5EF4-FFF2-40B4-BE49-F238E27FC236}">
                <a16:creationId xmlns:a16="http://schemas.microsoft.com/office/drawing/2014/main" id="{57FA9318-934E-01AE-8395-7D661AD305AA}"/>
              </a:ext>
            </a:extLst>
          </p:cNvPr>
          <p:cNvPicPr>
            <a:picLocks noChangeAspect="1"/>
          </p:cNvPicPr>
          <p:nvPr/>
        </p:nvPicPr>
        <p:blipFill>
          <a:blip r:embed="rId4"/>
          <a:stretch>
            <a:fillRect/>
          </a:stretch>
        </p:blipFill>
        <p:spPr>
          <a:xfrm>
            <a:off x="442154" y="1608324"/>
            <a:ext cx="1838582" cy="1638529"/>
          </a:xfrm>
          <a:prstGeom prst="rect">
            <a:avLst/>
          </a:prstGeom>
        </p:spPr>
      </p:pic>
    </p:spTree>
    <p:extLst>
      <p:ext uri="{BB962C8B-B14F-4D97-AF65-F5344CB8AC3E}">
        <p14:creationId xmlns:p14="http://schemas.microsoft.com/office/powerpoint/2010/main" val="1059528125"/>
      </p:ext>
    </p:extLst>
  </p:cSld>
  <p:clrMapOvr>
    <a:masterClrMapping/>
  </p:clrMapOvr>
</p:sld>
</file>

<file path=ppt/slides/slide2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0724A54-50AE-27FD-FC07-328FC42259F8}"/>
              </a:ext>
            </a:extLst>
          </p:cNvPr>
          <p:cNvSpPr>
            <a:spLocks noGrp="1"/>
          </p:cNvSpPr>
          <p:nvPr>
            <p:ph type="title"/>
          </p:nvPr>
        </p:nvSpPr>
        <p:spPr/>
        <p:txBody>
          <a:bodyPr/>
          <a:lstStyle/>
          <a:p>
            <a:r>
              <a:rPr lang="en-GB" dirty="0"/>
              <a:t>Toyota, Culture and EI</a:t>
            </a:r>
          </a:p>
        </p:txBody>
      </p:sp>
      <p:pic>
        <p:nvPicPr>
          <p:cNvPr id="4" name="Picture 3" descr="A logo of a car&#10;&#10;AI-generated content may be incorrect.">
            <a:extLst>
              <a:ext uri="{FF2B5EF4-FFF2-40B4-BE49-F238E27FC236}">
                <a16:creationId xmlns:a16="http://schemas.microsoft.com/office/drawing/2014/main" id="{6A3F4FC3-CE0F-1BA0-03D7-83FC431DDD34}"/>
              </a:ext>
            </a:extLst>
          </p:cNvPr>
          <p:cNvPicPr>
            <a:picLocks noChangeAspect="1"/>
          </p:cNvPicPr>
          <p:nvPr/>
        </p:nvPicPr>
        <p:blipFill>
          <a:blip r:embed="rId2"/>
          <a:stretch>
            <a:fillRect/>
          </a:stretch>
        </p:blipFill>
        <p:spPr>
          <a:xfrm>
            <a:off x="555812" y="274638"/>
            <a:ext cx="1543265" cy="1333686"/>
          </a:xfrm>
          <a:prstGeom prst="rect">
            <a:avLst/>
          </a:prstGeom>
        </p:spPr>
      </p:pic>
      <p:sp>
        <p:nvSpPr>
          <p:cNvPr id="6" name="TextBox 5">
            <a:extLst>
              <a:ext uri="{FF2B5EF4-FFF2-40B4-BE49-F238E27FC236}">
                <a16:creationId xmlns:a16="http://schemas.microsoft.com/office/drawing/2014/main" id="{0E485277-4C0B-D0FE-447B-4F2F2E9FDDC7}"/>
              </a:ext>
            </a:extLst>
          </p:cNvPr>
          <p:cNvSpPr txBox="1"/>
          <p:nvPr/>
        </p:nvSpPr>
        <p:spPr>
          <a:xfrm>
            <a:off x="2436418" y="1418852"/>
            <a:ext cx="8808640" cy="2215991"/>
          </a:xfrm>
          <a:prstGeom prst="rect">
            <a:avLst/>
          </a:prstGeom>
          <a:noFill/>
        </p:spPr>
        <p:txBody>
          <a:bodyPr wrap="square">
            <a:spAutoFit/>
          </a:bodyPr>
          <a:lstStyle/>
          <a:p>
            <a:pPr>
              <a:buNone/>
            </a:pPr>
            <a:r>
              <a:rPr lang="en-GB" sz="2000" dirty="0"/>
              <a:t>Toyota’s management approach is strongly influenced by </a:t>
            </a:r>
            <a:r>
              <a:rPr lang="en-GB" sz="2000" b="1" dirty="0"/>
              <a:t>Japanese cultural values</a:t>
            </a:r>
            <a:r>
              <a:rPr lang="en-GB" sz="2000" dirty="0"/>
              <a:t>, including:</a:t>
            </a:r>
          </a:p>
          <a:p>
            <a:pPr lvl="1">
              <a:buFont typeface="Arial" panose="020B0604020202020204" pitchFamily="34" charset="0"/>
              <a:buChar char="•"/>
            </a:pPr>
            <a:r>
              <a:rPr lang="en-GB" sz="2000" dirty="0"/>
              <a:t>  Collectivism</a:t>
            </a:r>
          </a:p>
          <a:p>
            <a:pPr lvl="1">
              <a:buFont typeface="Arial" panose="020B0604020202020204" pitchFamily="34" charset="0"/>
              <a:buChar char="•"/>
            </a:pPr>
            <a:r>
              <a:rPr lang="en-GB" sz="2000" dirty="0"/>
              <a:t>  Respect for hierarchy</a:t>
            </a:r>
          </a:p>
          <a:p>
            <a:pPr lvl="1">
              <a:buFont typeface="Arial" panose="020B0604020202020204" pitchFamily="34" charset="0"/>
              <a:buChar char="•"/>
            </a:pPr>
            <a:r>
              <a:rPr lang="en-GB" sz="2000" dirty="0"/>
              <a:t>  Long-term orientation</a:t>
            </a:r>
          </a:p>
          <a:p>
            <a:pPr lvl="1">
              <a:buFont typeface="Arial" panose="020B0604020202020204" pitchFamily="34" charset="0"/>
              <a:buChar char="•"/>
            </a:pPr>
            <a:r>
              <a:rPr lang="en-GB" sz="2000" dirty="0"/>
              <a:t>  Emphasis on harmony (</a:t>
            </a:r>
            <a:r>
              <a:rPr lang="en-GB" sz="2000" i="1" dirty="0" err="1"/>
              <a:t>wa</a:t>
            </a:r>
            <a:r>
              <a:rPr lang="en-GB" sz="2000" dirty="0"/>
              <a:t>)</a:t>
            </a:r>
          </a:p>
          <a:p>
            <a:pPr>
              <a:buFont typeface="Arial" panose="020B0604020202020204" pitchFamily="34" charset="0"/>
              <a:buChar char="•"/>
            </a:pPr>
            <a:endParaRPr lang="en-GB" dirty="0"/>
          </a:p>
        </p:txBody>
      </p:sp>
      <p:sp>
        <p:nvSpPr>
          <p:cNvPr id="8" name="TextBox 7">
            <a:extLst>
              <a:ext uri="{FF2B5EF4-FFF2-40B4-BE49-F238E27FC236}">
                <a16:creationId xmlns:a16="http://schemas.microsoft.com/office/drawing/2014/main" id="{96C6B9D5-5BC0-22CB-AB80-E413BCFFB41C}"/>
              </a:ext>
            </a:extLst>
          </p:cNvPr>
          <p:cNvSpPr txBox="1"/>
          <p:nvPr/>
        </p:nvSpPr>
        <p:spPr>
          <a:xfrm>
            <a:off x="329916" y="3479648"/>
            <a:ext cx="11856640" cy="2246769"/>
          </a:xfrm>
          <a:prstGeom prst="rect">
            <a:avLst/>
          </a:prstGeom>
          <a:noFill/>
        </p:spPr>
        <p:txBody>
          <a:bodyPr wrap="square">
            <a:spAutoFit/>
          </a:bodyPr>
          <a:lstStyle/>
          <a:p>
            <a:pPr>
              <a:buNone/>
            </a:pPr>
            <a:r>
              <a:rPr lang="en-GB" sz="2000" dirty="0"/>
              <a:t>Using Geert Hofstede’s framework:</a:t>
            </a:r>
          </a:p>
          <a:p>
            <a:pPr>
              <a:buFont typeface="Arial" panose="020B0604020202020204" pitchFamily="34" charset="0"/>
              <a:buChar char="•"/>
            </a:pPr>
            <a:r>
              <a:rPr lang="en-GB" sz="2000" dirty="0"/>
              <a:t>Japan scores relatively </a:t>
            </a:r>
            <a:r>
              <a:rPr lang="en-GB" sz="2000" b="1" dirty="0"/>
              <a:t>high</a:t>
            </a:r>
            <a:r>
              <a:rPr lang="en-GB" sz="2000" dirty="0"/>
              <a:t> on uncertainty avoidance, explaining Toyota’s emphasis on standardisation</a:t>
            </a:r>
          </a:p>
          <a:p>
            <a:pPr>
              <a:buFont typeface="Arial" panose="020B0604020202020204" pitchFamily="34" charset="0"/>
              <a:buChar char="•"/>
            </a:pPr>
            <a:r>
              <a:rPr lang="en-GB" sz="2000" dirty="0"/>
              <a:t>Strong long-term orientation supports investment in training and gradual improvement</a:t>
            </a:r>
          </a:p>
          <a:p>
            <a:pPr>
              <a:buFont typeface="Arial" panose="020B0604020202020204" pitchFamily="34" charset="0"/>
              <a:buChar char="•"/>
            </a:pPr>
            <a:endParaRPr lang="en-GB" sz="2000" dirty="0"/>
          </a:p>
          <a:p>
            <a:pPr>
              <a:buNone/>
            </a:pPr>
            <a:r>
              <a:rPr lang="en-GB" sz="2000" dirty="0"/>
              <a:t>However, Toyota has faced challenges when transferring these practices internationally, particularly in cultures that prioritise individualism or short-term results.</a:t>
            </a:r>
          </a:p>
        </p:txBody>
      </p:sp>
      <p:pic>
        <p:nvPicPr>
          <p:cNvPr id="10" name="Picture 9" descr="A group of people sitting around a table with laptops&#10;&#10;AI-generated content may be incorrect.">
            <a:extLst>
              <a:ext uri="{FF2B5EF4-FFF2-40B4-BE49-F238E27FC236}">
                <a16:creationId xmlns:a16="http://schemas.microsoft.com/office/drawing/2014/main" id="{84A1C6AF-B148-AD7C-96B0-A817D3B687EE}"/>
              </a:ext>
            </a:extLst>
          </p:cNvPr>
          <p:cNvPicPr>
            <a:picLocks noChangeAspect="1"/>
          </p:cNvPicPr>
          <p:nvPr/>
        </p:nvPicPr>
        <p:blipFill>
          <a:blip r:embed="rId3"/>
          <a:stretch>
            <a:fillRect/>
          </a:stretch>
        </p:blipFill>
        <p:spPr>
          <a:xfrm>
            <a:off x="8904312" y="1955425"/>
            <a:ext cx="2210108" cy="1600423"/>
          </a:xfrm>
          <a:prstGeom prst="rect">
            <a:avLst/>
          </a:prstGeom>
        </p:spPr>
      </p:pic>
      <p:pic>
        <p:nvPicPr>
          <p:cNvPr id="12" name="Picture 11" descr="A group of men standing around a computer&#10;&#10;AI-generated content may be incorrect.">
            <a:extLst>
              <a:ext uri="{FF2B5EF4-FFF2-40B4-BE49-F238E27FC236}">
                <a16:creationId xmlns:a16="http://schemas.microsoft.com/office/drawing/2014/main" id="{57FA9318-934E-01AE-8395-7D661AD305AA}"/>
              </a:ext>
            </a:extLst>
          </p:cNvPr>
          <p:cNvPicPr>
            <a:picLocks noChangeAspect="1"/>
          </p:cNvPicPr>
          <p:nvPr/>
        </p:nvPicPr>
        <p:blipFill>
          <a:blip r:embed="rId4"/>
          <a:stretch>
            <a:fillRect/>
          </a:stretch>
        </p:blipFill>
        <p:spPr>
          <a:xfrm>
            <a:off x="442154" y="1608324"/>
            <a:ext cx="1838582" cy="1638529"/>
          </a:xfrm>
          <a:prstGeom prst="rect">
            <a:avLst/>
          </a:prstGeom>
        </p:spPr>
      </p:pic>
    </p:spTree>
    <p:extLst>
      <p:ext uri="{BB962C8B-B14F-4D97-AF65-F5344CB8AC3E}">
        <p14:creationId xmlns:p14="http://schemas.microsoft.com/office/powerpoint/2010/main" val="270569007"/>
      </p:ext>
    </p:extLst>
  </p:cSld>
  <p:clrMapOvr>
    <a:masterClrMapping/>
  </p:clrMapOvr>
</p:sld>
</file>

<file path=ppt/slides/slide30.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27167724-0111-7025-9E42-0E6ECD9A880A}"/>
            </a:ext>
          </a:extLst>
        </p:cNvPr>
        <p:cNvGrpSpPr/>
        <p:nvPr/>
      </p:nvGrpSpPr>
      <p:grpSpPr>
        <a:xfrm>
          <a:off x="0" y="0"/>
          <a:ext cx="0" cy="0"/>
          <a:chOff x="0" y="0"/>
          <a:chExt cx="0" cy="0"/>
        </a:xfrm>
      </p:grpSpPr>
      <p:sp>
        <p:nvSpPr>
          <p:cNvPr id="2" name="Title 1">
            <a:extLst>
              <a:ext uri="{FF2B5EF4-FFF2-40B4-BE49-F238E27FC236}">
                <a16:creationId xmlns:a16="http://schemas.microsoft.com/office/drawing/2014/main" id="{FC97300D-0E8C-D11C-36FA-4D84E77344F1}"/>
              </a:ext>
            </a:extLst>
          </p:cNvPr>
          <p:cNvSpPr>
            <a:spLocks noGrp="1"/>
          </p:cNvSpPr>
          <p:nvPr>
            <p:ph type="title"/>
          </p:nvPr>
        </p:nvSpPr>
        <p:spPr/>
        <p:txBody>
          <a:bodyPr/>
          <a:lstStyle/>
          <a:p>
            <a:r>
              <a:rPr lang="en-GB" dirty="0"/>
              <a:t>Toyota and Culture</a:t>
            </a:r>
          </a:p>
        </p:txBody>
      </p:sp>
      <p:pic>
        <p:nvPicPr>
          <p:cNvPr id="4" name="Picture 3" descr="A logo of a car&#10;&#10;AI-generated content may be incorrect.">
            <a:extLst>
              <a:ext uri="{FF2B5EF4-FFF2-40B4-BE49-F238E27FC236}">
                <a16:creationId xmlns:a16="http://schemas.microsoft.com/office/drawing/2014/main" id="{789BD8A1-E12C-9388-E665-520EEE05ABDB}"/>
              </a:ext>
            </a:extLst>
          </p:cNvPr>
          <p:cNvPicPr>
            <a:picLocks noChangeAspect="1"/>
          </p:cNvPicPr>
          <p:nvPr/>
        </p:nvPicPr>
        <p:blipFill>
          <a:blip r:embed="rId2"/>
          <a:stretch>
            <a:fillRect/>
          </a:stretch>
        </p:blipFill>
        <p:spPr>
          <a:xfrm>
            <a:off x="555812" y="274638"/>
            <a:ext cx="1543265" cy="1333686"/>
          </a:xfrm>
          <a:prstGeom prst="rect">
            <a:avLst/>
          </a:prstGeom>
        </p:spPr>
      </p:pic>
      <p:sp>
        <p:nvSpPr>
          <p:cNvPr id="6" name="TextBox 5">
            <a:extLst>
              <a:ext uri="{FF2B5EF4-FFF2-40B4-BE49-F238E27FC236}">
                <a16:creationId xmlns:a16="http://schemas.microsoft.com/office/drawing/2014/main" id="{8EE66B04-2688-3F53-C7EA-09129FC393F3}"/>
              </a:ext>
            </a:extLst>
          </p:cNvPr>
          <p:cNvSpPr txBox="1"/>
          <p:nvPr/>
        </p:nvSpPr>
        <p:spPr>
          <a:xfrm>
            <a:off x="609600" y="1987432"/>
            <a:ext cx="11636188" cy="3754874"/>
          </a:xfrm>
          <a:prstGeom prst="rect">
            <a:avLst/>
          </a:prstGeom>
          <a:noFill/>
        </p:spPr>
        <p:txBody>
          <a:bodyPr wrap="square">
            <a:spAutoFit/>
          </a:bodyPr>
          <a:lstStyle/>
          <a:p>
            <a:r>
              <a:rPr lang="en-GB" sz="2000" b="1" dirty="0"/>
              <a:t>Leadership Impact</a:t>
            </a:r>
          </a:p>
          <a:p>
            <a:r>
              <a:rPr lang="en-GB" sz="2000" dirty="0"/>
              <a:t>During production issues or quality concerns, emotionally intelligent leaders:</a:t>
            </a:r>
          </a:p>
          <a:p>
            <a:pPr marL="342900" indent="-342900">
              <a:buFont typeface="Arial" panose="020B0604020202020204" pitchFamily="34" charset="0"/>
              <a:buChar char="•"/>
            </a:pPr>
            <a:r>
              <a:rPr lang="en-GB" sz="2000" dirty="0"/>
              <a:t>Reduce fear and defensiveness</a:t>
            </a:r>
          </a:p>
          <a:p>
            <a:pPr marL="342900" indent="-342900">
              <a:buFont typeface="Arial" panose="020B0604020202020204" pitchFamily="34" charset="0"/>
              <a:buChar char="•"/>
            </a:pPr>
            <a:r>
              <a:rPr lang="en-GB" sz="2000" dirty="0"/>
              <a:t>Maintain trust between workers and management</a:t>
            </a:r>
          </a:p>
          <a:p>
            <a:pPr marL="342900" indent="-342900">
              <a:buFont typeface="Arial" panose="020B0604020202020204" pitchFamily="34" charset="0"/>
              <a:buChar char="•"/>
            </a:pPr>
            <a:r>
              <a:rPr lang="en-GB" sz="2000" dirty="0"/>
              <a:t>Enable learning rather than punishment</a:t>
            </a:r>
          </a:p>
          <a:p>
            <a:endParaRPr lang="en-GB" sz="2000" dirty="0"/>
          </a:p>
          <a:p>
            <a:endParaRPr lang="en-GB" sz="2000" dirty="0"/>
          </a:p>
          <a:p>
            <a:r>
              <a:rPr lang="en-GB" sz="2000" b="1" dirty="0"/>
              <a:t>Critical Insight</a:t>
            </a:r>
          </a:p>
          <a:p>
            <a:r>
              <a:rPr lang="en-GB" sz="2000" dirty="0"/>
              <a:t>Toyota demonstrates that EI does not require expressive or charismatic leadership. Instead, emotional restraint and consistency are culturally aligned with Japanese management norms. However, this style may be less effective in cultures that expect visible emotional engagement from leaders.</a:t>
            </a:r>
          </a:p>
          <a:p>
            <a:pPr>
              <a:buFont typeface="Arial" panose="020B0604020202020204" pitchFamily="34" charset="0"/>
              <a:buChar char="•"/>
            </a:pPr>
            <a:endParaRPr lang="en-GB" dirty="0"/>
          </a:p>
        </p:txBody>
      </p:sp>
      <p:pic>
        <p:nvPicPr>
          <p:cNvPr id="10" name="Picture 9" descr="A group of people sitting around a table with laptops&#10;&#10;AI-generated content may be incorrect.">
            <a:extLst>
              <a:ext uri="{FF2B5EF4-FFF2-40B4-BE49-F238E27FC236}">
                <a16:creationId xmlns:a16="http://schemas.microsoft.com/office/drawing/2014/main" id="{81F7B691-5987-3760-0E55-805AB205889D}"/>
              </a:ext>
            </a:extLst>
          </p:cNvPr>
          <p:cNvPicPr>
            <a:picLocks noChangeAspect="1"/>
          </p:cNvPicPr>
          <p:nvPr/>
        </p:nvPicPr>
        <p:blipFill>
          <a:blip r:embed="rId3"/>
          <a:stretch>
            <a:fillRect/>
          </a:stretch>
        </p:blipFill>
        <p:spPr>
          <a:xfrm>
            <a:off x="9769568" y="2418335"/>
            <a:ext cx="2210108" cy="1600423"/>
          </a:xfrm>
          <a:prstGeom prst="rect">
            <a:avLst/>
          </a:prstGeom>
        </p:spPr>
      </p:pic>
      <p:pic>
        <p:nvPicPr>
          <p:cNvPr id="12" name="Picture 11" descr="A group of men standing around a computer&#10;&#10;AI-generated content may be incorrect.">
            <a:extLst>
              <a:ext uri="{FF2B5EF4-FFF2-40B4-BE49-F238E27FC236}">
                <a16:creationId xmlns:a16="http://schemas.microsoft.com/office/drawing/2014/main" id="{6E3FDE49-6552-05E2-4186-8AC1E7B09A81}"/>
              </a:ext>
            </a:extLst>
          </p:cNvPr>
          <p:cNvPicPr>
            <a:picLocks noChangeAspect="1"/>
          </p:cNvPicPr>
          <p:nvPr/>
        </p:nvPicPr>
        <p:blipFill>
          <a:blip r:embed="rId4"/>
          <a:stretch>
            <a:fillRect/>
          </a:stretch>
        </p:blipFill>
        <p:spPr>
          <a:xfrm>
            <a:off x="9797606" y="48609"/>
            <a:ext cx="1838582" cy="1638529"/>
          </a:xfrm>
          <a:prstGeom prst="rect">
            <a:avLst/>
          </a:prstGeom>
        </p:spPr>
      </p:pic>
    </p:spTree>
    <p:extLst>
      <p:ext uri="{BB962C8B-B14F-4D97-AF65-F5344CB8AC3E}">
        <p14:creationId xmlns:p14="http://schemas.microsoft.com/office/powerpoint/2010/main" val="3874019927"/>
      </p:ext>
    </p:extLst>
  </p:cSld>
  <p:clrMapOvr>
    <a:masterClrMapping/>
  </p:clrMapOvr>
</p:sld>
</file>

<file path=ppt/slides/slide3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E3F2F44-5CBA-EEB9-FD6B-A1D8960F49D2}"/>
              </a:ext>
            </a:extLst>
          </p:cNvPr>
          <p:cNvSpPr>
            <a:spLocks noGrp="1"/>
          </p:cNvSpPr>
          <p:nvPr>
            <p:ph type="title"/>
          </p:nvPr>
        </p:nvSpPr>
        <p:spPr/>
        <p:txBody>
          <a:bodyPr/>
          <a:lstStyle/>
          <a:p>
            <a:endParaRPr lang="en-GB"/>
          </a:p>
        </p:txBody>
      </p:sp>
      <p:pic>
        <p:nvPicPr>
          <p:cNvPr id="4" name="Picture 3" descr="A close up of a logo&#10;&#10;AI-generated content may be incorrect.">
            <a:extLst>
              <a:ext uri="{FF2B5EF4-FFF2-40B4-BE49-F238E27FC236}">
                <a16:creationId xmlns:a16="http://schemas.microsoft.com/office/drawing/2014/main" id="{BD8F04F6-3570-E126-BD88-1F0602F1AA7F}"/>
              </a:ext>
            </a:extLst>
          </p:cNvPr>
          <p:cNvPicPr>
            <a:picLocks noChangeAspect="1"/>
          </p:cNvPicPr>
          <p:nvPr/>
        </p:nvPicPr>
        <p:blipFill>
          <a:blip r:embed="rId2"/>
          <a:stretch>
            <a:fillRect/>
          </a:stretch>
        </p:blipFill>
        <p:spPr>
          <a:xfrm>
            <a:off x="2304521" y="1971471"/>
            <a:ext cx="7582958" cy="2915057"/>
          </a:xfrm>
          <a:prstGeom prst="rect">
            <a:avLst/>
          </a:prstGeom>
        </p:spPr>
      </p:pic>
    </p:spTree>
    <p:extLst>
      <p:ext uri="{BB962C8B-B14F-4D97-AF65-F5344CB8AC3E}">
        <p14:creationId xmlns:p14="http://schemas.microsoft.com/office/powerpoint/2010/main" val="3466030670"/>
      </p:ext>
    </p:extLst>
  </p:cSld>
  <p:clrMapOvr>
    <a:masterClrMapping/>
  </p:clrMapOvr>
</p:sld>
</file>

<file path=ppt/slides/slide3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1D5BE54-FE4E-608C-95B0-245E32D6DB77}"/>
              </a:ext>
            </a:extLst>
          </p:cNvPr>
          <p:cNvSpPr>
            <a:spLocks noGrp="1"/>
          </p:cNvSpPr>
          <p:nvPr>
            <p:ph type="title"/>
          </p:nvPr>
        </p:nvSpPr>
        <p:spPr/>
        <p:txBody>
          <a:bodyPr/>
          <a:lstStyle/>
          <a:p>
            <a:r>
              <a:rPr lang="en-GB" dirty="0"/>
              <a:t>Microsoft CEO</a:t>
            </a:r>
          </a:p>
        </p:txBody>
      </p:sp>
      <p:sp>
        <p:nvSpPr>
          <p:cNvPr id="3" name="Content Placeholder 2">
            <a:extLst>
              <a:ext uri="{FF2B5EF4-FFF2-40B4-BE49-F238E27FC236}">
                <a16:creationId xmlns:a16="http://schemas.microsoft.com/office/drawing/2014/main" id="{20350760-279E-FB9A-7AC0-AC6858E1BF29}"/>
              </a:ext>
            </a:extLst>
          </p:cNvPr>
          <p:cNvSpPr>
            <a:spLocks noGrp="1"/>
          </p:cNvSpPr>
          <p:nvPr>
            <p:ph idx="1"/>
          </p:nvPr>
        </p:nvSpPr>
        <p:spPr/>
        <p:txBody>
          <a:bodyPr/>
          <a:lstStyle/>
          <a:p>
            <a:r>
              <a:rPr lang="en-GB" dirty="0"/>
              <a:t>Watch the interviews with Microsoft CEO Satya Nadella</a:t>
            </a:r>
          </a:p>
          <a:p>
            <a:r>
              <a:rPr lang="en-GB" dirty="0"/>
              <a:t>What leadership traits does he display or talk about? </a:t>
            </a:r>
          </a:p>
          <a:p>
            <a:r>
              <a:rPr lang="en-GB" dirty="0"/>
              <a:t>What style of leadership does he fit best with? </a:t>
            </a:r>
          </a:p>
        </p:txBody>
      </p:sp>
      <p:pic>
        <p:nvPicPr>
          <p:cNvPr id="5" name="Picture 4" descr="A person in glasses and a suit&#10;&#10;AI-generated content may be incorrect.">
            <a:hlinkClick r:id="rId4"/>
            <a:extLst>
              <a:ext uri="{FF2B5EF4-FFF2-40B4-BE49-F238E27FC236}">
                <a16:creationId xmlns:a16="http://schemas.microsoft.com/office/drawing/2014/main" id="{C27032F4-CE11-644F-11CD-FEB8A6422145}"/>
              </a:ext>
            </a:extLst>
          </p:cNvPr>
          <p:cNvPicPr>
            <a:picLocks noChangeAspect="1"/>
          </p:cNvPicPr>
          <p:nvPr/>
        </p:nvPicPr>
        <p:blipFill>
          <a:blip r:embed="rId5"/>
          <a:stretch>
            <a:fillRect/>
          </a:stretch>
        </p:blipFill>
        <p:spPr>
          <a:xfrm>
            <a:off x="8472264" y="3558717"/>
            <a:ext cx="3455512" cy="2208451"/>
          </a:xfrm>
          <a:prstGeom prst="rect">
            <a:avLst/>
          </a:prstGeom>
        </p:spPr>
      </p:pic>
      <p:pic>
        <p:nvPicPr>
          <p:cNvPr id="6" name="Online Media 5" title="MICROSOFT CEO SATYA NADELLA - “Empathy is a very important business skill” | Axel Springer Award">
            <a:hlinkClick r:id="" action="ppaction://media"/>
            <a:extLst>
              <a:ext uri="{FF2B5EF4-FFF2-40B4-BE49-F238E27FC236}">
                <a16:creationId xmlns:a16="http://schemas.microsoft.com/office/drawing/2014/main" id="{D8F5F7A1-99D6-D751-2523-3C268BCA5EE5}"/>
              </a:ext>
            </a:extLst>
          </p:cNvPr>
          <p:cNvPicPr>
            <a:picLocks noRot="1" noChangeAspect="1"/>
          </p:cNvPicPr>
          <p:nvPr>
            <a:videoFile r:link="rId1"/>
          </p:nvPr>
        </p:nvPicPr>
        <p:blipFill>
          <a:blip r:embed="rId6"/>
          <a:stretch>
            <a:fillRect/>
          </a:stretch>
        </p:blipFill>
        <p:spPr>
          <a:xfrm>
            <a:off x="1271464" y="3532016"/>
            <a:ext cx="5400600" cy="3051346"/>
          </a:xfrm>
          <a:prstGeom prst="rect">
            <a:avLst/>
          </a:prstGeom>
        </p:spPr>
      </p:pic>
    </p:spTree>
    <p:extLst>
      <p:ext uri="{BB962C8B-B14F-4D97-AF65-F5344CB8AC3E}">
        <p14:creationId xmlns:p14="http://schemas.microsoft.com/office/powerpoint/2010/main" val="1901212697"/>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mediacall" presetSubtype="0" fill="hold" nodeType="clickEffect">
                                  <p:stCondLst>
                                    <p:cond delay="0"/>
                                  </p:stCondLst>
                                  <p:childTnLst>
                                    <p:cmd type="call" cmd="playFrom(0.0)">
                                      <p:cBhvr>
                                        <p:cTn id="6" dur="1" fill="hold"/>
                                        <p:tgtEl>
                                          <p:spTgt spid="6"/>
                                        </p:tgtEl>
                                      </p:cBhvr>
                                    </p:cmd>
                                  </p:childTnLst>
                                </p:cTn>
                              </p:par>
                            </p:childTnLst>
                          </p:cTn>
                        </p:par>
                      </p:childTnLst>
                    </p:cTn>
                  </p:par>
                </p:childTnLst>
              </p:cTn>
              <p:prevCondLst>
                <p:cond evt="onPrev" delay="0">
                  <p:tgtEl>
                    <p:sldTgt/>
                  </p:tgtEl>
                </p:cond>
              </p:prevCondLst>
              <p:nextCondLst>
                <p:cond evt="onNext" delay="0">
                  <p:tgtEl>
                    <p:sldTgt/>
                  </p:tgtEl>
                </p:cond>
              </p:nextCondLst>
            </p:seq>
            <p:video>
              <p:cMediaNode vol="80000">
                <p:cTn id="7" fill="hold" display="0">
                  <p:stCondLst>
                    <p:cond delay="indefinite"/>
                  </p:stCondLst>
                </p:cTn>
                <p:tgtEl>
                  <p:spTgt spid="6"/>
                </p:tgtEl>
              </p:cMediaNode>
            </p:video>
            <p:seq concurrent="1" nextAc="seek">
              <p:cTn id="8" restart="whenNotActive" fill="hold" evtFilter="cancelBubble" nodeType="interactiveSeq">
                <p:stCondLst>
                  <p:cond evt="onClick" delay="0">
                    <p:tgtEl>
                      <p:spTgt spid="6"/>
                    </p:tgtEl>
                  </p:cond>
                </p:stCondLst>
                <p:endSync evt="end" delay="0">
                  <p:rtn val="all"/>
                </p:endSync>
                <p:childTnLst>
                  <p:par>
                    <p:cTn id="9" fill="hold">
                      <p:stCondLst>
                        <p:cond delay="0"/>
                      </p:stCondLst>
                      <p:childTnLst>
                        <p:par>
                          <p:cTn id="10" fill="hold">
                            <p:stCondLst>
                              <p:cond delay="0"/>
                            </p:stCondLst>
                            <p:childTnLst>
                              <p:par>
                                <p:cTn id="11" presetID="2" presetClass="mediacall" presetSubtype="0" fill="hold" nodeType="clickEffect">
                                  <p:stCondLst>
                                    <p:cond delay="0"/>
                                  </p:stCondLst>
                                  <p:childTnLst>
                                    <p:cmd type="call" cmd="togglePause">
                                      <p:cBhvr>
                                        <p:cTn id="12" dur="1" fill="hold"/>
                                        <p:tgtEl>
                                          <p:spTgt spid="6"/>
                                        </p:tgtEl>
                                      </p:cBhvr>
                                    </p:cmd>
                                  </p:childTnLst>
                                </p:cTn>
                              </p:par>
                            </p:childTnLst>
                          </p:cTn>
                        </p:par>
                      </p:childTnLst>
                    </p:cTn>
                  </p:par>
                </p:childTnLst>
              </p:cTn>
              <p:nextCondLst>
                <p:cond evt="onClick" delay="0">
                  <p:tgtEl>
                    <p:spTgt spid="6"/>
                  </p:tgtEl>
                </p:cond>
              </p:nextCondLst>
            </p:seq>
          </p:childTnLst>
        </p:cTn>
      </p:par>
    </p:tnLst>
  </p:timing>
</p:sld>
</file>

<file path=ppt/slides/slide3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44723A1-BBE7-0553-7F00-2C6988298121}"/>
              </a:ext>
            </a:extLst>
          </p:cNvPr>
          <p:cNvSpPr>
            <a:spLocks noGrp="1"/>
          </p:cNvSpPr>
          <p:nvPr>
            <p:ph type="title"/>
          </p:nvPr>
        </p:nvSpPr>
        <p:spPr>
          <a:xfrm>
            <a:off x="609600" y="274638"/>
            <a:ext cx="7718648" cy="1143000"/>
          </a:xfrm>
        </p:spPr>
        <p:txBody>
          <a:bodyPr/>
          <a:lstStyle/>
          <a:p>
            <a:r>
              <a:rPr lang="en-GB" dirty="0"/>
              <a:t>Microsoft and culture</a:t>
            </a:r>
          </a:p>
        </p:txBody>
      </p:sp>
      <p:pic>
        <p:nvPicPr>
          <p:cNvPr id="4" name="Picture 3" descr="A close-up of a sign&#10;&#10;AI-generated content may be incorrect.">
            <a:extLst>
              <a:ext uri="{FF2B5EF4-FFF2-40B4-BE49-F238E27FC236}">
                <a16:creationId xmlns:a16="http://schemas.microsoft.com/office/drawing/2014/main" id="{6359A9AD-6FF1-E125-FD44-3DCA1D4617D2}"/>
              </a:ext>
            </a:extLst>
          </p:cNvPr>
          <p:cNvPicPr>
            <a:picLocks noChangeAspect="1"/>
          </p:cNvPicPr>
          <p:nvPr/>
        </p:nvPicPr>
        <p:blipFill>
          <a:blip r:embed="rId2"/>
          <a:stretch>
            <a:fillRect/>
          </a:stretch>
        </p:blipFill>
        <p:spPr>
          <a:xfrm>
            <a:off x="8616280" y="274638"/>
            <a:ext cx="3172268" cy="1524213"/>
          </a:xfrm>
          <a:prstGeom prst="rect">
            <a:avLst/>
          </a:prstGeom>
        </p:spPr>
      </p:pic>
      <p:sp>
        <p:nvSpPr>
          <p:cNvPr id="6" name="TextBox 5">
            <a:extLst>
              <a:ext uri="{FF2B5EF4-FFF2-40B4-BE49-F238E27FC236}">
                <a16:creationId xmlns:a16="http://schemas.microsoft.com/office/drawing/2014/main" id="{78CFFDAE-913A-9FD2-AF8E-0CEB1BE98902}"/>
              </a:ext>
            </a:extLst>
          </p:cNvPr>
          <p:cNvSpPr txBox="1"/>
          <p:nvPr/>
        </p:nvSpPr>
        <p:spPr>
          <a:xfrm>
            <a:off x="403452" y="1763990"/>
            <a:ext cx="7718648" cy="1323439"/>
          </a:xfrm>
          <a:prstGeom prst="rect">
            <a:avLst/>
          </a:prstGeom>
          <a:noFill/>
        </p:spPr>
        <p:txBody>
          <a:bodyPr wrap="square">
            <a:spAutoFit/>
          </a:bodyPr>
          <a:lstStyle/>
          <a:p>
            <a:r>
              <a:rPr lang="en-GB" sz="2000" dirty="0"/>
              <a:t>Microsoft is a global technology corporation operating in highly competitive and innovative markets. Historically criticised for a rigid, internally competitive culture, Microsoft underwent a significant cultural transformation from 2014 onwards.</a:t>
            </a:r>
          </a:p>
        </p:txBody>
      </p:sp>
      <p:sp>
        <p:nvSpPr>
          <p:cNvPr id="8" name="TextBox 7">
            <a:extLst>
              <a:ext uri="{FF2B5EF4-FFF2-40B4-BE49-F238E27FC236}">
                <a16:creationId xmlns:a16="http://schemas.microsoft.com/office/drawing/2014/main" id="{89DF49E7-3AB9-C71B-0780-5D5319EB7286}"/>
              </a:ext>
            </a:extLst>
          </p:cNvPr>
          <p:cNvSpPr txBox="1"/>
          <p:nvPr/>
        </p:nvSpPr>
        <p:spPr>
          <a:xfrm>
            <a:off x="1919536" y="3398204"/>
            <a:ext cx="10153128" cy="2031325"/>
          </a:xfrm>
          <a:prstGeom prst="rect">
            <a:avLst/>
          </a:prstGeom>
          <a:noFill/>
        </p:spPr>
        <p:txBody>
          <a:bodyPr wrap="square">
            <a:spAutoFit/>
          </a:bodyPr>
          <a:lstStyle/>
          <a:p>
            <a:pPr>
              <a:buNone/>
            </a:pPr>
            <a:r>
              <a:rPr lang="en-GB" dirty="0"/>
              <a:t>Under CEO Satya Nadella, Microsoft shifted from a “know-it-all” culture to a “learn-it-all” culture, emphasising:</a:t>
            </a:r>
          </a:p>
          <a:p>
            <a:pPr lvl="1">
              <a:buFont typeface="Arial" panose="020B0604020202020204" pitchFamily="34" charset="0"/>
              <a:buChar char="•"/>
            </a:pPr>
            <a:r>
              <a:rPr lang="en-GB" dirty="0"/>
              <a:t>    Continuous learning</a:t>
            </a:r>
          </a:p>
          <a:p>
            <a:pPr lvl="1">
              <a:buFont typeface="Arial" panose="020B0604020202020204" pitchFamily="34" charset="0"/>
              <a:buChar char="•"/>
            </a:pPr>
            <a:r>
              <a:rPr lang="en-GB" dirty="0"/>
              <a:t>    Collaboration</a:t>
            </a:r>
          </a:p>
          <a:p>
            <a:pPr lvl="1">
              <a:buFont typeface="Arial" panose="020B0604020202020204" pitchFamily="34" charset="0"/>
              <a:buChar char="•"/>
            </a:pPr>
            <a:r>
              <a:rPr lang="en-GB" dirty="0"/>
              <a:t>     Psychological safety</a:t>
            </a:r>
          </a:p>
          <a:p>
            <a:pPr>
              <a:buNone/>
            </a:pPr>
            <a:r>
              <a:rPr lang="en-GB" dirty="0"/>
              <a:t>This cultural shift aligns with learning organisation theory and challenges traditional performance-driven cultures.</a:t>
            </a:r>
          </a:p>
        </p:txBody>
      </p:sp>
      <p:pic>
        <p:nvPicPr>
          <p:cNvPr id="10" name="Picture 9">
            <a:extLst>
              <a:ext uri="{FF2B5EF4-FFF2-40B4-BE49-F238E27FC236}">
                <a16:creationId xmlns:a16="http://schemas.microsoft.com/office/drawing/2014/main" id="{79E4FC80-22EB-5BA1-075D-94674D8196BA}"/>
              </a:ext>
            </a:extLst>
          </p:cNvPr>
          <p:cNvPicPr>
            <a:picLocks noChangeAspect="1"/>
          </p:cNvPicPr>
          <p:nvPr/>
        </p:nvPicPr>
        <p:blipFill>
          <a:blip r:embed="rId3"/>
          <a:stretch>
            <a:fillRect/>
          </a:stretch>
        </p:blipFill>
        <p:spPr>
          <a:xfrm>
            <a:off x="37528" y="3429000"/>
            <a:ext cx="1810000" cy="1798634"/>
          </a:xfrm>
          <a:prstGeom prst="rect">
            <a:avLst/>
          </a:prstGeom>
        </p:spPr>
      </p:pic>
    </p:spTree>
    <p:extLst>
      <p:ext uri="{BB962C8B-B14F-4D97-AF65-F5344CB8AC3E}">
        <p14:creationId xmlns:p14="http://schemas.microsoft.com/office/powerpoint/2010/main" val="578128996"/>
      </p:ext>
    </p:extLst>
  </p:cSld>
  <p:clrMapOvr>
    <a:masterClrMapping/>
  </p:clrMapOvr>
</p:sld>
</file>

<file path=ppt/slides/slide34.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972BBF9E-992D-9446-5032-45602AE3AE82}"/>
            </a:ext>
          </a:extLst>
        </p:cNvPr>
        <p:cNvGrpSpPr/>
        <p:nvPr/>
      </p:nvGrpSpPr>
      <p:grpSpPr>
        <a:xfrm>
          <a:off x="0" y="0"/>
          <a:ext cx="0" cy="0"/>
          <a:chOff x="0" y="0"/>
          <a:chExt cx="0" cy="0"/>
        </a:xfrm>
      </p:grpSpPr>
      <p:sp>
        <p:nvSpPr>
          <p:cNvPr id="2" name="Title 1">
            <a:extLst>
              <a:ext uri="{FF2B5EF4-FFF2-40B4-BE49-F238E27FC236}">
                <a16:creationId xmlns:a16="http://schemas.microsoft.com/office/drawing/2014/main" id="{F076DCCA-5233-A847-45DD-AF7F696882BA}"/>
              </a:ext>
            </a:extLst>
          </p:cNvPr>
          <p:cNvSpPr>
            <a:spLocks noGrp="1"/>
          </p:cNvSpPr>
          <p:nvPr>
            <p:ph type="title"/>
          </p:nvPr>
        </p:nvSpPr>
        <p:spPr>
          <a:xfrm>
            <a:off x="609600" y="274638"/>
            <a:ext cx="7718648" cy="1143000"/>
          </a:xfrm>
        </p:spPr>
        <p:txBody>
          <a:bodyPr/>
          <a:lstStyle/>
          <a:p>
            <a:r>
              <a:rPr lang="en-GB" dirty="0"/>
              <a:t>Microsoft and culture</a:t>
            </a:r>
          </a:p>
        </p:txBody>
      </p:sp>
      <p:pic>
        <p:nvPicPr>
          <p:cNvPr id="4" name="Picture 3" descr="A close-up of a sign&#10;&#10;AI-generated content may be incorrect.">
            <a:extLst>
              <a:ext uri="{FF2B5EF4-FFF2-40B4-BE49-F238E27FC236}">
                <a16:creationId xmlns:a16="http://schemas.microsoft.com/office/drawing/2014/main" id="{AFD1C299-3A56-94AB-70E0-451AA2994711}"/>
              </a:ext>
            </a:extLst>
          </p:cNvPr>
          <p:cNvPicPr>
            <a:picLocks noChangeAspect="1"/>
          </p:cNvPicPr>
          <p:nvPr/>
        </p:nvPicPr>
        <p:blipFill>
          <a:blip r:embed="rId2"/>
          <a:stretch>
            <a:fillRect/>
          </a:stretch>
        </p:blipFill>
        <p:spPr>
          <a:xfrm>
            <a:off x="8616280" y="274638"/>
            <a:ext cx="3172268" cy="1524213"/>
          </a:xfrm>
          <a:prstGeom prst="rect">
            <a:avLst/>
          </a:prstGeom>
        </p:spPr>
      </p:pic>
      <p:sp>
        <p:nvSpPr>
          <p:cNvPr id="6" name="TextBox 5">
            <a:extLst>
              <a:ext uri="{FF2B5EF4-FFF2-40B4-BE49-F238E27FC236}">
                <a16:creationId xmlns:a16="http://schemas.microsoft.com/office/drawing/2014/main" id="{50581242-21DD-95C7-6870-665E9F4BA07E}"/>
              </a:ext>
            </a:extLst>
          </p:cNvPr>
          <p:cNvSpPr txBox="1"/>
          <p:nvPr/>
        </p:nvSpPr>
        <p:spPr>
          <a:xfrm>
            <a:off x="403452" y="1763990"/>
            <a:ext cx="5476524" cy="3170099"/>
          </a:xfrm>
          <a:prstGeom prst="rect">
            <a:avLst/>
          </a:prstGeom>
          <a:noFill/>
        </p:spPr>
        <p:txBody>
          <a:bodyPr wrap="square">
            <a:spAutoFit/>
          </a:bodyPr>
          <a:lstStyle/>
          <a:p>
            <a:r>
              <a:rPr lang="en-GB" sz="2000" dirty="0"/>
              <a:t>Microsoft’s transformation reflects:</a:t>
            </a:r>
          </a:p>
          <a:p>
            <a:pPr marL="342900" indent="-342900">
              <a:buFont typeface="Wingdings" panose="05000000000000000000" pitchFamily="2" charset="2"/>
              <a:buChar char="Ø"/>
            </a:pPr>
            <a:r>
              <a:rPr lang="en-GB" sz="2000" dirty="0"/>
              <a:t>Human Relations (behaviour) management theory – focus on motivation, engagement, and development</a:t>
            </a:r>
          </a:p>
          <a:p>
            <a:pPr marL="342900" indent="-342900">
              <a:buFont typeface="Wingdings" panose="05000000000000000000" pitchFamily="2" charset="2"/>
              <a:buChar char="Ø"/>
            </a:pPr>
            <a:r>
              <a:rPr lang="en-GB" sz="2000" dirty="0"/>
              <a:t>Systems theory – recognising interdependence between culture, structure, and performance</a:t>
            </a:r>
          </a:p>
          <a:p>
            <a:pPr marL="342900" indent="-342900">
              <a:buFont typeface="Wingdings" panose="05000000000000000000" pitchFamily="2" charset="2"/>
              <a:buChar char="Ø"/>
            </a:pPr>
            <a:r>
              <a:rPr lang="en-GB" sz="2000" dirty="0"/>
              <a:t>Contingency theory – adapting leadership style to a changing competitive environment</a:t>
            </a:r>
          </a:p>
          <a:p>
            <a:endParaRPr lang="en-GB" sz="2000" dirty="0"/>
          </a:p>
        </p:txBody>
      </p:sp>
      <p:sp>
        <p:nvSpPr>
          <p:cNvPr id="5" name="TextBox 4">
            <a:extLst>
              <a:ext uri="{FF2B5EF4-FFF2-40B4-BE49-F238E27FC236}">
                <a16:creationId xmlns:a16="http://schemas.microsoft.com/office/drawing/2014/main" id="{51659FA6-FF26-9516-C1C0-3408F666E0EF}"/>
              </a:ext>
            </a:extLst>
          </p:cNvPr>
          <p:cNvSpPr txBox="1"/>
          <p:nvPr/>
        </p:nvSpPr>
        <p:spPr>
          <a:xfrm>
            <a:off x="6096000" y="2071766"/>
            <a:ext cx="5476524" cy="3170099"/>
          </a:xfrm>
          <a:prstGeom prst="rect">
            <a:avLst/>
          </a:prstGeom>
          <a:noFill/>
        </p:spPr>
        <p:txBody>
          <a:bodyPr wrap="square">
            <a:spAutoFit/>
          </a:bodyPr>
          <a:lstStyle/>
          <a:p>
            <a:pPr>
              <a:buNone/>
            </a:pPr>
            <a:r>
              <a:rPr lang="en-GB" sz="2000" dirty="0"/>
              <a:t>Nadella’s leadership is often described as:</a:t>
            </a:r>
          </a:p>
          <a:p>
            <a:pPr lvl="1">
              <a:buFont typeface="Arial" panose="020B0604020202020204" pitchFamily="34" charset="0"/>
              <a:buChar char="•"/>
            </a:pPr>
            <a:r>
              <a:rPr lang="en-GB" sz="2000" dirty="0"/>
              <a:t>  Transformational</a:t>
            </a:r>
          </a:p>
          <a:p>
            <a:pPr lvl="1">
              <a:buFont typeface="Arial" panose="020B0604020202020204" pitchFamily="34" charset="0"/>
              <a:buChar char="•"/>
            </a:pPr>
            <a:r>
              <a:rPr lang="en-GB" sz="2000" dirty="0"/>
              <a:t>  Empathic</a:t>
            </a:r>
          </a:p>
          <a:p>
            <a:pPr lvl="1">
              <a:buFont typeface="Arial" panose="020B0604020202020204" pitchFamily="34" charset="0"/>
              <a:buChar char="•"/>
            </a:pPr>
            <a:r>
              <a:rPr lang="en-GB" sz="2000" dirty="0"/>
              <a:t>   Inclusive</a:t>
            </a:r>
          </a:p>
          <a:p>
            <a:pPr>
              <a:buNone/>
            </a:pPr>
            <a:r>
              <a:rPr lang="en-GB" sz="2000" dirty="0"/>
              <a:t>Emotional intelligence plays a central role, particularly empathy and self-awareness. </a:t>
            </a:r>
          </a:p>
          <a:p>
            <a:pPr>
              <a:buNone/>
            </a:pPr>
            <a:endParaRPr lang="en-GB" sz="2000" dirty="0"/>
          </a:p>
          <a:p>
            <a:pPr>
              <a:buNone/>
            </a:pPr>
            <a:r>
              <a:rPr lang="en-GB" sz="2000" dirty="0"/>
              <a:t>This contrasts with earlier transactional and competitive leadership styles within the organisation.</a:t>
            </a:r>
          </a:p>
        </p:txBody>
      </p:sp>
    </p:spTree>
    <p:extLst>
      <p:ext uri="{BB962C8B-B14F-4D97-AF65-F5344CB8AC3E}">
        <p14:creationId xmlns:p14="http://schemas.microsoft.com/office/powerpoint/2010/main" val="3189141385"/>
      </p:ext>
    </p:extLst>
  </p:cSld>
  <p:clrMapOvr>
    <a:masterClrMapping/>
  </p:clrMapOvr>
</p:sld>
</file>

<file path=ppt/slides/slide3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44723A1-BBE7-0553-7F00-2C6988298121}"/>
              </a:ext>
            </a:extLst>
          </p:cNvPr>
          <p:cNvSpPr>
            <a:spLocks noGrp="1"/>
          </p:cNvSpPr>
          <p:nvPr>
            <p:ph type="title"/>
          </p:nvPr>
        </p:nvSpPr>
        <p:spPr>
          <a:xfrm>
            <a:off x="609600" y="274638"/>
            <a:ext cx="7718648" cy="1143000"/>
          </a:xfrm>
        </p:spPr>
        <p:txBody>
          <a:bodyPr/>
          <a:lstStyle/>
          <a:p>
            <a:r>
              <a:rPr lang="en-GB" dirty="0"/>
              <a:t>Microsoft – EI, Empathy and Transformational Leadership</a:t>
            </a:r>
          </a:p>
        </p:txBody>
      </p:sp>
      <p:pic>
        <p:nvPicPr>
          <p:cNvPr id="4" name="Picture 3" descr="A close-up of a sign&#10;&#10;AI-generated content may be incorrect.">
            <a:extLst>
              <a:ext uri="{FF2B5EF4-FFF2-40B4-BE49-F238E27FC236}">
                <a16:creationId xmlns:a16="http://schemas.microsoft.com/office/drawing/2014/main" id="{6359A9AD-6FF1-E125-FD44-3DCA1D4617D2}"/>
              </a:ext>
            </a:extLst>
          </p:cNvPr>
          <p:cNvPicPr>
            <a:picLocks noChangeAspect="1"/>
          </p:cNvPicPr>
          <p:nvPr/>
        </p:nvPicPr>
        <p:blipFill>
          <a:blip r:embed="rId2"/>
          <a:stretch>
            <a:fillRect/>
          </a:stretch>
        </p:blipFill>
        <p:spPr>
          <a:xfrm>
            <a:off x="8616280" y="274638"/>
            <a:ext cx="3172268" cy="1524213"/>
          </a:xfrm>
          <a:prstGeom prst="rect">
            <a:avLst/>
          </a:prstGeom>
        </p:spPr>
      </p:pic>
      <p:sp>
        <p:nvSpPr>
          <p:cNvPr id="8" name="TextBox 7">
            <a:extLst>
              <a:ext uri="{FF2B5EF4-FFF2-40B4-BE49-F238E27FC236}">
                <a16:creationId xmlns:a16="http://schemas.microsoft.com/office/drawing/2014/main" id="{89DF49E7-3AB9-C71B-0780-5D5319EB7286}"/>
              </a:ext>
            </a:extLst>
          </p:cNvPr>
          <p:cNvSpPr txBox="1"/>
          <p:nvPr/>
        </p:nvSpPr>
        <p:spPr>
          <a:xfrm>
            <a:off x="1847528" y="1630366"/>
            <a:ext cx="10153128" cy="4093428"/>
          </a:xfrm>
          <a:prstGeom prst="rect">
            <a:avLst/>
          </a:prstGeom>
          <a:noFill/>
        </p:spPr>
        <p:txBody>
          <a:bodyPr wrap="square">
            <a:spAutoFit/>
          </a:bodyPr>
          <a:lstStyle/>
          <a:p>
            <a:r>
              <a:rPr lang="en-GB" sz="2000" b="1" dirty="0"/>
              <a:t>EI in Practice</a:t>
            </a:r>
          </a:p>
          <a:p>
            <a:r>
              <a:rPr lang="en-GB" sz="2000" dirty="0"/>
              <a:t>Under CEO Satya Nadella, Microsoft underwent a cultural transformation focused on:</a:t>
            </a:r>
          </a:p>
          <a:p>
            <a:pPr marL="1200150" lvl="2" indent="-285750">
              <a:buFont typeface="Arial" panose="020B0604020202020204" pitchFamily="34" charset="0"/>
              <a:buChar char="•"/>
            </a:pPr>
            <a:r>
              <a:rPr lang="en-GB" sz="2000" dirty="0"/>
              <a:t>Empathy</a:t>
            </a:r>
          </a:p>
          <a:p>
            <a:pPr marL="1200150" lvl="2" indent="-285750">
              <a:buFont typeface="Arial" panose="020B0604020202020204" pitchFamily="34" charset="0"/>
              <a:buChar char="•"/>
            </a:pPr>
            <a:r>
              <a:rPr lang="en-GB" sz="2000" dirty="0"/>
              <a:t>Listening</a:t>
            </a:r>
          </a:p>
          <a:p>
            <a:pPr marL="1200150" lvl="2" indent="-285750">
              <a:buFont typeface="Arial" panose="020B0604020202020204" pitchFamily="34" charset="0"/>
              <a:buChar char="•"/>
            </a:pPr>
            <a:r>
              <a:rPr lang="en-GB" sz="2000" dirty="0"/>
              <a:t>Learning rather than competing</a:t>
            </a:r>
          </a:p>
          <a:p>
            <a:pPr lvl="2"/>
            <a:r>
              <a:rPr lang="en-GB" sz="2000" dirty="0"/>
              <a:t>	</a:t>
            </a:r>
          </a:p>
          <a:p>
            <a:r>
              <a:rPr lang="en-GB" sz="2000" dirty="0"/>
              <a:t>Nadella explicitly framed empathy as a leadership capability, encouraging managers to:</a:t>
            </a:r>
          </a:p>
          <a:p>
            <a:pPr marL="1200150" lvl="2" indent="-285750">
              <a:buFont typeface="Arial" panose="020B0604020202020204" pitchFamily="34" charset="0"/>
              <a:buChar char="•"/>
            </a:pPr>
            <a:r>
              <a:rPr lang="en-GB" sz="2000" dirty="0"/>
              <a:t>Understand employee and customer perspectives</a:t>
            </a:r>
          </a:p>
          <a:p>
            <a:pPr marL="1200150" lvl="2" indent="-285750">
              <a:buFont typeface="Arial" panose="020B0604020202020204" pitchFamily="34" charset="0"/>
              <a:buChar char="•"/>
            </a:pPr>
            <a:r>
              <a:rPr lang="en-GB" sz="2000" dirty="0"/>
              <a:t>Foster psychological safety</a:t>
            </a:r>
          </a:p>
          <a:p>
            <a:pPr marL="1200150" lvl="2" indent="-285750">
              <a:buFont typeface="Arial" panose="020B0604020202020204" pitchFamily="34" charset="0"/>
              <a:buChar char="•"/>
            </a:pPr>
            <a:r>
              <a:rPr lang="en-GB" sz="2000" dirty="0"/>
              <a:t>Replace internal competition with collaboration</a:t>
            </a:r>
          </a:p>
          <a:p>
            <a:pPr marL="1200150" lvl="2" indent="-285750">
              <a:buFont typeface="Arial" panose="020B0604020202020204" pitchFamily="34" charset="0"/>
              <a:buChar char="•"/>
            </a:pPr>
            <a:endParaRPr lang="en-GB" sz="2000" dirty="0"/>
          </a:p>
          <a:p>
            <a:r>
              <a:rPr lang="en-GB" sz="2000" dirty="0"/>
              <a:t>This strongly reflects empathy, self-awareness, and social skills within Goleman’s EI model.</a:t>
            </a:r>
          </a:p>
        </p:txBody>
      </p:sp>
      <p:pic>
        <p:nvPicPr>
          <p:cNvPr id="10" name="Picture 9">
            <a:extLst>
              <a:ext uri="{FF2B5EF4-FFF2-40B4-BE49-F238E27FC236}">
                <a16:creationId xmlns:a16="http://schemas.microsoft.com/office/drawing/2014/main" id="{79E4FC80-22EB-5BA1-075D-94674D8196BA}"/>
              </a:ext>
            </a:extLst>
          </p:cNvPr>
          <p:cNvPicPr>
            <a:picLocks noChangeAspect="1"/>
          </p:cNvPicPr>
          <p:nvPr/>
        </p:nvPicPr>
        <p:blipFill>
          <a:blip r:embed="rId3"/>
          <a:stretch>
            <a:fillRect/>
          </a:stretch>
        </p:blipFill>
        <p:spPr>
          <a:xfrm>
            <a:off x="37528" y="3429000"/>
            <a:ext cx="1810000" cy="1798634"/>
          </a:xfrm>
          <a:prstGeom prst="rect">
            <a:avLst/>
          </a:prstGeom>
        </p:spPr>
      </p:pic>
    </p:spTree>
    <p:extLst>
      <p:ext uri="{BB962C8B-B14F-4D97-AF65-F5344CB8AC3E}">
        <p14:creationId xmlns:p14="http://schemas.microsoft.com/office/powerpoint/2010/main" val="2103395127"/>
      </p:ext>
    </p:extLst>
  </p:cSld>
  <p:clrMapOvr>
    <a:masterClrMapping/>
  </p:clrMapOvr>
</p:sld>
</file>

<file path=ppt/slides/slide36.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8726DC5E-9288-ACB2-4BC9-A336A0BA87BD}"/>
            </a:ext>
          </a:extLst>
        </p:cNvPr>
        <p:cNvGrpSpPr/>
        <p:nvPr/>
      </p:nvGrpSpPr>
      <p:grpSpPr>
        <a:xfrm>
          <a:off x="0" y="0"/>
          <a:ext cx="0" cy="0"/>
          <a:chOff x="0" y="0"/>
          <a:chExt cx="0" cy="0"/>
        </a:xfrm>
      </p:grpSpPr>
      <p:sp>
        <p:nvSpPr>
          <p:cNvPr id="2" name="Title 1">
            <a:extLst>
              <a:ext uri="{FF2B5EF4-FFF2-40B4-BE49-F238E27FC236}">
                <a16:creationId xmlns:a16="http://schemas.microsoft.com/office/drawing/2014/main" id="{D8695B86-B5EE-BDBE-DC68-DDB631C3C316}"/>
              </a:ext>
            </a:extLst>
          </p:cNvPr>
          <p:cNvSpPr>
            <a:spLocks noGrp="1"/>
          </p:cNvSpPr>
          <p:nvPr>
            <p:ph type="title"/>
          </p:nvPr>
        </p:nvSpPr>
        <p:spPr>
          <a:xfrm>
            <a:off x="609600" y="274638"/>
            <a:ext cx="7718648" cy="1143000"/>
          </a:xfrm>
        </p:spPr>
        <p:txBody>
          <a:bodyPr/>
          <a:lstStyle/>
          <a:p>
            <a:r>
              <a:rPr lang="en-GB" dirty="0"/>
              <a:t>Microsoft – EI, Empathy and Transformational Leadership</a:t>
            </a:r>
          </a:p>
        </p:txBody>
      </p:sp>
      <p:pic>
        <p:nvPicPr>
          <p:cNvPr id="4" name="Picture 3" descr="A close-up of a sign&#10;&#10;AI-generated content may be incorrect.">
            <a:extLst>
              <a:ext uri="{FF2B5EF4-FFF2-40B4-BE49-F238E27FC236}">
                <a16:creationId xmlns:a16="http://schemas.microsoft.com/office/drawing/2014/main" id="{50162D10-98FC-B420-E077-B4CC3B091033}"/>
              </a:ext>
            </a:extLst>
          </p:cNvPr>
          <p:cNvPicPr>
            <a:picLocks noChangeAspect="1"/>
          </p:cNvPicPr>
          <p:nvPr/>
        </p:nvPicPr>
        <p:blipFill>
          <a:blip r:embed="rId2"/>
          <a:stretch>
            <a:fillRect/>
          </a:stretch>
        </p:blipFill>
        <p:spPr>
          <a:xfrm>
            <a:off x="335360" y="2352157"/>
            <a:ext cx="1872849" cy="899867"/>
          </a:xfrm>
          <a:prstGeom prst="rect">
            <a:avLst/>
          </a:prstGeom>
        </p:spPr>
      </p:pic>
      <p:sp>
        <p:nvSpPr>
          <p:cNvPr id="8" name="TextBox 7">
            <a:extLst>
              <a:ext uri="{FF2B5EF4-FFF2-40B4-BE49-F238E27FC236}">
                <a16:creationId xmlns:a16="http://schemas.microsoft.com/office/drawing/2014/main" id="{C95ADEE4-0BCD-A119-F3AD-7EE82EA818EB}"/>
              </a:ext>
            </a:extLst>
          </p:cNvPr>
          <p:cNvSpPr txBox="1"/>
          <p:nvPr/>
        </p:nvSpPr>
        <p:spPr>
          <a:xfrm>
            <a:off x="1847528" y="1630366"/>
            <a:ext cx="10153128" cy="4093428"/>
          </a:xfrm>
          <a:prstGeom prst="rect">
            <a:avLst/>
          </a:prstGeom>
          <a:noFill/>
        </p:spPr>
        <p:txBody>
          <a:bodyPr wrap="square">
            <a:spAutoFit/>
          </a:bodyPr>
          <a:lstStyle/>
          <a:p>
            <a:r>
              <a:rPr lang="en-GB" sz="2000" b="1" dirty="0"/>
              <a:t>Leadership Impact</a:t>
            </a:r>
          </a:p>
          <a:p>
            <a:r>
              <a:rPr lang="en-GB" sz="2000" dirty="0"/>
              <a:t>High EI leadership at Microsoft contributed to:</a:t>
            </a:r>
          </a:p>
          <a:p>
            <a:pPr marL="800100" lvl="1" indent="-342900">
              <a:buFont typeface="Arial" panose="020B0604020202020204" pitchFamily="34" charset="0"/>
              <a:buChar char="•"/>
            </a:pPr>
            <a:r>
              <a:rPr lang="en-GB" sz="2000" dirty="0"/>
              <a:t>Improved employee engagement</a:t>
            </a:r>
          </a:p>
          <a:p>
            <a:pPr marL="800100" lvl="1" indent="-342900">
              <a:buFont typeface="Arial" panose="020B0604020202020204" pitchFamily="34" charset="0"/>
              <a:buChar char="•"/>
            </a:pPr>
            <a:r>
              <a:rPr lang="en-GB" sz="2000" dirty="0"/>
              <a:t>Greater collaboration across teams</a:t>
            </a:r>
          </a:p>
          <a:p>
            <a:pPr marL="800100" lvl="1" indent="-342900">
              <a:buFont typeface="Arial" panose="020B0604020202020204" pitchFamily="34" charset="0"/>
              <a:buChar char="•"/>
            </a:pPr>
            <a:r>
              <a:rPr lang="en-GB" sz="2000" dirty="0"/>
              <a:t>Renewed innovation capability</a:t>
            </a:r>
          </a:p>
          <a:p>
            <a:pPr lvl="1"/>
            <a:endParaRPr lang="en-GB" sz="2000" dirty="0"/>
          </a:p>
          <a:p>
            <a:r>
              <a:rPr lang="en-GB" sz="2000" dirty="0"/>
              <a:t>Managers were encouraged to reflect on their emotional impact, supporting </a:t>
            </a:r>
            <a:r>
              <a:rPr lang="en-GB" sz="2000" b="1" dirty="0"/>
              <a:t>self-awareness as the foundation</a:t>
            </a:r>
            <a:r>
              <a:rPr lang="en-GB" sz="2000" dirty="0"/>
              <a:t> of leadership effectiveness.</a:t>
            </a:r>
          </a:p>
          <a:p>
            <a:endParaRPr lang="en-GB" sz="2000" dirty="0"/>
          </a:p>
          <a:p>
            <a:r>
              <a:rPr lang="en-GB" sz="2000" b="1" dirty="0"/>
              <a:t>Critical Insight</a:t>
            </a:r>
          </a:p>
          <a:p>
            <a:r>
              <a:rPr lang="en-GB" sz="2000" dirty="0"/>
              <a:t>Microsoft shows how EI can be embedded strategically at organisational level. However, critics argue that empathy rhetoric must be matched with structural change to avoid becoming symbolic rather than substantive.</a:t>
            </a:r>
          </a:p>
        </p:txBody>
      </p:sp>
      <p:pic>
        <p:nvPicPr>
          <p:cNvPr id="10" name="Picture 9">
            <a:extLst>
              <a:ext uri="{FF2B5EF4-FFF2-40B4-BE49-F238E27FC236}">
                <a16:creationId xmlns:a16="http://schemas.microsoft.com/office/drawing/2014/main" id="{D8211947-C12D-9E28-AD23-DF4B670D189A}"/>
              </a:ext>
            </a:extLst>
          </p:cNvPr>
          <p:cNvPicPr>
            <a:picLocks noChangeAspect="1"/>
          </p:cNvPicPr>
          <p:nvPr/>
        </p:nvPicPr>
        <p:blipFill>
          <a:blip r:embed="rId3"/>
          <a:stretch>
            <a:fillRect/>
          </a:stretch>
        </p:blipFill>
        <p:spPr>
          <a:xfrm>
            <a:off x="10056440" y="334153"/>
            <a:ext cx="1810000" cy="1798634"/>
          </a:xfrm>
          <a:prstGeom prst="rect">
            <a:avLst/>
          </a:prstGeom>
        </p:spPr>
      </p:pic>
    </p:spTree>
    <p:extLst>
      <p:ext uri="{BB962C8B-B14F-4D97-AF65-F5344CB8AC3E}">
        <p14:creationId xmlns:p14="http://schemas.microsoft.com/office/powerpoint/2010/main" val="3347727205"/>
      </p:ext>
    </p:extLst>
  </p:cSld>
  <p:clrMapOvr>
    <a:masterClrMapping/>
  </p:clrMapOvr>
</p:sld>
</file>

<file path=ppt/slides/slide3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7497FE0-E08E-74A5-4F2F-42995BA781A6}"/>
              </a:ext>
            </a:extLst>
          </p:cNvPr>
          <p:cNvSpPr>
            <a:spLocks noGrp="1"/>
          </p:cNvSpPr>
          <p:nvPr>
            <p:ph type="title"/>
          </p:nvPr>
        </p:nvSpPr>
        <p:spPr/>
        <p:txBody>
          <a:bodyPr/>
          <a:lstStyle/>
          <a:p>
            <a:endParaRPr lang="en-GB"/>
          </a:p>
        </p:txBody>
      </p:sp>
      <p:pic>
        <p:nvPicPr>
          <p:cNvPr id="4" name="Picture 3" descr="A red text on a transparent background&#10;&#10;AI-generated content may be incorrect.">
            <a:extLst>
              <a:ext uri="{FF2B5EF4-FFF2-40B4-BE49-F238E27FC236}">
                <a16:creationId xmlns:a16="http://schemas.microsoft.com/office/drawing/2014/main" id="{FEE24032-FB46-D68D-EF91-441BACE1C935}"/>
              </a:ext>
            </a:extLst>
          </p:cNvPr>
          <p:cNvPicPr>
            <a:picLocks noChangeAspect="1"/>
          </p:cNvPicPr>
          <p:nvPr/>
        </p:nvPicPr>
        <p:blipFill>
          <a:blip r:embed="rId2"/>
          <a:stretch>
            <a:fillRect/>
          </a:stretch>
        </p:blipFill>
        <p:spPr>
          <a:xfrm>
            <a:off x="2042167" y="1556792"/>
            <a:ext cx="8107666" cy="3440311"/>
          </a:xfrm>
          <a:prstGeom prst="rect">
            <a:avLst/>
          </a:prstGeom>
        </p:spPr>
      </p:pic>
    </p:spTree>
    <p:extLst>
      <p:ext uri="{BB962C8B-B14F-4D97-AF65-F5344CB8AC3E}">
        <p14:creationId xmlns:p14="http://schemas.microsoft.com/office/powerpoint/2010/main" val="3054792577"/>
      </p:ext>
    </p:extLst>
  </p:cSld>
  <p:clrMapOvr>
    <a:masterClrMapping/>
  </p:clrMapOvr>
</p:sld>
</file>

<file path=ppt/slides/slide3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18A79D4-79C9-7A2A-5986-A98BADA261FF}"/>
              </a:ext>
            </a:extLst>
          </p:cNvPr>
          <p:cNvSpPr>
            <a:spLocks noGrp="1"/>
          </p:cNvSpPr>
          <p:nvPr>
            <p:ph type="title"/>
          </p:nvPr>
        </p:nvSpPr>
        <p:spPr>
          <a:xfrm>
            <a:off x="609600" y="332656"/>
            <a:ext cx="10972800" cy="1143000"/>
          </a:xfrm>
        </p:spPr>
        <p:txBody>
          <a:bodyPr/>
          <a:lstStyle/>
          <a:p>
            <a:r>
              <a:rPr lang="en-GB" dirty="0"/>
              <a:t>Netflix and culture</a:t>
            </a:r>
          </a:p>
        </p:txBody>
      </p:sp>
      <p:pic>
        <p:nvPicPr>
          <p:cNvPr id="4" name="Picture 3" descr="A red logo on a black background&#10;&#10;AI-generated content may be incorrect.">
            <a:extLst>
              <a:ext uri="{FF2B5EF4-FFF2-40B4-BE49-F238E27FC236}">
                <a16:creationId xmlns:a16="http://schemas.microsoft.com/office/drawing/2014/main" id="{7D0A5D0C-832A-A9DB-2CC3-9F45530A2CCC}"/>
              </a:ext>
            </a:extLst>
          </p:cNvPr>
          <p:cNvPicPr>
            <a:picLocks noChangeAspect="1"/>
          </p:cNvPicPr>
          <p:nvPr/>
        </p:nvPicPr>
        <p:blipFill>
          <a:blip r:embed="rId2"/>
          <a:stretch>
            <a:fillRect/>
          </a:stretch>
        </p:blipFill>
        <p:spPr>
          <a:xfrm>
            <a:off x="609600" y="548680"/>
            <a:ext cx="2255782" cy="1471858"/>
          </a:xfrm>
          <a:prstGeom prst="rect">
            <a:avLst/>
          </a:prstGeom>
        </p:spPr>
      </p:pic>
      <p:sp>
        <p:nvSpPr>
          <p:cNvPr id="5" name="Rectangle: Rounded Corners 4">
            <a:extLst>
              <a:ext uri="{FF2B5EF4-FFF2-40B4-BE49-F238E27FC236}">
                <a16:creationId xmlns:a16="http://schemas.microsoft.com/office/drawing/2014/main" id="{365154DD-D0D9-189C-C69D-E6AA0FCA07CD}"/>
              </a:ext>
            </a:extLst>
          </p:cNvPr>
          <p:cNvSpPr/>
          <p:nvPr/>
        </p:nvSpPr>
        <p:spPr>
          <a:xfrm>
            <a:off x="3143672" y="1284609"/>
            <a:ext cx="8438728" cy="1471858"/>
          </a:xfrm>
          <a:prstGeom prst="roundRect">
            <a:avLst/>
          </a:prstGeom>
        </p:spPr>
        <p:style>
          <a:lnRef idx="1">
            <a:schemeClr val="accent5"/>
          </a:lnRef>
          <a:fillRef idx="3">
            <a:schemeClr val="accent5"/>
          </a:fillRef>
          <a:effectRef idx="2">
            <a:schemeClr val="accent5"/>
          </a:effectRef>
          <a:fontRef idx="minor">
            <a:schemeClr val="lt1"/>
          </a:fontRef>
        </p:style>
        <p:txBody>
          <a:bodyPr rtlCol="0" anchor="ctr"/>
          <a:lstStyle/>
          <a:p>
            <a:r>
              <a:rPr lang="en-GB" sz="2000" b="1" dirty="0">
                <a:latin typeface="Arial" panose="020B0604020202020204" pitchFamily="34" charset="0"/>
                <a:cs typeface="Arial" panose="020B0604020202020204" pitchFamily="34" charset="0"/>
              </a:rPr>
              <a:t>Netflix</a:t>
            </a:r>
            <a:r>
              <a:rPr lang="en-GB" sz="2000" dirty="0">
                <a:latin typeface="Arial" panose="020B0604020202020204" pitchFamily="34" charset="0"/>
                <a:cs typeface="Arial" panose="020B0604020202020204" pitchFamily="34" charset="0"/>
              </a:rPr>
              <a:t> operates in a fast-moving, creative, and highly competitive digital entertainment industry. It is widely known for its unconventional management and HR practices.</a:t>
            </a:r>
          </a:p>
        </p:txBody>
      </p:sp>
      <p:sp>
        <p:nvSpPr>
          <p:cNvPr id="7" name="TextBox 6">
            <a:extLst>
              <a:ext uri="{FF2B5EF4-FFF2-40B4-BE49-F238E27FC236}">
                <a16:creationId xmlns:a16="http://schemas.microsoft.com/office/drawing/2014/main" id="{3DE6B7FE-EF9C-7B7B-031D-50F72969C9FD}"/>
              </a:ext>
            </a:extLst>
          </p:cNvPr>
          <p:cNvSpPr txBox="1"/>
          <p:nvPr/>
        </p:nvSpPr>
        <p:spPr>
          <a:xfrm>
            <a:off x="308363" y="3429000"/>
            <a:ext cx="7992888" cy="1938992"/>
          </a:xfrm>
          <a:prstGeom prst="rect">
            <a:avLst/>
          </a:prstGeom>
          <a:noFill/>
        </p:spPr>
        <p:txBody>
          <a:bodyPr wrap="square">
            <a:spAutoFit/>
          </a:bodyPr>
          <a:lstStyle/>
          <a:p>
            <a:pPr>
              <a:buNone/>
            </a:pPr>
            <a:r>
              <a:rPr lang="en-GB" sz="2000" dirty="0"/>
              <a:t>Netflix promotes a “freedom and responsibility” culture, characterised by:</a:t>
            </a:r>
          </a:p>
          <a:p>
            <a:pPr lvl="2">
              <a:buFont typeface="Arial" panose="020B0604020202020204" pitchFamily="34" charset="0"/>
              <a:buChar char="•"/>
            </a:pPr>
            <a:r>
              <a:rPr lang="en-GB" sz="2000" dirty="0"/>
              <a:t>     High autonomy</a:t>
            </a:r>
          </a:p>
          <a:p>
            <a:pPr lvl="2">
              <a:buFont typeface="Arial" panose="020B0604020202020204" pitchFamily="34" charset="0"/>
              <a:buChar char="•"/>
            </a:pPr>
            <a:r>
              <a:rPr lang="en-GB" sz="2000" dirty="0"/>
              <a:t>     Minimal formal controls</a:t>
            </a:r>
          </a:p>
          <a:p>
            <a:pPr lvl="2">
              <a:buFont typeface="Arial" panose="020B0604020202020204" pitchFamily="34" charset="0"/>
              <a:buChar char="•"/>
            </a:pPr>
            <a:r>
              <a:rPr lang="en-GB" sz="2000" dirty="0"/>
              <a:t>     Emphasis on performance over loyalty</a:t>
            </a:r>
          </a:p>
          <a:p>
            <a:pPr>
              <a:buNone/>
            </a:pPr>
            <a:r>
              <a:rPr lang="en-GB" sz="2000" dirty="0"/>
              <a:t>This culture prioritises results, transparency, and accountability.</a:t>
            </a:r>
          </a:p>
        </p:txBody>
      </p:sp>
      <p:pic>
        <p:nvPicPr>
          <p:cNvPr id="6" name="Picture 5" descr="A group of people standing in a hallway&#10;&#10;AI-generated content may be incorrect.">
            <a:extLst>
              <a:ext uri="{FF2B5EF4-FFF2-40B4-BE49-F238E27FC236}">
                <a16:creationId xmlns:a16="http://schemas.microsoft.com/office/drawing/2014/main" id="{F74C5B3E-813C-11D2-14AF-94E02A16EF71}"/>
              </a:ext>
            </a:extLst>
          </p:cNvPr>
          <p:cNvPicPr>
            <a:picLocks noChangeAspect="1"/>
          </p:cNvPicPr>
          <p:nvPr/>
        </p:nvPicPr>
        <p:blipFill>
          <a:blip r:embed="rId3"/>
          <a:stretch>
            <a:fillRect/>
          </a:stretch>
        </p:blipFill>
        <p:spPr>
          <a:xfrm>
            <a:off x="8832304" y="2786068"/>
            <a:ext cx="3029700" cy="2787324"/>
          </a:xfrm>
          <a:prstGeom prst="rect">
            <a:avLst/>
          </a:prstGeom>
        </p:spPr>
      </p:pic>
    </p:spTree>
    <p:extLst>
      <p:ext uri="{BB962C8B-B14F-4D97-AF65-F5344CB8AC3E}">
        <p14:creationId xmlns:p14="http://schemas.microsoft.com/office/powerpoint/2010/main" val="1511710025"/>
      </p:ext>
    </p:extLst>
  </p:cSld>
  <p:clrMapOvr>
    <a:masterClrMapping/>
  </p:clrMapOvr>
</p:sld>
</file>

<file path=ppt/slides/slide39.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B6BAFFC5-3481-31FB-0475-4CD41AF09A5B}"/>
            </a:ext>
          </a:extLst>
        </p:cNvPr>
        <p:cNvGrpSpPr/>
        <p:nvPr/>
      </p:nvGrpSpPr>
      <p:grpSpPr>
        <a:xfrm>
          <a:off x="0" y="0"/>
          <a:ext cx="0" cy="0"/>
          <a:chOff x="0" y="0"/>
          <a:chExt cx="0" cy="0"/>
        </a:xfrm>
      </p:grpSpPr>
      <p:sp>
        <p:nvSpPr>
          <p:cNvPr id="2" name="Title 1">
            <a:extLst>
              <a:ext uri="{FF2B5EF4-FFF2-40B4-BE49-F238E27FC236}">
                <a16:creationId xmlns:a16="http://schemas.microsoft.com/office/drawing/2014/main" id="{E71A328F-35AE-B058-5288-EE6014C68052}"/>
              </a:ext>
            </a:extLst>
          </p:cNvPr>
          <p:cNvSpPr>
            <a:spLocks noGrp="1"/>
          </p:cNvSpPr>
          <p:nvPr>
            <p:ph type="title"/>
          </p:nvPr>
        </p:nvSpPr>
        <p:spPr>
          <a:xfrm>
            <a:off x="591193" y="57008"/>
            <a:ext cx="10972800" cy="1143000"/>
          </a:xfrm>
        </p:spPr>
        <p:txBody>
          <a:bodyPr/>
          <a:lstStyle/>
          <a:p>
            <a:r>
              <a:rPr lang="en-GB" dirty="0"/>
              <a:t>Netflix and culture</a:t>
            </a:r>
          </a:p>
        </p:txBody>
      </p:sp>
      <p:sp>
        <p:nvSpPr>
          <p:cNvPr id="7" name="TextBox 6">
            <a:extLst>
              <a:ext uri="{FF2B5EF4-FFF2-40B4-BE49-F238E27FC236}">
                <a16:creationId xmlns:a16="http://schemas.microsoft.com/office/drawing/2014/main" id="{7AF49CEF-3254-94FA-235F-DD35DAC321F6}"/>
              </a:ext>
            </a:extLst>
          </p:cNvPr>
          <p:cNvSpPr txBox="1"/>
          <p:nvPr/>
        </p:nvSpPr>
        <p:spPr>
          <a:xfrm>
            <a:off x="3583726" y="1475656"/>
            <a:ext cx="6872957" cy="2862322"/>
          </a:xfrm>
          <a:prstGeom prst="rect">
            <a:avLst/>
          </a:prstGeom>
          <a:noFill/>
          <a:ln>
            <a:solidFill>
              <a:schemeClr val="tx2"/>
            </a:solidFill>
          </a:ln>
        </p:spPr>
        <p:txBody>
          <a:bodyPr wrap="square">
            <a:spAutoFit/>
          </a:bodyPr>
          <a:lstStyle/>
          <a:p>
            <a:r>
              <a:rPr lang="en-GB" sz="2000" dirty="0"/>
              <a:t>Netflix management reflects:</a:t>
            </a:r>
          </a:p>
          <a:p>
            <a:pPr marL="285750" indent="-285750">
              <a:buFont typeface="Wingdings" panose="05000000000000000000" pitchFamily="2" charset="2"/>
              <a:buChar char="Ø"/>
            </a:pPr>
            <a:r>
              <a:rPr lang="en-GB" sz="2000" dirty="0"/>
              <a:t>Contingency theory – rejecting universal management practices</a:t>
            </a:r>
          </a:p>
          <a:p>
            <a:pPr marL="285750" indent="-285750">
              <a:buFont typeface="Wingdings" panose="05000000000000000000" pitchFamily="2" charset="2"/>
              <a:buChar char="Ø"/>
            </a:pPr>
            <a:r>
              <a:rPr lang="en-GB" sz="2000" dirty="0"/>
              <a:t>Contemporary management approaches – agility, flexibility, decentralisation</a:t>
            </a:r>
          </a:p>
          <a:p>
            <a:pPr marL="285750" indent="-285750">
              <a:buFont typeface="Wingdings" panose="05000000000000000000" pitchFamily="2" charset="2"/>
              <a:buChar char="Ø"/>
            </a:pPr>
            <a:r>
              <a:rPr lang="en-GB" sz="2000" dirty="0"/>
              <a:t>Limited reliance on classical bureaucracy</a:t>
            </a:r>
          </a:p>
          <a:p>
            <a:pPr marL="285750" indent="-285750">
              <a:buFont typeface="Wingdings" panose="05000000000000000000" pitchFamily="2" charset="2"/>
              <a:buChar char="Ø"/>
            </a:pPr>
            <a:endParaRPr lang="en-GB" sz="2000" dirty="0"/>
          </a:p>
          <a:p>
            <a:r>
              <a:rPr lang="en-GB" sz="2000" dirty="0"/>
              <a:t>While behavioural theory is present, motivation is largely performance-based, rather than relational.</a:t>
            </a:r>
          </a:p>
        </p:txBody>
      </p:sp>
      <p:pic>
        <p:nvPicPr>
          <p:cNvPr id="8" name="Picture 7" descr="A group of people sitting in bean bags&#10;&#10;AI-generated content may be incorrect.">
            <a:extLst>
              <a:ext uri="{FF2B5EF4-FFF2-40B4-BE49-F238E27FC236}">
                <a16:creationId xmlns:a16="http://schemas.microsoft.com/office/drawing/2014/main" id="{ED2C3EC7-D84E-6C1D-33E6-8171D4B0D688}"/>
              </a:ext>
            </a:extLst>
          </p:cNvPr>
          <p:cNvPicPr>
            <a:picLocks noChangeAspect="1"/>
          </p:cNvPicPr>
          <p:nvPr/>
        </p:nvPicPr>
        <p:blipFill>
          <a:blip r:embed="rId2"/>
          <a:stretch>
            <a:fillRect/>
          </a:stretch>
        </p:blipFill>
        <p:spPr>
          <a:xfrm>
            <a:off x="98472" y="622080"/>
            <a:ext cx="3273689" cy="2609900"/>
          </a:xfrm>
          <a:prstGeom prst="rect">
            <a:avLst/>
          </a:prstGeom>
        </p:spPr>
      </p:pic>
      <p:sp>
        <p:nvSpPr>
          <p:cNvPr id="10" name="TextBox 9">
            <a:extLst>
              <a:ext uri="{FF2B5EF4-FFF2-40B4-BE49-F238E27FC236}">
                <a16:creationId xmlns:a16="http://schemas.microsoft.com/office/drawing/2014/main" id="{0E3B0418-77BD-4C42-9383-1703BB6A1F63}"/>
              </a:ext>
            </a:extLst>
          </p:cNvPr>
          <p:cNvSpPr txBox="1"/>
          <p:nvPr/>
        </p:nvSpPr>
        <p:spPr>
          <a:xfrm>
            <a:off x="100788" y="3626021"/>
            <a:ext cx="11665296" cy="1938992"/>
          </a:xfrm>
          <a:prstGeom prst="rect">
            <a:avLst/>
          </a:prstGeom>
          <a:noFill/>
        </p:spPr>
        <p:txBody>
          <a:bodyPr wrap="square">
            <a:spAutoFit/>
          </a:bodyPr>
          <a:lstStyle/>
          <a:p>
            <a:pPr>
              <a:buNone/>
            </a:pPr>
            <a:r>
              <a:rPr lang="en-GB" sz="2000" dirty="0"/>
              <a:t>Leadership at Netflix is:</a:t>
            </a:r>
          </a:p>
          <a:p>
            <a:pPr lvl="1">
              <a:buFont typeface="Arial" panose="020B0604020202020204" pitchFamily="34" charset="0"/>
              <a:buChar char="•"/>
            </a:pPr>
            <a:r>
              <a:rPr lang="en-GB" sz="2000" dirty="0"/>
              <a:t>   Hands-off</a:t>
            </a:r>
          </a:p>
          <a:p>
            <a:pPr lvl="1">
              <a:buFont typeface="Arial" panose="020B0604020202020204" pitchFamily="34" charset="0"/>
              <a:buChar char="•"/>
            </a:pPr>
            <a:r>
              <a:rPr lang="en-GB" sz="2000" dirty="0"/>
              <a:t>   Results-oriented</a:t>
            </a:r>
          </a:p>
          <a:p>
            <a:pPr lvl="1">
              <a:buFont typeface="Arial" panose="020B0604020202020204" pitchFamily="34" charset="0"/>
              <a:buChar char="•"/>
            </a:pPr>
            <a:r>
              <a:rPr lang="en-GB" sz="2000" dirty="0"/>
              <a:t>   High accountability</a:t>
            </a:r>
          </a:p>
          <a:p>
            <a:pPr>
              <a:buNone/>
            </a:pPr>
            <a:r>
              <a:rPr lang="en-GB" sz="2000" dirty="0"/>
              <a:t>Leaders provide context rather than control, expecting employees to self-manage. This style requires high emotional intelligence but offers limited psychological safety for some individuals.</a:t>
            </a:r>
          </a:p>
        </p:txBody>
      </p:sp>
      <p:pic>
        <p:nvPicPr>
          <p:cNvPr id="4" name="Picture 3" descr="A red logo on a black background&#10;&#10;AI-generated content may be incorrect.">
            <a:extLst>
              <a:ext uri="{FF2B5EF4-FFF2-40B4-BE49-F238E27FC236}">
                <a16:creationId xmlns:a16="http://schemas.microsoft.com/office/drawing/2014/main" id="{2CF26D08-6498-8809-EB18-B568B4B6315B}"/>
              </a:ext>
            </a:extLst>
          </p:cNvPr>
          <p:cNvPicPr>
            <a:picLocks noChangeAspect="1"/>
          </p:cNvPicPr>
          <p:nvPr/>
        </p:nvPicPr>
        <p:blipFill>
          <a:blip r:embed="rId3"/>
          <a:stretch>
            <a:fillRect/>
          </a:stretch>
        </p:blipFill>
        <p:spPr>
          <a:xfrm>
            <a:off x="9345025" y="332656"/>
            <a:ext cx="2255782" cy="1471858"/>
          </a:xfrm>
          <a:prstGeom prst="rect">
            <a:avLst/>
          </a:prstGeom>
        </p:spPr>
      </p:pic>
    </p:spTree>
    <p:extLst>
      <p:ext uri="{BB962C8B-B14F-4D97-AF65-F5344CB8AC3E}">
        <p14:creationId xmlns:p14="http://schemas.microsoft.com/office/powerpoint/2010/main" val="37934100"/>
      </p:ext>
    </p:extLst>
  </p:cSld>
  <p:clrMapOvr>
    <a:masterClrMapping/>
  </p:clrMapOvr>
</p:sld>
</file>

<file path=ppt/slides/slide4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0C54F9B-72ED-457A-8159-7111E2FD3C17}"/>
              </a:ext>
            </a:extLst>
          </p:cNvPr>
          <p:cNvSpPr>
            <a:spLocks noGrp="1"/>
          </p:cNvSpPr>
          <p:nvPr>
            <p:ph type="title"/>
          </p:nvPr>
        </p:nvSpPr>
        <p:spPr>
          <a:xfrm>
            <a:off x="119336" y="274638"/>
            <a:ext cx="11953328" cy="778098"/>
          </a:xfrm>
          <a:solidFill>
            <a:srgbClr val="FFC000"/>
          </a:solidFill>
        </p:spPr>
        <p:txBody>
          <a:bodyPr anchor="b"/>
          <a:lstStyle/>
          <a:p>
            <a:pPr eaLnBrk="1" hangingPunct="1">
              <a:defRPr/>
            </a:pPr>
            <a:r>
              <a:rPr lang="en-GB" altLang="en-US" dirty="0">
                <a:effectLst>
                  <a:outerShdw blurRad="38100" dist="38100" dir="2700000" algn="tl">
                    <a:srgbClr val="C0C0C0"/>
                  </a:outerShdw>
                </a:effectLst>
              </a:rPr>
              <a:t>Summary</a:t>
            </a:r>
          </a:p>
        </p:txBody>
      </p:sp>
      <p:sp>
        <p:nvSpPr>
          <p:cNvPr id="48131" name="Content Placeholder 2">
            <a:extLst>
              <a:ext uri="{FF2B5EF4-FFF2-40B4-BE49-F238E27FC236}">
                <a16:creationId xmlns:a16="http://schemas.microsoft.com/office/drawing/2014/main" id="{167262C3-1E78-4053-B4CC-3A2283986DF0}"/>
              </a:ext>
            </a:extLst>
          </p:cNvPr>
          <p:cNvSpPr>
            <a:spLocks noGrp="1" noChangeArrowheads="1"/>
          </p:cNvSpPr>
          <p:nvPr>
            <p:ph idx="1"/>
          </p:nvPr>
        </p:nvSpPr>
        <p:spPr>
          <a:xfrm>
            <a:off x="334652" y="1340768"/>
            <a:ext cx="11737304" cy="3916363"/>
          </a:xfrm>
        </p:spPr>
        <p:txBody>
          <a:bodyPr vert="horz" wrap="square" lIns="182880" tIns="91440" rIns="91440" bIns="45720" numCol="1" anchor="t" anchorCtr="0" compatLnSpc="1">
            <a:prstTxWarp prst="textNoShape">
              <a:avLst/>
            </a:prstTxWarp>
          </a:bodyPr>
          <a:lstStyle/>
          <a:p>
            <a:pPr marL="265113" indent="-265113" eaLnBrk="1" hangingPunct="1">
              <a:lnSpc>
                <a:spcPct val="200000"/>
              </a:lnSpc>
            </a:pPr>
            <a:r>
              <a:rPr lang="en-GB" altLang="en-US" sz="2400" b="1" dirty="0"/>
              <a:t>Explored MarketLine</a:t>
            </a:r>
          </a:p>
          <a:p>
            <a:pPr marL="265113" indent="-265113" eaLnBrk="1" hangingPunct="1">
              <a:lnSpc>
                <a:spcPct val="200000"/>
              </a:lnSpc>
            </a:pPr>
            <a:r>
              <a:rPr lang="en-GB" altLang="en-US" sz="2400" b="1" dirty="0"/>
              <a:t>Explored and discussed organisational examples</a:t>
            </a:r>
          </a:p>
        </p:txBody>
      </p:sp>
    </p:spTree>
  </p:cSld>
  <p:clrMapOvr>
    <a:masterClrMapping/>
  </p:clrMapOvr>
</p:sld>
</file>

<file path=ppt/theme/theme1.xml><?xml version="1.0" encoding="utf-8"?>
<a:theme xmlns:a="http://schemas.openxmlformats.org/drawingml/2006/main" name="20140311PresentationUWTSDTemplate">
  <a:themeElements>
    <a:clrScheme name="Custom 1">
      <a:dk1>
        <a:sysClr val="windowText" lastClr="000000"/>
      </a:dk1>
      <a:lt1>
        <a:sysClr val="window" lastClr="FFFFFF"/>
      </a:lt1>
      <a:dk2>
        <a:srgbClr val="1F497D"/>
      </a:dk2>
      <a:lt2>
        <a:srgbClr val="EEECE1"/>
      </a:lt2>
      <a:accent1>
        <a:srgbClr val="00B0F0"/>
      </a:accent1>
      <a:accent2>
        <a:srgbClr val="FFFF00"/>
      </a:accent2>
      <a:accent3>
        <a:srgbClr val="9BBB59"/>
      </a:accent3>
      <a:accent4>
        <a:srgbClr val="8064A2"/>
      </a:accent4>
      <a:accent5>
        <a:srgbClr val="4BACC6"/>
      </a:accent5>
      <a:accent6>
        <a:srgbClr val="F79646"/>
      </a:accent6>
      <a:hlink>
        <a:srgbClr val="0000FF"/>
      </a:hlink>
      <a:folHlink>
        <a:srgbClr val="800080"/>
      </a:folHlink>
    </a:clrScheme>
    <a:fontScheme name="UWTSD">
      <a:majorFont>
        <a:latin typeface="Myriad Pro"/>
        <a:ea typeface=""/>
        <a:cs typeface=""/>
      </a:majorFont>
      <a:minorFont>
        <a:latin typeface="Myriad Pro"/>
        <a:ea typeface=""/>
        <a:cs typeface=""/>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ajorFont>
      <a:minorFont>
        <a:latin typeface="Calibri"/>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docProps/app.xml><?xml version="1.0" encoding="utf-8"?>
<Properties xmlns="http://schemas.openxmlformats.org/officeDocument/2006/extended-properties" xmlns:vt="http://schemas.openxmlformats.org/officeDocument/2006/docPropsVTypes">
  <Template>UWTSD PowerPoint Presentation Template</Template>
  <TotalTime>3352</TotalTime>
  <Words>1833</Words>
  <Application>Microsoft Office PowerPoint</Application>
  <PresentationFormat>Widescreen</PresentationFormat>
  <Paragraphs>252</Paragraphs>
  <Slides>40</Slides>
  <Notes>8</Notes>
  <HiddenSlides>0</HiddenSlides>
  <MMClips>1</MMClips>
  <ScaleCrop>false</ScaleCrop>
  <HeadingPairs>
    <vt:vector size="6" baseType="variant">
      <vt:variant>
        <vt:lpstr>Fonts Used</vt:lpstr>
      </vt:variant>
      <vt:variant>
        <vt:i4>5</vt:i4>
      </vt:variant>
      <vt:variant>
        <vt:lpstr>Theme</vt:lpstr>
      </vt:variant>
      <vt:variant>
        <vt:i4>1</vt:i4>
      </vt:variant>
      <vt:variant>
        <vt:lpstr>Slide Titles</vt:lpstr>
      </vt:variant>
      <vt:variant>
        <vt:i4>40</vt:i4>
      </vt:variant>
    </vt:vector>
  </HeadingPairs>
  <TitlesOfParts>
    <vt:vector size="46" baseType="lpstr">
      <vt:lpstr>Arial</vt:lpstr>
      <vt:lpstr>Arial Rounded MT Bold</vt:lpstr>
      <vt:lpstr>Calibri</vt:lpstr>
      <vt:lpstr>Myriad Pro</vt:lpstr>
      <vt:lpstr>Wingdings</vt:lpstr>
      <vt:lpstr>20140311PresentationUWTSDTemplate</vt:lpstr>
      <vt:lpstr>Leadership and Management Theory and Practice ( LCBB 6022_BIRM )</vt:lpstr>
      <vt:lpstr>Learning Objectives </vt:lpstr>
      <vt:lpstr>Component 1 </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Organisational Examples discussed in previous sessions. </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Toyota, Culture and EI</vt:lpstr>
      <vt:lpstr>Toyota, Culture and EI</vt:lpstr>
      <vt:lpstr>Toyota and Culture</vt:lpstr>
      <vt:lpstr>PowerPoint Presentation</vt:lpstr>
      <vt:lpstr>Microsoft CEO</vt:lpstr>
      <vt:lpstr>Microsoft and culture</vt:lpstr>
      <vt:lpstr>Microsoft and culture</vt:lpstr>
      <vt:lpstr>Microsoft – EI, Empathy and Transformational Leadership</vt:lpstr>
      <vt:lpstr>Microsoft – EI, Empathy and Transformational Leadership</vt:lpstr>
      <vt:lpstr>PowerPoint Presentation</vt:lpstr>
      <vt:lpstr>Netflix and culture</vt:lpstr>
      <vt:lpstr>Netflix and culture</vt:lpstr>
      <vt:lpstr>Summary</vt:lpstr>
    </vt:vector>
  </TitlesOfParts>
  <Company>University of Chester</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Leadership and Development</dc:title>
  <dc:creator>kasia</dc:creator>
  <cp:lastModifiedBy>Beau Academic</cp:lastModifiedBy>
  <cp:revision>170</cp:revision>
  <dcterms:created xsi:type="dcterms:W3CDTF">2011-02-08T13:37:54Z</dcterms:created>
  <dcterms:modified xsi:type="dcterms:W3CDTF">2026-02-15T22:10:40Z</dcterms:modified>
</cp:coreProperties>
</file>