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8" r:id="rId4"/>
  </p:sldMasterIdLst>
  <p:notesMasterIdLst>
    <p:notesMasterId r:id="rId15"/>
  </p:notesMasterIdLst>
  <p:handoutMasterIdLst>
    <p:handoutMasterId r:id="rId16"/>
  </p:handoutMasterIdLst>
  <p:sldIdLst>
    <p:sldId id="350" r:id="rId5"/>
    <p:sldId id="361" r:id="rId6"/>
    <p:sldId id="356" r:id="rId7"/>
    <p:sldId id="366" r:id="rId8"/>
    <p:sldId id="362" r:id="rId9"/>
    <p:sldId id="363" r:id="rId10"/>
    <p:sldId id="367" r:id="rId11"/>
    <p:sldId id="369" r:id="rId12"/>
    <p:sldId id="368" r:id="rId13"/>
    <p:sldId id="3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C4CFA1EC-703A-45D8-978D-C81D8F719427}">
          <p14:sldIdLst>
            <p14:sldId id="350"/>
            <p14:sldId id="361"/>
          </p14:sldIdLst>
        </p14:section>
        <p14:section name="Untitled Section" id="{F24594D9-5ECE-46BE-914C-45B582446801}">
          <p14:sldIdLst>
            <p14:sldId id="356"/>
            <p14:sldId id="366"/>
            <p14:sldId id="362"/>
            <p14:sldId id="363"/>
            <p14:sldId id="367"/>
            <p14:sldId id="369"/>
            <p14:sldId id="368"/>
            <p14:sldId id="365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BC1ECC-7E46-45B5-90F2-9A695A3B93FF}" v="26" dt="2021-11-17T08:07:20.6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5226" autoAdjust="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howGuides="1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vin adams" userId="8132993ae5f69a5e" providerId="LiveId" clId="{51BC1ECC-7E46-45B5-90F2-9A695A3B93FF}"/>
    <pc:docChg chg="custSel addSld delSld modSld sldOrd modSection">
      <pc:chgData name="kevin adams" userId="8132993ae5f69a5e" providerId="LiveId" clId="{51BC1ECC-7E46-45B5-90F2-9A695A3B93FF}" dt="2021-11-17T08:21:10.956" v="4844" actId="2711"/>
      <pc:docMkLst>
        <pc:docMk/>
      </pc:docMkLst>
      <pc:sldChg chg="del">
        <pc:chgData name="kevin adams" userId="8132993ae5f69a5e" providerId="LiveId" clId="{51BC1ECC-7E46-45B5-90F2-9A695A3B93FF}" dt="2021-11-12T15:28:13.044" v="2137" actId="2696"/>
        <pc:sldMkLst>
          <pc:docMk/>
          <pc:sldMk cId="2336677316" sldId="343"/>
        </pc:sldMkLst>
      </pc:sldChg>
      <pc:sldChg chg="modSp mod">
        <pc:chgData name="kevin adams" userId="8132993ae5f69a5e" providerId="LiveId" clId="{51BC1ECC-7E46-45B5-90F2-9A695A3B93FF}" dt="2021-11-12T15:27:48.630" v="2136" actId="313"/>
        <pc:sldMkLst>
          <pc:docMk/>
          <pc:sldMk cId="2960950710" sldId="350"/>
        </pc:sldMkLst>
        <pc:spChg chg="mod">
          <ac:chgData name="kevin adams" userId="8132993ae5f69a5e" providerId="LiveId" clId="{51BC1ECC-7E46-45B5-90F2-9A695A3B93FF}" dt="2021-11-12T15:27:48.630" v="2136" actId="313"/>
          <ac:spMkLst>
            <pc:docMk/>
            <pc:sldMk cId="2960950710" sldId="350"/>
            <ac:spMk id="2" creationId="{293E168C-8042-5B4E-A5A4-A5BF693AE2D6}"/>
          </ac:spMkLst>
        </pc:spChg>
      </pc:sldChg>
      <pc:sldChg chg="delSp modSp mod">
        <pc:chgData name="kevin adams" userId="8132993ae5f69a5e" providerId="LiveId" clId="{51BC1ECC-7E46-45B5-90F2-9A695A3B93FF}" dt="2021-11-17T07:47:28.837" v="3995" actId="21"/>
        <pc:sldMkLst>
          <pc:docMk/>
          <pc:sldMk cId="188845726" sldId="356"/>
        </pc:sldMkLst>
        <pc:spChg chg="del">
          <ac:chgData name="kevin adams" userId="8132993ae5f69a5e" providerId="LiveId" clId="{51BC1ECC-7E46-45B5-90F2-9A695A3B93FF}" dt="2021-11-17T07:47:28.837" v="3995" actId="21"/>
          <ac:spMkLst>
            <pc:docMk/>
            <pc:sldMk cId="188845726" sldId="356"/>
            <ac:spMk id="16" creationId="{1EAEE347-BDD8-5349-BB37-C8938BFCFF4C}"/>
          </ac:spMkLst>
        </pc:spChg>
        <pc:spChg chg="mod">
          <ac:chgData name="kevin adams" userId="8132993ae5f69a5e" providerId="LiveId" clId="{51BC1ECC-7E46-45B5-90F2-9A695A3B93FF}" dt="2021-11-17T07:24:56.374" v="3972" actId="20577"/>
          <ac:spMkLst>
            <pc:docMk/>
            <pc:sldMk cId="188845726" sldId="356"/>
            <ac:spMk id="32" creationId="{60E5E1F9-EA33-4DC8-A398-B8779E7C2A60}"/>
          </ac:spMkLst>
        </pc:spChg>
      </pc:sldChg>
      <pc:sldChg chg="del">
        <pc:chgData name="kevin adams" userId="8132993ae5f69a5e" providerId="LiveId" clId="{51BC1ECC-7E46-45B5-90F2-9A695A3B93FF}" dt="2021-11-17T03:07:47.529" v="3958" actId="2696"/>
        <pc:sldMkLst>
          <pc:docMk/>
          <pc:sldMk cId="2509101887" sldId="357"/>
        </pc:sldMkLst>
      </pc:sldChg>
      <pc:sldChg chg="modSp mod">
        <pc:chgData name="kevin adams" userId="8132993ae5f69a5e" providerId="LiveId" clId="{51BC1ECC-7E46-45B5-90F2-9A695A3B93FF}" dt="2021-11-17T07:47:37.819" v="3997" actId="20577"/>
        <pc:sldMkLst>
          <pc:docMk/>
          <pc:sldMk cId="391246093" sldId="361"/>
        </pc:sldMkLst>
        <pc:spChg chg="mod">
          <ac:chgData name="kevin adams" userId="8132993ae5f69a5e" providerId="LiveId" clId="{51BC1ECC-7E46-45B5-90F2-9A695A3B93FF}" dt="2021-11-17T01:18:22.659" v="2416" actId="20577"/>
          <ac:spMkLst>
            <pc:docMk/>
            <pc:sldMk cId="391246093" sldId="361"/>
            <ac:spMk id="4" creationId="{A17F80A9-6337-524E-AC61-32C5AFEE8E6D}"/>
          </ac:spMkLst>
        </pc:spChg>
        <pc:spChg chg="mod">
          <ac:chgData name="kevin adams" userId="8132993ae5f69a5e" providerId="LiveId" clId="{51BC1ECC-7E46-45B5-90F2-9A695A3B93FF}" dt="2021-11-17T07:47:37.819" v="3997" actId="20577"/>
          <ac:spMkLst>
            <pc:docMk/>
            <pc:sldMk cId="391246093" sldId="361"/>
            <ac:spMk id="7" creationId="{F37669F0-EA6D-6B46-AF0E-A9C2D1F223DB}"/>
          </ac:spMkLst>
        </pc:spChg>
      </pc:sldChg>
      <pc:sldChg chg="addSp delSp modSp mod">
        <pc:chgData name="kevin adams" userId="8132993ae5f69a5e" providerId="LiveId" clId="{51BC1ECC-7E46-45B5-90F2-9A695A3B93FF}" dt="2021-11-17T07:47:08.674" v="3994" actId="21"/>
        <pc:sldMkLst>
          <pc:docMk/>
          <pc:sldMk cId="767675903" sldId="362"/>
        </pc:sldMkLst>
        <pc:spChg chg="mod">
          <ac:chgData name="kevin adams" userId="8132993ae5f69a5e" providerId="LiveId" clId="{51BC1ECC-7E46-45B5-90F2-9A695A3B93FF}" dt="2021-11-12T14:04:57.963" v="63" actId="14100"/>
          <ac:spMkLst>
            <pc:docMk/>
            <pc:sldMk cId="767675903" sldId="362"/>
            <ac:spMk id="2" creationId="{68F0FA04-6227-9040-92A6-9514A59B8E7B}"/>
          </ac:spMkLst>
        </pc:spChg>
        <pc:spChg chg="del">
          <ac:chgData name="kevin adams" userId="8132993ae5f69a5e" providerId="LiveId" clId="{51BC1ECC-7E46-45B5-90F2-9A695A3B93FF}" dt="2021-11-12T14:06:28.010" v="70" actId="21"/>
          <ac:spMkLst>
            <pc:docMk/>
            <pc:sldMk cId="767675903" sldId="362"/>
            <ac:spMk id="3" creationId="{9CD657E5-4675-E84E-840E-4F6D4868C5A9}"/>
          </ac:spMkLst>
        </pc:spChg>
        <pc:spChg chg="del">
          <ac:chgData name="kevin adams" userId="8132993ae5f69a5e" providerId="LiveId" clId="{51BC1ECC-7E46-45B5-90F2-9A695A3B93FF}" dt="2021-11-12T14:05:29.926" v="65" actId="21"/>
          <ac:spMkLst>
            <pc:docMk/>
            <pc:sldMk cId="767675903" sldId="362"/>
            <ac:spMk id="4" creationId="{6AF03CC0-7DA0-ED4F-B612-580E138D588A}"/>
          </ac:spMkLst>
        </pc:spChg>
        <pc:spChg chg="mod">
          <ac:chgData name="kevin adams" userId="8132993ae5f69a5e" providerId="LiveId" clId="{51BC1ECC-7E46-45B5-90F2-9A695A3B93FF}" dt="2021-11-12T15:08:10.833" v="1280" actId="27636"/>
          <ac:spMkLst>
            <pc:docMk/>
            <pc:sldMk cId="767675903" sldId="362"/>
            <ac:spMk id="5" creationId="{0B4B9306-DDC0-AD4F-A9C2-739C6AEB0172}"/>
          </ac:spMkLst>
        </pc:spChg>
        <pc:spChg chg="del">
          <ac:chgData name="kevin adams" userId="8132993ae5f69a5e" providerId="LiveId" clId="{51BC1ECC-7E46-45B5-90F2-9A695A3B93FF}" dt="2021-11-12T14:05:12.410" v="64" actId="21"/>
          <ac:spMkLst>
            <pc:docMk/>
            <pc:sldMk cId="767675903" sldId="362"/>
            <ac:spMk id="6" creationId="{B7D8EEE0-6E1C-9F47-936F-25FCC2FC368C}"/>
          </ac:spMkLst>
        </pc:spChg>
        <pc:spChg chg="del mod">
          <ac:chgData name="kevin adams" userId="8132993ae5f69a5e" providerId="LiveId" clId="{51BC1ECC-7E46-45B5-90F2-9A695A3B93FF}" dt="2021-11-17T07:47:08.674" v="3994" actId="21"/>
          <ac:spMkLst>
            <pc:docMk/>
            <pc:sldMk cId="767675903" sldId="362"/>
            <ac:spMk id="8" creationId="{2A659727-BBB9-9B49-BCA1-694F74F717C4}"/>
          </ac:spMkLst>
        </pc:spChg>
        <pc:spChg chg="add del mod">
          <ac:chgData name="kevin adams" userId="8132993ae5f69a5e" providerId="LiveId" clId="{51BC1ECC-7E46-45B5-90F2-9A695A3B93FF}" dt="2021-11-12T14:06:15.036" v="68" actId="21"/>
          <ac:spMkLst>
            <pc:docMk/>
            <pc:sldMk cId="767675903" sldId="362"/>
            <ac:spMk id="11" creationId="{1C2345C5-C585-4003-B9B7-14CF302943B0}"/>
          </ac:spMkLst>
        </pc:spChg>
        <pc:spChg chg="add del mod">
          <ac:chgData name="kevin adams" userId="8132993ae5f69a5e" providerId="LiveId" clId="{51BC1ECC-7E46-45B5-90F2-9A695A3B93FF}" dt="2021-11-12T14:06:19.218" v="69" actId="21"/>
          <ac:spMkLst>
            <pc:docMk/>
            <pc:sldMk cId="767675903" sldId="362"/>
            <ac:spMk id="13" creationId="{965C2AEA-B3FF-4D57-A318-4616CF7C1EFE}"/>
          </ac:spMkLst>
        </pc:spChg>
        <pc:spChg chg="add del mod">
          <ac:chgData name="kevin adams" userId="8132993ae5f69a5e" providerId="LiveId" clId="{51BC1ECC-7E46-45B5-90F2-9A695A3B93FF}" dt="2021-11-12T14:06:31.598" v="71" actId="21"/>
          <ac:spMkLst>
            <pc:docMk/>
            <pc:sldMk cId="767675903" sldId="362"/>
            <ac:spMk id="15" creationId="{0F6DD261-22CF-45AD-964D-037221BCBFD6}"/>
          </ac:spMkLst>
        </pc:spChg>
      </pc:sldChg>
      <pc:sldChg chg="addSp delSp modSp mod">
        <pc:chgData name="kevin adams" userId="8132993ae5f69a5e" providerId="LiveId" clId="{51BC1ECC-7E46-45B5-90F2-9A695A3B93FF}" dt="2021-11-17T07:48:06.873" v="3999" actId="21"/>
        <pc:sldMkLst>
          <pc:docMk/>
          <pc:sldMk cId="495483412" sldId="363"/>
        </pc:sldMkLst>
        <pc:spChg chg="mod">
          <ac:chgData name="kevin adams" userId="8132993ae5f69a5e" providerId="LiveId" clId="{51BC1ECC-7E46-45B5-90F2-9A695A3B93FF}" dt="2021-11-12T15:09:22.498" v="1295" actId="14100"/>
          <ac:spMkLst>
            <pc:docMk/>
            <pc:sldMk cId="495483412" sldId="363"/>
            <ac:spMk id="2" creationId="{C18026B5-2F88-BA48-A996-4A13FDFAA43A}"/>
          </ac:spMkLst>
        </pc:spChg>
        <pc:spChg chg="del">
          <ac:chgData name="kevin adams" userId="8132993ae5f69a5e" providerId="LiveId" clId="{51BC1ECC-7E46-45B5-90F2-9A695A3B93FF}" dt="2021-11-12T15:10:31.350" v="1305" actId="21"/>
          <ac:spMkLst>
            <pc:docMk/>
            <pc:sldMk cId="495483412" sldId="363"/>
            <ac:spMk id="3" creationId="{A5ABDF8F-0AD5-5C43-9EF3-8679B9897E01}"/>
          </ac:spMkLst>
        </pc:spChg>
        <pc:spChg chg="mod">
          <ac:chgData name="kevin adams" userId="8132993ae5f69a5e" providerId="LiveId" clId="{51BC1ECC-7E46-45B5-90F2-9A695A3B93FF}" dt="2021-11-12T15:25:56.716" v="2133" actId="27636"/>
          <ac:spMkLst>
            <pc:docMk/>
            <pc:sldMk cId="495483412" sldId="363"/>
            <ac:spMk id="4" creationId="{7782A119-28D1-B54D-A879-A0DDEC296674}"/>
          </ac:spMkLst>
        </pc:spChg>
        <pc:spChg chg="del">
          <ac:chgData name="kevin adams" userId="8132993ae5f69a5e" providerId="LiveId" clId="{51BC1ECC-7E46-45B5-90F2-9A695A3B93FF}" dt="2021-11-12T15:09:49.885" v="1299" actId="21"/>
          <ac:spMkLst>
            <pc:docMk/>
            <pc:sldMk cId="495483412" sldId="363"/>
            <ac:spMk id="5" creationId="{B55E5840-ED0D-0349-88F3-4E90A0094985}"/>
          </ac:spMkLst>
        </pc:spChg>
        <pc:spChg chg="del mod">
          <ac:chgData name="kevin adams" userId="8132993ae5f69a5e" providerId="LiveId" clId="{51BC1ECC-7E46-45B5-90F2-9A695A3B93FF}" dt="2021-11-12T15:09:36.315" v="1297" actId="21"/>
          <ac:spMkLst>
            <pc:docMk/>
            <pc:sldMk cId="495483412" sldId="363"/>
            <ac:spMk id="6" creationId="{34801285-85FB-FD43-9631-322998389AF0}"/>
          </ac:spMkLst>
        </pc:spChg>
        <pc:spChg chg="del">
          <ac:chgData name="kevin adams" userId="8132993ae5f69a5e" providerId="LiveId" clId="{51BC1ECC-7E46-45B5-90F2-9A695A3B93FF}" dt="2021-11-12T15:10:01.288" v="1301" actId="21"/>
          <ac:spMkLst>
            <pc:docMk/>
            <pc:sldMk cId="495483412" sldId="363"/>
            <ac:spMk id="7" creationId="{8820E658-15B8-6C4B-A736-3D894774670E}"/>
          </ac:spMkLst>
        </pc:spChg>
        <pc:spChg chg="del">
          <ac:chgData name="kevin adams" userId="8132993ae5f69a5e" providerId="LiveId" clId="{51BC1ECC-7E46-45B5-90F2-9A695A3B93FF}" dt="2021-11-12T15:10:07.771" v="1302" actId="21"/>
          <ac:spMkLst>
            <pc:docMk/>
            <pc:sldMk cId="495483412" sldId="363"/>
            <ac:spMk id="8" creationId="{7F52F621-1B1F-5E49-939F-12BD1A0FD522}"/>
          </ac:spMkLst>
        </pc:spChg>
        <pc:spChg chg="del mod">
          <ac:chgData name="kevin adams" userId="8132993ae5f69a5e" providerId="LiveId" clId="{51BC1ECC-7E46-45B5-90F2-9A695A3B93FF}" dt="2021-11-17T07:48:06.873" v="3999" actId="21"/>
          <ac:spMkLst>
            <pc:docMk/>
            <pc:sldMk cId="495483412" sldId="363"/>
            <ac:spMk id="10" creationId="{56278D20-060E-1942-9A72-E600C02A8208}"/>
          </ac:spMkLst>
        </pc:spChg>
        <pc:spChg chg="add del mod">
          <ac:chgData name="kevin adams" userId="8132993ae5f69a5e" providerId="LiveId" clId="{51BC1ECC-7E46-45B5-90F2-9A695A3B93FF}" dt="2021-11-12T15:09:43.191" v="1298" actId="21"/>
          <ac:spMkLst>
            <pc:docMk/>
            <pc:sldMk cId="495483412" sldId="363"/>
            <ac:spMk id="13" creationId="{F20C2C6A-EEBF-4E03-8E4D-B7D74941C548}"/>
          </ac:spMkLst>
        </pc:spChg>
        <pc:spChg chg="add del mod">
          <ac:chgData name="kevin adams" userId="8132993ae5f69a5e" providerId="LiveId" clId="{51BC1ECC-7E46-45B5-90F2-9A695A3B93FF}" dt="2021-11-12T15:09:54.840" v="1300" actId="21"/>
          <ac:spMkLst>
            <pc:docMk/>
            <pc:sldMk cId="495483412" sldId="363"/>
            <ac:spMk id="15" creationId="{45749935-A05F-482C-B49E-A15F412DFC9D}"/>
          </ac:spMkLst>
        </pc:spChg>
        <pc:spChg chg="add del mod">
          <ac:chgData name="kevin adams" userId="8132993ae5f69a5e" providerId="LiveId" clId="{51BC1ECC-7E46-45B5-90F2-9A695A3B93FF}" dt="2021-11-12T15:10:21.533" v="1304" actId="21"/>
          <ac:spMkLst>
            <pc:docMk/>
            <pc:sldMk cId="495483412" sldId="363"/>
            <ac:spMk id="17" creationId="{67A87FEF-1AC8-40CF-B895-C89AF1B4DFEF}"/>
          </ac:spMkLst>
        </pc:spChg>
        <pc:spChg chg="add del mod">
          <ac:chgData name="kevin adams" userId="8132993ae5f69a5e" providerId="LiveId" clId="{51BC1ECC-7E46-45B5-90F2-9A695A3B93FF}" dt="2021-11-12T15:10:15.353" v="1303" actId="21"/>
          <ac:spMkLst>
            <pc:docMk/>
            <pc:sldMk cId="495483412" sldId="363"/>
            <ac:spMk id="19" creationId="{23B44C1C-921A-4962-A260-21E1D86DF65C}"/>
          </ac:spMkLst>
        </pc:spChg>
        <pc:spChg chg="add del mod">
          <ac:chgData name="kevin adams" userId="8132993ae5f69a5e" providerId="LiveId" clId="{51BC1ECC-7E46-45B5-90F2-9A695A3B93FF}" dt="2021-11-12T15:10:38.480" v="1306" actId="21"/>
          <ac:spMkLst>
            <pc:docMk/>
            <pc:sldMk cId="495483412" sldId="363"/>
            <ac:spMk id="21" creationId="{B3B37D3F-D097-474E-9747-646162634D79}"/>
          </ac:spMkLst>
        </pc:spChg>
        <pc:spChg chg="add del mod">
          <ac:chgData name="kevin adams" userId="8132993ae5f69a5e" providerId="LiveId" clId="{51BC1ECC-7E46-45B5-90F2-9A695A3B93FF}" dt="2021-11-12T15:24:41.310" v="2131" actId="21"/>
          <ac:spMkLst>
            <pc:docMk/>
            <pc:sldMk cId="495483412" sldId="363"/>
            <ac:spMk id="22" creationId="{58DD2A71-2ED1-4CEC-A8A3-8BA5C08A84DA}"/>
          </ac:spMkLst>
        </pc:spChg>
      </pc:sldChg>
      <pc:sldChg chg="del">
        <pc:chgData name="kevin adams" userId="8132993ae5f69a5e" providerId="LiveId" clId="{51BC1ECC-7E46-45B5-90F2-9A695A3B93FF}" dt="2021-11-17T03:07:19.811" v="3957" actId="2696"/>
        <pc:sldMkLst>
          <pc:docMk/>
          <pc:sldMk cId="643842168" sldId="364"/>
        </pc:sldMkLst>
      </pc:sldChg>
      <pc:sldChg chg="delSp modSp mod">
        <pc:chgData name="kevin adams" userId="8132993ae5f69a5e" providerId="LiveId" clId="{51BC1ECC-7E46-45B5-90F2-9A695A3B93FF}" dt="2021-11-17T08:21:10.956" v="4844" actId="2711"/>
        <pc:sldMkLst>
          <pc:docMk/>
          <pc:sldMk cId="3789834784" sldId="365"/>
        </pc:sldMkLst>
        <pc:spChg chg="mod">
          <ac:chgData name="kevin adams" userId="8132993ae5f69a5e" providerId="LiveId" clId="{51BC1ECC-7E46-45B5-90F2-9A695A3B93FF}" dt="2021-11-17T08:21:10.956" v="4844" actId="2711"/>
          <ac:spMkLst>
            <pc:docMk/>
            <pc:sldMk cId="3789834784" sldId="365"/>
            <ac:spMk id="7" creationId="{70D17C6E-0E79-4F34-AF19-42AC46671B73}"/>
          </ac:spMkLst>
        </pc:spChg>
        <pc:spChg chg="del mod">
          <ac:chgData name="kevin adams" userId="8132993ae5f69a5e" providerId="LiveId" clId="{51BC1ECC-7E46-45B5-90F2-9A695A3B93FF}" dt="2021-11-17T07:48:41.903" v="4002" actId="21"/>
          <ac:spMkLst>
            <pc:docMk/>
            <pc:sldMk cId="3789834784" sldId="365"/>
            <ac:spMk id="14" creationId="{B1AEBAE6-F3D7-417B-9F16-02323C76CCC8}"/>
          </ac:spMkLst>
        </pc:spChg>
      </pc:sldChg>
      <pc:sldChg chg="delSp modSp mod ord">
        <pc:chgData name="kevin adams" userId="8132993ae5f69a5e" providerId="LiveId" clId="{51BC1ECC-7E46-45B5-90F2-9A695A3B93FF}" dt="2021-11-17T07:47:53.600" v="3998" actId="21"/>
        <pc:sldMkLst>
          <pc:docMk/>
          <pc:sldMk cId="214561738" sldId="366"/>
        </pc:sldMkLst>
        <pc:spChg chg="mod">
          <ac:chgData name="kevin adams" userId="8132993ae5f69a5e" providerId="LiveId" clId="{51BC1ECC-7E46-45B5-90F2-9A695A3B93FF}" dt="2021-11-17T07:29:29.542" v="3977" actId="20577"/>
          <ac:spMkLst>
            <pc:docMk/>
            <pc:sldMk cId="214561738" sldId="366"/>
            <ac:spMk id="2" creationId="{EB56DFEC-CA46-45C1-8969-1B3EC4383234}"/>
          </ac:spMkLst>
        </pc:spChg>
        <pc:spChg chg="del mod">
          <ac:chgData name="kevin adams" userId="8132993ae5f69a5e" providerId="LiveId" clId="{51BC1ECC-7E46-45B5-90F2-9A695A3B93FF}" dt="2021-11-17T07:47:53.600" v="3998" actId="21"/>
          <ac:spMkLst>
            <pc:docMk/>
            <pc:sldMk cId="214561738" sldId="366"/>
            <ac:spMk id="16" creationId="{1EAEE347-BDD8-5349-BB37-C8938BFCFF4C}"/>
          </ac:spMkLst>
        </pc:spChg>
      </pc:sldChg>
      <pc:sldChg chg="addSp delSp modSp add mod ord">
        <pc:chgData name="kevin adams" userId="8132993ae5f69a5e" providerId="LiveId" clId="{51BC1ECC-7E46-45B5-90F2-9A695A3B93FF}" dt="2021-11-17T07:48:21.606" v="4000" actId="21"/>
        <pc:sldMkLst>
          <pc:docMk/>
          <pc:sldMk cId="4051196922" sldId="367"/>
        </pc:sldMkLst>
        <pc:spChg chg="add mod">
          <ac:chgData name="kevin adams" userId="8132993ae5f69a5e" providerId="LiveId" clId="{51BC1ECC-7E46-45B5-90F2-9A695A3B93FF}" dt="2021-11-17T01:05:53.226" v="2368"/>
          <ac:spMkLst>
            <pc:docMk/>
            <pc:sldMk cId="4051196922" sldId="367"/>
            <ac:spMk id="2" creationId="{574BF3F9-A3E3-4379-8E8F-3B0F090DFFE5}"/>
          </ac:spMkLst>
        </pc:spChg>
        <pc:spChg chg="mod">
          <ac:chgData name="kevin adams" userId="8132993ae5f69a5e" providerId="LiveId" clId="{51BC1ECC-7E46-45B5-90F2-9A695A3B93FF}" dt="2021-11-17T00:56:27.406" v="2359" actId="20577"/>
          <ac:spMkLst>
            <pc:docMk/>
            <pc:sldMk cId="4051196922" sldId="367"/>
            <ac:spMk id="3" creationId="{01EB1D7F-284F-6F46-99FA-EBB8ED69D7EA}"/>
          </ac:spMkLst>
        </pc:spChg>
        <pc:spChg chg="add del mod">
          <ac:chgData name="kevin adams" userId="8132993ae5f69a5e" providerId="LiveId" clId="{51BC1ECC-7E46-45B5-90F2-9A695A3B93FF}" dt="2021-11-17T01:06:59.353" v="2409"/>
          <ac:spMkLst>
            <pc:docMk/>
            <pc:sldMk cId="4051196922" sldId="367"/>
            <ac:spMk id="4" creationId="{50F8A7F7-074A-48E1-96FC-B175DE0CAD74}"/>
          </ac:spMkLst>
        </pc:spChg>
        <pc:spChg chg="add mod">
          <ac:chgData name="kevin adams" userId="8132993ae5f69a5e" providerId="LiveId" clId="{51BC1ECC-7E46-45B5-90F2-9A695A3B93FF}" dt="2021-11-17T01:09:38.660" v="2413"/>
          <ac:spMkLst>
            <pc:docMk/>
            <pc:sldMk cId="4051196922" sldId="367"/>
            <ac:spMk id="5" creationId="{4831D78D-F8F9-44C8-96A0-7550CAA4FF11}"/>
          </ac:spMkLst>
        </pc:spChg>
        <pc:spChg chg="del mod">
          <ac:chgData name="kevin adams" userId="8132993ae5f69a5e" providerId="LiveId" clId="{51BC1ECC-7E46-45B5-90F2-9A695A3B93FF}" dt="2021-11-17T07:48:21.606" v="4000" actId="21"/>
          <ac:spMkLst>
            <pc:docMk/>
            <pc:sldMk cId="4051196922" sldId="367"/>
            <ac:spMk id="16" creationId="{1EAEE347-BDD8-5349-BB37-C8938BFCFF4C}"/>
          </ac:spMkLst>
        </pc:spChg>
        <pc:spChg chg="mod">
          <ac:chgData name="kevin adams" userId="8132993ae5f69a5e" providerId="LiveId" clId="{51BC1ECC-7E46-45B5-90F2-9A695A3B93FF}" dt="2021-11-17T00:55:49.506" v="2283" actId="5793"/>
          <ac:spMkLst>
            <pc:docMk/>
            <pc:sldMk cId="4051196922" sldId="367"/>
            <ac:spMk id="32" creationId="{60E5E1F9-EA33-4DC8-A398-B8779E7C2A60}"/>
          </ac:spMkLst>
        </pc:spChg>
        <pc:picChg chg="add mod">
          <ac:chgData name="kevin adams" userId="8132993ae5f69a5e" providerId="LiveId" clId="{51BC1ECC-7E46-45B5-90F2-9A695A3B93FF}" dt="2021-11-17T00:57:02.821" v="2363" actId="1076"/>
          <ac:picMkLst>
            <pc:docMk/>
            <pc:sldMk cId="4051196922" sldId="367"/>
            <ac:picMk id="1026" creationId="{E648B0E0-04A3-4474-B248-25F104BD1234}"/>
          </ac:picMkLst>
        </pc:picChg>
        <pc:picChg chg="add mod">
          <ac:chgData name="kevin adams" userId="8132993ae5f69a5e" providerId="LiveId" clId="{51BC1ECC-7E46-45B5-90F2-9A695A3B93FF}" dt="2021-11-17T00:58:39.504" v="2366" actId="1076"/>
          <ac:picMkLst>
            <pc:docMk/>
            <pc:sldMk cId="4051196922" sldId="367"/>
            <ac:picMk id="1028" creationId="{F2D411B8-1279-4252-AECA-F765DF9DFDF3}"/>
          </ac:picMkLst>
        </pc:picChg>
      </pc:sldChg>
      <pc:sldChg chg="addSp delSp modSp add mod">
        <pc:chgData name="kevin adams" userId="8132993ae5f69a5e" providerId="LiveId" clId="{51BC1ECC-7E46-45B5-90F2-9A695A3B93FF}" dt="2021-11-17T07:54:58.087" v="4030" actId="207"/>
        <pc:sldMkLst>
          <pc:docMk/>
          <pc:sldMk cId="981155980" sldId="368"/>
        </pc:sldMkLst>
        <pc:spChg chg="mod">
          <ac:chgData name="kevin adams" userId="8132993ae5f69a5e" providerId="LiveId" clId="{51BC1ECC-7E46-45B5-90F2-9A695A3B93FF}" dt="2021-11-17T01:40:45.479" v="2538" actId="20577"/>
          <ac:spMkLst>
            <pc:docMk/>
            <pc:sldMk cId="981155980" sldId="368"/>
            <ac:spMk id="2" creationId="{C18026B5-2F88-BA48-A996-4A13FDFAA43A}"/>
          </ac:spMkLst>
        </pc:spChg>
        <pc:spChg chg="mod">
          <ac:chgData name="kevin adams" userId="8132993ae5f69a5e" providerId="LiveId" clId="{51BC1ECC-7E46-45B5-90F2-9A695A3B93FF}" dt="2021-11-17T02:43:16.869" v="3630"/>
          <ac:spMkLst>
            <pc:docMk/>
            <pc:sldMk cId="981155980" sldId="368"/>
            <ac:spMk id="4" creationId="{7782A119-28D1-B54D-A879-A0DDEC296674}"/>
          </ac:spMkLst>
        </pc:spChg>
        <pc:spChg chg="add mod">
          <ac:chgData name="kevin adams" userId="8132993ae5f69a5e" providerId="LiveId" clId="{51BC1ECC-7E46-45B5-90F2-9A695A3B93FF}" dt="2021-11-17T02:38:57.288" v="3567"/>
          <ac:spMkLst>
            <pc:docMk/>
            <pc:sldMk cId="981155980" sldId="368"/>
            <ac:spMk id="5" creationId="{FA2F5002-78A6-4CC8-8E0F-42A1F0CA33A7}"/>
          </ac:spMkLst>
        </pc:spChg>
        <pc:spChg chg="add del mod">
          <ac:chgData name="kevin adams" userId="8132993ae5f69a5e" providerId="LiveId" clId="{51BC1ECC-7E46-45B5-90F2-9A695A3B93FF}" dt="2021-11-17T02:31:17.853" v="3484" actId="21"/>
          <ac:spMkLst>
            <pc:docMk/>
            <pc:sldMk cId="981155980" sldId="368"/>
            <ac:spMk id="6" creationId="{5A637189-3A14-441B-918B-2D7CC9478D54}"/>
          </ac:spMkLst>
        </pc:spChg>
        <pc:spChg chg="add mod">
          <ac:chgData name="kevin adams" userId="8132993ae5f69a5e" providerId="LiveId" clId="{51BC1ECC-7E46-45B5-90F2-9A695A3B93FF}" dt="2021-11-17T07:50:16.828" v="4018" actId="1076"/>
          <ac:spMkLst>
            <pc:docMk/>
            <pc:sldMk cId="981155980" sldId="368"/>
            <ac:spMk id="6" creationId="{728C9CC4-84E5-4DC1-BDDD-C4357F961E3D}"/>
          </ac:spMkLst>
        </pc:spChg>
        <pc:spChg chg="add del mod">
          <ac:chgData name="kevin adams" userId="8132993ae5f69a5e" providerId="LiveId" clId="{51BC1ECC-7E46-45B5-90F2-9A695A3B93FF}" dt="2021-11-17T02:32:48.120" v="3510" actId="21"/>
          <ac:spMkLst>
            <pc:docMk/>
            <pc:sldMk cId="981155980" sldId="368"/>
            <ac:spMk id="7" creationId="{0BF06608-70AC-4B7C-A199-74701E5653FA}"/>
          </ac:spMkLst>
        </pc:spChg>
        <pc:spChg chg="add mod">
          <ac:chgData name="kevin adams" userId="8132993ae5f69a5e" providerId="LiveId" clId="{51BC1ECC-7E46-45B5-90F2-9A695A3B93FF}" dt="2021-11-17T07:54:37.372" v="4028" actId="20577"/>
          <ac:spMkLst>
            <pc:docMk/>
            <pc:sldMk cId="981155980" sldId="368"/>
            <ac:spMk id="7" creationId="{8B5ECE43-88C4-4BB9-BF91-6B9C7D54D7BE}"/>
          </ac:spMkLst>
        </pc:spChg>
        <pc:spChg chg="add del mod">
          <ac:chgData name="kevin adams" userId="8132993ae5f69a5e" providerId="LiveId" clId="{51BC1ECC-7E46-45B5-90F2-9A695A3B93FF}" dt="2021-11-17T02:33:54.312" v="3513" actId="478"/>
          <ac:spMkLst>
            <pc:docMk/>
            <pc:sldMk cId="981155980" sldId="368"/>
            <ac:spMk id="8" creationId="{6E7FFD4B-1B89-4311-BAFC-6089EB573019}"/>
          </ac:spMkLst>
        </pc:spChg>
        <pc:spChg chg="del mod">
          <ac:chgData name="kevin adams" userId="8132993ae5f69a5e" providerId="LiveId" clId="{51BC1ECC-7E46-45B5-90F2-9A695A3B93FF}" dt="2021-11-17T07:48:31.462" v="4001" actId="21"/>
          <ac:spMkLst>
            <pc:docMk/>
            <pc:sldMk cId="981155980" sldId="368"/>
            <ac:spMk id="10" creationId="{56278D20-060E-1942-9A72-E600C02A8208}"/>
          </ac:spMkLst>
        </pc:spChg>
        <pc:spChg chg="add mod">
          <ac:chgData name="kevin adams" userId="8132993ae5f69a5e" providerId="LiveId" clId="{51BC1ECC-7E46-45B5-90F2-9A695A3B93FF}" dt="2021-11-17T02:34:43.259" v="3535" actId="14100"/>
          <ac:spMkLst>
            <pc:docMk/>
            <pc:sldMk cId="981155980" sldId="368"/>
            <ac:spMk id="12" creationId="{7A90CA9A-012B-41E1-A314-1EB0422F01AD}"/>
          </ac:spMkLst>
        </pc:spChg>
        <pc:spChg chg="add mod">
          <ac:chgData name="kevin adams" userId="8132993ae5f69a5e" providerId="LiveId" clId="{51BC1ECC-7E46-45B5-90F2-9A695A3B93FF}" dt="2021-11-17T07:54:52.983" v="4029" actId="207"/>
          <ac:spMkLst>
            <pc:docMk/>
            <pc:sldMk cId="981155980" sldId="368"/>
            <ac:spMk id="13" creationId="{B7245113-593E-4DB1-9964-7B7C455C13AC}"/>
          </ac:spMkLst>
        </pc:spChg>
        <pc:spChg chg="add mod">
          <ac:chgData name="kevin adams" userId="8132993ae5f69a5e" providerId="LiveId" clId="{51BC1ECC-7E46-45B5-90F2-9A695A3B93FF}" dt="2021-11-17T02:35:54.173" v="3549" actId="1076"/>
          <ac:spMkLst>
            <pc:docMk/>
            <pc:sldMk cId="981155980" sldId="368"/>
            <ac:spMk id="14" creationId="{450B8FBE-69D8-4D41-9BAE-2781F3E00F90}"/>
          </ac:spMkLst>
        </pc:spChg>
        <pc:spChg chg="add mod">
          <ac:chgData name="kevin adams" userId="8132993ae5f69a5e" providerId="LiveId" clId="{51BC1ECC-7E46-45B5-90F2-9A695A3B93FF}" dt="2021-11-17T07:54:58.087" v="4030" actId="207"/>
          <ac:spMkLst>
            <pc:docMk/>
            <pc:sldMk cId="981155980" sldId="368"/>
            <ac:spMk id="15" creationId="{4A758780-9507-4EF0-B7B4-9CFC08AC1F69}"/>
          </ac:spMkLst>
        </pc:spChg>
        <pc:spChg chg="add del mod">
          <ac:chgData name="kevin adams" userId="8132993ae5f69a5e" providerId="LiveId" clId="{51BC1ECC-7E46-45B5-90F2-9A695A3B93FF}" dt="2021-11-17T02:37:43.268" v="3562" actId="21"/>
          <ac:spMkLst>
            <pc:docMk/>
            <pc:sldMk cId="981155980" sldId="368"/>
            <ac:spMk id="16" creationId="{8C7A6AB5-D37F-4290-BF25-79BCC4F0166D}"/>
          </ac:spMkLst>
        </pc:spChg>
        <pc:spChg chg="add mod">
          <ac:chgData name="kevin adams" userId="8132993ae5f69a5e" providerId="LiveId" clId="{51BC1ECC-7E46-45B5-90F2-9A695A3B93FF}" dt="2021-11-17T07:50:07.077" v="4016" actId="1076"/>
          <ac:spMkLst>
            <pc:docMk/>
            <pc:sldMk cId="981155980" sldId="368"/>
            <ac:spMk id="20" creationId="{604C6F91-6019-477E-9599-D28228A7D76F}"/>
          </ac:spMkLst>
        </pc:spChg>
        <pc:graphicFrameChg chg="add mod modGraphic">
          <ac:chgData name="kevin adams" userId="8132993ae5f69a5e" providerId="LiveId" clId="{51BC1ECC-7E46-45B5-90F2-9A695A3B93FF}" dt="2021-11-17T02:28:13.026" v="3457" actId="207"/>
          <ac:graphicFrameMkLst>
            <pc:docMk/>
            <pc:sldMk cId="981155980" sldId="368"/>
            <ac:graphicFrameMk id="3" creationId="{400FFFF8-6922-44B3-BB37-7F4EC6A1FEC1}"/>
          </ac:graphicFrameMkLst>
        </pc:graphicFrameChg>
        <pc:cxnChg chg="add mod">
          <ac:chgData name="kevin adams" userId="8132993ae5f69a5e" providerId="LiveId" clId="{51BC1ECC-7E46-45B5-90F2-9A695A3B93FF}" dt="2021-11-17T02:37:24.026" v="3561" actId="13822"/>
          <ac:cxnSpMkLst>
            <pc:docMk/>
            <pc:sldMk cId="981155980" sldId="368"/>
            <ac:cxnSpMk id="18" creationId="{2E5F3EC7-6397-4D85-8BB2-192A3DDAD937}"/>
          </ac:cxnSpMkLst>
        </pc:cxnChg>
        <pc:cxnChg chg="add mod">
          <ac:chgData name="kevin adams" userId="8132993ae5f69a5e" providerId="LiveId" clId="{51BC1ECC-7E46-45B5-90F2-9A695A3B93FF}" dt="2021-11-17T02:38:13.848" v="3565" actId="13822"/>
          <ac:cxnSpMkLst>
            <pc:docMk/>
            <pc:sldMk cId="981155980" sldId="368"/>
            <ac:cxnSpMk id="22" creationId="{351CDEC0-A215-492B-B79B-48531E1576EA}"/>
          </ac:cxnSpMkLst>
        </pc:cxnChg>
      </pc:sldChg>
      <pc:sldChg chg="addSp delSp modSp add mod">
        <pc:chgData name="kevin adams" userId="8132993ae5f69a5e" providerId="LiveId" clId="{51BC1ECC-7E46-45B5-90F2-9A695A3B93FF}" dt="2021-11-17T08:18:44.239" v="4834"/>
        <pc:sldMkLst>
          <pc:docMk/>
          <pc:sldMk cId="20532090" sldId="369"/>
        </pc:sldMkLst>
        <pc:spChg chg="del mod">
          <ac:chgData name="kevin adams" userId="8132993ae5f69a5e" providerId="LiveId" clId="{51BC1ECC-7E46-45B5-90F2-9A695A3B93FF}" dt="2021-11-17T08:06:03.988" v="4193"/>
          <ac:spMkLst>
            <pc:docMk/>
            <pc:sldMk cId="20532090" sldId="369"/>
            <ac:spMk id="2" creationId="{574BF3F9-A3E3-4379-8E8F-3B0F090DFFE5}"/>
          </ac:spMkLst>
        </pc:spChg>
        <pc:spChg chg="mod">
          <ac:chgData name="kevin adams" userId="8132993ae5f69a5e" providerId="LiveId" clId="{51BC1ECC-7E46-45B5-90F2-9A695A3B93FF}" dt="2021-11-17T08:07:01.781" v="4218" actId="20577"/>
          <ac:spMkLst>
            <pc:docMk/>
            <pc:sldMk cId="20532090" sldId="369"/>
            <ac:spMk id="3" creationId="{01EB1D7F-284F-6F46-99FA-EBB8ED69D7EA}"/>
          </ac:spMkLst>
        </pc:spChg>
        <pc:spChg chg="add mod">
          <ac:chgData name="kevin adams" userId="8132993ae5f69a5e" providerId="LiveId" clId="{51BC1ECC-7E46-45B5-90F2-9A695A3B93FF}" dt="2021-11-17T08:18:44.239" v="4834"/>
          <ac:spMkLst>
            <pc:docMk/>
            <pc:sldMk cId="20532090" sldId="369"/>
            <ac:spMk id="4" creationId="{A793A9A5-4941-430C-AEF9-8D19ED0CFD04}"/>
          </ac:spMkLst>
        </pc:spChg>
        <pc:spChg chg="del mod">
          <ac:chgData name="kevin adams" userId="8132993ae5f69a5e" providerId="LiveId" clId="{51BC1ECC-7E46-45B5-90F2-9A695A3B93FF}" dt="2021-11-17T08:05:20.355" v="4035" actId="21"/>
          <ac:spMkLst>
            <pc:docMk/>
            <pc:sldMk cId="20532090" sldId="369"/>
            <ac:spMk id="5" creationId="{4831D78D-F8F9-44C8-96A0-7550CAA4FF11}"/>
          </ac:spMkLst>
        </pc:spChg>
        <pc:spChg chg="del mod">
          <ac:chgData name="kevin adams" userId="8132993ae5f69a5e" providerId="LiveId" clId="{51BC1ECC-7E46-45B5-90F2-9A695A3B93FF}" dt="2021-11-17T08:07:10.249" v="4219" actId="21"/>
          <ac:spMkLst>
            <pc:docMk/>
            <pc:sldMk cId="20532090" sldId="369"/>
            <ac:spMk id="32" creationId="{60E5E1F9-EA33-4DC8-A398-B8779E7C2A60}"/>
          </ac:spMkLst>
        </pc:spChg>
        <pc:picChg chg="del">
          <ac:chgData name="kevin adams" userId="8132993ae5f69a5e" providerId="LiveId" clId="{51BC1ECC-7E46-45B5-90F2-9A695A3B93FF}" dt="2021-11-17T08:05:07.870" v="4032" actId="21"/>
          <ac:picMkLst>
            <pc:docMk/>
            <pc:sldMk cId="20532090" sldId="369"/>
            <ac:picMk id="1026" creationId="{E648B0E0-04A3-4474-B248-25F104BD1234}"/>
          </ac:picMkLst>
        </pc:picChg>
        <pc:picChg chg="del">
          <ac:chgData name="kevin adams" userId="8132993ae5f69a5e" providerId="LiveId" clId="{51BC1ECC-7E46-45B5-90F2-9A695A3B93FF}" dt="2021-11-17T08:05:10.406" v="4033" actId="21"/>
          <ac:picMkLst>
            <pc:docMk/>
            <pc:sldMk cId="20532090" sldId="369"/>
            <ac:picMk id="1028" creationId="{F2D411B8-1279-4252-AECA-F765DF9DFDF3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5B66E5-15AA-4745-8A67-3CE257BEE39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844A45-21B3-834A-A491-E4E4B9DC117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039FDB-18A0-074D-8BA3-A4C3DE896AF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6D13E5-4CEC-3A4A-8E5D-AFCEE7512EEC}" type="slidenum"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228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E7A52F-9D89-7442-A8E9-48D1527B5F6B}" type="datetimeFigureOut">
              <a:rPr lang="en-US" smtClean="0"/>
              <a:t>11/17/2021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9C7E07-3C67-C64C-8DA0-0404F63039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528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054" y="2116182"/>
            <a:ext cx="5491571" cy="1514019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8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7108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806C6F65-35CD-D64B-992A-0C1C1E00384D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7" name="AutoShape 24">
              <a:extLst>
                <a:ext uri="{FF2B5EF4-FFF2-40B4-BE49-F238E27FC236}">
                  <a16:creationId xmlns:a16="http://schemas.microsoft.com/office/drawing/2014/main" id="{CFD467E2-FF13-7E4F-BEF9-EA1A17665B2D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CA85A327-3157-B442-993A-6900F71249AC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A459CB4-74AF-0544-AB1E-7CC6D10F84EB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95A20BFD-9142-D64A-A78A-61B75FCA0D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B80736DF-C890-DB47-AEAA-D3D92505E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39F93F26-ED5C-E74E-BFBD-E3054DC1B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 spc="50" baseline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F0FD074-81E2-0D4E-8446-C5B415B238A0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4655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 Placeholder 29">
            <a:extLst>
              <a:ext uri="{FF2B5EF4-FFF2-40B4-BE49-F238E27FC236}">
                <a16:creationId xmlns:a16="http://schemas.microsoft.com/office/drawing/2014/main" id="{58AAB058-5FFC-9E4E-AD2E-FB1B4EE5102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2500" y="2818296"/>
            <a:ext cx="2133600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29">
            <a:extLst>
              <a:ext uri="{FF2B5EF4-FFF2-40B4-BE49-F238E27FC236}">
                <a16:creationId xmlns:a16="http://schemas.microsoft.com/office/drawing/2014/main" id="{18ABDA74-C3EC-274D-BE87-AC5B825A2A4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2500" y="2209800"/>
            <a:ext cx="2133600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3DDE02E-BC75-2645-8725-CA2CFD327A3C}"/>
              </a:ext>
            </a:extLst>
          </p:cNvPr>
          <p:cNvCxnSpPr>
            <a:cxnSpLocks/>
          </p:cNvCxnSpPr>
          <p:nvPr userDrawn="1"/>
        </p:nvCxnSpPr>
        <p:spPr>
          <a:xfrm>
            <a:off x="3663043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 Placeholder 29">
            <a:extLst>
              <a:ext uri="{FF2B5EF4-FFF2-40B4-BE49-F238E27FC236}">
                <a16:creationId xmlns:a16="http://schemas.microsoft.com/office/drawing/2014/main" id="{3ABA9FD1-9B74-F14F-81EF-7B3407196B0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2818296"/>
            <a:ext cx="2128157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0E9E9D03-0186-5B4C-A73F-95ADCD08A44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63042" y="2209800"/>
            <a:ext cx="2128157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01EE6FD-FABB-AD48-92DA-19805B502918}"/>
              </a:ext>
            </a:extLst>
          </p:cNvPr>
          <p:cNvCxnSpPr>
            <a:cxnSpLocks/>
          </p:cNvCxnSpPr>
          <p:nvPr userDrawn="1"/>
        </p:nvCxnSpPr>
        <p:spPr>
          <a:xfrm>
            <a:off x="952500" y="4248119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 Placeholder 29">
            <a:extLst>
              <a:ext uri="{FF2B5EF4-FFF2-40B4-BE49-F238E27FC236}">
                <a16:creationId xmlns:a16="http://schemas.microsoft.com/office/drawing/2014/main" id="{F953BCFF-5CB8-784F-ACC1-A14670E6219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52500" y="5131299"/>
            <a:ext cx="2133600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29">
            <a:extLst>
              <a:ext uri="{FF2B5EF4-FFF2-40B4-BE49-F238E27FC236}">
                <a16:creationId xmlns:a16="http://schemas.microsoft.com/office/drawing/2014/main" id="{97DCC038-CDD3-1D48-B8BA-2617616935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52500" y="4522803"/>
            <a:ext cx="2133600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3BB36CC-7349-334D-A028-58D01025E726}"/>
              </a:ext>
            </a:extLst>
          </p:cNvPr>
          <p:cNvCxnSpPr>
            <a:cxnSpLocks/>
          </p:cNvCxnSpPr>
          <p:nvPr userDrawn="1"/>
        </p:nvCxnSpPr>
        <p:spPr>
          <a:xfrm>
            <a:off x="3663043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 Placeholder 29">
            <a:extLst>
              <a:ext uri="{FF2B5EF4-FFF2-40B4-BE49-F238E27FC236}">
                <a16:creationId xmlns:a16="http://schemas.microsoft.com/office/drawing/2014/main" id="{C20DFC6E-CE65-E94B-921D-38F386E173F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663042" y="5131299"/>
            <a:ext cx="2128157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9">
            <a:extLst>
              <a:ext uri="{FF2B5EF4-FFF2-40B4-BE49-F238E27FC236}">
                <a16:creationId xmlns:a16="http://schemas.microsoft.com/office/drawing/2014/main" id="{773FBF72-A3D8-2F4E-BAD2-2755F0BE4A4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663042" y="4522803"/>
            <a:ext cx="2128157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402C0D4-D9C4-F547-B996-38177302A3DC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 Placeholder 29">
            <a:extLst>
              <a:ext uri="{FF2B5EF4-FFF2-40B4-BE49-F238E27FC236}">
                <a16:creationId xmlns:a16="http://schemas.microsoft.com/office/drawing/2014/main" id="{9B18A1DC-4A61-514B-9F70-1DCC893EBB1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67054" y="5131299"/>
            <a:ext cx="2129245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29">
            <a:extLst>
              <a:ext uri="{FF2B5EF4-FFF2-40B4-BE49-F238E27FC236}">
                <a16:creationId xmlns:a16="http://schemas.microsoft.com/office/drawing/2014/main" id="{DD138509-2AA1-D540-90D6-28847495661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367054" y="4522803"/>
            <a:ext cx="2129245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655503-4608-4F79-A5D4-B2F67958F263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November 17,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AFA395-FE4C-4A99-A74E-57757D8473E1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A6A117-A0E8-43E1-9120-CE3B8B97667F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93066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C82066DD-D313-D148-89C7-338EB873A73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A5BBD7C7-99D1-E841-A081-6912D1F2B85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227A14EE-CB79-754A-8B19-EB9874B3158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35B38B80-C3D3-4C47-B468-C41A8FF36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F0C4E8C2-3240-594A-9D5E-1BCD1AF44C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-22543"/>
            <a:ext cx="6096000" cy="6903086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D23F761-57FC-3649-AE84-0C3EF95EF561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E66F2BC9-2F8A-1543-9AFD-9BAB0E75B3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64E0B3-57C5-4DAF-8531-F39610E77C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November 17,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E0EC46-C626-4D58-AB64-0B3B850D14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25D00C-8F5C-4528-87FA-F9431D96755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737695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6" pos="3480" userDrawn="1">
          <p15:clr>
            <a:srgbClr val="FBAE40"/>
          </p15:clr>
        </p15:guide>
        <p15:guide id="7" orient="horz" pos="1440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50E2385F-F6FA-D345-AF77-A9EE8E49310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8" cy="685800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D492973-78E3-D34E-835E-CF2D45170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3943" y="3045437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100" b="1" i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E3A3D6-A0AD-C84D-8B2A-743F5F95432E}"/>
              </a:ext>
            </a:extLst>
          </p:cNvPr>
          <p:cNvCxnSpPr>
            <a:cxnSpLocks/>
          </p:cNvCxnSpPr>
          <p:nvPr userDrawn="1"/>
        </p:nvCxnSpPr>
        <p:spPr>
          <a:xfrm>
            <a:off x="7154721" y="4003877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4CB38BE-0FF2-694C-AA3C-D73DBF7C332C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9509760" y="-3"/>
            <a:ext cx="2682238" cy="2682238"/>
            <a:chOff x="0" y="12289"/>
            <a:chExt cx="3550" cy="3551"/>
          </a:xfrm>
          <a:solidFill>
            <a:schemeClr val="tx1"/>
          </a:solidFill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F0257420-2EA0-6348-8B9E-1414F529726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7FE65C23-C0EF-BB41-884A-01C2A7356159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F73F5EB6-53C7-D44C-9003-FB5A81F989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578891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4">
          <p15:clr>
            <a:srgbClr val="FBAE40"/>
          </p15:clr>
        </p15:guide>
        <p15:guide id="3" pos="4344" userDrawn="1">
          <p15:clr>
            <a:srgbClr val="FBAE40"/>
          </p15:clr>
        </p15:guide>
        <p15:guide id="4" pos="4560" userDrawn="1">
          <p15:clr>
            <a:srgbClr val="FBAE40"/>
          </p15:clr>
        </p15:guide>
        <p15:guide id="8" orient="horz" pos="1848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75992517-0394-6B43-B15D-2A86A34512F3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952500" y="1939108"/>
            <a:ext cx="10352810" cy="411070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1012B1-809A-45CE-9FED-46D08DC8C42B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November 17,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B6FA27-6601-4107-A3C9-808CB443024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19432A-F8B5-4A96-AEE6-2E159658D5D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658628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1392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able Placeholder 2">
            <a:extLst>
              <a:ext uri="{FF2B5EF4-FFF2-40B4-BE49-F238E27FC236}">
                <a16:creationId xmlns:a16="http://schemas.microsoft.com/office/drawing/2014/main" id="{1506B022-475A-6647-98FF-D5C319A0C7C4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952500" y="2209800"/>
            <a:ext cx="10287000" cy="2593109"/>
          </a:xfrm>
        </p:spPr>
        <p:txBody>
          <a:bodyPr/>
          <a:lstStyle/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2411D2-78FE-46C1-9EA9-C6A882903B5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November 17,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4DAF8F-82DB-4DBE-9041-71217A4516C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2F761B-6706-439D-9C75-43E751AB195C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013107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2476500"/>
            <a:ext cx="7132320" cy="3289971"/>
          </a:xfrm>
          <a:prstGeom prst="rect">
            <a:avLst/>
          </a:prstGeom>
          <a:ln>
            <a:noFill/>
          </a:ln>
        </p:spPr>
        <p:txBody>
          <a:bodyPr lIns="0" tIns="0" rIns="0" bIns="0" anchor="t" anchorCtr="0">
            <a:normAutofit/>
          </a:bodyPr>
          <a:lstStyle>
            <a:lvl1pPr>
              <a:lnSpc>
                <a:spcPct val="100000"/>
              </a:lnSpc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02327D-DBD4-7A4E-ABF2-A946A559A8AD}"/>
              </a:ext>
            </a:extLst>
          </p:cNvPr>
          <p:cNvSpPr txBox="1"/>
          <p:nvPr userDrawn="1"/>
        </p:nvSpPr>
        <p:spPr>
          <a:xfrm>
            <a:off x="699948" y="548291"/>
            <a:ext cx="15893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0" b="1" dirty="0">
                <a:solidFill>
                  <a:schemeClr val="bg1"/>
                </a:solidFill>
              </a:rPr>
              <a:t>“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ACB4ADD-D9F4-984E-B29D-A2CF6D19E810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19" name="AutoShape 24">
              <a:extLst>
                <a:ext uri="{FF2B5EF4-FFF2-40B4-BE49-F238E27FC236}">
                  <a16:creationId xmlns:a16="http://schemas.microsoft.com/office/drawing/2014/main" id="{5017C477-A988-7041-8A67-3D8294D6AD7C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206D7F37-5DD1-A24E-9CCA-84B2A168554D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E321C8-096C-1B41-B14F-4CA7AE04BB1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32B3FDD4-EB13-F44F-99D0-BFAB06F00B3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A20BCBD2-A735-0C43-8C55-B384372AC62C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69A90A7-BF26-684E-8C8B-638053DA1234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61D8E86-886A-8744-BC4C-FE82B02438F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2D967470-E96E-8843-AAD2-E0C8B8077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C8A27D09-765D-3949-BCCA-238C3514D4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478292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560">
          <p15:clr>
            <a:srgbClr val="FBAE40"/>
          </p15:clr>
        </p15:guide>
        <p15:guide id="8" orient="horz" pos="1752" userDrawn="1">
          <p15:clr>
            <a:srgbClr val="FBAE40"/>
          </p15:clr>
        </p15:guide>
        <p15:guide id="9" orient="horz" pos="1248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A7D9F21A-75CF-6045-8FA1-C4F4E21B699C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AEA7E377-BB07-FA43-B532-10A92EE030B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F18DE645-B3D5-2F4E-AAD6-002FEF13A31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B90F6499-BA50-2340-A026-32C79B6BFA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8" name="Picture Placeholder 25">
            <a:extLst>
              <a:ext uri="{FF2B5EF4-FFF2-40B4-BE49-F238E27FC236}">
                <a16:creationId xmlns:a16="http://schemas.microsoft.com/office/drawing/2014/main" id="{2274C164-503B-E746-A155-849A9BC2406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54268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itle 1">
            <a:extLst>
              <a:ext uri="{FF2B5EF4-FFF2-40B4-BE49-F238E27FC236}">
                <a16:creationId xmlns:a16="http://schemas.microsoft.com/office/drawing/2014/main" id="{E2F20AFE-B282-5146-B0D6-F2FC1B6D3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879063"/>
            <a:ext cx="75322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F777D2F0-DE3F-8343-B97A-E7FA440532FD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3" name="Picture Placeholder 25">
            <a:extLst>
              <a:ext uri="{FF2B5EF4-FFF2-40B4-BE49-F238E27FC236}">
                <a16:creationId xmlns:a16="http://schemas.microsoft.com/office/drawing/2014/main" id="{AF1B5ED8-33F6-FB44-AA92-F0D227BB310C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658280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2" name="Text Placeholder 29">
            <a:extLst>
              <a:ext uri="{FF2B5EF4-FFF2-40B4-BE49-F238E27FC236}">
                <a16:creationId xmlns:a16="http://schemas.microsoft.com/office/drawing/2014/main" id="{0D824BDD-2D23-C943-8FE9-60B7B23B5EC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5393169"/>
            <a:ext cx="2133600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3" name="Text Placeholder 29">
            <a:extLst>
              <a:ext uri="{FF2B5EF4-FFF2-40B4-BE49-F238E27FC236}">
                <a16:creationId xmlns:a16="http://schemas.microsoft.com/office/drawing/2014/main" id="{2F3D441E-DFB1-084B-8192-C6CBECCA40B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500" y="4986745"/>
            <a:ext cx="2133600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4" name="Text Placeholder 29">
            <a:extLst>
              <a:ext uri="{FF2B5EF4-FFF2-40B4-BE49-F238E27FC236}">
                <a16:creationId xmlns:a16="http://schemas.microsoft.com/office/drawing/2014/main" id="{25797825-E7AE-2C41-A965-E6F0D70D974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63042" y="5393169"/>
            <a:ext cx="2128157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5" name="Text Placeholder 29">
            <a:extLst>
              <a:ext uri="{FF2B5EF4-FFF2-40B4-BE49-F238E27FC236}">
                <a16:creationId xmlns:a16="http://schemas.microsoft.com/office/drawing/2014/main" id="{63C1927C-E23B-204E-9F3A-2A67D2BF702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4986745"/>
            <a:ext cx="2128157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6" name="Text Placeholder 29">
            <a:extLst>
              <a:ext uri="{FF2B5EF4-FFF2-40B4-BE49-F238E27FC236}">
                <a16:creationId xmlns:a16="http://schemas.microsoft.com/office/drawing/2014/main" id="{EC81F0F5-C204-7248-A336-A655814A8A3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67054" y="5393169"/>
            <a:ext cx="2129245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7" name="Text Placeholder 29">
            <a:extLst>
              <a:ext uri="{FF2B5EF4-FFF2-40B4-BE49-F238E27FC236}">
                <a16:creationId xmlns:a16="http://schemas.microsoft.com/office/drawing/2014/main" id="{C9FEF82E-4E9C-8343-9D36-C4A00D7137CC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367054" y="4986745"/>
            <a:ext cx="2129245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8" name="Text Placeholder 29">
            <a:extLst>
              <a:ext uri="{FF2B5EF4-FFF2-40B4-BE49-F238E27FC236}">
                <a16:creationId xmlns:a16="http://schemas.microsoft.com/office/drawing/2014/main" id="{F8AF6664-A005-7A42-9AEF-C5AA5603E4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110254" y="5393169"/>
            <a:ext cx="2129245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9" name="Text Placeholder 29">
            <a:extLst>
              <a:ext uri="{FF2B5EF4-FFF2-40B4-BE49-F238E27FC236}">
                <a16:creationId xmlns:a16="http://schemas.microsoft.com/office/drawing/2014/main" id="{5F6C1E52-E2B6-5F45-A863-5BB35ABAFCD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110254" y="4986745"/>
            <a:ext cx="2129245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FD0B2D5-B3C2-D847-A220-86CB6A37E418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28" name="AutoShape 24">
              <a:extLst>
                <a:ext uri="{FF2B5EF4-FFF2-40B4-BE49-F238E27FC236}">
                  <a16:creationId xmlns:a16="http://schemas.microsoft.com/office/drawing/2014/main" id="{A7FD25A4-760F-814C-915F-DD6E89CA3A40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A0CC8369-E81F-D447-87D8-1AF0C58EAC07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41CA81E-EF54-D048-8775-CD4AB37A7DF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D95A4B85-923E-B641-B239-2A1999AB294B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01386DC-76EB-F34E-AD0E-22957D3B38D5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66" name="Picture Placeholder 25">
            <a:extLst>
              <a:ext uri="{FF2B5EF4-FFF2-40B4-BE49-F238E27FC236}">
                <a16:creationId xmlns:a16="http://schemas.microsoft.com/office/drawing/2014/main" id="{2D21D633-C51E-E94E-BAE3-96F52F76E496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62292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9" name="Picture Placeholder 25">
            <a:extLst>
              <a:ext uri="{FF2B5EF4-FFF2-40B4-BE49-F238E27FC236}">
                <a16:creationId xmlns:a16="http://schemas.microsoft.com/office/drawing/2014/main" id="{639EFA5A-9C69-DF4D-81B7-FA1F8CCCF934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112023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D89364-B1CB-4E72-A6BB-95A34B50661C}"/>
              </a:ext>
            </a:extLst>
          </p:cNvPr>
          <p:cNvSpPr>
            <a:spLocks noGrp="1"/>
          </p:cNvSpPr>
          <p:nvPr>
            <p:ph type="dt" sz="half" idx="32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November 17,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09328F-B310-4BF3-883E-BA9A39676AF2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92EF2-9336-43EF-A365-1F54000F7DE9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9636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304" userDrawn="1">
          <p15:clr>
            <a:srgbClr val="FBAE40"/>
          </p15:clr>
        </p15:guide>
        <p15:guide id="4" pos="4008" userDrawn="1">
          <p15:clr>
            <a:srgbClr val="FBAE40"/>
          </p15:clr>
        </p15:guide>
        <p15:guide id="5" pos="1944" userDrawn="1">
          <p15:clr>
            <a:srgbClr val="FBAE40"/>
          </p15:clr>
        </p15:guide>
        <p15:guide id="6" pos="3648" userDrawn="1">
          <p15:clr>
            <a:srgbClr val="FBAE40"/>
          </p15:clr>
        </p15:guide>
        <p15:guide id="7" orient="horz" pos="1392" userDrawn="1">
          <p15:clr>
            <a:srgbClr val="FBAE40"/>
          </p15:clr>
        </p15:guide>
        <p15:guide id="8" orient="horz" pos="552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pos="5352" userDrawn="1">
          <p15:clr>
            <a:srgbClr val="FBAE40"/>
          </p15:clr>
        </p15:guide>
        <p15:guide id="11" pos="5736" userDrawn="1">
          <p15:clr>
            <a:srgbClr val="FBAE40"/>
          </p15:clr>
        </p15:guide>
        <p15:guide id="12" orient="horz" pos="2904" userDrawn="1">
          <p15:clr>
            <a:srgbClr val="FBAE40"/>
          </p15:clr>
        </p15:guide>
        <p15:guide id="13" orient="horz" pos="1608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40046AF-E5BF-854D-9986-7C3019770FE7}"/>
              </a:ext>
            </a:extLst>
          </p:cNvPr>
          <p:cNvCxnSpPr>
            <a:cxnSpLocks/>
          </p:cNvCxnSpPr>
          <p:nvPr userDrawn="1"/>
        </p:nvCxnSpPr>
        <p:spPr>
          <a:xfrm flipH="1">
            <a:off x="1045959" y="2213783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CA14A6-0144-BC49-A8D4-C979D13258C0}"/>
              </a:ext>
            </a:extLst>
          </p:cNvPr>
          <p:cNvCxnSpPr>
            <a:cxnSpLocks/>
          </p:cNvCxnSpPr>
          <p:nvPr userDrawn="1"/>
        </p:nvCxnSpPr>
        <p:spPr>
          <a:xfrm flipH="1">
            <a:off x="6180493" y="2213783"/>
            <a:ext cx="11102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A582FC2-A135-5743-B9C0-6AC7225B42E1}"/>
              </a:ext>
            </a:extLst>
          </p:cNvPr>
          <p:cNvCxnSpPr>
            <a:cxnSpLocks/>
          </p:cNvCxnSpPr>
          <p:nvPr userDrawn="1"/>
        </p:nvCxnSpPr>
        <p:spPr>
          <a:xfrm flipH="1">
            <a:off x="8745623" y="3904712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7C43222-5868-0247-838F-58F4F6C8EE75}"/>
              </a:ext>
            </a:extLst>
          </p:cNvPr>
          <p:cNvCxnSpPr>
            <a:cxnSpLocks/>
          </p:cNvCxnSpPr>
          <p:nvPr userDrawn="1"/>
        </p:nvCxnSpPr>
        <p:spPr>
          <a:xfrm flipH="1">
            <a:off x="3611089" y="3895941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itle 1">
            <a:extLst>
              <a:ext uri="{FF2B5EF4-FFF2-40B4-BE49-F238E27FC236}">
                <a16:creationId xmlns:a16="http://schemas.microsoft.com/office/drawing/2014/main" id="{46EEE005-F78A-9D4F-B159-964376C38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6" name="Text Placeholder 29">
            <a:extLst>
              <a:ext uri="{FF2B5EF4-FFF2-40B4-BE49-F238E27FC236}">
                <a16:creationId xmlns:a16="http://schemas.microsoft.com/office/drawing/2014/main" id="{FC61536F-8EA7-5A48-AF76-8B0E251BD8C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296955" y="2934856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7" name="Text Placeholder 29">
            <a:extLst>
              <a:ext uri="{FF2B5EF4-FFF2-40B4-BE49-F238E27FC236}">
                <a16:creationId xmlns:a16="http://schemas.microsoft.com/office/drawing/2014/main" id="{64FFD994-BD97-ED49-8607-286ECBB1CD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296955" y="2568686"/>
            <a:ext cx="2133600" cy="205837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2" name="Text Placeholder 29">
            <a:extLst>
              <a:ext uri="{FF2B5EF4-FFF2-40B4-BE49-F238E27FC236}">
                <a16:creationId xmlns:a16="http://schemas.microsoft.com/office/drawing/2014/main" id="{D1ADE805-BFBC-ED47-B9CB-6CB2FF02E868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97799" y="5087328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3" name="Text Placeholder 29">
            <a:extLst>
              <a:ext uri="{FF2B5EF4-FFF2-40B4-BE49-F238E27FC236}">
                <a16:creationId xmlns:a16="http://schemas.microsoft.com/office/drawing/2014/main" id="{334A3589-641F-F547-891B-149579153B75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97799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>
              <a:spcBef>
                <a:spcPts val="4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6" name="Text Placeholder 29">
            <a:extLst>
              <a:ext uri="{FF2B5EF4-FFF2-40B4-BE49-F238E27FC236}">
                <a16:creationId xmlns:a16="http://schemas.microsoft.com/office/drawing/2014/main" id="{A63F8454-D12E-A641-ABD0-8977D3F5EC0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001711" y="5087328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7" name="Text Placeholder 29">
            <a:extLst>
              <a:ext uri="{FF2B5EF4-FFF2-40B4-BE49-F238E27FC236}">
                <a16:creationId xmlns:a16="http://schemas.microsoft.com/office/drawing/2014/main" id="{F35AA15D-DBAD-9840-8764-A5B6D486A23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001711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>
              <a:spcBef>
                <a:spcPts val="4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8" name="Text Placeholder 29">
            <a:extLst>
              <a:ext uri="{FF2B5EF4-FFF2-40B4-BE49-F238E27FC236}">
                <a16:creationId xmlns:a16="http://schemas.microsoft.com/office/drawing/2014/main" id="{8357CA0F-1A55-B145-8305-562F0DF22543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438143" y="2934856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9" name="Text Placeholder 29">
            <a:extLst>
              <a:ext uri="{FF2B5EF4-FFF2-40B4-BE49-F238E27FC236}">
                <a16:creationId xmlns:a16="http://schemas.microsoft.com/office/drawing/2014/main" id="{D6C49F6F-AF28-8942-8442-8F54A1DC388B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438143" y="2568686"/>
            <a:ext cx="2133600" cy="205837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E2724A-BCA1-604F-9D18-BF05746408C2}"/>
              </a:ext>
            </a:extLst>
          </p:cNvPr>
          <p:cNvCxnSpPr/>
          <p:nvPr userDrawn="1"/>
        </p:nvCxnSpPr>
        <p:spPr>
          <a:xfrm>
            <a:off x="967689" y="3968780"/>
            <a:ext cx="10275477" cy="0"/>
          </a:xfrm>
          <a:prstGeom prst="line">
            <a:avLst/>
          </a:prstGeom>
          <a:ln w="165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4923D7D1-A9CC-C34C-86FF-43B5C8978712}"/>
              </a:ext>
            </a:extLst>
          </p:cNvPr>
          <p:cNvSpPr/>
          <p:nvPr userDrawn="1"/>
        </p:nvSpPr>
        <p:spPr>
          <a:xfrm>
            <a:off x="964323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6119FF13-13AB-3448-B24E-58E18B3CE2B6}"/>
              </a:ext>
            </a:extLst>
          </p:cNvPr>
          <p:cNvSpPr/>
          <p:nvPr userDrawn="1"/>
        </p:nvSpPr>
        <p:spPr>
          <a:xfrm>
            <a:off x="3531590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2F8F982-870E-AE44-B0D3-B3313BC48DB7}"/>
              </a:ext>
            </a:extLst>
          </p:cNvPr>
          <p:cNvSpPr/>
          <p:nvPr userDrawn="1"/>
        </p:nvSpPr>
        <p:spPr>
          <a:xfrm>
            <a:off x="6098857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549A137-DB5E-9C40-8C0A-ED607212022C}"/>
              </a:ext>
            </a:extLst>
          </p:cNvPr>
          <p:cNvSpPr/>
          <p:nvPr userDrawn="1"/>
        </p:nvSpPr>
        <p:spPr>
          <a:xfrm>
            <a:off x="8666124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DC2552-C347-4C3D-8C92-4A6981227C0E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November 17,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B7C35C-F3E4-4522-8711-16E4F9052C2C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4D6BAD-56F4-42F1-A2B3-FDB73364FD40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86155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3768" userDrawn="1">
          <p15:clr>
            <a:srgbClr val="FBAE40"/>
          </p15:clr>
        </p15:guide>
        <p15:guide id="9" orient="horz" pos="552" userDrawn="1">
          <p15:clr>
            <a:srgbClr val="FBAE40"/>
          </p15:clr>
        </p15:guide>
        <p15:guide id="10" orient="horz" pos="1512" userDrawn="1">
          <p15:clr>
            <a:srgbClr val="FBAE40"/>
          </p15:clr>
        </p15:guide>
        <p15:guide id="11" orient="horz" pos="283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DEF3328-825B-3946-8472-DB93D6A32867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4E4E09DF-AF21-0E4A-9838-14DFBFFED7D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53F54AE-9BC1-3A45-A129-4028EADE406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54F6D22-4944-974A-999E-F9E22F1595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4023" y="2300984"/>
            <a:ext cx="4827178" cy="404216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3A0EE708-F36B-444B-9A8B-D48D69535E45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6362700" y="2300984"/>
            <a:ext cx="4764829" cy="404216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4023" y="2799146"/>
            <a:ext cx="4827178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E40D4044-0F7B-0647-BAB5-16B23EBD9ECD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362700" y="2799146"/>
            <a:ext cx="4756241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D51C063-0222-064B-8A2E-485FE9EAC10D}"/>
              </a:ext>
            </a:extLst>
          </p:cNvPr>
          <p:cNvCxnSpPr>
            <a:cxnSpLocks/>
          </p:cNvCxnSpPr>
          <p:nvPr userDrawn="1"/>
        </p:nvCxnSpPr>
        <p:spPr>
          <a:xfrm>
            <a:off x="63627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D182-A7DD-4F7B-B207-262854316ED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November 17,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B29252-5D0B-4B9D-9FBD-8EC0929FE09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B4FEF6-E217-4110-BBF5-C4B77ADC845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504253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868B08E5-2F7C-7749-8BDF-386EAF974BB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F3E300C0-0B72-9048-9E16-2166E1A88FE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E4AA520D-9D51-3A42-B9B1-DF72169BC8DB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D5F2735E-137C-DB47-AEF0-EFC871A323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0" y="2799146"/>
            <a:ext cx="3036477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057DFE0A-61D9-1B48-8196-EA94D04685DD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4569372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C946754A-F105-644E-99A4-DC80B9944243}"/>
              </a:ext>
            </a:extLst>
          </p:cNvPr>
          <p:cNvSpPr>
            <a:spLocks noGrp="1"/>
          </p:cNvSpPr>
          <p:nvPr>
            <p:ph sz="half" idx="11"/>
          </p:nvPr>
        </p:nvSpPr>
        <p:spPr>
          <a:xfrm>
            <a:off x="4569372" y="2799146"/>
            <a:ext cx="3050628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368648FC-FC9A-5645-8F0C-390FFFAE180D}"/>
              </a:ext>
            </a:extLst>
          </p:cNvPr>
          <p:cNvSpPr>
            <a:spLocks noGrp="1"/>
          </p:cNvSpPr>
          <p:nvPr>
            <p:ph type="body" idx="12"/>
          </p:nvPr>
        </p:nvSpPr>
        <p:spPr>
          <a:xfrm>
            <a:off x="8187017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BBB849DC-B114-D145-9879-4FE0688BF57E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187017" y="2799146"/>
            <a:ext cx="3036477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F0C4CE5-5F02-B143-8FD1-1B235D270DAC}"/>
              </a:ext>
            </a:extLst>
          </p:cNvPr>
          <p:cNvCxnSpPr>
            <a:cxnSpLocks/>
          </p:cNvCxnSpPr>
          <p:nvPr userDrawn="1"/>
        </p:nvCxnSpPr>
        <p:spPr>
          <a:xfrm>
            <a:off x="4569372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89A8C14-DB28-F34E-8098-168D4C75AF23}"/>
              </a:ext>
            </a:extLst>
          </p:cNvPr>
          <p:cNvCxnSpPr>
            <a:cxnSpLocks/>
          </p:cNvCxnSpPr>
          <p:nvPr userDrawn="1"/>
        </p:nvCxnSpPr>
        <p:spPr>
          <a:xfrm>
            <a:off x="8187017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FA07F3-F8E4-4505-85EC-22734AC6879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November 17,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165D22-FEF5-4F30-8822-5D2378806A9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40F86B-3DA3-4708-AAF5-387BA115C4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27948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52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4800" userDrawn="1">
          <p15:clr>
            <a:srgbClr val="FBAE40"/>
          </p15:clr>
        </p15:guide>
        <p15:guide id="11" pos="2880" userDrawn="1">
          <p15:clr>
            <a:srgbClr val="FBAE40"/>
          </p15:clr>
        </p15:guide>
        <p15:guide id="12" orient="horz" pos="175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8C895-11B9-EA40-B0F8-0F4FE988151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52500" y="2656904"/>
            <a:ext cx="4838700" cy="574318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47A1EE0-4011-3749-B01C-FC489EEDF880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7EED68A-6660-2643-BBFB-B6AB92A7C22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BECF9FB8-F6C7-C54D-99F4-11FDF26D7F9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6C7C62D-7D3B-934C-AFF9-0F10E727B4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85D552-3AFC-4D21-A944-9D41E128A96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2286000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BE8C2EDB-9C70-49A2-865C-E5CD77D3E74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3655" y="3841846"/>
            <a:ext cx="4838700" cy="636754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E50320A-D017-45C6-9986-94BC43911E9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3655" y="3470942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673EB498-F5D2-4E15-990A-2AFA4A377CB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52500" y="5017901"/>
            <a:ext cx="4838700" cy="908340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1F528150-326B-4BB3-AC38-7FC805DB6BA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52500" y="4646997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0EBEFF7-AECA-409B-9ACC-A63A168283B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9647" y="2656904"/>
            <a:ext cx="4838700" cy="574318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9E4D063-8666-4D7A-B8C8-2B9383F798E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99647" y="2286000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4717B7CD-A4F9-444E-82B9-8914CB57488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99647" y="3841846"/>
            <a:ext cx="4838700" cy="908340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2CF285B7-A950-4326-A4D5-F5D542D2D65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399647" y="3470942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45E38A-5516-4C3E-88FC-0DCBD876054B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November 17, 2021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225273-038D-4F51-A093-83D80104F21A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24E14-E0E0-44FA-A4AA-FA63A858730C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6013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29">
            <a:extLst>
              <a:ext uri="{FF2B5EF4-FFF2-40B4-BE49-F238E27FC236}">
                <a16:creationId xmlns:a16="http://schemas.microsoft.com/office/drawing/2014/main" id="{BB778BC5-5409-574B-96E2-B45CDD940DF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896100" y="5102063"/>
            <a:ext cx="4914900" cy="588795"/>
          </a:xfrm>
        </p:spPr>
        <p:txBody>
          <a:bodyPr lIns="0" tIns="0" rIns="0" bIns="0" anchor="b">
            <a:noAutofit/>
          </a:bodyPr>
          <a:lstStyle>
            <a:lvl1pPr marL="0" indent="0">
              <a:buNone/>
              <a:defRPr sz="16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32916F3A-28FA-9A4B-A780-0D687D9328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7623" y="3591098"/>
            <a:ext cx="4903377" cy="1057791"/>
          </a:xfrm>
        </p:spPr>
        <p:txBody>
          <a:bodyPr lIns="0" tIns="0" rIns="0" bIns="0">
            <a:normAutofit/>
          </a:bodyPr>
          <a:lstStyle>
            <a:lvl1pPr marL="0" indent="0" algn="l"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E29321F6-59C5-6E4C-A846-6AD00848A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7623" y="2173658"/>
            <a:ext cx="49033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B5C3BF3-A164-DD48-BD02-4587489DA105}"/>
              </a:ext>
            </a:extLst>
          </p:cNvPr>
          <p:cNvCxnSpPr>
            <a:cxnSpLocks/>
          </p:cNvCxnSpPr>
          <p:nvPr userDrawn="1"/>
        </p:nvCxnSpPr>
        <p:spPr>
          <a:xfrm>
            <a:off x="6896100" y="3233703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F8C225AD-C009-894E-8AFA-C94EAA0650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FEF81ED-50DF-3946-87D9-407C13C3CE9F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B6857A0-601C-9C40-ADB4-7927C7A4ECA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31562ACC-ECB3-4841-A52C-00DAFF438EBF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77C317B8-91B4-7040-AB8C-CE822CA28A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991307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ED84C6-50E6-6C43-8031-AFF6268E0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1550" y="1825625"/>
            <a:ext cx="103822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Title Placeholder 11">
            <a:extLst>
              <a:ext uri="{FF2B5EF4-FFF2-40B4-BE49-F238E27FC236}">
                <a16:creationId xmlns:a16="http://schemas.microsoft.com/office/drawing/2014/main" id="{D41FC0AE-253D-D242-9C88-017078F8A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365125"/>
            <a:ext cx="104013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EF47083A-6D76-4B4D-87CA-E08E212F7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992120" y="6332220"/>
            <a:ext cx="131318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6FCA8E82-58CD-E045-8B98-B7A85B79B752}" type="datetime4">
              <a:rPr lang="en-US" smtClean="0"/>
              <a:pPr/>
              <a:t>November 17, 2021</a:t>
            </a:fld>
            <a:endParaRPr lang="en-US" dirty="0">
              <a:latin typeface="+mn-lt"/>
            </a:endParaRP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9955F1C-C0B1-BA44-8905-6991FA0D1E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94790" y="6332220"/>
            <a:ext cx="149733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C8ADA0DF-3751-9A48-8A21-59F01C782D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1550" y="6332220"/>
            <a:ext cx="52324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158922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93" r:id="rId2"/>
    <p:sldLayoutId id="2147483671" r:id="rId3"/>
    <p:sldLayoutId id="2147483672" r:id="rId4"/>
    <p:sldLayoutId id="2147483673" r:id="rId5"/>
    <p:sldLayoutId id="2147483684" r:id="rId6"/>
    <p:sldLayoutId id="2147483675" r:id="rId7"/>
    <p:sldLayoutId id="2147483676" r:id="rId8"/>
    <p:sldLayoutId id="2147483677" r:id="rId9"/>
    <p:sldLayoutId id="2147483685" r:id="rId10"/>
    <p:sldLayoutId id="2147483688" r:id="rId11"/>
    <p:sldLayoutId id="2147483692" r:id="rId12"/>
    <p:sldLayoutId id="2147483682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spc="100" baseline="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600" userDrawn="1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  <p15:guide id="17" pos="39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E168C-8042-5B4E-A5A4-A5BF693AE2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054" y="2116182"/>
            <a:ext cx="5491571" cy="1514019"/>
          </a:xfrm>
        </p:spPr>
        <p:txBody>
          <a:bodyPr/>
          <a:lstStyle/>
          <a:p>
            <a:r>
              <a:rPr lang="en-US" dirty="0"/>
              <a:t>Training For Organizations And Individuals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8E61D8-31A3-2D45-8E25-CBE846E26E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/>
          <a:lstStyle/>
          <a:p>
            <a:r>
              <a:rPr lang="en-US" dirty="0">
                <a:latin typeface="+mj-lt"/>
              </a:rPr>
              <a:t>Kevin Adams</a:t>
            </a:r>
            <a:endParaRPr lang="en-US" dirty="0"/>
          </a:p>
          <a:p>
            <a:r>
              <a:rPr lang="en-US" dirty="0"/>
              <a:t>1913062</a:t>
            </a:r>
          </a:p>
          <a:p>
            <a:r>
              <a:rPr lang="en-US" dirty="0"/>
              <a:t>26/10/2021</a:t>
            </a:r>
          </a:p>
          <a:p>
            <a:r>
              <a:rPr lang="en-US" dirty="0"/>
              <a:t>University Of Wales Trinity St David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950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53F689-2E51-BF4F-AE47-7CEB7CC4C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7F80A9-6337-524E-AC61-32C5AFEE8E6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b="1" u="sng" dirty="0"/>
              <a:t>Training.</a:t>
            </a:r>
          </a:p>
          <a:p>
            <a:pPr algn="l"/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T</a:t>
            </a:r>
            <a:r>
              <a:rPr lang="en-GB" b="1" i="0" dirty="0">
                <a:solidFill>
                  <a:srgbClr val="1D2A57"/>
                </a:solidFill>
                <a:effectLst/>
                <a:latin typeface="Arial" panose="020B0604020202020204" pitchFamily="34" charset="0"/>
              </a:rPr>
              <a:t>he </a:t>
            </a: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process </a:t>
            </a:r>
            <a:r>
              <a:rPr lang="en-GB" b="1" i="0" dirty="0">
                <a:solidFill>
                  <a:srgbClr val="1D2A57"/>
                </a:solidFill>
                <a:effectLst/>
                <a:latin typeface="Arial" panose="020B0604020202020204" pitchFamily="34" charset="0"/>
              </a:rPr>
              <a:t>of </a:t>
            </a: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learning</a:t>
            </a:r>
            <a:r>
              <a:rPr lang="en-GB" b="1" i="0" dirty="0">
                <a:solidFill>
                  <a:srgbClr val="1D2A57"/>
                </a:solidFill>
                <a:effectLst/>
                <a:latin typeface="Arial" panose="020B0604020202020204" pitchFamily="34" charset="0"/>
              </a:rPr>
              <a:t> the </a:t>
            </a: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skills</a:t>
            </a:r>
            <a:r>
              <a:rPr lang="en-GB" b="1" i="0" dirty="0">
                <a:solidFill>
                  <a:srgbClr val="1D2A57"/>
                </a:solidFill>
                <a:effectLst/>
                <a:latin typeface="Arial" panose="020B0604020202020204" pitchFamily="34" charset="0"/>
              </a:rPr>
              <a:t> you need to do a </a:t>
            </a: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particular</a:t>
            </a:r>
            <a:r>
              <a:rPr lang="en-GB" b="1" i="0" dirty="0">
                <a:solidFill>
                  <a:srgbClr val="1D2A57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job</a:t>
            </a:r>
            <a:r>
              <a:rPr lang="en-GB" b="1" i="0" dirty="0">
                <a:solidFill>
                  <a:srgbClr val="1D2A57"/>
                </a:solidFill>
                <a:effectLst/>
                <a:latin typeface="Arial" panose="020B0604020202020204" pitchFamily="34" charset="0"/>
              </a:rPr>
              <a:t> or </a:t>
            </a: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activity.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(training, 2021)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Team and individual sports.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Lessons with driving instructor.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Classroom courses.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Modern technology.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Every day to day life.</a:t>
            </a:r>
          </a:p>
          <a:p>
            <a:pPr algn="l"/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“T</a:t>
            </a:r>
            <a:r>
              <a:rPr lang="en-GB" b="1" i="0" dirty="0">
                <a:solidFill>
                  <a:srgbClr val="1D2A57"/>
                </a:solidFill>
                <a:effectLst/>
                <a:latin typeface="Arial" panose="020B0604020202020204" pitchFamily="34" charset="0"/>
              </a:rPr>
              <a:t>here's more life than training, but training is what puts more into life.” Brooks </a:t>
            </a:r>
            <a:r>
              <a:rPr lang="en-GB" b="1" i="0" dirty="0" err="1">
                <a:solidFill>
                  <a:srgbClr val="1D2A57"/>
                </a:solidFill>
                <a:effectLst/>
                <a:latin typeface="Arial" panose="020B0604020202020204" pitchFamily="34" charset="0"/>
              </a:rPr>
              <a:t>Kubic</a:t>
            </a:r>
            <a:r>
              <a:rPr lang="en-GB" b="1" i="0" dirty="0">
                <a:solidFill>
                  <a:srgbClr val="1D2A57"/>
                </a:solidFill>
                <a:effectLst/>
                <a:latin typeface="Arial" panose="020B0604020202020204" pitchFamily="34" charset="0"/>
              </a:rPr>
              <a:t>  </a:t>
            </a:r>
          </a:p>
          <a:p>
            <a:br>
              <a:rPr lang="en-GB" b="0" i="0" dirty="0">
                <a:solidFill>
                  <a:srgbClr val="1D2A57"/>
                </a:solidFill>
                <a:effectLst/>
                <a:latin typeface="Arial" panose="020B0604020202020204" pitchFamily="34" charset="0"/>
              </a:rPr>
            </a:b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7669F0-EA6D-6B46-AF0E-A9C2D1F223D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971550" y="6332220"/>
            <a:ext cx="523240" cy="247651"/>
          </a:xfrm>
        </p:spPr>
        <p:txBody>
          <a:bodyPr/>
          <a:lstStyle/>
          <a:p>
            <a:r>
              <a:rPr lang="en-US" dirty="0"/>
              <a:t>2</a:t>
            </a:r>
          </a:p>
        </p:txBody>
      </p:sp>
      <p:pic>
        <p:nvPicPr>
          <p:cNvPr id="53" name="Picture Placeholder 52" descr="Hanging Lightbulbs">
            <a:extLst>
              <a:ext uri="{FF2B5EF4-FFF2-40B4-BE49-F238E27FC236}">
                <a16:creationId xmlns:a16="http://schemas.microsoft.com/office/drawing/2014/main" id="{CAC9EF15-08A3-406D-9236-76A5454D5F8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1246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1EB1D7F-284F-6F46-99FA-EBB8ED69D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879063"/>
            <a:ext cx="7532277" cy="610863"/>
          </a:xfrm>
        </p:spPr>
        <p:txBody>
          <a:bodyPr>
            <a:normAutofit/>
          </a:bodyPr>
          <a:lstStyle/>
          <a:p>
            <a:r>
              <a:rPr lang="en-US" dirty="0"/>
              <a:t>Why train?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32DA2B67-BDBB-C945-988B-6C0D86F697CE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>
          <a:xfrm>
            <a:off x="971550" y="6332220"/>
            <a:ext cx="523240" cy="247651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0E5E1F9-EA33-4DC8-A398-B8779E7C2A60}"/>
              </a:ext>
            </a:extLst>
          </p:cNvPr>
          <p:cNvSpPr txBox="1"/>
          <p:nvPr/>
        </p:nvSpPr>
        <p:spPr>
          <a:xfrm>
            <a:off x="1074199" y="1811044"/>
            <a:ext cx="1057040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Open Sans" panose="020B0606030504020204" pitchFamily="34" charset="0"/>
              </a:rPr>
              <a:t>It’s no surprise that employees who get regular opportunities to learn, develop, and advance are more likely to stay with a company. Bob Nelson, author of </a:t>
            </a:r>
            <a:r>
              <a:rPr lang="en-GB" b="0" i="1" dirty="0">
                <a:solidFill>
                  <a:schemeClr val="bg1"/>
                </a:solidFill>
                <a:effectLst/>
                <a:latin typeface="Open Sans" panose="020B0606030504020204" pitchFamily="34" charset="0"/>
              </a:rPr>
              <a:t>1,001 Ways to Engage Employees</a:t>
            </a:r>
          </a:p>
          <a:p>
            <a:endParaRPr lang="en-GB" i="1" dirty="0">
              <a:solidFill>
                <a:srgbClr val="54585A"/>
              </a:solidFill>
              <a:latin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Increase profits and revenue.</a:t>
            </a:r>
          </a:p>
          <a:p>
            <a:r>
              <a:rPr lang="en-GB" dirty="0">
                <a:solidFill>
                  <a:schemeClr val="bg1"/>
                </a:solidFill>
              </a:rPr>
              <a:t>More intelligent and skilful employees demand better training as the business world is becoming more</a:t>
            </a:r>
          </a:p>
          <a:p>
            <a:r>
              <a:rPr lang="en-GB" dirty="0">
                <a:solidFill>
                  <a:schemeClr val="bg1"/>
                </a:solidFill>
              </a:rPr>
              <a:t>Complicated.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Reduce the employee turnover.</a:t>
            </a:r>
          </a:p>
          <a:p>
            <a:r>
              <a:rPr lang="en-GB" dirty="0">
                <a:solidFill>
                  <a:schemeClr val="bg1"/>
                </a:solidFill>
              </a:rPr>
              <a:t>In the USA alone recruitments costs employers $630 billion.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Improve workplace culture</a:t>
            </a:r>
          </a:p>
          <a:p>
            <a:r>
              <a:rPr lang="en-GB" dirty="0">
                <a:solidFill>
                  <a:schemeClr val="bg1"/>
                </a:solidFill>
              </a:rPr>
              <a:t>Can make the employees feel more comfortable in the organisation. Less pressure, feel acknowledged and be more transparent.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(Importance of Training and Development for Employees, n.d.)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457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1EB1D7F-284F-6F46-99FA-EBB8ED69D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879063"/>
            <a:ext cx="7532277" cy="610863"/>
          </a:xfrm>
        </p:spPr>
        <p:txBody>
          <a:bodyPr>
            <a:normAutofit/>
          </a:bodyPr>
          <a:lstStyle/>
          <a:p>
            <a:r>
              <a:rPr lang="en-US" dirty="0"/>
              <a:t>How to train?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32DA2B67-BDBB-C945-988B-6C0D86F697CE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>
          <a:xfrm>
            <a:off x="971550" y="6332220"/>
            <a:ext cx="523240" cy="247651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56DFEC-CA46-45C1-8969-1B3EC4383234}"/>
              </a:ext>
            </a:extLst>
          </p:cNvPr>
          <p:cNvSpPr txBox="1"/>
          <p:nvPr/>
        </p:nvSpPr>
        <p:spPr>
          <a:xfrm>
            <a:off x="971550" y="1530906"/>
            <a:ext cx="9398278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right type of training.</a:t>
            </a:r>
          </a:p>
          <a:p>
            <a:r>
              <a:rPr lang="en-GB" dirty="0">
                <a:solidFill>
                  <a:schemeClr val="bg1"/>
                </a:solidFill>
              </a:rPr>
              <a:t>You don’t want to give the employees the wrong type of training, A well planned</a:t>
            </a:r>
          </a:p>
          <a:p>
            <a:r>
              <a:rPr lang="en-GB" dirty="0">
                <a:solidFill>
                  <a:schemeClr val="bg1"/>
                </a:solidFill>
              </a:rPr>
              <a:t>Plan with many inputs so you don’t waste time and money.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Be flexible with training.</a:t>
            </a:r>
          </a:p>
          <a:p>
            <a:r>
              <a:rPr lang="en-GB" dirty="0">
                <a:solidFill>
                  <a:schemeClr val="bg1"/>
                </a:solidFill>
              </a:rPr>
              <a:t>Don’t just stick to class room training. Use peer to peer, self evaluation, practical tasks,</a:t>
            </a:r>
          </a:p>
          <a:p>
            <a:r>
              <a:rPr lang="en-GB" dirty="0">
                <a:solidFill>
                  <a:schemeClr val="bg1"/>
                </a:solidFill>
              </a:rPr>
              <a:t>Team based learning and e-learning.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Formative evaluation.</a:t>
            </a:r>
          </a:p>
          <a:p>
            <a:r>
              <a:rPr lang="en-GB" dirty="0">
                <a:solidFill>
                  <a:schemeClr val="bg1"/>
                </a:solidFill>
              </a:rPr>
              <a:t>Don’t just wait until the end of the training to evaluate how the training went. Use ways </a:t>
            </a:r>
          </a:p>
          <a:p>
            <a:r>
              <a:rPr lang="en-GB" dirty="0">
                <a:solidFill>
                  <a:schemeClr val="bg1"/>
                </a:solidFill>
              </a:rPr>
              <a:t>to evaluate throughout. This will help keep the training up to date with the training world.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Keep training in the long run.</a:t>
            </a:r>
          </a:p>
          <a:p>
            <a:r>
              <a:rPr lang="en-GB" dirty="0">
                <a:solidFill>
                  <a:schemeClr val="bg1"/>
                </a:solidFill>
              </a:rPr>
              <a:t>Once a new starter has been trained don’t let the training stop there. Don’t expect them to</a:t>
            </a:r>
          </a:p>
          <a:p>
            <a:r>
              <a:rPr lang="en-GB" dirty="0">
                <a:solidFill>
                  <a:schemeClr val="bg1"/>
                </a:solidFill>
              </a:rPr>
              <a:t>Improve without help to improve their development. Come up with training goals for individuals</a:t>
            </a:r>
          </a:p>
          <a:p>
            <a:r>
              <a:rPr lang="en-GB" dirty="0">
                <a:solidFill>
                  <a:schemeClr val="bg1"/>
                </a:solidFill>
              </a:rPr>
              <a:t>And the organisation.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Nilson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2003)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61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0FA04-6227-9040-92A6-9514A59B8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5586067" cy="610863"/>
          </a:xfrm>
        </p:spPr>
        <p:txBody>
          <a:bodyPr>
            <a:normAutofit fontScale="90000"/>
          </a:bodyPr>
          <a:lstStyle/>
          <a:p>
            <a:r>
              <a:rPr lang="en-US" dirty="0"/>
              <a:t>On the job training and off the job training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4B9306-DDC0-AD4F-A9C2-739C6AEB01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4022" y="2276669"/>
            <a:ext cx="8030687" cy="370226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In the workplace you can train your employees in 2 different ways. These are known as on and off the job training. Off the job is a more formal approach such as classroom away from working conditions. On the job is a more practical method learning in working conditions.</a:t>
            </a:r>
          </a:p>
          <a:p>
            <a:pPr marL="0" indent="0">
              <a:buNone/>
            </a:pPr>
            <a:r>
              <a:rPr lang="en-US" u="sng" dirty="0"/>
              <a:t>Benefits of on the job training.</a:t>
            </a:r>
          </a:p>
          <a:p>
            <a:r>
              <a:rPr lang="en-US" dirty="0"/>
              <a:t>Work on anyway you want. Be creative and change the ways you train.</a:t>
            </a:r>
          </a:p>
          <a:p>
            <a:r>
              <a:rPr lang="en-US" dirty="0"/>
              <a:t>More cost effective</a:t>
            </a:r>
          </a:p>
          <a:p>
            <a:r>
              <a:rPr lang="en-US" dirty="0"/>
              <a:t>Increase motivation and willingness to learn</a:t>
            </a:r>
          </a:p>
          <a:p>
            <a:r>
              <a:rPr lang="en-US" dirty="0"/>
              <a:t>No specific time slot or day.</a:t>
            </a:r>
          </a:p>
          <a:p>
            <a:pPr marL="0" indent="0">
              <a:buNone/>
            </a:pPr>
            <a:r>
              <a:rPr lang="en-US" u="sng" dirty="0"/>
              <a:t>Benefits of off the job training.</a:t>
            </a:r>
          </a:p>
          <a:p>
            <a:r>
              <a:rPr lang="en-US" dirty="0"/>
              <a:t>External ideas out of the workplace can bring in new intelligence </a:t>
            </a:r>
          </a:p>
          <a:p>
            <a:r>
              <a:rPr lang="en-US" dirty="0"/>
              <a:t>Boost moral to the employee making them feel the organization is going that extra mile.</a:t>
            </a:r>
          </a:p>
          <a:p>
            <a:r>
              <a:rPr lang="en-US" dirty="0"/>
              <a:t>More direct and specific approach to their expertise.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(Advantages and disadvantages of on-the-job and off-the-job training - Training -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Eduqas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- GCSE Business Revision -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Eduqas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- BBC Bitesize, n.d.)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5802D8-6C81-6C4F-97CF-C1F2344EE89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971550" y="6332220"/>
            <a:ext cx="523240" cy="247651"/>
          </a:xfrm>
        </p:spPr>
        <p:txBody>
          <a:bodyPr/>
          <a:lstStyle/>
          <a:p>
            <a:pPr algn="l"/>
            <a:fld id="{294A09A9-5501-47C1-A89A-A340965A2BE2}" type="slidenum">
              <a:rPr lang="en-US" smtClean="0"/>
              <a:pPr algn="l"/>
              <a:t>5</a:t>
            </a:fld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E44123-0AF5-4A4C-B0C7-BB7409DE8161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2992120" y="6332220"/>
            <a:ext cx="1313180" cy="247651"/>
          </a:xfrm>
        </p:spPr>
        <p:txBody>
          <a:bodyPr/>
          <a:lstStyle/>
          <a:p>
            <a:fld id="{6FCA8E82-58CD-E045-8B98-B7A85B79B752}" type="datetime4">
              <a:rPr lang="en-US" smtClean="0"/>
              <a:pPr/>
              <a:t>November 17, 2021</a:t>
            </a:fld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767675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026B5-2F88-BA48-A996-4A13FDFAA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996390"/>
          </a:xfrm>
        </p:spPr>
        <p:txBody>
          <a:bodyPr>
            <a:normAutofit fontScale="90000"/>
          </a:bodyPr>
          <a:lstStyle/>
          <a:p>
            <a:r>
              <a:rPr lang="en-US" dirty="0"/>
              <a:t>On the job training and off the job training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82A119-28D1-B54D-A879-A0DDEC2966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0" y="2313991"/>
            <a:ext cx="9320504" cy="366494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u="sng" dirty="0"/>
              <a:t>Disadvantages of on the job training.</a:t>
            </a:r>
          </a:p>
          <a:p>
            <a:r>
              <a:rPr lang="en-US" dirty="0"/>
              <a:t>Done in working hours so reducing the time on productivity.</a:t>
            </a:r>
          </a:p>
          <a:p>
            <a:r>
              <a:rPr lang="en-US" dirty="0"/>
              <a:t>Knowledge is already known to the organization, so no new ideas are innovated.</a:t>
            </a:r>
          </a:p>
          <a:p>
            <a:r>
              <a:rPr lang="en-US" dirty="0"/>
              <a:t>The trainee may show little interest. They have nothing to lose if the training is ill performed.</a:t>
            </a:r>
          </a:p>
          <a:p>
            <a:pPr marL="0" indent="0">
              <a:buNone/>
            </a:pPr>
            <a:r>
              <a:rPr lang="en-US" u="sng" dirty="0"/>
              <a:t>Disadvantages of off the job training.</a:t>
            </a:r>
          </a:p>
          <a:p>
            <a:r>
              <a:rPr lang="en-US" dirty="0"/>
              <a:t>Asking trainees outside the business can charge a lot for their services.</a:t>
            </a:r>
          </a:p>
          <a:p>
            <a:r>
              <a:rPr lang="en-US" dirty="0"/>
              <a:t>When trained the trainee could leave the organization wasting time.</a:t>
            </a:r>
          </a:p>
          <a:p>
            <a:r>
              <a:rPr lang="en-US" dirty="0"/>
              <a:t>Might not be directed to the organizations needs. </a:t>
            </a:r>
          </a:p>
          <a:p>
            <a:r>
              <a:rPr lang="en-US" dirty="0"/>
              <a:t>Production is lost because the trainee is away in working hours.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(Advantages and disadvantages of on-the-job and off-the-job training - Training -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Eduqas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- GCSE Business Revision -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Eduqas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- BBC Bitesize, n.d.)</a:t>
            </a:r>
            <a:endParaRPr lang="en-US" dirty="0"/>
          </a:p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B50C3FA-D20D-3049-9C7F-6F37D4E022C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971550" y="6332220"/>
            <a:ext cx="523240" cy="247651"/>
          </a:xfrm>
        </p:spPr>
        <p:txBody>
          <a:bodyPr/>
          <a:lstStyle/>
          <a:p>
            <a:pPr algn="l"/>
            <a:fld id="{294A09A9-5501-47C1-A89A-A340965A2BE2}" type="slidenum">
              <a:rPr lang="en-US" smtClean="0"/>
              <a:pPr algn="l"/>
              <a:t>6</a:t>
            </a:fld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AFD06229-BFA1-7D4D-B1E0-0A9F7FBF1F7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2992120" y="6332220"/>
            <a:ext cx="1313180" cy="247651"/>
          </a:xfrm>
        </p:spPr>
        <p:txBody>
          <a:bodyPr/>
          <a:lstStyle/>
          <a:p>
            <a:fld id="{6FCA8E82-58CD-E045-8B98-B7A85B79B752}" type="datetime4">
              <a:rPr lang="en-US" smtClean="0"/>
              <a:pPr/>
              <a:t>November 17, 2021</a:t>
            </a:fld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495483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1EB1D7F-284F-6F46-99FA-EBB8ED69D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879063"/>
            <a:ext cx="7532277" cy="610863"/>
          </a:xfrm>
        </p:spPr>
        <p:txBody>
          <a:bodyPr>
            <a:normAutofit fontScale="90000"/>
          </a:bodyPr>
          <a:lstStyle/>
          <a:p>
            <a:r>
              <a:rPr lang="en-US" dirty="0"/>
              <a:t>Examples of on and off the job training.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32DA2B67-BDBB-C945-988B-6C0D86F697CE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>
          <a:xfrm>
            <a:off x="971550" y="6332220"/>
            <a:ext cx="523240" cy="247651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0E5E1F9-EA33-4DC8-A398-B8779E7C2A60}"/>
              </a:ext>
            </a:extLst>
          </p:cNvPr>
          <p:cNvSpPr txBox="1"/>
          <p:nvPr/>
        </p:nvSpPr>
        <p:spPr>
          <a:xfrm>
            <a:off x="1074198" y="1811045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on-the-job training">
            <a:extLst>
              <a:ext uri="{FF2B5EF4-FFF2-40B4-BE49-F238E27FC236}">
                <a16:creationId xmlns:a16="http://schemas.microsoft.com/office/drawing/2014/main" id="{E648B0E0-04A3-4474-B248-25F104BD12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252" y="1924050"/>
            <a:ext cx="4762500" cy="300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off-the-job training">
            <a:extLst>
              <a:ext uri="{FF2B5EF4-FFF2-40B4-BE49-F238E27FC236}">
                <a16:creationId xmlns:a16="http://schemas.microsoft.com/office/drawing/2014/main" id="{F2D411B8-1279-4252-AECA-F765DF9DFD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676" y="1609725"/>
            <a:ext cx="4762500" cy="363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74BF3F9-A3E3-4379-8E8F-3B0F090DFFE5}"/>
              </a:ext>
            </a:extLst>
          </p:cNvPr>
          <p:cNvSpPr txBox="1"/>
          <p:nvPr/>
        </p:nvSpPr>
        <p:spPr>
          <a:xfrm>
            <a:off x="1074198" y="5122506"/>
            <a:ext cx="41136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(What is On-the-Job Training? definition and meaning - Business Jargons, 2021)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31D78D-F8F9-44C8-96A0-7550CAA4FF11}"/>
              </a:ext>
            </a:extLst>
          </p:cNvPr>
          <p:cNvSpPr txBox="1"/>
          <p:nvPr/>
        </p:nvSpPr>
        <p:spPr>
          <a:xfrm>
            <a:off x="6252676" y="5248275"/>
            <a:ext cx="47625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(What is Off-the-Job Training? definition and meaning - Business Jargons,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196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1EB1D7F-284F-6F46-99FA-EBB8ED69D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879063"/>
            <a:ext cx="7532277" cy="610863"/>
          </a:xfrm>
        </p:spPr>
        <p:txBody>
          <a:bodyPr>
            <a:normAutofit/>
          </a:bodyPr>
          <a:lstStyle/>
          <a:p>
            <a:r>
              <a:rPr lang="en-US" dirty="0"/>
              <a:t>Apprenticeships 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32DA2B67-BDBB-C945-988B-6C0D86F697CE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>
          <a:xfrm>
            <a:off x="971550" y="6332220"/>
            <a:ext cx="523240" cy="247651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93A9A5-4941-430C-AEF9-8D19ED0CFD04}"/>
              </a:ext>
            </a:extLst>
          </p:cNvPr>
          <p:cNvSpPr txBox="1"/>
          <p:nvPr/>
        </p:nvSpPr>
        <p:spPr>
          <a:xfrm>
            <a:off x="896645" y="1828800"/>
            <a:ext cx="93570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This form of training includes both types of on and off the job training.</a:t>
            </a:r>
          </a:p>
          <a:p>
            <a:r>
              <a:rPr lang="en-GB" dirty="0">
                <a:solidFill>
                  <a:schemeClr val="bg1"/>
                </a:solidFill>
              </a:rPr>
              <a:t>This includes learning in a school or collage and learning on the job </a:t>
            </a:r>
          </a:p>
          <a:p>
            <a:r>
              <a:rPr lang="en-GB" dirty="0">
                <a:solidFill>
                  <a:schemeClr val="bg1"/>
                </a:solidFill>
              </a:rPr>
              <a:t>at the same time.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Receive funding of £3000 to take on an apprentice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Need to be flexible with their studies.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Can pay them under the minimum wage starting from £4.15 per hour.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Employer only pays 5% of tuition fees.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Less than 50 employed the government will pay %100 of fees.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(Funding an apprenticeship for non levy employers, n.d.)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2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026B5-2F88-BA48-A996-4A13FDFAA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996390"/>
          </a:xfrm>
        </p:spPr>
        <p:txBody>
          <a:bodyPr>
            <a:normAutofit/>
          </a:bodyPr>
          <a:lstStyle/>
          <a:p>
            <a:r>
              <a:rPr lang="en-US" dirty="0"/>
              <a:t>Skills Mismatch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82A119-28D1-B54D-A879-A0DDEC2966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0" y="2313991"/>
            <a:ext cx="9320504" cy="3664945"/>
          </a:xfrm>
        </p:spPr>
        <p:txBody>
          <a:bodyPr>
            <a:normAutofit/>
          </a:bodyPr>
          <a:lstStyle/>
          <a:p>
            <a:r>
              <a:rPr lang="en-US" dirty="0"/>
              <a:t>This is when the skills and the education is not met buy the employers demands.</a:t>
            </a:r>
          </a:p>
          <a:p>
            <a:r>
              <a:rPr lang="en-US" u="sng" dirty="0"/>
              <a:t>Skill gaps.</a:t>
            </a:r>
          </a:p>
          <a:p>
            <a:pPr marL="0" indent="0">
              <a:buNone/>
            </a:pPr>
            <a:r>
              <a:rPr lang="en-US" dirty="0"/>
              <a:t>This is when the demand for the right skill to do their objective is not met.</a:t>
            </a:r>
          </a:p>
          <a:p>
            <a:r>
              <a:rPr lang="en-US" u="sng" dirty="0"/>
              <a:t>Skill obsolescence.</a:t>
            </a:r>
          </a:p>
          <a:p>
            <a:pPr marL="0" indent="0">
              <a:buNone/>
            </a:pPr>
            <a:r>
              <a:rPr lang="en-US" dirty="0"/>
              <a:t>The skill from the employee has deteriorated or hasn’t kept up with modern times.</a:t>
            </a:r>
          </a:p>
          <a:p>
            <a:r>
              <a:rPr lang="en-US" u="sng" dirty="0"/>
              <a:t>Skills shortage.</a:t>
            </a:r>
          </a:p>
          <a:p>
            <a:pPr marL="0" indent="0">
              <a:buNone/>
            </a:pPr>
            <a:r>
              <a:rPr lang="en-US" dirty="0"/>
              <a:t>Not enough qualified personal to fill in empty vacancies.</a:t>
            </a:r>
          </a:p>
          <a:p>
            <a:r>
              <a:rPr lang="en-US" u="sng" dirty="0"/>
              <a:t>Over and under skilling.</a:t>
            </a:r>
          </a:p>
          <a:p>
            <a:pPr marL="0" indent="0">
              <a:buNone/>
            </a:pPr>
            <a:r>
              <a:rPr lang="en-US" dirty="0"/>
              <a:t>Employees become too skilled or not skilled enough.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(What is skills mismatch and why should we care?, 2020)</a:t>
            </a:r>
            <a:endParaRPr lang="en-US" dirty="0"/>
          </a:p>
          <a:p>
            <a:endParaRPr lang="en-US" u="sng" dirty="0"/>
          </a:p>
          <a:p>
            <a:pPr marL="0" indent="0">
              <a:buNone/>
            </a:pPr>
            <a:endParaRPr lang="en-US" u="sng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B50C3FA-D20D-3049-9C7F-6F37D4E022C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971550" y="6332220"/>
            <a:ext cx="523240" cy="247651"/>
          </a:xfrm>
        </p:spPr>
        <p:txBody>
          <a:bodyPr/>
          <a:lstStyle/>
          <a:p>
            <a:pPr algn="l"/>
            <a:fld id="{294A09A9-5501-47C1-A89A-A340965A2BE2}" type="slidenum">
              <a:rPr lang="en-US" smtClean="0"/>
              <a:pPr algn="l"/>
              <a:t>9</a:t>
            </a:fld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AFD06229-BFA1-7D4D-B1E0-0A9F7FBF1F7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2992120" y="6332220"/>
            <a:ext cx="1313180" cy="247651"/>
          </a:xfrm>
        </p:spPr>
        <p:txBody>
          <a:bodyPr/>
          <a:lstStyle/>
          <a:p>
            <a:fld id="{6FCA8E82-58CD-E045-8B98-B7A85B79B752}" type="datetime4">
              <a:rPr lang="en-US" smtClean="0"/>
              <a:pPr/>
              <a:t>November 17, 2021</a:t>
            </a:fld>
            <a:endParaRPr lang="en-US" sz="1100" dirty="0"/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400FFFF8-6922-44B3-BB37-7F4EC6A1FE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0193817"/>
              </p:ext>
            </p:extLst>
          </p:nvPr>
        </p:nvGraphicFramePr>
        <p:xfrm>
          <a:off x="7288502" y="4629192"/>
          <a:ext cx="3408708" cy="17882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4354">
                  <a:extLst>
                    <a:ext uri="{9D8B030D-6E8A-4147-A177-3AD203B41FA5}">
                      <a16:colId xmlns:a16="http://schemas.microsoft.com/office/drawing/2014/main" val="2376805374"/>
                    </a:ext>
                  </a:extLst>
                </a:gridCol>
                <a:gridCol w="1704354">
                  <a:extLst>
                    <a:ext uri="{9D8B030D-6E8A-4147-A177-3AD203B41FA5}">
                      <a16:colId xmlns:a16="http://schemas.microsoft.com/office/drawing/2014/main" val="947058148"/>
                    </a:ext>
                  </a:extLst>
                </a:gridCol>
              </a:tblGrid>
              <a:tr h="89414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Skill gaps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Skill demand is met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3548824"/>
                  </a:ext>
                </a:extLst>
              </a:tr>
              <a:tr h="894141">
                <a:tc>
                  <a:txBody>
                    <a:bodyPr/>
                    <a:lstStyle/>
                    <a:p>
                      <a:r>
                        <a:rPr lang="en-GB" dirty="0"/>
                        <a:t>Demand is met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Skill surplus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106872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A2F5002-78A6-4CC8-8E0F-42A1F0CA33A7}"/>
              </a:ext>
            </a:extLst>
          </p:cNvPr>
          <p:cNvSpPr txBox="1"/>
          <p:nvPr/>
        </p:nvSpPr>
        <p:spPr>
          <a:xfrm>
            <a:off x="7288502" y="6417474"/>
            <a:ext cx="4094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Figure 1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(Palmer, 2017)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A90CA9A-012B-41E1-A314-1EB0422F01AD}"/>
              </a:ext>
            </a:extLst>
          </p:cNvPr>
          <p:cNvSpPr/>
          <p:nvPr/>
        </p:nvSpPr>
        <p:spPr>
          <a:xfrm>
            <a:off x="6602365" y="6132165"/>
            <a:ext cx="686136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1" dirty="0">
                <a:ln/>
                <a:solidFill>
                  <a:schemeClr val="accent3"/>
                </a:solidFill>
              </a:rPr>
              <a:t>Low</a:t>
            </a:r>
            <a:endParaRPr lang="en-US" sz="20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245113-593E-4DB1-9964-7B7C455C13AC}"/>
              </a:ext>
            </a:extLst>
          </p:cNvPr>
          <p:cNvSpPr/>
          <p:nvPr/>
        </p:nvSpPr>
        <p:spPr>
          <a:xfrm>
            <a:off x="6614920" y="4514391"/>
            <a:ext cx="67358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High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0B8FBE-69D8-4D41-9BAE-2781F3E00F90}"/>
              </a:ext>
            </a:extLst>
          </p:cNvPr>
          <p:cNvSpPr/>
          <p:nvPr/>
        </p:nvSpPr>
        <p:spPr>
          <a:xfrm>
            <a:off x="7288501" y="4286483"/>
            <a:ext cx="60926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000" b="1" cap="none" spc="0" dirty="0">
                <a:ln/>
                <a:solidFill>
                  <a:schemeClr val="accent3"/>
                </a:solidFill>
                <a:effectLst/>
              </a:rPr>
              <a:t>Low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A758780-9507-4EF0-B7B4-9CFC08AC1F69}"/>
              </a:ext>
            </a:extLst>
          </p:cNvPr>
          <p:cNvSpPr/>
          <p:nvPr/>
        </p:nvSpPr>
        <p:spPr>
          <a:xfrm>
            <a:off x="9936214" y="4209868"/>
            <a:ext cx="67358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000" b="1" cap="none" spc="0" dirty="0">
                <a:ln/>
                <a:solidFill>
                  <a:schemeClr val="accent1">
                    <a:lumMod val="50000"/>
                  </a:schemeClr>
                </a:solidFill>
                <a:effectLst/>
              </a:rPr>
              <a:t>High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E5F3EC7-6397-4D85-8BB2-192A3DDAD937}"/>
              </a:ext>
            </a:extLst>
          </p:cNvPr>
          <p:cNvCxnSpPr>
            <a:cxnSpLocks/>
            <a:stCxn id="12" idx="0"/>
          </p:cNvCxnSpPr>
          <p:nvPr/>
        </p:nvCxnSpPr>
        <p:spPr>
          <a:xfrm flipV="1">
            <a:off x="6945433" y="5014528"/>
            <a:ext cx="0" cy="11176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604C6F91-6019-477E-9599-D28228A7D76F}"/>
              </a:ext>
            </a:extLst>
          </p:cNvPr>
          <p:cNvSpPr txBox="1"/>
          <p:nvPr/>
        </p:nvSpPr>
        <p:spPr>
          <a:xfrm>
            <a:off x="7088192" y="224705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Your text here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351CDEC0-A215-492B-B79B-48531E1576EA}"/>
              </a:ext>
            </a:extLst>
          </p:cNvPr>
          <p:cNvCxnSpPr/>
          <p:nvPr/>
        </p:nvCxnSpPr>
        <p:spPr>
          <a:xfrm>
            <a:off x="8002592" y="4486538"/>
            <a:ext cx="186119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28C9CC4-84E5-4DC1-BDDD-C4357F961E3D}"/>
              </a:ext>
            </a:extLst>
          </p:cNvPr>
          <p:cNvSpPr/>
          <p:nvPr/>
        </p:nvSpPr>
        <p:spPr>
          <a:xfrm>
            <a:off x="8340522" y="4125845"/>
            <a:ext cx="995402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Skill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B5ECE43-88C4-4BB9-BF91-6B9C7D54D7BE}"/>
              </a:ext>
            </a:extLst>
          </p:cNvPr>
          <p:cNvSpPr/>
          <p:nvPr/>
        </p:nvSpPr>
        <p:spPr>
          <a:xfrm rot="16200000">
            <a:off x="6304900" y="5253138"/>
            <a:ext cx="98937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demand</a:t>
            </a:r>
          </a:p>
        </p:txBody>
      </p:sp>
    </p:spTree>
    <p:extLst>
      <p:ext uri="{BB962C8B-B14F-4D97-AF65-F5344CB8AC3E}">
        <p14:creationId xmlns:p14="http://schemas.microsoft.com/office/powerpoint/2010/main" val="9811559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3AA34-9DEA-40FE-A834-91FF1BF86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0D17C6E-0E79-4F34-AF19-42AC46671B7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4022" y="2043882"/>
            <a:ext cx="10807767" cy="5049376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Apprenticeships.gov.uk. n.d.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Funding an apprenticeship for non levy employers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&lt;https://www.apprenticeships.gov.uk/employers/funding-an-apprenticeship-non-levy#&gt; [Accessed 15 November 2021].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BBC Bitesize. n.d.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Advantages and disadvantages of on-the-job and off-the-job training - Training - </a:t>
            </a:r>
            <a:r>
              <a:rPr lang="en-GB" sz="11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Eduqas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- GCSE Business Revision - </a:t>
            </a:r>
            <a:r>
              <a:rPr lang="en-GB" sz="11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Eduqas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- BBC Bitesize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&lt;https://www.bbc.co.uk/bitesize/guides/zrm3382/revision/4&gt; [Accessed 12 November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Jargons. 2021.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Off-the-Job Training? definition and meaning - Business Jargons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&lt;https://businessjargons.com/off-the-job-training.html&gt; [Accessed 14 November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Jargons. 2021.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On-the-Job Training? definition and meaning - Business Jargons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&lt;https://businessjargons.com/on-the-job-training.html&gt; [Accessed 14 November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Dictionary.cambridge.org. 2021.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training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&lt;https://dictionary.cambridge.org/dictionary/english/training&gt; [Accessed 26 October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Ilo.org. 2020.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skills mismatch and why should we care?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&lt;https://www.ilo.org/skills/Whatsnew/WCMS_740388/lang--en/index.htm&gt; [Accessed 15 November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Maryville Online. n.d.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Importance of Training and Development for Employees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&lt;https://online.maryville.edu/blog/importance-of-training-and-development/&gt; [Accessed 15 November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Nilson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C., 2003.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to manage training a guide to designee and delivery for high performance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3rd ed. New York: AMACOM/American Management Association, pp.6-9.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Palmer, R., 2017. Jobs and Skills Mismatch Informal Economy. p.14.</a:t>
            </a:r>
          </a:p>
          <a:p>
            <a:endParaRPr lang="en-GB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endParaRPr lang="en-GB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endParaRPr lang="en-GB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51FD4541-B6BD-4601-B9CD-B5115E613D3B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November 17, 2021</a:t>
            </a:fld>
            <a:endParaRPr lang="en-US" dirty="0">
              <a:latin typeface="+mn-lt"/>
            </a:endParaRP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89D77C56-0013-42B5-A481-41B6DD54E076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8983478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Swiss">
      <a:dk1>
        <a:srgbClr val="000000"/>
      </a:dk1>
      <a:lt1>
        <a:srgbClr val="FFFFFF"/>
      </a:lt1>
      <a:dk2>
        <a:srgbClr val="E4E4E4"/>
      </a:dk2>
      <a:lt2>
        <a:srgbClr val="7CA655"/>
      </a:lt2>
      <a:accent1>
        <a:srgbClr val="A9D4DB"/>
      </a:accent1>
      <a:accent2>
        <a:srgbClr val="FBE284"/>
      </a:accent2>
      <a:accent3>
        <a:srgbClr val="4495A2"/>
      </a:accent3>
      <a:accent4>
        <a:srgbClr val="AA5881"/>
      </a:accent4>
      <a:accent5>
        <a:srgbClr val="E06742"/>
      </a:accent5>
      <a:accent6>
        <a:srgbClr val="F9D448"/>
      </a:accent6>
      <a:hlink>
        <a:srgbClr val="4495A2"/>
      </a:hlink>
      <a:folHlink>
        <a:srgbClr val="AA5881"/>
      </a:folHlink>
    </a:clrScheme>
    <a:fontScheme name="Custom 175">
      <a:majorFont>
        <a:latin typeface="Franklin Gothic Demi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issPresentation C_Win32_MW_JS_SL_v2.potx" id="{230A82CA-9023-4220-9E5B-0E652CF31B20}" vid="{96196EC2-C392-482E-BF29-9BD12A6266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9EC1AB0-9704-404D-B6D3-819D938AC55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1D20B6E4-879E-4E6C-BDE7-261540CD376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F21D10-BD83-491A-AAA6-945C2DB1EB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Geometric annual presentation</Template>
  <TotalTime>472</TotalTime>
  <Words>1307</Words>
  <Application>Microsoft Office PowerPoint</Application>
  <PresentationFormat>Widescreen</PresentationFormat>
  <Paragraphs>130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Franklin Gothic Book</vt:lpstr>
      <vt:lpstr>Franklin Gothic Demi</vt:lpstr>
      <vt:lpstr>Open Sans</vt:lpstr>
      <vt:lpstr>Wingdings</vt:lpstr>
      <vt:lpstr>Theme1</vt:lpstr>
      <vt:lpstr>Training For Organizations And Individuals</vt:lpstr>
      <vt:lpstr>Introduction</vt:lpstr>
      <vt:lpstr>Why train?</vt:lpstr>
      <vt:lpstr>How to train?</vt:lpstr>
      <vt:lpstr>On the job training and off the job training</vt:lpstr>
      <vt:lpstr>On the job training and off the job training</vt:lpstr>
      <vt:lpstr>Examples of on and off the job training.</vt:lpstr>
      <vt:lpstr>Apprenticeships </vt:lpstr>
      <vt:lpstr>Skills Mismatch 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For Organisations And Individuals</dc:title>
  <dc:creator>kevin adams</dc:creator>
  <cp:lastModifiedBy>kevin adams</cp:lastModifiedBy>
  <cp:revision>1</cp:revision>
  <dcterms:created xsi:type="dcterms:W3CDTF">2021-10-26T17:37:39Z</dcterms:created>
  <dcterms:modified xsi:type="dcterms:W3CDTF">2021-11-17T08:21:33Z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