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 id="257" r:id="rId3"/>
    <p:sldId id="258" r:id="rId4"/>
    <p:sldId id="282" r:id="rId5"/>
    <p:sldId id="259" r:id="rId6"/>
    <p:sldId id="287" r:id="rId7"/>
    <p:sldId id="280" r:id="rId8"/>
    <p:sldId id="281" r:id="rId9"/>
    <p:sldId id="262" r:id="rId10"/>
    <p:sldId id="284" r:id="rId11"/>
    <p:sldId id="263" r:id="rId12"/>
    <p:sldId id="264" r:id="rId13"/>
    <p:sldId id="270" r:id="rId14"/>
    <p:sldId id="265" r:id="rId15"/>
    <p:sldId id="285" r:id="rId16"/>
    <p:sldId id="272" r:id="rId17"/>
    <p:sldId id="291" r:id="rId18"/>
    <p:sldId id="261" r:id="rId19"/>
    <p:sldId id="273" r:id="rId20"/>
    <p:sldId id="283" r:id="rId21"/>
    <p:sldId id="269" r:id="rId22"/>
    <p:sldId id="286" r:id="rId23"/>
    <p:sldId id="278" r:id="rId24"/>
    <p:sldId id="277" r:id="rId25"/>
    <p:sldId id="260" r:id="rId26"/>
    <p:sldId id="290" r:id="rId27"/>
    <p:sldId id="288" r:id="rId28"/>
    <p:sldId id="289" r:id="rId29"/>
    <p:sldId id="279" r:id="rId3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94"/>
  </p:normalViewPr>
  <p:slideViewPr>
    <p:cSldViewPr snapToGrid="0" snapToObjects="1">
      <p:cViewPr varScale="1">
        <p:scale>
          <a:sx n="121" d="100"/>
          <a:sy n="121" d="100"/>
        </p:scale>
        <p:origin x="1904" y="1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ata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ata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ata7.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17.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8.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39.svg"/><Relationship Id="rId9" Type="http://schemas.openxmlformats.org/officeDocument/2006/relationships/image" Target="../media/image44.png"/></Relationships>
</file>

<file path=ppt/diagrams/_rels/data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_rels/data13.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17.png"/><Relationship Id="rId7" Type="http://schemas.openxmlformats.org/officeDocument/2006/relationships/image" Target="../media/image56.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5.svg"/><Relationship Id="rId5" Type="http://schemas.openxmlformats.org/officeDocument/2006/relationships/image" Target="../media/image54.png"/><Relationship Id="rId10" Type="http://schemas.openxmlformats.org/officeDocument/2006/relationships/image" Target="../media/image59.svg"/><Relationship Id="rId4" Type="http://schemas.openxmlformats.org/officeDocument/2006/relationships/image" Target="../media/image18.svg"/><Relationship Id="rId9" Type="http://schemas.openxmlformats.org/officeDocument/2006/relationships/image" Target="../media/image58.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17.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8.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39.svg"/><Relationship Id="rId9" Type="http://schemas.openxmlformats.org/officeDocument/2006/relationships/image" Target="../media/image44.png"/></Relationships>
</file>

<file path=ppt/diagrams/_rels/drawing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17.png"/><Relationship Id="rId7" Type="http://schemas.openxmlformats.org/officeDocument/2006/relationships/image" Target="../media/image56.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5.svg"/><Relationship Id="rId5" Type="http://schemas.openxmlformats.org/officeDocument/2006/relationships/image" Target="../media/image54.png"/><Relationship Id="rId10" Type="http://schemas.openxmlformats.org/officeDocument/2006/relationships/image" Target="../media/image59.svg"/><Relationship Id="rId4" Type="http://schemas.openxmlformats.org/officeDocument/2006/relationships/image" Target="../media/image18.svg"/><Relationship Id="rId9" Type="http://schemas.openxmlformats.org/officeDocument/2006/relationships/image" Target="../media/image58.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358D59-E16D-4C77-8C78-BE432A72609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6AA8250-6D9B-413D-8631-5BCD0D132FC7}">
      <dgm:prSet/>
      <dgm:spPr/>
      <dgm:t>
        <a:bodyPr/>
        <a:lstStyle/>
        <a:p>
          <a:r>
            <a:rPr lang="en-CA"/>
            <a:t>There is evidence and research that demonstrates a clear correlation between music and exercise performance. </a:t>
          </a:r>
          <a:endParaRPr lang="en-US"/>
        </a:p>
      </dgm:t>
    </dgm:pt>
    <dgm:pt modelId="{F7D5A03F-1E0D-4CFB-A05F-A702ACCBE5B8}" type="parTrans" cxnId="{35173C24-A02C-465F-BB58-C32B752F44AB}">
      <dgm:prSet/>
      <dgm:spPr/>
      <dgm:t>
        <a:bodyPr/>
        <a:lstStyle/>
        <a:p>
          <a:endParaRPr lang="en-US"/>
        </a:p>
      </dgm:t>
    </dgm:pt>
    <dgm:pt modelId="{D48C0CC2-19BD-4325-9AE4-427EDE434EB1}" type="sibTrans" cxnId="{35173C24-A02C-465F-BB58-C32B752F44AB}">
      <dgm:prSet/>
      <dgm:spPr/>
      <dgm:t>
        <a:bodyPr/>
        <a:lstStyle/>
        <a:p>
          <a:endParaRPr lang="en-US"/>
        </a:p>
      </dgm:t>
    </dgm:pt>
    <dgm:pt modelId="{4245708F-4B50-4EDE-8881-9DBDEC7F081D}">
      <dgm:prSet/>
      <dgm:spPr/>
      <dgm:t>
        <a:bodyPr/>
        <a:lstStyle/>
        <a:p>
          <a:r>
            <a:rPr lang="en-CA"/>
            <a:t>Music has also been integrated into modern day sporting events to liven the crowd at stadiums during matches and games (Karageoghis, </a:t>
          </a:r>
          <a:r>
            <a:rPr lang="en-CA" i="1"/>
            <a:t>et al.</a:t>
          </a:r>
          <a:r>
            <a:rPr lang="en-CA"/>
            <a:t>, 2009). </a:t>
          </a:r>
          <a:endParaRPr lang="en-US"/>
        </a:p>
      </dgm:t>
    </dgm:pt>
    <dgm:pt modelId="{6CBE114C-ABE7-4DF1-9BA5-8A9550BF773B}" type="parTrans" cxnId="{9F4220F4-8A9C-438B-8E12-575638FEE93F}">
      <dgm:prSet/>
      <dgm:spPr/>
      <dgm:t>
        <a:bodyPr/>
        <a:lstStyle/>
        <a:p>
          <a:endParaRPr lang="en-US"/>
        </a:p>
      </dgm:t>
    </dgm:pt>
    <dgm:pt modelId="{6D02C841-2E39-41E4-9BA5-A771983E0948}" type="sibTrans" cxnId="{9F4220F4-8A9C-438B-8E12-575638FEE93F}">
      <dgm:prSet/>
      <dgm:spPr/>
      <dgm:t>
        <a:bodyPr/>
        <a:lstStyle/>
        <a:p>
          <a:endParaRPr lang="en-US"/>
        </a:p>
      </dgm:t>
    </dgm:pt>
    <dgm:pt modelId="{13C8695B-D606-4B49-985A-5889AAA47C15}">
      <dgm:prSet/>
      <dgm:spPr/>
      <dgm:t>
        <a:bodyPr/>
        <a:lstStyle/>
        <a:p>
          <a:r>
            <a:rPr lang="en-CA"/>
            <a:t>Tempo, rhythm, volume and music genre are some factors that are associated with music and physical activity (Karageorghis, Jones and Low, 2006; Priest, Karageorghis and Sharp, 2004). </a:t>
          </a:r>
          <a:endParaRPr lang="en-US"/>
        </a:p>
      </dgm:t>
    </dgm:pt>
    <dgm:pt modelId="{F7624B61-5893-4BEC-B425-7AF880EAB8C8}" type="parTrans" cxnId="{0B951506-0429-4836-B8E5-73BA38156150}">
      <dgm:prSet/>
      <dgm:spPr/>
      <dgm:t>
        <a:bodyPr/>
        <a:lstStyle/>
        <a:p>
          <a:endParaRPr lang="en-US"/>
        </a:p>
      </dgm:t>
    </dgm:pt>
    <dgm:pt modelId="{A288FA90-0AEB-4564-90BD-F8A5FBBB9A51}" type="sibTrans" cxnId="{0B951506-0429-4836-B8E5-73BA38156150}">
      <dgm:prSet/>
      <dgm:spPr/>
      <dgm:t>
        <a:bodyPr/>
        <a:lstStyle/>
        <a:p>
          <a:endParaRPr lang="en-US"/>
        </a:p>
      </dgm:t>
    </dgm:pt>
    <dgm:pt modelId="{BF4B4D4C-78A5-4BF3-93B4-E9E10C5B5AEA}">
      <dgm:prSet/>
      <dgm:spPr/>
      <dgm:t>
        <a:bodyPr/>
        <a:lstStyle/>
        <a:p>
          <a:r>
            <a:rPr lang="en-CA"/>
            <a:t>Sanchez </a:t>
          </a:r>
          <a:r>
            <a:rPr lang="en-CA" i="1"/>
            <a:t>et al.</a:t>
          </a:r>
          <a:r>
            <a:rPr lang="en-CA"/>
            <a:t> (2013) - Lyrical content Important for sport and exercise environment. </a:t>
          </a:r>
          <a:endParaRPr lang="en-US"/>
        </a:p>
      </dgm:t>
    </dgm:pt>
    <dgm:pt modelId="{DDC08C31-8DC3-4E67-AB6D-BB2B920911D3}" type="parTrans" cxnId="{15A3B38F-69BE-4D06-9321-060CD1303BA4}">
      <dgm:prSet/>
      <dgm:spPr/>
      <dgm:t>
        <a:bodyPr/>
        <a:lstStyle/>
        <a:p>
          <a:endParaRPr lang="en-US"/>
        </a:p>
      </dgm:t>
    </dgm:pt>
    <dgm:pt modelId="{455EB64A-6723-4611-B68E-0782BC2CD483}" type="sibTrans" cxnId="{15A3B38F-69BE-4D06-9321-060CD1303BA4}">
      <dgm:prSet/>
      <dgm:spPr/>
      <dgm:t>
        <a:bodyPr/>
        <a:lstStyle/>
        <a:p>
          <a:endParaRPr lang="en-US"/>
        </a:p>
      </dgm:t>
    </dgm:pt>
    <dgm:pt modelId="{44CB3FA0-CED7-4052-8110-86D5401253EC}" type="pres">
      <dgm:prSet presAssocID="{E8358D59-E16D-4C77-8C78-BE432A726091}" presName="root" presStyleCnt="0">
        <dgm:presLayoutVars>
          <dgm:dir/>
          <dgm:resizeHandles val="exact"/>
        </dgm:presLayoutVars>
      </dgm:prSet>
      <dgm:spPr/>
    </dgm:pt>
    <dgm:pt modelId="{67B51068-7BD0-4130-8416-AF91CBBC5F18}" type="pres">
      <dgm:prSet presAssocID="{A6AA8250-6D9B-413D-8631-5BCD0D132FC7}" presName="compNode" presStyleCnt="0"/>
      <dgm:spPr/>
    </dgm:pt>
    <dgm:pt modelId="{9BC09E41-F72B-4D8D-A3A4-9509A6F94A36}" type="pres">
      <dgm:prSet presAssocID="{A6AA8250-6D9B-413D-8631-5BCD0D132FC7}" presName="bgRect" presStyleLbl="bgShp" presStyleIdx="0" presStyleCnt="2"/>
      <dgm:spPr/>
    </dgm:pt>
    <dgm:pt modelId="{1495E1AE-A523-453E-A877-B9BE44F9B13F}" type="pres">
      <dgm:prSet presAssocID="{A6AA8250-6D9B-413D-8631-5BCD0D132FC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ancing"/>
        </a:ext>
      </dgm:extLst>
    </dgm:pt>
    <dgm:pt modelId="{65CFB607-D665-4EBC-AFFB-036EE58887EC}" type="pres">
      <dgm:prSet presAssocID="{A6AA8250-6D9B-413D-8631-5BCD0D132FC7}" presName="spaceRect" presStyleCnt="0"/>
      <dgm:spPr/>
    </dgm:pt>
    <dgm:pt modelId="{A87B5622-DB88-4FBC-9F9E-995DDD9A7411}" type="pres">
      <dgm:prSet presAssocID="{A6AA8250-6D9B-413D-8631-5BCD0D132FC7}" presName="parTx" presStyleLbl="revTx" presStyleIdx="0" presStyleCnt="4">
        <dgm:presLayoutVars>
          <dgm:chMax val="0"/>
          <dgm:chPref val="0"/>
        </dgm:presLayoutVars>
      </dgm:prSet>
      <dgm:spPr/>
    </dgm:pt>
    <dgm:pt modelId="{BE6E6291-3751-4A51-9D1D-306B2B2DAF7D}" type="pres">
      <dgm:prSet presAssocID="{A6AA8250-6D9B-413D-8631-5BCD0D132FC7}" presName="desTx" presStyleLbl="revTx" presStyleIdx="1" presStyleCnt="4">
        <dgm:presLayoutVars/>
      </dgm:prSet>
      <dgm:spPr/>
    </dgm:pt>
    <dgm:pt modelId="{DD6D7D0E-E83F-4A64-AB9B-33CB896C5257}" type="pres">
      <dgm:prSet presAssocID="{D48C0CC2-19BD-4325-9AE4-427EDE434EB1}" presName="sibTrans" presStyleCnt="0"/>
      <dgm:spPr/>
    </dgm:pt>
    <dgm:pt modelId="{BACF205D-E15C-4CBF-8C45-418E93FCC534}" type="pres">
      <dgm:prSet presAssocID="{13C8695B-D606-4B49-985A-5889AAA47C15}" presName="compNode" presStyleCnt="0"/>
      <dgm:spPr/>
    </dgm:pt>
    <dgm:pt modelId="{44FDBEFC-7183-4AD6-AA9B-B4A16D94BF8D}" type="pres">
      <dgm:prSet presAssocID="{13C8695B-D606-4B49-985A-5889AAA47C15}" presName="bgRect" presStyleLbl="bgShp" presStyleIdx="1" presStyleCnt="2"/>
      <dgm:spPr/>
    </dgm:pt>
    <dgm:pt modelId="{6A8BE1FE-B908-49CA-8290-B579DCB6814E}" type="pres">
      <dgm:prSet presAssocID="{13C8695B-D606-4B49-985A-5889AAA47C1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reble clef"/>
        </a:ext>
      </dgm:extLst>
    </dgm:pt>
    <dgm:pt modelId="{0F792491-2F3A-4600-AB2F-94575FF1FA49}" type="pres">
      <dgm:prSet presAssocID="{13C8695B-D606-4B49-985A-5889AAA47C15}" presName="spaceRect" presStyleCnt="0"/>
      <dgm:spPr/>
    </dgm:pt>
    <dgm:pt modelId="{AAAA34E8-9E73-41A3-970C-F51AA8FF4C7E}" type="pres">
      <dgm:prSet presAssocID="{13C8695B-D606-4B49-985A-5889AAA47C15}" presName="parTx" presStyleLbl="revTx" presStyleIdx="2" presStyleCnt="4">
        <dgm:presLayoutVars>
          <dgm:chMax val="0"/>
          <dgm:chPref val="0"/>
        </dgm:presLayoutVars>
      </dgm:prSet>
      <dgm:spPr/>
    </dgm:pt>
    <dgm:pt modelId="{FBD983CA-BE60-4DB3-B1E3-7AF6A3F70480}" type="pres">
      <dgm:prSet presAssocID="{13C8695B-D606-4B49-985A-5889AAA47C15}" presName="desTx" presStyleLbl="revTx" presStyleIdx="3" presStyleCnt="4">
        <dgm:presLayoutVars/>
      </dgm:prSet>
      <dgm:spPr/>
    </dgm:pt>
  </dgm:ptLst>
  <dgm:cxnLst>
    <dgm:cxn modelId="{0B951506-0429-4836-B8E5-73BA38156150}" srcId="{E8358D59-E16D-4C77-8C78-BE432A726091}" destId="{13C8695B-D606-4B49-985A-5889AAA47C15}" srcOrd="1" destOrd="0" parTransId="{F7624B61-5893-4BEC-B425-7AF880EAB8C8}" sibTransId="{A288FA90-0AEB-4564-90BD-F8A5FBBB9A51}"/>
    <dgm:cxn modelId="{6C72C611-3A2E-4B82-B65A-9A751BD7B2B7}" type="presOf" srcId="{A6AA8250-6D9B-413D-8631-5BCD0D132FC7}" destId="{A87B5622-DB88-4FBC-9F9E-995DDD9A7411}" srcOrd="0" destOrd="0" presId="urn:microsoft.com/office/officeart/2018/2/layout/IconVerticalSolidList"/>
    <dgm:cxn modelId="{35173C24-A02C-465F-BB58-C32B752F44AB}" srcId="{E8358D59-E16D-4C77-8C78-BE432A726091}" destId="{A6AA8250-6D9B-413D-8631-5BCD0D132FC7}" srcOrd="0" destOrd="0" parTransId="{F7D5A03F-1E0D-4CFB-A05F-A702ACCBE5B8}" sibTransId="{D48C0CC2-19BD-4325-9AE4-427EDE434EB1}"/>
    <dgm:cxn modelId="{0F37D82E-7F52-4473-991A-829918E35565}" type="presOf" srcId="{4245708F-4B50-4EDE-8881-9DBDEC7F081D}" destId="{BE6E6291-3751-4A51-9D1D-306B2B2DAF7D}" srcOrd="0" destOrd="0" presId="urn:microsoft.com/office/officeart/2018/2/layout/IconVerticalSolidList"/>
    <dgm:cxn modelId="{E5919B39-FEE3-49EA-B85E-A16A55347EC7}" type="presOf" srcId="{E8358D59-E16D-4C77-8C78-BE432A726091}" destId="{44CB3FA0-CED7-4052-8110-86D5401253EC}" srcOrd="0" destOrd="0" presId="urn:microsoft.com/office/officeart/2018/2/layout/IconVerticalSolidList"/>
    <dgm:cxn modelId="{15A3B38F-69BE-4D06-9321-060CD1303BA4}" srcId="{13C8695B-D606-4B49-985A-5889AAA47C15}" destId="{BF4B4D4C-78A5-4BF3-93B4-E9E10C5B5AEA}" srcOrd="0" destOrd="0" parTransId="{DDC08C31-8DC3-4E67-AB6D-BB2B920911D3}" sibTransId="{455EB64A-6723-4611-B68E-0782BC2CD483}"/>
    <dgm:cxn modelId="{218C9FA0-7312-41C2-B813-7E366CD70D93}" type="presOf" srcId="{BF4B4D4C-78A5-4BF3-93B4-E9E10C5B5AEA}" destId="{FBD983CA-BE60-4DB3-B1E3-7AF6A3F70480}" srcOrd="0" destOrd="0" presId="urn:microsoft.com/office/officeart/2018/2/layout/IconVerticalSolidList"/>
    <dgm:cxn modelId="{89E918ED-63E1-46B2-AB73-7D99909889DA}" type="presOf" srcId="{13C8695B-D606-4B49-985A-5889AAA47C15}" destId="{AAAA34E8-9E73-41A3-970C-F51AA8FF4C7E}" srcOrd="0" destOrd="0" presId="urn:microsoft.com/office/officeart/2018/2/layout/IconVerticalSolidList"/>
    <dgm:cxn modelId="{9F4220F4-8A9C-438B-8E12-575638FEE93F}" srcId="{A6AA8250-6D9B-413D-8631-5BCD0D132FC7}" destId="{4245708F-4B50-4EDE-8881-9DBDEC7F081D}" srcOrd="0" destOrd="0" parTransId="{6CBE114C-ABE7-4DF1-9BA5-8A9550BF773B}" sibTransId="{6D02C841-2E39-41E4-9BA5-A771983E0948}"/>
    <dgm:cxn modelId="{01B63976-0AAB-43B0-AE58-33A17BFFDA8F}" type="presParOf" srcId="{44CB3FA0-CED7-4052-8110-86D5401253EC}" destId="{67B51068-7BD0-4130-8416-AF91CBBC5F18}" srcOrd="0" destOrd="0" presId="urn:microsoft.com/office/officeart/2018/2/layout/IconVerticalSolidList"/>
    <dgm:cxn modelId="{C4F5C00D-98B2-4155-8623-4E6B03822F14}" type="presParOf" srcId="{67B51068-7BD0-4130-8416-AF91CBBC5F18}" destId="{9BC09E41-F72B-4D8D-A3A4-9509A6F94A36}" srcOrd="0" destOrd="0" presId="urn:microsoft.com/office/officeart/2018/2/layout/IconVerticalSolidList"/>
    <dgm:cxn modelId="{4E25797F-F556-48A4-B88F-A5B3528DEDFC}" type="presParOf" srcId="{67B51068-7BD0-4130-8416-AF91CBBC5F18}" destId="{1495E1AE-A523-453E-A877-B9BE44F9B13F}" srcOrd="1" destOrd="0" presId="urn:microsoft.com/office/officeart/2018/2/layout/IconVerticalSolidList"/>
    <dgm:cxn modelId="{463C3EC8-5E98-4DA0-A218-47838E111005}" type="presParOf" srcId="{67B51068-7BD0-4130-8416-AF91CBBC5F18}" destId="{65CFB607-D665-4EBC-AFFB-036EE58887EC}" srcOrd="2" destOrd="0" presId="urn:microsoft.com/office/officeart/2018/2/layout/IconVerticalSolidList"/>
    <dgm:cxn modelId="{98DE4156-FB8A-4D08-B4AB-B6A1EFC45089}" type="presParOf" srcId="{67B51068-7BD0-4130-8416-AF91CBBC5F18}" destId="{A87B5622-DB88-4FBC-9F9E-995DDD9A7411}" srcOrd="3" destOrd="0" presId="urn:microsoft.com/office/officeart/2018/2/layout/IconVerticalSolidList"/>
    <dgm:cxn modelId="{7273F0BB-AB6C-4714-9C64-DACB91B29F01}" type="presParOf" srcId="{67B51068-7BD0-4130-8416-AF91CBBC5F18}" destId="{BE6E6291-3751-4A51-9D1D-306B2B2DAF7D}" srcOrd="4" destOrd="0" presId="urn:microsoft.com/office/officeart/2018/2/layout/IconVerticalSolidList"/>
    <dgm:cxn modelId="{5024D646-B7D7-4E6B-9DD5-E5AFA4E4A6B2}" type="presParOf" srcId="{44CB3FA0-CED7-4052-8110-86D5401253EC}" destId="{DD6D7D0E-E83F-4A64-AB9B-33CB896C5257}" srcOrd="1" destOrd="0" presId="urn:microsoft.com/office/officeart/2018/2/layout/IconVerticalSolidList"/>
    <dgm:cxn modelId="{61832C13-585F-4367-B659-DC494BC056FE}" type="presParOf" srcId="{44CB3FA0-CED7-4052-8110-86D5401253EC}" destId="{BACF205D-E15C-4CBF-8C45-418E93FCC534}" srcOrd="2" destOrd="0" presId="urn:microsoft.com/office/officeart/2018/2/layout/IconVerticalSolidList"/>
    <dgm:cxn modelId="{D1E4EFFB-04F3-498E-8B6A-C8A6797BF497}" type="presParOf" srcId="{BACF205D-E15C-4CBF-8C45-418E93FCC534}" destId="{44FDBEFC-7183-4AD6-AA9B-B4A16D94BF8D}" srcOrd="0" destOrd="0" presId="urn:microsoft.com/office/officeart/2018/2/layout/IconVerticalSolidList"/>
    <dgm:cxn modelId="{44C2D9BE-3156-4BBE-ACBC-E835B6E0CA76}" type="presParOf" srcId="{BACF205D-E15C-4CBF-8C45-418E93FCC534}" destId="{6A8BE1FE-B908-49CA-8290-B579DCB6814E}" srcOrd="1" destOrd="0" presId="urn:microsoft.com/office/officeart/2018/2/layout/IconVerticalSolidList"/>
    <dgm:cxn modelId="{FE7E1627-7437-4053-A493-A820A286FFF1}" type="presParOf" srcId="{BACF205D-E15C-4CBF-8C45-418E93FCC534}" destId="{0F792491-2F3A-4600-AB2F-94575FF1FA49}" srcOrd="2" destOrd="0" presId="urn:microsoft.com/office/officeart/2018/2/layout/IconVerticalSolidList"/>
    <dgm:cxn modelId="{2DC0D81E-26D1-4775-A782-49B6DFA74A88}" type="presParOf" srcId="{BACF205D-E15C-4CBF-8C45-418E93FCC534}" destId="{AAAA34E8-9E73-41A3-970C-F51AA8FF4C7E}" srcOrd="3" destOrd="0" presId="urn:microsoft.com/office/officeart/2018/2/layout/IconVerticalSolidList"/>
    <dgm:cxn modelId="{9D6CA23D-D9E2-4D5F-AC4C-0EAD9EBC26CC}" type="presParOf" srcId="{BACF205D-E15C-4CBF-8C45-418E93FCC534}" destId="{FBD983CA-BE60-4DB3-B1E3-7AF6A3F70480}"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2D9CEA-1DF1-428D-A9D9-73F58FF2CEC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A2B28D00-CAFC-445A-9355-0C66486F9B39}">
      <dgm:prSet/>
      <dgm:spPr/>
      <dgm:t>
        <a:bodyPr/>
        <a:lstStyle/>
        <a:p>
          <a:r>
            <a:rPr lang="en-CA" dirty="0"/>
            <a:t>An athlete’s exercise performance can be enhanced by music, primarily due to the psychological, emotional, and physiological state that senses stimulation </a:t>
          </a:r>
          <a:r>
            <a:rPr lang="en-US" dirty="0"/>
            <a:t>(Brownley </a:t>
          </a:r>
          <a:r>
            <a:rPr lang="en-US" i="1" dirty="0"/>
            <a:t>et al</a:t>
          </a:r>
          <a:r>
            <a:rPr lang="en-US" dirty="0"/>
            <a:t>, 1995; </a:t>
          </a:r>
          <a:r>
            <a:rPr lang="en-US" dirty="0" err="1"/>
            <a:t>Laukka</a:t>
          </a:r>
          <a:r>
            <a:rPr lang="en-US" dirty="0"/>
            <a:t> and Quick, 2011; Razon, </a:t>
          </a:r>
          <a:r>
            <a:rPr lang="en-US" i="1" dirty="0"/>
            <a:t>et al.,</a:t>
          </a:r>
          <a:r>
            <a:rPr lang="en-US" dirty="0"/>
            <a:t> 2009; Sanchez </a:t>
          </a:r>
          <a:r>
            <a:rPr lang="en-US" i="1" dirty="0"/>
            <a:t>et al</a:t>
          </a:r>
          <a:r>
            <a:rPr lang="en-US" dirty="0"/>
            <a:t>, 2013). </a:t>
          </a:r>
        </a:p>
      </dgm:t>
    </dgm:pt>
    <dgm:pt modelId="{357FC289-7BCD-4404-83B6-F13FC33B1540}" type="parTrans" cxnId="{5551F1B4-A1F5-49A0-9429-C0CC3E61D4FC}">
      <dgm:prSet/>
      <dgm:spPr/>
      <dgm:t>
        <a:bodyPr/>
        <a:lstStyle/>
        <a:p>
          <a:endParaRPr lang="en-US"/>
        </a:p>
      </dgm:t>
    </dgm:pt>
    <dgm:pt modelId="{60A9D312-DC63-49A7-98CC-1AFBDCDB5D3E}" type="sibTrans" cxnId="{5551F1B4-A1F5-49A0-9429-C0CC3E61D4FC}">
      <dgm:prSet/>
      <dgm:spPr/>
      <dgm:t>
        <a:bodyPr/>
        <a:lstStyle/>
        <a:p>
          <a:endParaRPr lang="en-US"/>
        </a:p>
      </dgm:t>
    </dgm:pt>
    <dgm:pt modelId="{546E759D-BB1A-4757-9E30-336871EBF897}">
      <dgm:prSet/>
      <dgm:spPr/>
      <dgm:t>
        <a:bodyPr/>
        <a:lstStyle/>
        <a:p>
          <a:r>
            <a:rPr lang="en-US"/>
            <a:t>Karageorghis and Priest (2012) discovered that music produced a beneficial impact on the psychophysiological state of a participant.</a:t>
          </a:r>
        </a:p>
      </dgm:t>
    </dgm:pt>
    <dgm:pt modelId="{83AFF5CC-11AD-488E-AB03-57EF8329597D}" type="parTrans" cxnId="{3F27B4E3-CBF0-4F7E-838C-F151F271B1CB}">
      <dgm:prSet/>
      <dgm:spPr/>
      <dgm:t>
        <a:bodyPr/>
        <a:lstStyle/>
        <a:p>
          <a:endParaRPr lang="en-US"/>
        </a:p>
      </dgm:t>
    </dgm:pt>
    <dgm:pt modelId="{895F21D0-DF23-42A8-BD91-250D89B1CDA8}" type="sibTrans" cxnId="{3F27B4E3-CBF0-4F7E-838C-F151F271B1CB}">
      <dgm:prSet/>
      <dgm:spPr/>
      <dgm:t>
        <a:bodyPr/>
        <a:lstStyle/>
        <a:p>
          <a:endParaRPr lang="en-US"/>
        </a:p>
      </dgm:t>
    </dgm:pt>
    <dgm:pt modelId="{F69173C3-302D-4F8D-AA5C-F34802B33B51}">
      <dgm:prSet/>
      <dgm:spPr/>
      <dgm:t>
        <a:bodyPr/>
        <a:lstStyle/>
        <a:p>
          <a:r>
            <a:rPr lang="en-US"/>
            <a:t>Other studies that have found that music aid both professional and recreational athletes to sustain motivation and battle against emotional and mental fatigue (Brownley </a:t>
          </a:r>
          <a:r>
            <a:rPr lang="en-US" i="1"/>
            <a:t>et al.,</a:t>
          </a:r>
          <a:r>
            <a:rPr lang="en-US"/>
            <a:t> 1995). </a:t>
          </a:r>
        </a:p>
      </dgm:t>
    </dgm:pt>
    <dgm:pt modelId="{E1D4FA0E-7948-46B9-B3D5-97AD619C4ED4}" type="parTrans" cxnId="{7D23FEF6-3391-4C33-BB4E-AD04E9D885C5}">
      <dgm:prSet/>
      <dgm:spPr/>
      <dgm:t>
        <a:bodyPr/>
        <a:lstStyle/>
        <a:p>
          <a:endParaRPr lang="en-US"/>
        </a:p>
      </dgm:t>
    </dgm:pt>
    <dgm:pt modelId="{735C401A-6EF8-47F2-9C3B-42BD94C433F3}" type="sibTrans" cxnId="{7D23FEF6-3391-4C33-BB4E-AD04E9D885C5}">
      <dgm:prSet/>
      <dgm:spPr/>
      <dgm:t>
        <a:bodyPr/>
        <a:lstStyle/>
        <a:p>
          <a:endParaRPr lang="en-US"/>
        </a:p>
      </dgm:t>
    </dgm:pt>
    <dgm:pt modelId="{BD6E4183-9C8C-E946-AF6E-B1079A844075}" type="pres">
      <dgm:prSet presAssocID="{9A2D9CEA-1DF1-428D-A9D9-73F58FF2CECB}" presName="linear" presStyleCnt="0">
        <dgm:presLayoutVars>
          <dgm:animLvl val="lvl"/>
          <dgm:resizeHandles val="exact"/>
        </dgm:presLayoutVars>
      </dgm:prSet>
      <dgm:spPr/>
    </dgm:pt>
    <dgm:pt modelId="{75B96BA6-3C0A-C743-8ACE-C8E5F9043F6E}" type="pres">
      <dgm:prSet presAssocID="{A2B28D00-CAFC-445A-9355-0C66486F9B39}" presName="parentText" presStyleLbl="node1" presStyleIdx="0" presStyleCnt="3" custScaleX="99239">
        <dgm:presLayoutVars>
          <dgm:chMax val="0"/>
          <dgm:bulletEnabled val="1"/>
        </dgm:presLayoutVars>
      </dgm:prSet>
      <dgm:spPr/>
    </dgm:pt>
    <dgm:pt modelId="{AD95FB74-5A15-DC42-A511-007DDB7EAFC3}" type="pres">
      <dgm:prSet presAssocID="{60A9D312-DC63-49A7-98CC-1AFBDCDB5D3E}" presName="spacer" presStyleCnt="0"/>
      <dgm:spPr/>
    </dgm:pt>
    <dgm:pt modelId="{EDBE4E68-F396-784C-9414-0C92CF3A3B07}" type="pres">
      <dgm:prSet presAssocID="{546E759D-BB1A-4757-9E30-336871EBF897}" presName="parentText" presStyleLbl="node1" presStyleIdx="1" presStyleCnt="3">
        <dgm:presLayoutVars>
          <dgm:chMax val="0"/>
          <dgm:bulletEnabled val="1"/>
        </dgm:presLayoutVars>
      </dgm:prSet>
      <dgm:spPr/>
    </dgm:pt>
    <dgm:pt modelId="{3061E4CD-A816-CC4B-8FAC-F4B121E238A9}" type="pres">
      <dgm:prSet presAssocID="{895F21D0-DF23-42A8-BD91-250D89B1CDA8}" presName="spacer" presStyleCnt="0"/>
      <dgm:spPr/>
    </dgm:pt>
    <dgm:pt modelId="{D8A8160D-7475-994E-9C8C-45C3702E4FD4}" type="pres">
      <dgm:prSet presAssocID="{F69173C3-302D-4F8D-AA5C-F34802B33B51}" presName="parentText" presStyleLbl="node1" presStyleIdx="2" presStyleCnt="3">
        <dgm:presLayoutVars>
          <dgm:chMax val="0"/>
          <dgm:bulletEnabled val="1"/>
        </dgm:presLayoutVars>
      </dgm:prSet>
      <dgm:spPr/>
    </dgm:pt>
  </dgm:ptLst>
  <dgm:cxnLst>
    <dgm:cxn modelId="{A64ECC21-4ECB-2346-B293-0A91BCAB0FB2}" type="presOf" srcId="{546E759D-BB1A-4757-9E30-336871EBF897}" destId="{EDBE4E68-F396-784C-9414-0C92CF3A3B07}" srcOrd="0" destOrd="0" presId="urn:microsoft.com/office/officeart/2005/8/layout/vList2"/>
    <dgm:cxn modelId="{21B1FA87-46C9-A642-AEF5-6D46DC84B4A4}" type="presOf" srcId="{9A2D9CEA-1DF1-428D-A9D9-73F58FF2CECB}" destId="{BD6E4183-9C8C-E946-AF6E-B1079A844075}" srcOrd="0" destOrd="0" presId="urn:microsoft.com/office/officeart/2005/8/layout/vList2"/>
    <dgm:cxn modelId="{61000598-F249-8D41-96C6-8D1A3A0025E0}" type="presOf" srcId="{F69173C3-302D-4F8D-AA5C-F34802B33B51}" destId="{D8A8160D-7475-994E-9C8C-45C3702E4FD4}" srcOrd="0" destOrd="0" presId="urn:microsoft.com/office/officeart/2005/8/layout/vList2"/>
    <dgm:cxn modelId="{5551F1B4-A1F5-49A0-9429-C0CC3E61D4FC}" srcId="{9A2D9CEA-1DF1-428D-A9D9-73F58FF2CECB}" destId="{A2B28D00-CAFC-445A-9355-0C66486F9B39}" srcOrd="0" destOrd="0" parTransId="{357FC289-7BCD-4404-83B6-F13FC33B1540}" sibTransId="{60A9D312-DC63-49A7-98CC-1AFBDCDB5D3E}"/>
    <dgm:cxn modelId="{49B179D4-A995-EF41-903D-63B4CC3B2A66}" type="presOf" srcId="{A2B28D00-CAFC-445A-9355-0C66486F9B39}" destId="{75B96BA6-3C0A-C743-8ACE-C8E5F9043F6E}" srcOrd="0" destOrd="0" presId="urn:microsoft.com/office/officeart/2005/8/layout/vList2"/>
    <dgm:cxn modelId="{3F27B4E3-CBF0-4F7E-838C-F151F271B1CB}" srcId="{9A2D9CEA-1DF1-428D-A9D9-73F58FF2CECB}" destId="{546E759D-BB1A-4757-9E30-336871EBF897}" srcOrd="1" destOrd="0" parTransId="{83AFF5CC-11AD-488E-AB03-57EF8329597D}" sibTransId="{895F21D0-DF23-42A8-BD91-250D89B1CDA8}"/>
    <dgm:cxn modelId="{7D23FEF6-3391-4C33-BB4E-AD04E9D885C5}" srcId="{9A2D9CEA-1DF1-428D-A9D9-73F58FF2CECB}" destId="{F69173C3-302D-4F8D-AA5C-F34802B33B51}" srcOrd="2" destOrd="0" parTransId="{E1D4FA0E-7948-46B9-B3D5-97AD619C4ED4}" sibTransId="{735C401A-6EF8-47F2-9C3B-42BD94C433F3}"/>
    <dgm:cxn modelId="{739766AB-84F4-8E4F-9857-1C40139F9532}" type="presParOf" srcId="{BD6E4183-9C8C-E946-AF6E-B1079A844075}" destId="{75B96BA6-3C0A-C743-8ACE-C8E5F9043F6E}" srcOrd="0" destOrd="0" presId="urn:microsoft.com/office/officeart/2005/8/layout/vList2"/>
    <dgm:cxn modelId="{C6D07C3B-37D1-DF4F-A682-BDED05900323}" type="presParOf" srcId="{BD6E4183-9C8C-E946-AF6E-B1079A844075}" destId="{AD95FB74-5A15-DC42-A511-007DDB7EAFC3}" srcOrd="1" destOrd="0" presId="urn:microsoft.com/office/officeart/2005/8/layout/vList2"/>
    <dgm:cxn modelId="{E43C150B-3795-8D41-AA39-C9A648526B78}" type="presParOf" srcId="{BD6E4183-9C8C-E946-AF6E-B1079A844075}" destId="{EDBE4E68-F396-784C-9414-0C92CF3A3B07}" srcOrd="2" destOrd="0" presId="urn:microsoft.com/office/officeart/2005/8/layout/vList2"/>
    <dgm:cxn modelId="{838A46BF-F5BF-314E-B89E-07B20672077A}" type="presParOf" srcId="{BD6E4183-9C8C-E946-AF6E-B1079A844075}" destId="{3061E4CD-A816-CC4B-8FAC-F4B121E238A9}" srcOrd="3" destOrd="0" presId="urn:microsoft.com/office/officeart/2005/8/layout/vList2"/>
    <dgm:cxn modelId="{8709B9D5-3CF0-4545-A796-04F79F2E2CD2}" type="presParOf" srcId="{BD6E4183-9C8C-E946-AF6E-B1079A844075}" destId="{D8A8160D-7475-994E-9C8C-45C3702E4FD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DFFF8D8-6A1C-4FE3-9C76-A1BC2997C186}"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1A3A2993-7039-4BFD-AF17-89820A3682EE}">
      <dgm:prSet/>
      <dgm:spPr/>
      <dgm:t>
        <a:bodyPr/>
        <a:lstStyle/>
        <a:p>
          <a:r>
            <a:rPr lang="en-GB"/>
            <a:t>Likes and dislikes?</a:t>
          </a:r>
          <a:endParaRPr lang="en-US"/>
        </a:p>
      </dgm:t>
    </dgm:pt>
    <dgm:pt modelId="{FCEF3E81-28EE-43D3-9469-0FE36CCD7964}" type="parTrans" cxnId="{50295784-AF26-4F46-A714-A3A9169E1550}">
      <dgm:prSet/>
      <dgm:spPr/>
      <dgm:t>
        <a:bodyPr/>
        <a:lstStyle/>
        <a:p>
          <a:endParaRPr lang="en-US"/>
        </a:p>
      </dgm:t>
    </dgm:pt>
    <dgm:pt modelId="{86797D04-1FE7-4403-AC6B-BFDB55864D3F}" type="sibTrans" cxnId="{50295784-AF26-4F46-A714-A3A9169E1550}">
      <dgm:prSet/>
      <dgm:spPr/>
      <dgm:t>
        <a:bodyPr/>
        <a:lstStyle/>
        <a:p>
          <a:endParaRPr lang="en-US"/>
        </a:p>
      </dgm:t>
    </dgm:pt>
    <dgm:pt modelId="{02961454-7998-4506-AD0D-E3340B37C7CF}">
      <dgm:prSet/>
      <dgm:spPr/>
      <dgm:t>
        <a:bodyPr/>
        <a:lstStyle/>
        <a:p>
          <a:r>
            <a:rPr lang="en-GB"/>
            <a:t>Type?</a:t>
          </a:r>
          <a:endParaRPr lang="en-US"/>
        </a:p>
      </dgm:t>
    </dgm:pt>
    <dgm:pt modelId="{B31EA28F-3238-4CC9-B075-498AEFAB6553}" type="parTrans" cxnId="{22986926-DA00-4263-B8E2-C32741BDE98C}">
      <dgm:prSet/>
      <dgm:spPr/>
      <dgm:t>
        <a:bodyPr/>
        <a:lstStyle/>
        <a:p>
          <a:endParaRPr lang="en-US"/>
        </a:p>
      </dgm:t>
    </dgm:pt>
    <dgm:pt modelId="{42CF1F5F-353E-40C6-BF89-ADFBDF8386D5}" type="sibTrans" cxnId="{22986926-DA00-4263-B8E2-C32741BDE98C}">
      <dgm:prSet/>
      <dgm:spPr/>
      <dgm:t>
        <a:bodyPr/>
        <a:lstStyle/>
        <a:p>
          <a:endParaRPr lang="en-US"/>
        </a:p>
      </dgm:t>
    </dgm:pt>
    <dgm:pt modelId="{2139AC27-9634-48A4-B7D9-62D3C252DE21}">
      <dgm:prSet/>
      <dgm:spPr/>
      <dgm:t>
        <a:bodyPr/>
        <a:lstStyle/>
        <a:p>
          <a:r>
            <a:rPr lang="en-GB"/>
            <a:t>Motivational music?</a:t>
          </a:r>
          <a:endParaRPr lang="en-US"/>
        </a:p>
      </dgm:t>
    </dgm:pt>
    <dgm:pt modelId="{ABF0233E-8F78-40CA-9EB1-B2E2295F4FCD}" type="parTrans" cxnId="{799BD886-192B-45C0-8E4F-89D55886609F}">
      <dgm:prSet/>
      <dgm:spPr/>
      <dgm:t>
        <a:bodyPr/>
        <a:lstStyle/>
        <a:p>
          <a:endParaRPr lang="en-US"/>
        </a:p>
      </dgm:t>
    </dgm:pt>
    <dgm:pt modelId="{501104C7-65F0-422C-B2DD-251AB6E8811A}" type="sibTrans" cxnId="{799BD886-192B-45C0-8E4F-89D55886609F}">
      <dgm:prSet/>
      <dgm:spPr/>
      <dgm:t>
        <a:bodyPr/>
        <a:lstStyle/>
        <a:p>
          <a:endParaRPr lang="en-US"/>
        </a:p>
      </dgm:t>
    </dgm:pt>
    <dgm:pt modelId="{7E842978-8547-44BB-BBC6-A367921EE007}" type="pres">
      <dgm:prSet presAssocID="{2DFFF8D8-6A1C-4FE3-9C76-A1BC2997C186}" presName="root" presStyleCnt="0">
        <dgm:presLayoutVars>
          <dgm:dir/>
          <dgm:resizeHandles val="exact"/>
        </dgm:presLayoutVars>
      </dgm:prSet>
      <dgm:spPr/>
    </dgm:pt>
    <dgm:pt modelId="{C5D48746-4D45-45EC-BEC7-BA5D76C59734}" type="pres">
      <dgm:prSet presAssocID="{1A3A2993-7039-4BFD-AF17-89820A3682EE}" presName="compNode" presStyleCnt="0"/>
      <dgm:spPr/>
    </dgm:pt>
    <dgm:pt modelId="{68C862C0-93B4-48B0-A6C4-3A9CC43DFE3D}" type="pres">
      <dgm:prSet presAssocID="{1A3A2993-7039-4BFD-AF17-89820A3682EE}" presName="bgRect" presStyleLbl="bgShp" presStyleIdx="0" presStyleCnt="3"/>
      <dgm:spPr/>
    </dgm:pt>
    <dgm:pt modelId="{735E0BC1-6670-4975-9183-7014CD13B6E8}" type="pres">
      <dgm:prSet presAssocID="{1A3A2993-7039-4BFD-AF17-89820A3682E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umbs Up Sign"/>
        </a:ext>
      </dgm:extLst>
    </dgm:pt>
    <dgm:pt modelId="{75614A64-0E78-4FBA-8410-6015EE22FFCA}" type="pres">
      <dgm:prSet presAssocID="{1A3A2993-7039-4BFD-AF17-89820A3682EE}" presName="spaceRect" presStyleCnt="0"/>
      <dgm:spPr/>
    </dgm:pt>
    <dgm:pt modelId="{8A7F1B29-1FD4-49B4-9015-80FDA3CB4481}" type="pres">
      <dgm:prSet presAssocID="{1A3A2993-7039-4BFD-AF17-89820A3682EE}" presName="parTx" presStyleLbl="revTx" presStyleIdx="0" presStyleCnt="3">
        <dgm:presLayoutVars>
          <dgm:chMax val="0"/>
          <dgm:chPref val="0"/>
        </dgm:presLayoutVars>
      </dgm:prSet>
      <dgm:spPr/>
    </dgm:pt>
    <dgm:pt modelId="{815AACF6-1F83-4E68-B73C-48EC605B0226}" type="pres">
      <dgm:prSet presAssocID="{86797D04-1FE7-4403-AC6B-BFDB55864D3F}" presName="sibTrans" presStyleCnt="0"/>
      <dgm:spPr/>
    </dgm:pt>
    <dgm:pt modelId="{A30AC8C7-9A3F-4E08-872D-EB5967BA2BEB}" type="pres">
      <dgm:prSet presAssocID="{02961454-7998-4506-AD0D-E3340B37C7CF}" presName="compNode" presStyleCnt="0"/>
      <dgm:spPr/>
    </dgm:pt>
    <dgm:pt modelId="{6AA149EC-78FA-44A1-A5CF-69430402918D}" type="pres">
      <dgm:prSet presAssocID="{02961454-7998-4506-AD0D-E3340B37C7CF}" presName="bgRect" presStyleLbl="bgShp" presStyleIdx="1" presStyleCnt="3"/>
      <dgm:spPr/>
    </dgm:pt>
    <dgm:pt modelId="{B1012743-4994-4091-ACDE-6F134DB6B0A9}" type="pres">
      <dgm:prSet presAssocID="{02961454-7998-4506-AD0D-E3340B37C7C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ypewriter"/>
        </a:ext>
      </dgm:extLst>
    </dgm:pt>
    <dgm:pt modelId="{6FCE9939-7620-4C1E-A770-DE75CC74D0C2}" type="pres">
      <dgm:prSet presAssocID="{02961454-7998-4506-AD0D-E3340B37C7CF}" presName="spaceRect" presStyleCnt="0"/>
      <dgm:spPr/>
    </dgm:pt>
    <dgm:pt modelId="{25950636-5C6F-487F-B18E-EF68D2EF6695}" type="pres">
      <dgm:prSet presAssocID="{02961454-7998-4506-AD0D-E3340B37C7CF}" presName="parTx" presStyleLbl="revTx" presStyleIdx="1" presStyleCnt="3">
        <dgm:presLayoutVars>
          <dgm:chMax val="0"/>
          <dgm:chPref val="0"/>
        </dgm:presLayoutVars>
      </dgm:prSet>
      <dgm:spPr/>
    </dgm:pt>
    <dgm:pt modelId="{2B481F36-9F18-43A6-965E-C726723AD7BD}" type="pres">
      <dgm:prSet presAssocID="{42CF1F5F-353E-40C6-BF89-ADFBDF8386D5}" presName="sibTrans" presStyleCnt="0"/>
      <dgm:spPr/>
    </dgm:pt>
    <dgm:pt modelId="{9FB6D4E5-E71F-43D2-9886-AC2BD72AE109}" type="pres">
      <dgm:prSet presAssocID="{2139AC27-9634-48A4-B7D9-62D3C252DE21}" presName="compNode" presStyleCnt="0"/>
      <dgm:spPr/>
    </dgm:pt>
    <dgm:pt modelId="{D6BF17A8-FB51-4F10-88DB-4EF7EFEBB1DF}" type="pres">
      <dgm:prSet presAssocID="{2139AC27-9634-48A4-B7D9-62D3C252DE21}" presName="bgRect" presStyleLbl="bgShp" presStyleIdx="2" presStyleCnt="3"/>
      <dgm:spPr/>
    </dgm:pt>
    <dgm:pt modelId="{C1BE6CBE-4C9A-42CA-9C24-767D4A47FAF1}" type="pres">
      <dgm:prSet presAssocID="{2139AC27-9634-48A4-B7D9-62D3C252DE2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usic"/>
        </a:ext>
      </dgm:extLst>
    </dgm:pt>
    <dgm:pt modelId="{DB2C9B91-2F0B-43DF-9D6A-26650260569E}" type="pres">
      <dgm:prSet presAssocID="{2139AC27-9634-48A4-B7D9-62D3C252DE21}" presName="spaceRect" presStyleCnt="0"/>
      <dgm:spPr/>
    </dgm:pt>
    <dgm:pt modelId="{A8E37993-6677-4BFE-B2D4-4908AABE226B}" type="pres">
      <dgm:prSet presAssocID="{2139AC27-9634-48A4-B7D9-62D3C252DE21}" presName="parTx" presStyleLbl="revTx" presStyleIdx="2" presStyleCnt="3">
        <dgm:presLayoutVars>
          <dgm:chMax val="0"/>
          <dgm:chPref val="0"/>
        </dgm:presLayoutVars>
      </dgm:prSet>
      <dgm:spPr/>
    </dgm:pt>
  </dgm:ptLst>
  <dgm:cxnLst>
    <dgm:cxn modelId="{E39FCA15-C2CB-4878-8F89-A3A4B815E580}" type="presOf" srcId="{2139AC27-9634-48A4-B7D9-62D3C252DE21}" destId="{A8E37993-6677-4BFE-B2D4-4908AABE226B}" srcOrd="0" destOrd="0" presId="urn:microsoft.com/office/officeart/2018/2/layout/IconVerticalSolidList"/>
    <dgm:cxn modelId="{22986926-DA00-4263-B8E2-C32741BDE98C}" srcId="{2DFFF8D8-6A1C-4FE3-9C76-A1BC2997C186}" destId="{02961454-7998-4506-AD0D-E3340B37C7CF}" srcOrd="1" destOrd="0" parTransId="{B31EA28F-3238-4CC9-B075-498AEFAB6553}" sibTransId="{42CF1F5F-353E-40C6-BF89-ADFBDF8386D5}"/>
    <dgm:cxn modelId="{50295784-AF26-4F46-A714-A3A9169E1550}" srcId="{2DFFF8D8-6A1C-4FE3-9C76-A1BC2997C186}" destId="{1A3A2993-7039-4BFD-AF17-89820A3682EE}" srcOrd="0" destOrd="0" parTransId="{FCEF3E81-28EE-43D3-9469-0FE36CCD7964}" sibTransId="{86797D04-1FE7-4403-AC6B-BFDB55864D3F}"/>
    <dgm:cxn modelId="{799BD886-192B-45C0-8E4F-89D55886609F}" srcId="{2DFFF8D8-6A1C-4FE3-9C76-A1BC2997C186}" destId="{2139AC27-9634-48A4-B7D9-62D3C252DE21}" srcOrd="2" destOrd="0" parTransId="{ABF0233E-8F78-40CA-9EB1-B2E2295F4FCD}" sibTransId="{501104C7-65F0-422C-B2DD-251AB6E8811A}"/>
    <dgm:cxn modelId="{F94F65B1-4E73-451C-B8F5-EC3E1F93EBB6}" type="presOf" srcId="{2DFFF8D8-6A1C-4FE3-9C76-A1BC2997C186}" destId="{7E842978-8547-44BB-BBC6-A367921EE007}" srcOrd="0" destOrd="0" presId="urn:microsoft.com/office/officeart/2018/2/layout/IconVerticalSolidList"/>
    <dgm:cxn modelId="{DE4D38DA-E6F2-49A3-952A-27860F140C11}" type="presOf" srcId="{1A3A2993-7039-4BFD-AF17-89820A3682EE}" destId="{8A7F1B29-1FD4-49B4-9015-80FDA3CB4481}" srcOrd="0" destOrd="0" presId="urn:microsoft.com/office/officeart/2018/2/layout/IconVerticalSolidList"/>
    <dgm:cxn modelId="{DEFFCBE0-FA59-4B3D-8E69-B311137E9CB2}" type="presOf" srcId="{02961454-7998-4506-AD0D-E3340B37C7CF}" destId="{25950636-5C6F-487F-B18E-EF68D2EF6695}" srcOrd="0" destOrd="0" presId="urn:microsoft.com/office/officeart/2018/2/layout/IconVerticalSolidList"/>
    <dgm:cxn modelId="{8D32EADC-BC78-4A70-A9D4-5004C1298F72}" type="presParOf" srcId="{7E842978-8547-44BB-BBC6-A367921EE007}" destId="{C5D48746-4D45-45EC-BEC7-BA5D76C59734}" srcOrd="0" destOrd="0" presId="urn:microsoft.com/office/officeart/2018/2/layout/IconVerticalSolidList"/>
    <dgm:cxn modelId="{D17C98AE-A306-41DA-9852-32E154DB7B6D}" type="presParOf" srcId="{C5D48746-4D45-45EC-BEC7-BA5D76C59734}" destId="{68C862C0-93B4-48B0-A6C4-3A9CC43DFE3D}" srcOrd="0" destOrd="0" presId="urn:microsoft.com/office/officeart/2018/2/layout/IconVerticalSolidList"/>
    <dgm:cxn modelId="{DF90FF89-CAAA-4EFF-9D27-15CF6261219A}" type="presParOf" srcId="{C5D48746-4D45-45EC-BEC7-BA5D76C59734}" destId="{735E0BC1-6670-4975-9183-7014CD13B6E8}" srcOrd="1" destOrd="0" presId="urn:microsoft.com/office/officeart/2018/2/layout/IconVerticalSolidList"/>
    <dgm:cxn modelId="{D7EA2406-B822-4712-B025-4704B6F3437D}" type="presParOf" srcId="{C5D48746-4D45-45EC-BEC7-BA5D76C59734}" destId="{75614A64-0E78-4FBA-8410-6015EE22FFCA}" srcOrd="2" destOrd="0" presId="urn:microsoft.com/office/officeart/2018/2/layout/IconVerticalSolidList"/>
    <dgm:cxn modelId="{17EAF745-D036-4B9B-B5B5-E1104BDABC80}" type="presParOf" srcId="{C5D48746-4D45-45EC-BEC7-BA5D76C59734}" destId="{8A7F1B29-1FD4-49B4-9015-80FDA3CB4481}" srcOrd="3" destOrd="0" presId="urn:microsoft.com/office/officeart/2018/2/layout/IconVerticalSolidList"/>
    <dgm:cxn modelId="{22DB1155-CB1D-4CA7-9055-724B501DE77B}" type="presParOf" srcId="{7E842978-8547-44BB-BBC6-A367921EE007}" destId="{815AACF6-1F83-4E68-B73C-48EC605B0226}" srcOrd="1" destOrd="0" presId="urn:microsoft.com/office/officeart/2018/2/layout/IconVerticalSolidList"/>
    <dgm:cxn modelId="{838CE667-D0AA-45F2-8061-AD6ACE9232CD}" type="presParOf" srcId="{7E842978-8547-44BB-BBC6-A367921EE007}" destId="{A30AC8C7-9A3F-4E08-872D-EB5967BA2BEB}" srcOrd="2" destOrd="0" presId="urn:microsoft.com/office/officeart/2018/2/layout/IconVerticalSolidList"/>
    <dgm:cxn modelId="{6A42E0DC-09F6-43B4-89B8-79B58F1649AD}" type="presParOf" srcId="{A30AC8C7-9A3F-4E08-872D-EB5967BA2BEB}" destId="{6AA149EC-78FA-44A1-A5CF-69430402918D}" srcOrd="0" destOrd="0" presId="urn:microsoft.com/office/officeart/2018/2/layout/IconVerticalSolidList"/>
    <dgm:cxn modelId="{E9EC1C0B-BD49-4241-8044-CE8E161227D8}" type="presParOf" srcId="{A30AC8C7-9A3F-4E08-872D-EB5967BA2BEB}" destId="{B1012743-4994-4091-ACDE-6F134DB6B0A9}" srcOrd="1" destOrd="0" presId="urn:microsoft.com/office/officeart/2018/2/layout/IconVerticalSolidList"/>
    <dgm:cxn modelId="{8332EE13-A29D-43C6-8A60-D270EA25A5DC}" type="presParOf" srcId="{A30AC8C7-9A3F-4E08-872D-EB5967BA2BEB}" destId="{6FCE9939-7620-4C1E-A770-DE75CC74D0C2}" srcOrd="2" destOrd="0" presId="urn:microsoft.com/office/officeart/2018/2/layout/IconVerticalSolidList"/>
    <dgm:cxn modelId="{FFB15D99-8C2C-44A3-8D1C-939E06B0436D}" type="presParOf" srcId="{A30AC8C7-9A3F-4E08-872D-EB5967BA2BEB}" destId="{25950636-5C6F-487F-B18E-EF68D2EF6695}" srcOrd="3" destOrd="0" presId="urn:microsoft.com/office/officeart/2018/2/layout/IconVerticalSolidList"/>
    <dgm:cxn modelId="{16A53C3F-67A6-4DC1-B041-C6C80FEFF2B4}" type="presParOf" srcId="{7E842978-8547-44BB-BBC6-A367921EE007}" destId="{2B481F36-9F18-43A6-965E-C726723AD7BD}" srcOrd="3" destOrd="0" presId="urn:microsoft.com/office/officeart/2018/2/layout/IconVerticalSolidList"/>
    <dgm:cxn modelId="{662A15FF-1E29-4BAD-8543-B6126BE96167}" type="presParOf" srcId="{7E842978-8547-44BB-BBC6-A367921EE007}" destId="{9FB6D4E5-E71F-43D2-9886-AC2BD72AE109}" srcOrd="4" destOrd="0" presId="urn:microsoft.com/office/officeart/2018/2/layout/IconVerticalSolidList"/>
    <dgm:cxn modelId="{178E0AC9-F7B1-4BBD-A3AE-82255764BB81}" type="presParOf" srcId="{9FB6D4E5-E71F-43D2-9886-AC2BD72AE109}" destId="{D6BF17A8-FB51-4F10-88DB-4EF7EFEBB1DF}" srcOrd="0" destOrd="0" presId="urn:microsoft.com/office/officeart/2018/2/layout/IconVerticalSolidList"/>
    <dgm:cxn modelId="{339C4710-EEDF-41C9-98EE-2444204943F7}" type="presParOf" srcId="{9FB6D4E5-E71F-43D2-9886-AC2BD72AE109}" destId="{C1BE6CBE-4C9A-42CA-9C24-767D4A47FAF1}" srcOrd="1" destOrd="0" presId="urn:microsoft.com/office/officeart/2018/2/layout/IconVerticalSolidList"/>
    <dgm:cxn modelId="{B150E213-C167-4A69-9DC5-E88A2D12749D}" type="presParOf" srcId="{9FB6D4E5-E71F-43D2-9886-AC2BD72AE109}" destId="{DB2C9B91-2F0B-43DF-9D6A-26650260569E}" srcOrd="2" destOrd="0" presId="urn:microsoft.com/office/officeart/2018/2/layout/IconVerticalSolidList"/>
    <dgm:cxn modelId="{8DFACC9E-F68B-48B0-930E-BC2D6E67DA72}" type="presParOf" srcId="{9FB6D4E5-E71F-43D2-9886-AC2BD72AE109}" destId="{A8E37993-6677-4BFE-B2D4-4908AABE226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1B73DC4-421B-4D0B-91E7-B0CBA4871C2E}"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2BF8690B-D095-4109-BB3F-A09013FDB258}">
      <dgm:prSet/>
      <dgm:spPr/>
      <dgm:t>
        <a:bodyPr/>
        <a:lstStyle/>
        <a:p>
          <a:r>
            <a:rPr lang="en-CA"/>
            <a:t>‘Background’ music that is played during an event or an activity to make the environment more pleasurable. </a:t>
          </a:r>
          <a:endParaRPr lang="en-US"/>
        </a:p>
      </dgm:t>
    </dgm:pt>
    <dgm:pt modelId="{12B7379A-491A-4A84-AC9C-DA0802E61F1A}" type="parTrans" cxnId="{0556A4E3-33EB-4875-BE45-03FB96E4462B}">
      <dgm:prSet/>
      <dgm:spPr/>
      <dgm:t>
        <a:bodyPr/>
        <a:lstStyle/>
        <a:p>
          <a:endParaRPr lang="en-US"/>
        </a:p>
      </dgm:t>
    </dgm:pt>
    <dgm:pt modelId="{BEA4BD98-DEA7-4376-8F28-3CBC4A9F7A67}" type="sibTrans" cxnId="{0556A4E3-33EB-4875-BE45-03FB96E4462B}">
      <dgm:prSet/>
      <dgm:spPr/>
      <dgm:t>
        <a:bodyPr/>
        <a:lstStyle/>
        <a:p>
          <a:endParaRPr lang="en-US"/>
        </a:p>
      </dgm:t>
    </dgm:pt>
    <dgm:pt modelId="{3719A196-966D-4CA7-8C27-E8F92438209A}">
      <dgm:prSet/>
      <dgm:spPr/>
      <dgm:t>
        <a:bodyPr/>
        <a:lstStyle/>
        <a:p>
          <a:r>
            <a:rPr lang="en-CA"/>
            <a:t>No conscious synchronisation is present between the tempo of music and movement patterns in an individual, when listening to asynchronous music (Karageorghis </a:t>
          </a:r>
          <a:r>
            <a:rPr lang="en-CA" i="1"/>
            <a:t>et al.,</a:t>
          </a:r>
          <a:r>
            <a:rPr lang="en-CA"/>
            <a:t> 2009; Karageorghis and Terry, 1997). </a:t>
          </a:r>
          <a:endParaRPr lang="en-US"/>
        </a:p>
      </dgm:t>
    </dgm:pt>
    <dgm:pt modelId="{F3D348A0-486E-40FD-95B0-31460BFAB5F7}" type="parTrans" cxnId="{10A398AF-800F-4AD1-9561-82722D872384}">
      <dgm:prSet/>
      <dgm:spPr/>
      <dgm:t>
        <a:bodyPr/>
        <a:lstStyle/>
        <a:p>
          <a:endParaRPr lang="en-US"/>
        </a:p>
      </dgm:t>
    </dgm:pt>
    <dgm:pt modelId="{DDD3B5CC-B13C-4DEE-B27C-ED1E15371A29}" type="sibTrans" cxnId="{10A398AF-800F-4AD1-9561-82722D872384}">
      <dgm:prSet/>
      <dgm:spPr/>
      <dgm:t>
        <a:bodyPr/>
        <a:lstStyle/>
        <a:p>
          <a:endParaRPr lang="en-US"/>
        </a:p>
      </dgm:t>
    </dgm:pt>
    <dgm:pt modelId="{0142863C-5215-400A-8FEB-8C25A4F5A105}">
      <dgm:prSet/>
      <dgm:spPr/>
      <dgm:t>
        <a:bodyPr/>
        <a:lstStyle/>
        <a:p>
          <a:r>
            <a:rPr lang="en-CA"/>
            <a:t>Moreover, the psychological and psychophysical effects of asynchronous music have been studied rather than its use as an ergogenic effect.</a:t>
          </a:r>
          <a:endParaRPr lang="en-US"/>
        </a:p>
      </dgm:t>
    </dgm:pt>
    <dgm:pt modelId="{733962DB-EE5A-4DDD-8FBA-35BE4BEF8FA1}" type="parTrans" cxnId="{27562AC2-B930-4146-B022-501892CD320D}">
      <dgm:prSet/>
      <dgm:spPr/>
      <dgm:t>
        <a:bodyPr/>
        <a:lstStyle/>
        <a:p>
          <a:endParaRPr lang="en-US"/>
        </a:p>
      </dgm:t>
    </dgm:pt>
    <dgm:pt modelId="{F1E1C9B9-F810-4C42-9E8C-A15AA8C78761}" type="sibTrans" cxnId="{27562AC2-B930-4146-B022-501892CD320D}">
      <dgm:prSet/>
      <dgm:spPr/>
      <dgm:t>
        <a:bodyPr/>
        <a:lstStyle/>
        <a:p>
          <a:endParaRPr lang="en-US"/>
        </a:p>
      </dgm:t>
    </dgm:pt>
    <dgm:pt modelId="{E3450BB1-0291-4BE8-BBAA-FD9630EF3244}">
      <dgm:prSet/>
      <dgm:spPr/>
      <dgm:t>
        <a:bodyPr/>
        <a:lstStyle/>
        <a:p>
          <a:r>
            <a:rPr lang="en-CA"/>
            <a:t>Ergogenic effect - enhance an individual’s performance. </a:t>
          </a:r>
          <a:endParaRPr lang="en-US"/>
        </a:p>
      </dgm:t>
    </dgm:pt>
    <dgm:pt modelId="{42ACDCAE-6DCB-45FC-98C3-B2DE840EBA94}" type="parTrans" cxnId="{6FAA588C-B42D-43BB-A5C8-31012B744DFF}">
      <dgm:prSet/>
      <dgm:spPr/>
      <dgm:t>
        <a:bodyPr/>
        <a:lstStyle/>
        <a:p>
          <a:endParaRPr lang="en-US"/>
        </a:p>
      </dgm:t>
    </dgm:pt>
    <dgm:pt modelId="{51DDBC36-EBC2-44A8-B65B-BE0982CFC679}" type="sibTrans" cxnId="{6FAA588C-B42D-43BB-A5C8-31012B744DFF}">
      <dgm:prSet/>
      <dgm:spPr/>
      <dgm:t>
        <a:bodyPr/>
        <a:lstStyle/>
        <a:p>
          <a:endParaRPr lang="en-US"/>
        </a:p>
      </dgm:t>
    </dgm:pt>
    <dgm:pt modelId="{48901F60-7A11-45F9-8F71-D58786AAF6C5}">
      <dgm:prSet/>
      <dgm:spPr/>
      <dgm:t>
        <a:bodyPr/>
        <a:lstStyle/>
        <a:p>
          <a:r>
            <a:rPr lang="en-CA"/>
            <a:t>Music can be used as an ergogenic effect to distract an individual from the external environment and enhance focus while performing an exercise.</a:t>
          </a:r>
          <a:endParaRPr lang="en-US"/>
        </a:p>
      </dgm:t>
    </dgm:pt>
    <dgm:pt modelId="{81967F2A-CCB9-43BC-B3FB-9479AC296844}" type="parTrans" cxnId="{047B778D-C259-481C-98AD-63DBF6EDA172}">
      <dgm:prSet/>
      <dgm:spPr/>
      <dgm:t>
        <a:bodyPr/>
        <a:lstStyle/>
        <a:p>
          <a:endParaRPr lang="en-US"/>
        </a:p>
      </dgm:t>
    </dgm:pt>
    <dgm:pt modelId="{6B68FADA-A783-40A1-8C45-66F71E02472D}" type="sibTrans" cxnId="{047B778D-C259-481C-98AD-63DBF6EDA172}">
      <dgm:prSet/>
      <dgm:spPr/>
      <dgm:t>
        <a:bodyPr/>
        <a:lstStyle/>
        <a:p>
          <a:endParaRPr lang="en-US"/>
        </a:p>
      </dgm:t>
    </dgm:pt>
    <dgm:pt modelId="{EA5D2B37-398A-8C48-BF93-238A3E4E599E}" type="pres">
      <dgm:prSet presAssocID="{D1B73DC4-421B-4D0B-91E7-B0CBA4871C2E}" presName="Name0" presStyleCnt="0">
        <dgm:presLayoutVars>
          <dgm:dir/>
          <dgm:animLvl val="lvl"/>
          <dgm:resizeHandles val="exact"/>
        </dgm:presLayoutVars>
      </dgm:prSet>
      <dgm:spPr/>
    </dgm:pt>
    <dgm:pt modelId="{A5F2F362-121B-3149-AC52-DBF9595A371B}" type="pres">
      <dgm:prSet presAssocID="{48901F60-7A11-45F9-8F71-D58786AAF6C5}" presName="boxAndChildren" presStyleCnt="0"/>
      <dgm:spPr/>
    </dgm:pt>
    <dgm:pt modelId="{F82C7FD8-47D7-8946-84F2-D4231BD4D885}" type="pres">
      <dgm:prSet presAssocID="{48901F60-7A11-45F9-8F71-D58786AAF6C5}" presName="parentTextBox" presStyleLbl="node1" presStyleIdx="0" presStyleCnt="3"/>
      <dgm:spPr/>
    </dgm:pt>
    <dgm:pt modelId="{6912D4A3-D3BA-CA4A-B2EF-AC20581BE1CC}" type="pres">
      <dgm:prSet presAssocID="{F1E1C9B9-F810-4C42-9E8C-A15AA8C78761}" presName="sp" presStyleCnt="0"/>
      <dgm:spPr/>
    </dgm:pt>
    <dgm:pt modelId="{CE2B0758-11B9-BF40-BD34-4D840BACB425}" type="pres">
      <dgm:prSet presAssocID="{0142863C-5215-400A-8FEB-8C25A4F5A105}" presName="arrowAndChildren" presStyleCnt="0"/>
      <dgm:spPr/>
    </dgm:pt>
    <dgm:pt modelId="{48048B85-C577-8849-887D-7CF1DDCD7D34}" type="pres">
      <dgm:prSet presAssocID="{0142863C-5215-400A-8FEB-8C25A4F5A105}" presName="parentTextArrow" presStyleLbl="node1" presStyleIdx="0" presStyleCnt="3"/>
      <dgm:spPr/>
    </dgm:pt>
    <dgm:pt modelId="{E715FEFF-98DD-AF4A-9ABA-7BBAA946E808}" type="pres">
      <dgm:prSet presAssocID="{0142863C-5215-400A-8FEB-8C25A4F5A105}" presName="arrow" presStyleLbl="node1" presStyleIdx="1" presStyleCnt="3"/>
      <dgm:spPr/>
    </dgm:pt>
    <dgm:pt modelId="{8FC84D0B-46BE-1243-BC3A-F18F64B87EE0}" type="pres">
      <dgm:prSet presAssocID="{0142863C-5215-400A-8FEB-8C25A4F5A105}" presName="descendantArrow" presStyleCnt="0"/>
      <dgm:spPr/>
    </dgm:pt>
    <dgm:pt modelId="{3B5547F2-6B91-5143-9EA5-E7702090AC54}" type="pres">
      <dgm:prSet presAssocID="{E3450BB1-0291-4BE8-BBAA-FD9630EF3244}" presName="childTextArrow" presStyleLbl="fgAccFollowNode1" presStyleIdx="0" presStyleCnt="2">
        <dgm:presLayoutVars>
          <dgm:bulletEnabled val="1"/>
        </dgm:presLayoutVars>
      </dgm:prSet>
      <dgm:spPr/>
    </dgm:pt>
    <dgm:pt modelId="{4613B0F0-4DC0-6649-A5DE-2DC458703955}" type="pres">
      <dgm:prSet presAssocID="{BEA4BD98-DEA7-4376-8F28-3CBC4A9F7A67}" presName="sp" presStyleCnt="0"/>
      <dgm:spPr/>
    </dgm:pt>
    <dgm:pt modelId="{710B54EC-7260-644C-BD97-9324C12A1D59}" type="pres">
      <dgm:prSet presAssocID="{2BF8690B-D095-4109-BB3F-A09013FDB258}" presName="arrowAndChildren" presStyleCnt="0"/>
      <dgm:spPr/>
    </dgm:pt>
    <dgm:pt modelId="{B71BF639-1456-DD40-B08F-0A8D97DCDD0F}" type="pres">
      <dgm:prSet presAssocID="{2BF8690B-D095-4109-BB3F-A09013FDB258}" presName="parentTextArrow" presStyleLbl="node1" presStyleIdx="1" presStyleCnt="3"/>
      <dgm:spPr/>
    </dgm:pt>
    <dgm:pt modelId="{9996F4D3-1CAC-5249-BD6E-A5E0FBB0E317}" type="pres">
      <dgm:prSet presAssocID="{2BF8690B-D095-4109-BB3F-A09013FDB258}" presName="arrow" presStyleLbl="node1" presStyleIdx="2" presStyleCnt="3"/>
      <dgm:spPr/>
    </dgm:pt>
    <dgm:pt modelId="{88645C43-E11F-D341-9574-996614A48245}" type="pres">
      <dgm:prSet presAssocID="{2BF8690B-D095-4109-BB3F-A09013FDB258}" presName="descendantArrow" presStyleCnt="0"/>
      <dgm:spPr/>
    </dgm:pt>
    <dgm:pt modelId="{8ABA9760-9963-604E-A70B-FAD4AAF83829}" type="pres">
      <dgm:prSet presAssocID="{3719A196-966D-4CA7-8C27-E8F92438209A}" presName="childTextArrow" presStyleLbl="fgAccFollowNode1" presStyleIdx="1" presStyleCnt="2">
        <dgm:presLayoutVars>
          <dgm:bulletEnabled val="1"/>
        </dgm:presLayoutVars>
      </dgm:prSet>
      <dgm:spPr/>
    </dgm:pt>
  </dgm:ptLst>
  <dgm:cxnLst>
    <dgm:cxn modelId="{EB378003-283E-DE41-912C-C312C90CC9AF}" type="presOf" srcId="{0142863C-5215-400A-8FEB-8C25A4F5A105}" destId="{E715FEFF-98DD-AF4A-9ABA-7BBAA946E808}" srcOrd="1" destOrd="0" presId="urn:microsoft.com/office/officeart/2005/8/layout/process4"/>
    <dgm:cxn modelId="{48A51B3C-8DBA-0843-8762-7B3707C6D3AF}" type="presOf" srcId="{2BF8690B-D095-4109-BB3F-A09013FDB258}" destId="{9996F4D3-1CAC-5249-BD6E-A5E0FBB0E317}" srcOrd="1" destOrd="0" presId="urn:microsoft.com/office/officeart/2005/8/layout/process4"/>
    <dgm:cxn modelId="{D8359840-B1E9-A844-B7DC-3AC74A2351A6}" type="presOf" srcId="{E3450BB1-0291-4BE8-BBAA-FD9630EF3244}" destId="{3B5547F2-6B91-5143-9EA5-E7702090AC54}" srcOrd="0" destOrd="0" presId="urn:microsoft.com/office/officeart/2005/8/layout/process4"/>
    <dgm:cxn modelId="{D8E8E964-FDE5-EB49-A07E-9B8DFF19228E}" type="presOf" srcId="{48901F60-7A11-45F9-8F71-D58786AAF6C5}" destId="{F82C7FD8-47D7-8946-84F2-D4231BD4D885}" srcOrd="0" destOrd="0" presId="urn:microsoft.com/office/officeart/2005/8/layout/process4"/>
    <dgm:cxn modelId="{369F2367-7904-5E4A-B200-67BF8A36B71C}" type="presOf" srcId="{D1B73DC4-421B-4D0B-91E7-B0CBA4871C2E}" destId="{EA5D2B37-398A-8C48-BF93-238A3E4E599E}" srcOrd="0" destOrd="0" presId="urn:microsoft.com/office/officeart/2005/8/layout/process4"/>
    <dgm:cxn modelId="{6FAA588C-B42D-43BB-A5C8-31012B744DFF}" srcId="{0142863C-5215-400A-8FEB-8C25A4F5A105}" destId="{E3450BB1-0291-4BE8-BBAA-FD9630EF3244}" srcOrd="0" destOrd="0" parTransId="{42ACDCAE-6DCB-45FC-98C3-B2DE840EBA94}" sibTransId="{51DDBC36-EBC2-44A8-B65B-BE0982CFC679}"/>
    <dgm:cxn modelId="{047B778D-C259-481C-98AD-63DBF6EDA172}" srcId="{D1B73DC4-421B-4D0B-91E7-B0CBA4871C2E}" destId="{48901F60-7A11-45F9-8F71-D58786AAF6C5}" srcOrd="2" destOrd="0" parTransId="{81967F2A-CCB9-43BC-B3FB-9479AC296844}" sibTransId="{6B68FADA-A783-40A1-8C45-66F71E02472D}"/>
    <dgm:cxn modelId="{3D5F01A6-8388-B24E-86FB-EF246408AB57}" type="presOf" srcId="{2BF8690B-D095-4109-BB3F-A09013FDB258}" destId="{B71BF639-1456-DD40-B08F-0A8D97DCDD0F}" srcOrd="0" destOrd="0" presId="urn:microsoft.com/office/officeart/2005/8/layout/process4"/>
    <dgm:cxn modelId="{10A398AF-800F-4AD1-9561-82722D872384}" srcId="{2BF8690B-D095-4109-BB3F-A09013FDB258}" destId="{3719A196-966D-4CA7-8C27-E8F92438209A}" srcOrd="0" destOrd="0" parTransId="{F3D348A0-486E-40FD-95B0-31460BFAB5F7}" sibTransId="{DDD3B5CC-B13C-4DEE-B27C-ED1E15371A29}"/>
    <dgm:cxn modelId="{7750E0BD-7093-0845-971E-4D00BA1CBBB7}" type="presOf" srcId="{0142863C-5215-400A-8FEB-8C25A4F5A105}" destId="{48048B85-C577-8849-887D-7CF1DDCD7D34}" srcOrd="0" destOrd="0" presId="urn:microsoft.com/office/officeart/2005/8/layout/process4"/>
    <dgm:cxn modelId="{27562AC2-B930-4146-B022-501892CD320D}" srcId="{D1B73DC4-421B-4D0B-91E7-B0CBA4871C2E}" destId="{0142863C-5215-400A-8FEB-8C25A4F5A105}" srcOrd="1" destOrd="0" parTransId="{733962DB-EE5A-4DDD-8FBA-35BE4BEF8FA1}" sibTransId="{F1E1C9B9-F810-4C42-9E8C-A15AA8C78761}"/>
    <dgm:cxn modelId="{0556A4E3-33EB-4875-BE45-03FB96E4462B}" srcId="{D1B73DC4-421B-4D0B-91E7-B0CBA4871C2E}" destId="{2BF8690B-D095-4109-BB3F-A09013FDB258}" srcOrd="0" destOrd="0" parTransId="{12B7379A-491A-4A84-AC9C-DA0802E61F1A}" sibTransId="{BEA4BD98-DEA7-4376-8F28-3CBC4A9F7A67}"/>
    <dgm:cxn modelId="{F2D308E7-6CFE-254D-87A3-827898E77DDC}" type="presOf" srcId="{3719A196-966D-4CA7-8C27-E8F92438209A}" destId="{8ABA9760-9963-604E-A70B-FAD4AAF83829}" srcOrd="0" destOrd="0" presId="urn:microsoft.com/office/officeart/2005/8/layout/process4"/>
    <dgm:cxn modelId="{E89254F0-199B-864E-9E4B-9C03303E8ACC}" type="presParOf" srcId="{EA5D2B37-398A-8C48-BF93-238A3E4E599E}" destId="{A5F2F362-121B-3149-AC52-DBF9595A371B}" srcOrd="0" destOrd="0" presId="urn:microsoft.com/office/officeart/2005/8/layout/process4"/>
    <dgm:cxn modelId="{66EA5635-CC64-454F-9F02-2CA2033F4C64}" type="presParOf" srcId="{A5F2F362-121B-3149-AC52-DBF9595A371B}" destId="{F82C7FD8-47D7-8946-84F2-D4231BD4D885}" srcOrd="0" destOrd="0" presId="urn:microsoft.com/office/officeart/2005/8/layout/process4"/>
    <dgm:cxn modelId="{35327AFD-F7E4-264E-A362-10C7AA422B37}" type="presParOf" srcId="{EA5D2B37-398A-8C48-BF93-238A3E4E599E}" destId="{6912D4A3-D3BA-CA4A-B2EF-AC20581BE1CC}" srcOrd="1" destOrd="0" presId="urn:microsoft.com/office/officeart/2005/8/layout/process4"/>
    <dgm:cxn modelId="{ABE6EE8D-15C8-FF48-8ADE-7D5B92781338}" type="presParOf" srcId="{EA5D2B37-398A-8C48-BF93-238A3E4E599E}" destId="{CE2B0758-11B9-BF40-BD34-4D840BACB425}" srcOrd="2" destOrd="0" presId="urn:microsoft.com/office/officeart/2005/8/layout/process4"/>
    <dgm:cxn modelId="{BD459122-85A2-9D48-A4D0-8A8112105209}" type="presParOf" srcId="{CE2B0758-11B9-BF40-BD34-4D840BACB425}" destId="{48048B85-C577-8849-887D-7CF1DDCD7D34}" srcOrd="0" destOrd="0" presId="urn:microsoft.com/office/officeart/2005/8/layout/process4"/>
    <dgm:cxn modelId="{F2F7903F-7019-A74B-BD10-0430198A7740}" type="presParOf" srcId="{CE2B0758-11B9-BF40-BD34-4D840BACB425}" destId="{E715FEFF-98DD-AF4A-9ABA-7BBAA946E808}" srcOrd="1" destOrd="0" presId="urn:microsoft.com/office/officeart/2005/8/layout/process4"/>
    <dgm:cxn modelId="{B79396E3-7D10-FD4A-9DBC-33B54D646BA1}" type="presParOf" srcId="{CE2B0758-11B9-BF40-BD34-4D840BACB425}" destId="{8FC84D0B-46BE-1243-BC3A-F18F64B87EE0}" srcOrd="2" destOrd="0" presId="urn:microsoft.com/office/officeart/2005/8/layout/process4"/>
    <dgm:cxn modelId="{8BCA4890-3F3F-8C40-8DE8-90B7ABC4E969}" type="presParOf" srcId="{8FC84D0B-46BE-1243-BC3A-F18F64B87EE0}" destId="{3B5547F2-6B91-5143-9EA5-E7702090AC54}" srcOrd="0" destOrd="0" presId="urn:microsoft.com/office/officeart/2005/8/layout/process4"/>
    <dgm:cxn modelId="{1011CEA8-6B53-7C49-912D-6ACE286F9767}" type="presParOf" srcId="{EA5D2B37-398A-8C48-BF93-238A3E4E599E}" destId="{4613B0F0-4DC0-6649-A5DE-2DC458703955}" srcOrd="3" destOrd="0" presId="urn:microsoft.com/office/officeart/2005/8/layout/process4"/>
    <dgm:cxn modelId="{AD28D56E-5771-AB42-9938-1D1FD5B1ABF4}" type="presParOf" srcId="{EA5D2B37-398A-8C48-BF93-238A3E4E599E}" destId="{710B54EC-7260-644C-BD97-9324C12A1D59}" srcOrd="4" destOrd="0" presId="urn:microsoft.com/office/officeart/2005/8/layout/process4"/>
    <dgm:cxn modelId="{9520B862-2708-184C-B2F9-85C5118024FB}" type="presParOf" srcId="{710B54EC-7260-644C-BD97-9324C12A1D59}" destId="{B71BF639-1456-DD40-B08F-0A8D97DCDD0F}" srcOrd="0" destOrd="0" presId="urn:microsoft.com/office/officeart/2005/8/layout/process4"/>
    <dgm:cxn modelId="{9644A75C-09A1-2343-8272-FB84C550EBD0}" type="presParOf" srcId="{710B54EC-7260-644C-BD97-9324C12A1D59}" destId="{9996F4D3-1CAC-5249-BD6E-A5E0FBB0E317}" srcOrd="1" destOrd="0" presId="urn:microsoft.com/office/officeart/2005/8/layout/process4"/>
    <dgm:cxn modelId="{B0FAF3FE-288C-514F-9803-2121C14B8C3B}" type="presParOf" srcId="{710B54EC-7260-644C-BD97-9324C12A1D59}" destId="{88645C43-E11F-D341-9574-996614A48245}" srcOrd="2" destOrd="0" presId="urn:microsoft.com/office/officeart/2005/8/layout/process4"/>
    <dgm:cxn modelId="{63FCE5FB-8232-BE48-94FD-5A13AC9875AC}" type="presParOf" srcId="{88645C43-E11F-D341-9574-996614A48245}" destId="{8ABA9760-9963-604E-A70B-FAD4AAF83829}"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58DA627-FFDA-474C-B22C-EE106D2039C8}" type="doc">
      <dgm:prSet loTypeId="urn:microsoft.com/office/officeart/2018/2/layout/IconVerticalSolidList" loCatId="icon" qsTypeId="urn:microsoft.com/office/officeart/2005/8/quickstyle/simple1" qsCatId="simple" csTypeId="urn:microsoft.com/office/officeart/2005/8/colors/accent3_2" csCatId="accent3" phldr="1"/>
      <dgm:spPr/>
      <dgm:t>
        <a:bodyPr/>
        <a:lstStyle/>
        <a:p>
          <a:endParaRPr lang="en-US"/>
        </a:p>
      </dgm:t>
    </dgm:pt>
    <dgm:pt modelId="{4B47F7AC-91F5-4290-919D-E9D1DEB08D91}">
      <dgm:prSet/>
      <dgm:spPr/>
      <dgm:t>
        <a:bodyPr/>
        <a:lstStyle/>
        <a:p>
          <a:r>
            <a:rPr lang="en-CA"/>
            <a:t>Music has become an extremely widespread factor in the sport and exercise field (Sanchez </a:t>
          </a:r>
          <a:r>
            <a:rPr lang="en-CA" i="1"/>
            <a:t>et al.,</a:t>
          </a:r>
          <a:r>
            <a:rPr lang="en-CA"/>
            <a:t> 2013) and although music is an art form, the methods of perception and preference of music requires further investigation (Priest and Karageorghis, 2008; Reimer, 1985). </a:t>
          </a:r>
          <a:endParaRPr lang="en-US"/>
        </a:p>
      </dgm:t>
    </dgm:pt>
    <dgm:pt modelId="{FF66203C-B812-42F8-BF82-56C6AC37D9EB}" type="parTrans" cxnId="{02E14E2F-E190-4311-9130-98127BF7F3D8}">
      <dgm:prSet/>
      <dgm:spPr/>
      <dgm:t>
        <a:bodyPr/>
        <a:lstStyle/>
        <a:p>
          <a:endParaRPr lang="en-US"/>
        </a:p>
      </dgm:t>
    </dgm:pt>
    <dgm:pt modelId="{4FAA72F9-EB18-413E-A9E9-EC64E0EFCDCE}" type="sibTrans" cxnId="{02E14E2F-E190-4311-9130-98127BF7F3D8}">
      <dgm:prSet/>
      <dgm:spPr/>
      <dgm:t>
        <a:bodyPr/>
        <a:lstStyle/>
        <a:p>
          <a:endParaRPr lang="en-US"/>
        </a:p>
      </dgm:t>
    </dgm:pt>
    <dgm:pt modelId="{BC22D9CA-BB0D-43DA-89AF-35B2DB2A8E03}">
      <dgm:prSet/>
      <dgm:spPr/>
      <dgm:t>
        <a:bodyPr/>
        <a:lstStyle/>
        <a:p>
          <a:r>
            <a:rPr lang="en-CA"/>
            <a:t>Many researchers have found that careful selection of music:</a:t>
          </a:r>
          <a:endParaRPr lang="en-US"/>
        </a:p>
      </dgm:t>
    </dgm:pt>
    <dgm:pt modelId="{6E5F364F-9A79-4DAA-BED7-FD4A62B11FF6}" type="parTrans" cxnId="{61C7CFE5-3EB1-4371-9648-C5332CCC2048}">
      <dgm:prSet/>
      <dgm:spPr/>
      <dgm:t>
        <a:bodyPr/>
        <a:lstStyle/>
        <a:p>
          <a:endParaRPr lang="en-US"/>
        </a:p>
      </dgm:t>
    </dgm:pt>
    <dgm:pt modelId="{7069ECD6-7542-4671-BA9D-A42EE6459AE3}" type="sibTrans" cxnId="{61C7CFE5-3EB1-4371-9648-C5332CCC2048}">
      <dgm:prSet/>
      <dgm:spPr/>
      <dgm:t>
        <a:bodyPr/>
        <a:lstStyle/>
        <a:p>
          <a:endParaRPr lang="en-US"/>
        </a:p>
      </dgm:t>
    </dgm:pt>
    <dgm:pt modelId="{BD94B770-A1B5-4331-BED5-A2CA8A401C6D}">
      <dgm:prSet/>
      <dgm:spPr/>
      <dgm:t>
        <a:bodyPr/>
        <a:lstStyle/>
        <a:p>
          <a:r>
            <a:rPr lang="en-CA"/>
            <a:t>Enhances exercise performance </a:t>
          </a:r>
          <a:endParaRPr lang="en-US"/>
        </a:p>
      </dgm:t>
    </dgm:pt>
    <dgm:pt modelId="{09B094C0-D415-40E4-9EFD-5AEFCBC64236}" type="parTrans" cxnId="{472A4C2C-0B04-4DC4-B0DA-5F64388BE680}">
      <dgm:prSet/>
      <dgm:spPr/>
      <dgm:t>
        <a:bodyPr/>
        <a:lstStyle/>
        <a:p>
          <a:endParaRPr lang="en-US"/>
        </a:p>
      </dgm:t>
    </dgm:pt>
    <dgm:pt modelId="{FBF40048-3703-40D7-903D-3228C3B43A94}" type="sibTrans" cxnId="{472A4C2C-0B04-4DC4-B0DA-5F64388BE680}">
      <dgm:prSet/>
      <dgm:spPr/>
      <dgm:t>
        <a:bodyPr/>
        <a:lstStyle/>
        <a:p>
          <a:endParaRPr lang="en-US"/>
        </a:p>
      </dgm:t>
    </dgm:pt>
    <dgm:pt modelId="{41C65DDC-23BA-495C-B785-56F20A29B578}">
      <dgm:prSet/>
      <dgm:spPr/>
      <dgm:t>
        <a:bodyPr/>
        <a:lstStyle/>
        <a:p>
          <a:r>
            <a:rPr lang="en-CA"/>
            <a:t>(Atkinson </a:t>
          </a:r>
          <a:r>
            <a:rPr lang="en-CA" i="1"/>
            <a:t>et al</a:t>
          </a:r>
          <a:r>
            <a:rPr lang="en-CA"/>
            <a:t>., 2004; Elliott </a:t>
          </a:r>
          <a:r>
            <a:rPr lang="en-CA" i="1"/>
            <a:t>et al</a:t>
          </a:r>
          <a:r>
            <a:rPr lang="en-CA"/>
            <a:t>., 2004; Karageorghis and Lee, 2001; Matesic and Comartie, 2002; Karageorghis, 2008; Simpson and Karageorghis, 2006; Szabo </a:t>
          </a:r>
          <a:r>
            <a:rPr lang="en-CA" i="1"/>
            <a:t>et al</a:t>
          </a:r>
          <a:r>
            <a:rPr lang="en-CA"/>
            <a:t>., 1999)</a:t>
          </a:r>
          <a:endParaRPr lang="en-US"/>
        </a:p>
      </dgm:t>
    </dgm:pt>
    <dgm:pt modelId="{A992E374-455B-4760-B1B0-0D8879C38C23}" type="parTrans" cxnId="{25138AC5-1659-4296-9189-A00A35A5E25D}">
      <dgm:prSet/>
      <dgm:spPr/>
      <dgm:t>
        <a:bodyPr/>
        <a:lstStyle/>
        <a:p>
          <a:endParaRPr lang="en-US"/>
        </a:p>
      </dgm:t>
    </dgm:pt>
    <dgm:pt modelId="{D6F62B27-0CDA-4BDA-A786-A193FCAC7F47}" type="sibTrans" cxnId="{25138AC5-1659-4296-9189-A00A35A5E25D}">
      <dgm:prSet/>
      <dgm:spPr/>
      <dgm:t>
        <a:bodyPr/>
        <a:lstStyle/>
        <a:p>
          <a:endParaRPr lang="en-US"/>
        </a:p>
      </dgm:t>
    </dgm:pt>
    <dgm:pt modelId="{8E338EB4-8F52-4696-92A0-3743680B442F}" type="pres">
      <dgm:prSet presAssocID="{758DA627-FFDA-474C-B22C-EE106D2039C8}" presName="root" presStyleCnt="0">
        <dgm:presLayoutVars>
          <dgm:dir/>
          <dgm:resizeHandles val="exact"/>
        </dgm:presLayoutVars>
      </dgm:prSet>
      <dgm:spPr/>
    </dgm:pt>
    <dgm:pt modelId="{77440F66-BCD0-442B-8251-683EFF1DEDA1}" type="pres">
      <dgm:prSet presAssocID="{4B47F7AC-91F5-4290-919D-E9D1DEB08D91}" presName="compNode" presStyleCnt="0"/>
      <dgm:spPr/>
    </dgm:pt>
    <dgm:pt modelId="{B7D79B8A-A8C7-4DD0-B619-D0902DA53055}" type="pres">
      <dgm:prSet presAssocID="{4B47F7AC-91F5-4290-919D-E9D1DEB08D91}" presName="bgRect" presStyleLbl="bgShp" presStyleIdx="0" presStyleCnt="2"/>
      <dgm:spPr/>
    </dgm:pt>
    <dgm:pt modelId="{E789116D-59DA-4F22-9C2D-4A326B5313C5}" type="pres">
      <dgm:prSet presAssocID="{4B47F7AC-91F5-4290-919D-E9D1DEB08D9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rum Set"/>
        </a:ext>
      </dgm:extLst>
    </dgm:pt>
    <dgm:pt modelId="{9BC84C37-B1B3-499E-948E-2769C8F5D686}" type="pres">
      <dgm:prSet presAssocID="{4B47F7AC-91F5-4290-919D-E9D1DEB08D91}" presName="spaceRect" presStyleCnt="0"/>
      <dgm:spPr/>
    </dgm:pt>
    <dgm:pt modelId="{E4B30D3D-70ED-44A5-B712-1B25654A584F}" type="pres">
      <dgm:prSet presAssocID="{4B47F7AC-91F5-4290-919D-E9D1DEB08D91}" presName="parTx" presStyleLbl="revTx" presStyleIdx="0" presStyleCnt="3">
        <dgm:presLayoutVars>
          <dgm:chMax val="0"/>
          <dgm:chPref val="0"/>
        </dgm:presLayoutVars>
      </dgm:prSet>
      <dgm:spPr/>
    </dgm:pt>
    <dgm:pt modelId="{89E1009E-1CDE-46F1-9F73-439A3F4F6D95}" type="pres">
      <dgm:prSet presAssocID="{4FAA72F9-EB18-413E-A9E9-EC64E0EFCDCE}" presName="sibTrans" presStyleCnt="0"/>
      <dgm:spPr/>
    </dgm:pt>
    <dgm:pt modelId="{45068BD2-E3A8-4CFA-8DD1-1730C60D5629}" type="pres">
      <dgm:prSet presAssocID="{BC22D9CA-BB0D-43DA-89AF-35B2DB2A8E03}" presName="compNode" presStyleCnt="0"/>
      <dgm:spPr/>
    </dgm:pt>
    <dgm:pt modelId="{7B11BAF7-E876-4CC2-B1A2-889AAEE5E0E0}" type="pres">
      <dgm:prSet presAssocID="{BC22D9CA-BB0D-43DA-89AF-35B2DB2A8E03}" presName="bgRect" presStyleLbl="bgShp" presStyleIdx="1" presStyleCnt="2"/>
      <dgm:spPr/>
    </dgm:pt>
    <dgm:pt modelId="{944B6498-39FB-4859-B4C4-6B2AA80AADD4}" type="pres">
      <dgm:prSet presAssocID="{BC22D9CA-BB0D-43DA-89AF-35B2DB2A8E0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3CA9BBE0-FB7D-4191-8911-4410C6564573}" type="pres">
      <dgm:prSet presAssocID="{BC22D9CA-BB0D-43DA-89AF-35B2DB2A8E03}" presName="spaceRect" presStyleCnt="0"/>
      <dgm:spPr/>
    </dgm:pt>
    <dgm:pt modelId="{279505EC-A2CC-467F-946B-D29B7FB3E2DC}" type="pres">
      <dgm:prSet presAssocID="{BC22D9CA-BB0D-43DA-89AF-35B2DB2A8E03}" presName="parTx" presStyleLbl="revTx" presStyleIdx="1" presStyleCnt="3">
        <dgm:presLayoutVars>
          <dgm:chMax val="0"/>
          <dgm:chPref val="0"/>
        </dgm:presLayoutVars>
      </dgm:prSet>
      <dgm:spPr/>
    </dgm:pt>
    <dgm:pt modelId="{66EE0B60-4D45-4386-BA76-0E49E5A69773}" type="pres">
      <dgm:prSet presAssocID="{BC22D9CA-BB0D-43DA-89AF-35B2DB2A8E03}" presName="desTx" presStyleLbl="revTx" presStyleIdx="2" presStyleCnt="3">
        <dgm:presLayoutVars/>
      </dgm:prSet>
      <dgm:spPr/>
    </dgm:pt>
  </dgm:ptLst>
  <dgm:cxnLst>
    <dgm:cxn modelId="{62E6D70D-D82C-4970-B62A-9F9C6B1A4E02}" type="presOf" srcId="{BD94B770-A1B5-4331-BED5-A2CA8A401C6D}" destId="{66EE0B60-4D45-4386-BA76-0E49E5A69773}" srcOrd="0" destOrd="0" presId="urn:microsoft.com/office/officeart/2018/2/layout/IconVerticalSolidList"/>
    <dgm:cxn modelId="{5A7CBF1C-5CC8-47DC-AD5A-D889EC07F123}" type="presOf" srcId="{BC22D9CA-BB0D-43DA-89AF-35B2DB2A8E03}" destId="{279505EC-A2CC-467F-946B-D29B7FB3E2DC}" srcOrd="0" destOrd="0" presId="urn:microsoft.com/office/officeart/2018/2/layout/IconVerticalSolidList"/>
    <dgm:cxn modelId="{472A4C2C-0B04-4DC4-B0DA-5F64388BE680}" srcId="{BC22D9CA-BB0D-43DA-89AF-35B2DB2A8E03}" destId="{BD94B770-A1B5-4331-BED5-A2CA8A401C6D}" srcOrd="0" destOrd="0" parTransId="{09B094C0-D415-40E4-9EFD-5AEFCBC64236}" sibTransId="{FBF40048-3703-40D7-903D-3228C3B43A94}"/>
    <dgm:cxn modelId="{02E14E2F-E190-4311-9130-98127BF7F3D8}" srcId="{758DA627-FFDA-474C-B22C-EE106D2039C8}" destId="{4B47F7AC-91F5-4290-919D-E9D1DEB08D91}" srcOrd="0" destOrd="0" parTransId="{FF66203C-B812-42F8-BF82-56C6AC37D9EB}" sibTransId="{4FAA72F9-EB18-413E-A9E9-EC64E0EFCDCE}"/>
    <dgm:cxn modelId="{CE197A36-F09E-4F8F-9FE3-47695B589136}" type="presOf" srcId="{758DA627-FFDA-474C-B22C-EE106D2039C8}" destId="{8E338EB4-8F52-4696-92A0-3743680B442F}" srcOrd="0" destOrd="0" presId="urn:microsoft.com/office/officeart/2018/2/layout/IconVerticalSolidList"/>
    <dgm:cxn modelId="{9DEC3348-B979-40B7-AB05-24762AE64C00}" type="presOf" srcId="{41C65DDC-23BA-495C-B785-56F20A29B578}" destId="{66EE0B60-4D45-4386-BA76-0E49E5A69773}" srcOrd="0" destOrd="1" presId="urn:microsoft.com/office/officeart/2018/2/layout/IconVerticalSolidList"/>
    <dgm:cxn modelId="{0346CC5C-EFED-4DCE-9C8D-16B00F2B417B}" type="presOf" srcId="{4B47F7AC-91F5-4290-919D-E9D1DEB08D91}" destId="{E4B30D3D-70ED-44A5-B712-1B25654A584F}" srcOrd="0" destOrd="0" presId="urn:microsoft.com/office/officeart/2018/2/layout/IconVerticalSolidList"/>
    <dgm:cxn modelId="{25138AC5-1659-4296-9189-A00A35A5E25D}" srcId="{BC22D9CA-BB0D-43DA-89AF-35B2DB2A8E03}" destId="{41C65DDC-23BA-495C-B785-56F20A29B578}" srcOrd="1" destOrd="0" parTransId="{A992E374-455B-4760-B1B0-0D8879C38C23}" sibTransId="{D6F62B27-0CDA-4BDA-A786-A193FCAC7F47}"/>
    <dgm:cxn modelId="{61C7CFE5-3EB1-4371-9648-C5332CCC2048}" srcId="{758DA627-FFDA-474C-B22C-EE106D2039C8}" destId="{BC22D9CA-BB0D-43DA-89AF-35B2DB2A8E03}" srcOrd="1" destOrd="0" parTransId="{6E5F364F-9A79-4DAA-BED7-FD4A62B11FF6}" sibTransId="{7069ECD6-7542-4671-BA9D-A42EE6459AE3}"/>
    <dgm:cxn modelId="{40149D47-A295-45C5-9930-BB2EC04F8AE0}" type="presParOf" srcId="{8E338EB4-8F52-4696-92A0-3743680B442F}" destId="{77440F66-BCD0-442B-8251-683EFF1DEDA1}" srcOrd="0" destOrd="0" presId="urn:microsoft.com/office/officeart/2018/2/layout/IconVerticalSolidList"/>
    <dgm:cxn modelId="{BD1678AA-62CF-450A-9C14-70D31010F499}" type="presParOf" srcId="{77440F66-BCD0-442B-8251-683EFF1DEDA1}" destId="{B7D79B8A-A8C7-4DD0-B619-D0902DA53055}" srcOrd="0" destOrd="0" presId="urn:microsoft.com/office/officeart/2018/2/layout/IconVerticalSolidList"/>
    <dgm:cxn modelId="{4E122B44-6A8D-4F1C-A9E4-97C919CADC68}" type="presParOf" srcId="{77440F66-BCD0-442B-8251-683EFF1DEDA1}" destId="{E789116D-59DA-4F22-9C2D-4A326B5313C5}" srcOrd="1" destOrd="0" presId="urn:microsoft.com/office/officeart/2018/2/layout/IconVerticalSolidList"/>
    <dgm:cxn modelId="{7712563E-F01B-45E9-96D2-1FB6D71AAFB5}" type="presParOf" srcId="{77440F66-BCD0-442B-8251-683EFF1DEDA1}" destId="{9BC84C37-B1B3-499E-948E-2769C8F5D686}" srcOrd="2" destOrd="0" presId="urn:microsoft.com/office/officeart/2018/2/layout/IconVerticalSolidList"/>
    <dgm:cxn modelId="{49AD9845-E233-41B8-B773-8AFBBD718485}" type="presParOf" srcId="{77440F66-BCD0-442B-8251-683EFF1DEDA1}" destId="{E4B30D3D-70ED-44A5-B712-1B25654A584F}" srcOrd="3" destOrd="0" presId="urn:microsoft.com/office/officeart/2018/2/layout/IconVerticalSolidList"/>
    <dgm:cxn modelId="{37DBB59B-DD3B-4521-B477-47D242F41828}" type="presParOf" srcId="{8E338EB4-8F52-4696-92A0-3743680B442F}" destId="{89E1009E-1CDE-46F1-9F73-439A3F4F6D95}" srcOrd="1" destOrd="0" presId="urn:microsoft.com/office/officeart/2018/2/layout/IconVerticalSolidList"/>
    <dgm:cxn modelId="{26163C50-2BEA-447E-A680-30283B351B33}" type="presParOf" srcId="{8E338EB4-8F52-4696-92A0-3743680B442F}" destId="{45068BD2-E3A8-4CFA-8DD1-1730C60D5629}" srcOrd="2" destOrd="0" presId="urn:microsoft.com/office/officeart/2018/2/layout/IconVerticalSolidList"/>
    <dgm:cxn modelId="{0C97AE72-0C63-4E27-9DC4-87548133925D}" type="presParOf" srcId="{45068BD2-E3A8-4CFA-8DD1-1730C60D5629}" destId="{7B11BAF7-E876-4CC2-B1A2-889AAEE5E0E0}" srcOrd="0" destOrd="0" presId="urn:microsoft.com/office/officeart/2018/2/layout/IconVerticalSolidList"/>
    <dgm:cxn modelId="{EFD26FD2-39F6-431E-9942-11E24C6E4437}" type="presParOf" srcId="{45068BD2-E3A8-4CFA-8DD1-1730C60D5629}" destId="{944B6498-39FB-4859-B4C4-6B2AA80AADD4}" srcOrd="1" destOrd="0" presId="urn:microsoft.com/office/officeart/2018/2/layout/IconVerticalSolidList"/>
    <dgm:cxn modelId="{94B5FA88-8F79-4FCB-BA65-982939B9D40C}" type="presParOf" srcId="{45068BD2-E3A8-4CFA-8DD1-1730C60D5629}" destId="{3CA9BBE0-FB7D-4191-8911-4410C6564573}" srcOrd="2" destOrd="0" presId="urn:microsoft.com/office/officeart/2018/2/layout/IconVerticalSolidList"/>
    <dgm:cxn modelId="{8ACF2DC8-B72A-4097-B38A-C040CE544DC9}" type="presParOf" srcId="{45068BD2-E3A8-4CFA-8DD1-1730C60D5629}" destId="{279505EC-A2CC-467F-946B-D29B7FB3E2DC}" srcOrd="3" destOrd="0" presId="urn:microsoft.com/office/officeart/2018/2/layout/IconVerticalSolidList"/>
    <dgm:cxn modelId="{9BB6069F-1F85-4209-9281-AC0C57950CA7}" type="presParOf" srcId="{45068BD2-E3A8-4CFA-8DD1-1730C60D5629}" destId="{66EE0B60-4D45-4386-BA76-0E49E5A69773}"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85AFBA3-101A-4101-B8B2-5B447E081A8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06D78CC2-0E75-4143-B4AD-7B12911BEC48}">
      <dgm:prSet/>
      <dgm:spPr/>
      <dgm:t>
        <a:bodyPr/>
        <a:lstStyle/>
        <a:p>
          <a:r>
            <a:rPr lang="en-CA"/>
            <a:t>Sanchez </a:t>
          </a:r>
          <a:r>
            <a:rPr lang="en-CA" i="1"/>
            <a:t>et al.</a:t>
          </a:r>
          <a:r>
            <a:rPr lang="en-CA"/>
            <a:t> (2013) stated that music can increase positive affect and strongly influence an individual’s intention to exercise.</a:t>
          </a:r>
          <a:endParaRPr lang="en-US"/>
        </a:p>
      </dgm:t>
    </dgm:pt>
    <dgm:pt modelId="{32FAAC5B-4CE4-440D-BBAE-5473AF1268ED}" type="parTrans" cxnId="{DA2EE18F-52AC-4A18-B56A-9B02BE95BC3A}">
      <dgm:prSet/>
      <dgm:spPr/>
      <dgm:t>
        <a:bodyPr/>
        <a:lstStyle/>
        <a:p>
          <a:endParaRPr lang="en-US"/>
        </a:p>
      </dgm:t>
    </dgm:pt>
    <dgm:pt modelId="{38C1FC8A-45DA-4DAB-B544-DDBCFF06FE0C}" type="sibTrans" cxnId="{DA2EE18F-52AC-4A18-B56A-9B02BE95BC3A}">
      <dgm:prSet/>
      <dgm:spPr/>
      <dgm:t>
        <a:bodyPr/>
        <a:lstStyle/>
        <a:p>
          <a:endParaRPr lang="en-US"/>
        </a:p>
      </dgm:t>
    </dgm:pt>
    <dgm:pt modelId="{5C766C87-F276-4A1C-802E-E63D8C69CFFA}">
      <dgm:prSet/>
      <dgm:spPr/>
      <dgm:t>
        <a:bodyPr/>
        <a:lstStyle/>
        <a:p>
          <a:r>
            <a:rPr lang="en-CA"/>
            <a:t>A qualitative study of Swedish athletes by Laukka and Quick (2011) reported that athletes experienced mainly positive emotional effects such as confidence, relaxation and happiness when utilising music in sports. </a:t>
          </a:r>
          <a:endParaRPr lang="en-US"/>
        </a:p>
      </dgm:t>
    </dgm:pt>
    <dgm:pt modelId="{784706A8-2FE0-41EC-BD4F-D2F3347A88E3}" type="parTrans" cxnId="{E1D8F578-ACDB-494B-BB12-EB089553F71A}">
      <dgm:prSet/>
      <dgm:spPr/>
      <dgm:t>
        <a:bodyPr/>
        <a:lstStyle/>
        <a:p>
          <a:endParaRPr lang="en-US"/>
        </a:p>
      </dgm:t>
    </dgm:pt>
    <dgm:pt modelId="{F1163AC6-9D14-460E-AE11-3C8DE74B5E20}" type="sibTrans" cxnId="{E1D8F578-ACDB-494B-BB12-EB089553F71A}">
      <dgm:prSet/>
      <dgm:spPr/>
      <dgm:t>
        <a:bodyPr/>
        <a:lstStyle/>
        <a:p>
          <a:endParaRPr lang="en-US"/>
        </a:p>
      </dgm:t>
    </dgm:pt>
    <dgm:pt modelId="{2EFEED1A-87AA-4363-B9FB-4C84D1433A69}">
      <dgm:prSet/>
      <dgm:spPr/>
      <dgm:t>
        <a:bodyPr/>
        <a:lstStyle/>
        <a:p>
          <a:r>
            <a:rPr lang="en-CA"/>
            <a:t>Madison, Paulin and Aasa (2013) found music in exercise could be recommended to sedentary individuals as it was seen to:</a:t>
          </a:r>
          <a:endParaRPr lang="en-US"/>
        </a:p>
      </dgm:t>
    </dgm:pt>
    <dgm:pt modelId="{8A62DD1D-3094-4FB4-8DB5-810B24CFCFC1}" type="parTrans" cxnId="{E66D118A-E15C-4B49-B3A3-3C669D23EA6F}">
      <dgm:prSet/>
      <dgm:spPr/>
      <dgm:t>
        <a:bodyPr/>
        <a:lstStyle/>
        <a:p>
          <a:endParaRPr lang="en-US"/>
        </a:p>
      </dgm:t>
    </dgm:pt>
    <dgm:pt modelId="{F09875AE-8C67-47A3-8BFD-522A88777C7B}" type="sibTrans" cxnId="{E66D118A-E15C-4B49-B3A3-3C669D23EA6F}">
      <dgm:prSet/>
      <dgm:spPr/>
      <dgm:t>
        <a:bodyPr/>
        <a:lstStyle/>
        <a:p>
          <a:endParaRPr lang="en-US"/>
        </a:p>
      </dgm:t>
    </dgm:pt>
    <dgm:pt modelId="{25411C44-157F-4BF3-A29F-F597F576EBA8}">
      <dgm:prSet/>
      <dgm:spPr/>
      <dgm:t>
        <a:bodyPr/>
        <a:lstStyle/>
        <a:p>
          <a:r>
            <a:rPr lang="en-CA"/>
            <a:t>decrease blood pressure, </a:t>
          </a:r>
          <a:endParaRPr lang="en-US"/>
        </a:p>
      </dgm:t>
    </dgm:pt>
    <dgm:pt modelId="{F78C32A1-72E9-4E46-951F-150094484950}" type="parTrans" cxnId="{EFE59899-50E6-4C70-A7E7-859A6CC29541}">
      <dgm:prSet/>
      <dgm:spPr/>
      <dgm:t>
        <a:bodyPr/>
        <a:lstStyle/>
        <a:p>
          <a:endParaRPr lang="en-US"/>
        </a:p>
      </dgm:t>
    </dgm:pt>
    <dgm:pt modelId="{8CA53E6E-A0E6-4972-87DF-72E6E352BFCD}" type="sibTrans" cxnId="{EFE59899-50E6-4C70-A7E7-859A6CC29541}">
      <dgm:prSet/>
      <dgm:spPr/>
      <dgm:t>
        <a:bodyPr/>
        <a:lstStyle/>
        <a:p>
          <a:endParaRPr lang="en-US"/>
        </a:p>
      </dgm:t>
    </dgm:pt>
    <dgm:pt modelId="{7FB9B695-CE4C-4F74-9E0F-95A97F9E1900}">
      <dgm:prSet/>
      <dgm:spPr/>
      <dgm:t>
        <a:bodyPr/>
        <a:lstStyle/>
        <a:p>
          <a:r>
            <a:rPr lang="en-CA"/>
            <a:t>increase cardiovascular ability </a:t>
          </a:r>
          <a:endParaRPr lang="en-US"/>
        </a:p>
      </dgm:t>
    </dgm:pt>
    <dgm:pt modelId="{0793880A-770E-4D8A-97F7-D62A5D682D23}" type="parTrans" cxnId="{175A634F-6D2C-48C6-84FF-3A9F10DBA9EF}">
      <dgm:prSet/>
      <dgm:spPr/>
      <dgm:t>
        <a:bodyPr/>
        <a:lstStyle/>
        <a:p>
          <a:endParaRPr lang="en-US"/>
        </a:p>
      </dgm:t>
    </dgm:pt>
    <dgm:pt modelId="{4779A263-7B40-4F2E-9ECF-ABF56AC89A72}" type="sibTrans" cxnId="{175A634F-6D2C-48C6-84FF-3A9F10DBA9EF}">
      <dgm:prSet/>
      <dgm:spPr/>
      <dgm:t>
        <a:bodyPr/>
        <a:lstStyle/>
        <a:p>
          <a:endParaRPr lang="en-US"/>
        </a:p>
      </dgm:t>
    </dgm:pt>
    <dgm:pt modelId="{B4D2DB32-66EB-41F7-A79A-D99C9F47004A}">
      <dgm:prSet/>
      <dgm:spPr/>
      <dgm:t>
        <a:bodyPr/>
        <a:lstStyle/>
        <a:p>
          <a:r>
            <a:rPr lang="en-CA"/>
            <a:t>provide motivation to engage in further exercise</a:t>
          </a:r>
          <a:endParaRPr lang="en-US"/>
        </a:p>
      </dgm:t>
    </dgm:pt>
    <dgm:pt modelId="{65F56A2F-2558-40CB-8BA0-78CD4D64E40B}" type="parTrans" cxnId="{C28337C3-D052-49AD-B90A-C98857C78573}">
      <dgm:prSet/>
      <dgm:spPr/>
      <dgm:t>
        <a:bodyPr/>
        <a:lstStyle/>
        <a:p>
          <a:endParaRPr lang="en-US"/>
        </a:p>
      </dgm:t>
    </dgm:pt>
    <dgm:pt modelId="{2C665E33-67F1-4777-B113-7D8B839240F7}" type="sibTrans" cxnId="{C28337C3-D052-49AD-B90A-C98857C78573}">
      <dgm:prSet/>
      <dgm:spPr/>
      <dgm:t>
        <a:bodyPr/>
        <a:lstStyle/>
        <a:p>
          <a:endParaRPr lang="en-US"/>
        </a:p>
      </dgm:t>
    </dgm:pt>
    <dgm:pt modelId="{2725F0FE-69ED-43F0-8ED7-45CC744FBC6B}" type="pres">
      <dgm:prSet presAssocID="{885AFBA3-101A-4101-B8B2-5B447E081A89}" presName="root" presStyleCnt="0">
        <dgm:presLayoutVars>
          <dgm:dir/>
          <dgm:resizeHandles val="exact"/>
        </dgm:presLayoutVars>
      </dgm:prSet>
      <dgm:spPr/>
    </dgm:pt>
    <dgm:pt modelId="{89DDC69B-FC3E-409E-B810-A17E7DBE53D6}" type="pres">
      <dgm:prSet presAssocID="{06D78CC2-0E75-4143-B4AD-7B12911BEC48}" presName="compNode" presStyleCnt="0"/>
      <dgm:spPr/>
    </dgm:pt>
    <dgm:pt modelId="{04EF5962-6097-461E-AEE5-4BB325D7F2B6}" type="pres">
      <dgm:prSet presAssocID="{06D78CC2-0E75-4143-B4AD-7B12911BEC48}" presName="bgRect" presStyleLbl="bgShp" presStyleIdx="0" presStyleCnt="3"/>
      <dgm:spPr/>
    </dgm:pt>
    <dgm:pt modelId="{3F7148EF-4D82-4EC5-BA09-34EDC4140623}" type="pres">
      <dgm:prSet presAssocID="{06D78CC2-0E75-4143-B4AD-7B12911BEC4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reble clef"/>
        </a:ext>
      </dgm:extLst>
    </dgm:pt>
    <dgm:pt modelId="{C312EBCF-558C-4080-AC73-F3EBEDFF1F63}" type="pres">
      <dgm:prSet presAssocID="{06D78CC2-0E75-4143-B4AD-7B12911BEC48}" presName="spaceRect" presStyleCnt="0"/>
      <dgm:spPr/>
    </dgm:pt>
    <dgm:pt modelId="{E08D0EDA-1897-46EF-82DD-AF8ABA9ABDDD}" type="pres">
      <dgm:prSet presAssocID="{06D78CC2-0E75-4143-B4AD-7B12911BEC48}" presName="parTx" presStyleLbl="revTx" presStyleIdx="0" presStyleCnt="4">
        <dgm:presLayoutVars>
          <dgm:chMax val="0"/>
          <dgm:chPref val="0"/>
        </dgm:presLayoutVars>
      </dgm:prSet>
      <dgm:spPr/>
    </dgm:pt>
    <dgm:pt modelId="{5D9D3D88-F7B5-4C72-BC20-76F9D4921F22}" type="pres">
      <dgm:prSet presAssocID="{38C1FC8A-45DA-4DAB-B544-DDBCFF06FE0C}" presName="sibTrans" presStyleCnt="0"/>
      <dgm:spPr/>
    </dgm:pt>
    <dgm:pt modelId="{5BBBE276-6C12-4D69-BB0D-30A6AB7008AF}" type="pres">
      <dgm:prSet presAssocID="{5C766C87-F276-4A1C-802E-E63D8C69CFFA}" presName="compNode" presStyleCnt="0"/>
      <dgm:spPr/>
    </dgm:pt>
    <dgm:pt modelId="{7F5510C0-9D2A-4205-88BF-68848EF154D1}" type="pres">
      <dgm:prSet presAssocID="{5C766C87-F276-4A1C-802E-E63D8C69CFFA}" presName="bgRect" presStyleLbl="bgShp" presStyleIdx="1" presStyleCnt="3"/>
      <dgm:spPr/>
    </dgm:pt>
    <dgm:pt modelId="{CA1339DD-944D-4595-B416-ACA5C0463603}" type="pres">
      <dgm:prSet presAssocID="{5C766C87-F276-4A1C-802E-E63D8C69CFF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port Balls"/>
        </a:ext>
      </dgm:extLst>
    </dgm:pt>
    <dgm:pt modelId="{908DF0F9-2125-4660-901D-E9C07BF2D603}" type="pres">
      <dgm:prSet presAssocID="{5C766C87-F276-4A1C-802E-E63D8C69CFFA}" presName="spaceRect" presStyleCnt="0"/>
      <dgm:spPr/>
    </dgm:pt>
    <dgm:pt modelId="{B6586BC7-4F07-47D7-B729-DB11594ED58C}" type="pres">
      <dgm:prSet presAssocID="{5C766C87-F276-4A1C-802E-E63D8C69CFFA}" presName="parTx" presStyleLbl="revTx" presStyleIdx="1" presStyleCnt="4">
        <dgm:presLayoutVars>
          <dgm:chMax val="0"/>
          <dgm:chPref val="0"/>
        </dgm:presLayoutVars>
      </dgm:prSet>
      <dgm:spPr/>
    </dgm:pt>
    <dgm:pt modelId="{C3B1B081-D622-4301-AC2F-0F8A7923CFFA}" type="pres">
      <dgm:prSet presAssocID="{F1163AC6-9D14-460E-AE11-3C8DE74B5E20}" presName="sibTrans" presStyleCnt="0"/>
      <dgm:spPr/>
    </dgm:pt>
    <dgm:pt modelId="{A9DE391F-DF48-441A-B355-6C77E04E8DF4}" type="pres">
      <dgm:prSet presAssocID="{2EFEED1A-87AA-4363-B9FB-4C84D1433A69}" presName="compNode" presStyleCnt="0"/>
      <dgm:spPr/>
    </dgm:pt>
    <dgm:pt modelId="{8E24A37C-60D6-4EA0-BFB3-55246F818F94}" type="pres">
      <dgm:prSet presAssocID="{2EFEED1A-87AA-4363-B9FB-4C84D1433A69}" presName="bgRect" presStyleLbl="bgShp" presStyleIdx="2" presStyleCnt="3"/>
      <dgm:spPr/>
    </dgm:pt>
    <dgm:pt modelId="{D232CD1D-0C46-47C4-AEA6-8E251F631671}" type="pres">
      <dgm:prSet presAssocID="{2EFEED1A-87AA-4363-B9FB-4C84D1433A6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rum Set"/>
        </a:ext>
      </dgm:extLst>
    </dgm:pt>
    <dgm:pt modelId="{ED67894D-4A75-4729-81A1-8832742E93B6}" type="pres">
      <dgm:prSet presAssocID="{2EFEED1A-87AA-4363-B9FB-4C84D1433A69}" presName="spaceRect" presStyleCnt="0"/>
      <dgm:spPr/>
    </dgm:pt>
    <dgm:pt modelId="{13DF0964-DF4B-4630-9585-C05859507F77}" type="pres">
      <dgm:prSet presAssocID="{2EFEED1A-87AA-4363-B9FB-4C84D1433A69}" presName="parTx" presStyleLbl="revTx" presStyleIdx="2" presStyleCnt="4">
        <dgm:presLayoutVars>
          <dgm:chMax val="0"/>
          <dgm:chPref val="0"/>
        </dgm:presLayoutVars>
      </dgm:prSet>
      <dgm:spPr/>
    </dgm:pt>
    <dgm:pt modelId="{4CE4B1F9-CCED-4A00-98A6-352EDD8B881B}" type="pres">
      <dgm:prSet presAssocID="{2EFEED1A-87AA-4363-B9FB-4C84D1433A69}" presName="desTx" presStyleLbl="revTx" presStyleIdx="3" presStyleCnt="4">
        <dgm:presLayoutVars/>
      </dgm:prSet>
      <dgm:spPr/>
    </dgm:pt>
  </dgm:ptLst>
  <dgm:cxnLst>
    <dgm:cxn modelId="{8BCA1A2B-A68F-4C33-971A-30D997341FFA}" type="presOf" srcId="{B4D2DB32-66EB-41F7-A79A-D99C9F47004A}" destId="{4CE4B1F9-CCED-4A00-98A6-352EDD8B881B}" srcOrd="0" destOrd="2" presId="urn:microsoft.com/office/officeart/2018/2/layout/IconVerticalSolidList"/>
    <dgm:cxn modelId="{175A634F-6D2C-48C6-84FF-3A9F10DBA9EF}" srcId="{2EFEED1A-87AA-4363-B9FB-4C84D1433A69}" destId="{7FB9B695-CE4C-4F74-9E0F-95A97F9E1900}" srcOrd="1" destOrd="0" parTransId="{0793880A-770E-4D8A-97F7-D62A5D682D23}" sibTransId="{4779A263-7B40-4F2E-9ECF-ABF56AC89A72}"/>
    <dgm:cxn modelId="{C15FA456-4E6B-4D93-B74B-CE65C15DC2FD}" type="presOf" srcId="{885AFBA3-101A-4101-B8B2-5B447E081A89}" destId="{2725F0FE-69ED-43F0-8ED7-45CC744FBC6B}" srcOrd="0" destOrd="0" presId="urn:microsoft.com/office/officeart/2018/2/layout/IconVerticalSolidList"/>
    <dgm:cxn modelId="{E1D8F578-ACDB-494B-BB12-EB089553F71A}" srcId="{885AFBA3-101A-4101-B8B2-5B447E081A89}" destId="{5C766C87-F276-4A1C-802E-E63D8C69CFFA}" srcOrd="1" destOrd="0" parTransId="{784706A8-2FE0-41EC-BD4F-D2F3347A88E3}" sibTransId="{F1163AC6-9D14-460E-AE11-3C8DE74B5E20}"/>
    <dgm:cxn modelId="{E66D118A-E15C-4B49-B3A3-3C669D23EA6F}" srcId="{885AFBA3-101A-4101-B8B2-5B447E081A89}" destId="{2EFEED1A-87AA-4363-B9FB-4C84D1433A69}" srcOrd="2" destOrd="0" parTransId="{8A62DD1D-3094-4FB4-8DB5-810B24CFCFC1}" sibTransId="{F09875AE-8C67-47A3-8BFD-522A88777C7B}"/>
    <dgm:cxn modelId="{DA2EE18F-52AC-4A18-B56A-9B02BE95BC3A}" srcId="{885AFBA3-101A-4101-B8B2-5B447E081A89}" destId="{06D78CC2-0E75-4143-B4AD-7B12911BEC48}" srcOrd="0" destOrd="0" parTransId="{32FAAC5B-4CE4-440D-BBAE-5473AF1268ED}" sibTransId="{38C1FC8A-45DA-4DAB-B544-DDBCFF06FE0C}"/>
    <dgm:cxn modelId="{0C1D0E99-AF48-461A-B498-0E9C939B88B0}" type="presOf" srcId="{25411C44-157F-4BF3-A29F-F597F576EBA8}" destId="{4CE4B1F9-CCED-4A00-98A6-352EDD8B881B}" srcOrd="0" destOrd="0" presId="urn:microsoft.com/office/officeart/2018/2/layout/IconVerticalSolidList"/>
    <dgm:cxn modelId="{EFE59899-50E6-4C70-A7E7-859A6CC29541}" srcId="{2EFEED1A-87AA-4363-B9FB-4C84D1433A69}" destId="{25411C44-157F-4BF3-A29F-F597F576EBA8}" srcOrd="0" destOrd="0" parTransId="{F78C32A1-72E9-4E46-951F-150094484950}" sibTransId="{8CA53E6E-A0E6-4972-87DF-72E6E352BFCD}"/>
    <dgm:cxn modelId="{3F1488AF-6E63-4F40-91BC-21F379D650D8}" type="presOf" srcId="{7FB9B695-CE4C-4F74-9E0F-95A97F9E1900}" destId="{4CE4B1F9-CCED-4A00-98A6-352EDD8B881B}" srcOrd="0" destOrd="1" presId="urn:microsoft.com/office/officeart/2018/2/layout/IconVerticalSolidList"/>
    <dgm:cxn modelId="{A2A4ECBC-078F-4179-A82E-D81A51961420}" type="presOf" srcId="{2EFEED1A-87AA-4363-B9FB-4C84D1433A69}" destId="{13DF0964-DF4B-4630-9585-C05859507F77}" srcOrd="0" destOrd="0" presId="urn:microsoft.com/office/officeart/2018/2/layout/IconVerticalSolidList"/>
    <dgm:cxn modelId="{C28337C3-D052-49AD-B90A-C98857C78573}" srcId="{2EFEED1A-87AA-4363-B9FB-4C84D1433A69}" destId="{B4D2DB32-66EB-41F7-A79A-D99C9F47004A}" srcOrd="2" destOrd="0" parTransId="{65F56A2F-2558-40CB-8BA0-78CD4D64E40B}" sibTransId="{2C665E33-67F1-4777-B113-7D8B839240F7}"/>
    <dgm:cxn modelId="{6B3D4ADC-58DD-419F-9D84-3BDC7CA3E7B0}" type="presOf" srcId="{5C766C87-F276-4A1C-802E-E63D8C69CFFA}" destId="{B6586BC7-4F07-47D7-B729-DB11594ED58C}" srcOrd="0" destOrd="0" presId="urn:microsoft.com/office/officeart/2018/2/layout/IconVerticalSolidList"/>
    <dgm:cxn modelId="{E827C7ED-215D-43C1-A17A-26B538127B44}" type="presOf" srcId="{06D78CC2-0E75-4143-B4AD-7B12911BEC48}" destId="{E08D0EDA-1897-46EF-82DD-AF8ABA9ABDDD}" srcOrd="0" destOrd="0" presId="urn:microsoft.com/office/officeart/2018/2/layout/IconVerticalSolidList"/>
    <dgm:cxn modelId="{E69AF1CE-94EA-41FF-9221-F15523988B44}" type="presParOf" srcId="{2725F0FE-69ED-43F0-8ED7-45CC744FBC6B}" destId="{89DDC69B-FC3E-409E-B810-A17E7DBE53D6}" srcOrd="0" destOrd="0" presId="urn:microsoft.com/office/officeart/2018/2/layout/IconVerticalSolidList"/>
    <dgm:cxn modelId="{48AC660F-A857-4C06-9A6D-94F03643FF23}" type="presParOf" srcId="{89DDC69B-FC3E-409E-B810-A17E7DBE53D6}" destId="{04EF5962-6097-461E-AEE5-4BB325D7F2B6}" srcOrd="0" destOrd="0" presId="urn:microsoft.com/office/officeart/2018/2/layout/IconVerticalSolidList"/>
    <dgm:cxn modelId="{6395FFCF-D08A-45BF-BEAD-4A0108539F59}" type="presParOf" srcId="{89DDC69B-FC3E-409E-B810-A17E7DBE53D6}" destId="{3F7148EF-4D82-4EC5-BA09-34EDC4140623}" srcOrd="1" destOrd="0" presId="urn:microsoft.com/office/officeart/2018/2/layout/IconVerticalSolidList"/>
    <dgm:cxn modelId="{60ECAD69-07A2-41C3-897B-A601FE636D08}" type="presParOf" srcId="{89DDC69B-FC3E-409E-B810-A17E7DBE53D6}" destId="{C312EBCF-558C-4080-AC73-F3EBEDFF1F63}" srcOrd="2" destOrd="0" presId="urn:microsoft.com/office/officeart/2018/2/layout/IconVerticalSolidList"/>
    <dgm:cxn modelId="{24E1F2D0-E4F0-42A5-9209-3A8CB6D1C49C}" type="presParOf" srcId="{89DDC69B-FC3E-409E-B810-A17E7DBE53D6}" destId="{E08D0EDA-1897-46EF-82DD-AF8ABA9ABDDD}" srcOrd="3" destOrd="0" presId="urn:microsoft.com/office/officeart/2018/2/layout/IconVerticalSolidList"/>
    <dgm:cxn modelId="{A57BE041-A1D3-40D0-AFB3-EDC04AF44598}" type="presParOf" srcId="{2725F0FE-69ED-43F0-8ED7-45CC744FBC6B}" destId="{5D9D3D88-F7B5-4C72-BC20-76F9D4921F22}" srcOrd="1" destOrd="0" presId="urn:microsoft.com/office/officeart/2018/2/layout/IconVerticalSolidList"/>
    <dgm:cxn modelId="{7AE045DE-B620-4359-9ABC-B49B81779C60}" type="presParOf" srcId="{2725F0FE-69ED-43F0-8ED7-45CC744FBC6B}" destId="{5BBBE276-6C12-4D69-BB0D-30A6AB7008AF}" srcOrd="2" destOrd="0" presId="urn:microsoft.com/office/officeart/2018/2/layout/IconVerticalSolidList"/>
    <dgm:cxn modelId="{0FF3E7FA-71C0-4096-86F1-D7531BFEDDB1}" type="presParOf" srcId="{5BBBE276-6C12-4D69-BB0D-30A6AB7008AF}" destId="{7F5510C0-9D2A-4205-88BF-68848EF154D1}" srcOrd="0" destOrd="0" presId="urn:microsoft.com/office/officeart/2018/2/layout/IconVerticalSolidList"/>
    <dgm:cxn modelId="{E0B62467-FB01-493A-8A8E-A30888B661C6}" type="presParOf" srcId="{5BBBE276-6C12-4D69-BB0D-30A6AB7008AF}" destId="{CA1339DD-944D-4595-B416-ACA5C0463603}" srcOrd="1" destOrd="0" presId="urn:microsoft.com/office/officeart/2018/2/layout/IconVerticalSolidList"/>
    <dgm:cxn modelId="{408E348F-3CB8-4485-AC51-AFFF023C3B40}" type="presParOf" srcId="{5BBBE276-6C12-4D69-BB0D-30A6AB7008AF}" destId="{908DF0F9-2125-4660-901D-E9C07BF2D603}" srcOrd="2" destOrd="0" presId="urn:microsoft.com/office/officeart/2018/2/layout/IconVerticalSolidList"/>
    <dgm:cxn modelId="{A9727E0E-F7CD-4C17-91EE-995340504599}" type="presParOf" srcId="{5BBBE276-6C12-4D69-BB0D-30A6AB7008AF}" destId="{B6586BC7-4F07-47D7-B729-DB11594ED58C}" srcOrd="3" destOrd="0" presId="urn:microsoft.com/office/officeart/2018/2/layout/IconVerticalSolidList"/>
    <dgm:cxn modelId="{B12CE3E4-8D17-4D38-A596-98DEDE6853FE}" type="presParOf" srcId="{2725F0FE-69ED-43F0-8ED7-45CC744FBC6B}" destId="{C3B1B081-D622-4301-AC2F-0F8A7923CFFA}" srcOrd="3" destOrd="0" presId="urn:microsoft.com/office/officeart/2018/2/layout/IconVerticalSolidList"/>
    <dgm:cxn modelId="{00FE1E75-53B2-431E-967C-2C373D4582EA}" type="presParOf" srcId="{2725F0FE-69ED-43F0-8ED7-45CC744FBC6B}" destId="{A9DE391F-DF48-441A-B355-6C77E04E8DF4}" srcOrd="4" destOrd="0" presId="urn:microsoft.com/office/officeart/2018/2/layout/IconVerticalSolidList"/>
    <dgm:cxn modelId="{CBEDFA09-80E5-463D-B87B-F3D44EC3F51B}" type="presParOf" srcId="{A9DE391F-DF48-441A-B355-6C77E04E8DF4}" destId="{8E24A37C-60D6-4EA0-BFB3-55246F818F94}" srcOrd="0" destOrd="0" presId="urn:microsoft.com/office/officeart/2018/2/layout/IconVerticalSolidList"/>
    <dgm:cxn modelId="{AAFF9C9B-8857-4B6E-AEC8-AA6620585DCC}" type="presParOf" srcId="{A9DE391F-DF48-441A-B355-6C77E04E8DF4}" destId="{D232CD1D-0C46-47C4-AEA6-8E251F631671}" srcOrd="1" destOrd="0" presId="urn:microsoft.com/office/officeart/2018/2/layout/IconVerticalSolidList"/>
    <dgm:cxn modelId="{5C0B50AF-CB3D-4558-9666-F3805312C44D}" type="presParOf" srcId="{A9DE391F-DF48-441A-B355-6C77E04E8DF4}" destId="{ED67894D-4A75-4729-81A1-8832742E93B6}" srcOrd="2" destOrd="0" presId="urn:microsoft.com/office/officeart/2018/2/layout/IconVerticalSolidList"/>
    <dgm:cxn modelId="{E78F1312-681E-4EDF-B527-D12E858C898E}" type="presParOf" srcId="{A9DE391F-DF48-441A-B355-6C77E04E8DF4}" destId="{13DF0964-DF4B-4630-9585-C05859507F77}" srcOrd="3" destOrd="0" presId="urn:microsoft.com/office/officeart/2018/2/layout/IconVerticalSolidList"/>
    <dgm:cxn modelId="{335298C3-6444-4165-8E99-EA2CF6E13F26}" type="presParOf" srcId="{A9DE391F-DF48-441A-B355-6C77E04E8DF4}" destId="{4CE4B1F9-CCED-4A00-98A6-352EDD8B881B}"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855ED52-247F-43E9-A550-18519A2FD0D1}"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951D53B5-FDA2-4320-8B40-5B4ACDD6BB4A}">
      <dgm:prSet/>
      <dgm:spPr/>
      <dgm:t>
        <a:bodyPr/>
        <a:lstStyle/>
        <a:p>
          <a:pPr>
            <a:lnSpc>
              <a:spcPct val="100000"/>
            </a:lnSpc>
          </a:pPr>
          <a:r>
            <a:rPr lang="en-CA"/>
            <a:t>Listening to music while exercising in a sporting context would:</a:t>
          </a:r>
          <a:endParaRPr lang="en-US"/>
        </a:p>
      </dgm:t>
    </dgm:pt>
    <dgm:pt modelId="{234711BC-D5E9-4EFA-BB02-3680D7D42F25}" type="parTrans" cxnId="{CC969631-E317-4323-94ED-BF378A761220}">
      <dgm:prSet/>
      <dgm:spPr/>
      <dgm:t>
        <a:bodyPr/>
        <a:lstStyle/>
        <a:p>
          <a:endParaRPr lang="en-US"/>
        </a:p>
      </dgm:t>
    </dgm:pt>
    <dgm:pt modelId="{A09629F9-1483-4439-9A72-C4C27FBFAE05}" type="sibTrans" cxnId="{CC969631-E317-4323-94ED-BF378A761220}">
      <dgm:prSet/>
      <dgm:spPr/>
      <dgm:t>
        <a:bodyPr/>
        <a:lstStyle/>
        <a:p>
          <a:endParaRPr lang="en-US"/>
        </a:p>
      </dgm:t>
    </dgm:pt>
    <dgm:pt modelId="{C4D95BA4-CCCF-4CE1-8094-698AD55F087D}">
      <dgm:prSet/>
      <dgm:spPr/>
      <dgm:t>
        <a:bodyPr/>
        <a:lstStyle/>
        <a:p>
          <a:pPr>
            <a:lnSpc>
              <a:spcPct val="100000"/>
            </a:lnSpc>
          </a:pPr>
          <a:r>
            <a:rPr lang="en-CA"/>
            <a:t>(a) decrease negative mood and increase positive mood; </a:t>
          </a:r>
          <a:endParaRPr lang="en-US"/>
        </a:p>
      </dgm:t>
    </dgm:pt>
    <dgm:pt modelId="{DA4BCC3F-851C-48B2-858A-185CCE7B40A4}" type="parTrans" cxnId="{406AAF49-8A3E-4FB1-A515-24D15391C5A1}">
      <dgm:prSet/>
      <dgm:spPr/>
      <dgm:t>
        <a:bodyPr/>
        <a:lstStyle/>
        <a:p>
          <a:endParaRPr lang="en-US"/>
        </a:p>
      </dgm:t>
    </dgm:pt>
    <dgm:pt modelId="{0B36EECE-9520-42D9-80F1-542750984E4E}" type="sibTrans" cxnId="{406AAF49-8A3E-4FB1-A515-24D15391C5A1}">
      <dgm:prSet/>
      <dgm:spPr/>
      <dgm:t>
        <a:bodyPr/>
        <a:lstStyle/>
        <a:p>
          <a:endParaRPr lang="en-US"/>
        </a:p>
      </dgm:t>
    </dgm:pt>
    <dgm:pt modelId="{082261E6-089A-46CC-8F56-6A5718444491}">
      <dgm:prSet/>
      <dgm:spPr/>
      <dgm:t>
        <a:bodyPr/>
        <a:lstStyle/>
        <a:p>
          <a:pPr>
            <a:lnSpc>
              <a:spcPct val="100000"/>
            </a:lnSpc>
          </a:pPr>
          <a:r>
            <a:rPr lang="en-CA"/>
            <a:t>(b) relax and activate an athlete before an event; </a:t>
          </a:r>
          <a:endParaRPr lang="en-US"/>
        </a:p>
      </dgm:t>
    </dgm:pt>
    <dgm:pt modelId="{C30FF807-1EF7-4FE6-A383-BD65F9720E18}" type="parTrans" cxnId="{FBE60E58-26B1-4C40-8E6E-26DD150B03C3}">
      <dgm:prSet/>
      <dgm:spPr/>
      <dgm:t>
        <a:bodyPr/>
        <a:lstStyle/>
        <a:p>
          <a:endParaRPr lang="en-US"/>
        </a:p>
      </dgm:t>
    </dgm:pt>
    <dgm:pt modelId="{E90F07B9-F477-455E-AC38-59B99B959D4E}" type="sibTrans" cxnId="{FBE60E58-26B1-4C40-8E6E-26DD150B03C3}">
      <dgm:prSet/>
      <dgm:spPr/>
      <dgm:t>
        <a:bodyPr/>
        <a:lstStyle/>
        <a:p>
          <a:endParaRPr lang="en-US"/>
        </a:p>
      </dgm:t>
    </dgm:pt>
    <dgm:pt modelId="{80E9553A-AACA-4D5F-933E-37A17D52E61B}">
      <dgm:prSet/>
      <dgm:spPr/>
      <dgm:t>
        <a:bodyPr/>
        <a:lstStyle/>
        <a:p>
          <a:pPr>
            <a:lnSpc>
              <a:spcPct val="100000"/>
            </a:lnSpc>
          </a:pPr>
          <a:r>
            <a:rPr lang="en-CA"/>
            <a:t>(c) disconnect an individual from unpleasant and negative feelings such as fatigue and pain; </a:t>
          </a:r>
          <a:endParaRPr lang="en-US"/>
        </a:p>
      </dgm:t>
    </dgm:pt>
    <dgm:pt modelId="{024DB3E9-B26F-45CC-BD66-AE5F827678F9}" type="parTrans" cxnId="{AF8EEFB8-BDE5-4E2A-BEB1-03A590A5461A}">
      <dgm:prSet/>
      <dgm:spPr/>
      <dgm:t>
        <a:bodyPr/>
        <a:lstStyle/>
        <a:p>
          <a:endParaRPr lang="en-US"/>
        </a:p>
      </dgm:t>
    </dgm:pt>
    <dgm:pt modelId="{3E6DECEB-773C-4842-8F30-B733CC8389E6}" type="sibTrans" cxnId="{AF8EEFB8-BDE5-4E2A-BEB1-03A590A5461A}">
      <dgm:prSet/>
      <dgm:spPr/>
      <dgm:t>
        <a:bodyPr/>
        <a:lstStyle/>
        <a:p>
          <a:endParaRPr lang="en-US"/>
        </a:p>
      </dgm:t>
    </dgm:pt>
    <dgm:pt modelId="{0653EBF1-F68B-4F86-AD16-1F475D5591C5}" type="pres">
      <dgm:prSet presAssocID="{B855ED52-247F-43E9-A550-18519A2FD0D1}" presName="root" presStyleCnt="0">
        <dgm:presLayoutVars>
          <dgm:dir/>
          <dgm:resizeHandles val="exact"/>
        </dgm:presLayoutVars>
      </dgm:prSet>
      <dgm:spPr/>
    </dgm:pt>
    <dgm:pt modelId="{D63E4437-B6EC-49A9-87BC-5A41AA5074DB}" type="pres">
      <dgm:prSet presAssocID="{951D53B5-FDA2-4320-8B40-5B4ACDD6BB4A}" presName="compNode" presStyleCnt="0"/>
      <dgm:spPr/>
    </dgm:pt>
    <dgm:pt modelId="{9F7B456F-4DA4-4251-B5DA-153DB9824CEB}" type="pres">
      <dgm:prSet presAssocID="{951D53B5-FDA2-4320-8B40-5B4ACDD6BB4A}" presName="bgRect" presStyleLbl="bgShp" presStyleIdx="0" presStyleCnt="4"/>
      <dgm:spPr/>
    </dgm:pt>
    <dgm:pt modelId="{DD246427-5797-4D86-8338-905CB625CC75}" type="pres">
      <dgm:prSet presAssocID="{951D53B5-FDA2-4320-8B40-5B4ACDD6BB4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usic"/>
        </a:ext>
      </dgm:extLst>
    </dgm:pt>
    <dgm:pt modelId="{FF03A365-A614-4FE2-961D-CE0637B45651}" type="pres">
      <dgm:prSet presAssocID="{951D53B5-FDA2-4320-8B40-5B4ACDD6BB4A}" presName="spaceRect" presStyleCnt="0"/>
      <dgm:spPr/>
    </dgm:pt>
    <dgm:pt modelId="{07531611-4017-42BC-A1B6-4D6B95D3BD89}" type="pres">
      <dgm:prSet presAssocID="{951D53B5-FDA2-4320-8B40-5B4ACDD6BB4A}" presName="parTx" presStyleLbl="revTx" presStyleIdx="0" presStyleCnt="4">
        <dgm:presLayoutVars>
          <dgm:chMax val="0"/>
          <dgm:chPref val="0"/>
        </dgm:presLayoutVars>
      </dgm:prSet>
      <dgm:spPr/>
    </dgm:pt>
    <dgm:pt modelId="{2E5E7E50-03CF-4A1B-8F75-C961A05300BF}" type="pres">
      <dgm:prSet presAssocID="{A09629F9-1483-4439-9A72-C4C27FBFAE05}" presName="sibTrans" presStyleCnt="0"/>
      <dgm:spPr/>
    </dgm:pt>
    <dgm:pt modelId="{3132A886-2CE3-41B8-8145-4E46E6F32DF3}" type="pres">
      <dgm:prSet presAssocID="{C4D95BA4-CCCF-4CE1-8094-698AD55F087D}" presName="compNode" presStyleCnt="0"/>
      <dgm:spPr/>
    </dgm:pt>
    <dgm:pt modelId="{4B928D7F-EE29-4CA8-87A1-690DC476EC55}" type="pres">
      <dgm:prSet presAssocID="{C4D95BA4-CCCF-4CE1-8094-698AD55F087D}" presName="bgRect" presStyleLbl="bgShp" presStyleIdx="1" presStyleCnt="4"/>
      <dgm:spPr/>
    </dgm:pt>
    <dgm:pt modelId="{8054C87A-E32D-41BD-B4D6-7EF4118128DC}" type="pres">
      <dgm:prSet presAssocID="{C4D95BA4-CCCF-4CE1-8094-698AD55F087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wnward trend"/>
        </a:ext>
      </dgm:extLst>
    </dgm:pt>
    <dgm:pt modelId="{026B4302-2A10-40DF-AB0D-C960B324A3A0}" type="pres">
      <dgm:prSet presAssocID="{C4D95BA4-CCCF-4CE1-8094-698AD55F087D}" presName="spaceRect" presStyleCnt="0"/>
      <dgm:spPr/>
    </dgm:pt>
    <dgm:pt modelId="{69C2710F-3C21-48F1-B71D-D3D3B577A2A7}" type="pres">
      <dgm:prSet presAssocID="{C4D95BA4-CCCF-4CE1-8094-698AD55F087D}" presName="parTx" presStyleLbl="revTx" presStyleIdx="1" presStyleCnt="4">
        <dgm:presLayoutVars>
          <dgm:chMax val="0"/>
          <dgm:chPref val="0"/>
        </dgm:presLayoutVars>
      </dgm:prSet>
      <dgm:spPr/>
    </dgm:pt>
    <dgm:pt modelId="{8095968E-0BE9-4780-94BF-1EDF2BE841F9}" type="pres">
      <dgm:prSet presAssocID="{0B36EECE-9520-42D9-80F1-542750984E4E}" presName="sibTrans" presStyleCnt="0"/>
      <dgm:spPr/>
    </dgm:pt>
    <dgm:pt modelId="{F60B57F9-08C5-4344-87AC-6392B445E2ED}" type="pres">
      <dgm:prSet presAssocID="{082261E6-089A-46CC-8F56-6A5718444491}" presName="compNode" presStyleCnt="0"/>
      <dgm:spPr/>
    </dgm:pt>
    <dgm:pt modelId="{EE501CC9-6079-4B49-B0EF-E1FA9393E09C}" type="pres">
      <dgm:prSet presAssocID="{082261E6-089A-46CC-8F56-6A5718444491}" presName="bgRect" presStyleLbl="bgShp" presStyleIdx="2" presStyleCnt="4"/>
      <dgm:spPr/>
    </dgm:pt>
    <dgm:pt modelId="{65A57555-1623-4395-8E08-FB4840441D9B}" type="pres">
      <dgm:prSet presAssocID="{082261E6-089A-46CC-8F56-6A571844449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ymnast - Floor Routine"/>
        </a:ext>
      </dgm:extLst>
    </dgm:pt>
    <dgm:pt modelId="{AC58DC6F-3F33-40FE-B193-0696C3837D53}" type="pres">
      <dgm:prSet presAssocID="{082261E6-089A-46CC-8F56-6A5718444491}" presName="spaceRect" presStyleCnt="0"/>
      <dgm:spPr/>
    </dgm:pt>
    <dgm:pt modelId="{5A9D9251-373E-4DE0-AE97-EAF704863CCD}" type="pres">
      <dgm:prSet presAssocID="{082261E6-089A-46CC-8F56-6A5718444491}" presName="parTx" presStyleLbl="revTx" presStyleIdx="2" presStyleCnt="4">
        <dgm:presLayoutVars>
          <dgm:chMax val="0"/>
          <dgm:chPref val="0"/>
        </dgm:presLayoutVars>
      </dgm:prSet>
      <dgm:spPr/>
    </dgm:pt>
    <dgm:pt modelId="{3B06DE07-1B9D-40E4-8327-2858E40AAEEE}" type="pres">
      <dgm:prSet presAssocID="{E90F07B9-F477-455E-AC38-59B99B959D4E}" presName="sibTrans" presStyleCnt="0"/>
      <dgm:spPr/>
    </dgm:pt>
    <dgm:pt modelId="{B0410B8A-3AAB-40E6-94C0-3F92672F7922}" type="pres">
      <dgm:prSet presAssocID="{80E9553A-AACA-4D5F-933E-37A17D52E61B}" presName="compNode" presStyleCnt="0"/>
      <dgm:spPr/>
    </dgm:pt>
    <dgm:pt modelId="{CEA5F3A7-08D2-412B-81AC-65A42918FF25}" type="pres">
      <dgm:prSet presAssocID="{80E9553A-AACA-4D5F-933E-37A17D52E61B}" presName="bgRect" presStyleLbl="bgShp" presStyleIdx="3" presStyleCnt="4"/>
      <dgm:spPr/>
    </dgm:pt>
    <dgm:pt modelId="{D4A0AC7F-0383-47F7-B456-EC9C91BDE418}" type="pres">
      <dgm:prSet presAssocID="{80E9553A-AACA-4D5F-933E-37A17D52E61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in head"/>
        </a:ext>
      </dgm:extLst>
    </dgm:pt>
    <dgm:pt modelId="{72C34B9E-17E5-4162-8600-8F9BB961C0CB}" type="pres">
      <dgm:prSet presAssocID="{80E9553A-AACA-4D5F-933E-37A17D52E61B}" presName="spaceRect" presStyleCnt="0"/>
      <dgm:spPr/>
    </dgm:pt>
    <dgm:pt modelId="{BF9DF9E0-8587-46B3-90D5-F6156DC9B52A}" type="pres">
      <dgm:prSet presAssocID="{80E9553A-AACA-4D5F-933E-37A17D52E61B}" presName="parTx" presStyleLbl="revTx" presStyleIdx="3" presStyleCnt="4">
        <dgm:presLayoutVars>
          <dgm:chMax val="0"/>
          <dgm:chPref val="0"/>
        </dgm:presLayoutVars>
      </dgm:prSet>
      <dgm:spPr/>
    </dgm:pt>
  </dgm:ptLst>
  <dgm:cxnLst>
    <dgm:cxn modelId="{CC626F10-6C3C-B04C-8C68-9D1A1FC61862}" type="presOf" srcId="{951D53B5-FDA2-4320-8B40-5B4ACDD6BB4A}" destId="{07531611-4017-42BC-A1B6-4D6B95D3BD89}" srcOrd="0" destOrd="0" presId="urn:microsoft.com/office/officeart/2018/2/layout/IconVerticalSolidList"/>
    <dgm:cxn modelId="{CC969631-E317-4323-94ED-BF378A761220}" srcId="{B855ED52-247F-43E9-A550-18519A2FD0D1}" destId="{951D53B5-FDA2-4320-8B40-5B4ACDD6BB4A}" srcOrd="0" destOrd="0" parTransId="{234711BC-D5E9-4EFA-BB02-3680D7D42F25}" sibTransId="{A09629F9-1483-4439-9A72-C4C27FBFAE05}"/>
    <dgm:cxn modelId="{52950E38-3137-4C48-8393-8497A16A1A98}" type="presOf" srcId="{C4D95BA4-CCCF-4CE1-8094-698AD55F087D}" destId="{69C2710F-3C21-48F1-B71D-D3D3B577A2A7}" srcOrd="0" destOrd="0" presId="urn:microsoft.com/office/officeart/2018/2/layout/IconVerticalSolidList"/>
    <dgm:cxn modelId="{6CB1863D-99F4-9B41-8DFE-8114D3960FCF}" type="presOf" srcId="{082261E6-089A-46CC-8F56-6A5718444491}" destId="{5A9D9251-373E-4DE0-AE97-EAF704863CCD}" srcOrd="0" destOrd="0" presId="urn:microsoft.com/office/officeart/2018/2/layout/IconVerticalSolidList"/>
    <dgm:cxn modelId="{406AAF49-8A3E-4FB1-A515-24D15391C5A1}" srcId="{B855ED52-247F-43E9-A550-18519A2FD0D1}" destId="{C4D95BA4-CCCF-4CE1-8094-698AD55F087D}" srcOrd="1" destOrd="0" parTransId="{DA4BCC3F-851C-48B2-858A-185CCE7B40A4}" sibTransId="{0B36EECE-9520-42D9-80F1-542750984E4E}"/>
    <dgm:cxn modelId="{FBE60E58-26B1-4C40-8E6E-26DD150B03C3}" srcId="{B855ED52-247F-43E9-A550-18519A2FD0D1}" destId="{082261E6-089A-46CC-8F56-6A5718444491}" srcOrd="2" destOrd="0" parTransId="{C30FF807-1EF7-4FE6-A383-BD65F9720E18}" sibTransId="{E90F07B9-F477-455E-AC38-59B99B959D4E}"/>
    <dgm:cxn modelId="{E5E3D25F-A144-F14B-A880-B223761D8219}" type="presOf" srcId="{80E9553A-AACA-4D5F-933E-37A17D52E61B}" destId="{BF9DF9E0-8587-46B3-90D5-F6156DC9B52A}" srcOrd="0" destOrd="0" presId="urn:microsoft.com/office/officeart/2018/2/layout/IconVerticalSolidList"/>
    <dgm:cxn modelId="{AF8EEFB8-BDE5-4E2A-BEB1-03A590A5461A}" srcId="{B855ED52-247F-43E9-A550-18519A2FD0D1}" destId="{80E9553A-AACA-4D5F-933E-37A17D52E61B}" srcOrd="3" destOrd="0" parTransId="{024DB3E9-B26F-45CC-BD66-AE5F827678F9}" sibTransId="{3E6DECEB-773C-4842-8F30-B733CC8389E6}"/>
    <dgm:cxn modelId="{E912C9BF-24D1-774D-9E49-9FC6FAD42CDA}" type="presOf" srcId="{B855ED52-247F-43E9-A550-18519A2FD0D1}" destId="{0653EBF1-F68B-4F86-AD16-1F475D5591C5}" srcOrd="0" destOrd="0" presId="urn:microsoft.com/office/officeart/2018/2/layout/IconVerticalSolidList"/>
    <dgm:cxn modelId="{C541A70C-D97B-8E4C-919E-896BF009BAD3}" type="presParOf" srcId="{0653EBF1-F68B-4F86-AD16-1F475D5591C5}" destId="{D63E4437-B6EC-49A9-87BC-5A41AA5074DB}" srcOrd="0" destOrd="0" presId="urn:microsoft.com/office/officeart/2018/2/layout/IconVerticalSolidList"/>
    <dgm:cxn modelId="{78830995-EAFE-294F-AA76-3E887F7D60EE}" type="presParOf" srcId="{D63E4437-B6EC-49A9-87BC-5A41AA5074DB}" destId="{9F7B456F-4DA4-4251-B5DA-153DB9824CEB}" srcOrd="0" destOrd="0" presId="urn:microsoft.com/office/officeart/2018/2/layout/IconVerticalSolidList"/>
    <dgm:cxn modelId="{0757D838-A904-5F47-A005-BE9537C8ED65}" type="presParOf" srcId="{D63E4437-B6EC-49A9-87BC-5A41AA5074DB}" destId="{DD246427-5797-4D86-8338-905CB625CC75}" srcOrd="1" destOrd="0" presId="urn:microsoft.com/office/officeart/2018/2/layout/IconVerticalSolidList"/>
    <dgm:cxn modelId="{A53E0A38-E004-0045-B032-1056A9DF14FF}" type="presParOf" srcId="{D63E4437-B6EC-49A9-87BC-5A41AA5074DB}" destId="{FF03A365-A614-4FE2-961D-CE0637B45651}" srcOrd="2" destOrd="0" presId="urn:microsoft.com/office/officeart/2018/2/layout/IconVerticalSolidList"/>
    <dgm:cxn modelId="{2FE65785-0AFD-DF47-8A94-1D3F219008FA}" type="presParOf" srcId="{D63E4437-B6EC-49A9-87BC-5A41AA5074DB}" destId="{07531611-4017-42BC-A1B6-4D6B95D3BD89}" srcOrd="3" destOrd="0" presId="urn:microsoft.com/office/officeart/2018/2/layout/IconVerticalSolidList"/>
    <dgm:cxn modelId="{4DC53448-7FF9-A143-BE01-D0E2FAC605D8}" type="presParOf" srcId="{0653EBF1-F68B-4F86-AD16-1F475D5591C5}" destId="{2E5E7E50-03CF-4A1B-8F75-C961A05300BF}" srcOrd="1" destOrd="0" presId="urn:microsoft.com/office/officeart/2018/2/layout/IconVerticalSolidList"/>
    <dgm:cxn modelId="{E8BD4EE5-D2F2-4E48-86C9-DDC7CFE6DA17}" type="presParOf" srcId="{0653EBF1-F68B-4F86-AD16-1F475D5591C5}" destId="{3132A886-2CE3-41B8-8145-4E46E6F32DF3}" srcOrd="2" destOrd="0" presId="urn:microsoft.com/office/officeart/2018/2/layout/IconVerticalSolidList"/>
    <dgm:cxn modelId="{0C290B13-8192-9D4F-8EA0-6FF96F39BF56}" type="presParOf" srcId="{3132A886-2CE3-41B8-8145-4E46E6F32DF3}" destId="{4B928D7F-EE29-4CA8-87A1-690DC476EC55}" srcOrd="0" destOrd="0" presId="urn:microsoft.com/office/officeart/2018/2/layout/IconVerticalSolidList"/>
    <dgm:cxn modelId="{B791383E-08E5-DE42-8140-C9D3776E99FD}" type="presParOf" srcId="{3132A886-2CE3-41B8-8145-4E46E6F32DF3}" destId="{8054C87A-E32D-41BD-B4D6-7EF4118128DC}" srcOrd="1" destOrd="0" presId="urn:microsoft.com/office/officeart/2018/2/layout/IconVerticalSolidList"/>
    <dgm:cxn modelId="{7FA598C4-1BC8-F746-AA96-EFF8BB23EB01}" type="presParOf" srcId="{3132A886-2CE3-41B8-8145-4E46E6F32DF3}" destId="{026B4302-2A10-40DF-AB0D-C960B324A3A0}" srcOrd="2" destOrd="0" presId="urn:microsoft.com/office/officeart/2018/2/layout/IconVerticalSolidList"/>
    <dgm:cxn modelId="{DD310F3B-E814-C54D-80AD-7AFA4E819FAE}" type="presParOf" srcId="{3132A886-2CE3-41B8-8145-4E46E6F32DF3}" destId="{69C2710F-3C21-48F1-B71D-D3D3B577A2A7}" srcOrd="3" destOrd="0" presId="urn:microsoft.com/office/officeart/2018/2/layout/IconVerticalSolidList"/>
    <dgm:cxn modelId="{2025884D-3937-A247-AC60-89AE0B7D909B}" type="presParOf" srcId="{0653EBF1-F68B-4F86-AD16-1F475D5591C5}" destId="{8095968E-0BE9-4780-94BF-1EDF2BE841F9}" srcOrd="3" destOrd="0" presId="urn:microsoft.com/office/officeart/2018/2/layout/IconVerticalSolidList"/>
    <dgm:cxn modelId="{A770C2B5-B0D2-8B43-AC75-20BFE41CF78D}" type="presParOf" srcId="{0653EBF1-F68B-4F86-AD16-1F475D5591C5}" destId="{F60B57F9-08C5-4344-87AC-6392B445E2ED}" srcOrd="4" destOrd="0" presId="urn:microsoft.com/office/officeart/2018/2/layout/IconVerticalSolidList"/>
    <dgm:cxn modelId="{91233224-C23B-6448-946C-0164F05770CC}" type="presParOf" srcId="{F60B57F9-08C5-4344-87AC-6392B445E2ED}" destId="{EE501CC9-6079-4B49-B0EF-E1FA9393E09C}" srcOrd="0" destOrd="0" presId="urn:microsoft.com/office/officeart/2018/2/layout/IconVerticalSolidList"/>
    <dgm:cxn modelId="{AF005B94-2C02-D645-BD82-094996853F7B}" type="presParOf" srcId="{F60B57F9-08C5-4344-87AC-6392B445E2ED}" destId="{65A57555-1623-4395-8E08-FB4840441D9B}" srcOrd="1" destOrd="0" presId="urn:microsoft.com/office/officeart/2018/2/layout/IconVerticalSolidList"/>
    <dgm:cxn modelId="{CE4C010A-A290-D941-AF9C-5B836006135D}" type="presParOf" srcId="{F60B57F9-08C5-4344-87AC-6392B445E2ED}" destId="{AC58DC6F-3F33-40FE-B193-0696C3837D53}" srcOrd="2" destOrd="0" presId="urn:microsoft.com/office/officeart/2018/2/layout/IconVerticalSolidList"/>
    <dgm:cxn modelId="{D94B0FF1-A1E1-8449-A034-AA94C870457E}" type="presParOf" srcId="{F60B57F9-08C5-4344-87AC-6392B445E2ED}" destId="{5A9D9251-373E-4DE0-AE97-EAF704863CCD}" srcOrd="3" destOrd="0" presId="urn:microsoft.com/office/officeart/2018/2/layout/IconVerticalSolidList"/>
    <dgm:cxn modelId="{07B4E894-F34F-9541-BCBA-F5521AD611A3}" type="presParOf" srcId="{0653EBF1-F68B-4F86-AD16-1F475D5591C5}" destId="{3B06DE07-1B9D-40E4-8327-2858E40AAEEE}" srcOrd="5" destOrd="0" presId="urn:microsoft.com/office/officeart/2018/2/layout/IconVerticalSolidList"/>
    <dgm:cxn modelId="{9B79D044-7793-3840-A4EE-9BDA8CB39EDE}" type="presParOf" srcId="{0653EBF1-F68B-4F86-AD16-1F475D5591C5}" destId="{B0410B8A-3AAB-40E6-94C0-3F92672F7922}" srcOrd="6" destOrd="0" presId="urn:microsoft.com/office/officeart/2018/2/layout/IconVerticalSolidList"/>
    <dgm:cxn modelId="{D89C5987-F05E-5449-9B53-2E90EEA53E2B}" type="presParOf" srcId="{B0410B8A-3AAB-40E6-94C0-3F92672F7922}" destId="{CEA5F3A7-08D2-412B-81AC-65A42918FF25}" srcOrd="0" destOrd="0" presId="urn:microsoft.com/office/officeart/2018/2/layout/IconVerticalSolidList"/>
    <dgm:cxn modelId="{5A90F4DF-E35E-794E-9247-55608774E4AD}" type="presParOf" srcId="{B0410B8A-3AAB-40E6-94C0-3F92672F7922}" destId="{D4A0AC7F-0383-47F7-B456-EC9C91BDE418}" srcOrd="1" destOrd="0" presId="urn:microsoft.com/office/officeart/2018/2/layout/IconVerticalSolidList"/>
    <dgm:cxn modelId="{92C4180C-674D-DB4F-8A6F-61FA04084425}" type="presParOf" srcId="{B0410B8A-3AAB-40E6-94C0-3F92672F7922}" destId="{72C34B9E-17E5-4162-8600-8F9BB961C0CB}" srcOrd="2" destOrd="0" presId="urn:microsoft.com/office/officeart/2018/2/layout/IconVerticalSolidList"/>
    <dgm:cxn modelId="{BFA9CDD8-3178-2A4B-8A43-BDC072100F54}" type="presParOf" srcId="{B0410B8A-3AAB-40E6-94C0-3F92672F7922}" destId="{BF9DF9E0-8587-46B3-90D5-F6156DC9B52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266FF98-9563-443E-9D8F-72A84BCEE173}"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F4AE3218-4552-47F2-8258-A9B0B66F9FEA}">
      <dgm:prSet/>
      <dgm:spPr/>
      <dgm:t>
        <a:bodyPr/>
        <a:lstStyle/>
        <a:p>
          <a:r>
            <a:rPr lang="en-CA"/>
            <a:t>(d) reduce outcomes of ratings of perceived exertion (RPE); </a:t>
          </a:r>
          <a:endParaRPr lang="en-US"/>
        </a:p>
      </dgm:t>
    </dgm:pt>
    <dgm:pt modelId="{4B872510-1EC9-4EC9-9D1D-0D9A751A7C63}" type="parTrans" cxnId="{8E68E1C9-6760-42DB-888D-C4DA32C52BB0}">
      <dgm:prSet/>
      <dgm:spPr/>
      <dgm:t>
        <a:bodyPr/>
        <a:lstStyle/>
        <a:p>
          <a:endParaRPr lang="en-US"/>
        </a:p>
      </dgm:t>
    </dgm:pt>
    <dgm:pt modelId="{DF906BE7-F946-4F05-BAE1-98BA0B25B2E1}" type="sibTrans" cxnId="{8E68E1C9-6760-42DB-888D-C4DA32C52BB0}">
      <dgm:prSet/>
      <dgm:spPr/>
      <dgm:t>
        <a:bodyPr/>
        <a:lstStyle/>
        <a:p>
          <a:endParaRPr lang="en-US"/>
        </a:p>
      </dgm:t>
    </dgm:pt>
    <dgm:pt modelId="{6B0A3A79-5A03-467C-89FD-48AA6E2C21B3}">
      <dgm:prSet/>
      <dgm:spPr/>
      <dgm:t>
        <a:bodyPr/>
        <a:lstStyle/>
        <a:p>
          <a:r>
            <a:rPr lang="en-CA"/>
            <a:t>(e) enhance work load while the movement is synchronised with music; </a:t>
          </a:r>
          <a:endParaRPr lang="en-US"/>
        </a:p>
      </dgm:t>
    </dgm:pt>
    <dgm:pt modelId="{3D8A2C40-573A-45ED-BE70-C77A84AC542F}" type="parTrans" cxnId="{50619E7C-B771-435D-96E0-F8B0AF787410}">
      <dgm:prSet/>
      <dgm:spPr/>
      <dgm:t>
        <a:bodyPr/>
        <a:lstStyle/>
        <a:p>
          <a:endParaRPr lang="en-US"/>
        </a:p>
      </dgm:t>
    </dgm:pt>
    <dgm:pt modelId="{54C4FA28-908D-4C3C-BA94-F1B1157F3667}" type="sibTrans" cxnId="{50619E7C-B771-435D-96E0-F8B0AF787410}">
      <dgm:prSet/>
      <dgm:spPr/>
      <dgm:t>
        <a:bodyPr/>
        <a:lstStyle/>
        <a:p>
          <a:endParaRPr lang="en-US"/>
        </a:p>
      </dgm:t>
    </dgm:pt>
    <dgm:pt modelId="{03BE1227-F6B7-44A6-926D-C9E52FDD35AA}">
      <dgm:prSet/>
      <dgm:spPr/>
      <dgm:t>
        <a:bodyPr/>
        <a:lstStyle/>
        <a:p>
          <a:r>
            <a:rPr lang="en-CA"/>
            <a:t>(f) improve an individual’s motor skills acquisition when movement is matched with rhythm of the music; </a:t>
          </a:r>
          <a:endParaRPr lang="en-US"/>
        </a:p>
      </dgm:t>
    </dgm:pt>
    <dgm:pt modelId="{BEAF3989-C5EA-4168-98DA-DCA89B53D671}" type="parTrans" cxnId="{AAACBE1E-FC21-439A-A1BE-0D7E4254C860}">
      <dgm:prSet/>
      <dgm:spPr/>
      <dgm:t>
        <a:bodyPr/>
        <a:lstStyle/>
        <a:p>
          <a:endParaRPr lang="en-US"/>
        </a:p>
      </dgm:t>
    </dgm:pt>
    <dgm:pt modelId="{48E80D82-1165-4F9B-8E86-76B92810BB85}" type="sibTrans" cxnId="{AAACBE1E-FC21-439A-A1BE-0D7E4254C860}">
      <dgm:prSet/>
      <dgm:spPr/>
      <dgm:t>
        <a:bodyPr/>
        <a:lstStyle/>
        <a:p>
          <a:endParaRPr lang="en-US"/>
        </a:p>
      </dgm:t>
    </dgm:pt>
    <dgm:pt modelId="{46612C6E-06B8-42A1-9C5F-B7F6B18BF990}">
      <dgm:prSet/>
      <dgm:spPr/>
      <dgm:t>
        <a:bodyPr/>
        <a:lstStyle/>
        <a:p>
          <a:r>
            <a:rPr lang="en-CA"/>
            <a:t>(g) increase the chances of an athlete getting ‘into the zone’ while focusing on their task;  </a:t>
          </a:r>
          <a:endParaRPr lang="en-US"/>
        </a:p>
      </dgm:t>
    </dgm:pt>
    <dgm:pt modelId="{000309F4-FAE8-4641-8BF7-FC4BC519358E}" type="parTrans" cxnId="{795AE934-1B0F-46B0-8F04-3394A0AC453D}">
      <dgm:prSet/>
      <dgm:spPr/>
      <dgm:t>
        <a:bodyPr/>
        <a:lstStyle/>
        <a:p>
          <a:endParaRPr lang="en-US"/>
        </a:p>
      </dgm:t>
    </dgm:pt>
    <dgm:pt modelId="{7B33D4A8-CB2B-44EE-A81E-0AD3F632587E}" type="sibTrans" cxnId="{795AE934-1B0F-46B0-8F04-3394A0AC453D}">
      <dgm:prSet/>
      <dgm:spPr/>
      <dgm:t>
        <a:bodyPr/>
        <a:lstStyle/>
        <a:p>
          <a:endParaRPr lang="en-US"/>
        </a:p>
      </dgm:t>
    </dgm:pt>
    <dgm:pt modelId="{A9300AFE-C5F8-4580-A59C-83F4D562F868}">
      <dgm:prSet/>
      <dgm:spPr/>
      <dgm:t>
        <a:bodyPr/>
        <a:lstStyle/>
        <a:p>
          <a:r>
            <a:rPr lang="en-CA"/>
            <a:t>(h) provide an overall boost in performance. </a:t>
          </a:r>
          <a:endParaRPr lang="en-US"/>
        </a:p>
      </dgm:t>
    </dgm:pt>
    <dgm:pt modelId="{4B40F794-F8C6-4217-8A87-C28C6639FED7}" type="parTrans" cxnId="{FD103272-01DA-41F1-AD78-4C76983D976B}">
      <dgm:prSet/>
      <dgm:spPr/>
      <dgm:t>
        <a:bodyPr/>
        <a:lstStyle/>
        <a:p>
          <a:endParaRPr lang="en-US"/>
        </a:p>
      </dgm:t>
    </dgm:pt>
    <dgm:pt modelId="{5E5CD7A1-76CA-4612-9422-0240677915B3}" type="sibTrans" cxnId="{FD103272-01DA-41F1-AD78-4C76983D976B}">
      <dgm:prSet/>
      <dgm:spPr/>
      <dgm:t>
        <a:bodyPr/>
        <a:lstStyle/>
        <a:p>
          <a:endParaRPr lang="en-US"/>
        </a:p>
      </dgm:t>
    </dgm:pt>
    <dgm:pt modelId="{1C2CADC5-B6A3-43A1-A7F5-43C9663E4715}" type="pres">
      <dgm:prSet presAssocID="{A266FF98-9563-443E-9D8F-72A84BCEE173}" presName="root" presStyleCnt="0">
        <dgm:presLayoutVars>
          <dgm:dir/>
          <dgm:resizeHandles val="exact"/>
        </dgm:presLayoutVars>
      </dgm:prSet>
      <dgm:spPr/>
    </dgm:pt>
    <dgm:pt modelId="{1825DBFD-9ECD-4720-B019-5CBC023FD081}" type="pres">
      <dgm:prSet presAssocID="{F4AE3218-4552-47F2-8258-A9B0B66F9FEA}" presName="compNode" presStyleCnt="0"/>
      <dgm:spPr/>
    </dgm:pt>
    <dgm:pt modelId="{1AF16695-93F6-452F-AACA-74325F196615}" type="pres">
      <dgm:prSet presAssocID="{F4AE3218-4552-47F2-8258-A9B0B66F9FEA}" presName="bgRect" presStyleLbl="bgShp" presStyleIdx="0" presStyleCnt="5"/>
      <dgm:spPr/>
    </dgm:pt>
    <dgm:pt modelId="{03D8DEED-1C28-4C72-ACF7-D678D69EA517}" type="pres">
      <dgm:prSet presAssocID="{F4AE3218-4552-47F2-8258-A9B0B66F9FE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vron Arrows"/>
        </a:ext>
      </dgm:extLst>
    </dgm:pt>
    <dgm:pt modelId="{1C1A5083-5FC8-4103-97A2-FA50AE583DB0}" type="pres">
      <dgm:prSet presAssocID="{F4AE3218-4552-47F2-8258-A9B0B66F9FEA}" presName="spaceRect" presStyleCnt="0"/>
      <dgm:spPr/>
    </dgm:pt>
    <dgm:pt modelId="{CD60DBE6-2546-4C0B-89B0-929A17640275}" type="pres">
      <dgm:prSet presAssocID="{F4AE3218-4552-47F2-8258-A9B0B66F9FEA}" presName="parTx" presStyleLbl="revTx" presStyleIdx="0" presStyleCnt="5">
        <dgm:presLayoutVars>
          <dgm:chMax val="0"/>
          <dgm:chPref val="0"/>
        </dgm:presLayoutVars>
      </dgm:prSet>
      <dgm:spPr/>
    </dgm:pt>
    <dgm:pt modelId="{FD92DF94-2AF3-47FF-9E1B-C38EE68D29D9}" type="pres">
      <dgm:prSet presAssocID="{DF906BE7-F946-4F05-BAE1-98BA0B25B2E1}" presName="sibTrans" presStyleCnt="0"/>
      <dgm:spPr/>
    </dgm:pt>
    <dgm:pt modelId="{11B07211-9AA4-4D7B-92DE-1B5DF6CAC058}" type="pres">
      <dgm:prSet presAssocID="{6B0A3A79-5A03-467C-89FD-48AA6E2C21B3}" presName="compNode" presStyleCnt="0"/>
      <dgm:spPr/>
    </dgm:pt>
    <dgm:pt modelId="{CACB168F-9223-4EC1-BDF8-B5F95EDBD394}" type="pres">
      <dgm:prSet presAssocID="{6B0A3A79-5A03-467C-89FD-48AA6E2C21B3}" presName="bgRect" presStyleLbl="bgShp" presStyleIdx="1" presStyleCnt="5"/>
      <dgm:spPr/>
    </dgm:pt>
    <dgm:pt modelId="{D4EA2D4E-4153-44ED-A795-C4422335E80B}" type="pres">
      <dgm:prSet presAssocID="{6B0A3A79-5A03-467C-89FD-48AA6E2C21B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J"/>
        </a:ext>
      </dgm:extLst>
    </dgm:pt>
    <dgm:pt modelId="{E211D286-B9EA-4ABB-9B6F-6C7315BD6477}" type="pres">
      <dgm:prSet presAssocID="{6B0A3A79-5A03-467C-89FD-48AA6E2C21B3}" presName="spaceRect" presStyleCnt="0"/>
      <dgm:spPr/>
    </dgm:pt>
    <dgm:pt modelId="{3D45460C-EF07-49CE-BC6A-2C24FB1AA7EA}" type="pres">
      <dgm:prSet presAssocID="{6B0A3A79-5A03-467C-89FD-48AA6E2C21B3}" presName="parTx" presStyleLbl="revTx" presStyleIdx="1" presStyleCnt="5">
        <dgm:presLayoutVars>
          <dgm:chMax val="0"/>
          <dgm:chPref val="0"/>
        </dgm:presLayoutVars>
      </dgm:prSet>
      <dgm:spPr/>
    </dgm:pt>
    <dgm:pt modelId="{4DE3B9F5-3227-4CF8-91D4-E0C79E6A1B2D}" type="pres">
      <dgm:prSet presAssocID="{54C4FA28-908D-4C3C-BA94-F1B1157F3667}" presName="sibTrans" presStyleCnt="0"/>
      <dgm:spPr/>
    </dgm:pt>
    <dgm:pt modelId="{8A04EF9E-9680-4B28-98BE-28405571B358}" type="pres">
      <dgm:prSet presAssocID="{03BE1227-F6B7-44A6-926D-C9E52FDD35AA}" presName="compNode" presStyleCnt="0"/>
      <dgm:spPr/>
    </dgm:pt>
    <dgm:pt modelId="{6946DDDB-A6D3-4024-AEB2-EECEC5AA7A52}" type="pres">
      <dgm:prSet presAssocID="{03BE1227-F6B7-44A6-926D-C9E52FDD35AA}" presName="bgRect" presStyleLbl="bgShp" presStyleIdx="2" presStyleCnt="5"/>
      <dgm:spPr/>
    </dgm:pt>
    <dgm:pt modelId="{CD6EB85C-412B-4D1E-A317-E8DBDA9B4448}" type="pres">
      <dgm:prSet presAssocID="{03BE1227-F6B7-44A6-926D-C9E52FDD35A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ncing"/>
        </a:ext>
      </dgm:extLst>
    </dgm:pt>
    <dgm:pt modelId="{9675BBB8-2FF7-4F8C-9027-EC77CD89290D}" type="pres">
      <dgm:prSet presAssocID="{03BE1227-F6B7-44A6-926D-C9E52FDD35AA}" presName="spaceRect" presStyleCnt="0"/>
      <dgm:spPr/>
    </dgm:pt>
    <dgm:pt modelId="{DBFB0942-26A5-473E-8D13-BBF3A1C0F4D4}" type="pres">
      <dgm:prSet presAssocID="{03BE1227-F6B7-44A6-926D-C9E52FDD35AA}" presName="parTx" presStyleLbl="revTx" presStyleIdx="2" presStyleCnt="5">
        <dgm:presLayoutVars>
          <dgm:chMax val="0"/>
          <dgm:chPref val="0"/>
        </dgm:presLayoutVars>
      </dgm:prSet>
      <dgm:spPr/>
    </dgm:pt>
    <dgm:pt modelId="{6A8C734F-0151-4539-8D16-8FE23D95FA16}" type="pres">
      <dgm:prSet presAssocID="{48E80D82-1165-4F9B-8E86-76B92810BB85}" presName="sibTrans" presStyleCnt="0"/>
      <dgm:spPr/>
    </dgm:pt>
    <dgm:pt modelId="{CD57246B-D935-488F-B26A-F252286B97E0}" type="pres">
      <dgm:prSet presAssocID="{46612C6E-06B8-42A1-9C5F-B7F6B18BF990}" presName="compNode" presStyleCnt="0"/>
      <dgm:spPr/>
    </dgm:pt>
    <dgm:pt modelId="{32B1C41B-B9DA-43DD-90FB-AFAB6BE2C590}" type="pres">
      <dgm:prSet presAssocID="{46612C6E-06B8-42A1-9C5F-B7F6B18BF990}" presName="bgRect" presStyleLbl="bgShp" presStyleIdx="3" presStyleCnt="5"/>
      <dgm:spPr/>
    </dgm:pt>
    <dgm:pt modelId="{AFA74D70-8615-4C6E-9F3C-011AE87BF801}" type="pres">
      <dgm:prSet presAssocID="{46612C6E-06B8-42A1-9C5F-B7F6B18BF99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umbbell"/>
        </a:ext>
      </dgm:extLst>
    </dgm:pt>
    <dgm:pt modelId="{FCC25949-EC20-4424-959B-B782E4B4E9FE}" type="pres">
      <dgm:prSet presAssocID="{46612C6E-06B8-42A1-9C5F-B7F6B18BF990}" presName="spaceRect" presStyleCnt="0"/>
      <dgm:spPr/>
    </dgm:pt>
    <dgm:pt modelId="{D4B7FEDE-17C4-498E-96F8-697659604656}" type="pres">
      <dgm:prSet presAssocID="{46612C6E-06B8-42A1-9C5F-B7F6B18BF990}" presName="parTx" presStyleLbl="revTx" presStyleIdx="3" presStyleCnt="5">
        <dgm:presLayoutVars>
          <dgm:chMax val="0"/>
          <dgm:chPref val="0"/>
        </dgm:presLayoutVars>
      </dgm:prSet>
      <dgm:spPr/>
    </dgm:pt>
    <dgm:pt modelId="{593D2A9C-17A2-41CA-BDAA-6C86D2A84050}" type="pres">
      <dgm:prSet presAssocID="{7B33D4A8-CB2B-44EE-A81E-0AD3F632587E}" presName="sibTrans" presStyleCnt="0"/>
      <dgm:spPr/>
    </dgm:pt>
    <dgm:pt modelId="{748B6C0F-2CF7-496A-A95C-00D0154B24F7}" type="pres">
      <dgm:prSet presAssocID="{A9300AFE-C5F8-4580-A59C-83F4D562F868}" presName="compNode" presStyleCnt="0"/>
      <dgm:spPr/>
    </dgm:pt>
    <dgm:pt modelId="{9F094E36-C2F2-41DD-A651-66EDBBE28FD7}" type="pres">
      <dgm:prSet presAssocID="{A9300AFE-C5F8-4580-A59C-83F4D562F868}" presName="bgRect" presStyleLbl="bgShp" presStyleIdx="4" presStyleCnt="5"/>
      <dgm:spPr/>
    </dgm:pt>
    <dgm:pt modelId="{EEACA6C8-7D86-4992-A470-17492FE32E92}" type="pres">
      <dgm:prSet presAssocID="{A9300AFE-C5F8-4580-A59C-83F4D562F86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ignal"/>
        </a:ext>
      </dgm:extLst>
    </dgm:pt>
    <dgm:pt modelId="{FF5B1739-6789-4FD9-B23A-75C1FE1E772A}" type="pres">
      <dgm:prSet presAssocID="{A9300AFE-C5F8-4580-A59C-83F4D562F868}" presName="spaceRect" presStyleCnt="0"/>
      <dgm:spPr/>
    </dgm:pt>
    <dgm:pt modelId="{FC75E5BD-6969-42F1-94F4-4D007CB01813}" type="pres">
      <dgm:prSet presAssocID="{A9300AFE-C5F8-4580-A59C-83F4D562F868}" presName="parTx" presStyleLbl="revTx" presStyleIdx="4" presStyleCnt="5">
        <dgm:presLayoutVars>
          <dgm:chMax val="0"/>
          <dgm:chPref val="0"/>
        </dgm:presLayoutVars>
      </dgm:prSet>
      <dgm:spPr/>
    </dgm:pt>
  </dgm:ptLst>
  <dgm:cxnLst>
    <dgm:cxn modelId="{B1BC711B-777A-4867-8E91-6B13163999A6}" type="presOf" srcId="{03BE1227-F6B7-44A6-926D-C9E52FDD35AA}" destId="{DBFB0942-26A5-473E-8D13-BBF3A1C0F4D4}" srcOrd="0" destOrd="0" presId="urn:microsoft.com/office/officeart/2018/2/layout/IconVerticalSolidList"/>
    <dgm:cxn modelId="{AAACBE1E-FC21-439A-A1BE-0D7E4254C860}" srcId="{A266FF98-9563-443E-9D8F-72A84BCEE173}" destId="{03BE1227-F6B7-44A6-926D-C9E52FDD35AA}" srcOrd="2" destOrd="0" parTransId="{BEAF3989-C5EA-4168-98DA-DCA89B53D671}" sibTransId="{48E80D82-1165-4F9B-8E86-76B92810BB85}"/>
    <dgm:cxn modelId="{65A95320-0ED4-481F-8D88-079F161B3466}" type="presOf" srcId="{46612C6E-06B8-42A1-9C5F-B7F6B18BF990}" destId="{D4B7FEDE-17C4-498E-96F8-697659604656}" srcOrd="0" destOrd="0" presId="urn:microsoft.com/office/officeart/2018/2/layout/IconVerticalSolidList"/>
    <dgm:cxn modelId="{795AE934-1B0F-46B0-8F04-3394A0AC453D}" srcId="{A266FF98-9563-443E-9D8F-72A84BCEE173}" destId="{46612C6E-06B8-42A1-9C5F-B7F6B18BF990}" srcOrd="3" destOrd="0" parTransId="{000309F4-FAE8-4641-8BF7-FC4BC519358E}" sibTransId="{7B33D4A8-CB2B-44EE-A81E-0AD3F632587E}"/>
    <dgm:cxn modelId="{CB394958-B602-41CE-9116-17AC30871E06}" type="presOf" srcId="{A266FF98-9563-443E-9D8F-72A84BCEE173}" destId="{1C2CADC5-B6A3-43A1-A7F5-43C9663E4715}" srcOrd="0" destOrd="0" presId="urn:microsoft.com/office/officeart/2018/2/layout/IconVerticalSolidList"/>
    <dgm:cxn modelId="{FD103272-01DA-41F1-AD78-4C76983D976B}" srcId="{A266FF98-9563-443E-9D8F-72A84BCEE173}" destId="{A9300AFE-C5F8-4580-A59C-83F4D562F868}" srcOrd="4" destOrd="0" parTransId="{4B40F794-F8C6-4217-8A87-C28C6639FED7}" sibTransId="{5E5CD7A1-76CA-4612-9422-0240677915B3}"/>
    <dgm:cxn modelId="{50619E7C-B771-435D-96E0-F8B0AF787410}" srcId="{A266FF98-9563-443E-9D8F-72A84BCEE173}" destId="{6B0A3A79-5A03-467C-89FD-48AA6E2C21B3}" srcOrd="1" destOrd="0" parTransId="{3D8A2C40-573A-45ED-BE70-C77A84AC542F}" sibTransId="{54C4FA28-908D-4C3C-BA94-F1B1157F3667}"/>
    <dgm:cxn modelId="{9336A2A7-3DCB-4862-99EB-68D6508D0063}" type="presOf" srcId="{6B0A3A79-5A03-467C-89FD-48AA6E2C21B3}" destId="{3D45460C-EF07-49CE-BC6A-2C24FB1AA7EA}" srcOrd="0" destOrd="0" presId="urn:microsoft.com/office/officeart/2018/2/layout/IconVerticalSolidList"/>
    <dgm:cxn modelId="{8E68E1C9-6760-42DB-888D-C4DA32C52BB0}" srcId="{A266FF98-9563-443E-9D8F-72A84BCEE173}" destId="{F4AE3218-4552-47F2-8258-A9B0B66F9FEA}" srcOrd="0" destOrd="0" parTransId="{4B872510-1EC9-4EC9-9D1D-0D9A751A7C63}" sibTransId="{DF906BE7-F946-4F05-BAE1-98BA0B25B2E1}"/>
    <dgm:cxn modelId="{5800D4E3-B2D0-4ECC-9628-BA3CC304330A}" type="presOf" srcId="{F4AE3218-4552-47F2-8258-A9B0B66F9FEA}" destId="{CD60DBE6-2546-4C0B-89B0-929A17640275}" srcOrd="0" destOrd="0" presId="urn:microsoft.com/office/officeart/2018/2/layout/IconVerticalSolidList"/>
    <dgm:cxn modelId="{6531EBFD-C319-4CA7-88D0-94E1415833C4}" type="presOf" srcId="{A9300AFE-C5F8-4580-A59C-83F4D562F868}" destId="{FC75E5BD-6969-42F1-94F4-4D007CB01813}" srcOrd="0" destOrd="0" presId="urn:microsoft.com/office/officeart/2018/2/layout/IconVerticalSolidList"/>
    <dgm:cxn modelId="{906459FC-3A86-4528-B95E-EC1AD2A4FB02}" type="presParOf" srcId="{1C2CADC5-B6A3-43A1-A7F5-43C9663E4715}" destId="{1825DBFD-9ECD-4720-B019-5CBC023FD081}" srcOrd="0" destOrd="0" presId="urn:microsoft.com/office/officeart/2018/2/layout/IconVerticalSolidList"/>
    <dgm:cxn modelId="{BE9D0AB3-0EA3-44C9-B36B-B4389E4B8ABF}" type="presParOf" srcId="{1825DBFD-9ECD-4720-B019-5CBC023FD081}" destId="{1AF16695-93F6-452F-AACA-74325F196615}" srcOrd="0" destOrd="0" presId="urn:microsoft.com/office/officeart/2018/2/layout/IconVerticalSolidList"/>
    <dgm:cxn modelId="{D64A0AEE-45A0-4CBD-92BC-386285629C1C}" type="presParOf" srcId="{1825DBFD-9ECD-4720-B019-5CBC023FD081}" destId="{03D8DEED-1C28-4C72-ACF7-D678D69EA517}" srcOrd="1" destOrd="0" presId="urn:microsoft.com/office/officeart/2018/2/layout/IconVerticalSolidList"/>
    <dgm:cxn modelId="{6EE6B4F8-F215-4FCF-84DB-A0BB37E652D0}" type="presParOf" srcId="{1825DBFD-9ECD-4720-B019-5CBC023FD081}" destId="{1C1A5083-5FC8-4103-97A2-FA50AE583DB0}" srcOrd="2" destOrd="0" presId="urn:microsoft.com/office/officeart/2018/2/layout/IconVerticalSolidList"/>
    <dgm:cxn modelId="{B7153B3D-76CA-4503-8C13-B5C9CB0DCF69}" type="presParOf" srcId="{1825DBFD-9ECD-4720-B019-5CBC023FD081}" destId="{CD60DBE6-2546-4C0B-89B0-929A17640275}" srcOrd="3" destOrd="0" presId="urn:microsoft.com/office/officeart/2018/2/layout/IconVerticalSolidList"/>
    <dgm:cxn modelId="{99005623-08C1-469F-9896-16734FEC1B18}" type="presParOf" srcId="{1C2CADC5-B6A3-43A1-A7F5-43C9663E4715}" destId="{FD92DF94-2AF3-47FF-9E1B-C38EE68D29D9}" srcOrd="1" destOrd="0" presId="urn:microsoft.com/office/officeart/2018/2/layout/IconVerticalSolidList"/>
    <dgm:cxn modelId="{4B7021A5-0908-492E-83E8-156F8CB61721}" type="presParOf" srcId="{1C2CADC5-B6A3-43A1-A7F5-43C9663E4715}" destId="{11B07211-9AA4-4D7B-92DE-1B5DF6CAC058}" srcOrd="2" destOrd="0" presId="urn:microsoft.com/office/officeart/2018/2/layout/IconVerticalSolidList"/>
    <dgm:cxn modelId="{F85F1D4A-D66D-4E85-8F69-5CB539AE449F}" type="presParOf" srcId="{11B07211-9AA4-4D7B-92DE-1B5DF6CAC058}" destId="{CACB168F-9223-4EC1-BDF8-B5F95EDBD394}" srcOrd="0" destOrd="0" presId="urn:microsoft.com/office/officeart/2018/2/layout/IconVerticalSolidList"/>
    <dgm:cxn modelId="{AF0069CB-C5BC-421F-B027-3BEBD3111217}" type="presParOf" srcId="{11B07211-9AA4-4D7B-92DE-1B5DF6CAC058}" destId="{D4EA2D4E-4153-44ED-A795-C4422335E80B}" srcOrd="1" destOrd="0" presId="urn:microsoft.com/office/officeart/2018/2/layout/IconVerticalSolidList"/>
    <dgm:cxn modelId="{77DA0138-275D-4BF5-94F2-4A8295DC65B4}" type="presParOf" srcId="{11B07211-9AA4-4D7B-92DE-1B5DF6CAC058}" destId="{E211D286-B9EA-4ABB-9B6F-6C7315BD6477}" srcOrd="2" destOrd="0" presId="urn:microsoft.com/office/officeart/2018/2/layout/IconVerticalSolidList"/>
    <dgm:cxn modelId="{003D19AF-0548-4DE0-A70D-A49A7834DB57}" type="presParOf" srcId="{11B07211-9AA4-4D7B-92DE-1B5DF6CAC058}" destId="{3D45460C-EF07-49CE-BC6A-2C24FB1AA7EA}" srcOrd="3" destOrd="0" presId="urn:microsoft.com/office/officeart/2018/2/layout/IconVerticalSolidList"/>
    <dgm:cxn modelId="{80A1933C-A82D-4C61-8BAF-B0EAA36B9B0D}" type="presParOf" srcId="{1C2CADC5-B6A3-43A1-A7F5-43C9663E4715}" destId="{4DE3B9F5-3227-4CF8-91D4-E0C79E6A1B2D}" srcOrd="3" destOrd="0" presId="urn:microsoft.com/office/officeart/2018/2/layout/IconVerticalSolidList"/>
    <dgm:cxn modelId="{47657892-F029-408D-A76D-9F9978E845FA}" type="presParOf" srcId="{1C2CADC5-B6A3-43A1-A7F5-43C9663E4715}" destId="{8A04EF9E-9680-4B28-98BE-28405571B358}" srcOrd="4" destOrd="0" presId="urn:microsoft.com/office/officeart/2018/2/layout/IconVerticalSolidList"/>
    <dgm:cxn modelId="{2CB4B7A1-4E67-4835-B591-411E709E5C7C}" type="presParOf" srcId="{8A04EF9E-9680-4B28-98BE-28405571B358}" destId="{6946DDDB-A6D3-4024-AEB2-EECEC5AA7A52}" srcOrd="0" destOrd="0" presId="urn:microsoft.com/office/officeart/2018/2/layout/IconVerticalSolidList"/>
    <dgm:cxn modelId="{2A275638-A2DA-40CD-AADA-A6AB13C4D097}" type="presParOf" srcId="{8A04EF9E-9680-4B28-98BE-28405571B358}" destId="{CD6EB85C-412B-4D1E-A317-E8DBDA9B4448}" srcOrd="1" destOrd="0" presId="urn:microsoft.com/office/officeart/2018/2/layout/IconVerticalSolidList"/>
    <dgm:cxn modelId="{7FA7284A-8BB2-4F7B-B44E-FE54BD11C2C2}" type="presParOf" srcId="{8A04EF9E-9680-4B28-98BE-28405571B358}" destId="{9675BBB8-2FF7-4F8C-9027-EC77CD89290D}" srcOrd="2" destOrd="0" presId="urn:microsoft.com/office/officeart/2018/2/layout/IconVerticalSolidList"/>
    <dgm:cxn modelId="{78A1C8EA-7308-4865-8BA8-4C62927AF070}" type="presParOf" srcId="{8A04EF9E-9680-4B28-98BE-28405571B358}" destId="{DBFB0942-26A5-473E-8D13-BBF3A1C0F4D4}" srcOrd="3" destOrd="0" presId="urn:microsoft.com/office/officeart/2018/2/layout/IconVerticalSolidList"/>
    <dgm:cxn modelId="{30A868A0-FA26-4ABE-9811-6AA945EA22AC}" type="presParOf" srcId="{1C2CADC5-B6A3-43A1-A7F5-43C9663E4715}" destId="{6A8C734F-0151-4539-8D16-8FE23D95FA16}" srcOrd="5" destOrd="0" presId="urn:microsoft.com/office/officeart/2018/2/layout/IconVerticalSolidList"/>
    <dgm:cxn modelId="{31535E13-8638-4950-95E3-D30D31A895CA}" type="presParOf" srcId="{1C2CADC5-B6A3-43A1-A7F5-43C9663E4715}" destId="{CD57246B-D935-488F-B26A-F252286B97E0}" srcOrd="6" destOrd="0" presId="urn:microsoft.com/office/officeart/2018/2/layout/IconVerticalSolidList"/>
    <dgm:cxn modelId="{B228CA32-0903-4EA5-B2A0-2AEF76602D34}" type="presParOf" srcId="{CD57246B-D935-488F-B26A-F252286B97E0}" destId="{32B1C41B-B9DA-43DD-90FB-AFAB6BE2C590}" srcOrd="0" destOrd="0" presId="urn:microsoft.com/office/officeart/2018/2/layout/IconVerticalSolidList"/>
    <dgm:cxn modelId="{E40716B6-819C-4A2C-8F6A-32EB8E9A8FA7}" type="presParOf" srcId="{CD57246B-D935-488F-B26A-F252286B97E0}" destId="{AFA74D70-8615-4C6E-9F3C-011AE87BF801}" srcOrd="1" destOrd="0" presId="urn:microsoft.com/office/officeart/2018/2/layout/IconVerticalSolidList"/>
    <dgm:cxn modelId="{F3099DA6-B7E2-4A28-8C0E-05C093A7E1D0}" type="presParOf" srcId="{CD57246B-D935-488F-B26A-F252286B97E0}" destId="{FCC25949-EC20-4424-959B-B782E4B4E9FE}" srcOrd="2" destOrd="0" presId="urn:microsoft.com/office/officeart/2018/2/layout/IconVerticalSolidList"/>
    <dgm:cxn modelId="{AF501274-33DF-4D38-AFEF-86A4E40D89D8}" type="presParOf" srcId="{CD57246B-D935-488F-B26A-F252286B97E0}" destId="{D4B7FEDE-17C4-498E-96F8-697659604656}" srcOrd="3" destOrd="0" presId="urn:microsoft.com/office/officeart/2018/2/layout/IconVerticalSolidList"/>
    <dgm:cxn modelId="{CD8D905C-36CB-44DD-AE7F-F7D63CCD4E44}" type="presParOf" srcId="{1C2CADC5-B6A3-43A1-A7F5-43C9663E4715}" destId="{593D2A9C-17A2-41CA-BDAA-6C86D2A84050}" srcOrd="7" destOrd="0" presId="urn:microsoft.com/office/officeart/2018/2/layout/IconVerticalSolidList"/>
    <dgm:cxn modelId="{A09E1F77-1124-4AAE-8CBC-9CA3449D2DA2}" type="presParOf" srcId="{1C2CADC5-B6A3-43A1-A7F5-43C9663E4715}" destId="{748B6C0F-2CF7-496A-A95C-00D0154B24F7}" srcOrd="8" destOrd="0" presId="urn:microsoft.com/office/officeart/2018/2/layout/IconVerticalSolidList"/>
    <dgm:cxn modelId="{53273357-DC85-49F2-8C2D-F9421976368C}" type="presParOf" srcId="{748B6C0F-2CF7-496A-A95C-00D0154B24F7}" destId="{9F094E36-C2F2-41DD-A651-66EDBBE28FD7}" srcOrd="0" destOrd="0" presId="urn:microsoft.com/office/officeart/2018/2/layout/IconVerticalSolidList"/>
    <dgm:cxn modelId="{A2B63EE7-DAE9-4823-AC3C-5CF0A8C2CB1C}" type="presParOf" srcId="{748B6C0F-2CF7-496A-A95C-00D0154B24F7}" destId="{EEACA6C8-7D86-4992-A470-17492FE32E92}" srcOrd="1" destOrd="0" presId="urn:microsoft.com/office/officeart/2018/2/layout/IconVerticalSolidList"/>
    <dgm:cxn modelId="{0C415D1A-C8BB-4F90-BBB7-F66626235C12}" type="presParOf" srcId="{748B6C0F-2CF7-496A-A95C-00D0154B24F7}" destId="{FF5B1739-6789-4FD9-B23A-75C1FE1E772A}" srcOrd="2" destOrd="0" presId="urn:microsoft.com/office/officeart/2018/2/layout/IconVerticalSolidList"/>
    <dgm:cxn modelId="{A9EFEE4F-A7E3-46C3-9DF1-CA718B3B3861}" type="presParOf" srcId="{748B6C0F-2CF7-496A-A95C-00D0154B24F7}" destId="{FC75E5BD-6969-42F1-94F4-4D007CB0181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B694EB0-CA5C-49D3-B765-8E218DF9CD09}" type="doc">
      <dgm:prSet loTypeId="urn:microsoft.com/office/officeart/2018/2/layout/IconVerticalSolidList" loCatId="icon" qsTypeId="urn:microsoft.com/office/officeart/2005/8/quickstyle/simple1" qsCatId="simple" csTypeId="urn:microsoft.com/office/officeart/2005/8/colors/accent3_2" csCatId="accent3" phldr="1"/>
      <dgm:spPr/>
      <dgm:t>
        <a:bodyPr/>
        <a:lstStyle/>
        <a:p>
          <a:endParaRPr lang="en-US"/>
        </a:p>
      </dgm:t>
    </dgm:pt>
    <dgm:pt modelId="{D8E25D9B-99C0-4779-8A9F-73EBCC590F10}">
      <dgm:prSet/>
      <dgm:spPr/>
      <dgm:t>
        <a:bodyPr/>
        <a:lstStyle/>
        <a:p>
          <a:r>
            <a:rPr lang="en-CA"/>
            <a:t>Music can usually be used as a means to distract the body from external environments. </a:t>
          </a:r>
          <a:endParaRPr lang="en-US"/>
        </a:p>
      </dgm:t>
    </dgm:pt>
    <dgm:pt modelId="{10487E16-9292-4B5F-9403-F339312D0DDA}" type="parTrans" cxnId="{16802FDD-F818-4828-8264-B5FE6C812C70}">
      <dgm:prSet/>
      <dgm:spPr/>
      <dgm:t>
        <a:bodyPr/>
        <a:lstStyle/>
        <a:p>
          <a:endParaRPr lang="en-US"/>
        </a:p>
      </dgm:t>
    </dgm:pt>
    <dgm:pt modelId="{3C1E3941-09C1-45DF-B97F-5490565FA10D}" type="sibTrans" cxnId="{16802FDD-F818-4828-8264-B5FE6C812C70}">
      <dgm:prSet/>
      <dgm:spPr/>
      <dgm:t>
        <a:bodyPr/>
        <a:lstStyle/>
        <a:p>
          <a:endParaRPr lang="en-US"/>
        </a:p>
      </dgm:t>
    </dgm:pt>
    <dgm:pt modelId="{E2C8AF6A-B8D4-4621-9216-6C278099A16E}">
      <dgm:prSet/>
      <dgm:spPr/>
      <dgm:t>
        <a:bodyPr/>
        <a:lstStyle/>
        <a:p>
          <a:r>
            <a:rPr lang="en-CA"/>
            <a:t>According to Sanchez </a:t>
          </a:r>
          <a:r>
            <a:rPr lang="en-CA" i="1"/>
            <a:t>et al.</a:t>
          </a:r>
          <a:r>
            <a:rPr lang="en-CA"/>
            <a:t> (2013), music tends to compete with bodily cues to block out negative and unpleasant ones and replace them with more positive cues</a:t>
          </a:r>
          <a:endParaRPr lang="en-US"/>
        </a:p>
      </dgm:t>
    </dgm:pt>
    <dgm:pt modelId="{A136729E-C375-4B73-BDF4-C794F2BF94FC}" type="parTrans" cxnId="{AC0568A5-750A-4104-B9C4-9D17A9FDBF73}">
      <dgm:prSet/>
      <dgm:spPr/>
      <dgm:t>
        <a:bodyPr/>
        <a:lstStyle/>
        <a:p>
          <a:endParaRPr lang="en-US"/>
        </a:p>
      </dgm:t>
    </dgm:pt>
    <dgm:pt modelId="{3695944C-8B7C-42C9-9F30-CF923EA232C0}" type="sibTrans" cxnId="{AC0568A5-750A-4104-B9C4-9D17A9FDBF73}">
      <dgm:prSet/>
      <dgm:spPr/>
      <dgm:t>
        <a:bodyPr/>
        <a:lstStyle/>
        <a:p>
          <a:endParaRPr lang="en-US"/>
        </a:p>
      </dgm:t>
    </dgm:pt>
    <dgm:pt modelId="{274D2DF3-8388-43B2-9AF0-5E05702C53B4}">
      <dgm:prSet/>
      <dgm:spPr/>
      <dgm:t>
        <a:bodyPr/>
        <a:lstStyle/>
        <a:p>
          <a:r>
            <a:rPr lang="en-CA"/>
            <a:t>Music can aid participants with a greater work output and enhance performance while observations of effort and fatigue decrease (Elliot, Carr and Savage, 2004; Sanchez </a:t>
          </a:r>
          <a:r>
            <a:rPr lang="en-CA" i="1"/>
            <a:t>et al</a:t>
          </a:r>
          <a:r>
            <a:rPr lang="en-CA"/>
            <a:t>., 2013). </a:t>
          </a:r>
          <a:endParaRPr lang="en-US"/>
        </a:p>
      </dgm:t>
    </dgm:pt>
    <dgm:pt modelId="{DCE91AF2-4AB0-407A-820B-881F823B3594}" type="parTrans" cxnId="{F8B54343-34D6-4F0F-9090-B6CB27F1E9AD}">
      <dgm:prSet/>
      <dgm:spPr/>
      <dgm:t>
        <a:bodyPr/>
        <a:lstStyle/>
        <a:p>
          <a:endParaRPr lang="en-US"/>
        </a:p>
      </dgm:t>
    </dgm:pt>
    <dgm:pt modelId="{57045145-701E-4DCE-94D2-F15BBAB9A825}" type="sibTrans" cxnId="{F8B54343-34D6-4F0F-9090-B6CB27F1E9AD}">
      <dgm:prSet/>
      <dgm:spPr/>
      <dgm:t>
        <a:bodyPr/>
        <a:lstStyle/>
        <a:p>
          <a:endParaRPr lang="en-US"/>
        </a:p>
      </dgm:t>
    </dgm:pt>
    <dgm:pt modelId="{6D0EAFCF-4ABC-4FFB-A44C-DE3D1776836C}">
      <dgm:prSet/>
      <dgm:spPr/>
      <dgm:t>
        <a:bodyPr/>
        <a:lstStyle/>
        <a:p>
          <a:r>
            <a:rPr lang="en-CA"/>
            <a:t>A delay of fatigue occurs when utilising music as a distraction from external factors (Boutcher and Trenske, 1990). </a:t>
          </a:r>
          <a:endParaRPr lang="en-US"/>
        </a:p>
      </dgm:t>
    </dgm:pt>
    <dgm:pt modelId="{A8385E11-4266-4C1B-A3C5-68EFE8B9D9D7}" type="parTrans" cxnId="{9D04AD84-932B-479C-98BE-C995E2696130}">
      <dgm:prSet/>
      <dgm:spPr/>
      <dgm:t>
        <a:bodyPr/>
        <a:lstStyle/>
        <a:p>
          <a:endParaRPr lang="en-US"/>
        </a:p>
      </dgm:t>
    </dgm:pt>
    <dgm:pt modelId="{ECC74019-9EE6-414C-AA15-DD00C53A97AB}" type="sibTrans" cxnId="{9D04AD84-932B-479C-98BE-C995E2696130}">
      <dgm:prSet/>
      <dgm:spPr/>
      <dgm:t>
        <a:bodyPr/>
        <a:lstStyle/>
        <a:p>
          <a:endParaRPr lang="en-US"/>
        </a:p>
      </dgm:t>
    </dgm:pt>
    <dgm:pt modelId="{D64BD39B-4A46-4E31-AECF-5548B31C1084}">
      <dgm:prSet/>
      <dgm:spPr/>
      <dgm:t>
        <a:bodyPr/>
        <a:lstStyle/>
        <a:p>
          <a:r>
            <a:rPr lang="en-CA"/>
            <a:t>A combination of a well-selected music playlist and exercise routine can influence how an individual feels during and immediately after an exercise (Karageorghis and Jones, 2016; Karageorghis, Jones and Stuart, 2008; Sanchez </a:t>
          </a:r>
          <a:r>
            <a:rPr lang="en-CA" i="1"/>
            <a:t>et al</a:t>
          </a:r>
          <a:r>
            <a:rPr lang="en-CA"/>
            <a:t>., 2013). </a:t>
          </a:r>
          <a:endParaRPr lang="en-US"/>
        </a:p>
      </dgm:t>
    </dgm:pt>
    <dgm:pt modelId="{C995B093-8B6A-4B26-8B31-F8F43C9EB857}" type="parTrans" cxnId="{D3B6DEDE-D2DD-436D-BEC2-F12FD1E02FAF}">
      <dgm:prSet/>
      <dgm:spPr/>
      <dgm:t>
        <a:bodyPr/>
        <a:lstStyle/>
        <a:p>
          <a:endParaRPr lang="en-US"/>
        </a:p>
      </dgm:t>
    </dgm:pt>
    <dgm:pt modelId="{AE163DF0-8201-4D2A-855D-C5BFFA98B603}" type="sibTrans" cxnId="{D3B6DEDE-D2DD-436D-BEC2-F12FD1E02FAF}">
      <dgm:prSet/>
      <dgm:spPr/>
      <dgm:t>
        <a:bodyPr/>
        <a:lstStyle/>
        <a:p>
          <a:endParaRPr lang="en-US"/>
        </a:p>
      </dgm:t>
    </dgm:pt>
    <dgm:pt modelId="{6433FAD0-7761-44AA-9BFE-ED7719ED417F}" type="pres">
      <dgm:prSet presAssocID="{EB694EB0-CA5C-49D3-B765-8E218DF9CD09}" presName="root" presStyleCnt="0">
        <dgm:presLayoutVars>
          <dgm:dir/>
          <dgm:resizeHandles val="exact"/>
        </dgm:presLayoutVars>
      </dgm:prSet>
      <dgm:spPr/>
    </dgm:pt>
    <dgm:pt modelId="{61FBD258-FEA5-453E-ABE7-FDE03B067E64}" type="pres">
      <dgm:prSet presAssocID="{D8E25D9B-99C0-4779-8A9F-73EBCC590F10}" presName="compNode" presStyleCnt="0"/>
      <dgm:spPr/>
    </dgm:pt>
    <dgm:pt modelId="{4BBC6E9C-4C02-459C-98E7-5FF79968D2BD}" type="pres">
      <dgm:prSet presAssocID="{D8E25D9B-99C0-4779-8A9F-73EBCC590F10}" presName="bgRect" presStyleLbl="bgShp" presStyleIdx="0" presStyleCnt="3"/>
      <dgm:spPr/>
    </dgm:pt>
    <dgm:pt modelId="{54AF2397-3C4A-44B1-8AE8-77827D093C57}" type="pres">
      <dgm:prSet presAssocID="{D8E25D9B-99C0-4779-8A9F-73EBCC590F1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reble clef"/>
        </a:ext>
      </dgm:extLst>
    </dgm:pt>
    <dgm:pt modelId="{CC02B260-35DE-46CB-86AD-F9653473383D}" type="pres">
      <dgm:prSet presAssocID="{D8E25D9B-99C0-4779-8A9F-73EBCC590F10}" presName="spaceRect" presStyleCnt="0"/>
      <dgm:spPr/>
    </dgm:pt>
    <dgm:pt modelId="{37363211-C93C-43C3-ADA4-BC5726D05372}" type="pres">
      <dgm:prSet presAssocID="{D8E25D9B-99C0-4779-8A9F-73EBCC590F10}" presName="parTx" presStyleLbl="revTx" presStyleIdx="0" presStyleCnt="5">
        <dgm:presLayoutVars>
          <dgm:chMax val="0"/>
          <dgm:chPref val="0"/>
        </dgm:presLayoutVars>
      </dgm:prSet>
      <dgm:spPr/>
    </dgm:pt>
    <dgm:pt modelId="{4853CA44-5973-494F-A666-024247B9E100}" type="pres">
      <dgm:prSet presAssocID="{D8E25D9B-99C0-4779-8A9F-73EBCC590F10}" presName="desTx" presStyleLbl="revTx" presStyleIdx="1" presStyleCnt="5">
        <dgm:presLayoutVars/>
      </dgm:prSet>
      <dgm:spPr/>
    </dgm:pt>
    <dgm:pt modelId="{A458052F-DD00-4455-AD15-768C03E206EF}" type="pres">
      <dgm:prSet presAssocID="{3C1E3941-09C1-45DF-B97F-5490565FA10D}" presName="sibTrans" presStyleCnt="0"/>
      <dgm:spPr/>
    </dgm:pt>
    <dgm:pt modelId="{FADCBA0A-172C-45FD-AB30-989A16F8DC27}" type="pres">
      <dgm:prSet presAssocID="{274D2DF3-8388-43B2-9AF0-5E05702C53B4}" presName="compNode" presStyleCnt="0"/>
      <dgm:spPr/>
    </dgm:pt>
    <dgm:pt modelId="{A541AB33-B729-4C38-876B-35CCBE92E6B1}" type="pres">
      <dgm:prSet presAssocID="{274D2DF3-8388-43B2-9AF0-5E05702C53B4}" presName="bgRect" presStyleLbl="bgShp" presStyleIdx="1" presStyleCnt="3"/>
      <dgm:spPr/>
    </dgm:pt>
    <dgm:pt modelId="{884717A3-E179-4C26-A8A7-2AA738F51843}" type="pres">
      <dgm:prSet presAssocID="{274D2DF3-8388-43B2-9AF0-5E05702C53B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ss clef"/>
        </a:ext>
      </dgm:extLst>
    </dgm:pt>
    <dgm:pt modelId="{A8DB4602-FBCA-467E-B73F-64BC19457107}" type="pres">
      <dgm:prSet presAssocID="{274D2DF3-8388-43B2-9AF0-5E05702C53B4}" presName="spaceRect" presStyleCnt="0"/>
      <dgm:spPr/>
    </dgm:pt>
    <dgm:pt modelId="{D94087A9-F43C-4187-91D1-46A7745CC44B}" type="pres">
      <dgm:prSet presAssocID="{274D2DF3-8388-43B2-9AF0-5E05702C53B4}" presName="parTx" presStyleLbl="revTx" presStyleIdx="2" presStyleCnt="5">
        <dgm:presLayoutVars>
          <dgm:chMax val="0"/>
          <dgm:chPref val="0"/>
        </dgm:presLayoutVars>
      </dgm:prSet>
      <dgm:spPr/>
    </dgm:pt>
    <dgm:pt modelId="{7BCE252A-932F-4AEC-AA06-05503A692A56}" type="pres">
      <dgm:prSet presAssocID="{274D2DF3-8388-43B2-9AF0-5E05702C53B4}" presName="desTx" presStyleLbl="revTx" presStyleIdx="3" presStyleCnt="5">
        <dgm:presLayoutVars/>
      </dgm:prSet>
      <dgm:spPr/>
    </dgm:pt>
    <dgm:pt modelId="{B7257656-BD87-49AD-B38A-1EB7CB7B4B22}" type="pres">
      <dgm:prSet presAssocID="{57045145-701E-4DCE-94D2-F15BBAB9A825}" presName="sibTrans" presStyleCnt="0"/>
      <dgm:spPr/>
    </dgm:pt>
    <dgm:pt modelId="{1DE2A2A9-24B4-47DF-85FE-9CFE8ADD68D9}" type="pres">
      <dgm:prSet presAssocID="{D64BD39B-4A46-4E31-AECF-5548B31C1084}" presName="compNode" presStyleCnt="0"/>
      <dgm:spPr/>
    </dgm:pt>
    <dgm:pt modelId="{5ABD2052-C422-4CD8-894D-812C9AD27970}" type="pres">
      <dgm:prSet presAssocID="{D64BD39B-4A46-4E31-AECF-5548B31C1084}" presName="bgRect" presStyleLbl="bgShp" presStyleIdx="2" presStyleCnt="3"/>
      <dgm:spPr/>
    </dgm:pt>
    <dgm:pt modelId="{8BA6A32E-3CBC-4DEC-9AB2-4CE54846B392}" type="pres">
      <dgm:prSet presAssocID="{D64BD39B-4A46-4E31-AECF-5548B31C108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ncing"/>
        </a:ext>
      </dgm:extLst>
    </dgm:pt>
    <dgm:pt modelId="{EBEF3877-380F-446C-BDEF-B0CE8FEA3013}" type="pres">
      <dgm:prSet presAssocID="{D64BD39B-4A46-4E31-AECF-5548B31C1084}" presName="spaceRect" presStyleCnt="0"/>
      <dgm:spPr/>
    </dgm:pt>
    <dgm:pt modelId="{0E12FF68-6943-4676-AFE7-974C42EFA6FF}" type="pres">
      <dgm:prSet presAssocID="{D64BD39B-4A46-4E31-AECF-5548B31C1084}" presName="parTx" presStyleLbl="revTx" presStyleIdx="4" presStyleCnt="5">
        <dgm:presLayoutVars>
          <dgm:chMax val="0"/>
          <dgm:chPref val="0"/>
        </dgm:presLayoutVars>
      </dgm:prSet>
      <dgm:spPr/>
    </dgm:pt>
  </dgm:ptLst>
  <dgm:cxnLst>
    <dgm:cxn modelId="{7F23C805-738E-4F7D-8CCF-9E39B0C3139B}" type="presOf" srcId="{E2C8AF6A-B8D4-4621-9216-6C278099A16E}" destId="{4853CA44-5973-494F-A666-024247B9E100}" srcOrd="0" destOrd="0" presId="urn:microsoft.com/office/officeart/2018/2/layout/IconVerticalSolidList"/>
    <dgm:cxn modelId="{F8B54343-34D6-4F0F-9090-B6CB27F1E9AD}" srcId="{EB694EB0-CA5C-49D3-B765-8E218DF9CD09}" destId="{274D2DF3-8388-43B2-9AF0-5E05702C53B4}" srcOrd="1" destOrd="0" parTransId="{DCE91AF2-4AB0-407A-820B-881F823B3594}" sibTransId="{57045145-701E-4DCE-94D2-F15BBAB9A825}"/>
    <dgm:cxn modelId="{6CA51A4E-175B-4FD8-8623-40E8A72E9E6F}" type="presOf" srcId="{EB694EB0-CA5C-49D3-B765-8E218DF9CD09}" destId="{6433FAD0-7761-44AA-9BFE-ED7719ED417F}" srcOrd="0" destOrd="0" presId="urn:microsoft.com/office/officeart/2018/2/layout/IconVerticalSolidList"/>
    <dgm:cxn modelId="{84EB8B83-F54B-4CB1-AC7A-A96C440D2747}" type="presOf" srcId="{D8E25D9B-99C0-4779-8A9F-73EBCC590F10}" destId="{37363211-C93C-43C3-ADA4-BC5726D05372}" srcOrd="0" destOrd="0" presId="urn:microsoft.com/office/officeart/2018/2/layout/IconVerticalSolidList"/>
    <dgm:cxn modelId="{9D04AD84-932B-479C-98BE-C995E2696130}" srcId="{274D2DF3-8388-43B2-9AF0-5E05702C53B4}" destId="{6D0EAFCF-4ABC-4FFB-A44C-DE3D1776836C}" srcOrd="0" destOrd="0" parTransId="{A8385E11-4266-4C1B-A3C5-68EFE8B9D9D7}" sibTransId="{ECC74019-9EE6-414C-AA15-DD00C53A97AB}"/>
    <dgm:cxn modelId="{1FB23B92-3736-451E-A60B-45CF52C61396}" type="presOf" srcId="{274D2DF3-8388-43B2-9AF0-5E05702C53B4}" destId="{D94087A9-F43C-4187-91D1-46A7745CC44B}" srcOrd="0" destOrd="0" presId="urn:microsoft.com/office/officeart/2018/2/layout/IconVerticalSolidList"/>
    <dgm:cxn modelId="{AC0568A5-750A-4104-B9C4-9D17A9FDBF73}" srcId="{D8E25D9B-99C0-4779-8A9F-73EBCC590F10}" destId="{E2C8AF6A-B8D4-4621-9216-6C278099A16E}" srcOrd="0" destOrd="0" parTransId="{A136729E-C375-4B73-BDF4-C794F2BF94FC}" sibTransId="{3695944C-8B7C-42C9-9F30-CF923EA232C0}"/>
    <dgm:cxn modelId="{73B9C9CA-D931-415C-AC99-D9404E0DFD07}" type="presOf" srcId="{D64BD39B-4A46-4E31-AECF-5548B31C1084}" destId="{0E12FF68-6943-4676-AFE7-974C42EFA6FF}" srcOrd="0" destOrd="0" presId="urn:microsoft.com/office/officeart/2018/2/layout/IconVerticalSolidList"/>
    <dgm:cxn modelId="{B65C05CD-25D7-452B-971D-D9535B467CED}" type="presOf" srcId="{6D0EAFCF-4ABC-4FFB-A44C-DE3D1776836C}" destId="{7BCE252A-932F-4AEC-AA06-05503A692A56}" srcOrd="0" destOrd="0" presId="urn:microsoft.com/office/officeart/2018/2/layout/IconVerticalSolidList"/>
    <dgm:cxn modelId="{16802FDD-F818-4828-8264-B5FE6C812C70}" srcId="{EB694EB0-CA5C-49D3-B765-8E218DF9CD09}" destId="{D8E25D9B-99C0-4779-8A9F-73EBCC590F10}" srcOrd="0" destOrd="0" parTransId="{10487E16-9292-4B5F-9403-F339312D0DDA}" sibTransId="{3C1E3941-09C1-45DF-B97F-5490565FA10D}"/>
    <dgm:cxn modelId="{D3B6DEDE-D2DD-436D-BEC2-F12FD1E02FAF}" srcId="{EB694EB0-CA5C-49D3-B765-8E218DF9CD09}" destId="{D64BD39B-4A46-4E31-AECF-5548B31C1084}" srcOrd="2" destOrd="0" parTransId="{C995B093-8B6A-4B26-8B31-F8F43C9EB857}" sibTransId="{AE163DF0-8201-4D2A-855D-C5BFFA98B603}"/>
    <dgm:cxn modelId="{13D512B1-AD78-47DD-A19D-DB5B28171C9D}" type="presParOf" srcId="{6433FAD0-7761-44AA-9BFE-ED7719ED417F}" destId="{61FBD258-FEA5-453E-ABE7-FDE03B067E64}" srcOrd="0" destOrd="0" presId="urn:microsoft.com/office/officeart/2018/2/layout/IconVerticalSolidList"/>
    <dgm:cxn modelId="{95AB9604-67FC-4677-9A09-5CD140D20A8B}" type="presParOf" srcId="{61FBD258-FEA5-453E-ABE7-FDE03B067E64}" destId="{4BBC6E9C-4C02-459C-98E7-5FF79968D2BD}" srcOrd="0" destOrd="0" presId="urn:microsoft.com/office/officeart/2018/2/layout/IconVerticalSolidList"/>
    <dgm:cxn modelId="{2EE60DFD-9FB5-4523-B120-E7E82C6A990F}" type="presParOf" srcId="{61FBD258-FEA5-453E-ABE7-FDE03B067E64}" destId="{54AF2397-3C4A-44B1-8AE8-77827D093C57}" srcOrd="1" destOrd="0" presId="urn:microsoft.com/office/officeart/2018/2/layout/IconVerticalSolidList"/>
    <dgm:cxn modelId="{FD435423-1F8B-4366-B3EC-5F40E2FE9218}" type="presParOf" srcId="{61FBD258-FEA5-453E-ABE7-FDE03B067E64}" destId="{CC02B260-35DE-46CB-86AD-F9653473383D}" srcOrd="2" destOrd="0" presId="urn:microsoft.com/office/officeart/2018/2/layout/IconVerticalSolidList"/>
    <dgm:cxn modelId="{EEBC8D0D-904E-48B2-A83D-578CAA413A66}" type="presParOf" srcId="{61FBD258-FEA5-453E-ABE7-FDE03B067E64}" destId="{37363211-C93C-43C3-ADA4-BC5726D05372}" srcOrd="3" destOrd="0" presId="urn:microsoft.com/office/officeart/2018/2/layout/IconVerticalSolidList"/>
    <dgm:cxn modelId="{8C1D8B76-0B0B-43A5-B51B-6C8C1265F9D0}" type="presParOf" srcId="{61FBD258-FEA5-453E-ABE7-FDE03B067E64}" destId="{4853CA44-5973-494F-A666-024247B9E100}" srcOrd="4" destOrd="0" presId="urn:microsoft.com/office/officeart/2018/2/layout/IconVerticalSolidList"/>
    <dgm:cxn modelId="{A5D02055-5570-4A71-AEF7-D3291D00FA05}" type="presParOf" srcId="{6433FAD0-7761-44AA-9BFE-ED7719ED417F}" destId="{A458052F-DD00-4455-AD15-768C03E206EF}" srcOrd="1" destOrd="0" presId="urn:microsoft.com/office/officeart/2018/2/layout/IconVerticalSolidList"/>
    <dgm:cxn modelId="{CB8B88D0-271B-4E29-A1B8-7CCE945623A9}" type="presParOf" srcId="{6433FAD0-7761-44AA-9BFE-ED7719ED417F}" destId="{FADCBA0A-172C-45FD-AB30-989A16F8DC27}" srcOrd="2" destOrd="0" presId="urn:microsoft.com/office/officeart/2018/2/layout/IconVerticalSolidList"/>
    <dgm:cxn modelId="{AEDF989F-EFE6-400B-878D-3FA327406D5D}" type="presParOf" srcId="{FADCBA0A-172C-45FD-AB30-989A16F8DC27}" destId="{A541AB33-B729-4C38-876B-35CCBE92E6B1}" srcOrd="0" destOrd="0" presId="urn:microsoft.com/office/officeart/2018/2/layout/IconVerticalSolidList"/>
    <dgm:cxn modelId="{2E3470FA-6A51-4DD1-8F10-5B67C5908D14}" type="presParOf" srcId="{FADCBA0A-172C-45FD-AB30-989A16F8DC27}" destId="{884717A3-E179-4C26-A8A7-2AA738F51843}" srcOrd="1" destOrd="0" presId="urn:microsoft.com/office/officeart/2018/2/layout/IconVerticalSolidList"/>
    <dgm:cxn modelId="{4C5F5AB7-525A-4FA4-A183-BCC4487DA919}" type="presParOf" srcId="{FADCBA0A-172C-45FD-AB30-989A16F8DC27}" destId="{A8DB4602-FBCA-467E-B73F-64BC19457107}" srcOrd="2" destOrd="0" presId="urn:microsoft.com/office/officeart/2018/2/layout/IconVerticalSolidList"/>
    <dgm:cxn modelId="{F107FC23-EC1E-42DB-B9C8-224FC5C5AB16}" type="presParOf" srcId="{FADCBA0A-172C-45FD-AB30-989A16F8DC27}" destId="{D94087A9-F43C-4187-91D1-46A7745CC44B}" srcOrd="3" destOrd="0" presId="urn:microsoft.com/office/officeart/2018/2/layout/IconVerticalSolidList"/>
    <dgm:cxn modelId="{18616BE1-72BF-4048-9061-7CC6BA6EA984}" type="presParOf" srcId="{FADCBA0A-172C-45FD-AB30-989A16F8DC27}" destId="{7BCE252A-932F-4AEC-AA06-05503A692A56}" srcOrd="4" destOrd="0" presId="urn:microsoft.com/office/officeart/2018/2/layout/IconVerticalSolidList"/>
    <dgm:cxn modelId="{C52A50CB-EDCC-452C-808C-8108C6ABD559}" type="presParOf" srcId="{6433FAD0-7761-44AA-9BFE-ED7719ED417F}" destId="{B7257656-BD87-49AD-B38A-1EB7CB7B4B22}" srcOrd="3" destOrd="0" presId="urn:microsoft.com/office/officeart/2018/2/layout/IconVerticalSolidList"/>
    <dgm:cxn modelId="{B0A349AA-B5B9-44FD-8507-DFB1B2F0EEE2}" type="presParOf" srcId="{6433FAD0-7761-44AA-9BFE-ED7719ED417F}" destId="{1DE2A2A9-24B4-47DF-85FE-9CFE8ADD68D9}" srcOrd="4" destOrd="0" presId="urn:microsoft.com/office/officeart/2018/2/layout/IconVerticalSolidList"/>
    <dgm:cxn modelId="{BD21FD34-5FF9-4332-909D-1BB9BBA42C75}" type="presParOf" srcId="{1DE2A2A9-24B4-47DF-85FE-9CFE8ADD68D9}" destId="{5ABD2052-C422-4CD8-894D-812C9AD27970}" srcOrd="0" destOrd="0" presId="urn:microsoft.com/office/officeart/2018/2/layout/IconVerticalSolidList"/>
    <dgm:cxn modelId="{12182A46-2AA8-4763-8E4B-9D3263EAA07E}" type="presParOf" srcId="{1DE2A2A9-24B4-47DF-85FE-9CFE8ADD68D9}" destId="{8BA6A32E-3CBC-4DEC-9AB2-4CE54846B392}" srcOrd="1" destOrd="0" presId="urn:microsoft.com/office/officeart/2018/2/layout/IconVerticalSolidList"/>
    <dgm:cxn modelId="{08A3F300-3076-42A0-A657-E26B7EEBE0F9}" type="presParOf" srcId="{1DE2A2A9-24B4-47DF-85FE-9CFE8ADD68D9}" destId="{EBEF3877-380F-446C-BDEF-B0CE8FEA3013}" srcOrd="2" destOrd="0" presId="urn:microsoft.com/office/officeart/2018/2/layout/IconVerticalSolidList"/>
    <dgm:cxn modelId="{DAB71679-7173-4586-AE22-3FA85BECF959}" type="presParOf" srcId="{1DE2A2A9-24B4-47DF-85FE-9CFE8ADD68D9}" destId="{0E12FF68-6943-4676-AFE7-974C42EFA6F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12B8826-92ED-4DE9-B5BC-FB02E216C0C8}" type="doc">
      <dgm:prSet loTypeId="urn:microsoft.com/office/officeart/2005/8/layout/vList5" loCatId="list" qsTypeId="urn:microsoft.com/office/officeart/2005/8/quickstyle/simple2" qsCatId="simple" csTypeId="urn:microsoft.com/office/officeart/2005/8/colors/accent1_2" csCatId="accent1"/>
      <dgm:spPr/>
      <dgm:t>
        <a:bodyPr/>
        <a:lstStyle/>
        <a:p>
          <a:endParaRPr lang="en-US"/>
        </a:p>
      </dgm:t>
    </dgm:pt>
    <dgm:pt modelId="{737794A3-9DC7-43D4-A86B-DF116AD6EC7E}">
      <dgm:prSet/>
      <dgm:spPr/>
      <dgm:t>
        <a:bodyPr/>
        <a:lstStyle/>
        <a:p>
          <a:r>
            <a:rPr lang="en-US"/>
            <a:t>Benefits of listening to music - distraction or a motivational instrument </a:t>
          </a:r>
        </a:p>
      </dgm:t>
    </dgm:pt>
    <dgm:pt modelId="{64DCA99C-EE0C-4342-A0E7-EF04349E2E2E}" type="parTrans" cxnId="{E96FB0AB-CED1-470D-B91C-286B1B467526}">
      <dgm:prSet/>
      <dgm:spPr/>
      <dgm:t>
        <a:bodyPr/>
        <a:lstStyle/>
        <a:p>
          <a:endParaRPr lang="en-US"/>
        </a:p>
      </dgm:t>
    </dgm:pt>
    <dgm:pt modelId="{19EF86D5-8397-4849-9970-4969EEF4F233}" type="sibTrans" cxnId="{E96FB0AB-CED1-470D-B91C-286B1B467526}">
      <dgm:prSet/>
      <dgm:spPr/>
      <dgm:t>
        <a:bodyPr/>
        <a:lstStyle/>
        <a:p>
          <a:endParaRPr lang="en-US"/>
        </a:p>
      </dgm:t>
    </dgm:pt>
    <dgm:pt modelId="{2CCC984D-F3D9-42CA-B2EC-008F4084DFCD}">
      <dgm:prSet/>
      <dgm:spPr/>
      <dgm:t>
        <a:bodyPr/>
        <a:lstStyle/>
        <a:p>
          <a:r>
            <a:rPr lang="en-US"/>
            <a:t>When utilising music as a distraction in a sport setting, Bharani, Sahu and Mathew (2004) stated that the influence of music can boost cardiovascular performance and delay fatigue in an individual </a:t>
          </a:r>
        </a:p>
      </dgm:t>
    </dgm:pt>
    <dgm:pt modelId="{108C73BB-00B5-4620-84F0-479941CFB7FC}" type="parTrans" cxnId="{DF02A49D-C0A9-4AC2-9E77-5A0D0287A570}">
      <dgm:prSet/>
      <dgm:spPr/>
      <dgm:t>
        <a:bodyPr/>
        <a:lstStyle/>
        <a:p>
          <a:endParaRPr lang="en-US"/>
        </a:p>
      </dgm:t>
    </dgm:pt>
    <dgm:pt modelId="{3D1EE32F-ABA3-46E4-92CB-DBC1D4B1638C}" type="sibTrans" cxnId="{DF02A49D-C0A9-4AC2-9E77-5A0D0287A570}">
      <dgm:prSet/>
      <dgm:spPr/>
      <dgm:t>
        <a:bodyPr/>
        <a:lstStyle/>
        <a:p>
          <a:endParaRPr lang="en-US"/>
        </a:p>
      </dgm:t>
    </dgm:pt>
    <dgm:pt modelId="{E82DE71C-FDB9-4D89-B0B2-47EE37B93E24}">
      <dgm:prSet/>
      <dgm:spPr/>
      <dgm:t>
        <a:bodyPr/>
        <a:lstStyle/>
        <a:p>
          <a:r>
            <a:rPr lang="en-US"/>
            <a:t>An individual running a marathon would be able to focus on the tempo and rhythm of the music rather than their body when they reach  maximal exertion.  </a:t>
          </a:r>
        </a:p>
      </dgm:t>
    </dgm:pt>
    <dgm:pt modelId="{80BD0ED5-6C05-4FCA-B7B0-254D56DEB1E2}" type="parTrans" cxnId="{69EE51BC-3B1A-457F-B7DC-1B2D135B58AC}">
      <dgm:prSet/>
      <dgm:spPr/>
      <dgm:t>
        <a:bodyPr/>
        <a:lstStyle/>
        <a:p>
          <a:endParaRPr lang="en-US"/>
        </a:p>
      </dgm:t>
    </dgm:pt>
    <dgm:pt modelId="{CF979875-457B-4383-990F-AC478537E696}" type="sibTrans" cxnId="{69EE51BC-3B1A-457F-B7DC-1B2D135B58AC}">
      <dgm:prSet/>
      <dgm:spPr/>
      <dgm:t>
        <a:bodyPr/>
        <a:lstStyle/>
        <a:p>
          <a:endParaRPr lang="en-US"/>
        </a:p>
      </dgm:t>
    </dgm:pt>
    <dgm:pt modelId="{5E554CED-278A-413A-A7C8-949E8B9E68C0}">
      <dgm:prSet/>
      <dgm:spPr/>
      <dgm:t>
        <a:bodyPr/>
        <a:lstStyle/>
        <a:p>
          <a:r>
            <a:rPr lang="en-US"/>
            <a:t>Rhythm and tempo were stated to be the key components when choosing songs (Karageorghis et al., 2009). </a:t>
          </a:r>
        </a:p>
      </dgm:t>
    </dgm:pt>
    <dgm:pt modelId="{11E85E9D-FE6E-4206-BBA2-D5FDFC7FA262}" type="parTrans" cxnId="{541C41E9-4184-4250-BAA3-101243962025}">
      <dgm:prSet/>
      <dgm:spPr/>
      <dgm:t>
        <a:bodyPr/>
        <a:lstStyle/>
        <a:p>
          <a:endParaRPr lang="en-US"/>
        </a:p>
      </dgm:t>
    </dgm:pt>
    <dgm:pt modelId="{A5F79A88-7DE4-42D3-ABBB-0A3C6C381346}" type="sibTrans" cxnId="{541C41E9-4184-4250-BAA3-101243962025}">
      <dgm:prSet/>
      <dgm:spPr/>
      <dgm:t>
        <a:bodyPr/>
        <a:lstStyle/>
        <a:p>
          <a:endParaRPr lang="en-US"/>
        </a:p>
      </dgm:t>
    </dgm:pt>
    <dgm:pt modelId="{81AA6AAC-E318-8542-A895-B4673605ED62}" type="pres">
      <dgm:prSet presAssocID="{312B8826-92ED-4DE9-B5BC-FB02E216C0C8}" presName="Name0" presStyleCnt="0">
        <dgm:presLayoutVars>
          <dgm:dir/>
          <dgm:animLvl val="lvl"/>
          <dgm:resizeHandles val="exact"/>
        </dgm:presLayoutVars>
      </dgm:prSet>
      <dgm:spPr/>
    </dgm:pt>
    <dgm:pt modelId="{369527C6-D462-B641-95A3-88172A112F99}" type="pres">
      <dgm:prSet presAssocID="{737794A3-9DC7-43D4-A86B-DF116AD6EC7E}" presName="linNode" presStyleCnt="0"/>
      <dgm:spPr/>
    </dgm:pt>
    <dgm:pt modelId="{43C3DD91-64FB-384C-A5D6-E8414122CAE2}" type="pres">
      <dgm:prSet presAssocID="{737794A3-9DC7-43D4-A86B-DF116AD6EC7E}" presName="parentText" presStyleLbl="node1" presStyleIdx="0" presStyleCnt="2">
        <dgm:presLayoutVars>
          <dgm:chMax val="1"/>
          <dgm:bulletEnabled val="1"/>
        </dgm:presLayoutVars>
      </dgm:prSet>
      <dgm:spPr/>
    </dgm:pt>
    <dgm:pt modelId="{7D8A1B95-84AB-3B4E-8BAF-D85913088B2C}" type="pres">
      <dgm:prSet presAssocID="{737794A3-9DC7-43D4-A86B-DF116AD6EC7E}" presName="descendantText" presStyleLbl="alignAccFollowNode1" presStyleIdx="0" presStyleCnt="2">
        <dgm:presLayoutVars>
          <dgm:bulletEnabled val="1"/>
        </dgm:presLayoutVars>
      </dgm:prSet>
      <dgm:spPr/>
    </dgm:pt>
    <dgm:pt modelId="{6FC020EB-8759-B04B-809F-B70D439DE656}" type="pres">
      <dgm:prSet presAssocID="{19EF86D5-8397-4849-9970-4969EEF4F233}" presName="sp" presStyleCnt="0"/>
      <dgm:spPr/>
    </dgm:pt>
    <dgm:pt modelId="{EFA11F6F-F420-CE44-916D-78C829A8922F}" type="pres">
      <dgm:prSet presAssocID="{E82DE71C-FDB9-4D89-B0B2-47EE37B93E24}" presName="linNode" presStyleCnt="0"/>
      <dgm:spPr/>
    </dgm:pt>
    <dgm:pt modelId="{A8098243-72B6-FC4F-AD7D-82AF1E055FF7}" type="pres">
      <dgm:prSet presAssocID="{E82DE71C-FDB9-4D89-B0B2-47EE37B93E24}" presName="parentText" presStyleLbl="node1" presStyleIdx="1" presStyleCnt="2">
        <dgm:presLayoutVars>
          <dgm:chMax val="1"/>
          <dgm:bulletEnabled val="1"/>
        </dgm:presLayoutVars>
      </dgm:prSet>
      <dgm:spPr/>
    </dgm:pt>
    <dgm:pt modelId="{DB101EAE-08B1-C641-85D1-72F7CEEB9CFF}" type="pres">
      <dgm:prSet presAssocID="{E82DE71C-FDB9-4D89-B0B2-47EE37B93E24}" presName="descendantText" presStyleLbl="alignAccFollowNode1" presStyleIdx="1" presStyleCnt="2">
        <dgm:presLayoutVars>
          <dgm:bulletEnabled val="1"/>
        </dgm:presLayoutVars>
      </dgm:prSet>
      <dgm:spPr/>
    </dgm:pt>
  </dgm:ptLst>
  <dgm:cxnLst>
    <dgm:cxn modelId="{4C01A667-8E27-2F4B-A615-482265A9C586}" type="presOf" srcId="{5E554CED-278A-413A-A7C8-949E8B9E68C0}" destId="{DB101EAE-08B1-C641-85D1-72F7CEEB9CFF}" srcOrd="0" destOrd="0" presId="urn:microsoft.com/office/officeart/2005/8/layout/vList5"/>
    <dgm:cxn modelId="{0A4B187B-D665-6B43-9DF7-0E6DC5D10D81}" type="presOf" srcId="{312B8826-92ED-4DE9-B5BC-FB02E216C0C8}" destId="{81AA6AAC-E318-8542-A895-B4673605ED62}" srcOrd="0" destOrd="0" presId="urn:microsoft.com/office/officeart/2005/8/layout/vList5"/>
    <dgm:cxn modelId="{07391B88-1EA1-B14F-853D-9E8BA3BC7B8B}" type="presOf" srcId="{737794A3-9DC7-43D4-A86B-DF116AD6EC7E}" destId="{43C3DD91-64FB-384C-A5D6-E8414122CAE2}" srcOrd="0" destOrd="0" presId="urn:microsoft.com/office/officeart/2005/8/layout/vList5"/>
    <dgm:cxn modelId="{DF02A49D-C0A9-4AC2-9E77-5A0D0287A570}" srcId="{737794A3-9DC7-43D4-A86B-DF116AD6EC7E}" destId="{2CCC984D-F3D9-42CA-B2EC-008F4084DFCD}" srcOrd="0" destOrd="0" parTransId="{108C73BB-00B5-4620-84F0-479941CFB7FC}" sibTransId="{3D1EE32F-ABA3-46E4-92CB-DBC1D4B1638C}"/>
    <dgm:cxn modelId="{E96FB0AB-CED1-470D-B91C-286B1B467526}" srcId="{312B8826-92ED-4DE9-B5BC-FB02E216C0C8}" destId="{737794A3-9DC7-43D4-A86B-DF116AD6EC7E}" srcOrd="0" destOrd="0" parTransId="{64DCA99C-EE0C-4342-A0E7-EF04349E2E2E}" sibTransId="{19EF86D5-8397-4849-9970-4969EEF4F233}"/>
    <dgm:cxn modelId="{69EE51BC-3B1A-457F-B7DC-1B2D135B58AC}" srcId="{312B8826-92ED-4DE9-B5BC-FB02E216C0C8}" destId="{E82DE71C-FDB9-4D89-B0B2-47EE37B93E24}" srcOrd="1" destOrd="0" parTransId="{80BD0ED5-6C05-4FCA-B7B0-254D56DEB1E2}" sibTransId="{CF979875-457B-4383-990F-AC478537E696}"/>
    <dgm:cxn modelId="{303B70DC-83D8-9242-88F4-25B447375F37}" type="presOf" srcId="{2CCC984D-F3D9-42CA-B2EC-008F4084DFCD}" destId="{7D8A1B95-84AB-3B4E-8BAF-D85913088B2C}" srcOrd="0" destOrd="0" presId="urn:microsoft.com/office/officeart/2005/8/layout/vList5"/>
    <dgm:cxn modelId="{3ADB93DE-02EB-3649-9ED1-D3C71A89E471}" type="presOf" srcId="{E82DE71C-FDB9-4D89-B0B2-47EE37B93E24}" destId="{A8098243-72B6-FC4F-AD7D-82AF1E055FF7}" srcOrd="0" destOrd="0" presId="urn:microsoft.com/office/officeart/2005/8/layout/vList5"/>
    <dgm:cxn modelId="{541C41E9-4184-4250-BAA3-101243962025}" srcId="{E82DE71C-FDB9-4D89-B0B2-47EE37B93E24}" destId="{5E554CED-278A-413A-A7C8-949E8B9E68C0}" srcOrd="0" destOrd="0" parTransId="{11E85E9D-FE6E-4206-BBA2-D5FDFC7FA262}" sibTransId="{A5F79A88-7DE4-42D3-ABBB-0A3C6C381346}"/>
    <dgm:cxn modelId="{5A3BE353-F220-F54D-B073-36327763574A}" type="presParOf" srcId="{81AA6AAC-E318-8542-A895-B4673605ED62}" destId="{369527C6-D462-B641-95A3-88172A112F99}" srcOrd="0" destOrd="0" presId="urn:microsoft.com/office/officeart/2005/8/layout/vList5"/>
    <dgm:cxn modelId="{EACA3D75-0351-1A46-8877-EE43DBA7138A}" type="presParOf" srcId="{369527C6-D462-B641-95A3-88172A112F99}" destId="{43C3DD91-64FB-384C-A5D6-E8414122CAE2}" srcOrd="0" destOrd="0" presId="urn:microsoft.com/office/officeart/2005/8/layout/vList5"/>
    <dgm:cxn modelId="{3D3587D2-2248-FE4A-B0A9-CDE00A3A6B9C}" type="presParOf" srcId="{369527C6-D462-B641-95A3-88172A112F99}" destId="{7D8A1B95-84AB-3B4E-8BAF-D85913088B2C}" srcOrd="1" destOrd="0" presId="urn:microsoft.com/office/officeart/2005/8/layout/vList5"/>
    <dgm:cxn modelId="{9A2E04A0-4897-0D49-BD5C-88AF587B6B8F}" type="presParOf" srcId="{81AA6AAC-E318-8542-A895-B4673605ED62}" destId="{6FC020EB-8759-B04B-809F-B70D439DE656}" srcOrd="1" destOrd="0" presId="urn:microsoft.com/office/officeart/2005/8/layout/vList5"/>
    <dgm:cxn modelId="{2EDAAB8F-D1B8-6341-9A80-384556AE4045}" type="presParOf" srcId="{81AA6AAC-E318-8542-A895-B4673605ED62}" destId="{EFA11F6F-F420-CE44-916D-78C829A8922F}" srcOrd="2" destOrd="0" presId="urn:microsoft.com/office/officeart/2005/8/layout/vList5"/>
    <dgm:cxn modelId="{5E641FAE-316A-A340-987D-3CF5D8234191}" type="presParOf" srcId="{EFA11F6F-F420-CE44-916D-78C829A8922F}" destId="{A8098243-72B6-FC4F-AD7D-82AF1E055FF7}" srcOrd="0" destOrd="0" presId="urn:microsoft.com/office/officeart/2005/8/layout/vList5"/>
    <dgm:cxn modelId="{22ED268E-0D4E-9842-B8D2-8ABD0A3C0852}" type="presParOf" srcId="{EFA11F6F-F420-CE44-916D-78C829A8922F}" destId="{DB101EAE-08B1-C641-85D1-72F7CEEB9CFF}"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A6B6354-5996-4458-818C-3765703C6234}" type="doc">
      <dgm:prSet loTypeId="urn:microsoft.com/office/officeart/2005/8/layout/vList5" loCatId="list" qsTypeId="urn:microsoft.com/office/officeart/2005/8/quickstyle/simple4" qsCatId="simple" csTypeId="urn:microsoft.com/office/officeart/2005/8/colors/accent1_2" csCatId="accent1"/>
      <dgm:spPr/>
      <dgm:t>
        <a:bodyPr/>
        <a:lstStyle/>
        <a:p>
          <a:endParaRPr lang="en-US"/>
        </a:p>
      </dgm:t>
    </dgm:pt>
    <dgm:pt modelId="{287C3DF8-6349-4740-8845-F2A709B91535}">
      <dgm:prSet/>
      <dgm:spPr/>
      <dgm:t>
        <a:bodyPr/>
        <a:lstStyle/>
        <a:p>
          <a:r>
            <a:rPr lang="en-CA"/>
            <a:t>Music may cause an individual to feel more energised, as music may cause a change in the cognitive approach towards an activity (Priest and Karageorghis, 2008). </a:t>
          </a:r>
          <a:endParaRPr lang="en-US"/>
        </a:p>
      </dgm:t>
    </dgm:pt>
    <dgm:pt modelId="{3423B3B5-56F9-40CD-9822-5242A13A8943}" type="parTrans" cxnId="{69E2A5C8-15D0-4BE8-A2E5-760DF7B0C2E8}">
      <dgm:prSet/>
      <dgm:spPr/>
      <dgm:t>
        <a:bodyPr/>
        <a:lstStyle/>
        <a:p>
          <a:endParaRPr lang="en-US"/>
        </a:p>
      </dgm:t>
    </dgm:pt>
    <dgm:pt modelId="{021B25F6-5ABE-427F-96F7-B7D1A22665FF}" type="sibTrans" cxnId="{69E2A5C8-15D0-4BE8-A2E5-760DF7B0C2E8}">
      <dgm:prSet/>
      <dgm:spPr/>
      <dgm:t>
        <a:bodyPr/>
        <a:lstStyle/>
        <a:p>
          <a:endParaRPr lang="en-US"/>
        </a:p>
      </dgm:t>
    </dgm:pt>
    <dgm:pt modelId="{910675CF-15C8-44EF-BAC8-09B27030DD18}">
      <dgm:prSet/>
      <dgm:spPr/>
      <dgm:t>
        <a:bodyPr/>
        <a:lstStyle/>
        <a:p>
          <a:r>
            <a:rPr lang="en-CA"/>
            <a:t>E.g. music may enhance an individual’s drive to achieve a goal whilst not changing their understanding of it being a difficult task to achieve. </a:t>
          </a:r>
          <a:endParaRPr lang="en-US"/>
        </a:p>
      </dgm:t>
    </dgm:pt>
    <dgm:pt modelId="{E9E863E7-0F88-443A-B04B-F94925B24F60}" type="parTrans" cxnId="{1131AFC7-59C8-483B-A45C-0E908080EBA9}">
      <dgm:prSet/>
      <dgm:spPr/>
      <dgm:t>
        <a:bodyPr/>
        <a:lstStyle/>
        <a:p>
          <a:endParaRPr lang="en-US"/>
        </a:p>
      </dgm:t>
    </dgm:pt>
    <dgm:pt modelId="{D46D2309-638E-45BC-BC62-3EBDF3DDC593}" type="sibTrans" cxnId="{1131AFC7-59C8-483B-A45C-0E908080EBA9}">
      <dgm:prSet/>
      <dgm:spPr/>
      <dgm:t>
        <a:bodyPr/>
        <a:lstStyle/>
        <a:p>
          <a:endParaRPr lang="en-US"/>
        </a:p>
      </dgm:t>
    </dgm:pt>
    <dgm:pt modelId="{A5609101-F031-4EC8-B7E5-F5D06816E386}">
      <dgm:prSet/>
      <dgm:spPr/>
      <dgm:t>
        <a:bodyPr/>
        <a:lstStyle/>
        <a:p>
          <a:r>
            <a:rPr lang="en-CA"/>
            <a:t>Motivational music was defined as music that inspires and stimulates physical activity through psychometric work, which includes four factors that contributes to ‘motivational qualities’. </a:t>
          </a:r>
          <a:endParaRPr lang="en-US"/>
        </a:p>
      </dgm:t>
    </dgm:pt>
    <dgm:pt modelId="{0259971C-9C9B-426B-BE84-23B01B73029B}" type="parTrans" cxnId="{716D5D00-26DC-44D9-8F0F-7E0DE45B63D4}">
      <dgm:prSet/>
      <dgm:spPr/>
      <dgm:t>
        <a:bodyPr/>
        <a:lstStyle/>
        <a:p>
          <a:endParaRPr lang="en-US"/>
        </a:p>
      </dgm:t>
    </dgm:pt>
    <dgm:pt modelId="{39F8BFB2-DD3E-4FF1-BE9A-FD0367A05DD2}" type="sibTrans" cxnId="{716D5D00-26DC-44D9-8F0F-7E0DE45B63D4}">
      <dgm:prSet/>
      <dgm:spPr/>
      <dgm:t>
        <a:bodyPr/>
        <a:lstStyle/>
        <a:p>
          <a:endParaRPr lang="en-US"/>
        </a:p>
      </dgm:t>
    </dgm:pt>
    <dgm:pt modelId="{FFC9FCCD-3E1C-486A-A605-9B79D697C346}">
      <dgm:prSet/>
      <dgm:spPr/>
      <dgm:t>
        <a:bodyPr/>
        <a:lstStyle/>
        <a:p>
          <a:r>
            <a:rPr lang="en-CA"/>
            <a:t>These factors are identified as rhythm response, musicality, cultural impact and association (Priest and Karageorghis, 2008). </a:t>
          </a:r>
          <a:endParaRPr lang="en-US"/>
        </a:p>
      </dgm:t>
    </dgm:pt>
    <dgm:pt modelId="{C993C566-899E-4D25-9E92-EA187CE88C45}" type="parTrans" cxnId="{1CB3D114-03BD-442B-96F0-8C4066F56392}">
      <dgm:prSet/>
      <dgm:spPr/>
      <dgm:t>
        <a:bodyPr/>
        <a:lstStyle/>
        <a:p>
          <a:endParaRPr lang="en-US"/>
        </a:p>
      </dgm:t>
    </dgm:pt>
    <dgm:pt modelId="{E979576D-88B6-432D-B679-5A1015C3B5B5}" type="sibTrans" cxnId="{1CB3D114-03BD-442B-96F0-8C4066F56392}">
      <dgm:prSet/>
      <dgm:spPr/>
      <dgm:t>
        <a:bodyPr/>
        <a:lstStyle/>
        <a:p>
          <a:endParaRPr lang="en-US"/>
        </a:p>
      </dgm:t>
    </dgm:pt>
    <dgm:pt modelId="{E256FBAF-A975-8E40-AA0B-3379F764E84F}" type="pres">
      <dgm:prSet presAssocID="{9A6B6354-5996-4458-818C-3765703C6234}" presName="Name0" presStyleCnt="0">
        <dgm:presLayoutVars>
          <dgm:dir/>
          <dgm:animLvl val="lvl"/>
          <dgm:resizeHandles val="exact"/>
        </dgm:presLayoutVars>
      </dgm:prSet>
      <dgm:spPr/>
    </dgm:pt>
    <dgm:pt modelId="{8DC505DC-E8E9-6E4D-A0E4-EB2F82C3A9A8}" type="pres">
      <dgm:prSet presAssocID="{287C3DF8-6349-4740-8845-F2A709B91535}" presName="linNode" presStyleCnt="0"/>
      <dgm:spPr/>
    </dgm:pt>
    <dgm:pt modelId="{1D8E4ED0-C4AD-2342-93E1-7A00139EC8CA}" type="pres">
      <dgm:prSet presAssocID="{287C3DF8-6349-4740-8845-F2A709B91535}" presName="parentText" presStyleLbl="node1" presStyleIdx="0" presStyleCnt="2">
        <dgm:presLayoutVars>
          <dgm:chMax val="1"/>
          <dgm:bulletEnabled val="1"/>
        </dgm:presLayoutVars>
      </dgm:prSet>
      <dgm:spPr/>
    </dgm:pt>
    <dgm:pt modelId="{AF7DC60F-FFB2-5A47-9445-AC72B718871D}" type="pres">
      <dgm:prSet presAssocID="{287C3DF8-6349-4740-8845-F2A709B91535}" presName="descendantText" presStyleLbl="alignAccFollowNode1" presStyleIdx="0" presStyleCnt="2">
        <dgm:presLayoutVars>
          <dgm:bulletEnabled val="1"/>
        </dgm:presLayoutVars>
      </dgm:prSet>
      <dgm:spPr/>
    </dgm:pt>
    <dgm:pt modelId="{E38C9D71-376F-D446-8A66-503083AB2BBF}" type="pres">
      <dgm:prSet presAssocID="{021B25F6-5ABE-427F-96F7-B7D1A22665FF}" presName="sp" presStyleCnt="0"/>
      <dgm:spPr/>
    </dgm:pt>
    <dgm:pt modelId="{A2EC14F3-5CFC-A749-925A-C124EEC147BD}" type="pres">
      <dgm:prSet presAssocID="{A5609101-F031-4EC8-B7E5-F5D06816E386}" presName="linNode" presStyleCnt="0"/>
      <dgm:spPr/>
    </dgm:pt>
    <dgm:pt modelId="{B2CD4A34-511A-4E47-98B6-3BF2EF50D0BF}" type="pres">
      <dgm:prSet presAssocID="{A5609101-F031-4EC8-B7E5-F5D06816E386}" presName="parentText" presStyleLbl="node1" presStyleIdx="1" presStyleCnt="2">
        <dgm:presLayoutVars>
          <dgm:chMax val="1"/>
          <dgm:bulletEnabled val="1"/>
        </dgm:presLayoutVars>
      </dgm:prSet>
      <dgm:spPr/>
    </dgm:pt>
    <dgm:pt modelId="{90FDFF80-4ED9-B240-A0E4-0B54189E51CB}" type="pres">
      <dgm:prSet presAssocID="{A5609101-F031-4EC8-B7E5-F5D06816E386}" presName="descendantText" presStyleLbl="alignAccFollowNode1" presStyleIdx="1" presStyleCnt="2">
        <dgm:presLayoutVars>
          <dgm:bulletEnabled val="1"/>
        </dgm:presLayoutVars>
      </dgm:prSet>
      <dgm:spPr/>
    </dgm:pt>
  </dgm:ptLst>
  <dgm:cxnLst>
    <dgm:cxn modelId="{716D5D00-26DC-44D9-8F0F-7E0DE45B63D4}" srcId="{9A6B6354-5996-4458-818C-3765703C6234}" destId="{A5609101-F031-4EC8-B7E5-F5D06816E386}" srcOrd="1" destOrd="0" parTransId="{0259971C-9C9B-426B-BE84-23B01B73029B}" sibTransId="{39F8BFB2-DD3E-4FF1-BE9A-FD0367A05DD2}"/>
    <dgm:cxn modelId="{1CB3D114-03BD-442B-96F0-8C4066F56392}" srcId="{A5609101-F031-4EC8-B7E5-F5D06816E386}" destId="{FFC9FCCD-3E1C-486A-A605-9B79D697C346}" srcOrd="0" destOrd="0" parTransId="{C993C566-899E-4D25-9E92-EA187CE88C45}" sibTransId="{E979576D-88B6-432D-B679-5A1015C3B5B5}"/>
    <dgm:cxn modelId="{E89E0B28-AE4B-1748-B023-81E1A883FF43}" type="presOf" srcId="{FFC9FCCD-3E1C-486A-A605-9B79D697C346}" destId="{90FDFF80-4ED9-B240-A0E4-0B54189E51CB}" srcOrd="0" destOrd="0" presId="urn:microsoft.com/office/officeart/2005/8/layout/vList5"/>
    <dgm:cxn modelId="{1A56312B-1672-2E42-831C-32AFE954239B}" type="presOf" srcId="{9A6B6354-5996-4458-818C-3765703C6234}" destId="{E256FBAF-A975-8E40-AA0B-3379F764E84F}" srcOrd="0" destOrd="0" presId="urn:microsoft.com/office/officeart/2005/8/layout/vList5"/>
    <dgm:cxn modelId="{87159B87-364B-6649-9AD8-A6FAA1FE365F}" type="presOf" srcId="{287C3DF8-6349-4740-8845-F2A709B91535}" destId="{1D8E4ED0-C4AD-2342-93E1-7A00139EC8CA}" srcOrd="0" destOrd="0" presId="urn:microsoft.com/office/officeart/2005/8/layout/vList5"/>
    <dgm:cxn modelId="{5F6E4BBD-4FB2-B74A-AC43-71F359B6883C}" type="presOf" srcId="{910675CF-15C8-44EF-BAC8-09B27030DD18}" destId="{AF7DC60F-FFB2-5A47-9445-AC72B718871D}" srcOrd="0" destOrd="0" presId="urn:microsoft.com/office/officeart/2005/8/layout/vList5"/>
    <dgm:cxn modelId="{1131AFC7-59C8-483B-A45C-0E908080EBA9}" srcId="{287C3DF8-6349-4740-8845-F2A709B91535}" destId="{910675CF-15C8-44EF-BAC8-09B27030DD18}" srcOrd="0" destOrd="0" parTransId="{E9E863E7-0F88-443A-B04B-F94925B24F60}" sibTransId="{D46D2309-638E-45BC-BC62-3EBDF3DDC593}"/>
    <dgm:cxn modelId="{69E2A5C8-15D0-4BE8-A2E5-760DF7B0C2E8}" srcId="{9A6B6354-5996-4458-818C-3765703C6234}" destId="{287C3DF8-6349-4740-8845-F2A709B91535}" srcOrd="0" destOrd="0" parTransId="{3423B3B5-56F9-40CD-9822-5242A13A8943}" sibTransId="{021B25F6-5ABE-427F-96F7-B7D1A22665FF}"/>
    <dgm:cxn modelId="{161118D8-A79D-EE4C-BE6C-7D096E22390B}" type="presOf" srcId="{A5609101-F031-4EC8-B7E5-F5D06816E386}" destId="{B2CD4A34-511A-4E47-98B6-3BF2EF50D0BF}" srcOrd="0" destOrd="0" presId="urn:microsoft.com/office/officeart/2005/8/layout/vList5"/>
    <dgm:cxn modelId="{C9FAAF58-98F7-CB43-BDB3-B18F40D6DACA}" type="presParOf" srcId="{E256FBAF-A975-8E40-AA0B-3379F764E84F}" destId="{8DC505DC-E8E9-6E4D-A0E4-EB2F82C3A9A8}" srcOrd="0" destOrd="0" presId="urn:microsoft.com/office/officeart/2005/8/layout/vList5"/>
    <dgm:cxn modelId="{14090102-3096-1647-85D5-16445806BC2A}" type="presParOf" srcId="{8DC505DC-E8E9-6E4D-A0E4-EB2F82C3A9A8}" destId="{1D8E4ED0-C4AD-2342-93E1-7A00139EC8CA}" srcOrd="0" destOrd="0" presId="urn:microsoft.com/office/officeart/2005/8/layout/vList5"/>
    <dgm:cxn modelId="{1CDBCAFB-84B8-E348-A5F7-3CA83A4EF8CF}" type="presParOf" srcId="{8DC505DC-E8E9-6E4D-A0E4-EB2F82C3A9A8}" destId="{AF7DC60F-FFB2-5A47-9445-AC72B718871D}" srcOrd="1" destOrd="0" presId="urn:microsoft.com/office/officeart/2005/8/layout/vList5"/>
    <dgm:cxn modelId="{21F1F584-83DE-9748-B553-BDFEE9CC5076}" type="presParOf" srcId="{E256FBAF-A975-8E40-AA0B-3379F764E84F}" destId="{E38C9D71-376F-D446-8A66-503083AB2BBF}" srcOrd="1" destOrd="0" presId="urn:microsoft.com/office/officeart/2005/8/layout/vList5"/>
    <dgm:cxn modelId="{604EBBD8-07E3-174F-B3EB-F3CD1277676E}" type="presParOf" srcId="{E256FBAF-A975-8E40-AA0B-3379F764E84F}" destId="{A2EC14F3-5CFC-A749-925A-C124EEC147BD}" srcOrd="2" destOrd="0" presId="urn:microsoft.com/office/officeart/2005/8/layout/vList5"/>
    <dgm:cxn modelId="{F7A35FA9-9D13-A440-8355-8F5D9DC8049A}" type="presParOf" srcId="{A2EC14F3-5CFC-A749-925A-C124EEC147BD}" destId="{B2CD4A34-511A-4E47-98B6-3BF2EF50D0BF}" srcOrd="0" destOrd="0" presId="urn:microsoft.com/office/officeart/2005/8/layout/vList5"/>
    <dgm:cxn modelId="{39BFDFF0-1AC5-AE4C-A99C-7A8318B14594}" type="presParOf" srcId="{A2EC14F3-5CFC-A749-925A-C124EEC147BD}" destId="{90FDFF80-4ED9-B240-A0E4-0B54189E51CB}"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9A91507-5094-499B-9736-B62D5453153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37F80EA-D347-41CB-ADF8-EC9BDD1D45AA}">
      <dgm:prSet/>
      <dgm:spPr/>
      <dgm:t>
        <a:bodyPr/>
        <a:lstStyle/>
        <a:p>
          <a:r>
            <a:rPr lang="en-GB"/>
            <a:t>Find 3 different examples of people using music before / during / after training. Alternatively ask people you know…</a:t>
          </a:r>
          <a:endParaRPr lang="en-US"/>
        </a:p>
      </dgm:t>
    </dgm:pt>
    <dgm:pt modelId="{DD6A3AE2-9BD6-43F8-9894-C7EF726B50F2}" type="parTrans" cxnId="{B4627995-A794-43E6-B786-9AE7CE18B59E}">
      <dgm:prSet/>
      <dgm:spPr/>
      <dgm:t>
        <a:bodyPr/>
        <a:lstStyle/>
        <a:p>
          <a:endParaRPr lang="en-US"/>
        </a:p>
      </dgm:t>
    </dgm:pt>
    <dgm:pt modelId="{BD63927B-159B-4381-9A56-FC967B377A90}" type="sibTrans" cxnId="{B4627995-A794-43E6-B786-9AE7CE18B59E}">
      <dgm:prSet/>
      <dgm:spPr/>
      <dgm:t>
        <a:bodyPr/>
        <a:lstStyle/>
        <a:p>
          <a:endParaRPr lang="en-US"/>
        </a:p>
      </dgm:t>
    </dgm:pt>
    <dgm:pt modelId="{B76EF0F6-6E1E-4C11-9F3D-4414E4EAB471}">
      <dgm:prSet/>
      <dgm:spPr/>
      <dgm:t>
        <a:bodyPr/>
        <a:lstStyle/>
        <a:p>
          <a:r>
            <a:rPr lang="en-GB"/>
            <a:t>1. Wh</a:t>
          </a:r>
          <a:r>
            <a:rPr lang="en-US"/>
            <a:t>at</a:t>
          </a:r>
          <a:r>
            <a:rPr lang="en-GB"/>
            <a:t> type of music do they listen to?</a:t>
          </a:r>
          <a:endParaRPr lang="en-US"/>
        </a:p>
      </dgm:t>
    </dgm:pt>
    <dgm:pt modelId="{7798D53F-27F4-48E4-B358-201A665B5F20}" type="parTrans" cxnId="{D1E22C0B-2654-452B-B0AE-C7770F77F6E5}">
      <dgm:prSet/>
      <dgm:spPr/>
      <dgm:t>
        <a:bodyPr/>
        <a:lstStyle/>
        <a:p>
          <a:endParaRPr lang="en-US"/>
        </a:p>
      </dgm:t>
    </dgm:pt>
    <dgm:pt modelId="{CEEE6847-56B4-44A2-8DD9-651855FC7895}" type="sibTrans" cxnId="{D1E22C0B-2654-452B-B0AE-C7770F77F6E5}">
      <dgm:prSet/>
      <dgm:spPr/>
      <dgm:t>
        <a:bodyPr/>
        <a:lstStyle/>
        <a:p>
          <a:endParaRPr lang="en-US"/>
        </a:p>
      </dgm:t>
    </dgm:pt>
    <dgm:pt modelId="{D3902C2C-44B3-49B3-9399-06EAC5479A11}">
      <dgm:prSet/>
      <dgm:spPr/>
      <dgm:t>
        <a:bodyPr/>
        <a:lstStyle/>
        <a:p>
          <a:r>
            <a:rPr lang="en-GB"/>
            <a:t>2. Wh</a:t>
          </a:r>
          <a:r>
            <a:rPr lang="en-US"/>
            <a:t>at</a:t>
          </a:r>
          <a:r>
            <a:rPr lang="en-GB"/>
            <a:t> do they say about their choice of music?</a:t>
          </a:r>
          <a:endParaRPr lang="en-US"/>
        </a:p>
      </dgm:t>
    </dgm:pt>
    <dgm:pt modelId="{226C8D02-522C-42B4-AC6E-793B5EEDF8BE}" type="parTrans" cxnId="{FE3ACD10-9D59-451A-92C9-03006DE12672}">
      <dgm:prSet/>
      <dgm:spPr/>
      <dgm:t>
        <a:bodyPr/>
        <a:lstStyle/>
        <a:p>
          <a:endParaRPr lang="en-US"/>
        </a:p>
      </dgm:t>
    </dgm:pt>
    <dgm:pt modelId="{151E092B-A66D-4B2E-83C9-B5C0D106B53A}" type="sibTrans" cxnId="{FE3ACD10-9D59-451A-92C9-03006DE12672}">
      <dgm:prSet/>
      <dgm:spPr/>
      <dgm:t>
        <a:bodyPr/>
        <a:lstStyle/>
        <a:p>
          <a:endParaRPr lang="en-US"/>
        </a:p>
      </dgm:t>
    </dgm:pt>
    <dgm:pt modelId="{76030684-48BE-4D1E-9C3F-126895900530}">
      <dgm:prSet/>
      <dgm:spPr/>
      <dgm:t>
        <a:bodyPr/>
        <a:lstStyle/>
        <a:p>
          <a:r>
            <a:rPr lang="en-GB" dirty="0">
              <a:solidFill>
                <a:schemeClr val="bg1"/>
              </a:solidFill>
            </a:rPr>
            <a:t>Purpose of the music</a:t>
          </a:r>
          <a:endParaRPr lang="en-US" dirty="0">
            <a:solidFill>
              <a:schemeClr val="bg1"/>
            </a:solidFill>
          </a:endParaRPr>
        </a:p>
      </dgm:t>
    </dgm:pt>
    <dgm:pt modelId="{97FA336C-83CB-4AB5-9479-616B784584ED}" type="parTrans" cxnId="{8476FC9F-FEDD-4042-ADFA-84F1A014CF8E}">
      <dgm:prSet/>
      <dgm:spPr/>
      <dgm:t>
        <a:bodyPr/>
        <a:lstStyle/>
        <a:p>
          <a:endParaRPr lang="en-US"/>
        </a:p>
      </dgm:t>
    </dgm:pt>
    <dgm:pt modelId="{3B4D3693-8D88-4EF1-A9F1-0DB7D604B2C6}" type="sibTrans" cxnId="{8476FC9F-FEDD-4042-ADFA-84F1A014CF8E}">
      <dgm:prSet/>
      <dgm:spPr/>
      <dgm:t>
        <a:bodyPr/>
        <a:lstStyle/>
        <a:p>
          <a:endParaRPr lang="en-US"/>
        </a:p>
      </dgm:t>
    </dgm:pt>
    <dgm:pt modelId="{557D43F4-039E-47BC-BFF7-4DF8D645C30E}">
      <dgm:prSet/>
      <dgm:spPr/>
      <dgm:t>
        <a:bodyPr/>
        <a:lstStyle/>
        <a:p>
          <a:r>
            <a:rPr lang="en-GB" dirty="0">
              <a:solidFill>
                <a:schemeClr val="bg1"/>
              </a:solidFill>
            </a:rPr>
            <a:t>The significance of the music to them</a:t>
          </a:r>
          <a:endParaRPr lang="en-US" dirty="0">
            <a:solidFill>
              <a:schemeClr val="bg1"/>
            </a:solidFill>
          </a:endParaRPr>
        </a:p>
      </dgm:t>
    </dgm:pt>
    <dgm:pt modelId="{BEFF0163-E696-4128-BD5B-EABDF02C9234}" type="parTrans" cxnId="{223FEF38-1B37-4608-9AEF-AE1D96B01D96}">
      <dgm:prSet/>
      <dgm:spPr/>
      <dgm:t>
        <a:bodyPr/>
        <a:lstStyle/>
        <a:p>
          <a:endParaRPr lang="en-US"/>
        </a:p>
      </dgm:t>
    </dgm:pt>
    <dgm:pt modelId="{336C784C-37CE-40FB-A420-B2228AB547C3}" type="sibTrans" cxnId="{223FEF38-1B37-4608-9AEF-AE1D96B01D96}">
      <dgm:prSet/>
      <dgm:spPr/>
      <dgm:t>
        <a:bodyPr/>
        <a:lstStyle/>
        <a:p>
          <a:endParaRPr lang="en-US"/>
        </a:p>
      </dgm:t>
    </dgm:pt>
    <dgm:pt modelId="{852D850A-2098-4E40-91D6-ED02569AE752}" type="pres">
      <dgm:prSet presAssocID="{19A91507-5094-499B-9736-B62D54531538}" presName="linear" presStyleCnt="0">
        <dgm:presLayoutVars>
          <dgm:animLvl val="lvl"/>
          <dgm:resizeHandles val="exact"/>
        </dgm:presLayoutVars>
      </dgm:prSet>
      <dgm:spPr/>
    </dgm:pt>
    <dgm:pt modelId="{BAE6698B-9982-D740-9A09-0EDAF859FEB4}" type="pres">
      <dgm:prSet presAssocID="{A37F80EA-D347-41CB-ADF8-EC9BDD1D45AA}" presName="parentText" presStyleLbl="node1" presStyleIdx="0" presStyleCnt="3">
        <dgm:presLayoutVars>
          <dgm:chMax val="0"/>
          <dgm:bulletEnabled val="1"/>
        </dgm:presLayoutVars>
      </dgm:prSet>
      <dgm:spPr/>
    </dgm:pt>
    <dgm:pt modelId="{D6A4596B-7C5F-0C49-976F-438495F2E5EF}" type="pres">
      <dgm:prSet presAssocID="{BD63927B-159B-4381-9A56-FC967B377A90}" presName="spacer" presStyleCnt="0"/>
      <dgm:spPr/>
    </dgm:pt>
    <dgm:pt modelId="{BC4925A5-DEB3-594E-9365-1C69EF08F417}" type="pres">
      <dgm:prSet presAssocID="{B76EF0F6-6E1E-4C11-9F3D-4414E4EAB471}" presName="parentText" presStyleLbl="node1" presStyleIdx="1" presStyleCnt="3">
        <dgm:presLayoutVars>
          <dgm:chMax val="0"/>
          <dgm:bulletEnabled val="1"/>
        </dgm:presLayoutVars>
      </dgm:prSet>
      <dgm:spPr/>
    </dgm:pt>
    <dgm:pt modelId="{4A560E01-BF5E-BC4A-B3A8-AEEE0E0DDD18}" type="pres">
      <dgm:prSet presAssocID="{CEEE6847-56B4-44A2-8DD9-651855FC7895}" presName="spacer" presStyleCnt="0"/>
      <dgm:spPr/>
    </dgm:pt>
    <dgm:pt modelId="{ED703886-D20B-9F49-93A0-071C5BE42FD7}" type="pres">
      <dgm:prSet presAssocID="{D3902C2C-44B3-49B3-9399-06EAC5479A11}" presName="parentText" presStyleLbl="node1" presStyleIdx="2" presStyleCnt="3">
        <dgm:presLayoutVars>
          <dgm:chMax val="0"/>
          <dgm:bulletEnabled val="1"/>
        </dgm:presLayoutVars>
      </dgm:prSet>
      <dgm:spPr/>
    </dgm:pt>
    <dgm:pt modelId="{05129708-7D7D-1C4F-8297-F50A948E3904}" type="pres">
      <dgm:prSet presAssocID="{D3902C2C-44B3-49B3-9399-06EAC5479A11}" presName="childText" presStyleLbl="revTx" presStyleIdx="0" presStyleCnt="1">
        <dgm:presLayoutVars>
          <dgm:bulletEnabled val="1"/>
        </dgm:presLayoutVars>
      </dgm:prSet>
      <dgm:spPr/>
    </dgm:pt>
  </dgm:ptLst>
  <dgm:cxnLst>
    <dgm:cxn modelId="{D1E22C0B-2654-452B-B0AE-C7770F77F6E5}" srcId="{19A91507-5094-499B-9736-B62D54531538}" destId="{B76EF0F6-6E1E-4C11-9F3D-4414E4EAB471}" srcOrd="1" destOrd="0" parTransId="{7798D53F-27F4-48E4-B358-201A665B5F20}" sibTransId="{CEEE6847-56B4-44A2-8DD9-651855FC7895}"/>
    <dgm:cxn modelId="{FE3ACD10-9D59-451A-92C9-03006DE12672}" srcId="{19A91507-5094-499B-9736-B62D54531538}" destId="{D3902C2C-44B3-49B3-9399-06EAC5479A11}" srcOrd="2" destOrd="0" parTransId="{226C8D02-522C-42B4-AC6E-793B5EEDF8BE}" sibTransId="{151E092B-A66D-4B2E-83C9-B5C0D106B53A}"/>
    <dgm:cxn modelId="{A2230425-11AB-144C-B679-1546093B2463}" type="presOf" srcId="{557D43F4-039E-47BC-BFF7-4DF8D645C30E}" destId="{05129708-7D7D-1C4F-8297-F50A948E3904}" srcOrd="0" destOrd="1" presId="urn:microsoft.com/office/officeart/2005/8/layout/vList2"/>
    <dgm:cxn modelId="{431EA227-E01F-F547-9EF2-7FC37A2FAFF4}" type="presOf" srcId="{76030684-48BE-4D1E-9C3F-126895900530}" destId="{05129708-7D7D-1C4F-8297-F50A948E3904}" srcOrd="0" destOrd="0" presId="urn:microsoft.com/office/officeart/2005/8/layout/vList2"/>
    <dgm:cxn modelId="{223FEF38-1B37-4608-9AEF-AE1D96B01D96}" srcId="{D3902C2C-44B3-49B3-9399-06EAC5479A11}" destId="{557D43F4-039E-47BC-BFF7-4DF8D645C30E}" srcOrd="1" destOrd="0" parTransId="{BEFF0163-E696-4128-BD5B-EABDF02C9234}" sibTransId="{336C784C-37CE-40FB-A420-B2228AB547C3}"/>
    <dgm:cxn modelId="{01FB0384-7BC3-E048-8BCA-A39E30F2FCFF}" type="presOf" srcId="{A37F80EA-D347-41CB-ADF8-EC9BDD1D45AA}" destId="{BAE6698B-9982-D740-9A09-0EDAF859FEB4}" srcOrd="0" destOrd="0" presId="urn:microsoft.com/office/officeart/2005/8/layout/vList2"/>
    <dgm:cxn modelId="{032CFC8C-6ED7-C746-85AD-D8BAF48FD8FF}" type="presOf" srcId="{B76EF0F6-6E1E-4C11-9F3D-4414E4EAB471}" destId="{BC4925A5-DEB3-594E-9365-1C69EF08F417}" srcOrd="0" destOrd="0" presId="urn:microsoft.com/office/officeart/2005/8/layout/vList2"/>
    <dgm:cxn modelId="{B4627995-A794-43E6-B786-9AE7CE18B59E}" srcId="{19A91507-5094-499B-9736-B62D54531538}" destId="{A37F80EA-D347-41CB-ADF8-EC9BDD1D45AA}" srcOrd="0" destOrd="0" parTransId="{DD6A3AE2-9BD6-43F8-9894-C7EF726B50F2}" sibTransId="{BD63927B-159B-4381-9A56-FC967B377A90}"/>
    <dgm:cxn modelId="{8476FC9F-FEDD-4042-ADFA-84F1A014CF8E}" srcId="{D3902C2C-44B3-49B3-9399-06EAC5479A11}" destId="{76030684-48BE-4D1E-9C3F-126895900530}" srcOrd="0" destOrd="0" parTransId="{97FA336C-83CB-4AB5-9479-616B784584ED}" sibTransId="{3B4D3693-8D88-4EF1-A9F1-0DB7D604B2C6}"/>
    <dgm:cxn modelId="{F8777FA4-2DA9-B740-B7D3-5D197B2FCDF8}" type="presOf" srcId="{D3902C2C-44B3-49B3-9399-06EAC5479A11}" destId="{ED703886-D20B-9F49-93A0-071C5BE42FD7}" srcOrd="0" destOrd="0" presId="urn:microsoft.com/office/officeart/2005/8/layout/vList2"/>
    <dgm:cxn modelId="{83D1A5A5-3906-3146-BDAB-5C844AF84002}" type="presOf" srcId="{19A91507-5094-499B-9736-B62D54531538}" destId="{852D850A-2098-4E40-91D6-ED02569AE752}" srcOrd="0" destOrd="0" presId="urn:microsoft.com/office/officeart/2005/8/layout/vList2"/>
    <dgm:cxn modelId="{55D9F3DF-31EC-B84E-A17C-985761D5EB87}" type="presParOf" srcId="{852D850A-2098-4E40-91D6-ED02569AE752}" destId="{BAE6698B-9982-D740-9A09-0EDAF859FEB4}" srcOrd="0" destOrd="0" presId="urn:microsoft.com/office/officeart/2005/8/layout/vList2"/>
    <dgm:cxn modelId="{1EB0A745-19CF-824C-AFC3-3D25D4DE1644}" type="presParOf" srcId="{852D850A-2098-4E40-91D6-ED02569AE752}" destId="{D6A4596B-7C5F-0C49-976F-438495F2E5EF}" srcOrd="1" destOrd="0" presId="urn:microsoft.com/office/officeart/2005/8/layout/vList2"/>
    <dgm:cxn modelId="{34B611A1-AA40-364C-B806-536C567393CC}" type="presParOf" srcId="{852D850A-2098-4E40-91D6-ED02569AE752}" destId="{BC4925A5-DEB3-594E-9365-1C69EF08F417}" srcOrd="2" destOrd="0" presId="urn:microsoft.com/office/officeart/2005/8/layout/vList2"/>
    <dgm:cxn modelId="{17227DED-BC2D-EE4B-AFC5-1FF340608644}" type="presParOf" srcId="{852D850A-2098-4E40-91D6-ED02569AE752}" destId="{4A560E01-BF5E-BC4A-B3A8-AEEE0E0DDD18}" srcOrd="3" destOrd="0" presId="urn:microsoft.com/office/officeart/2005/8/layout/vList2"/>
    <dgm:cxn modelId="{B981031F-DFE0-5B41-A269-628C09868379}" type="presParOf" srcId="{852D850A-2098-4E40-91D6-ED02569AE752}" destId="{ED703886-D20B-9F49-93A0-071C5BE42FD7}" srcOrd="4" destOrd="0" presId="urn:microsoft.com/office/officeart/2005/8/layout/vList2"/>
    <dgm:cxn modelId="{964C0677-E814-A843-A195-AA68EABF45C5}" type="presParOf" srcId="{852D850A-2098-4E40-91D6-ED02569AE752}" destId="{05129708-7D7D-1C4F-8297-F50A948E3904}"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AEF81C8-41C9-4CDD-B4BC-EE09ACFAF14F}"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2B058E32-164E-4EC2-B3D8-4EBAE58D0AFD}">
      <dgm:prSet/>
      <dgm:spPr/>
      <dgm:t>
        <a:bodyPr/>
        <a:lstStyle/>
        <a:p>
          <a:r>
            <a:rPr lang="en-GB" dirty="0"/>
            <a:t>Use the Brunel Music Rating Inventory-3 to establish the motivational properties (for yourself) of three different types of music (of your choice). </a:t>
          </a:r>
          <a:endParaRPr lang="en-US" dirty="0"/>
        </a:p>
      </dgm:t>
    </dgm:pt>
    <dgm:pt modelId="{90516076-6952-4148-8CC3-BF18D9E50FFE}" type="parTrans" cxnId="{42F1AB42-0E88-44AA-96D5-863E6A37BA29}">
      <dgm:prSet/>
      <dgm:spPr/>
      <dgm:t>
        <a:bodyPr/>
        <a:lstStyle/>
        <a:p>
          <a:endParaRPr lang="en-US"/>
        </a:p>
      </dgm:t>
    </dgm:pt>
    <dgm:pt modelId="{5988045C-7743-4BDD-A8F8-CD378058BAC8}" type="sibTrans" cxnId="{42F1AB42-0E88-44AA-96D5-863E6A37BA29}">
      <dgm:prSet/>
      <dgm:spPr/>
      <dgm:t>
        <a:bodyPr/>
        <a:lstStyle/>
        <a:p>
          <a:endParaRPr lang="en-US"/>
        </a:p>
      </dgm:t>
    </dgm:pt>
    <dgm:pt modelId="{0B167C31-8168-4B01-B31B-D334EF62E7A5}">
      <dgm:prSet/>
      <dgm:spPr/>
      <dgm:t>
        <a:bodyPr/>
        <a:lstStyle/>
        <a:p>
          <a:r>
            <a:rPr lang="en-GB"/>
            <a:t>Use a sep</a:t>
          </a:r>
          <a:r>
            <a:rPr lang="en-US"/>
            <a:t>a</a:t>
          </a:r>
          <a:r>
            <a:rPr lang="en-GB"/>
            <a:t>rate rating scale for each type of music. </a:t>
          </a:r>
          <a:endParaRPr lang="en-US"/>
        </a:p>
      </dgm:t>
    </dgm:pt>
    <dgm:pt modelId="{6C1DBD23-A219-4D7B-BE69-FDD3DE42E4F5}" type="parTrans" cxnId="{458C6A22-5693-4358-85F5-38D639500111}">
      <dgm:prSet/>
      <dgm:spPr/>
      <dgm:t>
        <a:bodyPr/>
        <a:lstStyle/>
        <a:p>
          <a:endParaRPr lang="en-US"/>
        </a:p>
      </dgm:t>
    </dgm:pt>
    <dgm:pt modelId="{AA2E5028-D400-4E0A-BF62-C94990B59587}" type="sibTrans" cxnId="{458C6A22-5693-4358-85F5-38D639500111}">
      <dgm:prSet/>
      <dgm:spPr/>
      <dgm:t>
        <a:bodyPr/>
        <a:lstStyle/>
        <a:p>
          <a:endParaRPr lang="en-US"/>
        </a:p>
      </dgm:t>
    </dgm:pt>
    <dgm:pt modelId="{7C0D783A-F2F1-48E7-B7CF-1C7ECA6EB7CE}">
      <dgm:prSet/>
      <dgm:spPr/>
      <dgm:t>
        <a:bodyPr/>
        <a:lstStyle/>
        <a:p>
          <a:r>
            <a:rPr lang="en-GB"/>
            <a:t>Scale provided.</a:t>
          </a:r>
          <a:endParaRPr lang="en-US"/>
        </a:p>
      </dgm:t>
    </dgm:pt>
    <dgm:pt modelId="{35D0B2CB-EB8C-486B-9EBE-A935DF208046}" type="parTrans" cxnId="{CD9F483F-6701-4640-BFED-BAA657DF3859}">
      <dgm:prSet/>
      <dgm:spPr/>
      <dgm:t>
        <a:bodyPr/>
        <a:lstStyle/>
        <a:p>
          <a:endParaRPr lang="en-US"/>
        </a:p>
      </dgm:t>
    </dgm:pt>
    <dgm:pt modelId="{0CE75972-E3E0-4D7C-BF71-CDF72737CD03}" type="sibTrans" cxnId="{CD9F483F-6701-4640-BFED-BAA657DF3859}">
      <dgm:prSet/>
      <dgm:spPr/>
      <dgm:t>
        <a:bodyPr/>
        <a:lstStyle/>
        <a:p>
          <a:endParaRPr lang="en-US"/>
        </a:p>
      </dgm:t>
    </dgm:pt>
    <dgm:pt modelId="{2C93E774-D2A6-4926-BAA4-5774BAD69362}">
      <dgm:prSet/>
      <dgm:spPr/>
      <dgm:t>
        <a:bodyPr/>
        <a:lstStyle/>
        <a:p>
          <a:r>
            <a:rPr lang="en-GB"/>
            <a:t>Repeat this for the other person. </a:t>
          </a:r>
          <a:endParaRPr lang="en-US"/>
        </a:p>
      </dgm:t>
    </dgm:pt>
    <dgm:pt modelId="{92C75D38-5536-40E3-A92F-6133AFD34195}" type="parTrans" cxnId="{2E132A2F-761C-4C58-A8CA-478F65EB7395}">
      <dgm:prSet/>
      <dgm:spPr/>
      <dgm:t>
        <a:bodyPr/>
        <a:lstStyle/>
        <a:p>
          <a:endParaRPr lang="en-US"/>
        </a:p>
      </dgm:t>
    </dgm:pt>
    <dgm:pt modelId="{6D63BBA5-87C7-4C32-A67C-74F746548D62}" type="sibTrans" cxnId="{2E132A2F-761C-4C58-A8CA-478F65EB7395}">
      <dgm:prSet/>
      <dgm:spPr/>
      <dgm:t>
        <a:bodyPr/>
        <a:lstStyle/>
        <a:p>
          <a:endParaRPr lang="en-US"/>
        </a:p>
      </dgm:t>
    </dgm:pt>
    <dgm:pt modelId="{868FC3F1-2DF0-4A19-9468-4916F1ED841B}">
      <dgm:prSet/>
      <dgm:spPr/>
      <dgm:t>
        <a:bodyPr/>
        <a:lstStyle/>
        <a:p>
          <a:r>
            <a:rPr lang="en-GB"/>
            <a:t>Discuss the pieces of music and the motivational quality scores received. </a:t>
          </a:r>
          <a:endParaRPr lang="en-US"/>
        </a:p>
      </dgm:t>
    </dgm:pt>
    <dgm:pt modelId="{0780797E-014C-4998-93D8-682A93785E6D}" type="parTrans" cxnId="{7C87DBEA-6982-4DC9-951B-11A1B8DCDC91}">
      <dgm:prSet/>
      <dgm:spPr/>
      <dgm:t>
        <a:bodyPr/>
        <a:lstStyle/>
        <a:p>
          <a:endParaRPr lang="en-US"/>
        </a:p>
      </dgm:t>
    </dgm:pt>
    <dgm:pt modelId="{D261C837-B91F-4244-BA28-1516ED4BF2BF}" type="sibTrans" cxnId="{7C87DBEA-6982-4DC9-951B-11A1B8DCDC91}">
      <dgm:prSet/>
      <dgm:spPr/>
      <dgm:t>
        <a:bodyPr/>
        <a:lstStyle/>
        <a:p>
          <a:endParaRPr lang="en-US"/>
        </a:p>
      </dgm:t>
    </dgm:pt>
    <dgm:pt modelId="{44FF094C-EF84-456D-BDD2-DC59BF50CDBF}" type="pres">
      <dgm:prSet presAssocID="{1AEF81C8-41C9-4CDD-B4BC-EE09ACFAF14F}" presName="root" presStyleCnt="0">
        <dgm:presLayoutVars>
          <dgm:dir/>
          <dgm:resizeHandles val="exact"/>
        </dgm:presLayoutVars>
      </dgm:prSet>
      <dgm:spPr/>
    </dgm:pt>
    <dgm:pt modelId="{33C639E0-C9BA-4083-B0F3-75A83CAE8E02}" type="pres">
      <dgm:prSet presAssocID="{2B058E32-164E-4EC2-B3D8-4EBAE58D0AFD}" presName="compNode" presStyleCnt="0"/>
      <dgm:spPr/>
    </dgm:pt>
    <dgm:pt modelId="{43736222-4E2A-4FD6-AF93-1E8AABCE24D7}" type="pres">
      <dgm:prSet presAssocID="{2B058E32-164E-4EC2-B3D8-4EBAE58D0AFD}" presName="bgRect" presStyleLbl="bgShp" presStyleIdx="0" presStyleCnt="5"/>
      <dgm:spPr/>
    </dgm:pt>
    <dgm:pt modelId="{6CC30919-1DED-40E4-9EA7-4B3D20B2CE7D}" type="pres">
      <dgm:prSet presAssocID="{2B058E32-164E-4EC2-B3D8-4EBAE58D0AF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ductor"/>
        </a:ext>
      </dgm:extLst>
    </dgm:pt>
    <dgm:pt modelId="{870AAAB8-F327-484B-BE88-E6F077DF429C}" type="pres">
      <dgm:prSet presAssocID="{2B058E32-164E-4EC2-B3D8-4EBAE58D0AFD}" presName="spaceRect" presStyleCnt="0"/>
      <dgm:spPr/>
    </dgm:pt>
    <dgm:pt modelId="{96AAA82A-CDE4-472D-B793-5901B8A95C8C}" type="pres">
      <dgm:prSet presAssocID="{2B058E32-164E-4EC2-B3D8-4EBAE58D0AFD}" presName="parTx" presStyleLbl="revTx" presStyleIdx="0" presStyleCnt="5">
        <dgm:presLayoutVars>
          <dgm:chMax val="0"/>
          <dgm:chPref val="0"/>
        </dgm:presLayoutVars>
      </dgm:prSet>
      <dgm:spPr/>
    </dgm:pt>
    <dgm:pt modelId="{E4CBA77B-3C81-4C08-94FB-9B3FFB54368E}" type="pres">
      <dgm:prSet presAssocID="{5988045C-7743-4BDD-A8F8-CD378058BAC8}" presName="sibTrans" presStyleCnt="0"/>
      <dgm:spPr/>
    </dgm:pt>
    <dgm:pt modelId="{D1EE780D-35A5-4A6F-8680-3B5F120B7E45}" type="pres">
      <dgm:prSet presAssocID="{0B167C31-8168-4B01-B31B-D334EF62E7A5}" presName="compNode" presStyleCnt="0"/>
      <dgm:spPr/>
    </dgm:pt>
    <dgm:pt modelId="{55951FF7-E56F-4B64-9E20-03B7B334298F}" type="pres">
      <dgm:prSet presAssocID="{0B167C31-8168-4B01-B31B-D334EF62E7A5}" presName="bgRect" presStyleLbl="bgShp" presStyleIdx="1" presStyleCnt="5"/>
      <dgm:spPr/>
    </dgm:pt>
    <dgm:pt modelId="{211442B4-4DCF-408B-B1AB-7DB01BFC40C7}" type="pres">
      <dgm:prSet presAssocID="{0B167C31-8168-4B01-B31B-D334EF62E7A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usic"/>
        </a:ext>
      </dgm:extLst>
    </dgm:pt>
    <dgm:pt modelId="{71008C92-331D-4B77-874B-D07020672C2B}" type="pres">
      <dgm:prSet presAssocID="{0B167C31-8168-4B01-B31B-D334EF62E7A5}" presName="spaceRect" presStyleCnt="0"/>
      <dgm:spPr/>
    </dgm:pt>
    <dgm:pt modelId="{019A6F47-3347-48D0-8B57-DF30BFACF8B5}" type="pres">
      <dgm:prSet presAssocID="{0B167C31-8168-4B01-B31B-D334EF62E7A5}" presName="parTx" presStyleLbl="revTx" presStyleIdx="1" presStyleCnt="5">
        <dgm:presLayoutVars>
          <dgm:chMax val="0"/>
          <dgm:chPref val="0"/>
        </dgm:presLayoutVars>
      </dgm:prSet>
      <dgm:spPr/>
    </dgm:pt>
    <dgm:pt modelId="{87C45B22-63D1-4007-A06F-8DD81CA48C2C}" type="pres">
      <dgm:prSet presAssocID="{AA2E5028-D400-4E0A-BF62-C94990B59587}" presName="sibTrans" presStyleCnt="0"/>
      <dgm:spPr/>
    </dgm:pt>
    <dgm:pt modelId="{75705F05-2A49-4863-A051-D69FC1837E99}" type="pres">
      <dgm:prSet presAssocID="{7C0D783A-F2F1-48E7-B7CF-1C7ECA6EB7CE}" presName="compNode" presStyleCnt="0"/>
      <dgm:spPr/>
    </dgm:pt>
    <dgm:pt modelId="{47B05D04-C31E-44D8-8553-A976DDBAD30E}" type="pres">
      <dgm:prSet presAssocID="{7C0D783A-F2F1-48E7-B7CF-1C7ECA6EB7CE}" presName="bgRect" presStyleLbl="bgShp" presStyleIdx="2" presStyleCnt="5"/>
      <dgm:spPr/>
    </dgm:pt>
    <dgm:pt modelId="{0B8339A5-B00F-4AEE-A4EA-280DEFE3F942}" type="pres">
      <dgm:prSet presAssocID="{7C0D783A-F2F1-48E7-B7CF-1C7ECA6EB7C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
        </a:ext>
      </dgm:extLst>
    </dgm:pt>
    <dgm:pt modelId="{F6DA1836-6A05-439E-B678-F8C20153276F}" type="pres">
      <dgm:prSet presAssocID="{7C0D783A-F2F1-48E7-B7CF-1C7ECA6EB7CE}" presName="spaceRect" presStyleCnt="0"/>
      <dgm:spPr/>
    </dgm:pt>
    <dgm:pt modelId="{07B58BBD-ABEF-492D-A4D3-265E230A7174}" type="pres">
      <dgm:prSet presAssocID="{7C0D783A-F2F1-48E7-B7CF-1C7ECA6EB7CE}" presName="parTx" presStyleLbl="revTx" presStyleIdx="2" presStyleCnt="5">
        <dgm:presLayoutVars>
          <dgm:chMax val="0"/>
          <dgm:chPref val="0"/>
        </dgm:presLayoutVars>
      </dgm:prSet>
      <dgm:spPr/>
    </dgm:pt>
    <dgm:pt modelId="{EAF992F5-9A7A-446F-9572-04B2D37EAB24}" type="pres">
      <dgm:prSet presAssocID="{0CE75972-E3E0-4D7C-BF71-CDF72737CD03}" presName="sibTrans" presStyleCnt="0"/>
      <dgm:spPr/>
    </dgm:pt>
    <dgm:pt modelId="{6D387D1D-F004-4628-AA12-82A9EB4BED8A}" type="pres">
      <dgm:prSet presAssocID="{2C93E774-D2A6-4926-BAA4-5774BAD69362}" presName="compNode" presStyleCnt="0"/>
      <dgm:spPr/>
    </dgm:pt>
    <dgm:pt modelId="{A29D75DE-745F-48B0-AA79-87E51DB28B79}" type="pres">
      <dgm:prSet presAssocID="{2C93E774-D2A6-4926-BAA4-5774BAD69362}" presName="bgRect" presStyleLbl="bgShp" presStyleIdx="3" presStyleCnt="5"/>
      <dgm:spPr/>
    </dgm:pt>
    <dgm:pt modelId="{814AB7CB-08C0-45EA-93C5-C1922B2C4451}" type="pres">
      <dgm:prSet presAssocID="{2C93E774-D2A6-4926-BAA4-5774BAD6936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inimise"/>
        </a:ext>
      </dgm:extLst>
    </dgm:pt>
    <dgm:pt modelId="{804A52AF-AB03-4BAC-B12B-A26BF62751EC}" type="pres">
      <dgm:prSet presAssocID="{2C93E774-D2A6-4926-BAA4-5774BAD69362}" presName="spaceRect" presStyleCnt="0"/>
      <dgm:spPr/>
    </dgm:pt>
    <dgm:pt modelId="{BAEDFA1E-FE3A-42C3-AA37-759DD59755A2}" type="pres">
      <dgm:prSet presAssocID="{2C93E774-D2A6-4926-BAA4-5774BAD69362}" presName="parTx" presStyleLbl="revTx" presStyleIdx="3" presStyleCnt="5">
        <dgm:presLayoutVars>
          <dgm:chMax val="0"/>
          <dgm:chPref val="0"/>
        </dgm:presLayoutVars>
      </dgm:prSet>
      <dgm:spPr/>
    </dgm:pt>
    <dgm:pt modelId="{642CBAB6-C733-42FE-BF3E-687D515893C2}" type="pres">
      <dgm:prSet presAssocID="{6D63BBA5-87C7-4C32-A67C-74F746548D62}" presName="sibTrans" presStyleCnt="0"/>
      <dgm:spPr/>
    </dgm:pt>
    <dgm:pt modelId="{4A42FC77-41B3-4819-9BC4-853541679131}" type="pres">
      <dgm:prSet presAssocID="{868FC3F1-2DF0-4A19-9468-4916F1ED841B}" presName="compNode" presStyleCnt="0"/>
      <dgm:spPr/>
    </dgm:pt>
    <dgm:pt modelId="{E1A6AF5A-C0C8-490F-884B-3BEC0A51C1D3}" type="pres">
      <dgm:prSet presAssocID="{868FC3F1-2DF0-4A19-9468-4916F1ED841B}" presName="bgRect" presStyleLbl="bgShp" presStyleIdx="4" presStyleCnt="5"/>
      <dgm:spPr/>
    </dgm:pt>
    <dgm:pt modelId="{DE7C34A9-9533-4D86-8860-1EC93E3FCAF9}" type="pres">
      <dgm:prSet presAssocID="{868FC3F1-2DF0-4A19-9468-4916F1ED841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uzzle"/>
        </a:ext>
      </dgm:extLst>
    </dgm:pt>
    <dgm:pt modelId="{4083DD08-B08C-491F-B0DF-4DBE0A1F8F1D}" type="pres">
      <dgm:prSet presAssocID="{868FC3F1-2DF0-4A19-9468-4916F1ED841B}" presName="spaceRect" presStyleCnt="0"/>
      <dgm:spPr/>
    </dgm:pt>
    <dgm:pt modelId="{908456C1-DFEC-4036-916D-769649FD190F}" type="pres">
      <dgm:prSet presAssocID="{868FC3F1-2DF0-4A19-9468-4916F1ED841B}" presName="parTx" presStyleLbl="revTx" presStyleIdx="4" presStyleCnt="5">
        <dgm:presLayoutVars>
          <dgm:chMax val="0"/>
          <dgm:chPref val="0"/>
        </dgm:presLayoutVars>
      </dgm:prSet>
      <dgm:spPr/>
    </dgm:pt>
  </dgm:ptLst>
  <dgm:cxnLst>
    <dgm:cxn modelId="{56998D08-1815-42C8-BD82-0DB9AFD5AA31}" type="presOf" srcId="{2C93E774-D2A6-4926-BAA4-5774BAD69362}" destId="{BAEDFA1E-FE3A-42C3-AA37-759DD59755A2}" srcOrd="0" destOrd="0" presId="urn:microsoft.com/office/officeart/2018/2/layout/IconVerticalSolidList"/>
    <dgm:cxn modelId="{458C6A22-5693-4358-85F5-38D639500111}" srcId="{1AEF81C8-41C9-4CDD-B4BC-EE09ACFAF14F}" destId="{0B167C31-8168-4B01-B31B-D334EF62E7A5}" srcOrd="1" destOrd="0" parTransId="{6C1DBD23-A219-4D7B-BE69-FDD3DE42E4F5}" sibTransId="{AA2E5028-D400-4E0A-BF62-C94990B59587}"/>
    <dgm:cxn modelId="{CCF46F2E-C46B-4D30-AC51-4A31C64CC71D}" type="presOf" srcId="{7C0D783A-F2F1-48E7-B7CF-1C7ECA6EB7CE}" destId="{07B58BBD-ABEF-492D-A4D3-265E230A7174}" srcOrd="0" destOrd="0" presId="urn:microsoft.com/office/officeart/2018/2/layout/IconVerticalSolidList"/>
    <dgm:cxn modelId="{2E132A2F-761C-4C58-A8CA-478F65EB7395}" srcId="{1AEF81C8-41C9-4CDD-B4BC-EE09ACFAF14F}" destId="{2C93E774-D2A6-4926-BAA4-5774BAD69362}" srcOrd="3" destOrd="0" parTransId="{92C75D38-5536-40E3-A92F-6133AFD34195}" sibTransId="{6D63BBA5-87C7-4C32-A67C-74F746548D62}"/>
    <dgm:cxn modelId="{EE20C434-0554-4F4A-804A-C27302E874FA}" type="presOf" srcId="{2B058E32-164E-4EC2-B3D8-4EBAE58D0AFD}" destId="{96AAA82A-CDE4-472D-B793-5901B8A95C8C}" srcOrd="0" destOrd="0" presId="urn:microsoft.com/office/officeart/2018/2/layout/IconVerticalSolidList"/>
    <dgm:cxn modelId="{CD9F483F-6701-4640-BFED-BAA657DF3859}" srcId="{1AEF81C8-41C9-4CDD-B4BC-EE09ACFAF14F}" destId="{7C0D783A-F2F1-48E7-B7CF-1C7ECA6EB7CE}" srcOrd="2" destOrd="0" parTransId="{35D0B2CB-EB8C-486B-9EBE-A935DF208046}" sibTransId="{0CE75972-E3E0-4D7C-BF71-CDF72737CD03}"/>
    <dgm:cxn modelId="{42F1AB42-0E88-44AA-96D5-863E6A37BA29}" srcId="{1AEF81C8-41C9-4CDD-B4BC-EE09ACFAF14F}" destId="{2B058E32-164E-4EC2-B3D8-4EBAE58D0AFD}" srcOrd="0" destOrd="0" parTransId="{90516076-6952-4148-8CC3-BF18D9E50FFE}" sibTransId="{5988045C-7743-4BDD-A8F8-CD378058BAC8}"/>
    <dgm:cxn modelId="{02897C51-9546-4E2B-B5CE-A6B13C5CE626}" type="presOf" srcId="{1AEF81C8-41C9-4CDD-B4BC-EE09ACFAF14F}" destId="{44FF094C-EF84-456D-BDD2-DC59BF50CDBF}" srcOrd="0" destOrd="0" presId="urn:microsoft.com/office/officeart/2018/2/layout/IconVerticalSolidList"/>
    <dgm:cxn modelId="{1A9A9B78-3ED6-42BB-9644-2937A6CCE106}" type="presOf" srcId="{868FC3F1-2DF0-4A19-9468-4916F1ED841B}" destId="{908456C1-DFEC-4036-916D-769649FD190F}" srcOrd="0" destOrd="0" presId="urn:microsoft.com/office/officeart/2018/2/layout/IconVerticalSolidList"/>
    <dgm:cxn modelId="{172BC68C-0C9E-4CCB-9DC3-2DCEDD7A6B11}" type="presOf" srcId="{0B167C31-8168-4B01-B31B-D334EF62E7A5}" destId="{019A6F47-3347-48D0-8B57-DF30BFACF8B5}" srcOrd="0" destOrd="0" presId="urn:microsoft.com/office/officeart/2018/2/layout/IconVerticalSolidList"/>
    <dgm:cxn modelId="{7C87DBEA-6982-4DC9-951B-11A1B8DCDC91}" srcId="{1AEF81C8-41C9-4CDD-B4BC-EE09ACFAF14F}" destId="{868FC3F1-2DF0-4A19-9468-4916F1ED841B}" srcOrd="4" destOrd="0" parTransId="{0780797E-014C-4998-93D8-682A93785E6D}" sibTransId="{D261C837-B91F-4244-BA28-1516ED4BF2BF}"/>
    <dgm:cxn modelId="{6DEFA67C-1E36-4F4A-9EF8-018A660AA590}" type="presParOf" srcId="{44FF094C-EF84-456D-BDD2-DC59BF50CDBF}" destId="{33C639E0-C9BA-4083-B0F3-75A83CAE8E02}" srcOrd="0" destOrd="0" presId="urn:microsoft.com/office/officeart/2018/2/layout/IconVerticalSolidList"/>
    <dgm:cxn modelId="{DF599FE6-93FE-4818-90DD-F943BA8B39F6}" type="presParOf" srcId="{33C639E0-C9BA-4083-B0F3-75A83CAE8E02}" destId="{43736222-4E2A-4FD6-AF93-1E8AABCE24D7}" srcOrd="0" destOrd="0" presId="urn:microsoft.com/office/officeart/2018/2/layout/IconVerticalSolidList"/>
    <dgm:cxn modelId="{493F5B2F-F310-4CE5-82C3-A51268297402}" type="presParOf" srcId="{33C639E0-C9BA-4083-B0F3-75A83CAE8E02}" destId="{6CC30919-1DED-40E4-9EA7-4B3D20B2CE7D}" srcOrd="1" destOrd="0" presId="urn:microsoft.com/office/officeart/2018/2/layout/IconVerticalSolidList"/>
    <dgm:cxn modelId="{9858B53F-240D-420A-92C3-772FED7CBEC8}" type="presParOf" srcId="{33C639E0-C9BA-4083-B0F3-75A83CAE8E02}" destId="{870AAAB8-F327-484B-BE88-E6F077DF429C}" srcOrd="2" destOrd="0" presId="urn:microsoft.com/office/officeart/2018/2/layout/IconVerticalSolidList"/>
    <dgm:cxn modelId="{CA12B8AB-306A-4C50-B48E-944110AC5375}" type="presParOf" srcId="{33C639E0-C9BA-4083-B0F3-75A83CAE8E02}" destId="{96AAA82A-CDE4-472D-B793-5901B8A95C8C}" srcOrd="3" destOrd="0" presId="urn:microsoft.com/office/officeart/2018/2/layout/IconVerticalSolidList"/>
    <dgm:cxn modelId="{7D41F626-134B-44D3-BF4E-B11038179B52}" type="presParOf" srcId="{44FF094C-EF84-456D-BDD2-DC59BF50CDBF}" destId="{E4CBA77B-3C81-4C08-94FB-9B3FFB54368E}" srcOrd="1" destOrd="0" presId="urn:microsoft.com/office/officeart/2018/2/layout/IconVerticalSolidList"/>
    <dgm:cxn modelId="{18B3B652-AD42-4C2B-AC0D-60A6B1409ADB}" type="presParOf" srcId="{44FF094C-EF84-456D-BDD2-DC59BF50CDBF}" destId="{D1EE780D-35A5-4A6F-8680-3B5F120B7E45}" srcOrd="2" destOrd="0" presId="urn:microsoft.com/office/officeart/2018/2/layout/IconVerticalSolidList"/>
    <dgm:cxn modelId="{86E88AF7-4BF4-4A9E-BCA4-4B6DEE1986CE}" type="presParOf" srcId="{D1EE780D-35A5-4A6F-8680-3B5F120B7E45}" destId="{55951FF7-E56F-4B64-9E20-03B7B334298F}" srcOrd="0" destOrd="0" presId="urn:microsoft.com/office/officeart/2018/2/layout/IconVerticalSolidList"/>
    <dgm:cxn modelId="{E41A547E-FE45-4FD2-97E5-94BB0EE9C8BB}" type="presParOf" srcId="{D1EE780D-35A5-4A6F-8680-3B5F120B7E45}" destId="{211442B4-4DCF-408B-B1AB-7DB01BFC40C7}" srcOrd="1" destOrd="0" presId="urn:microsoft.com/office/officeart/2018/2/layout/IconVerticalSolidList"/>
    <dgm:cxn modelId="{F2C7EF94-FC43-4393-9020-EF1B70A974AC}" type="presParOf" srcId="{D1EE780D-35A5-4A6F-8680-3B5F120B7E45}" destId="{71008C92-331D-4B77-874B-D07020672C2B}" srcOrd="2" destOrd="0" presId="urn:microsoft.com/office/officeart/2018/2/layout/IconVerticalSolidList"/>
    <dgm:cxn modelId="{DAE68917-DCD6-4B86-B968-38386E3C2B6A}" type="presParOf" srcId="{D1EE780D-35A5-4A6F-8680-3B5F120B7E45}" destId="{019A6F47-3347-48D0-8B57-DF30BFACF8B5}" srcOrd="3" destOrd="0" presId="urn:microsoft.com/office/officeart/2018/2/layout/IconVerticalSolidList"/>
    <dgm:cxn modelId="{5ACB277B-9DAC-4906-9AA2-6B67806C1471}" type="presParOf" srcId="{44FF094C-EF84-456D-BDD2-DC59BF50CDBF}" destId="{87C45B22-63D1-4007-A06F-8DD81CA48C2C}" srcOrd="3" destOrd="0" presId="urn:microsoft.com/office/officeart/2018/2/layout/IconVerticalSolidList"/>
    <dgm:cxn modelId="{72B3A2E5-70F9-4521-B894-3A37615339F7}" type="presParOf" srcId="{44FF094C-EF84-456D-BDD2-DC59BF50CDBF}" destId="{75705F05-2A49-4863-A051-D69FC1837E99}" srcOrd="4" destOrd="0" presId="urn:microsoft.com/office/officeart/2018/2/layout/IconVerticalSolidList"/>
    <dgm:cxn modelId="{DC63C18E-DE8E-4E9F-83F6-7A84D36C4DEF}" type="presParOf" srcId="{75705F05-2A49-4863-A051-D69FC1837E99}" destId="{47B05D04-C31E-44D8-8553-A976DDBAD30E}" srcOrd="0" destOrd="0" presId="urn:microsoft.com/office/officeart/2018/2/layout/IconVerticalSolidList"/>
    <dgm:cxn modelId="{A17C3A9A-29E1-4868-8BDC-7BB5E4FDFDAC}" type="presParOf" srcId="{75705F05-2A49-4863-A051-D69FC1837E99}" destId="{0B8339A5-B00F-4AEE-A4EA-280DEFE3F942}" srcOrd="1" destOrd="0" presId="urn:microsoft.com/office/officeart/2018/2/layout/IconVerticalSolidList"/>
    <dgm:cxn modelId="{CFACA04F-57EB-4B5A-8B49-E4911708AD6F}" type="presParOf" srcId="{75705F05-2A49-4863-A051-D69FC1837E99}" destId="{F6DA1836-6A05-439E-B678-F8C20153276F}" srcOrd="2" destOrd="0" presId="urn:microsoft.com/office/officeart/2018/2/layout/IconVerticalSolidList"/>
    <dgm:cxn modelId="{40B5A53D-DB5C-4C2A-AAAC-EA4BB9F6050D}" type="presParOf" srcId="{75705F05-2A49-4863-A051-D69FC1837E99}" destId="{07B58BBD-ABEF-492D-A4D3-265E230A7174}" srcOrd="3" destOrd="0" presId="urn:microsoft.com/office/officeart/2018/2/layout/IconVerticalSolidList"/>
    <dgm:cxn modelId="{F9E450AD-90AD-4A5A-BB14-D5336DCCDD88}" type="presParOf" srcId="{44FF094C-EF84-456D-BDD2-DC59BF50CDBF}" destId="{EAF992F5-9A7A-446F-9572-04B2D37EAB24}" srcOrd="5" destOrd="0" presId="urn:microsoft.com/office/officeart/2018/2/layout/IconVerticalSolidList"/>
    <dgm:cxn modelId="{06C0E737-5C62-4EB6-B51A-B985888E6F54}" type="presParOf" srcId="{44FF094C-EF84-456D-BDD2-DC59BF50CDBF}" destId="{6D387D1D-F004-4628-AA12-82A9EB4BED8A}" srcOrd="6" destOrd="0" presId="urn:microsoft.com/office/officeart/2018/2/layout/IconVerticalSolidList"/>
    <dgm:cxn modelId="{387CE501-56CD-4D68-A409-9741F03CBB14}" type="presParOf" srcId="{6D387D1D-F004-4628-AA12-82A9EB4BED8A}" destId="{A29D75DE-745F-48B0-AA79-87E51DB28B79}" srcOrd="0" destOrd="0" presId="urn:microsoft.com/office/officeart/2018/2/layout/IconVerticalSolidList"/>
    <dgm:cxn modelId="{D984FB73-1CDC-4706-93C6-2659930A1706}" type="presParOf" srcId="{6D387D1D-F004-4628-AA12-82A9EB4BED8A}" destId="{814AB7CB-08C0-45EA-93C5-C1922B2C4451}" srcOrd="1" destOrd="0" presId="urn:microsoft.com/office/officeart/2018/2/layout/IconVerticalSolidList"/>
    <dgm:cxn modelId="{CDCC7CC0-6D0D-40C9-9F1A-6B126F74998F}" type="presParOf" srcId="{6D387D1D-F004-4628-AA12-82A9EB4BED8A}" destId="{804A52AF-AB03-4BAC-B12B-A26BF62751EC}" srcOrd="2" destOrd="0" presId="urn:microsoft.com/office/officeart/2018/2/layout/IconVerticalSolidList"/>
    <dgm:cxn modelId="{1A94B67D-B9BB-44F0-BFA8-161B56D3B38A}" type="presParOf" srcId="{6D387D1D-F004-4628-AA12-82A9EB4BED8A}" destId="{BAEDFA1E-FE3A-42C3-AA37-759DD59755A2}" srcOrd="3" destOrd="0" presId="urn:microsoft.com/office/officeart/2018/2/layout/IconVerticalSolidList"/>
    <dgm:cxn modelId="{A23A1282-CF0C-49C7-9C9D-43D215577F2E}" type="presParOf" srcId="{44FF094C-EF84-456D-BDD2-DC59BF50CDBF}" destId="{642CBAB6-C733-42FE-BF3E-687D515893C2}" srcOrd="7" destOrd="0" presId="urn:microsoft.com/office/officeart/2018/2/layout/IconVerticalSolidList"/>
    <dgm:cxn modelId="{FE2AEA36-8BC5-4C68-AE3E-377141924A04}" type="presParOf" srcId="{44FF094C-EF84-456D-BDD2-DC59BF50CDBF}" destId="{4A42FC77-41B3-4819-9BC4-853541679131}" srcOrd="8" destOrd="0" presId="urn:microsoft.com/office/officeart/2018/2/layout/IconVerticalSolidList"/>
    <dgm:cxn modelId="{0DD5997A-039B-411E-BD26-C77ED7826823}" type="presParOf" srcId="{4A42FC77-41B3-4819-9BC4-853541679131}" destId="{E1A6AF5A-C0C8-490F-884B-3BEC0A51C1D3}" srcOrd="0" destOrd="0" presId="urn:microsoft.com/office/officeart/2018/2/layout/IconVerticalSolidList"/>
    <dgm:cxn modelId="{11FBE0C0-5D40-483A-B0CD-D4E5690942F3}" type="presParOf" srcId="{4A42FC77-41B3-4819-9BC4-853541679131}" destId="{DE7C34A9-9533-4D86-8860-1EC93E3FCAF9}" srcOrd="1" destOrd="0" presId="urn:microsoft.com/office/officeart/2018/2/layout/IconVerticalSolidList"/>
    <dgm:cxn modelId="{2295242C-1B79-4D4E-9503-9BA8D5B8C08A}" type="presParOf" srcId="{4A42FC77-41B3-4819-9BC4-853541679131}" destId="{4083DD08-B08C-491F-B0DF-4DBE0A1F8F1D}" srcOrd="2" destOrd="0" presId="urn:microsoft.com/office/officeart/2018/2/layout/IconVerticalSolidList"/>
    <dgm:cxn modelId="{935546E4-74E9-4D0D-BDEF-1D0C5DC0649C}" type="presParOf" srcId="{4A42FC77-41B3-4819-9BC4-853541679131}" destId="{908456C1-DFEC-4036-916D-769649FD190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5E08B59-E82C-4945-AA67-DF6A70BDCE30}" type="doc">
      <dgm:prSet loTypeId="urn:microsoft.com/office/officeart/2016/7/layout/VerticalHollowActionList" loCatId="List" qsTypeId="urn:microsoft.com/office/officeart/2005/8/quickstyle/simple2" qsCatId="simple" csTypeId="urn:microsoft.com/office/officeart/2005/8/colors/accent1_2" csCatId="accent1" phldr="1"/>
      <dgm:spPr/>
      <dgm:t>
        <a:bodyPr/>
        <a:lstStyle/>
        <a:p>
          <a:endParaRPr lang="en-US"/>
        </a:p>
      </dgm:t>
    </dgm:pt>
    <dgm:pt modelId="{13D38E22-3AC8-4490-A217-ACC705E7DCD7}">
      <dgm:prSet/>
      <dgm:spPr/>
      <dgm:t>
        <a:bodyPr/>
        <a:lstStyle/>
        <a:p>
          <a:r>
            <a:rPr lang="en-US" dirty="0"/>
            <a:t>Select</a:t>
          </a:r>
        </a:p>
      </dgm:t>
    </dgm:pt>
    <dgm:pt modelId="{1EA32663-6E54-4811-A0F1-FAA5865777A6}" type="parTrans" cxnId="{E45AF5B6-3351-409A-A891-8991B5181CE9}">
      <dgm:prSet/>
      <dgm:spPr/>
      <dgm:t>
        <a:bodyPr/>
        <a:lstStyle/>
        <a:p>
          <a:endParaRPr lang="en-US"/>
        </a:p>
      </dgm:t>
    </dgm:pt>
    <dgm:pt modelId="{4DD6A1E1-9AA7-4284-966D-40566D9F2F08}" type="sibTrans" cxnId="{E45AF5B6-3351-409A-A891-8991B5181CE9}">
      <dgm:prSet/>
      <dgm:spPr/>
      <dgm:t>
        <a:bodyPr/>
        <a:lstStyle/>
        <a:p>
          <a:endParaRPr lang="en-US"/>
        </a:p>
      </dgm:t>
    </dgm:pt>
    <dgm:pt modelId="{662832F8-57B4-4652-A23C-7348DC39959E}">
      <dgm:prSet/>
      <dgm:spPr/>
      <dgm:t>
        <a:bodyPr/>
        <a:lstStyle/>
        <a:p>
          <a:r>
            <a:rPr lang="en-US"/>
            <a:t>Choose one of the articles on Moodle that you like the look of (music section)</a:t>
          </a:r>
        </a:p>
      </dgm:t>
    </dgm:pt>
    <dgm:pt modelId="{AC1545E9-485B-4E59-970E-EE5776A0F01F}" type="parTrans" cxnId="{BDE7149C-20AE-4B67-A55D-4F889D64E5D8}">
      <dgm:prSet/>
      <dgm:spPr/>
      <dgm:t>
        <a:bodyPr/>
        <a:lstStyle/>
        <a:p>
          <a:endParaRPr lang="en-US"/>
        </a:p>
      </dgm:t>
    </dgm:pt>
    <dgm:pt modelId="{26C60CDE-31A3-490A-BD3F-5730A67DFEBB}" type="sibTrans" cxnId="{BDE7149C-20AE-4B67-A55D-4F889D64E5D8}">
      <dgm:prSet/>
      <dgm:spPr/>
      <dgm:t>
        <a:bodyPr/>
        <a:lstStyle/>
        <a:p>
          <a:endParaRPr lang="en-US"/>
        </a:p>
      </dgm:t>
    </dgm:pt>
    <dgm:pt modelId="{076D5445-C83A-4ADD-8252-7610D6955559}">
      <dgm:prSet/>
      <dgm:spPr/>
      <dgm:t>
        <a:bodyPr/>
        <a:lstStyle/>
        <a:p>
          <a:r>
            <a:rPr lang="en-US"/>
            <a:t>Summarise</a:t>
          </a:r>
        </a:p>
      </dgm:t>
    </dgm:pt>
    <dgm:pt modelId="{678C29B5-55DA-4BD0-AC27-BA14A1E4D513}" type="parTrans" cxnId="{B585A069-FCD5-45FC-9F3D-C84CC3C4C261}">
      <dgm:prSet/>
      <dgm:spPr/>
      <dgm:t>
        <a:bodyPr/>
        <a:lstStyle/>
        <a:p>
          <a:endParaRPr lang="en-US"/>
        </a:p>
      </dgm:t>
    </dgm:pt>
    <dgm:pt modelId="{8EFD0C67-E090-47BD-A7CA-36E92622EBDC}" type="sibTrans" cxnId="{B585A069-FCD5-45FC-9F3D-C84CC3C4C261}">
      <dgm:prSet/>
      <dgm:spPr/>
      <dgm:t>
        <a:bodyPr/>
        <a:lstStyle/>
        <a:p>
          <a:endParaRPr lang="en-US"/>
        </a:p>
      </dgm:t>
    </dgm:pt>
    <dgm:pt modelId="{70597871-EFDC-4A00-9C15-ADF0DE9C7748}">
      <dgm:prSet/>
      <dgm:spPr/>
      <dgm:t>
        <a:bodyPr/>
        <a:lstStyle/>
        <a:p>
          <a:r>
            <a:rPr lang="en-US" dirty="0" err="1"/>
            <a:t>Summarise</a:t>
          </a:r>
          <a:r>
            <a:rPr lang="en-US" dirty="0"/>
            <a:t> this article. Outline the aims, method and results of the study. </a:t>
          </a:r>
        </a:p>
      </dgm:t>
    </dgm:pt>
    <dgm:pt modelId="{CCEC2010-739A-4313-98EA-41C61175B388}" type="parTrans" cxnId="{45585502-31BD-457D-967E-F55179921BFB}">
      <dgm:prSet/>
      <dgm:spPr/>
      <dgm:t>
        <a:bodyPr/>
        <a:lstStyle/>
        <a:p>
          <a:endParaRPr lang="en-US"/>
        </a:p>
      </dgm:t>
    </dgm:pt>
    <dgm:pt modelId="{6FF3DC6C-D9C8-4B3C-BED5-1F4408CE8E5C}" type="sibTrans" cxnId="{45585502-31BD-457D-967E-F55179921BFB}">
      <dgm:prSet/>
      <dgm:spPr/>
      <dgm:t>
        <a:bodyPr/>
        <a:lstStyle/>
        <a:p>
          <a:endParaRPr lang="en-US"/>
        </a:p>
      </dgm:t>
    </dgm:pt>
    <dgm:pt modelId="{243A3219-A978-4B10-9775-54825629A3D8}">
      <dgm:prSet/>
      <dgm:spPr/>
      <dgm:t>
        <a:bodyPr/>
        <a:lstStyle/>
        <a:p>
          <a:r>
            <a:rPr lang="en-US" dirty="0"/>
            <a:t>Share</a:t>
          </a:r>
        </a:p>
      </dgm:t>
    </dgm:pt>
    <dgm:pt modelId="{D61837B3-2F8D-4437-8FBE-CDA65331784D}" type="parTrans" cxnId="{96723886-1EC6-41B7-96FC-A8312673735D}">
      <dgm:prSet/>
      <dgm:spPr/>
      <dgm:t>
        <a:bodyPr/>
        <a:lstStyle/>
        <a:p>
          <a:endParaRPr lang="en-US"/>
        </a:p>
      </dgm:t>
    </dgm:pt>
    <dgm:pt modelId="{696E6BEB-7BCB-49CA-98B0-0CE92C646873}" type="sibTrans" cxnId="{96723886-1EC6-41B7-96FC-A8312673735D}">
      <dgm:prSet/>
      <dgm:spPr/>
      <dgm:t>
        <a:bodyPr/>
        <a:lstStyle/>
        <a:p>
          <a:endParaRPr lang="en-US"/>
        </a:p>
      </dgm:t>
    </dgm:pt>
    <dgm:pt modelId="{2176A3BF-0D9C-479F-A3BC-23DD1CA85D72}">
      <dgm:prSet/>
      <dgm:spPr/>
      <dgm:t>
        <a:bodyPr/>
        <a:lstStyle/>
        <a:p>
          <a:r>
            <a:rPr lang="en-US" dirty="0"/>
            <a:t>Be prepared to share this with the rest of the group. </a:t>
          </a:r>
        </a:p>
      </dgm:t>
    </dgm:pt>
    <dgm:pt modelId="{115942DA-637D-4B85-ADB4-63F424AFC228}" type="parTrans" cxnId="{5294AA3C-523A-4452-A5A4-684913DD327A}">
      <dgm:prSet/>
      <dgm:spPr/>
      <dgm:t>
        <a:bodyPr/>
        <a:lstStyle/>
        <a:p>
          <a:endParaRPr lang="en-US"/>
        </a:p>
      </dgm:t>
    </dgm:pt>
    <dgm:pt modelId="{2CCF78C4-B059-4481-B1EE-C6CE94428A41}" type="sibTrans" cxnId="{5294AA3C-523A-4452-A5A4-684913DD327A}">
      <dgm:prSet/>
      <dgm:spPr/>
      <dgm:t>
        <a:bodyPr/>
        <a:lstStyle/>
        <a:p>
          <a:endParaRPr lang="en-US"/>
        </a:p>
      </dgm:t>
    </dgm:pt>
    <dgm:pt modelId="{15BC8699-45C0-B847-B30C-B979F09BCAC3}" type="pres">
      <dgm:prSet presAssocID="{55E08B59-E82C-4945-AA67-DF6A70BDCE30}" presName="Name0" presStyleCnt="0">
        <dgm:presLayoutVars>
          <dgm:dir/>
          <dgm:animLvl val="lvl"/>
          <dgm:resizeHandles val="exact"/>
        </dgm:presLayoutVars>
      </dgm:prSet>
      <dgm:spPr/>
    </dgm:pt>
    <dgm:pt modelId="{A263CE53-7A6D-8E4F-97FF-96C109BF40F0}" type="pres">
      <dgm:prSet presAssocID="{13D38E22-3AC8-4490-A217-ACC705E7DCD7}" presName="linNode" presStyleCnt="0"/>
      <dgm:spPr/>
    </dgm:pt>
    <dgm:pt modelId="{D303C412-DBD9-4C4B-AE38-3D84C7268383}" type="pres">
      <dgm:prSet presAssocID="{13D38E22-3AC8-4490-A217-ACC705E7DCD7}" presName="parentText" presStyleLbl="solidFgAcc1" presStyleIdx="0" presStyleCnt="3">
        <dgm:presLayoutVars>
          <dgm:chMax val="1"/>
          <dgm:bulletEnabled/>
        </dgm:presLayoutVars>
      </dgm:prSet>
      <dgm:spPr/>
    </dgm:pt>
    <dgm:pt modelId="{F849C25B-C1D4-E147-85A8-0FC1B0641BA8}" type="pres">
      <dgm:prSet presAssocID="{13D38E22-3AC8-4490-A217-ACC705E7DCD7}" presName="descendantText" presStyleLbl="alignNode1" presStyleIdx="0" presStyleCnt="3">
        <dgm:presLayoutVars>
          <dgm:bulletEnabled/>
        </dgm:presLayoutVars>
      </dgm:prSet>
      <dgm:spPr/>
    </dgm:pt>
    <dgm:pt modelId="{902A031B-AE60-2441-A5A2-4D92FD01EE1F}" type="pres">
      <dgm:prSet presAssocID="{4DD6A1E1-9AA7-4284-966D-40566D9F2F08}" presName="sp" presStyleCnt="0"/>
      <dgm:spPr/>
    </dgm:pt>
    <dgm:pt modelId="{2FE14FBA-9D76-C146-8D98-A7229222E577}" type="pres">
      <dgm:prSet presAssocID="{076D5445-C83A-4ADD-8252-7610D6955559}" presName="linNode" presStyleCnt="0"/>
      <dgm:spPr/>
    </dgm:pt>
    <dgm:pt modelId="{567F9733-5985-E24F-945C-86EAE0FD79AA}" type="pres">
      <dgm:prSet presAssocID="{076D5445-C83A-4ADD-8252-7610D6955559}" presName="parentText" presStyleLbl="solidFgAcc1" presStyleIdx="1" presStyleCnt="3">
        <dgm:presLayoutVars>
          <dgm:chMax val="1"/>
          <dgm:bulletEnabled/>
        </dgm:presLayoutVars>
      </dgm:prSet>
      <dgm:spPr/>
    </dgm:pt>
    <dgm:pt modelId="{7A6CD3A6-51B6-3B46-B05F-5395AE3C9DF4}" type="pres">
      <dgm:prSet presAssocID="{076D5445-C83A-4ADD-8252-7610D6955559}" presName="descendantText" presStyleLbl="alignNode1" presStyleIdx="1" presStyleCnt="3">
        <dgm:presLayoutVars>
          <dgm:bulletEnabled/>
        </dgm:presLayoutVars>
      </dgm:prSet>
      <dgm:spPr/>
    </dgm:pt>
    <dgm:pt modelId="{7FDFDB36-B441-BD45-82CD-F266C9F7DC94}" type="pres">
      <dgm:prSet presAssocID="{8EFD0C67-E090-47BD-A7CA-36E92622EBDC}" presName="sp" presStyleCnt="0"/>
      <dgm:spPr/>
    </dgm:pt>
    <dgm:pt modelId="{645621F6-7846-C043-9860-321291601EF5}" type="pres">
      <dgm:prSet presAssocID="{243A3219-A978-4B10-9775-54825629A3D8}" presName="linNode" presStyleCnt="0"/>
      <dgm:spPr/>
    </dgm:pt>
    <dgm:pt modelId="{FF7D13C7-4565-A143-B0A5-3E2355179C50}" type="pres">
      <dgm:prSet presAssocID="{243A3219-A978-4B10-9775-54825629A3D8}" presName="parentText" presStyleLbl="solidFgAcc1" presStyleIdx="2" presStyleCnt="3">
        <dgm:presLayoutVars>
          <dgm:chMax val="1"/>
          <dgm:bulletEnabled/>
        </dgm:presLayoutVars>
      </dgm:prSet>
      <dgm:spPr/>
    </dgm:pt>
    <dgm:pt modelId="{985D50FC-6B00-FE49-9E1C-6EC737473D27}" type="pres">
      <dgm:prSet presAssocID="{243A3219-A978-4B10-9775-54825629A3D8}" presName="descendantText" presStyleLbl="alignNode1" presStyleIdx="2" presStyleCnt="3">
        <dgm:presLayoutVars>
          <dgm:bulletEnabled/>
        </dgm:presLayoutVars>
      </dgm:prSet>
      <dgm:spPr/>
    </dgm:pt>
  </dgm:ptLst>
  <dgm:cxnLst>
    <dgm:cxn modelId="{45585502-31BD-457D-967E-F55179921BFB}" srcId="{076D5445-C83A-4ADD-8252-7610D6955559}" destId="{70597871-EFDC-4A00-9C15-ADF0DE9C7748}" srcOrd="0" destOrd="0" parTransId="{CCEC2010-739A-4313-98EA-41C61175B388}" sibTransId="{6FF3DC6C-D9C8-4B3C-BED5-1F4408CE8E5C}"/>
    <dgm:cxn modelId="{7E8E7D26-DAC1-9E49-BE59-4FEAAA90D440}" type="presOf" srcId="{13D38E22-3AC8-4490-A217-ACC705E7DCD7}" destId="{D303C412-DBD9-4C4B-AE38-3D84C7268383}" srcOrd="0" destOrd="0" presId="urn:microsoft.com/office/officeart/2016/7/layout/VerticalHollowActionList"/>
    <dgm:cxn modelId="{FE6EF038-CEF3-F443-B792-E03583F67E9D}" type="presOf" srcId="{076D5445-C83A-4ADD-8252-7610D6955559}" destId="{567F9733-5985-E24F-945C-86EAE0FD79AA}" srcOrd="0" destOrd="0" presId="urn:microsoft.com/office/officeart/2016/7/layout/VerticalHollowActionList"/>
    <dgm:cxn modelId="{5294AA3C-523A-4452-A5A4-684913DD327A}" srcId="{243A3219-A978-4B10-9775-54825629A3D8}" destId="{2176A3BF-0D9C-479F-A3BC-23DD1CA85D72}" srcOrd="0" destOrd="0" parTransId="{115942DA-637D-4B85-ADB4-63F424AFC228}" sibTransId="{2CCF78C4-B059-4481-B1EE-C6CE94428A41}"/>
    <dgm:cxn modelId="{611E385C-50D7-9144-BB8A-7478FC57D8EA}" type="presOf" srcId="{70597871-EFDC-4A00-9C15-ADF0DE9C7748}" destId="{7A6CD3A6-51B6-3B46-B05F-5395AE3C9DF4}" srcOrd="0" destOrd="0" presId="urn:microsoft.com/office/officeart/2016/7/layout/VerticalHollowActionList"/>
    <dgm:cxn modelId="{2FC52460-C3DB-EF46-90D9-F61CADC134F6}" type="presOf" srcId="{243A3219-A978-4B10-9775-54825629A3D8}" destId="{FF7D13C7-4565-A143-B0A5-3E2355179C50}" srcOrd="0" destOrd="0" presId="urn:microsoft.com/office/officeart/2016/7/layout/VerticalHollowActionList"/>
    <dgm:cxn modelId="{B585A069-FCD5-45FC-9F3D-C84CC3C4C261}" srcId="{55E08B59-E82C-4945-AA67-DF6A70BDCE30}" destId="{076D5445-C83A-4ADD-8252-7610D6955559}" srcOrd="1" destOrd="0" parTransId="{678C29B5-55DA-4BD0-AC27-BA14A1E4D513}" sibTransId="{8EFD0C67-E090-47BD-A7CA-36E92622EBDC}"/>
    <dgm:cxn modelId="{96723886-1EC6-41B7-96FC-A8312673735D}" srcId="{55E08B59-E82C-4945-AA67-DF6A70BDCE30}" destId="{243A3219-A978-4B10-9775-54825629A3D8}" srcOrd="2" destOrd="0" parTransId="{D61837B3-2F8D-4437-8FBE-CDA65331784D}" sibTransId="{696E6BEB-7BCB-49CA-98B0-0CE92C646873}"/>
    <dgm:cxn modelId="{BDE7149C-20AE-4B67-A55D-4F889D64E5D8}" srcId="{13D38E22-3AC8-4490-A217-ACC705E7DCD7}" destId="{662832F8-57B4-4652-A23C-7348DC39959E}" srcOrd="0" destOrd="0" parTransId="{AC1545E9-485B-4E59-970E-EE5776A0F01F}" sibTransId="{26C60CDE-31A3-490A-BD3F-5730A67DFEBB}"/>
    <dgm:cxn modelId="{E45AF5B6-3351-409A-A891-8991B5181CE9}" srcId="{55E08B59-E82C-4945-AA67-DF6A70BDCE30}" destId="{13D38E22-3AC8-4490-A217-ACC705E7DCD7}" srcOrd="0" destOrd="0" parTransId="{1EA32663-6E54-4811-A0F1-FAA5865777A6}" sibTransId="{4DD6A1E1-9AA7-4284-966D-40566D9F2F08}"/>
    <dgm:cxn modelId="{89B9B2C2-836D-8D40-BD19-D72A2AAFD30F}" type="presOf" srcId="{2176A3BF-0D9C-479F-A3BC-23DD1CA85D72}" destId="{985D50FC-6B00-FE49-9E1C-6EC737473D27}" srcOrd="0" destOrd="0" presId="urn:microsoft.com/office/officeart/2016/7/layout/VerticalHollowActionList"/>
    <dgm:cxn modelId="{28F877CC-4716-EE40-B24B-AEB1AD731F2D}" type="presOf" srcId="{55E08B59-E82C-4945-AA67-DF6A70BDCE30}" destId="{15BC8699-45C0-B847-B30C-B979F09BCAC3}" srcOrd="0" destOrd="0" presId="urn:microsoft.com/office/officeart/2016/7/layout/VerticalHollowActionList"/>
    <dgm:cxn modelId="{D63986DA-E330-DD41-AF5E-3882BA2C878D}" type="presOf" srcId="{662832F8-57B4-4652-A23C-7348DC39959E}" destId="{F849C25B-C1D4-E147-85A8-0FC1B0641BA8}" srcOrd="0" destOrd="0" presId="urn:microsoft.com/office/officeart/2016/7/layout/VerticalHollowActionList"/>
    <dgm:cxn modelId="{01F52A15-F726-804E-B653-FB19965EF4A1}" type="presParOf" srcId="{15BC8699-45C0-B847-B30C-B979F09BCAC3}" destId="{A263CE53-7A6D-8E4F-97FF-96C109BF40F0}" srcOrd="0" destOrd="0" presId="urn:microsoft.com/office/officeart/2016/7/layout/VerticalHollowActionList"/>
    <dgm:cxn modelId="{D880AF55-ACF2-134F-BFF5-49A6DD0641C2}" type="presParOf" srcId="{A263CE53-7A6D-8E4F-97FF-96C109BF40F0}" destId="{D303C412-DBD9-4C4B-AE38-3D84C7268383}" srcOrd="0" destOrd="0" presId="urn:microsoft.com/office/officeart/2016/7/layout/VerticalHollowActionList"/>
    <dgm:cxn modelId="{8B1AFC8E-DD16-B542-A242-E491F8721BCF}" type="presParOf" srcId="{A263CE53-7A6D-8E4F-97FF-96C109BF40F0}" destId="{F849C25B-C1D4-E147-85A8-0FC1B0641BA8}" srcOrd="1" destOrd="0" presId="urn:microsoft.com/office/officeart/2016/7/layout/VerticalHollowActionList"/>
    <dgm:cxn modelId="{CE24B617-0086-B342-98C4-EE6D7203A451}" type="presParOf" srcId="{15BC8699-45C0-B847-B30C-B979F09BCAC3}" destId="{902A031B-AE60-2441-A5A2-4D92FD01EE1F}" srcOrd="1" destOrd="0" presId="urn:microsoft.com/office/officeart/2016/7/layout/VerticalHollowActionList"/>
    <dgm:cxn modelId="{2136B818-CA5A-E64E-935B-87900D327E73}" type="presParOf" srcId="{15BC8699-45C0-B847-B30C-B979F09BCAC3}" destId="{2FE14FBA-9D76-C146-8D98-A7229222E577}" srcOrd="2" destOrd="0" presId="urn:microsoft.com/office/officeart/2016/7/layout/VerticalHollowActionList"/>
    <dgm:cxn modelId="{4A9CBA46-6106-214E-A668-53170FEBCEA0}" type="presParOf" srcId="{2FE14FBA-9D76-C146-8D98-A7229222E577}" destId="{567F9733-5985-E24F-945C-86EAE0FD79AA}" srcOrd="0" destOrd="0" presId="urn:microsoft.com/office/officeart/2016/7/layout/VerticalHollowActionList"/>
    <dgm:cxn modelId="{7AC87A04-BB6E-864A-8485-D9B23F737BC8}" type="presParOf" srcId="{2FE14FBA-9D76-C146-8D98-A7229222E577}" destId="{7A6CD3A6-51B6-3B46-B05F-5395AE3C9DF4}" srcOrd="1" destOrd="0" presId="urn:microsoft.com/office/officeart/2016/7/layout/VerticalHollowActionList"/>
    <dgm:cxn modelId="{5BF00AB0-08CC-C049-A777-86D6490264FB}" type="presParOf" srcId="{15BC8699-45C0-B847-B30C-B979F09BCAC3}" destId="{7FDFDB36-B441-BD45-82CD-F266C9F7DC94}" srcOrd="3" destOrd="0" presId="urn:microsoft.com/office/officeart/2016/7/layout/VerticalHollowActionList"/>
    <dgm:cxn modelId="{22104D71-C440-C146-83A5-322710458800}" type="presParOf" srcId="{15BC8699-45C0-B847-B30C-B979F09BCAC3}" destId="{645621F6-7846-C043-9860-321291601EF5}" srcOrd="4" destOrd="0" presId="urn:microsoft.com/office/officeart/2016/7/layout/VerticalHollowActionList"/>
    <dgm:cxn modelId="{6CEDB775-FECE-E94B-9E01-2D6A92510BAA}" type="presParOf" srcId="{645621F6-7846-C043-9860-321291601EF5}" destId="{FF7D13C7-4565-A143-B0A5-3E2355179C50}" srcOrd="0" destOrd="0" presId="urn:microsoft.com/office/officeart/2016/7/layout/VerticalHollowActionList"/>
    <dgm:cxn modelId="{93F03082-79FF-EB4E-8750-39139487B21B}" type="presParOf" srcId="{645621F6-7846-C043-9860-321291601EF5}" destId="{985D50FC-6B00-FE49-9E1C-6EC737473D27}"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C09E41-F72B-4D8D-A3A4-9509A6F94A36}">
      <dsp:nvSpPr>
        <dsp:cNvPr id="0" name=""/>
        <dsp:cNvSpPr/>
      </dsp:nvSpPr>
      <dsp:spPr>
        <a:xfrm>
          <a:off x="0" y="526116"/>
          <a:ext cx="7583487" cy="14205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95E1AE-A523-453E-A877-B9BE44F9B13F}">
      <dsp:nvSpPr>
        <dsp:cNvPr id="0" name=""/>
        <dsp:cNvSpPr/>
      </dsp:nvSpPr>
      <dsp:spPr>
        <a:xfrm>
          <a:off x="429705" y="845731"/>
          <a:ext cx="781282" cy="7812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87B5622-DB88-4FBC-9F9E-995DDD9A7411}">
      <dsp:nvSpPr>
        <dsp:cNvPr id="0" name=""/>
        <dsp:cNvSpPr/>
      </dsp:nvSpPr>
      <dsp:spPr>
        <a:xfrm>
          <a:off x="1640693" y="526116"/>
          <a:ext cx="3412569" cy="14205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338" tIns="150338" rIns="150338" bIns="150338" numCol="1" spcCol="1270" anchor="ctr" anchorCtr="0">
          <a:noAutofit/>
        </a:bodyPr>
        <a:lstStyle/>
        <a:p>
          <a:pPr marL="0" lvl="0" indent="0" algn="l" defTabSz="622300">
            <a:lnSpc>
              <a:spcPct val="90000"/>
            </a:lnSpc>
            <a:spcBef>
              <a:spcPct val="0"/>
            </a:spcBef>
            <a:spcAft>
              <a:spcPct val="35000"/>
            </a:spcAft>
            <a:buNone/>
          </a:pPr>
          <a:r>
            <a:rPr lang="en-CA" sz="1400" kern="1200"/>
            <a:t>There is evidence and research that demonstrates a clear correlation between music and exercise performance. </a:t>
          </a:r>
          <a:endParaRPr lang="en-US" sz="1400" kern="1200"/>
        </a:p>
      </dsp:txBody>
      <dsp:txXfrm>
        <a:off x="1640693" y="526116"/>
        <a:ext cx="3412569" cy="1420513"/>
      </dsp:txXfrm>
    </dsp:sp>
    <dsp:sp modelId="{BE6E6291-3751-4A51-9D1D-306B2B2DAF7D}">
      <dsp:nvSpPr>
        <dsp:cNvPr id="0" name=""/>
        <dsp:cNvSpPr/>
      </dsp:nvSpPr>
      <dsp:spPr>
        <a:xfrm>
          <a:off x="5053262" y="526116"/>
          <a:ext cx="2530224" cy="14205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338" tIns="150338" rIns="150338" bIns="150338" numCol="1" spcCol="1270" anchor="ctr" anchorCtr="0">
          <a:noAutofit/>
        </a:bodyPr>
        <a:lstStyle/>
        <a:p>
          <a:pPr marL="0" lvl="0" indent="0" algn="l" defTabSz="488950">
            <a:lnSpc>
              <a:spcPct val="90000"/>
            </a:lnSpc>
            <a:spcBef>
              <a:spcPct val="0"/>
            </a:spcBef>
            <a:spcAft>
              <a:spcPct val="35000"/>
            </a:spcAft>
            <a:buNone/>
          </a:pPr>
          <a:r>
            <a:rPr lang="en-CA" sz="1100" kern="1200"/>
            <a:t>Music has also been integrated into modern day sporting events to liven the crowd at stadiums during matches and games (Karageoghis, </a:t>
          </a:r>
          <a:r>
            <a:rPr lang="en-CA" sz="1100" i="1" kern="1200"/>
            <a:t>et al.</a:t>
          </a:r>
          <a:r>
            <a:rPr lang="en-CA" sz="1100" kern="1200"/>
            <a:t>, 2009). </a:t>
          </a:r>
          <a:endParaRPr lang="en-US" sz="1100" kern="1200"/>
        </a:p>
      </dsp:txBody>
      <dsp:txXfrm>
        <a:off x="5053262" y="526116"/>
        <a:ext cx="2530224" cy="1420513"/>
      </dsp:txXfrm>
    </dsp:sp>
    <dsp:sp modelId="{44FDBEFC-7183-4AD6-AA9B-B4A16D94BF8D}">
      <dsp:nvSpPr>
        <dsp:cNvPr id="0" name=""/>
        <dsp:cNvSpPr/>
      </dsp:nvSpPr>
      <dsp:spPr>
        <a:xfrm>
          <a:off x="0" y="2262299"/>
          <a:ext cx="7583487" cy="14205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8BE1FE-B908-49CA-8290-B579DCB6814E}">
      <dsp:nvSpPr>
        <dsp:cNvPr id="0" name=""/>
        <dsp:cNvSpPr/>
      </dsp:nvSpPr>
      <dsp:spPr>
        <a:xfrm>
          <a:off x="429705" y="2581915"/>
          <a:ext cx="781282" cy="7812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AAA34E8-9E73-41A3-970C-F51AA8FF4C7E}">
      <dsp:nvSpPr>
        <dsp:cNvPr id="0" name=""/>
        <dsp:cNvSpPr/>
      </dsp:nvSpPr>
      <dsp:spPr>
        <a:xfrm>
          <a:off x="1640693" y="2262299"/>
          <a:ext cx="3412569" cy="14205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338" tIns="150338" rIns="150338" bIns="150338" numCol="1" spcCol="1270" anchor="ctr" anchorCtr="0">
          <a:noAutofit/>
        </a:bodyPr>
        <a:lstStyle/>
        <a:p>
          <a:pPr marL="0" lvl="0" indent="0" algn="l" defTabSz="622300">
            <a:lnSpc>
              <a:spcPct val="90000"/>
            </a:lnSpc>
            <a:spcBef>
              <a:spcPct val="0"/>
            </a:spcBef>
            <a:spcAft>
              <a:spcPct val="35000"/>
            </a:spcAft>
            <a:buNone/>
          </a:pPr>
          <a:r>
            <a:rPr lang="en-CA" sz="1400" kern="1200"/>
            <a:t>Tempo, rhythm, volume and music genre are some factors that are associated with music and physical activity (Karageorghis, Jones and Low, 2006; Priest, Karageorghis and Sharp, 2004). </a:t>
          </a:r>
          <a:endParaRPr lang="en-US" sz="1400" kern="1200"/>
        </a:p>
      </dsp:txBody>
      <dsp:txXfrm>
        <a:off x="1640693" y="2262299"/>
        <a:ext cx="3412569" cy="1420513"/>
      </dsp:txXfrm>
    </dsp:sp>
    <dsp:sp modelId="{FBD983CA-BE60-4DB3-B1E3-7AF6A3F70480}">
      <dsp:nvSpPr>
        <dsp:cNvPr id="0" name=""/>
        <dsp:cNvSpPr/>
      </dsp:nvSpPr>
      <dsp:spPr>
        <a:xfrm>
          <a:off x="5053262" y="2262299"/>
          <a:ext cx="2530224" cy="14205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338" tIns="150338" rIns="150338" bIns="150338" numCol="1" spcCol="1270" anchor="ctr" anchorCtr="0">
          <a:noAutofit/>
        </a:bodyPr>
        <a:lstStyle/>
        <a:p>
          <a:pPr marL="0" lvl="0" indent="0" algn="l" defTabSz="488950">
            <a:lnSpc>
              <a:spcPct val="90000"/>
            </a:lnSpc>
            <a:spcBef>
              <a:spcPct val="0"/>
            </a:spcBef>
            <a:spcAft>
              <a:spcPct val="35000"/>
            </a:spcAft>
            <a:buNone/>
          </a:pPr>
          <a:r>
            <a:rPr lang="en-CA" sz="1100" kern="1200"/>
            <a:t>Sanchez </a:t>
          </a:r>
          <a:r>
            <a:rPr lang="en-CA" sz="1100" i="1" kern="1200"/>
            <a:t>et al.</a:t>
          </a:r>
          <a:r>
            <a:rPr lang="en-CA" sz="1100" kern="1200"/>
            <a:t> (2013) - Lyrical content Important for sport and exercise environment. </a:t>
          </a:r>
          <a:endParaRPr lang="en-US" sz="1100" kern="1200"/>
        </a:p>
      </dsp:txBody>
      <dsp:txXfrm>
        <a:off x="5053262" y="2262299"/>
        <a:ext cx="2530224" cy="14205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B96BA6-3C0A-C743-8ACE-C8E5F9043F6E}">
      <dsp:nvSpPr>
        <dsp:cNvPr id="0" name=""/>
        <dsp:cNvSpPr/>
      </dsp:nvSpPr>
      <dsp:spPr>
        <a:xfrm>
          <a:off x="28808" y="247388"/>
          <a:ext cx="7513542" cy="1289340"/>
        </a:xfrm>
        <a:prstGeom prst="roundRec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CA" sz="1900" kern="1200" dirty="0"/>
            <a:t>An athlete’s exercise performance can be enhanced by music, primarily due to the psychological, emotional, and physiological state that senses stimulation </a:t>
          </a:r>
          <a:r>
            <a:rPr lang="en-US" sz="1900" kern="1200" dirty="0"/>
            <a:t>(Brownley </a:t>
          </a:r>
          <a:r>
            <a:rPr lang="en-US" sz="1900" i="1" kern="1200" dirty="0"/>
            <a:t>et al</a:t>
          </a:r>
          <a:r>
            <a:rPr lang="en-US" sz="1900" kern="1200" dirty="0"/>
            <a:t>, 1995; </a:t>
          </a:r>
          <a:r>
            <a:rPr lang="en-US" sz="1900" kern="1200" dirty="0" err="1"/>
            <a:t>Laukka</a:t>
          </a:r>
          <a:r>
            <a:rPr lang="en-US" sz="1900" kern="1200" dirty="0"/>
            <a:t> and Quick, 2011; Razon, </a:t>
          </a:r>
          <a:r>
            <a:rPr lang="en-US" sz="1900" i="1" kern="1200" dirty="0"/>
            <a:t>et al.,</a:t>
          </a:r>
          <a:r>
            <a:rPr lang="en-US" sz="1900" kern="1200" dirty="0"/>
            <a:t> 2009; Sanchez </a:t>
          </a:r>
          <a:r>
            <a:rPr lang="en-US" sz="1900" i="1" kern="1200" dirty="0"/>
            <a:t>et al</a:t>
          </a:r>
          <a:r>
            <a:rPr lang="en-US" sz="1900" kern="1200" dirty="0"/>
            <a:t>, 2013). </a:t>
          </a:r>
        </a:p>
      </dsp:txBody>
      <dsp:txXfrm>
        <a:off x="91748" y="310328"/>
        <a:ext cx="7387662" cy="1163460"/>
      </dsp:txXfrm>
    </dsp:sp>
    <dsp:sp modelId="{EDBE4E68-F396-784C-9414-0C92CF3A3B07}">
      <dsp:nvSpPr>
        <dsp:cNvPr id="0" name=""/>
        <dsp:cNvSpPr/>
      </dsp:nvSpPr>
      <dsp:spPr>
        <a:xfrm>
          <a:off x="0" y="1591449"/>
          <a:ext cx="7571159" cy="1289340"/>
        </a:xfrm>
        <a:prstGeom prst="roundRec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Karageorghis and Priest (2012) discovered that music produced a beneficial impact on the psychophysiological state of a participant.</a:t>
          </a:r>
        </a:p>
      </dsp:txBody>
      <dsp:txXfrm>
        <a:off x="62940" y="1654389"/>
        <a:ext cx="7445279" cy="1163460"/>
      </dsp:txXfrm>
    </dsp:sp>
    <dsp:sp modelId="{D8A8160D-7475-994E-9C8C-45C3702E4FD4}">
      <dsp:nvSpPr>
        <dsp:cNvPr id="0" name=""/>
        <dsp:cNvSpPr/>
      </dsp:nvSpPr>
      <dsp:spPr>
        <a:xfrm>
          <a:off x="0" y="2935509"/>
          <a:ext cx="7571159" cy="1289340"/>
        </a:xfrm>
        <a:prstGeom prst="roundRec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Other studies that have found that music aid both professional and recreational athletes to sustain motivation and battle against emotional and mental fatigue (Brownley </a:t>
          </a:r>
          <a:r>
            <a:rPr lang="en-US" sz="1900" i="1" kern="1200"/>
            <a:t>et al.,</a:t>
          </a:r>
          <a:r>
            <a:rPr lang="en-US" sz="1900" kern="1200"/>
            <a:t> 1995). </a:t>
          </a:r>
        </a:p>
      </dsp:txBody>
      <dsp:txXfrm>
        <a:off x="62940" y="2998449"/>
        <a:ext cx="7445279" cy="11634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C862C0-93B4-48B0-A6C4-3A9CC43DFE3D}">
      <dsp:nvSpPr>
        <dsp:cNvPr id="0" name=""/>
        <dsp:cNvSpPr/>
      </dsp:nvSpPr>
      <dsp:spPr>
        <a:xfrm>
          <a:off x="0" y="513"/>
          <a:ext cx="7583487" cy="120225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5E0BC1-6670-4975-9183-7014CD13B6E8}">
      <dsp:nvSpPr>
        <dsp:cNvPr id="0" name=""/>
        <dsp:cNvSpPr/>
      </dsp:nvSpPr>
      <dsp:spPr>
        <a:xfrm>
          <a:off x="363682" y="271021"/>
          <a:ext cx="661241" cy="66124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A7F1B29-1FD4-49B4-9015-80FDA3CB4481}">
      <dsp:nvSpPr>
        <dsp:cNvPr id="0" name=""/>
        <dsp:cNvSpPr/>
      </dsp:nvSpPr>
      <dsp:spPr>
        <a:xfrm>
          <a:off x="1388607" y="513"/>
          <a:ext cx="6194879" cy="120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239" tIns="127239" rIns="127239" bIns="127239" numCol="1" spcCol="1270" anchor="ctr" anchorCtr="0">
          <a:noAutofit/>
        </a:bodyPr>
        <a:lstStyle/>
        <a:p>
          <a:pPr marL="0" lvl="0" indent="0" algn="l" defTabSz="1111250">
            <a:lnSpc>
              <a:spcPct val="90000"/>
            </a:lnSpc>
            <a:spcBef>
              <a:spcPct val="0"/>
            </a:spcBef>
            <a:spcAft>
              <a:spcPct val="35000"/>
            </a:spcAft>
            <a:buNone/>
          </a:pPr>
          <a:r>
            <a:rPr lang="en-GB" sz="2500" kern="1200"/>
            <a:t>Likes and dislikes?</a:t>
          </a:r>
          <a:endParaRPr lang="en-US" sz="2500" kern="1200"/>
        </a:p>
      </dsp:txBody>
      <dsp:txXfrm>
        <a:off x="1388607" y="513"/>
        <a:ext cx="6194879" cy="1202257"/>
      </dsp:txXfrm>
    </dsp:sp>
    <dsp:sp modelId="{6AA149EC-78FA-44A1-A5CF-69430402918D}">
      <dsp:nvSpPr>
        <dsp:cNvPr id="0" name=""/>
        <dsp:cNvSpPr/>
      </dsp:nvSpPr>
      <dsp:spPr>
        <a:xfrm>
          <a:off x="0" y="1503336"/>
          <a:ext cx="7583487" cy="120225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012743-4994-4091-ACDE-6F134DB6B0A9}">
      <dsp:nvSpPr>
        <dsp:cNvPr id="0" name=""/>
        <dsp:cNvSpPr/>
      </dsp:nvSpPr>
      <dsp:spPr>
        <a:xfrm>
          <a:off x="363682" y="1773844"/>
          <a:ext cx="661241" cy="66124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5950636-5C6F-487F-B18E-EF68D2EF6695}">
      <dsp:nvSpPr>
        <dsp:cNvPr id="0" name=""/>
        <dsp:cNvSpPr/>
      </dsp:nvSpPr>
      <dsp:spPr>
        <a:xfrm>
          <a:off x="1388607" y="1503336"/>
          <a:ext cx="6194879" cy="120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239" tIns="127239" rIns="127239" bIns="127239" numCol="1" spcCol="1270" anchor="ctr" anchorCtr="0">
          <a:noAutofit/>
        </a:bodyPr>
        <a:lstStyle/>
        <a:p>
          <a:pPr marL="0" lvl="0" indent="0" algn="l" defTabSz="1111250">
            <a:lnSpc>
              <a:spcPct val="90000"/>
            </a:lnSpc>
            <a:spcBef>
              <a:spcPct val="0"/>
            </a:spcBef>
            <a:spcAft>
              <a:spcPct val="35000"/>
            </a:spcAft>
            <a:buNone/>
          </a:pPr>
          <a:r>
            <a:rPr lang="en-GB" sz="2500" kern="1200"/>
            <a:t>Type?</a:t>
          </a:r>
          <a:endParaRPr lang="en-US" sz="2500" kern="1200"/>
        </a:p>
      </dsp:txBody>
      <dsp:txXfrm>
        <a:off x="1388607" y="1503336"/>
        <a:ext cx="6194879" cy="1202257"/>
      </dsp:txXfrm>
    </dsp:sp>
    <dsp:sp modelId="{D6BF17A8-FB51-4F10-88DB-4EF7EFEBB1DF}">
      <dsp:nvSpPr>
        <dsp:cNvPr id="0" name=""/>
        <dsp:cNvSpPr/>
      </dsp:nvSpPr>
      <dsp:spPr>
        <a:xfrm>
          <a:off x="0" y="3006158"/>
          <a:ext cx="7583487" cy="120225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BE6CBE-4C9A-42CA-9C24-767D4A47FAF1}">
      <dsp:nvSpPr>
        <dsp:cNvPr id="0" name=""/>
        <dsp:cNvSpPr/>
      </dsp:nvSpPr>
      <dsp:spPr>
        <a:xfrm>
          <a:off x="363682" y="3276666"/>
          <a:ext cx="661241" cy="66124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8E37993-6677-4BFE-B2D4-4908AABE226B}">
      <dsp:nvSpPr>
        <dsp:cNvPr id="0" name=""/>
        <dsp:cNvSpPr/>
      </dsp:nvSpPr>
      <dsp:spPr>
        <a:xfrm>
          <a:off x="1388607" y="3006158"/>
          <a:ext cx="6194879" cy="120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239" tIns="127239" rIns="127239" bIns="127239" numCol="1" spcCol="1270" anchor="ctr" anchorCtr="0">
          <a:noAutofit/>
        </a:bodyPr>
        <a:lstStyle/>
        <a:p>
          <a:pPr marL="0" lvl="0" indent="0" algn="l" defTabSz="1111250">
            <a:lnSpc>
              <a:spcPct val="90000"/>
            </a:lnSpc>
            <a:spcBef>
              <a:spcPct val="0"/>
            </a:spcBef>
            <a:spcAft>
              <a:spcPct val="35000"/>
            </a:spcAft>
            <a:buNone/>
          </a:pPr>
          <a:r>
            <a:rPr lang="en-GB" sz="2500" kern="1200"/>
            <a:t>Motivational music?</a:t>
          </a:r>
          <a:endParaRPr lang="en-US" sz="2500" kern="1200"/>
        </a:p>
      </dsp:txBody>
      <dsp:txXfrm>
        <a:off x="1388607" y="3006158"/>
        <a:ext cx="6194879" cy="12022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2C7FD8-47D7-8946-84F2-D4231BD4D885}">
      <dsp:nvSpPr>
        <dsp:cNvPr id="0" name=""/>
        <dsp:cNvSpPr/>
      </dsp:nvSpPr>
      <dsp:spPr>
        <a:xfrm>
          <a:off x="0" y="3303092"/>
          <a:ext cx="7159497" cy="1084148"/>
        </a:xfrm>
        <a:prstGeom prst="rec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CA" sz="1400" kern="1200"/>
            <a:t>Music can be used as an ergogenic effect to distract an individual from the external environment and enhance focus while performing an exercise.</a:t>
          </a:r>
          <a:endParaRPr lang="en-US" sz="1400" kern="1200"/>
        </a:p>
      </dsp:txBody>
      <dsp:txXfrm>
        <a:off x="0" y="3303092"/>
        <a:ext cx="7159497" cy="1084148"/>
      </dsp:txXfrm>
    </dsp:sp>
    <dsp:sp modelId="{E715FEFF-98DD-AF4A-9ABA-7BBAA946E808}">
      <dsp:nvSpPr>
        <dsp:cNvPr id="0" name=""/>
        <dsp:cNvSpPr/>
      </dsp:nvSpPr>
      <dsp:spPr>
        <a:xfrm rot="10800000">
          <a:off x="0" y="1651934"/>
          <a:ext cx="7159497" cy="1667420"/>
        </a:xfrm>
        <a:prstGeom prst="upArrowCallou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CA" sz="1400" kern="1200"/>
            <a:t>Moreover, the psychological and psychophysical effects of asynchronous music have been studied rather than its use as an ergogenic effect.</a:t>
          </a:r>
          <a:endParaRPr lang="en-US" sz="1400" kern="1200"/>
        </a:p>
      </dsp:txBody>
      <dsp:txXfrm rot="-10800000">
        <a:off x="0" y="1651934"/>
        <a:ext cx="7159497" cy="585264"/>
      </dsp:txXfrm>
    </dsp:sp>
    <dsp:sp modelId="{3B5547F2-6B91-5143-9EA5-E7702090AC54}">
      <dsp:nvSpPr>
        <dsp:cNvPr id="0" name=""/>
        <dsp:cNvSpPr/>
      </dsp:nvSpPr>
      <dsp:spPr>
        <a:xfrm>
          <a:off x="0" y="2237198"/>
          <a:ext cx="7159497" cy="498558"/>
        </a:xfrm>
        <a:prstGeom prst="rect">
          <a:avLst/>
        </a:prstGeom>
        <a:solidFill>
          <a:schemeClr val="accent1">
            <a:alpha val="90000"/>
            <a:tint val="40000"/>
            <a:hueOff val="0"/>
            <a:satOff val="0"/>
            <a:lumOff val="0"/>
            <a:alphaOff val="0"/>
          </a:schemeClr>
        </a:solidFill>
        <a:ln w="317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CA" sz="1100" kern="1200"/>
            <a:t>Ergogenic effect - enhance an individual’s performance. </a:t>
          </a:r>
          <a:endParaRPr lang="en-US" sz="1100" kern="1200"/>
        </a:p>
      </dsp:txBody>
      <dsp:txXfrm>
        <a:off x="0" y="2237198"/>
        <a:ext cx="7159497" cy="498558"/>
      </dsp:txXfrm>
    </dsp:sp>
    <dsp:sp modelId="{9996F4D3-1CAC-5249-BD6E-A5E0FBB0E317}">
      <dsp:nvSpPr>
        <dsp:cNvPr id="0" name=""/>
        <dsp:cNvSpPr/>
      </dsp:nvSpPr>
      <dsp:spPr>
        <a:xfrm rot="10800000">
          <a:off x="0" y="775"/>
          <a:ext cx="7159497" cy="1667420"/>
        </a:xfrm>
        <a:prstGeom prst="upArrowCallou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CA" sz="1400" kern="1200"/>
            <a:t>‘Background’ music that is played during an event or an activity to make the environment more pleasurable. </a:t>
          </a:r>
          <a:endParaRPr lang="en-US" sz="1400" kern="1200"/>
        </a:p>
      </dsp:txBody>
      <dsp:txXfrm rot="-10800000">
        <a:off x="0" y="775"/>
        <a:ext cx="7159497" cy="585264"/>
      </dsp:txXfrm>
    </dsp:sp>
    <dsp:sp modelId="{8ABA9760-9963-604E-A70B-FAD4AAF83829}">
      <dsp:nvSpPr>
        <dsp:cNvPr id="0" name=""/>
        <dsp:cNvSpPr/>
      </dsp:nvSpPr>
      <dsp:spPr>
        <a:xfrm>
          <a:off x="0" y="586040"/>
          <a:ext cx="7159497" cy="498558"/>
        </a:xfrm>
        <a:prstGeom prst="rect">
          <a:avLst/>
        </a:prstGeom>
        <a:solidFill>
          <a:schemeClr val="accent1">
            <a:alpha val="90000"/>
            <a:tint val="40000"/>
            <a:hueOff val="0"/>
            <a:satOff val="0"/>
            <a:lumOff val="0"/>
            <a:alphaOff val="0"/>
          </a:schemeClr>
        </a:solidFill>
        <a:ln w="317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CA" sz="1100" kern="1200"/>
            <a:t>No conscious synchronisation is present between the tempo of music and movement patterns in an individual, when listening to asynchronous music (Karageorghis </a:t>
          </a:r>
          <a:r>
            <a:rPr lang="en-CA" sz="1100" i="1" kern="1200"/>
            <a:t>et al.,</a:t>
          </a:r>
          <a:r>
            <a:rPr lang="en-CA" sz="1100" kern="1200"/>
            <a:t> 2009; Karageorghis and Terry, 1997). </a:t>
          </a:r>
          <a:endParaRPr lang="en-US" sz="1100" kern="1200"/>
        </a:p>
      </dsp:txBody>
      <dsp:txXfrm>
        <a:off x="0" y="586040"/>
        <a:ext cx="7159497" cy="49855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D79B8A-A8C7-4DD0-B619-D0902DA53055}">
      <dsp:nvSpPr>
        <dsp:cNvPr id="0" name=""/>
        <dsp:cNvSpPr/>
      </dsp:nvSpPr>
      <dsp:spPr>
        <a:xfrm>
          <a:off x="0" y="791483"/>
          <a:ext cx="7583487" cy="1461200"/>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89116D-59DA-4F22-9C2D-4A326B5313C5}">
      <dsp:nvSpPr>
        <dsp:cNvPr id="0" name=""/>
        <dsp:cNvSpPr/>
      </dsp:nvSpPr>
      <dsp:spPr>
        <a:xfrm>
          <a:off x="442013" y="1120253"/>
          <a:ext cx="803660" cy="8036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4B30D3D-70ED-44A5-B712-1B25654A584F}">
      <dsp:nvSpPr>
        <dsp:cNvPr id="0" name=""/>
        <dsp:cNvSpPr/>
      </dsp:nvSpPr>
      <dsp:spPr>
        <a:xfrm>
          <a:off x="1687686" y="791483"/>
          <a:ext cx="5895800" cy="1461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644" tIns="154644" rIns="154644" bIns="154644" numCol="1" spcCol="1270" anchor="ctr" anchorCtr="0">
          <a:noAutofit/>
        </a:bodyPr>
        <a:lstStyle/>
        <a:p>
          <a:pPr marL="0" lvl="0" indent="0" algn="l" defTabSz="755650">
            <a:lnSpc>
              <a:spcPct val="90000"/>
            </a:lnSpc>
            <a:spcBef>
              <a:spcPct val="0"/>
            </a:spcBef>
            <a:spcAft>
              <a:spcPct val="35000"/>
            </a:spcAft>
            <a:buNone/>
          </a:pPr>
          <a:r>
            <a:rPr lang="en-CA" sz="1700" kern="1200"/>
            <a:t>Music has become an extremely widespread factor in the sport and exercise field (Sanchez </a:t>
          </a:r>
          <a:r>
            <a:rPr lang="en-CA" sz="1700" i="1" kern="1200"/>
            <a:t>et al.,</a:t>
          </a:r>
          <a:r>
            <a:rPr lang="en-CA" sz="1700" kern="1200"/>
            <a:t> 2013) and although music is an art form, the methods of perception and preference of music requires further investigation (Priest and Karageorghis, 2008; Reimer, 1985). </a:t>
          </a:r>
          <a:endParaRPr lang="en-US" sz="1700" kern="1200"/>
        </a:p>
      </dsp:txBody>
      <dsp:txXfrm>
        <a:off x="1687686" y="791483"/>
        <a:ext cx="5895800" cy="1461200"/>
      </dsp:txXfrm>
    </dsp:sp>
    <dsp:sp modelId="{7B11BAF7-E876-4CC2-B1A2-889AAEE5E0E0}">
      <dsp:nvSpPr>
        <dsp:cNvPr id="0" name=""/>
        <dsp:cNvSpPr/>
      </dsp:nvSpPr>
      <dsp:spPr>
        <a:xfrm>
          <a:off x="0" y="2617983"/>
          <a:ext cx="7583487" cy="1461200"/>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4B6498-39FB-4859-B4C4-6B2AA80AADD4}">
      <dsp:nvSpPr>
        <dsp:cNvPr id="0" name=""/>
        <dsp:cNvSpPr/>
      </dsp:nvSpPr>
      <dsp:spPr>
        <a:xfrm>
          <a:off x="442013" y="2946753"/>
          <a:ext cx="803660" cy="8036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79505EC-A2CC-467F-946B-D29B7FB3E2DC}">
      <dsp:nvSpPr>
        <dsp:cNvPr id="0" name=""/>
        <dsp:cNvSpPr/>
      </dsp:nvSpPr>
      <dsp:spPr>
        <a:xfrm>
          <a:off x="1687686" y="2617983"/>
          <a:ext cx="3412569" cy="1461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644" tIns="154644" rIns="154644" bIns="154644" numCol="1" spcCol="1270" anchor="ctr" anchorCtr="0">
          <a:noAutofit/>
        </a:bodyPr>
        <a:lstStyle/>
        <a:p>
          <a:pPr marL="0" lvl="0" indent="0" algn="l" defTabSz="755650">
            <a:lnSpc>
              <a:spcPct val="90000"/>
            </a:lnSpc>
            <a:spcBef>
              <a:spcPct val="0"/>
            </a:spcBef>
            <a:spcAft>
              <a:spcPct val="35000"/>
            </a:spcAft>
            <a:buNone/>
          </a:pPr>
          <a:r>
            <a:rPr lang="en-CA" sz="1700" kern="1200"/>
            <a:t>Many researchers have found that careful selection of music:</a:t>
          </a:r>
          <a:endParaRPr lang="en-US" sz="1700" kern="1200"/>
        </a:p>
      </dsp:txBody>
      <dsp:txXfrm>
        <a:off x="1687686" y="2617983"/>
        <a:ext cx="3412569" cy="1461200"/>
      </dsp:txXfrm>
    </dsp:sp>
    <dsp:sp modelId="{66EE0B60-4D45-4386-BA76-0E49E5A69773}">
      <dsp:nvSpPr>
        <dsp:cNvPr id="0" name=""/>
        <dsp:cNvSpPr/>
      </dsp:nvSpPr>
      <dsp:spPr>
        <a:xfrm>
          <a:off x="5100255" y="2617983"/>
          <a:ext cx="2483231" cy="1461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644" tIns="154644" rIns="154644" bIns="154644" numCol="1" spcCol="1270" anchor="ctr" anchorCtr="0">
          <a:noAutofit/>
        </a:bodyPr>
        <a:lstStyle/>
        <a:p>
          <a:pPr marL="0" lvl="0" indent="0" algn="l" defTabSz="488950">
            <a:lnSpc>
              <a:spcPct val="90000"/>
            </a:lnSpc>
            <a:spcBef>
              <a:spcPct val="0"/>
            </a:spcBef>
            <a:spcAft>
              <a:spcPct val="35000"/>
            </a:spcAft>
            <a:buNone/>
          </a:pPr>
          <a:r>
            <a:rPr lang="en-CA" sz="1100" kern="1200"/>
            <a:t>Enhances exercise performance </a:t>
          </a:r>
          <a:endParaRPr lang="en-US" sz="1100" kern="1200"/>
        </a:p>
        <a:p>
          <a:pPr marL="0" lvl="0" indent="0" algn="l" defTabSz="488950">
            <a:lnSpc>
              <a:spcPct val="90000"/>
            </a:lnSpc>
            <a:spcBef>
              <a:spcPct val="0"/>
            </a:spcBef>
            <a:spcAft>
              <a:spcPct val="35000"/>
            </a:spcAft>
            <a:buNone/>
          </a:pPr>
          <a:r>
            <a:rPr lang="en-CA" sz="1100" kern="1200"/>
            <a:t>(Atkinson </a:t>
          </a:r>
          <a:r>
            <a:rPr lang="en-CA" sz="1100" i="1" kern="1200"/>
            <a:t>et al</a:t>
          </a:r>
          <a:r>
            <a:rPr lang="en-CA" sz="1100" kern="1200"/>
            <a:t>., 2004; Elliott </a:t>
          </a:r>
          <a:r>
            <a:rPr lang="en-CA" sz="1100" i="1" kern="1200"/>
            <a:t>et al</a:t>
          </a:r>
          <a:r>
            <a:rPr lang="en-CA" sz="1100" kern="1200"/>
            <a:t>., 2004; Karageorghis and Lee, 2001; Matesic and Comartie, 2002; Karageorghis, 2008; Simpson and Karageorghis, 2006; Szabo </a:t>
          </a:r>
          <a:r>
            <a:rPr lang="en-CA" sz="1100" i="1" kern="1200"/>
            <a:t>et al</a:t>
          </a:r>
          <a:r>
            <a:rPr lang="en-CA" sz="1100" kern="1200"/>
            <a:t>., 1999)</a:t>
          </a:r>
          <a:endParaRPr lang="en-US" sz="1100" kern="1200"/>
        </a:p>
      </dsp:txBody>
      <dsp:txXfrm>
        <a:off x="5100255" y="2617983"/>
        <a:ext cx="2483231" cy="14612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EF5962-6097-461E-AEE5-4BB325D7F2B6}">
      <dsp:nvSpPr>
        <dsp:cNvPr id="0" name=""/>
        <dsp:cNvSpPr/>
      </dsp:nvSpPr>
      <dsp:spPr>
        <a:xfrm>
          <a:off x="0" y="513"/>
          <a:ext cx="7583487" cy="120225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7148EF-4D82-4EC5-BA09-34EDC4140623}">
      <dsp:nvSpPr>
        <dsp:cNvPr id="0" name=""/>
        <dsp:cNvSpPr/>
      </dsp:nvSpPr>
      <dsp:spPr>
        <a:xfrm>
          <a:off x="363682" y="271021"/>
          <a:ext cx="661241" cy="66124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8D0EDA-1897-46EF-82DD-AF8ABA9ABDDD}">
      <dsp:nvSpPr>
        <dsp:cNvPr id="0" name=""/>
        <dsp:cNvSpPr/>
      </dsp:nvSpPr>
      <dsp:spPr>
        <a:xfrm>
          <a:off x="1388607" y="513"/>
          <a:ext cx="6194879" cy="120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239" tIns="127239" rIns="127239" bIns="127239" numCol="1" spcCol="1270" anchor="ctr" anchorCtr="0">
          <a:noAutofit/>
        </a:bodyPr>
        <a:lstStyle/>
        <a:p>
          <a:pPr marL="0" lvl="0" indent="0" algn="l" defTabSz="755650">
            <a:lnSpc>
              <a:spcPct val="90000"/>
            </a:lnSpc>
            <a:spcBef>
              <a:spcPct val="0"/>
            </a:spcBef>
            <a:spcAft>
              <a:spcPct val="35000"/>
            </a:spcAft>
            <a:buNone/>
          </a:pPr>
          <a:r>
            <a:rPr lang="en-CA" sz="1700" kern="1200"/>
            <a:t>Sanchez </a:t>
          </a:r>
          <a:r>
            <a:rPr lang="en-CA" sz="1700" i="1" kern="1200"/>
            <a:t>et al.</a:t>
          </a:r>
          <a:r>
            <a:rPr lang="en-CA" sz="1700" kern="1200"/>
            <a:t> (2013) stated that music can increase positive affect and strongly influence an individual’s intention to exercise.</a:t>
          </a:r>
          <a:endParaRPr lang="en-US" sz="1700" kern="1200"/>
        </a:p>
      </dsp:txBody>
      <dsp:txXfrm>
        <a:off x="1388607" y="513"/>
        <a:ext cx="6194879" cy="1202257"/>
      </dsp:txXfrm>
    </dsp:sp>
    <dsp:sp modelId="{7F5510C0-9D2A-4205-88BF-68848EF154D1}">
      <dsp:nvSpPr>
        <dsp:cNvPr id="0" name=""/>
        <dsp:cNvSpPr/>
      </dsp:nvSpPr>
      <dsp:spPr>
        <a:xfrm>
          <a:off x="0" y="1503336"/>
          <a:ext cx="7583487" cy="120225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1339DD-944D-4595-B416-ACA5C0463603}">
      <dsp:nvSpPr>
        <dsp:cNvPr id="0" name=""/>
        <dsp:cNvSpPr/>
      </dsp:nvSpPr>
      <dsp:spPr>
        <a:xfrm>
          <a:off x="363682" y="1773844"/>
          <a:ext cx="661241" cy="66124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6586BC7-4F07-47D7-B729-DB11594ED58C}">
      <dsp:nvSpPr>
        <dsp:cNvPr id="0" name=""/>
        <dsp:cNvSpPr/>
      </dsp:nvSpPr>
      <dsp:spPr>
        <a:xfrm>
          <a:off x="1388607" y="1503336"/>
          <a:ext cx="6194879" cy="120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239" tIns="127239" rIns="127239" bIns="127239" numCol="1" spcCol="1270" anchor="ctr" anchorCtr="0">
          <a:noAutofit/>
        </a:bodyPr>
        <a:lstStyle/>
        <a:p>
          <a:pPr marL="0" lvl="0" indent="0" algn="l" defTabSz="755650">
            <a:lnSpc>
              <a:spcPct val="90000"/>
            </a:lnSpc>
            <a:spcBef>
              <a:spcPct val="0"/>
            </a:spcBef>
            <a:spcAft>
              <a:spcPct val="35000"/>
            </a:spcAft>
            <a:buNone/>
          </a:pPr>
          <a:r>
            <a:rPr lang="en-CA" sz="1700" kern="1200"/>
            <a:t>A qualitative study of Swedish athletes by Laukka and Quick (2011) reported that athletes experienced mainly positive emotional effects such as confidence, relaxation and happiness when utilising music in sports. </a:t>
          </a:r>
          <a:endParaRPr lang="en-US" sz="1700" kern="1200"/>
        </a:p>
      </dsp:txBody>
      <dsp:txXfrm>
        <a:off x="1388607" y="1503336"/>
        <a:ext cx="6194879" cy="1202257"/>
      </dsp:txXfrm>
    </dsp:sp>
    <dsp:sp modelId="{8E24A37C-60D6-4EA0-BFB3-55246F818F94}">
      <dsp:nvSpPr>
        <dsp:cNvPr id="0" name=""/>
        <dsp:cNvSpPr/>
      </dsp:nvSpPr>
      <dsp:spPr>
        <a:xfrm>
          <a:off x="0" y="3006158"/>
          <a:ext cx="7583487" cy="120225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32CD1D-0C46-47C4-AEA6-8E251F631671}">
      <dsp:nvSpPr>
        <dsp:cNvPr id="0" name=""/>
        <dsp:cNvSpPr/>
      </dsp:nvSpPr>
      <dsp:spPr>
        <a:xfrm>
          <a:off x="363682" y="3276666"/>
          <a:ext cx="661241" cy="66124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3DF0964-DF4B-4630-9585-C05859507F77}">
      <dsp:nvSpPr>
        <dsp:cNvPr id="0" name=""/>
        <dsp:cNvSpPr/>
      </dsp:nvSpPr>
      <dsp:spPr>
        <a:xfrm>
          <a:off x="1388607" y="3006158"/>
          <a:ext cx="3412569" cy="120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239" tIns="127239" rIns="127239" bIns="127239" numCol="1" spcCol="1270" anchor="ctr" anchorCtr="0">
          <a:noAutofit/>
        </a:bodyPr>
        <a:lstStyle/>
        <a:p>
          <a:pPr marL="0" lvl="0" indent="0" algn="l" defTabSz="755650">
            <a:lnSpc>
              <a:spcPct val="90000"/>
            </a:lnSpc>
            <a:spcBef>
              <a:spcPct val="0"/>
            </a:spcBef>
            <a:spcAft>
              <a:spcPct val="35000"/>
            </a:spcAft>
            <a:buNone/>
          </a:pPr>
          <a:r>
            <a:rPr lang="en-CA" sz="1700" kern="1200"/>
            <a:t>Madison, Paulin and Aasa (2013) found music in exercise could be recommended to sedentary individuals as it was seen to:</a:t>
          </a:r>
          <a:endParaRPr lang="en-US" sz="1700" kern="1200"/>
        </a:p>
      </dsp:txBody>
      <dsp:txXfrm>
        <a:off x="1388607" y="3006158"/>
        <a:ext cx="3412569" cy="1202257"/>
      </dsp:txXfrm>
    </dsp:sp>
    <dsp:sp modelId="{4CE4B1F9-CCED-4A00-98A6-352EDD8B881B}">
      <dsp:nvSpPr>
        <dsp:cNvPr id="0" name=""/>
        <dsp:cNvSpPr/>
      </dsp:nvSpPr>
      <dsp:spPr>
        <a:xfrm>
          <a:off x="4801176" y="3006158"/>
          <a:ext cx="2782310" cy="120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239" tIns="127239" rIns="127239" bIns="127239" numCol="1" spcCol="1270" anchor="ctr" anchorCtr="0">
          <a:noAutofit/>
        </a:bodyPr>
        <a:lstStyle/>
        <a:p>
          <a:pPr marL="0" lvl="0" indent="0" algn="l" defTabSz="577850">
            <a:lnSpc>
              <a:spcPct val="90000"/>
            </a:lnSpc>
            <a:spcBef>
              <a:spcPct val="0"/>
            </a:spcBef>
            <a:spcAft>
              <a:spcPct val="35000"/>
            </a:spcAft>
            <a:buNone/>
          </a:pPr>
          <a:r>
            <a:rPr lang="en-CA" sz="1300" kern="1200"/>
            <a:t>decrease blood pressure, </a:t>
          </a:r>
          <a:endParaRPr lang="en-US" sz="1300" kern="1200"/>
        </a:p>
        <a:p>
          <a:pPr marL="0" lvl="0" indent="0" algn="l" defTabSz="577850">
            <a:lnSpc>
              <a:spcPct val="90000"/>
            </a:lnSpc>
            <a:spcBef>
              <a:spcPct val="0"/>
            </a:spcBef>
            <a:spcAft>
              <a:spcPct val="35000"/>
            </a:spcAft>
            <a:buNone/>
          </a:pPr>
          <a:r>
            <a:rPr lang="en-CA" sz="1300" kern="1200"/>
            <a:t>increase cardiovascular ability </a:t>
          </a:r>
          <a:endParaRPr lang="en-US" sz="1300" kern="1200"/>
        </a:p>
        <a:p>
          <a:pPr marL="0" lvl="0" indent="0" algn="l" defTabSz="577850">
            <a:lnSpc>
              <a:spcPct val="90000"/>
            </a:lnSpc>
            <a:spcBef>
              <a:spcPct val="0"/>
            </a:spcBef>
            <a:spcAft>
              <a:spcPct val="35000"/>
            </a:spcAft>
            <a:buNone/>
          </a:pPr>
          <a:r>
            <a:rPr lang="en-CA" sz="1300" kern="1200"/>
            <a:t>provide motivation to engage in further exercise</a:t>
          </a:r>
          <a:endParaRPr lang="en-US" sz="1300" kern="1200"/>
        </a:p>
      </dsp:txBody>
      <dsp:txXfrm>
        <a:off x="4801176" y="3006158"/>
        <a:ext cx="2782310" cy="12022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7B456F-4DA4-4251-B5DA-153DB9824CEB}">
      <dsp:nvSpPr>
        <dsp:cNvPr id="0" name=""/>
        <dsp:cNvSpPr/>
      </dsp:nvSpPr>
      <dsp:spPr>
        <a:xfrm>
          <a:off x="0" y="1746"/>
          <a:ext cx="7583487" cy="88535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246427-5797-4D86-8338-905CB625CC75}">
      <dsp:nvSpPr>
        <dsp:cNvPr id="0" name=""/>
        <dsp:cNvSpPr/>
      </dsp:nvSpPr>
      <dsp:spPr>
        <a:xfrm>
          <a:off x="267819" y="200951"/>
          <a:ext cx="486945" cy="4869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7531611-4017-42BC-A1B6-4D6B95D3BD89}">
      <dsp:nvSpPr>
        <dsp:cNvPr id="0" name=""/>
        <dsp:cNvSpPr/>
      </dsp:nvSpPr>
      <dsp:spPr>
        <a:xfrm>
          <a:off x="1022585" y="1746"/>
          <a:ext cx="6560901" cy="885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700" tIns="93700" rIns="93700" bIns="93700" numCol="1" spcCol="1270" anchor="ctr" anchorCtr="0">
          <a:noAutofit/>
        </a:bodyPr>
        <a:lstStyle/>
        <a:p>
          <a:pPr marL="0" lvl="0" indent="0" algn="l" defTabSz="977900">
            <a:lnSpc>
              <a:spcPct val="100000"/>
            </a:lnSpc>
            <a:spcBef>
              <a:spcPct val="0"/>
            </a:spcBef>
            <a:spcAft>
              <a:spcPct val="35000"/>
            </a:spcAft>
            <a:buNone/>
          </a:pPr>
          <a:r>
            <a:rPr lang="en-CA" sz="2200" kern="1200"/>
            <a:t>Listening to music while exercising in a sporting context would:</a:t>
          </a:r>
          <a:endParaRPr lang="en-US" sz="2200" kern="1200"/>
        </a:p>
      </dsp:txBody>
      <dsp:txXfrm>
        <a:off x="1022585" y="1746"/>
        <a:ext cx="6560901" cy="885355"/>
      </dsp:txXfrm>
    </dsp:sp>
    <dsp:sp modelId="{4B928D7F-EE29-4CA8-87A1-690DC476EC55}">
      <dsp:nvSpPr>
        <dsp:cNvPr id="0" name=""/>
        <dsp:cNvSpPr/>
      </dsp:nvSpPr>
      <dsp:spPr>
        <a:xfrm>
          <a:off x="0" y="1108440"/>
          <a:ext cx="7583487" cy="88535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54C87A-E32D-41BD-B4D6-7EF4118128DC}">
      <dsp:nvSpPr>
        <dsp:cNvPr id="0" name=""/>
        <dsp:cNvSpPr/>
      </dsp:nvSpPr>
      <dsp:spPr>
        <a:xfrm>
          <a:off x="267819" y="1307645"/>
          <a:ext cx="486945" cy="4869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9C2710F-3C21-48F1-B71D-D3D3B577A2A7}">
      <dsp:nvSpPr>
        <dsp:cNvPr id="0" name=""/>
        <dsp:cNvSpPr/>
      </dsp:nvSpPr>
      <dsp:spPr>
        <a:xfrm>
          <a:off x="1022585" y="1108440"/>
          <a:ext cx="6560901" cy="885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700" tIns="93700" rIns="93700" bIns="93700" numCol="1" spcCol="1270" anchor="ctr" anchorCtr="0">
          <a:noAutofit/>
        </a:bodyPr>
        <a:lstStyle/>
        <a:p>
          <a:pPr marL="0" lvl="0" indent="0" algn="l" defTabSz="977900">
            <a:lnSpc>
              <a:spcPct val="100000"/>
            </a:lnSpc>
            <a:spcBef>
              <a:spcPct val="0"/>
            </a:spcBef>
            <a:spcAft>
              <a:spcPct val="35000"/>
            </a:spcAft>
            <a:buNone/>
          </a:pPr>
          <a:r>
            <a:rPr lang="en-CA" sz="2200" kern="1200"/>
            <a:t>(a) decrease negative mood and increase positive mood; </a:t>
          </a:r>
          <a:endParaRPr lang="en-US" sz="2200" kern="1200"/>
        </a:p>
      </dsp:txBody>
      <dsp:txXfrm>
        <a:off x="1022585" y="1108440"/>
        <a:ext cx="6560901" cy="885355"/>
      </dsp:txXfrm>
    </dsp:sp>
    <dsp:sp modelId="{EE501CC9-6079-4B49-B0EF-E1FA9393E09C}">
      <dsp:nvSpPr>
        <dsp:cNvPr id="0" name=""/>
        <dsp:cNvSpPr/>
      </dsp:nvSpPr>
      <dsp:spPr>
        <a:xfrm>
          <a:off x="0" y="2215134"/>
          <a:ext cx="7583487" cy="88535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A57555-1623-4395-8E08-FB4840441D9B}">
      <dsp:nvSpPr>
        <dsp:cNvPr id="0" name=""/>
        <dsp:cNvSpPr/>
      </dsp:nvSpPr>
      <dsp:spPr>
        <a:xfrm>
          <a:off x="267819" y="2414339"/>
          <a:ext cx="486945" cy="4869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A9D9251-373E-4DE0-AE97-EAF704863CCD}">
      <dsp:nvSpPr>
        <dsp:cNvPr id="0" name=""/>
        <dsp:cNvSpPr/>
      </dsp:nvSpPr>
      <dsp:spPr>
        <a:xfrm>
          <a:off x="1022585" y="2215134"/>
          <a:ext cx="6560901" cy="885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700" tIns="93700" rIns="93700" bIns="93700" numCol="1" spcCol="1270" anchor="ctr" anchorCtr="0">
          <a:noAutofit/>
        </a:bodyPr>
        <a:lstStyle/>
        <a:p>
          <a:pPr marL="0" lvl="0" indent="0" algn="l" defTabSz="977900">
            <a:lnSpc>
              <a:spcPct val="100000"/>
            </a:lnSpc>
            <a:spcBef>
              <a:spcPct val="0"/>
            </a:spcBef>
            <a:spcAft>
              <a:spcPct val="35000"/>
            </a:spcAft>
            <a:buNone/>
          </a:pPr>
          <a:r>
            <a:rPr lang="en-CA" sz="2200" kern="1200"/>
            <a:t>(b) relax and activate an athlete before an event; </a:t>
          </a:r>
          <a:endParaRPr lang="en-US" sz="2200" kern="1200"/>
        </a:p>
      </dsp:txBody>
      <dsp:txXfrm>
        <a:off x="1022585" y="2215134"/>
        <a:ext cx="6560901" cy="885355"/>
      </dsp:txXfrm>
    </dsp:sp>
    <dsp:sp modelId="{CEA5F3A7-08D2-412B-81AC-65A42918FF25}">
      <dsp:nvSpPr>
        <dsp:cNvPr id="0" name=""/>
        <dsp:cNvSpPr/>
      </dsp:nvSpPr>
      <dsp:spPr>
        <a:xfrm>
          <a:off x="0" y="3321828"/>
          <a:ext cx="7583487" cy="88535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A0AC7F-0383-47F7-B456-EC9C91BDE418}">
      <dsp:nvSpPr>
        <dsp:cNvPr id="0" name=""/>
        <dsp:cNvSpPr/>
      </dsp:nvSpPr>
      <dsp:spPr>
        <a:xfrm>
          <a:off x="267819" y="3521033"/>
          <a:ext cx="486945" cy="4869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F9DF9E0-8587-46B3-90D5-F6156DC9B52A}">
      <dsp:nvSpPr>
        <dsp:cNvPr id="0" name=""/>
        <dsp:cNvSpPr/>
      </dsp:nvSpPr>
      <dsp:spPr>
        <a:xfrm>
          <a:off x="1022585" y="3321828"/>
          <a:ext cx="6560901" cy="885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700" tIns="93700" rIns="93700" bIns="93700" numCol="1" spcCol="1270" anchor="ctr" anchorCtr="0">
          <a:noAutofit/>
        </a:bodyPr>
        <a:lstStyle/>
        <a:p>
          <a:pPr marL="0" lvl="0" indent="0" algn="l" defTabSz="977900">
            <a:lnSpc>
              <a:spcPct val="100000"/>
            </a:lnSpc>
            <a:spcBef>
              <a:spcPct val="0"/>
            </a:spcBef>
            <a:spcAft>
              <a:spcPct val="35000"/>
            </a:spcAft>
            <a:buNone/>
          </a:pPr>
          <a:r>
            <a:rPr lang="en-CA" sz="2200" kern="1200"/>
            <a:t>(c) disconnect an individual from unpleasant and negative feelings such as fatigue and pain; </a:t>
          </a:r>
          <a:endParaRPr lang="en-US" sz="2200" kern="1200"/>
        </a:p>
      </dsp:txBody>
      <dsp:txXfrm>
        <a:off x="1022585" y="3321828"/>
        <a:ext cx="6560901" cy="88535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F16695-93F6-452F-AACA-74325F196615}">
      <dsp:nvSpPr>
        <dsp:cNvPr id="0" name=""/>
        <dsp:cNvSpPr/>
      </dsp:nvSpPr>
      <dsp:spPr>
        <a:xfrm>
          <a:off x="0" y="3288"/>
          <a:ext cx="7583487" cy="7003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D8DEED-1C28-4C72-ACF7-D678D69EA517}">
      <dsp:nvSpPr>
        <dsp:cNvPr id="0" name=""/>
        <dsp:cNvSpPr/>
      </dsp:nvSpPr>
      <dsp:spPr>
        <a:xfrm>
          <a:off x="211868" y="160876"/>
          <a:ext cx="385215" cy="3852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D60DBE6-2546-4C0B-89B0-929A17640275}">
      <dsp:nvSpPr>
        <dsp:cNvPr id="0" name=""/>
        <dsp:cNvSpPr/>
      </dsp:nvSpPr>
      <dsp:spPr>
        <a:xfrm>
          <a:off x="808953" y="3288"/>
          <a:ext cx="6774533" cy="70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125" tIns="74125" rIns="74125" bIns="74125" numCol="1" spcCol="1270" anchor="ctr" anchorCtr="0">
          <a:noAutofit/>
        </a:bodyPr>
        <a:lstStyle/>
        <a:p>
          <a:pPr marL="0" lvl="0" indent="0" algn="l" defTabSz="844550">
            <a:lnSpc>
              <a:spcPct val="90000"/>
            </a:lnSpc>
            <a:spcBef>
              <a:spcPct val="0"/>
            </a:spcBef>
            <a:spcAft>
              <a:spcPct val="35000"/>
            </a:spcAft>
            <a:buNone/>
          </a:pPr>
          <a:r>
            <a:rPr lang="en-CA" sz="1900" kern="1200"/>
            <a:t>(d) reduce outcomes of ratings of perceived exertion (RPE); </a:t>
          </a:r>
          <a:endParaRPr lang="en-US" sz="1900" kern="1200"/>
        </a:p>
      </dsp:txBody>
      <dsp:txXfrm>
        <a:off x="808953" y="3288"/>
        <a:ext cx="6774533" cy="700392"/>
      </dsp:txXfrm>
    </dsp:sp>
    <dsp:sp modelId="{CACB168F-9223-4EC1-BDF8-B5F95EDBD394}">
      <dsp:nvSpPr>
        <dsp:cNvPr id="0" name=""/>
        <dsp:cNvSpPr/>
      </dsp:nvSpPr>
      <dsp:spPr>
        <a:xfrm>
          <a:off x="0" y="878778"/>
          <a:ext cx="7583487" cy="7003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EA2D4E-4153-44ED-A795-C4422335E80B}">
      <dsp:nvSpPr>
        <dsp:cNvPr id="0" name=""/>
        <dsp:cNvSpPr/>
      </dsp:nvSpPr>
      <dsp:spPr>
        <a:xfrm>
          <a:off x="211868" y="1036366"/>
          <a:ext cx="385215" cy="3852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D45460C-EF07-49CE-BC6A-2C24FB1AA7EA}">
      <dsp:nvSpPr>
        <dsp:cNvPr id="0" name=""/>
        <dsp:cNvSpPr/>
      </dsp:nvSpPr>
      <dsp:spPr>
        <a:xfrm>
          <a:off x="808953" y="878778"/>
          <a:ext cx="6774533" cy="70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125" tIns="74125" rIns="74125" bIns="74125" numCol="1" spcCol="1270" anchor="ctr" anchorCtr="0">
          <a:noAutofit/>
        </a:bodyPr>
        <a:lstStyle/>
        <a:p>
          <a:pPr marL="0" lvl="0" indent="0" algn="l" defTabSz="844550">
            <a:lnSpc>
              <a:spcPct val="90000"/>
            </a:lnSpc>
            <a:spcBef>
              <a:spcPct val="0"/>
            </a:spcBef>
            <a:spcAft>
              <a:spcPct val="35000"/>
            </a:spcAft>
            <a:buNone/>
          </a:pPr>
          <a:r>
            <a:rPr lang="en-CA" sz="1900" kern="1200"/>
            <a:t>(e) enhance work load while the movement is synchronised with music; </a:t>
          </a:r>
          <a:endParaRPr lang="en-US" sz="1900" kern="1200"/>
        </a:p>
      </dsp:txBody>
      <dsp:txXfrm>
        <a:off x="808953" y="878778"/>
        <a:ext cx="6774533" cy="700392"/>
      </dsp:txXfrm>
    </dsp:sp>
    <dsp:sp modelId="{6946DDDB-A6D3-4024-AEB2-EECEC5AA7A52}">
      <dsp:nvSpPr>
        <dsp:cNvPr id="0" name=""/>
        <dsp:cNvSpPr/>
      </dsp:nvSpPr>
      <dsp:spPr>
        <a:xfrm>
          <a:off x="0" y="1754268"/>
          <a:ext cx="7583487" cy="7003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6EB85C-412B-4D1E-A317-E8DBDA9B4448}">
      <dsp:nvSpPr>
        <dsp:cNvPr id="0" name=""/>
        <dsp:cNvSpPr/>
      </dsp:nvSpPr>
      <dsp:spPr>
        <a:xfrm>
          <a:off x="211868" y="1911857"/>
          <a:ext cx="385215" cy="3852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BFB0942-26A5-473E-8D13-BBF3A1C0F4D4}">
      <dsp:nvSpPr>
        <dsp:cNvPr id="0" name=""/>
        <dsp:cNvSpPr/>
      </dsp:nvSpPr>
      <dsp:spPr>
        <a:xfrm>
          <a:off x="808953" y="1754268"/>
          <a:ext cx="6774533" cy="70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125" tIns="74125" rIns="74125" bIns="74125" numCol="1" spcCol="1270" anchor="ctr" anchorCtr="0">
          <a:noAutofit/>
        </a:bodyPr>
        <a:lstStyle/>
        <a:p>
          <a:pPr marL="0" lvl="0" indent="0" algn="l" defTabSz="844550">
            <a:lnSpc>
              <a:spcPct val="90000"/>
            </a:lnSpc>
            <a:spcBef>
              <a:spcPct val="0"/>
            </a:spcBef>
            <a:spcAft>
              <a:spcPct val="35000"/>
            </a:spcAft>
            <a:buNone/>
          </a:pPr>
          <a:r>
            <a:rPr lang="en-CA" sz="1900" kern="1200"/>
            <a:t>(f) improve an individual’s motor skills acquisition when movement is matched with rhythm of the music; </a:t>
          </a:r>
          <a:endParaRPr lang="en-US" sz="1900" kern="1200"/>
        </a:p>
      </dsp:txBody>
      <dsp:txXfrm>
        <a:off x="808953" y="1754268"/>
        <a:ext cx="6774533" cy="700392"/>
      </dsp:txXfrm>
    </dsp:sp>
    <dsp:sp modelId="{32B1C41B-B9DA-43DD-90FB-AFAB6BE2C590}">
      <dsp:nvSpPr>
        <dsp:cNvPr id="0" name=""/>
        <dsp:cNvSpPr/>
      </dsp:nvSpPr>
      <dsp:spPr>
        <a:xfrm>
          <a:off x="0" y="2629759"/>
          <a:ext cx="7583487" cy="7003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A74D70-8615-4C6E-9F3C-011AE87BF801}">
      <dsp:nvSpPr>
        <dsp:cNvPr id="0" name=""/>
        <dsp:cNvSpPr/>
      </dsp:nvSpPr>
      <dsp:spPr>
        <a:xfrm>
          <a:off x="211868" y="2787347"/>
          <a:ext cx="385215" cy="3852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B7FEDE-17C4-498E-96F8-697659604656}">
      <dsp:nvSpPr>
        <dsp:cNvPr id="0" name=""/>
        <dsp:cNvSpPr/>
      </dsp:nvSpPr>
      <dsp:spPr>
        <a:xfrm>
          <a:off x="808953" y="2629759"/>
          <a:ext cx="6774533" cy="70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125" tIns="74125" rIns="74125" bIns="74125" numCol="1" spcCol="1270" anchor="ctr" anchorCtr="0">
          <a:noAutofit/>
        </a:bodyPr>
        <a:lstStyle/>
        <a:p>
          <a:pPr marL="0" lvl="0" indent="0" algn="l" defTabSz="844550">
            <a:lnSpc>
              <a:spcPct val="90000"/>
            </a:lnSpc>
            <a:spcBef>
              <a:spcPct val="0"/>
            </a:spcBef>
            <a:spcAft>
              <a:spcPct val="35000"/>
            </a:spcAft>
            <a:buNone/>
          </a:pPr>
          <a:r>
            <a:rPr lang="en-CA" sz="1900" kern="1200"/>
            <a:t>(g) increase the chances of an athlete getting ‘into the zone’ while focusing on their task;  </a:t>
          </a:r>
          <a:endParaRPr lang="en-US" sz="1900" kern="1200"/>
        </a:p>
      </dsp:txBody>
      <dsp:txXfrm>
        <a:off x="808953" y="2629759"/>
        <a:ext cx="6774533" cy="700392"/>
      </dsp:txXfrm>
    </dsp:sp>
    <dsp:sp modelId="{9F094E36-C2F2-41DD-A651-66EDBBE28FD7}">
      <dsp:nvSpPr>
        <dsp:cNvPr id="0" name=""/>
        <dsp:cNvSpPr/>
      </dsp:nvSpPr>
      <dsp:spPr>
        <a:xfrm>
          <a:off x="0" y="3505249"/>
          <a:ext cx="7583487" cy="7003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ACA6C8-7D86-4992-A470-17492FE32E92}">
      <dsp:nvSpPr>
        <dsp:cNvPr id="0" name=""/>
        <dsp:cNvSpPr/>
      </dsp:nvSpPr>
      <dsp:spPr>
        <a:xfrm>
          <a:off x="211868" y="3662837"/>
          <a:ext cx="385215" cy="38521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C75E5BD-6969-42F1-94F4-4D007CB01813}">
      <dsp:nvSpPr>
        <dsp:cNvPr id="0" name=""/>
        <dsp:cNvSpPr/>
      </dsp:nvSpPr>
      <dsp:spPr>
        <a:xfrm>
          <a:off x="808953" y="3505249"/>
          <a:ext cx="6774533" cy="70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125" tIns="74125" rIns="74125" bIns="74125" numCol="1" spcCol="1270" anchor="ctr" anchorCtr="0">
          <a:noAutofit/>
        </a:bodyPr>
        <a:lstStyle/>
        <a:p>
          <a:pPr marL="0" lvl="0" indent="0" algn="l" defTabSz="844550">
            <a:lnSpc>
              <a:spcPct val="90000"/>
            </a:lnSpc>
            <a:spcBef>
              <a:spcPct val="0"/>
            </a:spcBef>
            <a:spcAft>
              <a:spcPct val="35000"/>
            </a:spcAft>
            <a:buNone/>
          </a:pPr>
          <a:r>
            <a:rPr lang="en-CA" sz="1900" kern="1200"/>
            <a:t>(h) provide an overall boost in performance. </a:t>
          </a:r>
          <a:endParaRPr lang="en-US" sz="1900" kern="1200"/>
        </a:p>
      </dsp:txBody>
      <dsp:txXfrm>
        <a:off x="808953" y="3505249"/>
        <a:ext cx="6774533" cy="70039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BC6E9C-4C02-459C-98E7-5FF79968D2BD}">
      <dsp:nvSpPr>
        <dsp:cNvPr id="0" name=""/>
        <dsp:cNvSpPr/>
      </dsp:nvSpPr>
      <dsp:spPr>
        <a:xfrm>
          <a:off x="0" y="4108"/>
          <a:ext cx="7583487" cy="1218370"/>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AF2397-3C4A-44B1-8AE8-77827D093C57}">
      <dsp:nvSpPr>
        <dsp:cNvPr id="0" name=""/>
        <dsp:cNvSpPr/>
      </dsp:nvSpPr>
      <dsp:spPr>
        <a:xfrm>
          <a:off x="368557" y="278241"/>
          <a:ext cx="670759" cy="670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7363211-C93C-43C3-ADA4-BC5726D05372}">
      <dsp:nvSpPr>
        <dsp:cNvPr id="0" name=""/>
        <dsp:cNvSpPr/>
      </dsp:nvSpPr>
      <dsp:spPr>
        <a:xfrm>
          <a:off x="1407873" y="4108"/>
          <a:ext cx="3412569" cy="1219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070" tIns="129070" rIns="129070" bIns="129070" numCol="1" spcCol="1270" anchor="ctr" anchorCtr="0">
          <a:noAutofit/>
        </a:bodyPr>
        <a:lstStyle/>
        <a:p>
          <a:pPr marL="0" lvl="0" indent="0" algn="l" defTabSz="622300">
            <a:lnSpc>
              <a:spcPct val="90000"/>
            </a:lnSpc>
            <a:spcBef>
              <a:spcPct val="0"/>
            </a:spcBef>
            <a:spcAft>
              <a:spcPct val="35000"/>
            </a:spcAft>
            <a:buNone/>
          </a:pPr>
          <a:r>
            <a:rPr lang="en-CA" sz="1400" kern="1200"/>
            <a:t>Music can usually be used as a means to distract the body from external environments. </a:t>
          </a:r>
          <a:endParaRPr lang="en-US" sz="1400" kern="1200"/>
        </a:p>
      </dsp:txBody>
      <dsp:txXfrm>
        <a:off x="1407873" y="4108"/>
        <a:ext cx="3412569" cy="1219561"/>
      </dsp:txXfrm>
    </dsp:sp>
    <dsp:sp modelId="{4853CA44-5973-494F-A666-024247B9E100}">
      <dsp:nvSpPr>
        <dsp:cNvPr id="0" name=""/>
        <dsp:cNvSpPr/>
      </dsp:nvSpPr>
      <dsp:spPr>
        <a:xfrm>
          <a:off x="4820442" y="4108"/>
          <a:ext cx="2651078" cy="1218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944" tIns="128944" rIns="128944" bIns="128944" numCol="1" spcCol="1270" anchor="ctr" anchorCtr="0">
          <a:noAutofit/>
        </a:bodyPr>
        <a:lstStyle/>
        <a:p>
          <a:pPr marL="0" lvl="0" indent="0" algn="l" defTabSz="488950">
            <a:lnSpc>
              <a:spcPct val="90000"/>
            </a:lnSpc>
            <a:spcBef>
              <a:spcPct val="0"/>
            </a:spcBef>
            <a:spcAft>
              <a:spcPct val="35000"/>
            </a:spcAft>
            <a:buNone/>
          </a:pPr>
          <a:r>
            <a:rPr lang="en-CA" sz="1100" kern="1200"/>
            <a:t>According to Sanchez </a:t>
          </a:r>
          <a:r>
            <a:rPr lang="en-CA" sz="1100" i="1" kern="1200"/>
            <a:t>et al.</a:t>
          </a:r>
          <a:r>
            <a:rPr lang="en-CA" sz="1100" kern="1200"/>
            <a:t> (2013), music tends to compete with bodily cues to block out negative and unpleasant ones and replace them with more positive cues</a:t>
          </a:r>
          <a:endParaRPr lang="en-US" sz="1100" kern="1200"/>
        </a:p>
      </dsp:txBody>
      <dsp:txXfrm>
        <a:off x="4820442" y="4108"/>
        <a:ext cx="2651078" cy="1218370"/>
      </dsp:txXfrm>
    </dsp:sp>
    <dsp:sp modelId="{A541AB33-B729-4C38-876B-35CCBE92E6B1}">
      <dsp:nvSpPr>
        <dsp:cNvPr id="0" name=""/>
        <dsp:cNvSpPr/>
      </dsp:nvSpPr>
      <dsp:spPr>
        <a:xfrm>
          <a:off x="0" y="1494684"/>
          <a:ext cx="7583487" cy="1218370"/>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4717A3-E179-4C26-A8A7-2AA738F51843}">
      <dsp:nvSpPr>
        <dsp:cNvPr id="0" name=""/>
        <dsp:cNvSpPr/>
      </dsp:nvSpPr>
      <dsp:spPr>
        <a:xfrm>
          <a:off x="368557" y="1768817"/>
          <a:ext cx="670759" cy="670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4087A9-F43C-4187-91D1-46A7745CC44B}">
      <dsp:nvSpPr>
        <dsp:cNvPr id="0" name=""/>
        <dsp:cNvSpPr/>
      </dsp:nvSpPr>
      <dsp:spPr>
        <a:xfrm>
          <a:off x="1407873" y="1494684"/>
          <a:ext cx="3412569" cy="1219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070" tIns="129070" rIns="129070" bIns="129070" numCol="1" spcCol="1270" anchor="ctr" anchorCtr="0">
          <a:noAutofit/>
        </a:bodyPr>
        <a:lstStyle/>
        <a:p>
          <a:pPr marL="0" lvl="0" indent="0" algn="l" defTabSz="622300">
            <a:lnSpc>
              <a:spcPct val="90000"/>
            </a:lnSpc>
            <a:spcBef>
              <a:spcPct val="0"/>
            </a:spcBef>
            <a:spcAft>
              <a:spcPct val="35000"/>
            </a:spcAft>
            <a:buNone/>
          </a:pPr>
          <a:r>
            <a:rPr lang="en-CA" sz="1400" kern="1200"/>
            <a:t>Music can aid participants with a greater work output and enhance performance while observations of effort and fatigue decrease (Elliot, Carr and Savage, 2004; Sanchez </a:t>
          </a:r>
          <a:r>
            <a:rPr lang="en-CA" sz="1400" i="1" kern="1200"/>
            <a:t>et al</a:t>
          </a:r>
          <a:r>
            <a:rPr lang="en-CA" sz="1400" kern="1200"/>
            <a:t>., 2013). </a:t>
          </a:r>
          <a:endParaRPr lang="en-US" sz="1400" kern="1200"/>
        </a:p>
      </dsp:txBody>
      <dsp:txXfrm>
        <a:off x="1407873" y="1494684"/>
        <a:ext cx="3412569" cy="1219561"/>
      </dsp:txXfrm>
    </dsp:sp>
    <dsp:sp modelId="{7BCE252A-932F-4AEC-AA06-05503A692A56}">
      <dsp:nvSpPr>
        <dsp:cNvPr id="0" name=""/>
        <dsp:cNvSpPr/>
      </dsp:nvSpPr>
      <dsp:spPr>
        <a:xfrm>
          <a:off x="4820442" y="1494684"/>
          <a:ext cx="2651078" cy="1218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944" tIns="128944" rIns="128944" bIns="128944" numCol="1" spcCol="1270" anchor="ctr" anchorCtr="0">
          <a:noAutofit/>
        </a:bodyPr>
        <a:lstStyle/>
        <a:p>
          <a:pPr marL="0" lvl="0" indent="0" algn="l" defTabSz="488950">
            <a:lnSpc>
              <a:spcPct val="90000"/>
            </a:lnSpc>
            <a:spcBef>
              <a:spcPct val="0"/>
            </a:spcBef>
            <a:spcAft>
              <a:spcPct val="35000"/>
            </a:spcAft>
            <a:buNone/>
          </a:pPr>
          <a:r>
            <a:rPr lang="en-CA" sz="1100" kern="1200"/>
            <a:t>A delay of fatigue occurs when utilising music as a distraction from external factors (Boutcher and Trenske, 1990). </a:t>
          </a:r>
          <a:endParaRPr lang="en-US" sz="1100" kern="1200"/>
        </a:p>
      </dsp:txBody>
      <dsp:txXfrm>
        <a:off x="4820442" y="1494684"/>
        <a:ext cx="2651078" cy="1218370"/>
      </dsp:txXfrm>
    </dsp:sp>
    <dsp:sp modelId="{5ABD2052-C422-4CD8-894D-812C9AD27970}">
      <dsp:nvSpPr>
        <dsp:cNvPr id="0" name=""/>
        <dsp:cNvSpPr/>
      </dsp:nvSpPr>
      <dsp:spPr>
        <a:xfrm>
          <a:off x="0" y="2985259"/>
          <a:ext cx="7583487" cy="1218370"/>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A6A32E-3CBC-4DEC-9AB2-4CE54846B392}">
      <dsp:nvSpPr>
        <dsp:cNvPr id="0" name=""/>
        <dsp:cNvSpPr/>
      </dsp:nvSpPr>
      <dsp:spPr>
        <a:xfrm>
          <a:off x="368557" y="3259393"/>
          <a:ext cx="670759" cy="670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E12FF68-6943-4676-AFE7-974C42EFA6FF}">
      <dsp:nvSpPr>
        <dsp:cNvPr id="0" name=""/>
        <dsp:cNvSpPr/>
      </dsp:nvSpPr>
      <dsp:spPr>
        <a:xfrm>
          <a:off x="1407873" y="2985259"/>
          <a:ext cx="6063648" cy="1219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070" tIns="129070" rIns="129070" bIns="129070" numCol="1" spcCol="1270" anchor="ctr" anchorCtr="0">
          <a:noAutofit/>
        </a:bodyPr>
        <a:lstStyle/>
        <a:p>
          <a:pPr marL="0" lvl="0" indent="0" algn="l" defTabSz="622300">
            <a:lnSpc>
              <a:spcPct val="90000"/>
            </a:lnSpc>
            <a:spcBef>
              <a:spcPct val="0"/>
            </a:spcBef>
            <a:spcAft>
              <a:spcPct val="35000"/>
            </a:spcAft>
            <a:buNone/>
          </a:pPr>
          <a:r>
            <a:rPr lang="en-CA" sz="1400" kern="1200"/>
            <a:t>A combination of a well-selected music playlist and exercise routine can influence how an individual feels during and immediately after an exercise (Karageorghis and Jones, 2016; Karageorghis, Jones and Stuart, 2008; Sanchez </a:t>
          </a:r>
          <a:r>
            <a:rPr lang="en-CA" sz="1400" i="1" kern="1200"/>
            <a:t>et al</a:t>
          </a:r>
          <a:r>
            <a:rPr lang="en-CA" sz="1400" kern="1200"/>
            <a:t>., 2013). </a:t>
          </a:r>
          <a:endParaRPr lang="en-US" sz="1400" kern="1200"/>
        </a:p>
      </dsp:txBody>
      <dsp:txXfrm>
        <a:off x="1407873" y="2985259"/>
        <a:ext cx="6063648" cy="121956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8A1B95-84AB-3B4E-8BAF-D85913088B2C}">
      <dsp:nvSpPr>
        <dsp:cNvPr id="0" name=""/>
        <dsp:cNvSpPr/>
      </dsp:nvSpPr>
      <dsp:spPr>
        <a:xfrm rot="5400000">
          <a:off x="4335536" y="-1400121"/>
          <a:ext cx="1642469" cy="4853431"/>
        </a:xfrm>
        <a:prstGeom prst="round2SameRect">
          <a:avLst/>
        </a:prstGeom>
        <a:solidFill>
          <a:schemeClr val="accent1">
            <a:alpha val="90000"/>
            <a:tint val="40000"/>
            <a:hueOff val="0"/>
            <a:satOff val="0"/>
            <a:lumOff val="0"/>
            <a:alphaOff val="0"/>
          </a:schemeClr>
        </a:solidFill>
        <a:ln w="317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US" sz="1900" kern="1200"/>
            <a:t>When utilising music as a distraction in a sport setting, Bharani, Sahu and Mathew (2004) stated that the influence of music can boost cardiovascular performance and delay fatigue in an individual </a:t>
          </a:r>
        </a:p>
      </dsp:txBody>
      <dsp:txXfrm rot="-5400000">
        <a:off x="2730056" y="285538"/>
        <a:ext cx="4773252" cy="1482111"/>
      </dsp:txXfrm>
    </dsp:sp>
    <dsp:sp modelId="{43C3DD91-64FB-384C-A5D6-E8414122CAE2}">
      <dsp:nvSpPr>
        <dsp:cNvPr id="0" name=""/>
        <dsp:cNvSpPr/>
      </dsp:nvSpPr>
      <dsp:spPr>
        <a:xfrm>
          <a:off x="0" y="51"/>
          <a:ext cx="2730055" cy="2053086"/>
        </a:xfrm>
        <a:prstGeom prst="roundRec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US" sz="1700" kern="1200"/>
            <a:t>Benefits of listening to music - distraction or a motivational instrument </a:t>
          </a:r>
        </a:p>
      </dsp:txBody>
      <dsp:txXfrm>
        <a:off x="100223" y="100274"/>
        <a:ext cx="2529609" cy="1852640"/>
      </dsp:txXfrm>
    </dsp:sp>
    <dsp:sp modelId="{DB101EAE-08B1-C641-85D1-72F7CEEB9CFF}">
      <dsp:nvSpPr>
        <dsp:cNvPr id="0" name=""/>
        <dsp:cNvSpPr/>
      </dsp:nvSpPr>
      <dsp:spPr>
        <a:xfrm rot="5400000">
          <a:off x="4335536" y="755619"/>
          <a:ext cx="1642469" cy="4853431"/>
        </a:xfrm>
        <a:prstGeom prst="round2SameRect">
          <a:avLst/>
        </a:prstGeom>
        <a:solidFill>
          <a:schemeClr val="accent1">
            <a:alpha val="90000"/>
            <a:tint val="40000"/>
            <a:hueOff val="0"/>
            <a:satOff val="0"/>
            <a:lumOff val="0"/>
            <a:alphaOff val="0"/>
          </a:schemeClr>
        </a:solidFill>
        <a:ln w="317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US" sz="1900" kern="1200"/>
            <a:t>Rhythm and tempo were stated to be the key components when choosing songs (Karageorghis et al., 2009). </a:t>
          </a:r>
        </a:p>
      </dsp:txBody>
      <dsp:txXfrm rot="-5400000">
        <a:off x="2730056" y="2441279"/>
        <a:ext cx="4773252" cy="1482111"/>
      </dsp:txXfrm>
    </dsp:sp>
    <dsp:sp modelId="{A8098243-72B6-FC4F-AD7D-82AF1E055FF7}">
      <dsp:nvSpPr>
        <dsp:cNvPr id="0" name=""/>
        <dsp:cNvSpPr/>
      </dsp:nvSpPr>
      <dsp:spPr>
        <a:xfrm>
          <a:off x="0" y="2155792"/>
          <a:ext cx="2730055" cy="2053086"/>
        </a:xfrm>
        <a:prstGeom prst="roundRec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US" sz="1700" kern="1200"/>
            <a:t>An individual running a marathon would be able to focus on the tempo and rhythm of the music rather than their body when they reach  maximal exertion.  </a:t>
          </a:r>
        </a:p>
      </dsp:txBody>
      <dsp:txXfrm>
        <a:off x="100223" y="2256015"/>
        <a:ext cx="2529609" cy="185264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7DC60F-FFB2-5A47-9445-AC72B718871D}">
      <dsp:nvSpPr>
        <dsp:cNvPr id="0" name=""/>
        <dsp:cNvSpPr/>
      </dsp:nvSpPr>
      <dsp:spPr>
        <a:xfrm rot="5400000">
          <a:off x="4335536" y="-1400121"/>
          <a:ext cx="1642469" cy="4853431"/>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CA" sz="2100" kern="1200"/>
            <a:t>E.g. music may enhance an individual’s drive to achieve a goal whilst not changing their understanding of it being a difficult task to achieve. </a:t>
          </a:r>
          <a:endParaRPr lang="en-US" sz="2100" kern="1200"/>
        </a:p>
      </dsp:txBody>
      <dsp:txXfrm rot="-5400000">
        <a:off x="2730056" y="285538"/>
        <a:ext cx="4773252" cy="1482111"/>
      </dsp:txXfrm>
    </dsp:sp>
    <dsp:sp modelId="{1D8E4ED0-C4AD-2342-93E1-7A00139EC8CA}">
      <dsp:nvSpPr>
        <dsp:cNvPr id="0" name=""/>
        <dsp:cNvSpPr/>
      </dsp:nvSpPr>
      <dsp:spPr>
        <a:xfrm>
          <a:off x="0" y="51"/>
          <a:ext cx="2730055" cy="2053086"/>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innerShdw blurRad="50800" dist="25400" dir="10800000">
            <a:srgbClr val="808080">
              <a:alpha val="7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CA" sz="1600" kern="1200"/>
            <a:t>Music may cause an individual to feel more energised, as music may cause a change in the cognitive approach towards an activity (Priest and Karageorghis, 2008). </a:t>
          </a:r>
          <a:endParaRPr lang="en-US" sz="1600" kern="1200"/>
        </a:p>
      </dsp:txBody>
      <dsp:txXfrm>
        <a:off x="100223" y="100274"/>
        <a:ext cx="2529609" cy="1852640"/>
      </dsp:txXfrm>
    </dsp:sp>
    <dsp:sp modelId="{90FDFF80-4ED9-B240-A0E4-0B54189E51CB}">
      <dsp:nvSpPr>
        <dsp:cNvPr id="0" name=""/>
        <dsp:cNvSpPr/>
      </dsp:nvSpPr>
      <dsp:spPr>
        <a:xfrm rot="5400000">
          <a:off x="4335536" y="755619"/>
          <a:ext cx="1642469" cy="4853431"/>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CA" sz="2100" kern="1200"/>
            <a:t>These factors are identified as rhythm response, musicality, cultural impact and association (Priest and Karageorghis, 2008). </a:t>
          </a:r>
          <a:endParaRPr lang="en-US" sz="2100" kern="1200"/>
        </a:p>
      </dsp:txBody>
      <dsp:txXfrm rot="-5400000">
        <a:off x="2730056" y="2441279"/>
        <a:ext cx="4773252" cy="1482111"/>
      </dsp:txXfrm>
    </dsp:sp>
    <dsp:sp modelId="{B2CD4A34-511A-4E47-98B6-3BF2EF50D0BF}">
      <dsp:nvSpPr>
        <dsp:cNvPr id="0" name=""/>
        <dsp:cNvSpPr/>
      </dsp:nvSpPr>
      <dsp:spPr>
        <a:xfrm>
          <a:off x="0" y="2155792"/>
          <a:ext cx="2730055" cy="2053086"/>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innerShdw blurRad="50800" dist="25400" dir="10800000">
            <a:srgbClr val="808080">
              <a:alpha val="7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CA" sz="1600" kern="1200"/>
            <a:t>Motivational music was defined as music that inspires and stimulates physical activity through psychometric work, which includes four factors that contributes to ‘motivational qualities’. </a:t>
          </a:r>
          <a:endParaRPr lang="en-US" sz="1600" kern="1200"/>
        </a:p>
      </dsp:txBody>
      <dsp:txXfrm>
        <a:off x="100223" y="2256015"/>
        <a:ext cx="2529609" cy="185264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E6698B-9982-D740-9A09-0EDAF859FEB4}">
      <dsp:nvSpPr>
        <dsp:cNvPr id="0" name=""/>
        <dsp:cNvSpPr/>
      </dsp:nvSpPr>
      <dsp:spPr>
        <a:xfrm>
          <a:off x="0" y="95198"/>
          <a:ext cx="3657600" cy="1516320"/>
        </a:xfrm>
        <a:prstGeom prst="roundRec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Find 3 different examples of people using music before / during / after training. Alternatively ask people you know…</a:t>
          </a:r>
          <a:endParaRPr lang="en-US" sz="1800" kern="1200"/>
        </a:p>
      </dsp:txBody>
      <dsp:txXfrm>
        <a:off x="74021" y="169219"/>
        <a:ext cx="3509558" cy="1368278"/>
      </dsp:txXfrm>
    </dsp:sp>
    <dsp:sp modelId="{BC4925A5-DEB3-594E-9365-1C69EF08F417}">
      <dsp:nvSpPr>
        <dsp:cNvPr id="0" name=""/>
        <dsp:cNvSpPr/>
      </dsp:nvSpPr>
      <dsp:spPr>
        <a:xfrm>
          <a:off x="0" y="1663358"/>
          <a:ext cx="3657600" cy="1516320"/>
        </a:xfrm>
        <a:prstGeom prst="roundRec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1. Wh</a:t>
          </a:r>
          <a:r>
            <a:rPr lang="en-US" sz="1800" kern="1200"/>
            <a:t>at</a:t>
          </a:r>
          <a:r>
            <a:rPr lang="en-GB" sz="1800" kern="1200"/>
            <a:t> type of music do they listen to?</a:t>
          </a:r>
          <a:endParaRPr lang="en-US" sz="1800" kern="1200"/>
        </a:p>
      </dsp:txBody>
      <dsp:txXfrm>
        <a:off x="74021" y="1737379"/>
        <a:ext cx="3509558" cy="1368278"/>
      </dsp:txXfrm>
    </dsp:sp>
    <dsp:sp modelId="{ED703886-D20B-9F49-93A0-071C5BE42FD7}">
      <dsp:nvSpPr>
        <dsp:cNvPr id="0" name=""/>
        <dsp:cNvSpPr/>
      </dsp:nvSpPr>
      <dsp:spPr>
        <a:xfrm>
          <a:off x="0" y="3231518"/>
          <a:ext cx="3657600" cy="1516320"/>
        </a:xfrm>
        <a:prstGeom prst="roundRec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2. Wh</a:t>
          </a:r>
          <a:r>
            <a:rPr lang="en-US" sz="1800" kern="1200"/>
            <a:t>at</a:t>
          </a:r>
          <a:r>
            <a:rPr lang="en-GB" sz="1800" kern="1200"/>
            <a:t> do they say about their choice of music?</a:t>
          </a:r>
          <a:endParaRPr lang="en-US" sz="1800" kern="1200"/>
        </a:p>
      </dsp:txBody>
      <dsp:txXfrm>
        <a:off x="74021" y="3305539"/>
        <a:ext cx="3509558" cy="1368278"/>
      </dsp:txXfrm>
    </dsp:sp>
    <dsp:sp modelId="{05129708-7D7D-1C4F-8297-F50A948E3904}">
      <dsp:nvSpPr>
        <dsp:cNvPr id="0" name=""/>
        <dsp:cNvSpPr/>
      </dsp:nvSpPr>
      <dsp:spPr>
        <a:xfrm>
          <a:off x="0" y="4747838"/>
          <a:ext cx="3657600" cy="465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129"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kern="1200" dirty="0">
              <a:solidFill>
                <a:schemeClr val="bg1"/>
              </a:solidFill>
            </a:rPr>
            <a:t>Purpose of the music</a:t>
          </a:r>
          <a:endParaRPr lang="en-US" sz="1400" kern="1200" dirty="0">
            <a:solidFill>
              <a:schemeClr val="bg1"/>
            </a:solidFill>
          </a:endParaRPr>
        </a:p>
        <a:p>
          <a:pPr marL="114300" lvl="1" indent="-114300" algn="l" defTabSz="622300">
            <a:lnSpc>
              <a:spcPct val="90000"/>
            </a:lnSpc>
            <a:spcBef>
              <a:spcPct val="0"/>
            </a:spcBef>
            <a:spcAft>
              <a:spcPct val="20000"/>
            </a:spcAft>
            <a:buChar char="•"/>
          </a:pPr>
          <a:r>
            <a:rPr lang="en-GB" sz="1400" kern="1200" dirty="0">
              <a:solidFill>
                <a:schemeClr val="bg1"/>
              </a:solidFill>
            </a:rPr>
            <a:t>The significance of the music to them</a:t>
          </a:r>
          <a:endParaRPr lang="en-US" sz="1400" kern="1200" dirty="0">
            <a:solidFill>
              <a:schemeClr val="bg1"/>
            </a:solidFill>
          </a:endParaRPr>
        </a:p>
      </dsp:txBody>
      <dsp:txXfrm>
        <a:off x="0" y="4747838"/>
        <a:ext cx="3657600" cy="46575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736222-4E2A-4FD6-AF93-1E8AABCE24D7}">
      <dsp:nvSpPr>
        <dsp:cNvPr id="0" name=""/>
        <dsp:cNvSpPr/>
      </dsp:nvSpPr>
      <dsp:spPr>
        <a:xfrm>
          <a:off x="0" y="3288"/>
          <a:ext cx="7583487" cy="7003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C30919-1DED-40E4-9EA7-4B3D20B2CE7D}">
      <dsp:nvSpPr>
        <dsp:cNvPr id="0" name=""/>
        <dsp:cNvSpPr/>
      </dsp:nvSpPr>
      <dsp:spPr>
        <a:xfrm>
          <a:off x="211868" y="160876"/>
          <a:ext cx="385215" cy="3852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6AAA82A-CDE4-472D-B793-5901B8A95C8C}">
      <dsp:nvSpPr>
        <dsp:cNvPr id="0" name=""/>
        <dsp:cNvSpPr/>
      </dsp:nvSpPr>
      <dsp:spPr>
        <a:xfrm>
          <a:off x="808953" y="3288"/>
          <a:ext cx="6774533" cy="70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125" tIns="74125" rIns="74125" bIns="74125" numCol="1" spcCol="1270" anchor="ctr" anchorCtr="0">
          <a:noAutofit/>
        </a:bodyPr>
        <a:lstStyle/>
        <a:p>
          <a:pPr marL="0" lvl="0" indent="0" algn="l" defTabSz="666750">
            <a:lnSpc>
              <a:spcPct val="90000"/>
            </a:lnSpc>
            <a:spcBef>
              <a:spcPct val="0"/>
            </a:spcBef>
            <a:spcAft>
              <a:spcPct val="35000"/>
            </a:spcAft>
            <a:buNone/>
          </a:pPr>
          <a:r>
            <a:rPr lang="en-GB" sz="1500" kern="1200" dirty="0"/>
            <a:t>Use the Brunel Music Rating Inventory-3 to establish the motivational properties (for yourself) of three different types of music (of your choice). </a:t>
          </a:r>
          <a:endParaRPr lang="en-US" sz="1500" kern="1200" dirty="0"/>
        </a:p>
      </dsp:txBody>
      <dsp:txXfrm>
        <a:off x="808953" y="3288"/>
        <a:ext cx="6774533" cy="700392"/>
      </dsp:txXfrm>
    </dsp:sp>
    <dsp:sp modelId="{55951FF7-E56F-4B64-9E20-03B7B334298F}">
      <dsp:nvSpPr>
        <dsp:cNvPr id="0" name=""/>
        <dsp:cNvSpPr/>
      </dsp:nvSpPr>
      <dsp:spPr>
        <a:xfrm>
          <a:off x="0" y="878778"/>
          <a:ext cx="7583487" cy="7003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1442B4-4DCF-408B-B1AB-7DB01BFC40C7}">
      <dsp:nvSpPr>
        <dsp:cNvPr id="0" name=""/>
        <dsp:cNvSpPr/>
      </dsp:nvSpPr>
      <dsp:spPr>
        <a:xfrm>
          <a:off x="211868" y="1036366"/>
          <a:ext cx="385215" cy="3852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9A6F47-3347-48D0-8B57-DF30BFACF8B5}">
      <dsp:nvSpPr>
        <dsp:cNvPr id="0" name=""/>
        <dsp:cNvSpPr/>
      </dsp:nvSpPr>
      <dsp:spPr>
        <a:xfrm>
          <a:off x="808953" y="878778"/>
          <a:ext cx="6774533" cy="70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125" tIns="74125" rIns="74125" bIns="74125" numCol="1" spcCol="1270" anchor="ctr" anchorCtr="0">
          <a:noAutofit/>
        </a:bodyPr>
        <a:lstStyle/>
        <a:p>
          <a:pPr marL="0" lvl="0" indent="0" algn="l" defTabSz="666750">
            <a:lnSpc>
              <a:spcPct val="90000"/>
            </a:lnSpc>
            <a:spcBef>
              <a:spcPct val="0"/>
            </a:spcBef>
            <a:spcAft>
              <a:spcPct val="35000"/>
            </a:spcAft>
            <a:buNone/>
          </a:pPr>
          <a:r>
            <a:rPr lang="en-GB" sz="1500" kern="1200"/>
            <a:t>Use a sep</a:t>
          </a:r>
          <a:r>
            <a:rPr lang="en-US" sz="1500" kern="1200"/>
            <a:t>a</a:t>
          </a:r>
          <a:r>
            <a:rPr lang="en-GB" sz="1500" kern="1200"/>
            <a:t>rate rating scale for each type of music. </a:t>
          </a:r>
          <a:endParaRPr lang="en-US" sz="1500" kern="1200"/>
        </a:p>
      </dsp:txBody>
      <dsp:txXfrm>
        <a:off x="808953" y="878778"/>
        <a:ext cx="6774533" cy="700392"/>
      </dsp:txXfrm>
    </dsp:sp>
    <dsp:sp modelId="{47B05D04-C31E-44D8-8553-A976DDBAD30E}">
      <dsp:nvSpPr>
        <dsp:cNvPr id="0" name=""/>
        <dsp:cNvSpPr/>
      </dsp:nvSpPr>
      <dsp:spPr>
        <a:xfrm>
          <a:off x="0" y="1754268"/>
          <a:ext cx="7583487" cy="7003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8339A5-B00F-4AEE-A4EA-280DEFE3F942}">
      <dsp:nvSpPr>
        <dsp:cNvPr id="0" name=""/>
        <dsp:cNvSpPr/>
      </dsp:nvSpPr>
      <dsp:spPr>
        <a:xfrm>
          <a:off x="211868" y="1911857"/>
          <a:ext cx="385215" cy="3852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7B58BBD-ABEF-492D-A4D3-265E230A7174}">
      <dsp:nvSpPr>
        <dsp:cNvPr id="0" name=""/>
        <dsp:cNvSpPr/>
      </dsp:nvSpPr>
      <dsp:spPr>
        <a:xfrm>
          <a:off x="808953" y="1754268"/>
          <a:ext cx="6774533" cy="70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125" tIns="74125" rIns="74125" bIns="74125" numCol="1" spcCol="1270" anchor="ctr" anchorCtr="0">
          <a:noAutofit/>
        </a:bodyPr>
        <a:lstStyle/>
        <a:p>
          <a:pPr marL="0" lvl="0" indent="0" algn="l" defTabSz="666750">
            <a:lnSpc>
              <a:spcPct val="90000"/>
            </a:lnSpc>
            <a:spcBef>
              <a:spcPct val="0"/>
            </a:spcBef>
            <a:spcAft>
              <a:spcPct val="35000"/>
            </a:spcAft>
            <a:buNone/>
          </a:pPr>
          <a:r>
            <a:rPr lang="en-GB" sz="1500" kern="1200"/>
            <a:t>Scale provided.</a:t>
          </a:r>
          <a:endParaRPr lang="en-US" sz="1500" kern="1200"/>
        </a:p>
      </dsp:txBody>
      <dsp:txXfrm>
        <a:off x="808953" y="1754268"/>
        <a:ext cx="6774533" cy="700392"/>
      </dsp:txXfrm>
    </dsp:sp>
    <dsp:sp modelId="{A29D75DE-745F-48B0-AA79-87E51DB28B79}">
      <dsp:nvSpPr>
        <dsp:cNvPr id="0" name=""/>
        <dsp:cNvSpPr/>
      </dsp:nvSpPr>
      <dsp:spPr>
        <a:xfrm>
          <a:off x="0" y="2629759"/>
          <a:ext cx="7583487" cy="7003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4AB7CB-08C0-45EA-93C5-C1922B2C4451}">
      <dsp:nvSpPr>
        <dsp:cNvPr id="0" name=""/>
        <dsp:cNvSpPr/>
      </dsp:nvSpPr>
      <dsp:spPr>
        <a:xfrm>
          <a:off x="211868" y="2787347"/>
          <a:ext cx="385215" cy="3852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AEDFA1E-FE3A-42C3-AA37-759DD59755A2}">
      <dsp:nvSpPr>
        <dsp:cNvPr id="0" name=""/>
        <dsp:cNvSpPr/>
      </dsp:nvSpPr>
      <dsp:spPr>
        <a:xfrm>
          <a:off x="808953" y="2629759"/>
          <a:ext cx="6774533" cy="70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125" tIns="74125" rIns="74125" bIns="74125" numCol="1" spcCol="1270" anchor="ctr" anchorCtr="0">
          <a:noAutofit/>
        </a:bodyPr>
        <a:lstStyle/>
        <a:p>
          <a:pPr marL="0" lvl="0" indent="0" algn="l" defTabSz="666750">
            <a:lnSpc>
              <a:spcPct val="90000"/>
            </a:lnSpc>
            <a:spcBef>
              <a:spcPct val="0"/>
            </a:spcBef>
            <a:spcAft>
              <a:spcPct val="35000"/>
            </a:spcAft>
            <a:buNone/>
          </a:pPr>
          <a:r>
            <a:rPr lang="en-GB" sz="1500" kern="1200"/>
            <a:t>Repeat this for the other person. </a:t>
          </a:r>
          <a:endParaRPr lang="en-US" sz="1500" kern="1200"/>
        </a:p>
      </dsp:txBody>
      <dsp:txXfrm>
        <a:off x="808953" y="2629759"/>
        <a:ext cx="6774533" cy="700392"/>
      </dsp:txXfrm>
    </dsp:sp>
    <dsp:sp modelId="{E1A6AF5A-C0C8-490F-884B-3BEC0A51C1D3}">
      <dsp:nvSpPr>
        <dsp:cNvPr id="0" name=""/>
        <dsp:cNvSpPr/>
      </dsp:nvSpPr>
      <dsp:spPr>
        <a:xfrm>
          <a:off x="0" y="3505249"/>
          <a:ext cx="7583487" cy="7003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7C34A9-9533-4D86-8860-1EC93E3FCAF9}">
      <dsp:nvSpPr>
        <dsp:cNvPr id="0" name=""/>
        <dsp:cNvSpPr/>
      </dsp:nvSpPr>
      <dsp:spPr>
        <a:xfrm>
          <a:off x="211868" y="3662837"/>
          <a:ext cx="385215" cy="38521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08456C1-DFEC-4036-916D-769649FD190F}">
      <dsp:nvSpPr>
        <dsp:cNvPr id="0" name=""/>
        <dsp:cNvSpPr/>
      </dsp:nvSpPr>
      <dsp:spPr>
        <a:xfrm>
          <a:off x="808953" y="3505249"/>
          <a:ext cx="6774533" cy="70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125" tIns="74125" rIns="74125" bIns="74125" numCol="1" spcCol="1270" anchor="ctr" anchorCtr="0">
          <a:noAutofit/>
        </a:bodyPr>
        <a:lstStyle/>
        <a:p>
          <a:pPr marL="0" lvl="0" indent="0" algn="l" defTabSz="666750">
            <a:lnSpc>
              <a:spcPct val="90000"/>
            </a:lnSpc>
            <a:spcBef>
              <a:spcPct val="0"/>
            </a:spcBef>
            <a:spcAft>
              <a:spcPct val="35000"/>
            </a:spcAft>
            <a:buNone/>
          </a:pPr>
          <a:r>
            <a:rPr lang="en-GB" sz="1500" kern="1200"/>
            <a:t>Discuss the pieces of music and the motivational quality scores received. </a:t>
          </a:r>
          <a:endParaRPr lang="en-US" sz="1500" kern="1200"/>
        </a:p>
      </dsp:txBody>
      <dsp:txXfrm>
        <a:off x="808953" y="3505249"/>
        <a:ext cx="6774533" cy="70039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49C25B-C1D4-E147-85A8-0FC1B0641BA8}">
      <dsp:nvSpPr>
        <dsp:cNvPr id="0" name=""/>
        <dsp:cNvSpPr/>
      </dsp:nvSpPr>
      <dsp:spPr>
        <a:xfrm>
          <a:off x="1496869" y="1322"/>
          <a:ext cx="5987479" cy="1355650"/>
        </a:xfrm>
        <a:prstGeom prst="rect">
          <a:avLst/>
        </a:prstGeom>
        <a:solidFill>
          <a:schemeClr val="accent1">
            <a:hueOff val="0"/>
            <a:satOff val="0"/>
            <a:lumOff val="0"/>
            <a:alphaOff val="0"/>
          </a:schemeClr>
        </a:solidFill>
        <a:ln w="317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16174" tIns="344335" rIns="116174" bIns="344335" numCol="1" spcCol="1270" anchor="ctr" anchorCtr="0">
          <a:noAutofit/>
        </a:bodyPr>
        <a:lstStyle/>
        <a:p>
          <a:pPr marL="0" lvl="0" indent="0" algn="l" defTabSz="755650">
            <a:lnSpc>
              <a:spcPct val="90000"/>
            </a:lnSpc>
            <a:spcBef>
              <a:spcPct val="0"/>
            </a:spcBef>
            <a:spcAft>
              <a:spcPct val="35000"/>
            </a:spcAft>
            <a:buNone/>
          </a:pPr>
          <a:r>
            <a:rPr lang="en-US" sz="1700" kern="1200"/>
            <a:t>Choose one of the articles on Moodle that you like the look of (music section)</a:t>
          </a:r>
        </a:p>
      </dsp:txBody>
      <dsp:txXfrm>
        <a:off x="1496869" y="1322"/>
        <a:ext cx="5987479" cy="1355650"/>
      </dsp:txXfrm>
    </dsp:sp>
    <dsp:sp modelId="{D303C412-DBD9-4C4B-AE38-3D84C7268383}">
      <dsp:nvSpPr>
        <dsp:cNvPr id="0" name=""/>
        <dsp:cNvSpPr/>
      </dsp:nvSpPr>
      <dsp:spPr>
        <a:xfrm>
          <a:off x="0" y="1322"/>
          <a:ext cx="1496869" cy="1355650"/>
        </a:xfrm>
        <a:prstGeom prst="rect">
          <a:avLst/>
        </a:prstGeom>
        <a:solidFill>
          <a:schemeClr val="lt1">
            <a:hueOff val="0"/>
            <a:satOff val="0"/>
            <a:lumOff val="0"/>
            <a:alphaOff val="0"/>
          </a:schemeClr>
        </a:solidFill>
        <a:ln w="317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9209" tIns="133908" rIns="79209" bIns="133908" numCol="1" spcCol="1270" anchor="ctr" anchorCtr="0">
          <a:noAutofit/>
        </a:bodyPr>
        <a:lstStyle/>
        <a:p>
          <a:pPr marL="0" lvl="0" indent="0" algn="ctr" defTabSz="933450">
            <a:lnSpc>
              <a:spcPct val="90000"/>
            </a:lnSpc>
            <a:spcBef>
              <a:spcPct val="0"/>
            </a:spcBef>
            <a:spcAft>
              <a:spcPct val="35000"/>
            </a:spcAft>
            <a:buNone/>
          </a:pPr>
          <a:r>
            <a:rPr lang="en-US" sz="2100" kern="1200" dirty="0"/>
            <a:t>Select</a:t>
          </a:r>
        </a:p>
      </dsp:txBody>
      <dsp:txXfrm>
        <a:off x="0" y="1322"/>
        <a:ext cx="1496869" cy="1355650"/>
      </dsp:txXfrm>
    </dsp:sp>
    <dsp:sp modelId="{7A6CD3A6-51B6-3B46-B05F-5395AE3C9DF4}">
      <dsp:nvSpPr>
        <dsp:cNvPr id="0" name=""/>
        <dsp:cNvSpPr/>
      </dsp:nvSpPr>
      <dsp:spPr>
        <a:xfrm>
          <a:off x="1496869" y="1438312"/>
          <a:ext cx="5987479" cy="1355650"/>
        </a:xfrm>
        <a:prstGeom prst="rect">
          <a:avLst/>
        </a:prstGeom>
        <a:solidFill>
          <a:schemeClr val="accent1">
            <a:hueOff val="0"/>
            <a:satOff val="0"/>
            <a:lumOff val="0"/>
            <a:alphaOff val="0"/>
          </a:schemeClr>
        </a:solidFill>
        <a:ln w="317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16174" tIns="344335" rIns="116174" bIns="344335" numCol="1" spcCol="1270" anchor="ctr" anchorCtr="0">
          <a:noAutofit/>
        </a:bodyPr>
        <a:lstStyle/>
        <a:p>
          <a:pPr marL="0" lvl="0" indent="0" algn="l" defTabSz="755650">
            <a:lnSpc>
              <a:spcPct val="90000"/>
            </a:lnSpc>
            <a:spcBef>
              <a:spcPct val="0"/>
            </a:spcBef>
            <a:spcAft>
              <a:spcPct val="35000"/>
            </a:spcAft>
            <a:buNone/>
          </a:pPr>
          <a:r>
            <a:rPr lang="en-US" sz="1700" kern="1200" dirty="0" err="1"/>
            <a:t>Summarise</a:t>
          </a:r>
          <a:r>
            <a:rPr lang="en-US" sz="1700" kern="1200" dirty="0"/>
            <a:t> this article. Outline the aims, method and results of the study. </a:t>
          </a:r>
        </a:p>
      </dsp:txBody>
      <dsp:txXfrm>
        <a:off x="1496869" y="1438312"/>
        <a:ext cx="5987479" cy="1355650"/>
      </dsp:txXfrm>
    </dsp:sp>
    <dsp:sp modelId="{567F9733-5985-E24F-945C-86EAE0FD79AA}">
      <dsp:nvSpPr>
        <dsp:cNvPr id="0" name=""/>
        <dsp:cNvSpPr/>
      </dsp:nvSpPr>
      <dsp:spPr>
        <a:xfrm>
          <a:off x="0" y="1438312"/>
          <a:ext cx="1496869" cy="1355650"/>
        </a:xfrm>
        <a:prstGeom prst="rect">
          <a:avLst/>
        </a:prstGeom>
        <a:solidFill>
          <a:schemeClr val="lt1">
            <a:hueOff val="0"/>
            <a:satOff val="0"/>
            <a:lumOff val="0"/>
            <a:alphaOff val="0"/>
          </a:schemeClr>
        </a:solidFill>
        <a:ln w="317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9209" tIns="133908" rIns="79209" bIns="133908" numCol="1" spcCol="1270" anchor="ctr" anchorCtr="0">
          <a:noAutofit/>
        </a:bodyPr>
        <a:lstStyle/>
        <a:p>
          <a:pPr marL="0" lvl="0" indent="0" algn="ctr" defTabSz="933450">
            <a:lnSpc>
              <a:spcPct val="90000"/>
            </a:lnSpc>
            <a:spcBef>
              <a:spcPct val="0"/>
            </a:spcBef>
            <a:spcAft>
              <a:spcPct val="35000"/>
            </a:spcAft>
            <a:buNone/>
          </a:pPr>
          <a:r>
            <a:rPr lang="en-US" sz="2100" kern="1200"/>
            <a:t>Summarise</a:t>
          </a:r>
        </a:p>
      </dsp:txBody>
      <dsp:txXfrm>
        <a:off x="0" y="1438312"/>
        <a:ext cx="1496869" cy="1355650"/>
      </dsp:txXfrm>
    </dsp:sp>
    <dsp:sp modelId="{985D50FC-6B00-FE49-9E1C-6EC737473D27}">
      <dsp:nvSpPr>
        <dsp:cNvPr id="0" name=""/>
        <dsp:cNvSpPr/>
      </dsp:nvSpPr>
      <dsp:spPr>
        <a:xfrm>
          <a:off x="1496869" y="2875301"/>
          <a:ext cx="5987479" cy="1355650"/>
        </a:xfrm>
        <a:prstGeom prst="rect">
          <a:avLst/>
        </a:prstGeom>
        <a:solidFill>
          <a:schemeClr val="accent1">
            <a:hueOff val="0"/>
            <a:satOff val="0"/>
            <a:lumOff val="0"/>
            <a:alphaOff val="0"/>
          </a:schemeClr>
        </a:solidFill>
        <a:ln w="317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16174" tIns="344335" rIns="116174" bIns="344335" numCol="1" spcCol="1270" anchor="ctr" anchorCtr="0">
          <a:noAutofit/>
        </a:bodyPr>
        <a:lstStyle/>
        <a:p>
          <a:pPr marL="0" lvl="0" indent="0" algn="l" defTabSz="755650">
            <a:lnSpc>
              <a:spcPct val="90000"/>
            </a:lnSpc>
            <a:spcBef>
              <a:spcPct val="0"/>
            </a:spcBef>
            <a:spcAft>
              <a:spcPct val="35000"/>
            </a:spcAft>
            <a:buNone/>
          </a:pPr>
          <a:r>
            <a:rPr lang="en-US" sz="1700" kern="1200" dirty="0"/>
            <a:t>Be prepared to share this with the rest of the group. </a:t>
          </a:r>
        </a:p>
      </dsp:txBody>
      <dsp:txXfrm>
        <a:off x="1496869" y="2875301"/>
        <a:ext cx="5987479" cy="1355650"/>
      </dsp:txXfrm>
    </dsp:sp>
    <dsp:sp modelId="{FF7D13C7-4565-A143-B0A5-3E2355179C50}">
      <dsp:nvSpPr>
        <dsp:cNvPr id="0" name=""/>
        <dsp:cNvSpPr/>
      </dsp:nvSpPr>
      <dsp:spPr>
        <a:xfrm>
          <a:off x="0" y="2875301"/>
          <a:ext cx="1496869" cy="1355650"/>
        </a:xfrm>
        <a:prstGeom prst="rect">
          <a:avLst/>
        </a:prstGeom>
        <a:solidFill>
          <a:schemeClr val="lt1">
            <a:hueOff val="0"/>
            <a:satOff val="0"/>
            <a:lumOff val="0"/>
            <a:alphaOff val="0"/>
          </a:schemeClr>
        </a:solidFill>
        <a:ln w="317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9209" tIns="133908" rIns="79209" bIns="133908" numCol="1" spcCol="1270" anchor="ctr" anchorCtr="0">
          <a:noAutofit/>
        </a:bodyPr>
        <a:lstStyle/>
        <a:p>
          <a:pPr marL="0" lvl="0" indent="0" algn="ctr" defTabSz="933450">
            <a:lnSpc>
              <a:spcPct val="90000"/>
            </a:lnSpc>
            <a:spcBef>
              <a:spcPct val="0"/>
            </a:spcBef>
            <a:spcAft>
              <a:spcPct val="35000"/>
            </a:spcAft>
            <a:buNone/>
          </a:pPr>
          <a:r>
            <a:rPr lang="en-US" sz="2100" kern="1200" dirty="0"/>
            <a:t>Share</a:t>
          </a:r>
        </a:p>
      </dsp:txBody>
      <dsp:txXfrm>
        <a:off x="0" y="2875301"/>
        <a:ext cx="1496869" cy="135565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Overlay-TitleSlide.png"/>
          <p:cNvPicPr>
            <a:picLocks noChangeAspect="1"/>
          </p:cNvPicPr>
          <p:nvPr/>
        </p:nvPicPr>
        <p:blipFill>
          <a:blip r:embed="rId2"/>
          <a:stretch>
            <a:fillRect/>
          </a:stretch>
        </p:blipFill>
        <p:spPr>
          <a:xfrm>
            <a:off x="158367" y="187452"/>
            <a:ext cx="8827266" cy="6483096"/>
          </a:xfrm>
          <a:prstGeom prst="rect">
            <a:avLst/>
          </a:prstGeom>
        </p:spPr>
      </p:pic>
      <p:sp>
        <p:nvSpPr>
          <p:cNvPr id="6" name="Slide Number Placeholder 5"/>
          <p:cNvSpPr>
            <a:spLocks noGrp="1"/>
          </p:cNvSpPr>
          <p:nvPr>
            <p:ph type="sldNum" sz="quarter" idx="12"/>
          </p:nvPr>
        </p:nvSpPr>
        <p:spPr/>
        <p:txBody>
          <a:bodyPr/>
          <a:lstStyle/>
          <a:p>
            <a:fld id="{DCDB2BF8-94AC-D341-B47E-D2B8AF4629D8}" type="slidenum">
              <a:rPr lang="en-GB" smtClean="0"/>
              <a:t>‹#›</a:t>
            </a:fld>
            <a:endParaRPr lang="en-GB"/>
          </a:p>
        </p:txBody>
      </p:sp>
      <p:sp>
        <p:nvSpPr>
          <p:cNvPr id="2" name="Title 1"/>
          <p:cNvSpPr>
            <a:spLocks noGrp="1"/>
          </p:cNvSpPr>
          <p:nvPr>
            <p:ph type="ctrTitle"/>
          </p:nvPr>
        </p:nvSpPr>
        <p:spPr>
          <a:xfrm>
            <a:off x="1600200" y="2492375"/>
            <a:ext cx="6762749" cy="1470025"/>
          </a:xfrm>
        </p:spPr>
        <p:txBody>
          <a:bodyPr/>
          <a:lstStyle>
            <a:lvl1pPr algn="r">
              <a:defRPr sz="4400"/>
            </a:lvl1pPr>
          </a:lstStyle>
          <a:p>
            <a:r>
              <a:rPr lang="en-GB"/>
              <a:t>Click to edit Master title style</a:t>
            </a:r>
            <a:endParaRPr/>
          </a:p>
        </p:txBody>
      </p:sp>
      <p:sp>
        <p:nvSpPr>
          <p:cNvPr id="3" name="Subtitle 2"/>
          <p:cNvSpPr>
            <a:spLocks noGrp="1"/>
          </p:cNvSpPr>
          <p:nvPr>
            <p:ph type="subTitle" idx="1"/>
          </p:nvPr>
        </p:nvSpPr>
        <p:spPr>
          <a:xfrm>
            <a:off x="1600201" y="3966882"/>
            <a:ext cx="6762749" cy="1752600"/>
          </a:xfrm>
        </p:spPr>
        <p:txBody>
          <a:bodyPr>
            <a:normAutofit/>
          </a:bodyPr>
          <a:lstStyle>
            <a:lvl1pPr marL="0" indent="0" algn="r">
              <a:spcBef>
                <a:spcPts val="600"/>
              </a:spcBef>
              <a:buNone/>
              <a:defRPr sz="18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7DB336FF-F86D-494D-9A8B-CB6E3DAEF166}" type="datetimeFigureOut">
              <a:rPr lang="en-US" smtClean="0"/>
              <a:t>1/22/24</a:t>
            </a:fld>
            <a:endParaRPr lang="en-GB"/>
          </a:p>
        </p:txBody>
      </p:sp>
      <p:sp>
        <p:nvSpPr>
          <p:cNvPr id="5" name="Footer Placeholder 4"/>
          <p:cNvSpPr>
            <a:spLocks noGrp="1"/>
          </p:cNvSpPr>
          <p:nvPr>
            <p:ph type="ftr" sz="quarter" idx="11"/>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7DB336FF-F86D-494D-9A8B-CB6E3DAEF166}" type="datetimeFigureOut">
              <a:rPr lang="en-US" smtClean="0"/>
              <a:t>1/22/24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Overlay-SectionHeader.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779463" y="2591360"/>
            <a:ext cx="7583487" cy="1362075"/>
          </a:xfrm>
        </p:spPr>
        <p:txBody>
          <a:bodyPr anchor="b" anchorCtr="0">
            <a:noAutofit/>
          </a:bodyPr>
          <a:lstStyle>
            <a:lvl1pPr algn="l">
              <a:defRPr sz="4400" b="1" cap="none" baseline="0">
                <a:solidFill>
                  <a:schemeClr val="bg1"/>
                </a:solidFill>
              </a:defRPr>
            </a:lvl1pPr>
          </a:lstStyle>
          <a:p>
            <a:r>
              <a:rPr lang="en-GB"/>
              <a:t>Click to edit Master title style</a:t>
            </a:r>
            <a:endParaRPr/>
          </a:p>
        </p:txBody>
      </p:sp>
      <p:sp>
        <p:nvSpPr>
          <p:cNvPr id="3" name="Text Placeholder 2"/>
          <p:cNvSpPr>
            <a:spLocks noGrp="1"/>
          </p:cNvSpPr>
          <p:nvPr>
            <p:ph type="body" idx="1"/>
          </p:nvPr>
        </p:nvSpPr>
        <p:spPr>
          <a:xfrm>
            <a:off x="779463" y="3950354"/>
            <a:ext cx="7583487" cy="1500187"/>
          </a:xfrm>
        </p:spPr>
        <p:txBody>
          <a:bodyPr anchor="t" anchorCtr="0"/>
          <a:lstStyle>
            <a:lvl1pPr marL="0" indent="0" algn="l">
              <a:spcBef>
                <a:spcPts val="600"/>
              </a:spcBef>
              <a:buNone/>
              <a:defRPr sz="2000" cap="none" baseline="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B336FF-F86D-494D-9A8B-CB6E3DAEF166}" type="datetimeFigureOut">
              <a:rPr lang="en-US" smtClean="0"/>
              <a:t>1/22/24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779462"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688541"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7DB336FF-F86D-494D-9A8B-CB6E3DAEF166}" type="datetimeFigureOut">
              <a:rPr lang="en-US" smtClean="0"/>
              <a:t>1/22/24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4" name="Picture 13"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a:xfrm>
            <a:off x="779463" y="381000"/>
            <a:ext cx="7583487" cy="1044388"/>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779463" y="1438835"/>
            <a:ext cx="3657600" cy="789828"/>
          </a:xfrm>
        </p:spPr>
        <p:txBody>
          <a:bodyPr anchor="b">
            <a:noAutofit/>
          </a:bodyPr>
          <a:lstStyle>
            <a:lvl1pPr marL="0" indent="0" algn="ctr">
              <a:lnSpc>
                <a:spcPts val="3000"/>
              </a:lnSpc>
              <a:spcBef>
                <a:spcPts val="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779463" y="2362199"/>
            <a:ext cx="3657600" cy="3686175"/>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05350" y="1438835"/>
            <a:ext cx="3657600" cy="789828"/>
          </a:xfrm>
        </p:spPr>
        <p:txBody>
          <a:bodyPr anchor="b">
            <a:noAutofit/>
          </a:bodyPr>
          <a:lstStyle>
            <a:lvl1pPr marL="0" indent="0" algn="ctr">
              <a:lnSpc>
                <a:spcPts val="3000"/>
              </a:lnSpc>
              <a:spcBef>
                <a:spcPts val="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05350" y="2362199"/>
            <a:ext cx="3657600" cy="3686175"/>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7DB336FF-F86D-494D-9A8B-CB6E3DAEF166}" type="datetimeFigureOut">
              <a:rPr lang="en-US" smtClean="0"/>
              <a:t>1/22/24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DB2BF8-94AC-D341-B47E-D2B8AF4629D8}" type="slidenum">
              <a:rPr lang="en-GB" smtClean="0"/>
              <a:t>‹#›</a:t>
            </a:fld>
            <a:endParaRPr lang="en-GB"/>
          </a:p>
        </p:txBody>
      </p:sp>
      <p:cxnSp>
        <p:nvCxnSpPr>
          <p:cNvPr id="12" name="Straight Connector 11"/>
          <p:cNvCxnSpPr/>
          <p:nvPr/>
        </p:nvCxnSpPr>
        <p:spPr>
          <a:xfrm>
            <a:off x="874059" y="2286000"/>
            <a:ext cx="3563003"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815840" y="2286000"/>
            <a:ext cx="3566160"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874059" y="2286000"/>
            <a:ext cx="3563003"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4815840" y="2286000"/>
            <a:ext cx="3566160"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779462" y="1828801"/>
            <a:ext cx="7585076"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7DB336FF-F86D-494D-9A8B-CB6E3DAEF166}" type="datetimeFigureOut">
              <a:rPr lang="en-US" smtClean="0"/>
              <a:t>1/22/24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
        <p:nvSpPr>
          <p:cNvPr id="10" name="Content Placeholder 2"/>
          <p:cNvSpPr>
            <a:spLocks noGrp="1"/>
          </p:cNvSpPr>
          <p:nvPr>
            <p:ph sz="half" idx="13"/>
          </p:nvPr>
        </p:nvSpPr>
        <p:spPr>
          <a:xfrm>
            <a:off x="779462" y="3991816"/>
            <a:ext cx="7585076"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471095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7DB336FF-F86D-494D-9A8B-CB6E3DAEF166}" type="datetimeFigureOut">
              <a:rPr lang="en-US" smtClean="0"/>
              <a:t>1/22/24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
        <p:nvSpPr>
          <p:cNvPr id="10" name="Content Placeholder 2"/>
          <p:cNvSpPr>
            <a:spLocks noGrp="1"/>
          </p:cNvSpPr>
          <p:nvPr>
            <p:ph sz="half" idx="13"/>
          </p:nvPr>
        </p:nvSpPr>
        <p:spPr>
          <a:xfrm>
            <a:off x="471095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1" name="Content Placeholder 2"/>
          <p:cNvSpPr>
            <a:spLocks noGrp="1"/>
          </p:cNvSpPr>
          <p:nvPr>
            <p:ph sz="half" idx="14"/>
          </p:nvPr>
        </p:nvSpPr>
        <p:spPr>
          <a:xfrm>
            <a:off x="779462"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5" name="Date Placeholder 4"/>
          <p:cNvSpPr>
            <a:spLocks noGrp="1"/>
          </p:cNvSpPr>
          <p:nvPr>
            <p:ph type="dt" sz="half" idx="10"/>
          </p:nvPr>
        </p:nvSpPr>
        <p:spPr/>
        <p:txBody>
          <a:bodyPr/>
          <a:lstStyle/>
          <a:p>
            <a:fld id="{7DB336FF-F86D-494D-9A8B-CB6E3DAEF166}" type="datetimeFigureOut">
              <a:rPr lang="en-US" smtClean="0"/>
              <a:t>1/22/24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
        <p:nvSpPr>
          <p:cNvPr id="12" name="Content Placeholder 2"/>
          <p:cNvSpPr>
            <a:spLocks noGrp="1"/>
          </p:cNvSpPr>
          <p:nvPr>
            <p:ph sz="half" idx="14"/>
          </p:nvPr>
        </p:nvSpPr>
        <p:spPr>
          <a:xfrm>
            <a:off x="77946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3" name="Content Placeholder 2"/>
          <p:cNvSpPr>
            <a:spLocks noGrp="1"/>
          </p:cNvSpPr>
          <p:nvPr>
            <p:ph sz="half" idx="15"/>
          </p:nvPr>
        </p:nvSpPr>
        <p:spPr>
          <a:xfrm>
            <a:off x="77946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4" name="Content Placeholder 2"/>
          <p:cNvSpPr>
            <a:spLocks noGrp="1"/>
          </p:cNvSpPr>
          <p:nvPr>
            <p:ph sz="half" idx="1"/>
          </p:nvPr>
        </p:nvSpPr>
        <p:spPr>
          <a:xfrm>
            <a:off x="471095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5" name="Content Placeholder 2"/>
          <p:cNvSpPr>
            <a:spLocks noGrp="1"/>
          </p:cNvSpPr>
          <p:nvPr>
            <p:ph sz="half" idx="13"/>
          </p:nvPr>
        </p:nvSpPr>
        <p:spPr>
          <a:xfrm>
            <a:off x="471095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7DB336FF-F86D-494D-9A8B-CB6E3DAEF166}" type="datetimeFigureOut">
              <a:rPr lang="en-US" smtClean="0"/>
              <a:t>1/22/24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Date Placeholder 1"/>
          <p:cNvSpPr>
            <a:spLocks noGrp="1"/>
          </p:cNvSpPr>
          <p:nvPr>
            <p:ph type="dt" sz="half" idx="10"/>
          </p:nvPr>
        </p:nvSpPr>
        <p:spPr/>
        <p:txBody>
          <a:bodyPr/>
          <a:lstStyle/>
          <a:p>
            <a:fld id="{7DB336FF-F86D-494D-9A8B-CB6E3DAEF166}" type="datetimeFigureOut">
              <a:rPr lang="en-US" smtClean="0"/>
              <a:t>1/22/24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Overlay-ContentCaption.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779464" y="590550"/>
            <a:ext cx="365760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693023" y="739588"/>
            <a:ext cx="3657600" cy="5308787"/>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779464" y="1816100"/>
            <a:ext cx="3657600" cy="3822700"/>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DB336FF-F86D-494D-9A8B-CB6E3DAEF166}" type="datetimeFigureOut">
              <a:rPr lang="en-US" smtClean="0"/>
              <a:t>1/22/24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Overlay-PictureCaption.png"/>
          <p:cNvPicPr>
            <a:picLocks noChangeAspect="1"/>
          </p:cNvPicPr>
          <p:nvPr/>
        </p:nvPicPr>
        <p:blipFill>
          <a:blip r:embed="rId2"/>
          <a:stretch>
            <a:fillRect/>
          </a:stretch>
        </p:blipFill>
        <p:spPr>
          <a:xfrm>
            <a:off x="448977" y="187452"/>
            <a:ext cx="8536656" cy="6483096"/>
          </a:xfrm>
          <a:prstGeom prst="rect">
            <a:avLst/>
          </a:prstGeom>
        </p:spPr>
      </p:pic>
      <p:sp>
        <p:nvSpPr>
          <p:cNvPr id="2" name="Title 1"/>
          <p:cNvSpPr>
            <a:spLocks noGrp="1"/>
          </p:cNvSpPr>
          <p:nvPr>
            <p:ph type="title"/>
          </p:nvPr>
        </p:nvSpPr>
        <p:spPr>
          <a:xfrm>
            <a:off x="3886200" y="533400"/>
            <a:ext cx="4476750" cy="1252538"/>
          </a:xfrm>
        </p:spPr>
        <p:txBody>
          <a:bodyPr anchor="b"/>
          <a:lstStyle>
            <a:lvl1pPr algn="l">
              <a:defRPr sz="3600" b="0"/>
            </a:lvl1pPr>
          </a:lstStyle>
          <a:p>
            <a:r>
              <a:rPr lang="en-GB"/>
              <a:t>Click to edit Master title style</a:t>
            </a:r>
            <a:endParaRPr/>
          </a:p>
        </p:txBody>
      </p:sp>
      <p:sp>
        <p:nvSpPr>
          <p:cNvPr id="4" name="Text Placeholder 3"/>
          <p:cNvSpPr>
            <a:spLocks noGrp="1"/>
          </p:cNvSpPr>
          <p:nvPr>
            <p:ph type="body" sz="half" idx="2"/>
          </p:nvPr>
        </p:nvSpPr>
        <p:spPr>
          <a:xfrm>
            <a:off x="3886124" y="1828800"/>
            <a:ext cx="4474539" cy="3810000"/>
          </a:xfrm>
        </p:spPr>
        <p:txBody>
          <a:bodyPr>
            <a:normAutofit/>
          </a:bodyPr>
          <a:lstStyle>
            <a:lvl1pPr marL="0" indent="0">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6124" y="6288741"/>
            <a:ext cx="1887537" cy="365125"/>
          </a:xfrm>
        </p:spPr>
        <p:txBody>
          <a:bodyPr/>
          <a:lstStyle/>
          <a:p>
            <a:fld id="{7DB336FF-F86D-494D-9A8B-CB6E3DAEF166}" type="datetimeFigureOut">
              <a:rPr lang="en-US" smtClean="0"/>
              <a:t>1/22/24</a:t>
            </a:fld>
            <a:endParaRPr lang="en-GB"/>
          </a:p>
        </p:txBody>
      </p:sp>
      <p:sp>
        <p:nvSpPr>
          <p:cNvPr id="6" name="Footer Placeholder 5"/>
          <p:cNvSpPr>
            <a:spLocks noGrp="1"/>
          </p:cNvSpPr>
          <p:nvPr>
            <p:ph type="ftr" sz="quarter" idx="11"/>
          </p:nvPr>
        </p:nvSpPr>
        <p:spPr>
          <a:xfrm>
            <a:off x="5867399" y="6288741"/>
            <a:ext cx="2675965" cy="365125"/>
          </a:xfrm>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
        <p:nvSpPr>
          <p:cNvPr id="3" name="Picture Placeholder 2"/>
          <p:cNvSpPr>
            <a:spLocks noGrp="1"/>
          </p:cNvSpPr>
          <p:nvPr>
            <p:ph type="pic" idx="1"/>
          </p:nvPr>
        </p:nvSpPr>
        <p:spPr>
          <a:xfrm flipH="1">
            <a:off x="188253" y="179292"/>
            <a:ext cx="3281087" cy="6483096"/>
          </a:xfrm>
          <a:prstGeom prst="round1Rect">
            <a:avLst>
              <a:gd name="adj" fmla="val 17325"/>
            </a:avLst>
          </a:prstGeom>
          <a:blipFill dpi="0" rotWithShape="0">
            <a:blip r:embed="rId3"/>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Alt.">
    <p:spTree>
      <p:nvGrpSpPr>
        <p:cNvPr id="1" name=""/>
        <p:cNvGrpSpPr/>
        <p:nvPr/>
      </p:nvGrpSpPr>
      <p:grpSpPr>
        <a:xfrm>
          <a:off x="0" y="0"/>
          <a:ext cx="0" cy="0"/>
          <a:chOff x="0" y="0"/>
          <a:chExt cx="0" cy="0"/>
        </a:xfrm>
      </p:grpSpPr>
      <p:pic>
        <p:nvPicPr>
          <p:cNvPr id="10" name="Picture 9" descr="Overlay-PictureCaption-Extras.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4710953" y="533400"/>
            <a:ext cx="3657600" cy="1252538"/>
          </a:xfrm>
        </p:spPr>
        <p:txBody>
          <a:bodyPr anchor="b"/>
          <a:lstStyle>
            <a:lvl1pPr algn="l">
              <a:defRPr sz="3600" b="0"/>
            </a:lvl1pPr>
          </a:lstStyle>
          <a:p>
            <a:r>
              <a:rPr lang="en-GB"/>
              <a:t>Click to edit Master title style</a:t>
            </a:r>
            <a:endParaRPr/>
          </a:p>
        </p:txBody>
      </p:sp>
      <p:sp>
        <p:nvSpPr>
          <p:cNvPr id="3" name="Picture Placeholder 2"/>
          <p:cNvSpPr>
            <a:spLocks noGrp="1"/>
          </p:cNvSpPr>
          <p:nvPr>
            <p:ph type="pic" idx="1"/>
          </p:nvPr>
        </p:nvSpPr>
        <p:spPr>
          <a:xfrm flipH="1">
            <a:off x="596153" y="1600199"/>
            <a:ext cx="3657600" cy="3657601"/>
          </a:xfrm>
          <a:prstGeom prst="ellipse">
            <a:avLst/>
          </a:prstGeom>
          <a:blipFill dpi="0" rotWithShape="0">
            <a:blip r:embed="rId3" cstate="print"/>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
        <p:nvSpPr>
          <p:cNvPr id="4" name="Text Placeholder 3"/>
          <p:cNvSpPr>
            <a:spLocks noGrp="1"/>
          </p:cNvSpPr>
          <p:nvPr>
            <p:ph type="body" sz="half" idx="2"/>
          </p:nvPr>
        </p:nvSpPr>
        <p:spPr>
          <a:xfrm>
            <a:off x="4710412" y="1828800"/>
            <a:ext cx="3657600" cy="3810000"/>
          </a:xfrm>
        </p:spPr>
        <p:txBody>
          <a:bodyPr>
            <a:normAutofit/>
          </a:bodyPr>
          <a:lstStyle>
            <a:lvl1pPr marL="0" indent="0">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1000" y="6288741"/>
            <a:ext cx="1865125" cy="365125"/>
          </a:xfrm>
        </p:spPr>
        <p:txBody>
          <a:bodyPr/>
          <a:lstStyle/>
          <a:p>
            <a:fld id="{7DB336FF-F86D-494D-9A8B-CB6E3DAEF166}" type="datetimeFigureOut">
              <a:rPr lang="en-US" smtClean="0"/>
              <a:t>1/22/24</a:t>
            </a:fld>
            <a:endParaRPr lang="en-GB"/>
          </a:p>
        </p:txBody>
      </p:sp>
      <p:sp>
        <p:nvSpPr>
          <p:cNvPr id="6" name="Footer Placeholder 5"/>
          <p:cNvSpPr>
            <a:spLocks noGrp="1"/>
          </p:cNvSpPr>
          <p:nvPr>
            <p:ph type="ftr" sz="quarter" idx="11"/>
          </p:nvPr>
        </p:nvSpPr>
        <p:spPr>
          <a:xfrm>
            <a:off x="3325813" y="6288741"/>
            <a:ext cx="5217551" cy="365125"/>
          </a:xfrm>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above Caption">
    <p:spTree>
      <p:nvGrpSpPr>
        <p:cNvPr id="1" name=""/>
        <p:cNvGrpSpPr/>
        <p:nvPr/>
      </p:nvGrpSpPr>
      <p:grpSpPr>
        <a:xfrm>
          <a:off x="0" y="0"/>
          <a:ext cx="0" cy="0"/>
          <a:chOff x="0" y="0"/>
          <a:chExt cx="0" cy="0"/>
        </a:xfrm>
      </p:grpSpPr>
      <p:pic>
        <p:nvPicPr>
          <p:cNvPr id="10" name="Picture 9" descr="Overlay-PictureCaption-Extras.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808038" y="3778624"/>
            <a:ext cx="7560515" cy="1102658"/>
          </a:xfrm>
        </p:spPr>
        <p:txBody>
          <a:bodyPr anchor="b"/>
          <a:lstStyle>
            <a:lvl1pPr algn="l">
              <a:defRPr sz="3600" b="0"/>
            </a:lvl1pPr>
          </a:lstStyle>
          <a:p>
            <a:r>
              <a:rPr lang="en-GB"/>
              <a:t>Click to edit Master title style</a:t>
            </a:r>
            <a:endParaRPr/>
          </a:p>
        </p:txBody>
      </p:sp>
      <p:sp>
        <p:nvSpPr>
          <p:cNvPr id="3" name="Picture Placeholder 2"/>
          <p:cNvSpPr>
            <a:spLocks noGrp="1"/>
          </p:cNvSpPr>
          <p:nvPr>
            <p:ph type="pic" idx="1"/>
          </p:nvPr>
        </p:nvSpPr>
        <p:spPr>
          <a:xfrm flipH="1">
            <a:off x="871584" y="762000"/>
            <a:ext cx="7427726" cy="2989730"/>
          </a:xfrm>
          <a:prstGeom prst="roundRect">
            <a:avLst>
              <a:gd name="adj" fmla="val 7476"/>
            </a:avLst>
          </a:prstGeom>
          <a:blipFill dpi="0" rotWithShape="0">
            <a:blip r:embed="rId3"/>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
        <p:nvSpPr>
          <p:cNvPr id="4" name="Text Placeholder 3"/>
          <p:cNvSpPr>
            <a:spLocks noGrp="1"/>
          </p:cNvSpPr>
          <p:nvPr>
            <p:ph type="body" sz="half" idx="2"/>
          </p:nvPr>
        </p:nvSpPr>
        <p:spPr>
          <a:xfrm>
            <a:off x="808034" y="4827493"/>
            <a:ext cx="7559977" cy="1220881"/>
          </a:xfrm>
        </p:spPr>
        <p:txBody>
          <a:bodyPr>
            <a:normAutofit/>
          </a:bodyPr>
          <a:lstStyle>
            <a:lvl1pPr marL="0" indent="0">
              <a:spcBef>
                <a:spcPts val="3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1000" y="6288741"/>
            <a:ext cx="1865125" cy="365125"/>
          </a:xfrm>
        </p:spPr>
        <p:txBody>
          <a:bodyPr/>
          <a:lstStyle/>
          <a:p>
            <a:fld id="{7DB336FF-F86D-494D-9A8B-CB6E3DAEF166}" type="datetimeFigureOut">
              <a:rPr lang="en-US" smtClean="0"/>
              <a:t>1/22/24</a:t>
            </a:fld>
            <a:endParaRPr lang="en-GB"/>
          </a:p>
        </p:txBody>
      </p:sp>
      <p:sp>
        <p:nvSpPr>
          <p:cNvPr id="6" name="Footer Placeholder 5"/>
          <p:cNvSpPr>
            <a:spLocks noGrp="1"/>
          </p:cNvSpPr>
          <p:nvPr>
            <p:ph type="ftr" sz="quarter" idx="11"/>
          </p:nvPr>
        </p:nvSpPr>
        <p:spPr>
          <a:xfrm>
            <a:off x="3325813" y="6288741"/>
            <a:ext cx="5217551" cy="365125"/>
          </a:xfrm>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7DB336FF-F86D-494D-9A8B-CB6E3DAEF166}" type="datetimeFigureOut">
              <a:rPr lang="en-US" smtClean="0"/>
              <a:t>1/22/24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Vertical Title 1"/>
          <p:cNvSpPr>
            <a:spLocks noGrp="1"/>
          </p:cNvSpPr>
          <p:nvPr>
            <p:ph type="title" orient="vert"/>
          </p:nvPr>
        </p:nvSpPr>
        <p:spPr>
          <a:xfrm>
            <a:off x="7328646" y="779463"/>
            <a:ext cx="1358153" cy="5268912"/>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779462" y="779464"/>
            <a:ext cx="6170613" cy="5268911"/>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7DB336FF-F86D-494D-9A8B-CB6E3DAEF166}" type="datetimeFigureOut">
              <a:rPr lang="en-US" smtClean="0"/>
              <a:t>1/22/24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ound Diagonal Corner Rectangle 7"/>
          <p:cNvSpPr/>
          <p:nvPr/>
        </p:nvSpPr>
        <p:spPr>
          <a:xfrm>
            <a:off x="189707" y="189707"/>
            <a:ext cx="8764587" cy="6478587"/>
          </a:xfrm>
          <a:prstGeom prst="round2DiagRect">
            <a:avLst>
              <a:gd name="adj1" fmla="val 9416"/>
              <a:gd name="adj2" fmla="val 0"/>
            </a:avLst>
          </a:prstGeom>
          <a:gradFill>
            <a:gsLst>
              <a:gs pos="17000">
                <a:schemeClr val="bg2"/>
              </a:gs>
              <a:gs pos="100000">
                <a:schemeClr val="tx2"/>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779463" y="381000"/>
            <a:ext cx="7583487" cy="1044388"/>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779463" y="1828800"/>
            <a:ext cx="7583487" cy="420893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2"/>
          </p:nvPr>
        </p:nvSpPr>
        <p:spPr>
          <a:xfrm>
            <a:off x="381000" y="6288741"/>
            <a:ext cx="1887537" cy="365125"/>
          </a:xfrm>
          <a:prstGeom prst="rect">
            <a:avLst/>
          </a:prstGeom>
        </p:spPr>
        <p:txBody>
          <a:bodyPr vert="horz" lIns="91440" tIns="45720" rIns="91440" bIns="45720" rtlCol="0" anchor="ctr"/>
          <a:lstStyle>
            <a:lvl1pPr algn="l">
              <a:defRPr sz="1200">
                <a:solidFill>
                  <a:schemeClr val="bg2"/>
                </a:solidFill>
              </a:defRPr>
            </a:lvl1pPr>
          </a:lstStyle>
          <a:p>
            <a:fld id="{7DB336FF-F86D-494D-9A8B-CB6E3DAEF166}" type="datetimeFigureOut">
              <a:rPr lang="en-US" smtClean="0"/>
              <a:t>1/22/24</a:t>
            </a:fld>
            <a:endParaRPr lang="en-GB"/>
          </a:p>
        </p:txBody>
      </p:sp>
      <p:sp>
        <p:nvSpPr>
          <p:cNvPr id="5" name="Footer Placeholder 4"/>
          <p:cNvSpPr>
            <a:spLocks noGrp="1"/>
          </p:cNvSpPr>
          <p:nvPr>
            <p:ph type="ftr" sz="quarter" idx="3"/>
          </p:nvPr>
        </p:nvSpPr>
        <p:spPr>
          <a:xfrm>
            <a:off x="3304615" y="6288741"/>
            <a:ext cx="5238750" cy="365125"/>
          </a:xfrm>
          <a:prstGeom prst="rect">
            <a:avLst/>
          </a:prstGeom>
        </p:spPr>
        <p:txBody>
          <a:bodyPr vert="horz" lIns="91440" tIns="45720" rIns="91440" bIns="45720" rtlCol="0" anchor="ctr"/>
          <a:lstStyle>
            <a:lvl1pPr algn="r">
              <a:defRPr sz="1200">
                <a:solidFill>
                  <a:schemeClr val="bg2"/>
                </a:solidFill>
              </a:defRPr>
            </a:lvl1pPr>
          </a:lstStyle>
          <a:p>
            <a:endParaRPr lang="en-GB"/>
          </a:p>
        </p:txBody>
      </p:sp>
      <p:sp>
        <p:nvSpPr>
          <p:cNvPr id="6" name="Slide Number Placeholder 5"/>
          <p:cNvSpPr>
            <a:spLocks noGrp="1"/>
          </p:cNvSpPr>
          <p:nvPr>
            <p:ph type="sldNum" sz="quarter" idx="4"/>
          </p:nvPr>
        </p:nvSpPr>
        <p:spPr>
          <a:xfrm>
            <a:off x="8404411" y="219635"/>
            <a:ext cx="493059" cy="365125"/>
          </a:xfrm>
          <a:prstGeom prst="rect">
            <a:avLst/>
          </a:prstGeom>
        </p:spPr>
        <p:txBody>
          <a:bodyPr vert="horz" lIns="91440" tIns="45720" rIns="91440" bIns="45720" rtlCol="0" anchor="ctr"/>
          <a:lstStyle>
            <a:lvl1pPr algn="r">
              <a:defRPr sz="1200">
                <a:solidFill>
                  <a:schemeClr val="tx2"/>
                </a:solidFill>
              </a:defRPr>
            </a:lvl1pPr>
          </a:lstStyle>
          <a:p>
            <a:fld id="{DCDB2BF8-94AC-D341-B47E-D2B8AF4629D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Lst>
  <p:txStyles>
    <p:titleStyle>
      <a:lvl1pPr algn="l" defTabSz="914400" rtl="0" eaLnBrk="1" latinLnBrk="0" hangingPunct="1">
        <a:spcBef>
          <a:spcPct val="0"/>
        </a:spcBef>
        <a:buNone/>
        <a:defRPr sz="3800" kern="1200">
          <a:solidFill>
            <a:schemeClr val="bg1"/>
          </a:solidFill>
          <a:latin typeface="+mj-lt"/>
          <a:ea typeface="+mj-ea"/>
          <a:cs typeface="+mj-cs"/>
        </a:defRPr>
      </a:lvl1pPr>
    </p:titleStyle>
    <p:bodyStyle>
      <a:lvl1pPr marL="282575" indent="-282575" algn="l" defTabSz="914400" rtl="0" eaLnBrk="1" latinLnBrk="0" hangingPunct="1">
        <a:spcBef>
          <a:spcPts val="2000"/>
        </a:spcBef>
        <a:buFont typeface="Wingdings 2" pitchFamily="18" charset="2"/>
        <a:buChar char=""/>
        <a:defRPr sz="2200" kern="1200">
          <a:solidFill>
            <a:schemeClr val="bg1"/>
          </a:solidFill>
          <a:latin typeface="+mn-lt"/>
          <a:ea typeface="+mn-ea"/>
          <a:cs typeface="+mn-cs"/>
        </a:defRPr>
      </a:lvl1pPr>
      <a:lvl2pPr marL="577850" indent="-295275" algn="l" defTabSz="914400" rtl="0" eaLnBrk="1" latinLnBrk="0" hangingPunct="1">
        <a:spcBef>
          <a:spcPts val="600"/>
        </a:spcBef>
        <a:buFont typeface="Wingdings 2" pitchFamily="18" charset="2"/>
        <a:buChar char=""/>
        <a:defRPr sz="2000" kern="1200">
          <a:solidFill>
            <a:schemeClr val="bg1"/>
          </a:solidFill>
          <a:latin typeface="+mn-lt"/>
          <a:ea typeface="+mn-ea"/>
          <a:cs typeface="+mn-cs"/>
        </a:defRPr>
      </a:lvl2pPr>
      <a:lvl3pPr marL="860425"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3pPr>
      <a:lvl4pPr marL="1143000"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4pPr>
      <a:lvl5pPr marL="1425575"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5pPr>
      <a:lvl6pPr marL="1711325"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6pPr>
      <a:lvl7pPr marL="2000250"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7pPr>
      <a:lvl8pPr marL="2290763"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8pPr>
      <a:lvl9pPr marL="2571750" indent="-288925" algn="l" defTabSz="914400" rtl="0" eaLnBrk="1" latinLnBrk="0" hangingPunct="1">
        <a:spcBef>
          <a:spcPct val="20000"/>
        </a:spcBef>
        <a:buFont typeface="Wingdings 2" pitchFamily="18" charset="2"/>
        <a:buChar char=""/>
        <a:defRPr lang="en-US" sz="1800" kern="1200" dirty="0">
          <a:solidFill>
            <a:schemeClr val="bg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1.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11.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11.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421093"/>
            <a:ext cx="8362949" cy="1470025"/>
          </a:xfrm>
        </p:spPr>
        <p:txBody>
          <a:bodyPr/>
          <a:lstStyle/>
          <a:p>
            <a:r>
              <a:rPr lang="en-GB" dirty="0"/>
              <a:t>Music and Exercise</a:t>
            </a:r>
          </a:p>
        </p:txBody>
      </p:sp>
      <p:sp>
        <p:nvSpPr>
          <p:cNvPr id="3" name="Subtitle 2"/>
          <p:cNvSpPr>
            <a:spLocks noGrp="1"/>
          </p:cNvSpPr>
          <p:nvPr>
            <p:ph type="subTitle" idx="1"/>
          </p:nvPr>
        </p:nvSpPr>
        <p:spPr>
          <a:xfrm>
            <a:off x="1190625" y="3257019"/>
            <a:ext cx="6762749" cy="1752600"/>
          </a:xfrm>
        </p:spPr>
        <p:txBody>
          <a:bodyPr/>
          <a:lstStyle/>
          <a:p>
            <a:r>
              <a:rPr lang="en-GB" dirty="0"/>
              <a:t>Semester 2 Week 1 - BMSS5004</a:t>
            </a:r>
          </a:p>
          <a:p>
            <a:endParaRPr lang="en-GB" dirty="0"/>
          </a:p>
        </p:txBody>
      </p:sp>
    </p:spTree>
    <p:extLst>
      <p:ext uri="{BB962C8B-B14F-4D97-AF65-F5344CB8AC3E}">
        <p14:creationId xmlns:p14="http://schemas.microsoft.com/office/powerpoint/2010/main" val="38684534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dirty="0"/>
              <a:t>Music </a:t>
            </a:r>
            <a:r>
              <a:rPr lang="en-US" dirty="0"/>
              <a:t>–</a:t>
            </a:r>
            <a:r>
              <a:rPr lang="en-CA" dirty="0"/>
              <a:t> presence in daily life? </a:t>
            </a:r>
            <a:endParaRPr lang="en-GB" dirty="0"/>
          </a:p>
        </p:txBody>
      </p:sp>
      <p:sp>
        <p:nvSpPr>
          <p:cNvPr id="3" name="Content Placeholder 2"/>
          <p:cNvSpPr>
            <a:spLocks noGrp="1"/>
          </p:cNvSpPr>
          <p:nvPr>
            <p:ph idx="1"/>
          </p:nvPr>
        </p:nvSpPr>
        <p:spPr/>
        <p:txBody>
          <a:bodyPr>
            <a:normAutofit lnSpcReduction="10000"/>
          </a:bodyPr>
          <a:lstStyle/>
          <a:p>
            <a:r>
              <a:rPr lang="en-CA" dirty="0"/>
              <a:t>What is your relationship with music?</a:t>
            </a:r>
          </a:p>
          <a:p>
            <a:r>
              <a:rPr lang="en-CA" dirty="0"/>
              <a:t>The existence of music is more widespread in regular day-to-day activities - particularly in sport and exercise type environments (</a:t>
            </a:r>
            <a:r>
              <a:rPr lang="en-CA" dirty="0" err="1"/>
              <a:t>Karageorghis</a:t>
            </a:r>
            <a:r>
              <a:rPr lang="en-CA" dirty="0"/>
              <a:t> </a:t>
            </a:r>
            <a:r>
              <a:rPr lang="en-CA" i="1" dirty="0"/>
              <a:t>et al</a:t>
            </a:r>
            <a:r>
              <a:rPr lang="en-CA" dirty="0"/>
              <a:t>., 2009). </a:t>
            </a:r>
          </a:p>
          <a:p>
            <a:r>
              <a:rPr lang="en-CA" dirty="0"/>
              <a:t>“ Music is both ubiquitous and often goes unnoticed; yet it is in many facets of our lives.” </a:t>
            </a:r>
          </a:p>
          <a:p>
            <a:pPr lvl="1"/>
            <a:r>
              <a:rPr lang="en-CA" dirty="0"/>
              <a:t>(Barney, Gust and </a:t>
            </a:r>
            <a:r>
              <a:rPr lang="en-CA" dirty="0" err="1"/>
              <a:t>Liguori</a:t>
            </a:r>
            <a:r>
              <a:rPr lang="en-CA" dirty="0"/>
              <a:t>, 2012). </a:t>
            </a:r>
          </a:p>
          <a:p>
            <a:r>
              <a:rPr lang="en-CA" dirty="0"/>
              <a:t>The rhythmic cues of music provide a form of entertainment and energy </a:t>
            </a:r>
            <a:r>
              <a:rPr lang="en-US" dirty="0"/>
              <a:t>–</a:t>
            </a:r>
            <a:r>
              <a:rPr lang="en-CA" dirty="0"/>
              <a:t> channel attention and enthusiasm to perform tasks. </a:t>
            </a:r>
          </a:p>
        </p:txBody>
      </p:sp>
    </p:spTree>
    <p:extLst>
      <p:ext uri="{BB962C8B-B14F-4D97-AF65-F5344CB8AC3E}">
        <p14:creationId xmlns:p14="http://schemas.microsoft.com/office/powerpoint/2010/main" val="17325169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r>
              <a:rPr lang="en-GB" dirty="0"/>
              <a:t>Why study the effects of music?</a:t>
            </a:r>
          </a:p>
        </p:txBody>
      </p:sp>
      <p:graphicFrame>
        <p:nvGraphicFramePr>
          <p:cNvPr id="5" name="Content Placeholder 2">
            <a:extLst>
              <a:ext uri="{FF2B5EF4-FFF2-40B4-BE49-F238E27FC236}">
                <a16:creationId xmlns:a16="http://schemas.microsoft.com/office/drawing/2014/main" id="{035AEEBC-D927-7BDA-0FF7-F8784118E12D}"/>
              </a:ext>
            </a:extLst>
          </p:cNvPr>
          <p:cNvGraphicFramePr>
            <a:graphicFrameLocks noGrp="1"/>
          </p:cNvGraphicFramePr>
          <p:nvPr>
            <p:ph idx="1"/>
            <p:extLst>
              <p:ext uri="{D42A27DB-BD31-4B8C-83A1-F6EECF244321}">
                <p14:modId xmlns:p14="http://schemas.microsoft.com/office/powerpoint/2010/main" val="592459623"/>
              </p:ext>
            </p:extLst>
          </p:nvPr>
        </p:nvGraphicFramePr>
        <p:xfrm>
          <a:off x="779463" y="1828800"/>
          <a:ext cx="7583487" cy="4208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82242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2548" y="228600"/>
            <a:ext cx="7029031" cy="1162050"/>
          </a:xfrm>
        </p:spPr>
        <p:txBody>
          <a:bodyPr anchor="b">
            <a:normAutofit/>
          </a:bodyPr>
          <a:lstStyle/>
          <a:p>
            <a:pPr>
              <a:lnSpc>
                <a:spcPct val="90000"/>
              </a:lnSpc>
            </a:pPr>
            <a:r>
              <a:rPr lang="en-GB" dirty="0"/>
              <a:t>Enhanced performance…</a:t>
            </a:r>
          </a:p>
        </p:txBody>
      </p:sp>
      <p:sp>
        <p:nvSpPr>
          <p:cNvPr id="9" name="Text Placeholder 3">
            <a:extLst>
              <a:ext uri="{FF2B5EF4-FFF2-40B4-BE49-F238E27FC236}">
                <a16:creationId xmlns:a16="http://schemas.microsoft.com/office/drawing/2014/main" id="{914EA1E7-44B9-516A-B2C1-AB8AB00B0A99}"/>
              </a:ext>
            </a:extLst>
          </p:cNvPr>
          <p:cNvSpPr>
            <a:spLocks noGrp="1"/>
          </p:cNvSpPr>
          <p:nvPr>
            <p:ph type="body" sz="half" idx="2"/>
          </p:nvPr>
        </p:nvSpPr>
        <p:spPr>
          <a:xfrm>
            <a:off x="779464" y="1816100"/>
            <a:ext cx="3657600" cy="3822700"/>
          </a:xfrm>
        </p:spPr>
        <p:txBody>
          <a:bodyPr/>
          <a:lstStyle/>
          <a:p>
            <a:endParaRPr lang="en-US"/>
          </a:p>
        </p:txBody>
      </p:sp>
      <p:graphicFrame>
        <p:nvGraphicFramePr>
          <p:cNvPr id="5" name="Content Placeholder 2">
            <a:extLst>
              <a:ext uri="{FF2B5EF4-FFF2-40B4-BE49-F238E27FC236}">
                <a16:creationId xmlns:a16="http://schemas.microsoft.com/office/drawing/2014/main" id="{336BA9D8-BCC6-25DA-D5EB-778916554527}"/>
              </a:ext>
            </a:extLst>
          </p:cNvPr>
          <p:cNvGraphicFramePr>
            <a:graphicFrameLocks noGrp="1"/>
          </p:cNvGraphicFramePr>
          <p:nvPr>
            <p:ph idx="1"/>
            <p:extLst>
              <p:ext uri="{D42A27DB-BD31-4B8C-83A1-F6EECF244321}">
                <p14:modId xmlns:p14="http://schemas.microsoft.com/office/powerpoint/2010/main" val="2368924763"/>
              </p:ext>
            </p:extLst>
          </p:nvPr>
        </p:nvGraphicFramePr>
        <p:xfrm>
          <a:off x="779464" y="1576137"/>
          <a:ext cx="7571159" cy="44722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04726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2" y="784412"/>
            <a:ext cx="7583487" cy="1044388"/>
          </a:xfrm>
        </p:spPr>
        <p:txBody>
          <a:bodyPr/>
          <a:lstStyle/>
          <a:p>
            <a:r>
              <a:rPr lang="en-CA" dirty="0"/>
              <a:t>Synchronous and Asynchronous music </a:t>
            </a:r>
            <a:endParaRPr lang="en-GB" dirty="0"/>
          </a:p>
        </p:txBody>
      </p:sp>
      <p:sp>
        <p:nvSpPr>
          <p:cNvPr id="3" name="Content Placeholder 2"/>
          <p:cNvSpPr>
            <a:spLocks noGrp="1"/>
          </p:cNvSpPr>
          <p:nvPr>
            <p:ph idx="1"/>
          </p:nvPr>
        </p:nvSpPr>
        <p:spPr/>
        <p:txBody>
          <a:bodyPr>
            <a:normAutofit fontScale="70000" lnSpcReduction="20000"/>
          </a:bodyPr>
          <a:lstStyle/>
          <a:p>
            <a:r>
              <a:rPr lang="en-CA" dirty="0"/>
              <a:t>Two main categories of music: synchronous and asynchronous music. </a:t>
            </a:r>
          </a:p>
          <a:p>
            <a:pPr lvl="1"/>
            <a:r>
              <a:rPr lang="en-CA" dirty="0"/>
              <a:t>When the regulation of movement patterns is influenced by temporal and rhythmic cues of the music, it is categorised as synchronous music (</a:t>
            </a:r>
            <a:r>
              <a:rPr lang="en-CA" dirty="0" err="1"/>
              <a:t>Anshel</a:t>
            </a:r>
            <a:r>
              <a:rPr lang="en-CA" dirty="0"/>
              <a:t> and </a:t>
            </a:r>
            <a:r>
              <a:rPr lang="en-CA" dirty="0" err="1"/>
              <a:t>Marisi</a:t>
            </a:r>
            <a:r>
              <a:rPr lang="en-CA" dirty="0"/>
              <a:t>, 1978; Hayakawa </a:t>
            </a:r>
            <a:r>
              <a:rPr lang="en-CA" i="1" dirty="0"/>
              <a:t>et al.,</a:t>
            </a:r>
            <a:r>
              <a:rPr lang="en-CA" dirty="0"/>
              <a:t> 2000; </a:t>
            </a:r>
            <a:r>
              <a:rPr lang="en-CA" dirty="0" err="1"/>
              <a:t>Karageorghis</a:t>
            </a:r>
            <a:r>
              <a:rPr lang="en-CA" dirty="0"/>
              <a:t> </a:t>
            </a:r>
            <a:r>
              <a:rPr lang="en-CA" i="1" dirty="0"/>
              <a:t>et al</a:t>
            </a:r>
            <a:r>
              <a:rPr lang="en-CA" dirty="0"/>
              <a:t>., 2009). </a:t>
            </a:r>
          </a:p>
          <a:p>
            <a:r>
              <a:rPr lang="en-CA" dirty="0"/>
              <a:t>Music that incorporates rhythmic cue in relation to an individual’s movement is referred to as synchronous music, while asynchronous music refers to music that plays in the background while a task is performed. </a:t>
            </a:r>
          </a:p>
          <a:p>
            <a:pPr marL="0" indent="0">
              <a:buNone/>
            </a:pPr>
            <a:endParaRPr lang="en-CA" dirty="0"/>
          </a:p>
          <a:p>
            <a:r>
              <a:rPr lang="en-CA" dirty="0"/>
              <a:t>For recreationally active individuals, synchronous and asynchronous music can both be used for repetitive exercises. </a:t>
            </a:r>
          </a:p>
          <a:p>
            <a:pPr lvl="1"/>
            <a:r>
              <a:rPr lang="en-CA" dirty="0"/>
              <a:t>E.g. running and cycling (Terry and </a:t>
            </a:r>
            <a:r>
              <a:rPr lang="en-CA" dirty="0" err="1"/>
              <a:t>Karageorghis</a:t>
            </a:r>
            <a:r>
              <a:rPr lang="en-CA" dirty="0"/>
              <a:t>, 2011; Sanchez </a:t>
            </a:r>
            <a:r>
              <a:rPr lang="en-CA" i="1" dirty="0"/>
              <a:t>et al.,</a:t>
            </a:r>
            <a:r>
              <a:rPr lang="en-CA" dirty="0"/>
              <a:t> 2013). </a:t>
            </a:r>
          </a:p>
          <a:p>
            <a:r>
              <a:rPr lang="en-CA" dirty="0">
                <a:solidFill>
                  <a:schemeClr val="accent2">
                    <a:lumMod val="40000"/>
                    <a:lumOff val="60000"/>
                  </a:schemeClr>
                </a:solidFill>
              </a:rPr>
              <a:t>Synchronous</a:t>
            </a:r>
            <a:r>
              <a:rPr lang="en-CA" dirty="0"/>
              <a:t> - synchronisation between the body and the song during exercise.</a:t>
            </a:r>
          </a:p>
          <a:p>
            <a:r>
              <a:rPr lang="en-CA" dirty="0">
                <a:solidFill>
                  <a:srgbClr val="F1FBB1"/>
                </a:solidFill>
              </a:rPr>
              <a:t>Asynchronous </a:t>
            </a:r>
            <a:r>
              <a:rPr lang="en-CA" dirty="0"/>
              <a:t>- music played in the background while performing a task. </a:t>
            </a:r>
            <a:endParaRPr lang="en-GB" dirty="0"/>
          </a:p>
          <a:p>
            <a:endParaRPr lang="en-CA" dirty="0"/>
          </a:p>
          <a:p>
            <a:endParaRPr lang="en-GB" dirty="0"/>
          </a:p>
        </p:txBody>
      </p:sp>
    </p:spTree>
    <p:extLst>
      <p:ext uri="{BB962C8B-B14F-4D97-AF65-F5344CB8AC3E}">
        <p14:creationId xmlns:p14="http://schemas.microsoft.com/office/powerpoint/2010/main" val="21328701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r>
              <a:rPr lang="en-GB" dirty="0"/>
              <a:t>Your choice of music</a:t>
            </a:r>
          </a:p>
        </p:txBody>
      </p:sp>
      <p:graphicFrame>
        <p:nvGraphicFramePr>
          <p:cNvPr id="5" name="Content Placeholder 2">
            <a:extLst>
              <a:ext uri="{FF2B5EF4-FFF2-40B4-BE49-F238E27FC236}">
                <a16:creationId xmlns:a16="http://schemas.microsoft.com/office/drawing/2014/main" id="{A093C764-E0DF-6A7C-1425-293A9392E484}"/>
              </a:ext>
            </a:extLst>
          </p:cNvPr>
          <p:cNvGraphicFramePr>
            <a:graphicFrameLocks noGrp="1"/>
          </p:cNvGraphicFramePr>
          <p:nvPr>
            <p:ph idx="1"/>
            <p:extLst>
              <p:ext uri="{D42A27DB-BD31-4B8C-83A1-F6EECF244321}">
                <p14:modId xmlns:p14="http://schemas.microsoft.com/office/powerpoint/2010/main" val="740001220"/>
              </p:ext>
            </p:extLst>
          </p:nvPr>
        </p:nvGraphicFramePr>
        <p:xfrm>
          <a:off x="779463" y="1828800"/>
          <a:ext cx="7583487" cy="4208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8138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CA" b="1" dirty="0"/>
              <a:t>Synchronous and Asynchronous Music</a:t>
            </a:r>
            <a:endParaRPr lang="en-GB" dirty="0"/>
          </a:p>
        </p:txBody>
      </p:sp>
      <p:sp>
        <p:nvSpPr>
          <p:cNvPr id="3" name="Content Placeholder 2"/>
          <p:cNvSpPr>
            <a:spLocks noGrp="1"/>
          </p:cNvSpPr>
          <p:nvPr>
            <p:ph idx="1"/>
          </p:nvPr>
        </p:nvSpPr>
        <p:spPr/>
        <p:txBody>
          <a:bodyPr>
            <a:normAutofit fontScale="85000" lnSpcReduction="10000"/>
          </a:bodyPr>
          <a:lstStyle/>
          <a:p>
            <a:r>
              <a:rPr lang="en-CA" dirty="0"/>
              <a:t>The tempo and rhythm of music usually aids with the rhythmic movement of an athlete. </a:t>
            </a:r>
          </a:p>
          <a:p>
            <a:pPr lvl="1"/>
            <a:r>
              <a:rPr lang="en-CA" dirty="0">
                <a:solidFill>
                  <a:srgbClr val="F1FBB1"/>
                </a:solidFill>
              </a:rPr>
              <a:t>E.g. runner synchronising each running step to the beat of the music</a:t>
            </a:r>
            <a:r>
              <a:rPr lang="en-CA" dirty="0"/>
              <a:t>. </a:t>
            </a:r>
          </a:p>
          <a:p>
            <a:r>
              <a:rPr lang="en-CA" dirty="0" err="1"/>
              <a:t>Karageorghis</a:t>
            </a:r>
            <a:r>
              <a:rPr lang="en-CA" dirty="0"/>
              <a:t> </a:t>
            </a:r>
            <a:r>
              <a:rPr lang="en-CA" i="1" dirty="0"/>
              <a:t>et al</a:t>
            </a:r>
            <a:r>
              <a:rPr lang="en-CA" dirty="0"/>
              <a:t>. (2009) suggests that most people have a tendency to respond to the rhythmical qualities of music</a:t>
            </a:r>
          </a:p>
          <a:p>
            <a:r>
              <a:rPr lang="en-CA" dirty="0"/>
              <a:t>Causes the body to be in sync with speed or tempo of the music during an athlete’s performance pattern. </a:t>
            </a:r>
          </a:p>
          <a:p>
            <a:r>
              <a:rPr lang="en-CA" dirty="0"/>
              <a:t>Limited research conducted as to whether or not music can be used to enhance a recreational athlete’s performance (</a:t>
            </a:r>
            <a:r>
              <a:rPr lang="en-CA" dirty="0" err="1"/>
              <a:t>Karageorghis</a:t>
            </a:r>
            <a:r>
              <a:rPr lang="en-CA" dirty="0"/>
              <a:t> </a:t>
            </a:r>
            <a:r>
              <a:rPr lang="en-CA" i="1" dirty="0"/>
              <a:t>et al., </a:t>
            </a:r>
            <a:r>
              <a:rPr lang="en-CA" dirty="0"/>
              <a:t>2009). </a:t>
            </a:r>
          </a:p>
          <a:p>
            <a:pPr lvl="1"/>
            <a:r>
              <a:rPr lang="en-CA" dirty="0"/>
              <a:t>Further research will needed in relation to the affects of synchronous music and elite athletes - insufficient research in this area. </a:t>
            </a:r>
            <a:endParaRPr lang="en-GB" dirty="0"/>
          </a:p>
          <a:p>
            <a:endParaRPr lang="en-GB" dirty="0"/>
          </a:p>
        </p:txBody>
      </p:sp>
    </p:spTree>
    <p:extLst>
      <p:ext uri="{BB962C8B-B14F-4D97-AF65-F5344CB8AC3E}">
        <p14:creationId xmlns:p14="http://schemas.microsoft.com/office/powerpoint/2010/main" val="36121734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3053" y="229602"/>
            <a:ext cx="6547768" cy="1162050"/>
          </a:xfrm>
        </p:spPr>
        <p:txBody>
          <a:bodyPr anchor="b">
            <a:normAutofit/>
          </a:bodyPr>
          <a:lstStyle/>
          <a:p>
            <a:pPr>
              <a:lnSpc>
                <a:spcPct val="90000"/>
              </a:lnSpc>
            </a:pPr>
            <a:r>
              <a:rPr lang="en-CA" dirty="0"/>
              <a:t>Asynchronous music</a:t>
            </a:r>
            <a:endParaRPr lang="en-GB" dirty="0"/>
          </a:p>
        </p:txBody>
      </p:sp>
      <p:sp>
        <p:nvSpPr>
          <p:cNvPr id="9" name="Text Placeholder 3">
            <a:extLst>
              <a:ext uri="{FF2B5EF4-FFF2-40B4-BE49-F238E27FC236}">
                <a16:creationId xmlns:a16="http://schemas.microsoft.com/office/drawing/2014/main" id="{31CB635C-07EF-202F-E649-596F744AE626}"/>
              </a:ext>
            </a:extLst>
          </p:cNvPr>
          <p:cNvSpPr>
            <a:spLocks noGrp="1"/>
          </p:cNvSpPr>
          <p:nvPr>
            <p:ph type="body" sz="half" idx="2"/>
          </p:nvPr>
        </p:nvSpPr>
        <p:spPr>
          <a:xfrm>
            <a:off x="779464" y="1816100"/>
            <a:ext cx="3657600" cy="3822700"/>
          </a:xfrm>
        </p:spPr>
        <p:txBody>
          <a:bodyPr/>
          <a:lstStyle/>
          <a:p>
            <a:endParaRPr lang="en-US"/>
          </a:p>
        </p:txBody>
      </p:sp>
      <p:graphicFrame>
        <p:nvGraphicFramePr>
          <p:cNvPr id="5" name="Content Placeholder 2">
            <a:extLst>
              <a:ext uri="{FF2B5EF4-FFF2-40B4-BE49-F238E27FC236}">
                <a16:creationId xmlns:a16="http://schemas.microsoft.com/office/drawing/2014/main" id="{F0B9FF68-6F93-4082-2666-655199206618}"/>
              </a:ext>
            </a:extLst>
          </p:cNvPr>
          <p:cNvGraphicFramePr>
            <a:graphicFrameLocks noGrp="1"/>
          </p:cNvGraphicFramePr>
          <p:nvPr>
            <p:ph idx="1"/>
            <p:extLst>
              <p:ext uri="{D42A27DB-BD31-4B8C-83A1-F6EECF244321}">
                <p14:modId xmlns:p14="http://schemas.microsoft.com/office/powerpoint/2010/main" val="1416362811"/>
              </p:ext>
            </p:extLst>
          </p:nvPr>
        </p:nvGraphicFramePr>
        <p:xfrm>
          <a:off x="1127189" y="1884279"/>
          <a:ext cx="7159497" cy="43880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07291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r>
              <a:rPr lang="en-GB" dirty="0"/>
              <a:t>Benefits of Music</a:t>
            </a:r>
          </a:p>
        </p:txBody>
      </p:sp>
      <p:graphicFrame>
        <p:nvGraphicFramePr>
          <p:cNvPr id="5" name="Content Placeholder 2">
            <a:extLst>
              <a:ext uri="{FF2B5EF4-FFF2-40B4-BE49-F238E27FC236}">
                <a16:creationId xmlns:a16="http://schemas.microsoft.com/office/drawing/2014/main" id="{C3FF52B4-2D2E-C7F6-6D8A-E6128C64C209}"/>
              </a:ext>
            </a:extLst>
          </p:cNvPr>
          <p:cNvGraphicFramePr>
            <a:graphicFrameLocks noGrp="1"/>
          </p:cNvGraphicFramePr>
          <p:nvPr>
            <p:ph idx="1"/>
            <p:extLst>
              <p:ext uri="{D42A27DB-BD31-4B8C-83A1-F6EECF244321}">
                <p14:modId xmlns:p14="http://schemas.microsoft.com/office/powerpoint/2010/main" val="509257300"/>
              </p:ext>
            </p:extLst>
          </p:nvPr>
        </p:nvGraphicFramePr>
        <p:xfrm>
          <a:off x="779463" y="1167063"/>
          <a:ext cx="7583487" cy="4870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28215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a:t>
            </a:r>
            <a:r>
              <a:rPr lang="en-US" dirty="0"/>
              <a:t>…</a:t>
            </a:r>
            <a:endParaRPr lang="en-GB" dirty="0"/>
          </a:p>
        </p:txBody>
      </p:sp>
      <p:sp>
        <p:nvSpPr>
          <p:cNvPr id="3" name="Content Placeholder 2"/>
          <p:cNvSpPr>
            <a:spLocks noGrp="1"/>
          </p:cNvSpPr>
          <p:nvPr>
            <p:ph idx="1"/>
          </p:nvPr>
        </p:nvSpPr>
        <p:spPr/>
        <p:txBody>
          <a:bodyPr>
            <a:normAutofit/>
          </a:bodyPr>
          <a:lstStyle/>
          <a:p>
            <a:r>
              <a:rPr lang="en-CA" dirty="0"/>
              <a:t>Improves mood (Hayakawa </a:t>
            </a:r>
            <a:r>
              <a:rPr lang="en-CA" i="1" dirty="0"/>
              <a:t>et al</a:t>
            </a:r>
            <a:r>
              <a:rPr lang="en-CA" dirty="0"/>
              <a:t>., 2000).</a:t>
            </a:r>
          </a:p>
          <a:p>
            <a:r>
              <a:rPr lang="en-CA" dirty="0"/>
              <a:t>Decreases the ratings of perceived exertion (</a:t>
            </a:r>
            <a:r>
              <a:rPr lang="en-CA" dirty="0" err="1"/>
              <a:t>Nethery</a:t>
            </a:r>
            <a:r>
              <a:rPr lang="en-CA" dirty="0"/>
              <a:t>, 2002; </a:t>
            </a:r>
            <a:r>
              <a:rPr lang="en-CA" dirty="0" err="1"/>
              <a:t>Potteiger</a:t>
            </a:r>
            <a:r>
              <a:rPr lang="en-CA" dirty="0"/>
              <a:t> </a:t>
            </a:r>
            <a:r>
              <a:rPr lang="en-CA" i="1" dirty="0"/>
              <a:t>et al</a:t>
            </a:r>
            <a:r>
              <a:rPr lang="en-CA" dirty="0"/>
              <a:t>., 2000; Priest and </a:t>
            </a:r>
            <a:r>
              <a:rPr lang="en-CA" dirty="0" err="1"/>
              <a:t>Karageorghis</a:t>
            </a:r>
            <a:r>
              <a:rPr lang="en-CA" dirty="0"/>
              <a:t>, 2008). </a:t>
            </a:r>
          </a:p>
          <a:p>
            <a:r>
              <a:rPr lang="en-CA" dirty="0"/>
              <a:t>Terry and </a:t>
            </a:r>
            <a:r>
              <a:rPr lang="en-CA" dirty="0" err="1"/>
              <a:t>Karageorghis</a:t>
            </a:r>
            <a:r>
              <a:rPr lang="en-CA" dirty="0"/>
              <a:t> (2006) suggest that in relation to sport and exercise, music has the potential ability to encourage movements associated with rhythm, lift feelings, stimulate memories while generating emotion and enhance work productivity. </a:t>
            </a:r>
            <a:endParaRPr lang="en-GB" dirty="0"/>
          </a:p>
          <a:p>
            <a:endParaRPr lang="en-GB" dirty="0"/>
          </a:p>
        </p:txBody>
      </p:sp>
    </p:spTree>
    <p:extLst>
      <p:ext uri="{BB962C8B-B14F-4D97-AF65-F5344CB8AC3E}">
        <p14:creationId xmlns:p14="http://schemas.microsoft.com/office/powerpoint/2010/main" val="15246389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824346"/>
            <a:ext cx="7583487" cy="1044388"/>
          </a:xfrm>
        </p:spPr>
        <p:txBody>
          <a:bodyPr/>
          <a:lstStyle/>
          <a:p>
            <a:r>
              <a:rPr lang="en-CA" b="1" dirty="0"/>
              <a:t>Physical and Emotional Benefits of Music</a:t>
            </a:r>
            <a:endParaRPr lang="en-GB" dirty="0"/>
          </a:p>
        </p:txBody>
      </p:sp>
      <p:sp>
        <p:nvSpPr>
          <p:cNvPr id="3" name="Content Placeholder 2"/>
          <p:cNvSpPr>
            <a:spLocks noGrp="1"/>
          </p:cNvSpPr>
          <p:nvPr>
            <p:ph idx="1"/>
          </p:nvPr>
        </p:nvSpPr>
        <p:spPr>
          <a:xfrm>
            <a:off x="779463" y="2262909"/>
            <a:ext cx="7583487" cy="4208930"/>
          </a:xfrm>
        </p:spPr>
        <p:txBody>
          <a:bodyPr>
            <a:normAutofit/>
          </a:bodyPr>
          <a:lstStyle/>
          <a:p>
            <a:r>
              <a:rPr lang="en-CA" dirty="0"/>
              <a:t>Bharani, </a:t>
            </a:r>
            <a:r>
              <a:rPr lang="en-CA" dirty="0" err="1"/>
              <a:t>Sahu</a:t>
            </a:r>
            <a:r>
              <a:rPr lang="en-CA" dirty="0"/>
              <a:t> and Matthew (2004) found that music could evoke different emotions for individuals. </a:t>
            </a:r>
          </a:p>
          <a:p>
            <a:pPr lvl="1"/>
            <a:r>
              <a:rPr lang="en-CA" dirty="0"/>
              <a:t>An upbeat song might invoke happy thoughts and may cause a change in their mood compared to an individual not listening to music during PA. </a:t>
            </a:r>
          </a:p>
          <a:p>
            <a:pPr lvl="1"/>
            <a:r>
              <a:rPr lang="en-CA" dirty="0"/>
              <a:t>During exercise, music can serve as a distraction from any uncomfortable or unpleasant feelings an individual may encounter. </a:t>
            </a:r>
            <a:endParaRPr lang="en-GB" dirty="0"/>
          </a:p>
        </p:txBody>
      </p:sp>
    </p:spTree>
    <p:extLst>
      <p:ext uri="{BB962C8B-B14F-4D97-AF65-F5344CB8AC3E}">
        <p14:creationId xmlns:p14="http://schemas.microsoft.com/office/powerpoint/2010/main" val="2954206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r>
              <a:rPr lang="en-GB" dirty="0"/>
              <a:t>Mood state – positive affect</a:t>
            </a:r>
          </a:p>
        </p:txBody>
      </p:sp>
      <p:graphicFrame>
        <p:nvGraphicFramePr>
          <p:cNvPr id="5" name="Content Placeholder 2">
            <a:extLst>
              <a:ext uri="{FF2B5EF4-FFF2-40B4-BE49-F238E27FC236}">
                <a16:creationId xmlns:a16="http://schemas.microsoft.com/office/drawing/2014/main" id="{3CB7AC4A-215E-3438-3F43-98AE82DD8C43}"/>
              </a:ext>
            </a:extLst>
          </p:cNvPr>
          <p:cNvGraphicFramePr>
            <a:graphicFrameLocks noGrp="1"/>
          </p:cNvGraphicFramePr>
          <p:nvPr>
            <p:ph idx="1"/>
            <p:extLst>
              <p:ext uri="{D42A27DB-BD31-4B8C-83A1-F6EECF244321}">
                <p14:modId xmlns:p14="http://schemas.microsoft.com/office/powerpoint/2010/main" val="2106434901"/>
              </p:ext>
            </p:extLst>
          </p:nvPr>
        </p:nvGraphicFramePr>
        <p:xfrm>
          <a:off x="779463" y="1828800"/>
          <a:ext cx="7583487" cy="4208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50852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b="1" u="sng" dirty="0"/>
              <a:t>Mood Effects</a:t>
            </a:r>
            <a:endParaRPr lang="en-GB" dirty="0"/>
          </a:p>
        </p:txBody>
      </p:sp>
      <p:sp>
        <p:nvSpPr>
          <p:cNvPr id="3" name="Content Placeholder 2"/>
          <p:cNvSpPr>
            <a:spLocks noGrp="1"/>
          </p:cNvSpPr>
          <p:nvPr>
            <p:ph idx="1"/>
          </p:nvPr>
        </p:nvSpPr>
        <p:spPr/>
        <p:txBody>
          <a:bodyPr>
            <a:normAutofit fontScale="70000" lnSpcReduction="20000"/>
          </a:bodyPr>
          <a:lstStyle/>
          <a:p>
            <a:r>
              <a:rPr lang="en-CA" dirty="0"/>
              <a:t>Music has the potential to influence a person’s mood, especially when considering the lyrical content. </a:t>
            </a:r>
          </a:p>
          <a:p>
            <a:r>
              <a:rPr lang="en-CA" dirty="0"/>
              <a:t>Studies have shown that it can produce various mood state changes (Bishop </a:t>
            </a:r>
            <a:r>
              <a:rPr lang="en-CA" i="1" dirty="0"/>
              <a:t>et al</a:t>
            </a:r>
            <a:r>
              <a:rPr lang="en-CA" dirty="0"/>
              <a:t>., 2007; Crust, 2008; </a:t>
            </a:r>
            <a:r>
              <a:rPr lang="en-CA" dirty="0" err="1"/>
              <a:t>Laukka</a:t>
            </a:r>
            <a:r>
              <a:rPr lang="en-CA" dirty="0"/>
              <a:t> and Quick, 2011; Sanchez </a:t>
            </a:r>
            <a:r>
              <a:rPr lang="en-CA" i="1" dirty="0"/>
              <a:t>et al</a:t>
            </a:r>
            <a:r>
              <a:rPr lang="en-CA" dirty="0"/>
              <a:t>., 2013; Terry and </a:t>
            </a:r>
            <a:r>
              <a:rPr lang="en-CA" dirty="0" err="1"/>
              <a:t>Karageorghis</a:t>
            </a:r>
            <a:r>
              <a:rPr lang="en-CA" dirty="0"/>
              <a:t>, 2011). </a:t>
            </a:r>
          </a:p>
          <a:p>
            <a:r>
              <a:rPr lang="en-CA" dirty="0"/>
              <a:t>Lyrics seem to have a greater influence on mood change than music without lyrics (Sanchez </a:t>
            </a:r>
            <a:r>
              <a:rPr lang="en-CA" i="1" dirty="0"/>
              <a:t>et al</a:t>
            </a:r>
            <a:r>
              <a:rPr lang="en-CA" dirty="0"/>
              <a:t>., 2013; Stratton and </a:t>
            </a:r>
            <a:r>
              <a:rPr lang="en-CA" dirty="0" err="1"/>
              <a:t>Zalanowski</a:t>
            </a:r>
            <a:r>
              <a:rPr lang="en-CA" dirty="0"/>
              <a:t>, 1994). </a:t>
            </a:r>
          </a:p>
          <a:p>
            <a:r>
              <a:rPr lang="en-CA" dirty="0"/>
              <a:t>Research conducted by Sanchez </a:t>
            </a:r>
            <a:r>
              <a:rPr lang="en-CA" i="1" dirty="0"/>
              <a:t>et al.</a:t>
            </a:r>
            <a:r>
              <a:rPr lang="en-CA" dirty="0"/>
              <a:t> (2013) found ‘emotional contagion’ is linked to music when exercising. </a:t>
            </a:r>
          </a:p>
          <a:p>
            <a:pPr lvl="1"/>
            <a:r>
              <a:rPr lang="en-CA" dirty="0"/>
              <a:t>This phenomenon refers to feelings and emotions that an individual develops or “catches” in response to listening to music. </a:t>
            </a:r>
          </a:p>
          <a:p>
            <a:pPr lvl="1"/>
            <a:r>
              <a:rPr lang="en-CA" dirty="0"/>
              <a:t>Support for this phenomenon has been specified in neuroscience when shown that individuals who listen to music pieces can recognise projected expressions such as sadness or happiness </a:t>
            </a:r>
          </a:p>
          <a:p>
            <a:pPr lvl="1"/>
            <a:r>
              <a:rPr lang="en-CA" dirty="0"/>
              <a:t>Negative feelings that can emerge as a result of this includes boredom, depression, anger, fatigue, tension and confusion (</a:t>
            </a:r>
            <a:r>
              <a:rPr lang="en-CA" dirty="0" err="1"/>
              <a:t>Karageorghis</a:t>
            </a:r>
            <a:r>
              <a:rPr lang="en-CA" dirty="0"/>
              <a:t> </a:t>
            </a:r>
            <a:r>
              <a:rPr lang="en-CA" i="1" dirty="0"/>
              <a:t>et al</a:t>
            </a:r>
            <a:r>
              <a:rPr lang="en-CA" dirty="0"/>
              <a:t>., 2009). </a:t>
            </a:r>
          </a:p>
          <a:p>
            <a:pPr marL="0" indent="0">
              <a:buNone/>
            </a:pPr>
            <a:endParaRPr lang="en-GB" dirty="0"/>
          </a:p>
          <a:p>
            <a:endParaRPr lang="en-GB" dirty="0"/>
          </a:p>
        </p:txBody>
      </p:sp>
    </p:spTree>
    <p:extLst>
      <p:ext uri="{BB962C8B-B14F-4D97-AF65-F5344CB8AC3E}">
        <p14:creationId xmlns:p14="http://schemas.microsoft.com/office/powerpoint/2010/main" val="32125065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pPr>
              <a:lnSpc>
                <a:spcPct val="90000"/>
              </a:lnSpc>
            </a:pPr>
            <a:r>
              <a:rPr lang="en-GB" sz="3200"/>
              <a:t>Summary of main benefits </a:t>
            </a:r>
            <a:br>
              <a:rPr lang="en-GB" sz="3200"/>
            </a:br>
            <a:r>
              <a:rPr lang="en-GB" sz="3200"/>
              <a:t>(</a:t>
            </a:r>
            <a:r>
              <a:rPr lang="en-CA" sz="3200"/>
              <a:t>Terry and </a:t>
            </a:r>
            <a:r>
              <a:rPr lang="en-CA" sz="3200" err="1"/>
              <a:t>Karageorghis</a:t>
            </a:r>
            <a:r>
              <a:rPr lang="en-CA" sz="3200"/>
              <a:t>, 2006) </a:t>
            </a:r>
            <a:endParaRPr lang="en-GB" sz="3200"/>
          </a:p>
        </p:txBody>
      </p:sp>
      <p:graphicFrame>
        <p:nvGraphicFramePr>
          <p:cNvPr id="5" name="Content Placeholder 2">
            <a:extLst>
              <a:ext uri="{FF2B5EF4-FFF2-40B4-BE49-F238E27FC236}">
                <a16:creationId xmlns:a16="http://schemas.microsoft.com/office/drawing/2014/main" id="{DAAF2311-E13E-5FFE-3DEC-401F9EA04500}"/>
              </a:ext>
            </a:extLst>
          </p:cNvPr>
          <p:cNvGraphicFramePr>
            <a:graphicFrameLocks noGrp="1"/>
          </p:cNvGraphicFramePr>
          <p:nvPr>
            <p:ph idx="1"/>
            <p:extLst>
              <p:ext uri="{D42A27DB-BD31-4B8C-83A1-F6EECF244321}">
                <p14:modId xmlns:p14="http://schemas.microsoft.com/office/powerpoint/2010/main" val="433612112"/>
              </p:ext>
            </p:extLst>
          </p:nvPr>
        </p:nvGraphicFramePr>
        <p:xfrm>
          <a:off x="779463" y="1828800"/>
          <a:ext cx="7583487" cy="4208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36313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r>
              <a:rPr lang="en-GB" dirty="0"/>
              <a:t>Continued</a:t>
            </a:r>
            <a:r>
              <a:rPr lang="en-US" dirty="0"/>
              <a:t>…</a:t>
            </a:r>
            <a:endParaRPr lang="en-GB" dirty="0"/>
          </a:p>
        </p:txBody>
      </p:sp>
      <p:graphicFrame>
        <p:nvGraphicFramePr>
          <p:cNvPr id="5" name="Content Placeholder 2">
            <a:extLst>
              <a:ext uri="{FF2B5EF4-FFF2-40B4-BE49-F238E27FC236}">
                <a16:creationId xmlns:a16="http://schemas.microsoft.com/office/drawing/2014/main" id="{8A221EA3-7575-DF3D-1178-51507C096F29}"/>
              </a:ext>
            </a:extLst>
          </p:cNvPr>
          <p:cNvGraphicFramePr>
            <a:graphicFrameLocks noGrp="1"/>
          </p:cNvGraphicFramePr>
          <p:nvPr>
            <p:ph idx="1"/>
            <p:extLst>
              <p:ext uri="{D42A27DB-BD31-4B8C-83A1-F6EECF244321}">
                <p14:modId xmlns:p14="http://schemas.microsoft.com/office/powerpoint/2010/main" val="2628191546"/>
              </p:ext>
            </p:extLst>
          </p:nvPr>
        </p:nvGraphicFramePr>
        <p:xfrm>
          <a:off x="779463" y="1828800"/>
          <a:ext cx="7583487" cy="4208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8994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r>
              <a:rPr lang="en-CA" b="1" u="sng" dirty="0"/>
              <a:t>Music as a Distraction</a:t>
            </a:r>
            <a:endParaRPr lang="en-GB" dirty="0"/>
          </a:p>
        </p:txBody>
      </p:sp>
      <p:graphicFrame>
        <p:nvGraphicFramePr>
          <p:cNvPr id="6" name="Content Placeholder 2">
            <a:extLst>
              <a:ext uri="{FF2B5EF4-FFF2-40B4-BE49-F238E27FC236}">
                <a16:creationId xmlns:a16="http://schemas.microsoft.com/office/drawing/2014/main" id="{01FDDBD4-7550-D15B-E7A1-71622632AE52}"/>
              </a:ext>
            </a:extLst>
          </p:cNvPr>
          <p:cNvGraphicFramePr>
            <a:graphicFrameLocks noGrp="1"/>
          </p:cNvGraphicFramePr>
          <p:nvPr>
            <p:ph idx="1"/>
            <p:extLst>
              <p:ext uri="{D42A27DB-BD31-4B8C-83A1-F6EECF244321}">
                <p14:modId xmlns:p14="http://schemas.microsoft.com/office/powerpoint/2010/main" val="1823509410"/>
              </p:ext>
            </p:extLst>
          </p:nvPr>
        </p:nvGraphicFramePr>
        <p:xfrm>
          <a:off x="779463" y="1828800"/>
          <a:ext cx="7583487" cy="4208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55665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F59BA-34C8-5360-2B57-6BD2F47B532C}"/>
              </a:ext>
            </a:extLst>
          </p:cNvPr>
          <p:cNvSpPr>
            <a:spLocks noGrp="1"/>
          </p:cNvSpPr>
          <p:nvPr>
            <p:ph type="title"/>
          </p:nvPr>
        </p:nvSpPr>
        <p:spPr/>
        <p:txBody>
          <a:bodyPr/>
          <a:lstStyle/>
          <a:p>
            <a:r>
              <a:rPr lang="en-CA" dirty="0"/>
              <a:t>Qualitative research: Priest and </a:t>
            </a:r>
            <a:r>
              <a:rPr lang="en-CA" dirty="0" err="1"/>
              <a:t>Karageorghis</a:t>
            </a:r>
            <a:r>
              <a:rPr lang="en-CA" dirty="0"/>
              <a:t> (2008)</a:t>
            </a:r>
            <a:endParaRPr lang="en-US" dirty="0"/>
          </a:p>
        </p:txBody>
      </p:sp>
      <p:sp>
        <p:nvSpPr>
          <p:cNvPr id="3" name="Content Placeholder 2">
            <a:extLst>
              <a:ext uri="{FF2B5EF4-FFF2-40B4-BE49-F238E27FC236}">
                <a16:creationId xmlns:a16="http://schemas.microsoft.com/office/drawing/2014/main" id="{F2293325-F375-7AD5-9507-D1FE145508D5}"/>
              </a:ext>
            </a:extLst>
          </p:cNvPr>
          <p:cNvSpPr>
            <a:spLocks noGrp="1"/>
          </p:cNvSpPr>
          <p:nvPr>
            <p:ph idx="1"/>
          </p:nvPr>
        </p:nvSpPr>
        <p:spPr/>
        <p:txBody>
          <a:bodyPr/>
          <a:lstStyle/>
          <a:p>
            <a:pPr lvl="1"/>
            <a:r>
              <a:rPr lang="en-CA" dirty="0"/>
              <a:t>Participants were interviewed about their past experiences concerning the effects of music accompanying exercise. </a:t>
            </a:r>
          </a:p>
          <a:p>
            <a:pPr lvl="1"/>
            <a:endParaRPr lang="en-CA" dirty="0"/>
          </a:p>
          <a:p>
            <a:pPr lvl="1"/>
            <a:r>
              <a:rPr lang="en-CA" dirty="0"/>
              <a:t>If the music is motivating, it usually distracts the attention away from fatigue. </a:t>
            </a:r>
          </a:p>
          <a:p>
            <a:pPr lvl="1"/>
            <a:endParaRPr lang="en-CA" dirty="0"/>
          </a:p>
          <a:p>
            <a:pPr lvl="1"/>
            <a:r>
              <a:rPr lang="en-CA" dirty="0"/>
              <a:t>Participants were able to ‘numb’ their body and move on to another level while exercising.</a:t>
            </a:r>
            <a:endParaRPr lang="en-GB" dirty="0"/>
          </a:p>
          <a:p>
            <a:endParaRPr lang="en-US" dirty="0"/>
          </a:p>
        </p:txBody>
      </p:sp>
    </p:spTree>
    <p:extLst>
      <p:ext uri="{BB962C8B-B14F-4D97-AF65-F5344CB8AC3E}">
        <p14:creationId xmlns:p14="http://schemas.microsoft.com/office/powerpoint/2010/main" val="4691968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r>
              <a:rPr lang="en-GB" dirty="0"/>
              <a:t>Benefits of Music</a:t>
            </a:r>
          </a:p>
        </p:txBody>
      </p:sp>
      <p:graphicFrame>
        <p:nvGraphicFramePr>
          <p:cNvPr id="5" name="Content Placeholder 2">
            <a:extLst>
              <a:ext uri="{FF2B5EF4-FFF2-40B4-BE49-F238E27FC236}">
                <a16:creationId xmlns:a16="http://schemas.microsoft.com/office/drawing/2014/main" id="{6D135A36-2428-1727-04F3-7387DC539B53}"/>
              </a:ext>
            </a:extLst>
          </p:cNvPr>
          <p:cNvGraphicFramePr>
            <a:graphicFrameLocks noGrp="1"/>
          </p:cNvGraphicFramePr>
          <p:nvPr>
            <p:ph idx="1"/>
            <p:extLst>
              <p:ext uri="{D42A27DB-BD31-4B8C-83A1-F6EECF244321}">
                <p14:modId xmlns:p14="http://schemas.microsoft.com/office/powerpoint/2010/main" val="3271824886"/>
              </p:ext>
            </p:extLst>
          </p:nvPr>
        </p:nvGraphicFramePr>
        <p:xfrm>
          <a:off x="779463" y="1828800"/>
          <a:ext cx="7583487" cy="4208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63311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222738"/>
            <a:ext cx="7583487" cy="1044388"/>
          </a:xfrm>
        </p:spPr>
        <p:txBody>
          <a:bodyPr/>
          <a:lstStyle/>
          <a:p>
            <a:r>
              <a:rPr lang="en-GB" dirty="0"/>
              <a:t>Associations</a:t>
            </a:r>
          </a:p>
        </p:txBody>
      </p:sp>
      <p:sp>
        <p:nvSpPr>
          <p:cNvPr id="3" name="Content Placeholder 2"/>
          <p:cNvSpPr>
            <a:spLocks noGrp="1"/>
          </p:cNvSpPr>
          <p:nvPr>
            <p:ph idx="1"/>
          </p:nvPr>
        </p:nvSpPr>
        <p:spPr>
          <a:xfrm>
            <a:off x="779463" y="1538654"/>
            <a:ext cx="7583487" cy="4499076"/>
          </a:xfrm>
        </p:spPr>
        <p:txBody>
          <a:bodyPr>
            <a:normAutofit fontScale="70000" lnSpcReduction="20000"/>
          </a:bodyPr>
          <a:lstStyle/>
          <a:p>
            <a:r>
              <a:rPr lang="en-CA" dirty="0"/>
              <a:t>Associations are another factor that could be triggered when listening to music when exercising. </a:t>
            </a:r>
          </a:p>
          <a:p>
            <a:pPr lvl="1"/>
            <a:r>
              <a:rPr lang="en-CA" dirty="0"/>
              <a:t>It was reported that ‘associations’ contributed to the motivational qualities of an individual </a:t>
            </a:r>
          </a:p>
          <a:p>
            <a:r>
              <a:rPr lang="en-CA" dirty="0"/>
              <a:t>A certain piece of music may trigger a particular memory or life event in an individual’s life (Priest and </a:t>
            </a:r>
            <a:r>
              <a:rPr lang="en-CA" dirty="0" err="1"/>
              <a:t>Karageorghis</a:t>
            </a:r>
            <a:r>
              <a:rPr lang="en-CA" dirty="0"/>
              <a:t>, 2008). </a:t>
            </a:r>
          </a:p>
          <a:p>
            <a:r>
              <a:rPr lang="en-CA" dirty="0"/>
              <a:t>Participants were able to associate a piece of music to a life event or memory. </a:t>
            </a:r>
          </a:p>
          <a:p>
            <a:pPr lvl="1"/>
            <a:r>
              <a:rPr lang="en-US" dirty="0"/>
              <a:t>E</a:t>
            </a:r>
            <a:r>
              <a:rPr lang="en-CA" dirty="0"/>
              <a:t>.g. if a song came on that reminded them of a positive experience, their mood would change positively and that they were felt inspired once again. </a:t>
            </a:r>
          </a:p>
          <a:p>
            <a:pPr lvl="1"/>
            <a:r>
              <a:rPr lang="en-CA" dirty="0"/>
              <a:t>Another association was imagery</a:t>
            </a:r>
            <a:r>
              <a:rPr lang="en-CA" i="1" dirty="0"/>
              <a:t>. A</a:t>
            </a:r>
            <a:r>
              <a:rPr lang="en-CA" dirty="0"/>
              <a:t> male participant used the example of the film ‘Rocky’. In this example, the participant was able to imagine “Rocky’s” physical training and how he overcame obstacles in relation to the song while he was exercising, therefore further inspired him and changed the way he approached his training. </a:t>
            </a:r>
          </a:p>
          <a:p>
            <a:r>
              <a:rPr lang="en-CA" dirty="0"/>
              <a:t>Alternatively, lyrics in specific music can lead to a particular association for individuals who exercise while listening to music. </a:t>
            </a:r>
          </a:p>
          <a:p>
            <a:endParaRPr lang="en-GB" dirty="0"/>
          </a:p>
        </p:txBody>
      </p:sp>
    </p:spTree>
    <p:extLst>
      <p:ext uri="{BB962C8B-B14F-4D97-AF65-F5344CB8AC3E}">
        <p14:creationId xmlns:p14="http://schemas.microsoft.com/office/powerpoint/2010/main" val="40589169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lstStyle/>
          <a:p>
            <a:r>
              <a:rPr lang="en-GB" dirty="0"/>
              <a:t>Think about associations that you have with certain songs / types of music…</a:t>
            </a:r>
          </a:p>
        </p:txBody>
      </p:sp>
    </p:spTree>
    <p:extLst>
      <p:ext uri="{BB962C8B-B14F-4D97-AF65-F5344CB8AC3E}">
        <p14:creationId xmlns:p14="http://schemas.microsoft.com/office/powerpoint/2010/main" val="8613102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r>
              <a:rPr lang="en-CA" dirty="0"/>
              <a:t>Motivation</a:t>
            </a:r>
            <a:endParaRPr lang="en-GB" dirty="0"/>
          </a:p>
        </p:txBody>
      </p:sp>
      <p:graphicFrame>
        <p:nvGraphicFramePr>
          <p:cNvPr id="5" name="Content Placeholder 2">
            <a:extLst>
              <a:ext uri="{FF2B5EF4-FFF2-40B4-BE49-F238E27FC236}">
                <a16:creationId xmlns:a16="http://schemas.microsoft.com/office/drawing/2014/main" id="{D7A47FA3-D510-FA8F-123D-81B44D05E8DE}"/>
              </a:ext>
            </a:extLst>
          </p:cNvPr>
          <p:cNvGraphicFramePr>
            <a:graphicFrameLocks noGrp="1"/>
          </p:cNvGraphicFramePr>
          <p:nvPr>
            <p:ph idx="1"/>
            <p:extLst>
              <p:ext uri="{D42A27DB-BD31-4B8C-83A1-F6EECF244321}">
                <p14:modId xmlns:p14="http://schemas.microsoft.com/office/powerpoint/2010/main" val="4171613018"/>
              </p:ext>
            </p:extLst>
          </p:nvPr>
        </p:nvGraphicFramePr>
        <p:xfrm>
          <a:off x="779463" y="1828800"/>
          <a:ext cx="7583487" cy="4208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3563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a:bodyPr>
          <a:lstStyle/>
          <a:p>
            <a:r>
              <a:rPr lang="en-CA" dirty="0"/>
              <a:t>Music can also have an affect on different individuals depending on the time of day. E.g. music preference in the early morning may be gentle music, whereas strong high tempo music in the evening. </a:t>
            </a:r>
          </a:p>
          <a:p>
            <a:pPr lvl="1"/>
            <a:r>
              <a:rPr lang="en-CA" dirty="0"/>
              <a:t>Motivational music can be a powerful tool that can change the way someone views himself or herself. </a:t>
            </a:r>
          </a:p>
          <a:p>
            <a:pPr lvl="1"/>
            <a:r>
              <a:rPr lang="en-CA" dirty="0"/>
              <a:t>Individuals may feel good about themselves, instilling motivation to continue working and complete the demands of a given workload (Priest and </a:t>
            </a:r>
            <a:r>
              <a:rPr lang="en-CA" dirty="0" err="1"/>
              <a:t>Karageorghis</a:t>
            </a:r>
            <a:r>
              <a:rPr lang="en-CA" dirty="0"/>
              <a:t>, 2008). </a:t>
            </a:r>
          </a:p>
          <a:p>
            <a:r>
              <a:rPr lang="en-CA" dirty="0"/>
              <a:t>Maintaining motivation for exercise is dependent on personal discoveries and the amount of pleasure or displeasure a participant receives (</a:t>
            </a:r>
            <a:r>
              <a:rPr lang="en-CA" dirty="0" err="1"/>
              <a:t>Brownley</a:t>
            </a:r>
            <a:r>
              <a:rPr lang="en-CA" dirty="0"/>
              <a:t>, McMurray and Hackney, 1995).</a:t>
            </a:r>
            <a:endParaRPr lang="en-GB" dirty="0"/>
          </a:p>
          <a:p>
            <a:endParaRPr lang="en-GB" dirty="0"/>
          </a:p>
        </p:txBody>
      </p:sp>
    </p:spTree>
    <p:extLst>
      <p:ext uri="{BB962C8B-B14F-4D97-AF65-F5344CB8AC3E}">
        <p14:creationId xmlns:p14="http://schemas.microsoft.com/office/powerpoint/2010/main" val="37208431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RPE</a:t>
            </a:r>
          </a:p>
        </p:txBody>
      </p:sp>
      <p:sp>
        <p:nvSpPr>
          <p:cNvPr id="3" name="Content Placeholder 2"/>
          <p:cNvSpPr>
            <a:spLocks noGrp="1"/>
          </p:cNvSpPr>
          <p:nvPr>
            <p:ph idx="1"/>
          </p:nvPr>
        </p:nvSpPr>
        <p:spPr/>
        <p:txBody>
          <a:bodyPr>
            <a:normAutofit fontScale="85000" lnSpcReduction="20000"/>
          </a:bodyPr>
          <a:lstStyle/>
          <a:p>
            <a:r>
              <a:rPr lang="en-CA" dirty="0"/>
              <a:t>Previous research supports this notion and indicates asynchronous music led to three specific psychophysical responses. </a:t>
            </a:r>
          </a:p>
          <a:p>
            <a:pPr lvl="1"/>
            <a:r>
              <a:rPr lang="en-CA" dirty="0">
                <a:solidFill>
                  <a:srgbClr val="F1FBB1"/>
                </a:solidFill>
              </a:rPr>
              <a:t>These responses reflected a development of better quality in an individual’s mood state;</a:t>
            </a:r>
          </a:p>
          <a:p>
            <a:pPr lvl="1"/>
            <a:r>
              <a:rPr lang="en-CA" dirty="0">
                <a:solidFill>
                  <a:srgbClr val="F1FBB1"/>
                </a:solidFill>
              </a:rPr>
              <a:t>A decrease in ratings of perceived exertion; </a:t>
            </a:r>
          </a:p>
          <a:p>
            <a:pPr lvl="1"/>
            <a:r>
              <a:rPr lang="en-CA" dirty="0">
                <a:solidFill>
                  <a:srgbClr val="F1FBB1"/>
                </a:solidFill>
              </a:rPr>
              <a:t>Control of the arousal state (</a:t>
            </a:r>
            <a:r>
              <a:rPr lang="en-CA" dirty="0" err="1">
                <a:solidFill>
                  <a:srgbClr val="F1FBB1"/>
                </a:solidFill>
              </a:rPr>
              <a:t>Karageorghis</a:t>
            </a:r>
            <a:r>
              <a:rPr lang="en-CA" dirty="0">
                <a:solidFill>
                  <a:srgbClr val="F1FBB1"/>
                </a:solidFill>
              </a:rPr>
              <a:t> and Terry, 1997; </a:t>
            </a:r>
            <a:r>
              <a:rPr lang="en-CA" dirty="0" err="1">
                <a:solidFill>
                  <a:srgbClr val="F1FBB1"/>
                </a:solidFill>
              </a:rPr>
              <a:t>Karageorghis</a:t>
            </a:r>
            <a:r>
              <a:rPr lang="en-CA" dirty="0">
                <a:solidFill>
                  <a:srgbClr val="F1FBB1"/>
                </a:solidFill>
              </a:rPr>
              <a:t> </a:t>
            </a:r>
            <a:r>
              <a:rPr lang="en-CA" i="1" dirty="0">
                <a:solidFill>
                  <a:srgbClr val="F1FBB1"/>
                </a:solidFill>
              </a:rPr>
              <a:t>et al</a:t>
            </a:r>
            <a:r>
              <a:rPr lang="en-CA" dirty="0">
                <a:solidFill>
                  <a:srgbClr val="F1FBB1"/>
                </a:solidFill>
              </a:rPr>
              <a:t>., 1999; Priest and </a:t>
            </a:r>
            <a:r>
              <a:rPr lang="en-CA" dirty="0" err="1">
                <a:solidFill>
                  <a:srgbClr val="F1FBB1"/>
                </a:solidFill>
              </a:rPr>
              <a:t>Karageorghis</a:t>
            </a:r>
            <a:r>
              <a:rPr lang="en-CA" dirty="0">
                <a:solidFill>
                  <a:srgbClr val="F1FBB1"/>
                </a:solidFill>
              </a:rPr>
              <a:t>, 2008). </a:t>
            </a:r>
          </a:p>
          <a:p>
            <a:r>
              <a:rPr lang="en-CA" dirty="0"/>
              <a:t>Previous studies have stated that utilising music as a distraction plays a role in the reduction of RPE in recreational exercisers during physical activity (</a:t>
            </a:r>
            <a:r>
              <a:rPr lang="en-CA" dirty="0" err="1"/>
              <a:t>Brownley</a:t>
            </a:r>
            <a:r>
              <a:rPr lang="en-CA" dirty="0"/>
              <a:t>, McMurray and Hackney, 1995). </a:t>
            </a:r>
          </a:p>
          <a:p>
            <a:r>
              <a:rPr lang="en-CA" dirty="0"/>
              <a:t>Found that neither fast or slow tempo music drastically influenced RPE for athletes running on a treadmill. </a:t>
            </a:r>
          </a:p>
          <a:p>
            <a:pPr lvl="1"/>
            <a:r>
              <a:rPr lang="en-CA" dirty="0"/>
              <a:t>The influence of music on RPE was not generally relevant to every type of exercise activity (</a:t>
            </a:r>
            <a:r>
              <a:rPr lang="en-CA" dirty="0" err="1"/>
              <a:t>Brownley</a:t>
            </a:r>
            <a:r>
              <a:rPr lang="en-CA" dirty="0"/>
              <a:t>, McMurray and Hackney, 1995). </a:t>
            </a:r>
            <a:endParaRPr lang="en-GB" dirty="0"/>
          </a:p>
          <a:p>
            <a:endParaRPr lang="en-GB" dirty="0"/>
          </a:p>
        </p:txBody>
      </p:sp>
    </p:spTree>
    <p:extLst>
      <p:ext uri="{BB962C8B-B14F-4D97-AF65-F5344CB8AC3E}">
        <p14:creationId xmlns:p14="http://schemas.microsoft.com/office/powerpoint/2010/main" val="13522378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4" y="590550"/>
            <a:ext cx="3657600" cy="1162050"/>
          </a:xfrm>
        </p:spPr>
        <p:txBody>
          <a:bodyPr anchor="b">
            <a:normAutofit/>
          </a:bodyPr>
          <a:lstStyle/>
          <a:p>
            <a:r>
              <a:rPr lang="en-GB" sz="3300"/>
              <a:t>Task: use of music when exercising</a:t>
            </a:r>
          </a:p>
        </p:txBody>
      </p:sp>
      <p:sp>
        <p:nvSpPr>
          <p:cNvPr id="9" name="Text Placeholder 3">
            <a:extLst>
              <a:ext uri="{FF2B5EF4-FFF2-40B4-BE49-F238E27FC236}">
                <a16:creationId xmlns:a16="http://schemas.microsoft.com/office/drawing/2014/main" id="{37670FCE-0E8A-4455-BD7B-208E4EF1177D}"/>
              </a:ext>
            </a:extLst>
          </p:cNvPr>
          <p:cNvSpPr>
            <a:spLocks noGrp="1"/>
          </p:cNvSpPr>
          <p:nvPr>
            <p:ph type="body" sz="half" idx="2"/>
          </p:nvPr>
        </p:nvSpPr>
        <p:spPr>
          <a:xfrm>
            <a:off x="779464" y="1816100"/>
            <a:ext cx="3657600" cy="3822700"/>
          </a:xfrm>
        </p:spPr>
        <p:txBody>
          <a:bodyPr/>
          <a:lstStyle/>
          <a:p>
            <a:endParaRPr lang="en-US"/>
          </a:p>
        </p:txBody>
      </p:sp>
      <p:graphicFrame>
        <p:nvGraphicFramePr>
          <p:cNvPr id="6" name="Content Placeholder 2">
            <a:extLst>
              <a:ext uri="{FF2B5EF4-FFF2-40B4-BE49-F238E27FC236}">
                <a16:creationId xmlns:a16="http://schemas.microsoft.com/office/drawing/2014/main" id="{0B624623-1FDB-BA15-6BA8-78382EE38D1D}"/>
              </a:ext>
            </a:extLst>
          </p:cNvPr>
          <p:cNvGraphicFramePr>
            <a:graphicFrameLocks noGrp="1"/>
          </p:cNvGraphicFramePr>
          <p:nvPr>
            <p:ph idx="1"/>
            <p:extLst>
              <p:ext uri="{D42A27DB-BD31-4B8C-83A1-F6EECF244321}">
                <p14:modId xmlns:p14="http://schemas.microsoft.com/office/powerpoint/2010/main" val="3901235659"/>
              </p:ext>
            </p:extLst>
          </p:nvPr>
        </p:nvGraphicFramePr>
        <p:xfrm>
          <a:off x="4693023" y="739588"/>
          <a:ext cx="3657600" cy="53087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4081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r>
              <a:rPr lang="en-GB"/>
              <a:t>Task: </a:t>
            </a:r>
          </a:p>
        </p:txBody>
      </p:sp>
      <p:graphicFrame>
        <p:nvGraphicFramePr>
          <p:cNvPr id="5" name="Content Placeholder 2">
            <a:extLst>
              <a:ext uri="{FF2B5EF4-FFF2-40B4-BE49-F238E27FC236}">
                <a16:creationId xmlns:a16="http://schemas.microsoft.com/office/drawing/2014/main" id="{0D741B22-C408-4F3F-145A-8385319FDB4A}"/>
              </a:ext>
            </a:extLst>
          </p:cNvPr>
          <p:cNvGraphicFramePr>
            <a:graphicFrameLocks noGrp="1"/>
          </p:cNvGraphicFramePr>
          <p:nvPr>
            <p:ph idx="1"/>
            <p:extLst>
              <p:ext uri="{D42A27DB-BD31-4B8C-83A1-F6EECF244321}">
                <p14:modId xmlns:p14="http://schemas.microsoft.com/office/powerpoint/2010/main" val="3463591440"/>
              </p:ext>
            </p:extLst>
          </p:nvPr>
        </p:nvGraphicFramePr>
        <p:xfrm>
          <a:off x="779463" y="1828800"/>
          <a:ext cx="7583487" cy="4208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17642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40245218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779463" y="203200"/>
            <a:ext cx="7708756" cy="6654800"/>
          </a:xfrm>
          <a:prstGeom prst="rect">
            <a:avLst/>
          </a:prstGeom>
        </p:spPr>
      </p:pic>
    </p:spTree>
    <p:extLst>
      <p:ext uri="{BB962C8B-B14F-4D97-AF65-F5344CB8AC3E}">
        <p14:creationId xmlns:p14="http://schemas.microsoft.com/office/powerpoint/2010/main" val="8063797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212437" y="314036"/>
            <a:ext cx="8589818" cy="6373091"/>
          </a:xfrm>
          <a:prstGeom prst="rect">
            <a:avLst/>
          </a:prstGeom>
        </p:spPr>
      </p:pic>
    </p:spTree>
    <p:extLst>
      <p:ext uri="{BB962C8B-B14F-4D97-AF65-F5344CB8AC3E}">
        <p14:creationId xmlns:p14="http://schemas.microsoft.com/office/powerpoint/2010/main" val="28498043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4" y="57150"/>
            <a:ext cx="3657600" cy="1162050"/>
          </a:xfrm>
        </p:spPr>
        <p:txBody>
          <a:bodyPr anchor="b">
            <a:normAutofit/>
          </a:bodyPr>
          <a:lstStyle/>
          <a:p>
            <a:r>
              <a:rPr lang="en-GB" dirty="0"/>
              <a:t>Task: </a:t>
            </a:r>
          </a:p>
        </p:txBody>
      </p:sp>
      <p:sp>
        <p:nvSpPr>
          <p:cNvPr id="9" name="Text Placeholder 3">
            <a:extLst>
              <a:ext uri="{FF2B5EF4-FFF2-40B4-BE49-F238E27FC236}">
                <a16:creationId xmlns:a16="http://schemas.microsoft.com/office/drawing/2014/main" id="{3BF196A1-58C5-1538-FA6E-0D69733F7883}"/>
              </a:ext>
            </a:extLst>
          </p:cNvPr>
          <p:cNvSpPr>
            <a:spLocks noGrp="1"/>
          </p:cNvSpPr>
          <p:nvPr>
            <p:ph type="body" sz="half" idx="2"/>
          </p:nvPr>
        </p:nvSpPr>
        <p:spPr>
          <a:xfrm>
            <a:off x="779464" y="1816100"/>
            <a:ext cx="3657600" cy="3822700"/>
          </a:xfrm>
        </p:spPr>
        <p:txBody>
          <a:bodyPr/>
          <a:lstStyle/>
          <a:p>
            <a:endParaRPr lang="en-US"/>
          </a:p>
        </p:txBody>
      </p:sp>
      <p:graphicFrame>
        <p:nvGraphicFramePr>
          <p:cNvPr id="5" name="Content Placeholder 2">
            <a:extLst>
              <a:ext uri="{FF2B5EF4-FFF2-40B4-BE49-F238E27FC236}">
                <a16:creationId xmlns:a16="http://schemas.microsoft.com/office/drawing/2014/main" id="{44758F32-DB51-D12F-F625-B78444B47FB3}"/>
              </a:ext>
            </a:extLst>
          </p:cNvPr>
          <p:cNvGraphicFramePr>
            <a:graphicFrameLocks noGrp="1"/>
          </p:cNvGraphicFramePr>
          <p:nvPr>
            <p:ph idx="1"/>
            <p:extLst>
              <p:ext uri="{D42A27DB-BD31-4B8C-83A1-F6EECF244321}">
                <p14:modId xmlns:p14="http://schemas.microsoft.com/office/powerpoint/2010/main" val="1337024416"/>
              </p:ext>
            </p:extLst>
          </p:nvPr>
        </p:nvGraphicFramePr>
        <p:xfrm>
          <a:off x="866274" y="1816100"/>
          <a:ext cx="7484349" cy="4232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84119907"/>
      </p:ext>
    </p:extLst>
  </p:cSld>
  <p:clrMapOvr>
    <a:masterClrMapping/>
  </p:clrMapOvr>
</p:sld>
</file>

<file path=ppt/theme/theme1.xml><?xml version="1.0" encoding="utf-8"?>
<a:theme xmlns:a="http://schemas.openxmlformats.org/drawingml/2006/main" name="Revolution">
  <a:themeElements>
    <a:clrScheme name="Revolution">
      <a:dk1>
        <a:sysClr val="windowText" lastClr="000000"/>
      </a:dk1>
      <a:lt1>
        <a:sysClr val="window" lastClr="FFFFFF"/>
      </a:lt1>
      <a:dk2>
        <a:srgbClr val="1B3861"/>
      </a:dk2>
      <a:lt2>
        <a:srgbClr val="38ABED"/>
      </a:lt2>
      <a:accent1>
        <a:srgbClr val="0C5986"/>
      </a:accent1>
      <a:accent2>
        <a:srgbClr val="DDF53D"/>
      </a:accent2>
      <a:accent3>
        <a:srgbClr val="508709"/>
      </a:accent3>
      <a:accent4>
        <a:srgbClr val="BF5E00"/>
      </a:accent4>
      <a:accent5>
        <a:srgbClr val="9C0001"/>
      </a:accent5>
      <a:accent6>
        <a:srgbClr val="660075"/>
      </a:accent6>
      <a:hlink>
        <a:srgbClr val="ABF24D"/>
      </a:hlink>
      <a:folHlink>
        <a:srgbClr val="A0E7FB"/>
      </a:folHlink>
    </a:clrScheme>
    <a:fontScheme name="Revolution">
      <a:majorFont>
        <a:latin typeface="Trebuchet MS"/>
        <a:ea typeface=""/>
        <a:cs typeface=""/>
        <a:font script="Jpan" typeface="ＭＳ ゴシック"/>
      </a:majorFont>
      <a:minorFont>
        <a:latin typeface="Trebuchet MS"/>
        <a:ea typeface=""/>
        <a:cs typeface=""/>
        <a:font script="Jpan" typeface="ＭＳ ゴシック"/>
      </a:minorFont>
    </a:fontScheme>
    <a:fmtScheme name="Revolution">
      <a:fillStyleLst>
        <a:solidFill>
          <a:schemeClr val="phClr"/>
        </a:solidFill>
        <a:solidFill>
          <a:schemeClr val="phClr"/>
        </a:soli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3175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innerShdw blurRad="50800" dist="25400" dir="10800000">
              <a:srgbClr val="808080">
                <a:alpha val="75000"/>
              </a:srgbClr>
            </a:innerShdw>
          </a:effectLst>
        </a:effectStyle>
        <a:effectStyle>
          <a:effectLst>
            <a:innerShdw blurRad="50800" dist="25400" dir="13500000">
              <a:srgbClr val="808080">
                <a:alpha val="75000"/>
              </a:srgbClr>
            </a:innerShdw>
            <a:outerShdw blurRad="63500" dist="50800" dir="5400000" algn="br" rotWithShape="0">
              <a:srgbClr val="000000">
                <a:alpha val="35000"/>
              </a:srgbClr>
            </a:outerShdw>
          </a:effectLst>
          <a:scene3d>
            <a:camera prst="orthographicFront">
              <a:rot lat="0" lon="0" rev="0"/>
            </a:camera>
            <a:lightRig rig="threePt" dir="tl">
              <a:rot lat="0" lon="0" rev="11400000"/>
            </a:lightRig>
          </a:scene3d>
          <a:sp3d contourW="12700" prstMaterial="softmetal">
            <a:bevelT w="63500" h="25400" prst="angle"/>
            <a:contourClr>
              <a:schemeClr val="ph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Revolution.thmx</Template>
  <TotalTime>556</TotalTime>
  <Words>2424</Words>
  <Application>Microsoft Macintosh PowerPoint</Application>
  <PresentationFormat>On-screen Show (4:3)</PresentationFormat>
  <Paragraphs>145</Paragraphs>
  <Slides>29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29</vt:i4>
      </vt:variant>
    </vt:vector>
  </HeadingPairs>
  <TitlesOfParts>
    <vt:vector size="32" baseType="lpstr">
      <vt:lpstr>Trebuchet MS</vt:lpstr>
      <vt:lpstr>Wingdings 2</vt:lpstr>
      <vt:lpstr>Revolution</vt:lpstr>
      <vt:lpstr>Music and Exercise</vt:lpstr>
      <vt:lpstr>Music – presence in daily life? </vt:lpstr>
      <vt:lpstr>Why study the effects of music?</vt:lpstr>
      <vt:lpstr>Enhanced performance…</vt:lpstr>
      <vt:lpstr>Synchronous and Asynchronous music </vt:lpstr>
      <vt:lpstr>Your choice of music</vt:lpstr>
      <vt:lpstr>Synchronous and Asynchronous Music</vt:lpstr>
      <vt:lpstr>Asynchronous music</vt:lpstr>
      <vt:lpstr>Benefits of Music</vt:lpstr>
      <vt:lpstr>Continued…</vt:lpstr>
      <vt:lpstr>Physical and Emotional Benefits of Music</vt:lpstr>
      <vt:lpstr>Mood state – positive affect</vt:lpstr>
      <vt:lpstr>Mood Effects</vt:lpstr>
      <vt:lpstr>Summary of main benefits  (Terry and Karageorghis, 2006) </vt:lpstr>
      <vt:lpstr>Continued…</vt:lpstr>
      <vt:lpstr>Music as a Distraction</vt:lpstr>
      <vt:lpstr>Qualitative research: Priest and Karageorghis (2008)</vt:lpstr>
      <vt:lpstr>Benefits of Music</vt:lpstr>
      <vt:lpstr>Associations</vt:lpstr>
      <vt:lpstr>Task:</vt:lpstr>
      <vt:lpstr>Motivation</vt:lpstr>
      <vt:lpstr>PowerPoint Presentation</vt:lpstr>
      <vt:lpstr>RPE</vt:lpstr>
      <vt:lpstr>Task: use of music when exercising</vt:lpstr>
      <vt:lpstr>Task: </vt:lpstr>
      <vt:lpstr>PowerPoint Presentation</vt:lpstr>
      <vt:lpstr>PowerPoint Presentation</vt:lpstr>
      <vt:lpstr>PowerPoint Presentation</vt:lpstr>
      <vt:lpstr>Task: </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Music and Exercise</dc:title>
  <dc:creator>SHOE4</dc:creator>
  <cp:lastModifiedBy>Alison Connaughton</cp:lastModifiedBy>
  <cp:revision>34</cp:revision>
  <dcterms:created xsi:type="dcterms:W3CDTF">2019-01-27T18:35:26Z</dcterms:created>
  <dcterms:modified xsi:type="dcterms:W3CDTF">2024-01-22T17:22:48Z</dcterms:modified>
</cp:coreProperties>
</file>