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7940" autoAdjust="0"/>
  </p:normalViewPr>
  <p:slideViewPr>
    <p:cSldViewPr snapToGrid="0">
      <p:cViewPr varScale="1">
        <p:scale>
          <a:sx n="94" d="100"/>
          <a:sy n="94" d="100"/>
        </p:scale>
        <p:origin x="12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0925" y="1661376"/>
            <a:ext cx="9263688" cy="311600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The Influence of Social Media Marketing on Brand Loyalty and Customer Engagement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/>
              <a:t>Part 2: Record a short audio or video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76355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1825" y="1811628"/>
            <a:ext cx="9984905" cy="44346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Good morning everyone.</a:t>
            </a:r>
          </a:p>
          <a:p>
            <a:pPr>
              <a:lnSpc>
                <a:spcPct val="150000"/>
              </a:lnSpc>
            </a:pPr>
            <a:r>
              <a:rPr lang="en-US" dirty="0"/>
              <a:t>I am [Student Name], and in the given presentation I will outline my Digital Portfolio and comment on the digital skills that I acquired during this module.</a:t>
            </a:r>
          </a:p>
          <a:p>
            <a:pPr>
              <a:lnSpc>
                <a:spcPct val="150000"/>
              </a:lnSpc>
            </a:pPr>
            <a:r>
              <a:rPr lang="en-US" dirty="0"/>
              <a:t>My digital task portfolio will be founded on my Business Digital Task, titled The Influence of Social Media Marketing on Brand Loyalty and Customer Engagement.</a:t>
            </a:r>
          </a:p>
          <a:p>
            <a:pPr>
              <a:lnSpc>
                <a:spcPct val="150000"/>
              </a:lnSpc>
            </a:pPr>
            <a:r>
              <a:rPr lang="en-US" dirty="0"/>
              <a:t> The project was able to enhance my research and academic writing experience, digital communication and presentation, and acquire how social media marketing can impact customer attention and brand loyalty. 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8429E20-568F-0470-15A1-72CA3950D3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7079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397"/>
    </mc:Choice>
    <mc:Fallback>
      <p:transition spd="slow" advTm="46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What My Portfolio Shows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7438" y="2133600"/>
            <a:ext cx="9272788" cy="377762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Four major illustrations of my work done throughout the module are in my portfolio.</a:t>
            </a:r>
          </a:p>
          <a:p>
            <a:r>
              <a:rPr lang="en-US" dirty="0"/>
              <a:t>The first instance includes my academic report written on Microsoft word. The report has shown that I can research a business topic, and arrange information and present it in a professional scholarly way.</a:t>
            </a:r>
          </a:p>
          <a:p>
            <a:r>
              <a:rPr lang="en-US" dirty="0"/>
              <a:t>The second instance is my literature review. I went on to academic databases in order to identify recent journal articles and leveraged these to supply my discussion. This demonstrates that I can find credible information and assess the ideas of various researchers.</a:t>
            </a:r>
          </a:p>
          <a:p>
            <a:r>
              <a:rPr lang="en-US" dirty="0"/>
              <a:t>The third instance is how information is arranged and displayed. I worked with headings, tables, uniform appearance and Harvard referencing to make a clear and well organized report.</a:t>
            </a:r>
          </a:p>
          <a:p>
            <a:r>
              <a:rPr lang="en-US" dirty="0"/>
              <a:t>The fourth one is my PowerPoint presentation. In order to convey the results of my research in a clear manner, I used brief texts and illustrations to convey the important findings of my study.</a:t>
            </a:r>
          </a:p>
          <a:p>
            <a:r>
              <a:rPr lang="en-US" dirty="0"/>
              <a:t>All these examples illustrate how I managed to improve my internet-based and academic skills during the course of the module. 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01F5E13B-6547-BBBA-07FA-A6603B517E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7640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582"/>
    </mc:Choice>
    <mc:Fallback>
      <p:transition spd="slow" advTm="97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What Skills I Used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4862" y="2133600"/>
            <a:ext cx="9469750" cy="390659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Various skills that were important were applied during this project.</a:t>
            </a:r>
          </a:p>
          <a:p>
            <a:r>
              <a:rPr lang="en-US" dirty="0"/>
              <a:t>This enhanced my academic research abilities because I found peer reviewed journal articles, as opposed to relying on unreliable websites. This served to make me realize the relevance of evidence-based research.</a:t>
            </a:r>
          </a:p>
          <a:p>
            <a:r>
              <a:rPr lang="en-US" dirty="0"/>
              <a:t>I have also acquired academic writing skills such as the ability to arrange information logically and clearly state my ideas. I have trained on the way to juxtapose the comments of various authors and argue my conversation with academic proofs.</a:t>
            </a:r>
          </a:p>
          <a:p>
            <a:r>
              <a:rPr lang="en-US" dirty="0"/>
              <a:t>Digital communication was another skill that was important. Writing the written report as well as the presentation assisted me in simplifying and professionalizing complicated information.</a:t>
            </a:r>
          </a:p>
          <a:p>
            <a:r>
              <a:rPr lang="en-US" dirty="0"/>
              <a:t>Time management and </a:t>
            </a:r>
            <a:r>
              <a:rPr lang="en-US" dirty="0" err="1"/>
              <a:t>organisation</a:t>
            </a:r>
            <a:r>
              <a:rPr lang="en-US" dirty="0"/>
              <a:t> was also enhanced as I was forced to organize my research, manage references and complete the project prior to the deadline of submitting the project.</a:t>
            </a:r>
          </a:p>
          <a:p>
            <a:endParaRPr lang="en-IN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90CC7FDF-76E3-530C-0355-BBD1A93947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36246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222"/>
    </mc:Choice>
    <mc:Fallback>
      <p:transition spd="slow" advTm="74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Tools I Can Use Well Now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4" y="2133600"/>
            <a:ext cx="8911687" cy="4267200"/>
          </a:xfrm>
        </p:spPr>
        <p:txBody>
          <a:bodyPr>
            <a:normAutofit/>
          </a:bodyPr>
          <a:lstStyle/>
          <a:p>
            <a:r>
              <a:rPr lang="en-US" dirty="0"/>
              <a:t>By the conclusion of this module, I am even more confident in using some digital tools.</a:t>
            </a:r>
          </a:p>
          <a:p>
            <a:r>
              <a:rPr lang="en-US" dirty="0"/>
              <a:t>I have now been able to produce professional hard copy reports including headings, page numbers, tables, built in contents pages and Harvard references using Microsoft word.</a:t>
            </a:r>
          </a:p>
          <a:p>
            <a:r>
              <a:rPr lang="en-US" dirty="0"/>
              <a:t>I am also competent with Microsoft PowerPoint to create presentations with appropriate layouts, pictures and bullet points.</a:t>
            </a:r>
          </a:p>
          <a:p>
            <a:r>
              <a:rPr lang="en-US" dirty="0"/>
              <a:t>One more significant competence that I gained is the ability to search online academic databases and determine research evidence.</a:t>
            </a:r>
          </a:p>
          <a:p>
            <a:r>
              <a:rPr lang="en-US" dirty="0"/>
              <a:t>These online applications are necessary in university projects and business efforts. 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FA11831-ED01-3889-21C7-7387DA8B6A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3160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37"/>
    </mc:Choice>
    <mc:Fallback>
      <p:transition spd="slow" advTm="56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Was Hard at the Start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There are a number of tasks that I have found challenging at the beginning of this module.</a:t>
            </a:r>
          </a:p>
          <a:p>
            <a:r>
              <a:rPr lang="en-US" dirty="0"/>
              <a:t>I did not feel confident with complex functions in the Microsoft Word like the document formatting and autologous headings.</a:t>
            </a:r>
          </a:p>
          <a:p>
            <a:r>
              <a:rPr lang="en-US" dirty="0"/>
              <a:t>I was also not able to search academic databases and locate credible journal articles.</a:t>
            </a:r>
          </a:p>
          <a:p>
            <a:r>
              <a:rPr lang="en-US" dirty="0"/>
              <a:t>Another difficulty was with Harvard referencing, I was not sure how to reference the sources properly.</a:t>
            </a:r>
          </a:p>
          <a:p>
            <a:r>
              <a:rPr lang="en-US" dirty="0"/>
              <a:t>I have also had problems sometimes with putting a lot of information into the order of a report.</a:t>
            </a:r>
          </a:p>
          <a:p>
            <a:r>
              <a:rPr lang="en-US" dirty="0"/>
              <a:t>Despite making my progress slow, these difficulties prompted me to do more </a:t>
            </a:r>
            <a:r>
              <a:rPr lang="en-US" dirty="0" err="1"/>
              <a:t>practising</a:t>
            </a:r>
            <a:r>
              <a:rPr lang="en-US" dirty="0"/>
              <a:t> to enhance my digital skills. 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E857307-556C-FDE2-4F59-61F8DD8687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36436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82"/>
    </mc:Choice>
    <mc:Fallback>
      <p:transition spd="slow" advTm="54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 Can Now Do Alone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6073" y="2133599"/>
            <a:ext cx="9598539" cy="3842197"/>
          </a:xfrm>
        </p:spPr>
        <p:txBody>
          <a:bodyPr>
            <a:normAutofit/>
          </a:bodyPr>
          <a:lstStyle/>
          <a:p>
            <a:r>
              <a:rPr lang="en-US" dirty="0"/>
              <a:t>Having fulfilled this project, I am now able to perform a lot of tasks on my own.</a:t>
            </a:r>
          </a:p>
          <a:p>
            <a:r>
              <a:rPr lang="en-US" dirty="0"/>
              <a:t>I am able to find academic databases that contain reliable journal articles.</a:t>
            </a:r>
          </a:p>
          <a:p>
            <a:r>
              <a:rPr lang="en-US" dirty="0"/>
              <a:t>I am able to judge a study and compare study results of various authors.</a:t>
            </a:r>
          </a:p>
          <a:p>
            <a:r>
              <a:rPr lang="en-US" dirty="0"/>
              <a:t>I am able to make professional academic reports with Microsoft Word.</a:t>
            </a:r>
          </a:p>
          <a:p>
            <a:r>
              <a:rPr lang="en-US" dirty="0"/>
              <a:t>I am able to design PowerPoint presentations, which present the information in a vivid manner.</a:t>
            </a:r>
          </a:p>
          <a:p>
            <a:r>
              <a:rPr lang="en-US" dirty="0"/>
              <a:t>I will also be able to use the Harvard referencing correctly without necessarily having to be assisted all the time.</a:t>
            </a:r>
          </a:p>
          <a:p>
            <a:r>
              <a:rPr lang="en-US" dirty="0"/>
              <a:t>These progressions have resulted in me being much more confident with completing university assignments on my own. 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969BFD79-D9D4-D364-9FD4-4EF83DCD13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6211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547"/>
    </mc:Choice>
    <mc:Fallback>
      <p:transition spd="slow" advTm="49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6073" y="624110"/>
            <a:ext cx="9598539" cy="128089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How These Skills Help Me in Study, Work and Daily Life</a:t>
            </a:r>
            <a:br>
              <a:rPr lang="en-US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8345" y="2133599"/>
            <a:ext cx="9946268" cy="443462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US" dirty="0"/>
              <a:t>The abilities that I have gained in this module will go on helping me in numerous other circumstances.</a:t>
            </a:r>
          </a:p>
          <a:p>
            <a:pPr>
              <a:lnSpc>
                <a:spcPct val="170000"/>
              </a:lnSpc>
            </a:pPr>
            <a:r>
              <a:rPr lang="en-US" dirty="0"/>
              <a:t>As a university student now, I am able to accomplish research tasks more quickly and write better academic papers.</a:t>
            </a:r>
          </a:p>
          <a:p>
            <a:pPr>
              <a:lnSpc>
                <a:spcPct val="170000"/>
              </a:lnSpc>
            </a:pPr>
            <a:r>
              <a:rPr lang="en-US" dirty="0"/>
              <a:t>On my future jobs, I have acquired work professional skills that employers would consider such as report writing, digital communications, presentation design and Information management.</a:t>
            </a:r>
          </a:p>
          <a:p>
            <a:pPr>
              <a:lnSpc>
                <a:spcPct val="170000"/>
              </a:lnSpc>
            </a:pPr>
            <a:r>
              <a:rPr lang="en-US" dirty="0"/>
              <a:t>My daily life has seen me become more confident in the use of digital technologies to find credible information, manage documents and communicate in a professional manner.</a:t>
            </a:r>
          </a:p>
          <a:p>
            <a:pPr>
              <a:lnSpc>
                <a:spcPct val="170000"/>
              </a:lnSpc>
            </a:pPr>
            <a:r>
              <a:rPr lang="en-US" dirty="0"/>
              <a:t>In general, working on this project has enhanced my academic knowledge, as well as my digital confidence. I think these skills will also help me in my further education and development in my career. </a:t>
            </a:r>
          </a:p>
          <a:p>
            <a:pPr marL="0" indent="0" algn="r">
              <a:lnSpc>
                <a:spcPct val="170000"/>
              </a:lnSpc>
              <a:buNone/>
            </a:pPr>
            <a:r>
              <a:rPr lang="en-US" b="1" dirty="0"/>
              <a:t>Thank you very much for listening.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16580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115</TotalTime>
  <Words>953</Words>
  <Application>Microsoft Office PowerPoint</Application>
  <PresentationFormat>Widescreen</PresentationFormat>
  <Paragraphs>47</Paragraphs>
  <Slides>8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Wisp</vt:lpstr>
      <vt:lpstr>The Influence of Social Media Marketing on Brand Loyalty and Customer Engagement</vt:lpstr>
      <vt:lpstr>PowerPoint Presentation</vt:lpstr>
      <vt:lpstr>What My Portfolio Shows</vt:lpstr>
      <vt:lpstr>What Skills I Used</vt:lpstr>
      <vt:lpstr>What Tools I Can Use Well Now</vt:lpstr>
      <vt:lpstr>What Was Hard at the Start</vt:lpstr>
      <vt:lpstr>What I Can Now Do Alone</vt:lpstr>
      <vt:lpstr>How These Skills Help Me in Study, Work and Daily Life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Influence of Social Media Marketing on Brand Loyalty and Customer Engagement</dc:title>
  <dc:creator>2400815</dc:creator>
  <cp:lastModifiedBy>Golam Mahamud</cp:lastModifiedBy>
  <cp:revision>5</cp:revision>
  <dcterms:created xsi:type="dcterms:W3CDTF">2026-07-18T08:21:20Z</dcterms:created>
  <dcterms:modified xsi:type="dcterms:W3CDTF">2026-07-19T16:44:56Z</dcterms:modified>
</cp:coreProperties>
</file>