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7"/>
  </p:notesMasterIdLst>
  <p:sldIdLst>
    <p:sldId id="256" r:id="rId2"/>
    <p:sldId id="259" r:id="rId3"/>
    <p:sldId id="257" r:id="rId4"/>
    <p:sldId id="258" r:id="rId5"/>
    <p:sldId id="260" r:id="rId6"/>
    <p:sldId id="261" r:id="rId7"/>
    <p:sldId id="271" r:id="rId8"/>
    <p:sldId id="270" r:id="rId9"/>
    <p:sldId id="288" r:id="rId10"/>
    <p:sldId id="289" r:id="rId11"/>
    <p:sldId id="290" r:id="rId12"/>
    <p:sldId id="275" r:id="rId13"/>
    <p:sldId id="265" r:id="rId14"/>
    <p:sldId id="276" r:id="rId15"/>
    <p:sldId id="277" r:id="rId16"/>
    <p:sldId id="278" r:id="rId17"/>
    <p:sldId id="272" r:id="rId18"/>
    <p:sldId id="273" r:id="rId19"/>
    <p:sldId id="274" r:id="rId20"/>
    <p:sldId id="286" r:id="rId21"/>
    <p:sldId id="279" r:id="rId22"/>
    <p:sldId id="280" r:id="rId23"/>
    <p:sldId id="281" r:id="rId24"/>
    <p:sldId id="267" r:id="rId25"/>
    <p:sldId id="268" r:id="rId26"/>
    <p:sldId id="287" r:id="rId27"/>
    <p:sldId id="292" r:id="rId28"/>
    <p:sldId id="285" r:id="rId29"/>
    <p:sldId id="293" r:id="rId30"/>
    <p:sldId id="294" r:id="rId31"/>
    <p:sldId id="295" r:id="rId32"/>
    <p:sldId id="297" r:id="rId33"/>
    <p:sldId id="296" r:id="rId34"/>
    <p:sldId id="298" r:id="rId35"/>
    <p:sldId id="262"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950"/>
    <p:restoredTop sz="84848"/>
  </p:normalViewPr>
  <p:slideViewPr>
    <p:cSldViewPr snapToGrid="0" snapToObjects="1">
      <p:cViewPr varScale="1">
        <p:scale>
          <a:sx n="142" d="100"/>
          <a:sy n="142" d="100"/>
        </p:scale>
        <p:origin x="13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6.svg"/><Relationship Id="rId4" Type="http://schemas.openxmlformats.org/officeDocument/2006/relationships/image" Target="../media/image19.svg"/><Relationship Id="rId9" Type="http://schemas.openxmlformats.org/officeDocument/2006/relationships/image" Target="../media/image5.png"/></Relationships>
</file>

<file path=ppt/diagrams/_rels/data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ata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9.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_rels/data10.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ata1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s>
</file>

<file path=ppt/diagrams/_rels/data1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svg"/><Relationship Id="rId1" Type="http://schemas.openxmlformats.org/officeDocument/2006/relationships/image" Target="../media/image73.png"/><Relationship Id="rId4" Type="http://schemas.openxmlformats.org/officeDocument/2006/relationships/image" Target="../media/image76.svg"/></Relationships>
</file>

<file path=ppt/diagrams/_rels/data13.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svg"/><Relationship Id="rId1" Type="http://schemas.openxmlformats.org/officeDocument/2006/relationships/image" Target="../media/image77.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_rels/data1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4" Type="http://schemas.openxmlformats.org/officeDocument/2006/relationships/image" Target="../media/image8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6.svg"/><Relationship Id="rId4" Type="http://schemas.openxmlformats.org/officeDocument/2006/relationships/image" Target="../media/image19.svg"/><Relationship Id="rId9" Type="http://schemas.openxmlformats.org/officeDocument/2006/relationships/image" Target="../media/image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svg"/><Relationship Id="rId1" Type="http://schemas.openxmlformats.org/officeDocument/2006/relationships/image" Target="../media/image73.png"/><Relationship Id="rId4" Type="http://schemas.openxmlformats.org/officeDocument/2006/relationships/image" Target="../media/image76.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svg"/><Relationship Id="rId1" Type="http://schemas.openxmlformats.org/officeDocument/2006/relationships/image" Target="../media/image77.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4" Type="http://schemas.openxmlformats.org/officeDocument/2006/relationships/image" Target="../media/image8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99158B-1673-4B8B-A66F-192C2FC3CF1E}" type="doc">
      <dgm:prSet loTypeId="urn:microsoft.com/office/officeart/2005/8/layout/cycle3" loCatId="cycle" qsTypeId="urn:microsoft.com/office/officeart/2005/8/quickstyle/simple1" qsCatId="simple" csTypeId="urn:microsoft.com/office/officeart/2005/8/colors/colorful1" csCatId="colorful"/>
      <dgm:spPr/>
      <dgm:t>
        <a:bodyPr/>
        <a:lstStyle/>
        <a:p>
          <a:endParaRPr lang="en-US"/>
        </a:p>
      </dgm:t>
    </dgm:pt>
    <dgm:pt modelId="{0B6B4E3E-7AAF-4DF7-A557-C629D7CF34C9}">
      <dgm:prSet/>
      <dgm:spPr/>
      <dgm:t>
        <a:bodyPr/>
        <a:lstStyle/>
        <a:p>
          <a:r>
            <a:rPr lang="en-US"/>
            <a:t>Introduction</a:t>
          </a:r>
        </a:p>
      </dgm:t>
    </dgm:pt>
    <dgm:pt modelId="{E117E0C7-A007-43CA-A3E2-B2B98CE85039}" type="parTrans" cxnId="{BFF75D79-4E09-4A3F-9A29-EB046004E6D7}">
      <dgm:prSet/>
      <dgm:spPr/>
      <dgm:t>
        <a:bodyPr/>
        <a:lstStyle/>
        <a:p>
          <a:endParaRPr lang="en-US"/>
        </a:p>
      </dgm:t>
    </dgm:pt>
    <dgm:pt modelId="{6624312A-9B14-462C-B186-2B09864E8C2E}" type="sibTrans" cxnId="{BFF75D79-4E09-4A3F-9A29-EB046004E6D7}">
      <dgm:prSet/>
      <dgm:spPr/>
      <dgm:t>
        <a:bodyPr/>
        <a:lstStyle/>
        <a:p>
          <a:endParaRPr lang="en-US"/>
        </a:p>
      </dgm:t>
    </dgm:pt>
    <dgm:pt modelId="{96FECCD8-8291-4B42-9666-4DB7D00BDF40}">
      <dgm:prSet/>
      <dgm:spPr/>
      <dgm:t>
        <a:bodyPr/>
        <a:lstStyle/>
        <a:p>
          <a:r>
            <a:rPr lang="en-US"/>
            <a:t>Dyslexia</a:t>
          </a:r>
        </a:p>
      </dgm:t>
    </dgm:pt>
    <dgm:pt modelId="{01C71C03-435C-4FBC-B183-96C6DFBA7A4B}" type="parTrans" cxnId="{3D60DCF3-A469-4A85-AE54-555CD6F89072}">
      <dgm:prSet/>
      <dgm:spPr/>
      <dgm:t>
        <a:bodyPr/>
        <a:lstStyle/>
        <a:p>
          <a:endParaRPr lang="en-US"/>
        </a:p>
      </dgm:t>
    </dgm:pt>
    <dgm:pt modelId="{F0AD6046-4C62-4DA7-993A-B7C415D52C09}" type="sibTrans" cxnId="{3D60DCF3-A469-4A85-AE54-555CD6F89072}">
      <dgm:prSet/>
      <dgm:spPr/>
      <dgm:t>
        <a:bodyPr/>
        <a:lstStyle/>
        <a:p>
          <a:endParaRPr lang="en-US"/>
        </a:p>
      </dgm:t>
    </dgm:pt>
    <dgm:pt modelId="{15C58617-A44F-47B9-AA81-A994201B97DB}">
      <dgm:prSet/>
      <dgm:spPr/>
      <dgm:t>
        <a:bodyPr/>
        <a:lstStyle/>
        <a:p>
          <a:r>
            <a:rPr lang="en-US"/>
            <a:t>Literature Review</a:t>
          </a:r>
        </a:p>
      </dgm:t>
    </dgm:pt>
    <dgm:pt modelId="{EAEA594C-CCC3-4612-B83D-1357945E2989}" type="parTrans" cxnId="{244EE29E-E3E2-4782-8516-A03F9D920621}">
      <dgm:prSet/>
      <dgm:spPr/>
      <dgm:t>
        <a:bodyPr/>
        <a:lstStyle/>
        <a:p>
          <a:endParaRPr lang="en-US"/>
        </a:p>
      </dgm:t>
    </dgm:pt>
    <dgm:pt modelId="{81970689-859E-4170-8046-3653F7EDCECD}" type="sibTrans" cxnId="{244EE29E-E3E2-4782-8516-A03F9D920621}">
      <dgm:prSet/>
      <dgm:spPr/>
      <dgm:t>
        <a:bodyPr/>
        <a:lstStyle/>
        <a:p>
          <a:endParaRPr lang="en-US"/>
        </a:p>
      </dgm:t>
    </dgm:pt>
    <dgm:pt modelId="{2AB4FB5D-FAED-43AE-946D-BCF74D7A8AE3}">
      <dgm:prSet/>
      <dgm:spPr/>
      <dgm:t>
        <a:bodyPr/>
        <a:lstStyle/>
        <a:p>
          <a:r>
            <a:rPr lang="en-US"/>
            <a:t>Aims and Objectives</a:t>
          </a:r>
        </a:p>
      </dgm:t>
    </dgm:pt>
    <dgm:pt modelId="{E87E9E45-7BD3-4C5F-B1FA-58AEDAF7EDCA}" type="parTrans" cxnId="{A0AB1B74-DA9C-4E4D-AE37-78126C94D8FF}">
      <dgm:prSet/>
      <dgm:spPr/>
      <dgm:t>
        <a:bodyPr/>
        <a:lstStyle/>
        <a:p>
          <a:endParaRPr lang="en-US"/>
        </a:p>
      </dgm:t>
    </dgm:pt>
    <dgm:pt modelId="{DB1F7AE0-E198-474D-957A-4D3DD761FA02}" type="sibTrans" cxnId="{A0AB1B74-DA9C-4E4D-AE37-78126C94D8FF}">
      <dgm:prSet/>
      <dgm:spPr/>
      <dgm:t>
        <a:bodyPr/>
        <a:lstStyle/>
        <a:p>
          <a:endParaRPr lang="en-US"/>
        </a:p>
      </dgm:t>
    </dgm:pt>
    <dgm:pt modelId="{5064ADBB-AFED-4315-9FC8-0406097C127F}">
      <dgm:prSet/>
      <dgm:spPr/>
      <dgm:t>
        <a:bodyPr/>
        <a:lstStyle/>
        <a:p>
          <a:r>
            <a:rPr lang="en-US"/>
            <a:t>Research Methods</a:t>
          </a:r>
        </a:p>
      </dgm:t>
    </dgm:pt>
    <dgm:pt modelId="{1F3E8080-ABAA-4DAD-8CEE-AE06BD739EBB}" type="parTrans" cxnId="{414D3C86-88F5-4230-BF51-B549598EB9F1}">
      <dgm:prSet/>
      <dgm:spPr/>
      <dgm:t>
        <a:bodyPr/>
        <a:lstStyle/>
        <a:p>
          <a:endParaRPr lang="en-US"/>
        </a:p>
      </dgm:t>
    </dgm:pt>
    <dgm:pt modelId="{5403025B-43F1-4352-BAB8-61414A0231F8}" type="sibTrans" cxnId="{414D3C86-88F5-4230-BF51-B549598EB9F1}">
      <dgm:prSet/>
      <dgm:spPr/>
      <dgm:t>
        <a:bodyPr/>
        <a:lstStyle/>
        <a:p>
          <a:endParaRPr lang="en-US"/>
        </a:p>
      </dgm:t>
    </dgm:pt>
    <dgm:pt modelId="{C63C0260-CFAD-4549-97A8-1858217412E4}">
      <dgm:prSet/>
      <dgm:spPr/>
      <dgm:t>
        <a:bodyPr/>
        <a:lstStyle/>
        <a:p>
          <a:r>
            <a:rPr lang="en-US"/>
            <a:t>The Development</a:t>
          </a:r>
        </a:p>
      </dgm:t>
    </dgm:pt>
    <dgm:pt modelId="{074E180A-8E34-4CFE-AB46-9CB10924C65E}" type="parTrans" cxnId="{B3A0FC63-EA44-453A-B150-16C961F0BE60}">
      <dgm:prSet/>
      <dgm:spPr/>
      <dgm:t>
        <a:bodyPr/>
        <a:lstStyle/>
        <a:p>
          <a:endParaRPr lang="en-US"/>
        </a:p>
      </dgm:t>
    </dgm:pt>
    <dgm:pt modelId="{4C0E4C32-CC7F-4CE3-91B8-096969B5DCE7}" type="sibTrans" cxnId="{B3A0FC63-EA44-453A-B150-16C961F0BE60}">
      <dgm:prSet/>
      <dgm:spPr/>
      <dgm:t>
        <a:bodyPr/>
        <a:lstStyle/>
        <a:p>
          <a:endParaRPr lang="en-US"/>
        </a:p>
      </dgm:t>
    </dgm:pt>
    <dgm:pt modelId="{B7E5C9DD-0559-403A-B195-1AEB1D016163}">
      <dgm:prSet/>
      <dgm:spPr/>
      <dgm:t>
        <a:bodyPr/>
        <a:lstStyle/>
        <a:p>
          <a:r>
            <a:rPr lang="en-US"/>
            <a:t>Results</a:t>
          </a:r>
        </a:p>
      </dgm:t>
    </dgm:pt>
    <dgm:pt modelId="{52289282-3E05-44E1-847E-B8D5C78B155E}" type="parTrans" cxnId="{759B051E-32B7-44E5-B6EB-8A74C680B097}">
      <dgm:prSet/>
      <dgm:spPr/>
      <dgm:t>
        <a:bodyPr/>
        <a:lstStyle/>
        <a:p>
          <a:endParaRPr lang="en-US"/>
        </a:p>
      </dgm:t>
    </dgm:pt>
    <dgm:pt modelId="{C6A2CC6C-D7E8-47D8-BAE3-1143F9BB67AE}" type="sibTrans" cxnId="{759B051E-32B7-44E5-B6EB-8A74C680B097}">
      <dgm:prSet/>
      <dgm:spPr/>
      <dgm:t>
        <a:bodyPr/>
        <a:lstStyle/>
        <a:p>
          <a:endParaRPr lang="en-US"/>
        </a:p>
      </dgm:t>
    </dgm:pt>
    <dgm:pt modelId="{998009F5-73B6-4C57-BA73-74CD2694FF47}">
      <dgm:prSet/>
      <dgm:spPr/>
      <dgm:t>
        <a:bodyPr/>
        <a:lstStyle/>
        <a:p>
          <a:r>
            <a:rPr lang="en-US"/>
            <a:t>Reflection</a:t>
          </a:r>
        </a:p>
      </dgm:t>
    </dgm:pt>
    <dgm:pt modelId="{C25F6007-069A-42CE-8485-5BD963FA9A0B}" type="parTrans" cxnId="{7EDA8C65-86FB-47CC-8905-67E6AFF13BAA}">
      <dgm:prSet/>
      <dgm:spPr/>
      <dgm:t>
        <a:bodyPr/>
        <a:lstStyle/>
        <a:p>
          <a:endParaRPr lang="en-US"/>
        </a:p>
      </dgm:t>
    </dgm:pt>
    <dgm:pt modelId="{5D63B3F2-B249-4BD6-B5C4-AED879BA9E1F}" type="sibTrans" cxnId="{7EDA8C65-86FB-47CC-8905-67E6AFF13BAA}">
      <dgm:prSet/>
      <dgm:spPr/>
      <dgm:t>
        <a:bodyPr/>
        <a:lstStyle/>
        <a:p>
          <a:endParaRPr lang="en-US"/>
        </a:p>
      </dgm:t>
    </dgm:pt>
    <dgm:pt modelId="{941A3059-0EC1-482A-9B5E-FFB7E65F055D}">
      <dgm:prSet/>
      <dgm:spPr/>
      <dgm:t>
        <a:bodyPr/>
        <a:lstStyle/>
        <a:p>
          <a:r>
            <a:rPr lang="en-US"/>
            <a:t>Recommendation</a:t>
          </a:r>
        </a:p>
      </dgm:t>
    </dgm:pt>
    <dgm:pt modelId="{D8EB8156-7FAE-4389-9189-92B1FA60ACB2}" type="parTrans" cxnId="{68C93A0F-33D4-45FC-8025-13B6FD66DDD0}">
      <dgm:prSet/>
      <dgm:spPr/>
      <dgm:t>
        <a:bodyPr/>
        <a:lstStyle/>
        <a:p>
          <a:endParaRPr lang="en-US"/>
        </a:p>
      </dgm:t>
    </dgm:pt>
    <dgm:pt modelId="{09951960-EDF0-4067-8510-40D2B35B1585}" type="sibTrans" cxnId="{68C93A0F-33D4-45FC-8025-13B6FD66DDD0}">
      <dgm:prSet/>
      <dgm:spPr/>
      <dgm:t>
        <a:bodyPr/>
        <a:lstStyle/>
        <a:p>
          <a:endParaRPr lang="en-US"/>
        </a:p>
      </dgm:t>
    </dgm:pt>
    <dgm:pt modelId="{99C2A904-DF68-4021-9E3B-F4295F2212D3}">
      <dgm:prSet/>
      <dgm:spPr/>
      <dgm:t>
        <a:bodyPr/>
        <a:lstStyle/>
        <a:p>
          <a:r>
            <a:rPr lang="en-US"/>
            <a:t>Conclusion</a:t>
          </a:r>
        </a:p>
      </dgm:t>
    </dgm:pt>
    <dgm:pt modelId="{7E18AF65-E405-4E2F-BD44-CB28905E410D}" type="parTrans" cxnId="{4A1E04D6-72FB-4B3D-8738-71D2411F9773}">
      <dgm:prSet/>
      <dgm:spPr/>
      <dgm:t>
        <a:bodyPr/>
        <a:lstStyle/>
        <a:p>
          <a:endParaRPr lang="en-US"/>
        </a:p>
      </dgm:t>
    </dgm:pt>
    <dgm:pt modelId="{7E86AC4A-5801-4885-ABEE-862B191434C0}" type="sibTrans" cxnId="{4A1E04D6-72FB-4B3D-8738-71D2411F9773}">
      <dgm:prSet/>
      <dgm:spPr/>
      <dgm:t>
        <a:bodyPr/>
        <a:lstStyle/>
        <a:p>
          <a:endParaRPr lang="en-US"/>
        </a:p>
      </dgm:t>
    </dgm:pt>
    <dgm:pt modelId="{902C3338-0B75-5F4D-9C01-66454D7AF91F}" type="pres">
      <dgm:prSet presAssocID="{8E99158B-1673-4B8B-A66F-192C2FC3CF1E}" presName="Name0" presStyleCnt="0">
        <dgm:presLayoutVars>
          <dgm:dir/>
          <dgm:resizeHandles val="exact"/>
        </dgm:presLayoutVars>
      </dgm:prSet>
      <dgm:spPr/>
    </dgm:pt>
    <dgm:pt modelId="{6AEB6B74-EBF3-204E-A1F5-0B47296CFD24}" type="pres">
      <dgm:prSet presAssocID="{8E99158B-1673-4B8B-A66F-192C2FC3CF1E}" presName="cycle" presStyleCnt="0"/>
      <dgm:spPr/>
    </dgm:pt>
    <dgm:pt modelId="{B72ED028-D731-634B-B72B-F1C48481EEA1}" type="pres">
      <dgm:prSet presAssocID="{0B6B4E3E-7AAF-4DF7-A557-C629D7CF34C9}" presName="nodeFirstNode" presStyleLbl="node1" presStyleIdx="0" presStyleCnt="10">
        <dgm:presLayoutVars>
          <dgm:bulletEnabled val="1"/>
        </dgm:presLayoutVars>
      </dgm:prSet>
      <dgm:spPr/>
    </dgm:pt>
    <dgm:pt modelId="{CE635AAB-E728-DE4E-9DC6-16A8EB42E3C2}" type="pres">
      <dgm:prSet presAssocID="{6624312A-9B14-462C-B186-2B09864E8C2E}" presName="sibTransFirstNode" presStyleLbl="bgShp" presStyleIdx="0" presStyleCnt="1"/>
      <dgm:spPr/>
    </dgm:pt>
    <dgm:pt modelId="{CC64130D-0A1B-2D46-BA77-D7255F203F4E}" type="pres">
      <dgm:prSet presAssocID="{96FECCD8-8291-4B42-9666-4DB7D00BDF40}" presName="nodeFollowingNodes" presStyleLbl="node1" presStyleIdx="1" presStyleCnt="10">
        <dgm:presLayoutVars>
          <dgm:bulletEnabled val="1"/>
        </dgm:presLayoutVars>
      </dgm:prSet>
      <dgm:spPr/>
    </dgm:pt>
    <dgm:pt modelId="{0211E710-72E4-B844-B6D7-8538277D3CC0}" type="pres">
      <dgm:prSet presAssocID="{15C58617-A44F-47B9-AA81-A994201B97DB}" presName="nodeFollowingNodes" presStyleLbl="node1" presStyleIdx="2" presStyleCnt="10">
        <dgm:presLayoutVars>
          <dgm:bulletEnabled val="1"/>
        </dgm:presLayoutVars>
      </dgm:prSet>
      <dgm:spPr/>
    </dgm:pt>
    <dgm:pt modelId="{1BF25804-6792-7043-BDD5-396549954B25}" type="pres">
      <dgm:prSet presAssocID="{2AB4FB5D-FAED-43AE-946D-BCF74D7A8AE3}" presName="nodeFollowingNodes" presStyleLbl="node1" presStyleIdx="3" presStyleCnt="10">
        <dgm:presLayoutVars>
          <dgm:bulletEnabled val="1"/>
        </dgm:presLayoutVars>
      </dgm:prSet>
      <dgm:spPr/>
    </dgm:pt>
    <dgm:pt modelId="{8F105AC2-7B23-BE4B-AAC1-3CBA38036E2E}" type="pres">
      <dgm:prSet presAssocID="{5064ADBB-AFED-4315-9FC8-0406097C127F}" presName="nodeFollowingNodes" presStyleLbl="node1" presStyleIdx="4" presStyleCnt="10">
        <dgm:presLayoutVars>
          <dgm:bulletEnabled val="1"/>
        </dgm:presLayoutVars>
      </dgm:prSet>
      <dgm:spPr/>
    </dgm:pt>
    <dgm:pt modelId="{8FEAA111-A440-4A4A-AC89-2B76045E631F}" type="pres">
      <dgm:prSet presAssocID="{C63C0260-CFAD-4549-97A8-1858217412E4}" presName="nodeFollowingNodes" presStyleLbl="node1" presStyleIdx="5" presStyleCnt="10">
        <dgm:presLayoutVars>
          <dgm:bulletEnabled val="1"/>
        </dgm:presLayoutVars>
      </dgm:prSet>
      <dgm:spPr/>
    </dgm:pt>
    <dgm:pt modelId="{A0BED8DC-C605-FC4C-AE13-404A7A82C0BD}" type="pres">
      <dgm:prSet presAssocID="{B7E5C9DD-0559-403A-B195-1AEB1D016163}" presName="nodeFollowingNodes" presStyleLbl="node1" presStyleIdx="6" presStyleCnt="10">
        <dgm:presLayoutVars>
          <dgm:bulletEnabled val="1"/>
        </dgm:presLayoutVars>
      </dgm:prSet>
      <dgm:spPr/>
    </dgm:pt>
    <dgm:pt modelId="{F71E9BE4-52B3-174B-9F0F-E4974634265A}" type="pres">
      <dgm:prSet presAssocID="{998009F5-73B6-4C57-BA73-74CD2694FF47}" presName="nodeFollowingNodes" presStyleLbl="node1" presStyleIdx="7" presStyleCnt="10">
        <dgm:presLayoutVars>
          <dgm:bulletEnabled val="1"/>
        </dgm:presLayoutVars>
      </dgm:prSet>
      <dgm:spPr/>
    </dgm:pt>
    <dgm:pt modelId="{91897CEE-FE08-3342-A6A0-D5CC20B8881C}" type="pres">
      <dgm:prSet presAssocID="{941A3059-0EC1-482A-9B5E-FFB7E65F055D}" presName="nodeFollowingNodes" presStyleLbl="node1" presStyleIdx="8" presStyleCnt="10">
        <dgm:presLayoutVars>
          <dgm:bulletEnabled val="1"/>
        </dgm:presLayoutVars>
      </dgm:prSet>
      <dgm:spPr/>
    </dgm:pt>
    <dgm:pt modelId="{89A07F60-CE8F-E648-B55C-EA091C1889BD}" type="pres">
      <dgm:prSet presAssocID="{99C2A904-DF68-4021-9E3B-F4295F2212D3}" presName="nodeFollowingNodes" presStyleLbl="node1" presStyleIdx="9" presStyleCnt="10">
        <dgm:presLayoutVars>
          <dgm:bulletEnabled val="1"/>
        </dgm:presLayoutVars>
      </dgm:prSet>
      <dgm:spPr/>
    </dgm:pt>
  </dgm:ptLst>
  <dgm:cxnLst>
    <dgm:cxn modelId="{68C93A0F-33D4-45FC-8025-13B6FD66DDD0}" srcId="{8E99158B-1673-4B8B-A66F-192C2FC3CF1E}" destId="{941A3059-0EC1-482A-9B5E-FFB7E65F055D}" srcOrd="8" destOrd="0" parTransId="{D8EB8156-7FAE-4389-9189-92B1FA60ACB2}" sibTransId="{09951960-EDF0-4067-8510-40D2B35B1585}"/>
    <dgm:cxn modelId="{759B051E-32B7-44E5-B6EB-8A74C680B097}" srcId="{8E99158B-1673-4B8B-A66F-192C2FC3CF1E}" destId="{B7E5C9DD-0559-403A-B195-1AEB1D016163}" srcOrd="6" destOrd="0" parTransId="{52289282-3E05-44E1-847E-B8D5C78B155E}" sibTransId="{C6A2CC6C-D7E8-47D8-BAE3-1143F9BB67AE}"/>
    <dgm:cxn modelId="{2596DF37-32CF-E04F-83B2-0520EFFA74F4}" type="presOf" srcId="{0B6B4E3E-7AAF-4DF7-A557-C629D7CF34C9}" destId="{B72ED028-D731-634B-B72B-F1C48481EEA1}" srcOrd="0" destOrd="0" presId="urn:microsoft.com/office/officeart/2005/8/layout/cycle3"/>
    <dgm:cxn modelId="{08C27E60-BE4D-A347-B696-B7F456749438}" type="presOf" srcId="{941A3059-0EC1-482A-9B5E-FFB7E65F055D}" destId="{91897CEE-FE08-3342-A6A0-D5CC20B8881C}" srcOrd="0" destOrd="0" presId="urn:microsoft.com/office/officeart/2005/8/layout/cycle3"/>
    <dgm:cxn modelId="{C0DDB761-A102-8D45-990A-DA0AFB509FDE}" type="presOf" srcId="{998009F5-73B6-4C57-BA73-74CD2694FF47}" destId="{F71E9BE4-52B3-174B-9F0F-E4974634265A}" srcOrd="0" destOrd="0" presId="urn:microsoft.com/office/officeart/2005/8/layout/cycle3"/>
    <dgm:cxn modelId="{B3A0FC63-EA44-453A-B150-16C961F0BE60}" srcId="{8E99158B-1673-4B8B-A66F-192C2FC3CF1E}" destId="{C63C0260-CFAD-4549-97A8-1858217412E4}" srcOrd="5" destOrd="0" parTransId="{074E180A-8E34-4CFE-AB46-9CB10924C65E}" sibTransId="{4C0E4C32-CC7F-4CE3-91B8-096969B5DCE7}"/>
    <dgm:cxn modelId="{7EDA8C65-86FB-47CC-8905-67E6AFF13BAA}" srcId="{8E99158B-1673-4B8B-A66F-192C2FC3CF1E}" destId="{998009F5-73B6-4C57-BA73-74CD2694FF47}" srcOrd="7" destOrd="0" parTransId="{C25F6007-069A-42CE-8485-5BD963FA9A0B}" sibTransId="{5D63B3F2-B249-4BD6-B5C4-AED879BA9E1F}"/>
    <dgm:cxn modelId="{468F836C-5D83-7540-B11D-9A6FF7CF76B9}" type="presOf" srcId="{5064ADBB-AFED-4315-9FC8-0406097C127F}" destId="{8F105AC2-7B23-BE4B-AAC1-3CBA38036E2E}" srcOrd="0" destOrd="0" presId="urn:microsoft.com/office/officeart/2005/8/layout/cycle3"/>
    <dgm:cxn modelId="{A0AB1B74-DA9C-4E4D-AE37-78126C94D8FF}" srcId="{8E99158B-1673-4B8B-A66F-192C2FC3CF1E}" destId="{2AB4FB5D-FAED-43AE-946D-BCF74D7A8AE3}" srcOrd="3" destOrd="0" parTransId="{E87E9E45-7BD3-4C5F-B1FA-58AEDAF7EDCA}" sibTransId="{DB1F7AE0-E198-474D-957A-4D3DD761FA02}"/>
    <dgm:cxn modelId="{BFF75D79-4E09-4A3F-9A29-EB046004E6D7}" srcId="{8E99158B-1673-4B8B-A66F-192C2FC3CF1E}" destId="{0B6B4E3E-7AAF-4DF7-A557-C629D7CF34C9}" srcOrd="0" destOrd="0" parTransId="{E117E0C7-A007-43CA-A3E2-B2B98CE85039}" sibTransId="{6624312A-9B14-462C-B186-2B09864E8C2E}"/>
    <dgm:cxn modelId="{414D3C86-88F5-4230-BF51-B549598EB9F1}" srcId="{8E99158B-1673-4B8B-A66F-192C2FC3CF1E}" destId="{5064ADBB-AFED-4315-9FC8-0406097C127F}" srcOrd="4" destOrd="0" parTransId="{1F3E8080-ABAA-4DAD-8CEE-AE06BD739EBB}" sibTransId="{5403025B-43F1-4352-BAB8-61414A0231F8}"/>
    <dgm:cxn modelId="{244EE29E-E3E2-4782-8516-A03F9D920621}" srcId="{8E99158B-1673-4B8B-A66F-192C2FC3CF1E}" destId="{15C58617-A44F-47B9-AA81-A994201B97DB}" srcOrd="2" destOrd="0" parTransId="{EAEA594C-CCC3-4612-B83D-1357945E2989}" sibTransId="{81970689-859E-4170-8046-3653F7EDCECD}"/>
    <dgm:cxn modelId="{CF1802AC-85AE-9C41-8C2A-72BF5954D904}" type="presOf" srcId="{2AB4FB5D-FAED-43AE-946D-BCF74D7A8AE3}" destId="{1BF25804-6792-7043-BDD5-396549954B25}" srcOrd="0" destOrd="0" presId="urn:microsoft.com/office/officeart/2005/8/layout/cycle3"/>
    <dgm:cxn modelId="{F7D9BAC8-E5A0-7F43-BFA7-AD14F7B24EB9}" type="presOf" srcId="{8E99158B-1673-4B8B-A66F-192C2FC3CF1E}" destId="{902C3338-0B75-5F4D-9C01-66454D7AF91F}" srcOrd="0" destOrd="0" presId="urn:microsoft.com/office/officeart/2005/8/layout/cycle3"/>
    <dgm:cxn modelId="{0737B1D2-48D6-E54D-B81A-CDC391F804B5}" type="presOf" srcId="{6624312A-9B14-462C-B186-2B09864E8C2E}" destId="{CE635AAB-E728-DE4E-9DC6-16A8EB42E3C2}" srcOrd="0" destOrd="0" presId="urn:microsoft.com/office/officeart/2005/8/layout/cycle3"/>
    <dgm:cxn modelId="{4A1E04D6-72FB-4B3D-8738-71D2411F9773}" srcId="{8E99158B-1673-4B8B-A66F-192C2FC3CF1E}" destId="{99C2A904-DF68-4021-9E3B-F4295F2212D3}" srcOrd="9" destOrd="0" parTransId="{7E18AF65-E405-4E2F-BD44-CB28905E410D}" sibTransId="{7E86AC4A-5801-4885-ABEE-862B191434C0}"/>
    <dgm:cxn modelId="{8510B0DE-AC1D-6649-A6F0-5F537DC28447}" type="presOf" srcId="{15C58617-A44F-47B9-AA81-A994201B97DB}" destId="{0211E710-72E4-B844-B6D7-8538277D3CC0}" srcOrd="0" destOrd="0" presId="urn:microsoft.com/office/officeart/2005/8/layout/cycle3"/>
    <dgm:cxn modelId="{E32804E7-03D1-3249-A5C2-6B12B44F8FD5}" type="presOf" srcId="{96FECCD8-8291-4B42-9666-4DB7D00BDF40}" destId="{CC64130D-0A1B-2D46-BA77-D7255F203F4E}" srcOrd="0" destOrd="0" presId="urn:microsoft.com/office/officeart/2005/8/layout/cycle3"/>
    <dgm:cxn modelId="{68F59FF0-A721-244F-99D6-3FE8E09904BA}" type="presOf" srcId="{B7E5C9DD-0559-403A-B195-1AEB1D016163}" destId="{A0BED8DC-C605-FC4C-AE13-404A7A82C0BD}" srcOrd="0" destOrd="0" presId="urn:microsoft.com/office/officeart/2005/8/layout/cycle3"/>
    <dgm:cxn modelId="{3D60DCF3-A469-4A85-AE54-555CD6F89072}" srcId="{8E99158B-1673-4B8B-A66F-192C2FC3CF1E}" destId="{96FECCD8-8291-4B42-9666-4DB7D00BDF40}" srcOrd="1" destOrd="0" parTransId="{01C71C03-435C-4FBC-B183-96C6DFBA7A4B}" sibTransId="{F0AD6046-4C62-4DA7-993A-B7C415D52C09}"/>
    <dgm:cxn modelId="{4BECFEF9-722E-AE45-940F-BB915D554F3E}" type="presOf" srcId="{C63C0260-CFAD-4549-97A8-1858217412E4}" destId="{8FEAA111-A440-4A4A-AC89-2B76045E631F}" srcOrd="0" destOrd="0" presId="urn:microsoft.com/office/officeart/2005/8/layout/cycle3"/>
    <dgm:cxn modelId="{F17CA2FC-BDA8-884F-A41F-B823C9E535E5}" type="presOf" srcId="{99C2A904-DF68-4021-9E3B-F4295F2212D3}" destId="{89A07F60-CE8F-E648-B55C-EA091C1889BD}" srcOrd="0" destOrd="0" presId="urn:microsoft.com/office/officeart/2005/8/layout/cycle3"/>
    <dgm:cxn modelId="{72F9DE3F-B1EA-5744-999C-6AAC23BF0352}" type="presParOf" srcId="{902C3338-0B75-5F4D-9C01-66454D7AF91F}" destId="{6AEB6B74-EBF3-204E-A1F5-0B47296CFD24}" srcOrd="0" destOrd="0" presId="urn:microsoft.com/office/officeart/2005/8/layout/cycle3"/>
    <dgm:cxn modelId="{7C168120-49E4-144D-B0B2-E457F7276ED0}" type="presParOf" srcId="{6AEB6B74-EBF3-204E-A1F5-0B47296CFD24}" destId="{B72ED028-D731-634B-B72B-F1C48481EEA1}" srcOrd="0" destOrd="0" presId="urn:microsoft.com/office/officeart/2005/8/layout/cycle3"/>
    <dgm:cxn modelId="{F11330A4-A22C-9C4F-B2F3-22A44414FDE4}" type="presParOf" srcId="{6AEB6B74-EBF3-204E-A1F5-0B47296CFD24}" destId="{CE635AAB-E728-DE4E-9DC6-16A8EB42E3C2}" srcOrd="1" destOrd="0" presId="urn:microsoft.com/office/officeart/2005/8/layout/cycle3"/>
    <dgm:cxn modelId="{586E9BCF-1572-3345-8281-CE42F614649D}" type="presParOf" srcId="{6AEB6B74-EBF3-204E-A1F5-0B47296CFD24}" destId="{CC64130D-0A1B-2D46-BA77-D7255F203F4E}" srcOrd="2" destOrd="0" presId="urn:microsoft.com/office/officeart/2005/8/layout/cycle3"/>
    <dgm:cxn modelId="{5290AC12-2B97-714B-9BEF-8C94A3E1F272}" type="presParOf" srcId="{6AEB6B74-EBF3-204E-A1F5-0B47296CFD24}" destId="{0211E710-72E4-B844-B6D7-8538277D3CC0}" srcOrd="3" destOrd="0" presId="urn:microsoft.com/office/officeart/2005/8/layout/cycle3"/>
    <dgm:cxn modelId="{AC1C85F9-2CD3-CA46-A3A7-A424C4D029B4}" type="presParOf" srcId="{6AEB6B74-EBF3-204E-A1F5-0B47296CFD24}" destId="{1BF25804-6792-7043-BDD5-396549954B25}" srcOrd="4" destOrd="0" presId="urn:microsoft.com/office/officeart/2005/8/layout/cycle3"/>
    <dgm:cxn modelId="{D95160C5-F0D2-9543-A7E4-C53107E9A9AB}" type="presParOf" srcId="{6AEB6B74-EBF3-204E-A1F5-0B47296CFD24}" destId="{8F105AC2-7B23-BE4B-AAC1-3CBA38036E2E}" srcOrd="5" destOrd="0" presId="urn:microsoft.com/office/officeart/2005/8/layout/cycle3"/>
    <dgm:cxn modelId="{7AD2CCD5-9417-3A4E-A935-8A98C888102F}" type="presParOf" srcId="{6AEB6B74-EBF3-204E-A1F5-0B47296CFD24}" destId="{8FEAA111-A440-4A4A-AC89-2B76045E631F}" srcOrd="6" destOrd="0" presId="urn:microsoft.com/office/officeart/2005/8/layout/cycle3"/>
    <dgm:cxn modelId="{1AADF7C4-8728-354F-8854-32788029F7B1}" type="presParOf" srcId="{6AEB6B74-EBF3-204E-A1F5-0B47296CFD24}" destId="{A0BED8DC-C605-FC4C-AE13-404A7A82C0BD}" srcOrd="7" destOrd="0" presId="urn:microsoft.com/office/officeart/2005/8/layout/cycle3"/>
    <dgm:cxn modelId="{C1EA2578-3862-484A-B897-9D7C194389CB}" type="presParOf" srcId="{6AEB6B74-EBF3-204E-A1F5-0B47296CFD24}" destId="{F71E9BE4-52B3-174B-9F0F-E4974634265A}" srcOrd="8" destOrd="0" presId="urn:microsoft.com/office/officeart/2005/8/layout/cycle3"/>
    <dgm:cxn modelId="{9D1E80CA-C5BE-B740-9CC9-57F042EFDCA7}" type="presParOf" srcId="{6AEB6B74-EBF3-204E-A1F5-0B47296CFD24}" destId="{91897CEE-FE08-3342-A6A0-D5CC20B8881C}" srcOrd="9" destOrd="0" presId="urn:microsoft.com/office/officeart/2005/8/layout/cycle3"/>
    <dgm:cxn modelId="{45B631DD-F62E-4643-84D6-745C74790B8F}" type="presParOf" srcId="{6AEB6B74-EBF3-204E-A1F5-0B47296CFD24}" destId="{89A07F60-CE8F-E648-B55C-EA091C1889BD}" srcOrd="10"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DD845A-5E53-41D4-835B-BFCDA437C9A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7A88178-27BF-4F92-B354-C3E1F02CE791}">
      <dgm:prSet/>
      <dgm:spPr/>
      <dgm:t>
        <a:bodyPr/>
        <a:lstStyle/>
        <a:p>
          <a:r>
            <a:rPr lang="en-US"/>
            <a:t>Mobile Software is becoming more prevalent and easier to produce</a:t>
          </a:r>
        </a:p>
      </dgm:t>
    </dgm:pt>
    <dgm:pt modelId="{367FCB8B-DA6F-4942-A82E-86242313F7E5}" type="parTrans" cxnId="{81A35AA5-AA16-4755-9D30-305CAC78DE12}">
      <dgm:prSet/>
      <dgm:spPr/>
      <dgm:t>
        <a:bodyPr/>
        <a:lstStyle/>
        <a:p>
          <a:endParaRPr lang="en-US"/>
        </a:p>
      </dgm:t>
    </dgm:pt>
    <dgm:pt modelId="{297AE1E4-FC28-4B81-AEE8-A76FDFF9020D}" type="sibTrans" cxnId="{81A35AA5-AA16-4755-9D30-305CAC78DE12}">
      <dgm:prSet/>
      <dgm:spPr/>
      <dgm:t>
        <a:bodyPr/>
        <a:lstStyle/>
        <a:p>
          <a:endParaRPr lang="en-US"/>
        </a:p>
      </dgm:t>
    </dgm:pt>
    <dgm:pt modelId="{D003B584-C905-44B0-8B58-67FDB40B63C9}">
      <dgm:prSet/>
      <dgm:spPr/>
      <dgm:t>
        <a:bodyPr/>
        <a:lstStyle/>
        <a:p>
          <a:r>
            <a:rPr lang="en-US"/>
            <a:t>Dyslexia is still a common Psychological Disorder</a:t>
          </a:r>
        </a:p>
      </dgm:t>
    </dgm:pt>
    <dgm:pt modelId="{E0138855-0DA3-45E1-B407-CA827F408B9F}" type="parTrans" cxnId="{A251027D-7D53-4B54-A1E2-1BF0CEF97303}">
      <dgm:prSet/>
      <dgm:spPr/>
      <dgm:t>
        <a:bodyPr/>
        <a:lstStyle/>
        <a:p>
          <a:endParaRPr lang="en-US"/>
        </a:p>
      </dgm:t>
    </dgm:pt>
    <dgm:pt modelId="{E8EF625F-EA24-41CA-A5EA-A9716B13E1E2}" type="sibTrans" cxnId="{A251027D-7D53-4B54-A1E2-1BF0CEF97303}">
      <dgm:prSet/>
      <dgm:spPr/>
      <dgm:t>
        <a:bodyPr/>
        <a:lstStyle/>
        <a:p>
          <a:endParaRPr lang="en-US"/>
        </a:p>
      </dgm:t>
    </dgm:pt>
    <dgm:pt modelId="{EE4FAEEC-2B3E-473C-A551-E47D6E7A6A34}">
      <dgm:prSet/>
      <dgm:spPr/>
      <dgm:t>
        <a:bodyPr/>
        <a:lstStyle/>
        <a:p>
          <a:r>
            <a:rPr lang="en-US"/>
            <a:t>The present-day methods from the past, doesn’t suffice</a:t>
          </a:r>
        </a:p>
      </dgm:t>
    </dgm:pt>
    <dgm:pt modelId="{9ADBDBD7-E5F5-42A5-A2E9-41360960BC48}" type="parTrans" cxnId="{D8B0A2B9-3854-401D-A22A-6B02CEF4074C}">
      <dgm:prSet/>
      <dgm:spPr/>
      <dgm:t>
        <a:bodyPr/>
        <a:lstStyle/>
        <a:p>
          <a:endParaRPr lang="en-US"/>
        </a:p>
      </dgm:t>
    </dgm:pt>
    <dgm:pt modelId="{512632EE-7358-4C3B-B438-1C1B09B754F9}" type="sibTrans" cxnId="{D8B0A2B9-3854-401D-A22A-6B02CEF4074C}">
      <dgm:prSet/>
      <dgm:spPr/>
      <dgm:t>
        <a:bodyPr/>
        <a:lstStyle/>
        <a:p>
          <a:endParaRPr lang="en-US"/>
        </a:p>
      </dgm:t>
    </dgm:pt>
    <dgm:pt modelId="{34CEE70B-A75F-4F50-A3CD-44358735350F}">
      <dgm:prSet/>
      <dgm:spPr/>
      <dgm:t>
        <a:bodyPr/>
        <a:lstStyle/>
        <a:p>
          <a:r>
            <a:rPr lang="en-US"/>
            <a:t>Teachers held back by expensive and sometimes outdated software suits</a:t>
          </a:r>
        </a:p>
      </dgm:t>
    </dgm:pt>
    <dgm:pt modelId="{994D4F2D-ACFE-4DDA-9D1B-675D290F5E3B}" type="parTrans" cxnId="{60E3F58D-7243-41E2-838C-C3060E768439}">
      <dgm:prSet/>
      <dgm:spPr/>
      <dgm:t>
        <a:bodyPr/>
        <a:lstStyle/>
        <a:p>
          <a:endParaRPr lang="en-US"/>
        </a:p>
      </dgm:t>
    </dgm:pt>
    <dgm:pt modelId="{76817424-37A5-413B-B169-4693D466921B}" type="sibTrans" cxnId="{60E3F58D-7243-41E2-838C-C3060E768439}">
      <dgm:prSet/>
      <dgm:spPr/>
      <dgm:t>
        <a:bodyPr/>
        <a:lstStyle/>
        <a:p>
          <a:endParaRPr lang="en-US"/>
        </a:p>
      </dgm:t>
    </dgm:pt>
    <dgm:pt modelId="{B064835C-AB5C-483B-ADAE-C65593A2E67B}" type="pres">
      <dgm:prSet presAssocID="{18DD845A-5E53-41D4-835B-BFCDA437C9AB}" presName="root" presStyleCnt="0">
        <dgm:presLayoutVars>
          <dgm:dir/>
          <dgm:resizeHandles val="exact"/>
        </dgm:presLayoutVars>
      </dgm:prSet>
      <dgm:spPr/>
    </dgm:pt>
    <dgm:pt modelId="{0F4A4684-F803-4CC4-A196-072959CFF4D3}" type="pres">
      <dgm:prSet presAssocID="{18DD845A-5E53-41D4-835B-BFCDA437C9AB}" presName="container" presStyleCnt="0">
        <dgm:presLayoutVars>
          <dgm:dir/>
          <dgm:resizeHandles val="exact"/>
        </dgm:presLayoutVars>
      </dgm:prSet>
      <dgm:spPr/>
    </dgm:pt>
    <dgm:pt modelId="{FCCEF26D-C1C3-4AB2-81C7-73263BB1170D}" type="pres">
      <dgm:prSet presAssocID="{C7A88178-27BF-4F92-B354-C3E1F02CE791}" presName="compNode" presStyleCnt="0"/>
      <dgm:spPr/>
    </dgm:pt>
    <dgm:pt modelId="{8CCC7761-FE98-4690-BFE8-FED231FFA44C}" type="pres">
      <dgm:prSet presAssocID="{C7A88178-27BF-4F92-B354-C3E1F02CE791}" presName="iconBgRect" presStyleLbl="bgShp" presStyleIdx="0" presStyleCnt="4"/>
      <dgm:spPr/>
    </dgm:pt>
    <dgm:pt modelId="{9478CA17-0345-47B7-A0B1-B0D436D53070}" type="pres">
      <dgm:prSet presAssocID="{C7A88178-27BF-4F92-B354-C3E1F02CE79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85FBCD92-DA33-48D8-A06B-BA5F03FC1E28}" type="pres">
      <dgm:prSet presAssocID="{C7A88178-27BF-4F92-B354-C3E1F02CE791}" presName="spaceRect" presStyleCnt="0"/>
      <dgm:spPr/>
    </dgm:pt>
    <dgm:pt modelId="{F0BAB482-8A43-4710-9159-09E3F43BE36E}" type="pres">
      <dgm:prSet presAssocID="{C7A88178-27BF-4F92-B354-C3E1F02CE791}" presName="textRect" presStyleLbl="revTx" presStyleIdx="0" presStyleCnt="4">
        <dgm:presLayoutVars>
          <dgm:chMax val="1"/>
          <dgm:chPref val="1"/>
        </dgm:presLayoutVars>
      </dgm:prSet>
      <dgm:spPr/>
    </dgm:pt>
    <dgm:pt modelId="{15577466-9B51-4C1C-B84B-83974D6E8A15}" type="pres">
      <dgm:prSet presAssocID="{297AE1E4-FC28-4B81-AEE8-A76FDFF9020D}" presName="sibTrans" presStyleLbl="sibTrans2D1" presStyleIdx="0" presStyleCnt="0"/>
      <dgm:spPr/>
    </dgm:pt>
    <dgm:pt modelId="{3F6B9FDE-74FE-4833-B0E7-9646A07BF44F}" type="pres">
      <dgm:prSet presAssocID="{D003B584-C905-44B0-8B58-67FDB40B63C9}" presName="compNode" presStyleCnt="0"/>
      <dgm:spPr/>
    </dgm:pt>
    <dgm:pt modelId="{5E9A9A67-1176-4806-8FFA-D43247731AB2}" type="pres">
      <dgm:prSet presAssocID="{D003B584-C905-44B0-8B58-67FDB40B63C9}" presName="iconBgRect" presStyleLbl="bgShp" presStyleIdx="1" presStyleCnt="4"/>
      <dgm:spPr/>
    </dgm:pt>
    <dgm:pt modelId="{DF8D0512-5280-4904-BCE5-37ED543BE3D1}" type="pres">
      <dgm:prSet presAssocID="{D003B584-C905-44B0-8B58-67FDB40B63C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32F1822D-3FF1-48C5-8E31-E0D586628D8F}" type="pres">
      <dgm:prSet presAssocID="{D003B584-C905-44B0-8B58-67FDB40B63C9}" presName="spaceRect" presStyleCnt="0"/>
      <dgm:spPr/>
    </dgm:pt>
    <dgm:pt modelId="{39978C30-A9B6-4236-A144-7DAC1B76B11E}" type="pres">
      <dgm:prSet presAssocID="{D003B584-C905-44B0-8B58-67FDB40B63C9}" presName="textRect" presStyleLbl="revTx" presStyleIdx="1" presStyleCnt="4">
        <dgm:presLayoutVars>
          <dgm:chMax val="1"/>
          <dgm:chPref val="1"/>
        </dgm:presLayoutVars>
      </dgm:prSet>
      <dgm:spPr/>
    </dgm:pt>
    <dgm:pt modelId="{20FC8AA2-D15E-4FD7-AF0E-8A057CF66275}" type="pres">
      <dgm:prSet presAssocID="{E8EF625F-EA24-41CA-A5EA-A9716B13E1E2}" presName="sibTrans" presStyleLbl="sibTrans2D1" presStyleIdx="0" presStyleCnt="0"/>
      <dgm:spPr/>
    </dgm:pt>
    <dgm:pt modelId="{AED68B22-1D9B-4E45-A53B-863A957BAC63}" type="pres">
      <dgm:prSet presAssocID="{EE4FAEEC-2B3E-473C-A551-E47D6E7A6A34}" presName="compNode" presStyleCnt="0"/>
      <dgm:spPr/>
    </dgm:pt>
    <dgm:pt modelId="{D8A1E5B7-F072-4102-9F28-7342C8FCD731}" type="pres">
      <dgm:prSet presAssocID="{EE4FAEEC-2B3E-473C-A551-E47D6E7A6A34}" presName="iconBgRect" presStyleLbl="bgShp" presStyleIdx="2" presStyleCnt="4"/>
      <dgm:spPr/>
    </dgm:pt>
    <dgm:pt modelId="{08F74E2D-5EFD-4D9B-819F-1DF8F43FDA53}" type="pres">
      <dgm:prSet presAssocID="{EE4FAEEC-2B3E-473C-A551-E47D6E7A6A3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9AE13FD2-5C06-41D1-8D51-1C38A3DD8886}" type="pres">
      <dgm:prSet presAssocID="{EE4FAEEC-2B3E-473C-A551-E47D6E7A6A34}" presName="spaceRect" presStyleCnt="0"/>
      <dgm:spPr/>
    </dgm:pt>
    <dgm:pt modelId="{320D7330-6184-4172-B1FE-3B8271F6B404}" type="pres">
      <dgm:prSet presAssocID="{EE4FAEEC-2B3E-473C-A551-E47D6E7A6A34}" presName="textRect" presStyleLbl="revTx" presStyleIdx="2" presStyleCnt="4">
        <dgm:presLayoutVars>
          <dgm:chMax val="1"/>
          <dgm:chPref val="1"/>
        </dgm:presLayoutVars>
      </dgm:prSet>
      <dgm:spPr/>
    </dgm:pt>
    <dgm:pt modelId="{2AC95BC4-665F-40DF-811F-E03BD4E60EF7}" type="pres">
      <dgm:prSet presAssocID="{512632EE-7358-4C3B-B438-1C1B09B754F9}" presName="sibTrans" presStyleLbl="sibTrans2D1" presStyleIdx="0" presStyleCnt="0"/>
      <dgm:spPr/>
    </dgm:pt>
    <dgm:pt modelId="{7CEBD9A8-EE06-465C-AF99-049AC8F6EC79}" type="pres">
      <dgm:prSet presAssocID="{34CEE70B-A75F-4F50-A3CD-44358735350F}" presName="compNode" presStyleCnt="0"/>
      <dgm:spPr/>
    </dgm:pt>
    <dgm:pt modelId="{84C7C77A-2107-4515-AB27-C519ED45B9AF}" type="pres">
      <dgm:prSet presAssocID="{34CEE70B-A75F-4F50-A3CD-44358735350F}" presName="iconBgRect" presStyleLbl="bgShp" presStyleIdx="3" presStyleCnt="4"/>
      <dgm:spPr/>
    </dgm:pt>
    <dgm:pt modelId="{480F4CEA-1000-4C14-A38E-448E39FA40EB}" type="pres">
      <dgm:prSet presAssocID="{34CEE70B-A75F-4F50-A3CD-4435873535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F2ACA84A-00FB-4E9D-AF41-B2E94BC6ABF6}" type="pres">
      <dgm:prSet presAssocID="{34CEE70B-A75F-4F50-A3CD-44358735350F}" presName="spaceRect" presStyleCnt="0"/>
      <dgm:spPr/>
    </dgm:pt>
    <dgm:pt modelId="{A0A52FFE-866E-4043-9DCD-25876E07B9EF}" type="pres">
      <dgm:prSet presAssocID="{34CEE70B-A75F-4F50-A3CD-44358735350F}" presName="textRect" presStyleLbl="revTx" presStyleIdx="3" presStyleCnt="4">
        <dgm:presLayoutVars>
          <dgm:chMax val="1"/>
          <dgm:chPref val="1"/>
        </dgm:presLayoutVars>
      </dgm:prSet>
      <dgm:spPr/>
    </dgm:pt>
  </dgm:ptLst>
  <dgm:cxnLst>
    <dgm:cxn modelId="{1BA3821F-EDA4-482A-B62E-55D881C8EBD6}" type="presOf" srcId="{18DD845A-5E53-41D4-835B-BFCDA437C9AB}" destId="{B064835C-AB5C-483B-ADAE-C65593A2E67B}" srcOrd="0" destOrd="0" presId="urn:microsoft.com/office/officeart/2018/2/layout/IconCircleList"/>
    <dgm:cxn modelId="{CF922831-3991-4868-86D7-5115E1E6B330}" type="presOf" srcId="{297AE1E4-FC28-4B81-AEE8-A76FDFF9020D}" destId="{15577466-9B51-4C1C-B84B-83974D6E8A15}" srcOrd="0" destOrd="0" presId="urn:microsoft.com/office/officeart/2018/2/layout/IconCircleList"/>
    <dgm:cxn modelId="{4A94EB35-C13D-4B5B-BE92-B240B22FAE71}" type="presOf" srcId="{E8EF625F-EA24-41CA-A5EA-A9716B13E1E2}" destId="{20FC8AA2-D15E-4FD7-AF0E-8A057CF66275}" srcOrd="0" destOrd="0" presId="urn:microsoft.com/office/officeart/2018/2/layout/IconCircleList"/>
    <dgm:cxn modelId="{F47F6945-FA16-4B22-BBBC-04262AC2C5DD}" type="presOf" srcId="{D003B584-C905-44B0-8B58-67FDB40B63C9}" destId="{39978C30-A9B6-4236-A144-7DAC1B76B11E}" srcOrd="0" destOrd="0" presId="urn:microsoft.com/office/officeart/2018/2/layout/IconCircleList"/>
    <dgm:cxn modelId="{835E874D-B933-46AB-AFED-69C96D54DE0C}" type="presOf" srcId="{512632EE-7358-4C3B-B438-1C1B09B754F9}" destId="{2AC95BC4-665F-40DF-811F-E03BD4E60EF7}" srcOrd="0" destOrd="0" presId="urn:microsoft.com/office/officeart/2018/2/layout/IconCircleList"/>
    <dgm:cxn modelId="{D0EA945E-DA15-4E4E-AAF6-393B13B065E1}" type="presOf" srcId="{34CEE70B-A75F-4F50-A3CD-44358735350F}" destId="{A0A52FFE-866E-4043-9DCD-25876E07B9EF}" srcOrd="0" destOrd="0" presId="urn:microsoft.com/office/officeart/2018/2/layout/IconCircleList"/>
    <dgm:cxn modelId="{EDED8462-161F-4528-95CF-6D303F530855}" type="presOf" srcId="{EE4FAEEC-2B3E-473C-A551-E47D6E7A6A34}" destId="{320D7330-6184-4172-B1FE-3B8271F6B404}" srcOrd="0" destOrd="0" presId="urn:microsoft.com/office/officeart/2018/2/layout/IconCircleList"/>
    <dgm:cxn modelId="{A251027D-7D53-4B54-A1E2-1BF0CEF97303}" srcId="{18DD845A-5E53-41D4-835B-BFCDA437C9AB}" destId="{D003B584-C905-44B0-8B58-67FDB40B63C9}" srcOrd="1" destOrd="0" parTransId="{E0138855-0DA3-45E1-B407-CA827F408B9F}" sibTransId="{E8EF625F-EA24-41CA-A5EA-A9716B13E1E2}"/>
    <dgm:cxn modelId="{60E3F58D-7243-41E2-838C-C3060E768439}" srcId="{18DD845A-5E53-41D4-835B-BFCDA437C9AB}" destId="{34CEE70B-A75F-4F50-A3CD-44358735350F}" srcOrd="3" destOrd="0" parTransId="{994D4F2D-ACFE-4DDA-9D1B-675D290F5E3B}" sibTransId="{76817424-37A5-413B-B169-4693D466921B}"/>
    <dgm:cxn modelId="{81A35AA5-AA16-4755-9D30-305CAC78DE12}" srcId="{18DD845A-5E53-41D4-835B-BFCDA437C9AB}" destId="{C7A88178-27BF-4F92-B354-C3E1F02CE791}" srcOrd="0" destOrd="0" parTransId="{367FCB8B-DA6F-4942-A82E-86242313F7E5}" sibTransId="{297AE1E4-FC28-4B81-AEE8-A76FDFF9020D}"/>
    <dgm:cxn modelId="{D8B0A2B9-3854-401D-A22A-6B02CEF4074C}" srcId="{18DD845A-5E53-41D4-835B-BFCDA437C9AB}" destId="{EE4FAEEC-2B3E-473C-A551-E47D6E7A6A34}" srcOrd="2" destOrd="0" parTransId="{9ADBDBD7-E5F5-42A5-A2E9-41360960BC48}" sibTransId="{512632EE-7358-4C3B-B438-1C1B09B754F9}"/>
    <dgm:cxn modelId="{780362F5-F183-4A29-A42C-2F274BABD184}" type="presOf" srcId="{C7A88178-27BF-4F92-B354-C3E1F02CE791}" destId="{F0BAB482-8A43-4710-9159-09E3F43BE36E}" srcOrd="0" destOrd="0" presId="urn:microsoft.com/office/officeart/2018/2/layout/IconCircleList"/>
    <dgm:cxn modelId="{76399393-2744-4338-B2E5-99DCF50BB3E1}" type="presParOf" srcId="{B064835C-AB5C-483B-ADAE-C65593A2E67B}" destId="{0F4A4684-F803-4CC4-A196-072959CFF4D3}" srcOrd="0" destOrd="0" presId="urn:microsoft.com/office/officeart/2018/2/layout/IconCircleList"/>
    <dgm:cxn modelId="{239E1A66-3ECF-4C07-8E62-AA4471F982E8}" type="presParOf" srcId="{0F4A4684-F803-4CC4-A196-072959CFF4D3}" destId="{FCCEF26D-C1C3-4AB2-81C7-73263BB1170D}" srcOrd="0" destOrd="0" presId="urn:microsoft.com/office/officeart/2018/2/layout/IconCircleList"/>
    <dgm:cxn modelId="{8A7BA1F0-9B4B-4D42-B50A-6E6420E67CD2}" type="presParOf" srcId="{FCCEF26D-C1C3-4AB2-81C7-73263BB1170D}" destId="{8CCC7761-FE98-4690-BFE8-FED231FFA44C}" srcOrd="0" destOrd="0" presId="urn:microsoft.com/office/officeart/2018/2/layout/IconCircleList"/>
    <dgm:cxn modelId="{E7A23572-C245-44BC-86D4-9BC309C767CA}" type="presParOf" srcId="{FCCEF26D-C1C3-4AB2-81C7-73263BB1170D}" destId="{9478CA17-0345-47B7-A0B1-B0D436D53070}" srcOrd="1" destOrd="0" presId="urn:microsoft.com/office/officeart/2018/2/layout/IconCircleList"/>
    <dgm:cxn modelId="{36416410-F1EB-436B-B1DB-F90977C205E0}" type="presParOf" srcId="{FCCEF26D-C1C3-4AB2-81C7-73263BB1170D}" destId="{85FBCD92-DA33-48D8-A06B-BA5F03FC1E28}" srcOrd="2" destOrd="0" presId="urn:microsoft.com/office/officeart/2018/2/layout/IconCircleList"/>
    <dgm:cxn modelId="{10607E84-1140-4A66-B3B2-FACCD25E0AA7}" type="presParOf" srcId="{FCCEF26D-C1C3-4AB2-81C7-73263BB1170D}" destId="{F0BAB482-8A43-4710-9159-09E3F43BE36E}" srcOrd="3" destOrd="0" presId="urn:microsoft.com/office/officeart/2018/2/layout/IconCircleList"/>
    <dgm:cxn modelId="{21ADC51E-3E5F-4005-926C-A8A44A1E6CDD}" type="presParOf" srcId="{0F4A4684-F803-4CC4-A196-072959CFF4D3}" destId="{15577466-9B51-4C1C-B84B-83974D6E8A15}" srcOrd="1" destOrd="0" presId="urn:microsoft.com/office/officeart/2018/2/layout/IconCircleList"/>
    <dgm:cxn modelId="{050D0FC6-96B8-415E-A967-6DA47D5636D3}" type="presParOf" srcId="{0F4A4684-F803-4CC4-A196-072959CFF4D3}" destId="{3F6B9FDE-74FE-4833-B0E7-9646A07BF44F}" srcOrd="2" destOrd="0" presId="urn:microsoft.com/office/officeart/2018/2/layout/IconCircleList"/>
    <dgm:cxn modelId="{C2286DEF-E236-4D85-989D-DCFF657DFC3F}" type="presParOf" srcId="{3F6B9FDE-74FE-4833-B0E7-9646A07BF44F}" destId="{5E9A9A67-1176-4806-8FFA-D43247731AB2}" srcOrd="0" destOrd="0" presId="urn:microsoft.com/office/officeart/2018/2/layout/IconCircleList"/>
    <dgm:cxn modelId="{7E943DCF-B8F9-4B9A-ACB8-A28FBAA217CA}" type="presParOf" srcId="{3F6B9FDE-74FE-4833-B0E7-9646A07BF44F}" destId="{DF8D0512-5280-4904-BCE5-37ED543BE3D1}" srcOrd="1" destOrd="0" presId="urn:microsoft.com/office/officeart/2018/2/layout/IconCircleList"/>
    <dgm:cxn modelId="{EC9F6D25-DFF3-44AD-BFC8-F37F254CB4D2}" type="presParOf" srcId="{3F6B9FDE-74FE-4833-B0E7-9646A07BF44F}" destId="{32F1822D-3FF1-48C5-8E31-E0D586628D8F}" srcOrd="2" destOrd="0" presId="urn:microsoft.com/office/officeart/2018/2/layout/IconCircleList"/>
    <dgm:cxn modelId="{A43963E1-FDFB-47EF-94B0-EBB9B09EF990}" type="presParOf" srcId="{3F6B9FDE-74FE-4833-B0E7-9646A07BF44F}" destId="{39978C30-A9B6-4236-A144-7DAC1B76B11E}" srcOrd="3" destOrd="0" presId="urn:microsoft.com/office/officeart/2018/2/layout/IconCircleList"/>
    <dgm:cxn modelId="{224A6436-8EA7-44C1-9A3B-08EFDDEA95DF}" type="presParOf" srcId="{0F4A4684-F803-4CC4-A196-072959CFF4D3}" destId="{20FC8AA2-D15E-4FD7-AF0E-8A057CF66275}" srcOrd="3" destOrd="0" presId="urn:microsoft.com/office/officeart/2018/2/layout/IconCircleList"/>
    <dgm:cxn modelId="{9A0D7416-56F6-4858-9C71-0BAAC5BECD11}" type="presParOf" srcId="{0F4A4684-F803-4CC4-A196-072959CFF4D3}" destId="{AED68B22-1D9B-4E45-A53B-863A957BAC63}" srcOrd="4" destOrd="0" presId="urn:microsoft.com/office/officeart/2018/2/layout/IconCircleList"/>
    <dgm:cxn modelId="{2242A676-627A-4AB0-B4D5-DB9FD486E9B3}" type="presParOf" srcId="{AED68B22-1D9B-4E45-A53B-863A957BAC63}" destId="{D8A1E5B7-F072-4102-9F28-7342C8FCD731}" srcOrd="0" destOrd="0" presId="urn:microsoft.com/office/officeart/2018/2/layout/IconCircleList"/>
    <dgm:cxn modelId="{CE859172-B9D2-47A7-BDC5-432DB97C39E6}" type="presParOf" srcId="{AED68B22-1D9B-4E45-A53B-863A957BAC63}" destId="{08F74E2D-5EFD-4D9B-819F-1DF8F43FDA53}" srcOrd="1" destOrd="0" presId="urn:microsoft.com/office/officeart/2018/2/layout/IconCircleList"/>
    <dgm:cxn modelId="{E70BB583-3118-40E7-A47A-0B985852DD7F}" type="presParOf" srcId="{AED68B22-1D9B-4E45-A53B-863A957BAC63}" destId="{9AE13FD2-5C06-41D1-8D51-1C38A3DD8886}" srcOrd="2" destOrd="0" presId="urn:microsoft.com/office/officeart/2018/2/layout/IconCircleList"/>
    <dgm:cxn modelId="{8CFF0140-6503-4D7D-8547-B68B04FBDD75}" type="presParOf" srcId="{AED68B22-1D9B-4E45-A53B-863A957BAC63}" destId="{320D7330-6184-4172-B1FE-3B8271F6B404}" srcOrd="3" destOrd="0" presId="urn:microsoft.com/office/officeart/2018/2/layout/IconCircleList"/>
    <dgm:cxn modelId="{86C79C98-2C6D-4584-8DBB-2CEF77BA0BB3}" type="presParOf" srcId="{0F4A4684-F803-4CC4-A196-072959CFF4D3}" destId="{2AC95BC4-665F-40DF-811F-E03BD4E60EF7}" srcOrd="5" destOrd="0" presId="urn:microsoft.com/office/officeart/2018/2/layout/IconCircleList"/>
    <dgm:cxn modelId="{7A5F9D27-B356-4EA1-B5B7-9C240D062260}" type="presParOf" srcId="{0F4A4684-F803-4CC4-A196-072959CFF4D3}" destId="{7CEBD9A8-EE06-465C-AF99-049AC8F6EC79}" srcOrd="6" destOrd="0" presId="urn:microsoft.com/office/officeart/2018/2/layout/IconCircleList"/>
    <dgm:cxn modelId="{DD5333E8-0150-426F-8880-8FD1C732CFE4}" type="presParOf" srcId="{7CEBD9A8-EE06-465C-AF99-049AC8F6EC79}" destId="{84C7C77A-2107-4515-AB27-C519ED45B9AF}" srcOrd="0" destOrd="0" presId="urn:microsoft.com/office/officeart/2018/2/layout/IconCircleList"/>
    <dgm:cxn modelId="{F77778B4-9946-4E36-8485-0E9A5197B445}" type="presParOf" srcId="{7CEBD9A8-EE06-465C-AF99-049AC8F6EC79}" destId="{480F4CEA-1000-4C14-A38E-448E39FA40EB}" srcOrd="1" destOrd="0" presId="urn:microsoft.com/office/officeart/2018/2/layout/IconCircleList"/>
    <dgm:cxn modelId="{7A4A9DA2-FDDA-47B3-90FF-7FCA5309E220}" type="presParOf" srcId="{7CEBD9A8-EE06-465C-AF99-049AC8F6EC79}" destId="{F2ACA84A-00FB-4E9D-AF41-B2E94BC6ABF6}" srcOrd="2" destOrd="0" presId="urn:microsoft.com/office/officeart/2018/2/layout/IconCircleList"/>
    <dgm:cxn modelId="{1556139F-7EE2-4C1F-A5ED-9C03C57C441A}" type="presParOf" srcId="{7CEBD9A8-EE06-465C-AF99-049AC8F6EC79}" destId="{A0A52FFE-866E-4043-9DCD-25876E07B9E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DA2DCE-735A-44CA-A0C2-A93282158EB5}" type="doc">
      <dgm:prSet loTypeId="urn:microsoft.com/office/officeart/2005/8/layout/process4" loCatId="process" qsTypeId="urn:microsoft.com/office/officeart/2005/8/quickstyle/simple1" qsCatId="simple" csTypeId="urn:microsoft.com/office/officeart/2005/8/colors/accent2_2" csCatId="accent2"/>
      <dgm:spPr/>
      <dgm:t>
        <a:bodyPr/>
        <a:lstStyle/>
        <a:p>
          <a:endParaRPr lang="en-US"/>
        </a:p>
      </dgm:t>
    </dgm:pt>
    <dgm:pt modelId="{F4A5CDCC-1ED8-4BCA-B8F1-918842B52FA6}">
      <dgm:prSet/>
      <dgm:spPr/>
      <dgm:t>
        <a:bodyPr/>
        <a:lstStyle/>
        <a:p>
          <a:r>
            <a:rPr lang="en-US"/>
            <a:t>A Psychological/Neurological Disorder</a:t>
          </a:r>
        </a:p>
      </dgm:t>
    </dgm:pt>
    <dgm:pt modelId="{4F2145A7-F76A-4834-8C9D-DB63C8D20FA8}" type="parTrans" cxnId="{38195F27-78CD-4656-A331-4212FFA257BF}">
      <dgm:prSet/>
      <dgm:spPr/>
      <dgm:t>
        <a:bodyPr/>
        <a:lstStyle/>
        <a:p>
          <a:endParaRPr lang="en-US"/>
        </a:p>
      </dgm:t>
    </dgm:pt>
    <dgm:pt modelId="{D352A093-12D2-4214-9089-8C13A3805B7B}" type="sibTrans" cxnId="{38195F27-78CD-4656-A331-4212FFA257BF}">
      <dgm:prSet/>
      <dgm:spPr/>
      <dgm:t>
        <a:bodyPr/>
        <a:lstStyle/>
        <a:p>
          <a:endParaRPr lang="en-US"/>
        </a:p>
      </dgm:t>
    </dgm:pt>
    <dgm:pt modelId="{524CD26F-64F5-4B5A-BB9B-FCDCA706F1E0}">
      <dgm:prSet/>
      <dgm:spPr/>
      <dgm:t>
        <a:bodyPr/>
        <a:lstStyle/>
        <a:p>
          <a:r>
            <a:rPr lang="en-US"/>
            <a:t>Effects 1 in 10 people globally</a:t>
          </a:r>
        </a:p>
      </dgm:t>
    </dgm:pt>
    <dgm:pt modelId="{C7C111D6-8A77-4DA2-9DC2-D507DCE921AF}" type="parTrans" cxnId="{B1C6F5FD-FDEE-424E-9553-91712D83BCD1}">
      <dgm:prSet/>
      <dgm:spPr/>
      <dgm:t>
        <a:bodyPr/>
        <a:lstStyle/>
        <a:p>
          <a:endParaRPr lang="en-US"/>
        </a:p>
      </dgm:t>
    </dgm:pt>
    <dgm:pt modelId="{DE5B890E-9649-4FE6-A4B8-D69AFD275429}" type="sibTrans" cxnId="{B1C6F5FD-FDEE-424E-9553-91712D83BCD1}">
      <dgm:prSet/>
      <dgm:spPr/>
      <dgm:t>
        <a:bodyPr/>
        <a:lstStyle/>
        <a:p>
          <a:endParaRPr lang="en-US"/>
        </a:p>
      </dgm:t>
    </dgm:pt>
    <dgm:pt modelId="{5F7FB8F1-5DFA-438E-AD49-3A37A7678D37}">
      <dgm:prSet/>
      <dgm:spPr/>
      <dgm:t>
        <a:bodyPr/>
        <a:lstStyle/>
        <a:p>
          <a:r>
            <a:rPr lang="en-US"/>
            <a:t>Putting over 700 million individuals in the group of dyslexia</a:t>
          </a:r>
        </a:p>
      </dgm:t>
    </dgm:pt>
    <dgm:pt modelId="{74AA96DA-4C58-4DD4-AAB4-7B868BE97258}" type="parTrans" cxnId="{DE3EBF20-7FCC-422A-A5E3-578B9DD6DBAD}">
      <dgm:prSet/>
      <dgm:spPr/>
      <dgm:t>
        <a:bodyPr/>
        <a:lstStyle/>
        <a:p>
          <a:endParaRPr lang="en-US"/>
        </a:p>
      </dgm:t>
    </dgm:pt>
    <dgm:pt modelId="{2744E979-42A8-45F5-96B2-F116BE5BACBC}" type="sibTrans" cxnId="{DE3EBF20-7FCC-422A-A5E3-578B9DD6DBAD}">
      <dgm:prSet/>
      <dgm:spPr/>
      <dgm:t>
        <a:bodyPr/>
        <a:lstStyle/>
        <a:p>
          <a:endParaRPr lang="en-US"/>
        </a:p>
      </dgm:t>
    </dgm:pt>
    <dgm:pt modelId="{71B952CA-E919-4B9A-9A44-877EC89EE718}">
      <dgm:prSet/>
      <dgm:spPr/>
      <dgm:t>
        <a:bodyPr/>
        <a:lstStyle/>
        <a:p>
          <a:r>
            <a:rPr lang="en-US"/>
            <a:t>Effects Males more than Females</a:t>
          </a:r>
        </a:p>
      </dgm:t>
    </dgm:pt>
    <dgm:pt modelId="{925EC12D-4F8E-4C11-8946-52128FFB9BB0}" type="parTrans" cxnId="{03072209-C268-4D44-A2E7-AF26C4C3524D}">
      <dgm:prSet/>
      <dgm:spPr/>
      <dgm:t>
        <a:bodyPr/>
        <a:lstStyle/>
        <a:p>
          <a:endParaRPr lang="en-US"/>
        </a:p>
      </dgm:t>
    </dgm:pt>
    <dgm:pt modelId="{C90111F4-9AFD-491B-932D-ADAD384E69C4}" type="sibTrans" cxnId="{03072209-C268-4D44-A2E7-AF26C4C3524D}">
      <dgm:prSet/>
      <dgm:spPr/>
      <dgm:t>
        <a:bodyPr/>
        <a:lstStyle/>
        <a:p>
          <a:endParaRPr lang="en-US"/>
        </a:p>
      </dgm:t>
    </dgm:pt>
    <dgm:pt modelId="{919F4E83-BA23-0641-837B-503A6A262844}" type="pres">
      <dgm:prSet presAssocID="{BBDA2DCE-735A-44CA-A0C2-A93282158EB5}" presName="Name0" presStyleCnt="0">
        <dgm:presLayoutVars>
          <dgm:dir/>
          <dgm:animLvl val="lvl"/>
          <dgm:resizeHandles val="exact"/>
        </dgm:presLayoutVars>
      </dgm:prSet>
      <dgm:spPr/>
    </dgm:pt>
    <dgm:pt modelId="{B4DBA6B0-979A-F941-8C8C-BE6CF73F4758}" type="pres">
      <dgm:prSet presAssocID="{71B952CA-E919-4B9A-9A44-877EC89EE718}" presName="boxAndChildren" presStyleCnt="0"/>
      <dgm:spPr/>
    </dgm:pt>
    <dgm:pt modelId="{7B758CE1-256E-AB4D-87C5-01CFF1161F5C}" type="pres">
      <dgm:prSet presAssocID="{71B952CA-E919-4B9A-9A44-877EC89EE718}" presName="parentTextBox" presStyleLbl="node1" presStyleIdx="0" presStyleCnt="4"/>
      <dgm:spPr/>
    </dgm:pt>
    <dgm:pt modelId="{FBF5E32C-DC2F-DD42-A017-452B1C9928FE}" type="pres">
      <dgm:prSet presAssocID="{2744E979-42A8-45F5-96B2-F116BE5BACBC}" presName="sp" presStyleCnt="0"/>
      <dgm:spPr/>
    </dgm:pt>
    <dgm:pt modelId="{3935E667-92E6-6A44-9B78-418D404BACD2}" type="pres">
      <dgm:prSet presAssocID="{5F7FB8F1-5DFA-438E-AD49-3A37A7678D37}" presName="arrowAndChildren" presStyleCnt="0"/>
      <dgm:spPr/>
    </dgm:pt>
    <dgm:pt modelId="{47BBCE6A-C5CA-FF40-9DA9-44740357527D}" type="pres">
      <dgm:prSet presAssocID="{5F7FB8F1-5DFA-438E-AD49-3A37A7678D37}" presName="parentTextArrow" presStyleLbl="node1" presStyleIdx="1" presStyleCnt="4"/>
      <dgm:spPr/>
    </dgm:pt>
    <dgm:pt modelId="{221C9747-026F-8A47-8EE2-1C2B6E47FE48}" type="pres">
      <dgm:prSet presAssocID="{DE5B890E-9649-4FE6-A4B8-D69AFD275429}" presName="sp" presStyleCnt="0"/>
      <dgm:spPr/>
    </dgm:pt>
    <dgm:pt modelId="{B73AAB34-1790-DD40-A375-2EF90B5E6A94}" type="pres">
      <dgm:prSet presAssocID="{524CD26F-64F5-4B5A-BB9B-FCDCA706F1E0}" presName="arrowAndChildren" presStyleCnt="0"/>
      <dgm:spPr/>
    </dgm:pt>
    <dgm:pt modelId="{FE37D011-F92E-6E43-A590-B73CA2F889D6}" type="pres">
      <dgm:prSet presAssocID="{524CD26F-64F5-4B5A-BB9B-FCDCA706F1E0}" presName="parentTextArrow" presStyleLbl="node1" presStyleIdx="2" presStyleCnt="4"/>
      <dgm:spPr/>
    </dgm:pt>
    <dgm:pt modelId="{3389C0F7-7B1B-8748-A457-D28CDD70964F}" type="pres">
      <dgm:prSet presAssocID="{D352A093-12D2-4214-9089-8C13A3805B7B}" presName="sp" presStyleCnt="0"/>
      <dgm:spPr/>
    </dgm:pt>
    <dgm:pt modelId="{0629A682-FCE3-C644-8A5F-7AC6071FACF4}" type="pres">
      <dgm:prSet presAssocID="{F4A5CDCC-1ED8-4BCA-B8F1-918842B52FA6}" presName="arrowAndChildren" presStyleCnt="0"/>
      <dgm:spPr/>
    </dgm:pt>
    <dgm:pt modelId="{179CB546-4969-2A4C-8860-A2A81C8A1E02}" type="pres">
      <dgm:prSet presAssocID="{F4A5CDCC-1ED8-4BCA-B8F1-918842B52FA6}" presName="parentTextArrow" presStyleLbl="node1" presStyleIdx="3" presStyleCnt="4"/>
      <dgm:spPr/>
    </dgm:pt>
  </dgm:ptLst>
  <dgm:cxnLst>
    <dgm:cxn modelId="{03072209-C268-4D44-A2E7-AF26C4C3524D}" srcId="{BBDA2DCE-735A-44CA-A0C2-A93282158EB5}" destId="{71B952CA-E919-4B9A-9A44-877EC89EE718}" srcOrd="3" destOrd="0" parTransId="{925EC12D-4F8E-4C11-8946-52128FFB9BB0}" sibTransId="{C90111F4-9AFD-491B-932D-ADAD384E69C4}"/>
    <dgm:cxn modelId="{DE3EBF20-7FCC-422A-A5E3-578B9DD6DBAD}" srcId="{BBDA2DCE-735A-44CA-A0C2-A93282158EB5}" destId="{5F7FB8F1-5DFA-438E-AD49-3A37A7678D37}" srcOrd="2" destOrd="0" parTransId="{74AA96DA-4C58-4DD4-AAB4-7B868BE97258}" sibTransId="{2744E979-42A8-45F5-96B2-F116BE5BACBC}"/>
    <dgm:cxn modelId="{38195F27-78CD-4656-A331-4212FFA257BF}" srcId="{BBDA2DCE-735A-44CA-A0C2-A93282158EB5}" destId="{F4A5CDCC-1ED8-4BCA-B8F1-918842B52FA6}" srcOrd="0" destOrd="0" parTransId="{4F2145A7-F76A-4834-8C9D-DB63C8D20FA8}" sibTransId="{D352A093-12D2-4214-9089-8C13A3805B7B}"/>
    <dgm:cxn modelId="{95E6A29A-EEB0-9F45-91A6-9D6CAE2111C3}" type="presOf" srcId="{BBDA2DCE-735A-44CA-A0C2-A93282158EB5}" destId="{919F4E83-BA23-0641-837B-503A6A262844}" srcOrd="0" destOrd="0" presId="urn:microsoft.com/office/officeart/2005/8/layout/process4"/>
    <dgm:cxn modelId="{8139C5A4-B905-C249-8444-D612CADC92B0}" type="presOf" srcId="{524CD26F-64F5-4B5A-BB9B-FCDCA706F1E0}" destId="{FE37D011-F92E-6E43-A590-B73CA2F889D6}" srcOrd="0" destOrd="0" presId="urn:microsoft.com/office/officeart/2005/8/layout/process4"/>
    <dgm:cxn modelId="{09A7F6B5-3719-754B-91F9-36400DCB5302}" type="presOf" srcId="{71B952CA-E919-4B9A-9A44-877EC89EE718}" destId="{7B758CE1-256E-AB4D-87C5-01CFF1161F5C}" srcOrd="0" destOrd="0" presId="urn:microsoft.com/office/officeart/2005/8/layout/process4"/>
    <dgm:cxn modelId="{440591BC-85F2-8F46-9819-43CC111A23A5}" type="presOf" srcId="{F4A5CDCC-1ED8-4BCA-B8F1-918842B52FA6}" destId="{179CB546-4969-2A4C-8860-A2A81C8A1E02}" srcOrd="0" destOrd="0" presId="urn:microsoft.com/office/officeart/2005/8/layout/process4"/>
    <dgm:cxn modelId="{25A6FCF0-8537-0C45-8F99-3C273A63A31D}" type="presOf" srcId="{5F7FB8F1-5DFA-438E-AD49-3A37A7678D37}" destId="{47BBCE6A-C5CA-FF40-9DA9-44740357527D}" srcOrd="0" destOrd="0" presId="urn:microsoft.com/office/officeart/2005/8/layout/process4"/>
    <dgm:cxn modelId="{B1C6F5FD-FDEE-424E-9553-91712D83BCD1}" srcId="{BBDA2DCE-735A-44CA-A0C2-A93282158EB5}" destId="{524CD26F-64F5-4B5A-BB9B-FCDCA706F1E0}" srcOrd="1" destOrd="0" parTransId="{C7C111D6-8A77-4DA2-9DC2-D507DCE921AF}" sibTransId="{DE5B890E-9649-4FE6-A4B8-D69AFD275429}"/>
    <dgm:cxn modelId="{B5A27B71-C2AB-5247-A126-D9CC1C246911}" type="presParOf" srcId="{919F4E83-BA23-0641-837B-503A6A262844}" destId="{B4DBA6B0-979A-F941-8C8C-BE6CF73F4758}" srcOrd="0" destOrd="0" presId="urn:microsoft.com/office/officeart/2005/8/layout/process4"/>
    <dgm:cxn modelId="{217C9C04-A8F9-4C46-9942-9A381C7E5CC0}" type="presParOf" srcId="{B4DBA6B0-979A-F941-8C8C-BE6CF73F4758}" destId="{7B758CE1-256E-AB4D-87C5-01CFF1161F5C}" srcOrd="0" destOrd="0" presId="urn:microsoft.com/office/officeart/2005/8/layout/process4"/>
    <dgm:cxn modelId="{89F37688-DE82-2449-B7FD-3D105AF6EA15}" type="presParOf" srcId="{919F4E83-BA23-0641-837B-503A6A262844}" destId="{FBF5E32C-DC2F-DD42-A017-452B1C9928FE}" srcOrd="1" destOrd="0" presId="urn:microsoft.com/office/officeart/2005/8/layout/process4"/>
    <dgm:cxn modelId="{781F0FC9-A631-9245-9D03-201C857C4581}" type="presParOf" srcId="{919F4E83-BA23-0641-837B-503A6A262844}" destId="{3935E667-92E6-6A44-9B78-418D404BACD2}" srcOrd="2" destOrd="0" presId="urn:microsoft.com/office/officeart/2005/8/layout/process4"/>
    <dgm:cxn modelId="{221398E0-264E-8146-9970-4AC8373B454F}" type="presParOf" srcId="{3935E667-92E6-6A44-9B78-418D404BACD2}" destId="{47BBCE6A-C5CA-FF40-9DA9-44740357527D}" srcOrd="0" destOrd="0" presId="urn:microsoft.com/office/officeart/2005/8/layout/process4"/>
    <dgm:cxn modelId="{9DA35080-724D-7F4D-A983-D44F590B84CD}" type="presParOf" srcId="{919F4E83-BA23-0641-837B-503A6A262844}" destId="{221C9747-026F-8A47-8EE2-1C2B6E47FE48}" srcOrd="3" destOrd="0" presId="urn:microsoft.com/office/officeart/2005/8/layout/process4"/>
    <dgm:cxn modelId="{2706A5D5-5593-944E-9ADB-FE11CB880844}" type="presParOf" srcId="{919F4E83-BA23-0641-837B-503A6A262844}" destId="{B73AAB34-1790-DD40-A375-2EF90B5E6A94}" srcOrd="4" destOrd="0" presId="urn:microsoft.com/office/officeart/2005/8/layout/process4"/>
    <dgm:cxn modelId="{5934DED7-477B-6C40-9FDE-12A48CF722CD}" type="presParOf" srcId="{B73AAB34-1790-DD40-A375-2EF90B5E6A94}" destId="{FE37D011-F92E-6E43-A590-B73CA2F889D6}" srcOrd="0" destOrd="0" presId="urn:microsoft.com/office/officeart/2005/8/layout/process4"/>
    <dgm:cxn modelId="{698D7716-8FEC-FE42-95E2-34BE429F91BF}" type="presParOf" srcId="{919F4E83-BA23-0641-837B-503A6A262844}" destId="{3389C0F7-7B1B-8748-A457-D28CDD70964F}" srcOrd="5" destOrd="0" presId="urn:microsoft.com/office/officeart/2005/8/layout/process4"/>
    <dgm:cxn modelId="{0595E5AD-837D-4940-995B-712F5CC47C19}" type="presParOf" srcId="{919F4E83-BA23-0641-837B-503A6A262844}" destId="{0629A682-FCE3-C644-8A5F-7AC6071FACF4}" srcOrd="6" destOrd="0" presId="urn:microsoft.com/office/officeart/2005/8/layout/process4"/>
    <dgm:cxn modelId="{5C5A5661-95D9-9F42-BCE7-9E6568BF50C3}" type="presParOf" srcId="{0629A682-FCE3-C644-8A5F-7AC6071FACF4}" destId="{179CB546-4969-2A4C-8860-A2A81C8A1E0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8A8A49-CEB2-4EB9-A69E-77ED7A6F5CB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F6F23A5-1457-4F92-AB2A-D7954AA5085B}">
      <dgm:prSet/>
      <dgm:spPr/>
      <dgm:t>
        <a:bodyPr/>
        <a:lstStyle/>
        <a:p>
          <a:r>
            <a:rPr lang="en-GB"/>
            <a:t>British schools deploy SENCO employees.</a:t>
          </a:r>
          <a:endParaRPr lang="en-US"/>
        </a:p>
      </dgm:t>
    </dgm:pt>
    <dgm:pt modelId="{E53E6A8A-05E8-4CCD-BE63-875F85A99F91}" type="parTrans" cxnId="{28F9246E-596A-4192-92D1-4B38C5A9C8F3}">
      <dgm:prSet/>
      <dgm:spPr/>
      <dgm:t>
        <a:bodyPr/>
        <a:lstStyle/>
        <a:p>
          <a:endParaRPr lang="en-US"/>
        </a:p>
      </dgm:t>
    </dgm:pt>
    <dgm:pt modelId="{EC08855D-7F7F-42DE-A00A-6F5F2936791F}" type="sibTrans" cxnId="{28F9246E-596A-4192-92D1-4B38C5A9C8F3}">
      <dgm:prSet/>
      <dgm:spPr/>
      <dgm:t>
        <a:bodyPr/>
        <a:lstStyle/>
        <a:p>
          <a:endParaRPr lang="en-US"/>
        </a:p>
      </dgm:t>
    </dgm:pt>
    <dgm:pt modelId="{64F9C684-9CA2-4DE0-8012-F05977C43FEB}">
      <dgm:prSet/>
      <dgm:spPr/>
      <dgm:t>
        <a:bodyPr/>
        <a:lstStyle/>
        <a:p>
          <a:r>
            <a:rPr lang="en-GB"/>
            <a:t>School Systems do not support those with Dyslexia</a:t>
          </a:r>
          <a:endParaRPr lang="en-US"/>
        </a:p>
      </dgm:t>
    </dgm:pt>
    <dgm:pt modelId="{2EF6A779-9E8C-474A-8FB8-27AE13268BD9}" type="parTrans" cxnId="{1442E2A4-E041-4229-9BC4-6DDDEBB6BA2A}">
      <dgm:prSet/>
      <dgm:spPr/>
      <dgm:t>
        <a:bodyPr/>
        <a:lstStyle/>
        <a:p>
          <a:endParaRPr lang="en-US"/>
        </a:p>
      </dgm:t>
    </dgm:pt>
    <dgm:pt modelId="{ECBBD40A-0F95-45A3-8EFF-A8FD20AAA930}" type="sibTrans" cxnId="{1442E2A4-E041-4229-9BC4-6DDDEBB6BA2A}">
      <dgm:prSet/>
      <dgm:spPr/>
      <dgm:t>
        <a:bodyPr/>
        <a:lstStyle/>
        <a:p>
          <a:endParaRPr lang="en-US"/>
        </a:p>
      </dgm:t>
    </dgm:pt>
    <dgm:pt modelId="{85684B71-0D27-48EA-93DC-EDF6A0D8F8CB}">
      <dgm:prSet/>
      <dgm:spPr/>
      <dgm:t>
        <a:bodyPr/>
        <a:lstStyle/>
        <a:p>
          <a:r>
            <a:rPr lang="en-GB"/>
            <a:t>Constant Outsourcing for support</a:t>
          </a:r>
          <a:endParaRPr lang="en-US"/>
        </a:p>
      </dgm:t>
    </dgm:pt>
    <dgm:pt modelId="{8FE67D58-25CC-466B-B2D8-800AFC629FFD}" type="parTrans" cxnId="{A9A3501B-B64E-468F-AFA6-353F1AE89D00}">
      <dgm:prSet/>
      <dgm:spPr/>
      <dgm:t>
        <a:bodyPr/>
        <a:lstStyle/>
        <a:p>
          <a:endParaRPr lang="en-US"/>
        </a:p>
      </dgm:t>
    </dgm:pt>
    <dgm:pt modelId="{C428DDBA-4F3B-47E4-BA6B-EB0DBCB39324}" type="sibTrans" cxnId="{A9A3501B-B64E-468F-AFA6-353F1AE89D00}">
      <dgm:prSet/>
      <dgm:spPr/>
      <dgm:t>
        <a:bodyPr/>
        <a:lstStyle/>
        <a:p>
          <a:endParaRPr lang="en-US"/>
        </a:p>
      </dgm:t>
    </dgm:pt>
    <dgm:pt modelId="{132853E0-7377-4808-841B-49E489CC9199}" type="pres">
      <dgm:prSet presAssocID="{A48A8A49-CEB2-4EB9-A69E-77ED7A6F5CBA}" presName="root" presStyleCnt="0">
        <dgm:presLayoutVars>
          <dgm:dir/>
          <dgm:resizeHandles val="exact"/>
        </dgm:presLayoutVars>
      </dgm:prSet>
      <dgm:spPr/>
    </dgm:pt>
    <dgm:pt modelId="{8445B0F4-FA7A-4028-9782-87EC9E01A76C}" type="pres">
      <dgm:prSet presAssocID="{DF6F23A5-1457-4F92-AB2A-D7954AA5085B}" presName="compNode" presStyleCnt="0"/>
      <dgm:spPr/>
    </dgm:pt>
    <dgm:pt modelId="{37D53CB1-50E7-4FD1-AF44-311223C1DDD7}" type="pres">
      <dgm:prSet presAssocID="{DF6F23A5-1457-4F92-AB2A-D7954AA5085B}" presName="bgRect" presStyleLbl="bgShp" presStyleIdx="0" presStyleCnt="3"/>
      <dgm:spPr/>
    </dgm:pt>
    <dgm:pt modelId="{29E98FF3-F63E-4DD5-9704-BC1A9F5857CA}" type="pres">
      <dgm:prSet presAssocID="{DF6F23A5-1457-4F92-AB2A-D7954AA5085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CA4D33A3-7EAD-4EC5-A881-6F85B9623EBC}" type="pres">
      <dgm:prSet presAssocID="{DF6F23A5-1457-4F92-AB2A-D7954AA5085B}" presName="spaceRect" presStyleCnt="0"/>
      <dgm:spPr/>
    </dgm:pt>
    <dgm:pt modelId="{3CD68F67-D503-4F9E-9F44-0EEE47BF6B95}" type="pres">
      <dgm:prSet presAssocID="{DF6F23A5-1457-4F92-AB2A-D7954AA5085B}" presName="parTx" presStyleLbl="revTx" presStyleIdx="0" presStyleCnt="3">
        <dgm:presLayoutVars>
          <dgm:chMax val="0"/>
          <dgm:chPref val="0"/>
        </dgm:presLayoutVars>
      </dgm:prSet>
      <dgm:spPr/>
    </dgm:pt>
    <dgm:pt modelId="{0409680A-9A70-4B2C-A854-09B8695F7C12}" type="pres">
      <dgm:prSet presAssocID="{EC08855D-7F7F-42DE-A00A-6F5F2936791F}" presName="sibTrans" presStyleCnt="0"/>
      <dgm:spPr/>
    </dgm:pt>
    <dgm:pt modelId="{747CB777-4B7F-4127-9ED8-533F2375CAB3}" type="pres">
      <dgm:prSet presAssocID="{64F9C684-9CA2-4DE0-8012-F05977C43FEB}" presName="compNode" presStyleCnt="0"/>
      <dgm:spPr/>
    </dgm:pt>
    <dgm:pt modelId="{B3FA226B-1098-4447-A14C-4D06C6026C69}" type="pres">
      <dgm:prSet presAssocID="{64F9C684-9CA2-4DE0-8012-F05977C43FEB}" presName="bgRect" presStyleLbl="bgShp" presStyleIdx="1" presStyleCnt="3"/>
      <dgm:spPr/>
    </dgm:pt>
    <dgm:pt modelId="{F55C4406-22F7-4148-BA8D-60ED572E2197}" type="pres">
      <dgm:prSet presAssocID="{64F9C684-9CA2-4DE0-8012-F05977C43F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58DA4883-80B8-420A-9DE5-706F9620BB5E}" type="pres">
      <dgm:prSet presAssocID="{64F9C684-9CA2-4DE0-8012-F05977C43FEB}" presName="spaceRect" presStyleCnt="0"/>
      <dgm:spPr/>
    </dgm:pt>
    <dgm:pt modelId="{3F6DB426-0BF2-4019-B910-6062ED23770A}" type="pres">
      <dgm:prSet presAssocID="{64F9C684-9CA2-4DE0-8012-F05977C43FEB}" presName="parTx" presStyleLbl="revTx" presStyleIdx="1" presStyleCnt="3">
        <dgm:presLayoutVars>
          <dgm:chMax val="0"/>
          <dgm:chPref val="0"/>
        </dgm:presLayoutVars>
      </dgm:prSet>
      <dgm:spPr/>
    </dgm:pt>
    <dgm:pt modelId="{DB5B1DE4-700E-48E0-A2B9-C2A5BCBFB7E3}" type="pres">
      <dgm:prSet presAssocID="{ECBBD40A-0F95-45A3-8EFF-A8FD20AAA930}" presName="sibTrans" presStyleCnt="0"/>
      <dgm:spPr/>
    </dgm:pt>
    <dgm:pt modelId="{11A10B19-E5BD-4EB2-8B9B-BDF2E3002935}" type="pres">
      <dgm:prSet presAssocID="{85684B71-0D27-48EA-93DC-EDF6A0D8F8CB}" presName="compNode" presStyleCnt="0"/>
      <dgm:spPr/>
    </dgm:pt>
    <dgm:pt modelId="{50BA8E2E-3751-41B5-BE6F-75D3EFE3C564}" type="pres">
      <dgm:prSet presAssocID="{85684B71-0D27-48EA-93DC-EDF6A0D8F8CB}" presName="bgRect" presStyleLbl="bgShp" presStyleIdx="2" presStyleCnt="3"/>
      <dgm:spPr/>
    </dgm:pt>
    <dgm:pt modelId="{A796AC7B-7C93-453A-9B8F-3B362F744FDB}" type="pres">
      <dgm:prSet presAssocID="{85684B71-0D27-48EA-93DC-EDF6A0D8F8C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l center"/>
        </a:ext>
      </dgm:extLst>
    </dgm:pt>
    <dgm:pt modelId="{6F6CAAF6-AA26-489C-B8D8-E9F21036118C}" type="pres">
      <dgm:prSet presAssocID="{85684B71-0D27-48EA-93DC-EDF6A0D8F8CB}" presName="spaceRect" presStyleCnt="0"/>
      <dgm:spPr/>
    </dgm:pt>
    <dgm:pt modelId="{58C2E861-6616-4CFF-A42C-391122435105}" type="pres">
      <dgm:prSet presAssocID="{85684B71-0D27-48EA-93DC-EDF6A0D8F8CB}" presName="parTx" presStyleLbl="revTx" presStyleIdx="2" presStyleCnt="3">
        <dgm:presLayoutVars>
          <dgm:chMax val="0"/>
          <dgm:chPref val="0"/>
        </dgm:presLayoutVars>
      </dgm:prSet>
      <dgm:spPr/>
    </dgm:pt>
  </dgm:ptLst>
  <dgm:cxnLst>
    <dgm:cxn modelId="{45B8BA01-3B9A-4742-93FA-3FA1860FD84D}" type="presOf" srcId="{64F9C684-9CA2-4DE0-8012-F05977C43FEB}" destId="{3F6DB426-0BF2-4019-B910-6062ED23770A}" srcOrd="0" destOrd="0" presId="urn:microsoft.com/office/officeart/2018/2/layout/IconVerticalSolidList"/>
    <dgm:cxn modelId="{A9A3501B-B64E-468F-AFA6-353F1AE89D00}" srcId="{A48A8A49-CEB2-4EB9-A69E-77ED7A6F5CBA}" destId="{85684B71-0D27-48EA-93DC-EDF6A0D8F8CB}" srcOrd="2" destOrd="0" parTransId="{8FE67D58-25CC-466B-B2D8-800AFC629FFD}" sibTransId="{C428DDBA-4F3B-47E4-BA6B-EB0DBCB39324}"/>
    <dgm:cxn modelId="{0CCA9746-102F-4037-A18D-E53CB62C1D45}" type="presOf" srcId="{85684B71-0D27-48EA-93DC-EDF6A0D8F8CB}" destId="{58C2E861-6616-4CFF-A42C-391122435105}" srcOrd="0" destOrd="0" presId="urn:microsoft.com/office/officeart/2018/2/layout/IconVerticalSolidList"/>
    <dgm:cxn modelId="{3DB30A53-F3DC-4C6B-8948-5B790515AC9C}" type="presOf" srcId="{DF6F23A5-1457-4F92-AB2A-D7954AA5085B}" destId="{3CD68F67-D503-4F9E-9F44-0EEE47BF6B95}" srcOrd="0" destOrd="0" presId="urn:microsoft.com/office/officeart/2018/2/layout/IconVerticalSolidList"/>
    <dgm:cxn modelId="{28F9246E-596A-4192-92D1-4B38C5A9C8F3}" srcId="{A48A8A49-CEB2-4EB9-A69E-77ED7A6F5CBA}" destId="{DF6F23A5-1457-4F92-AB2A-D7954AA5085B}" srcOrd="0" destOrd="0" parTransId="{E53E6A8A-05E8-4CCD-BE63-875F85A99F91}" sibTransId="{EC08855D-7F7F-42DE-A00A-6F5F2936791F}"/>
    <dgm:cxn modelId="{B1AB2094-B20A-4367-8DCD-C300859E1716}" type="presOf" srcId="{A48A8A49-CEB2-4EB9-A69E-77ED7A6F5CBA}" destId="{132853E0-7377-4808-841B-49E489CC9199}" srcOrd="0" destOrd="0" presId="urn:microsoft.com/office/officeart/2018/2/layout/IconVerticalSolidList"/>
    <dgm:cxn modelId="{1442E2A4-E041-4229-9BC4-6DDDEBB6BA2A}" srcId="{A48A8A49-CEB2-4EB9-A69E-77ED7A6F5CBA}" destId="{64F9C684-9CA2-4DE0-8012-F05977C43FEB}" srcOrd="1" destOrd="0" parTransId="{2EF6A779-9E8C-474A-8FB8-27AE13268BD9}" sibTransId="{ECBBD40A-0F95-45A3-8EFF-A8FD20AAA930}"/>
    <dgm:cxn modelId="{D6593E69-BD17-43D3-AF50-89F8B35E0BED}" type="presParOf" srcId="{132853E0-7377-4808-841B-49E489CC9199}" destId="{8445B0F4-FA7A-4028-9782-87EC9E01A76C}" srcOrd="0" destOrd="0" presId="urn:microsoft.com/office/officeart/2018/2/layout/IconVerticalSolidList"/>
    <dgm:cxn modelId="{A4B16368-DE84-460A-8208-EFC3E0C0C1F4}" type="presParOf" srcId="{8445B0F4-FA7A-4028-9782-87EC9E01A76C}" destId="{37D53CB1-50E7-4FD1-AF44-311223C1DDD7}" srcOrd="0" destOrd="0" presId="urn:microsoft.com/office/officeart/2018/2/layout/IconVerticalSolidList"/>
    <dgm:cxn modelId="{0A6CB0BA-9912-48CE-A651-099EA4EFFEA9}" type="presParOf" srcId="{8445B0F4-FA7A-4028-9782-87EC9E01A76C}" destId="{29E98FF3-F63E-4DD5-9704-BC1A9F5857CA}" srcOrd="1" destOrd="0" presId="urn:microsoft.com/office/officeart/2018/2/layout/IconVerticalSolidList"/>
    <dgm:cxn modelId="{5430E2C2-B6A7-4177-9776-E640210A17D7}" type="presParOf" srcId="{8445B0F4-FA7A-4028-9782-87EC9E01A76C}" destId="{CA4D33A3-7EAD-4EC5-A881-6F85B9623EBC}" srcOrd="2" destOrd="0" presId="urn:microsoft.com/office/officeart/2018/2/layout/IconVerticalSolidList"/>
    <dgm:cxn modelId="{54E4A189-332B-4425-84FF-7D145C669A23}" type="presParOf" srcId="{8445B0F4-FA7A-4028-9782-87EC9E01A76C}" destId="{3CD68F67-D503-4F9E-9F44-0EEE47BF6B95}" srcOrd="3" destOrd="0" presId="urn:microsoft.com/office/officeart/2018/2/layout/IconVerticalSolidList"/>
    <dgm:cxn modelId="{45D22F37-A519-4713-9CE0-BBD4AE6F1D56}" type="presParOf" srcId="{132853E0-7377-4808-841B-49E489CC9199}" destId="{0409680A-9A70-4B2C-A854-09B8695F7C12}" srcOrd="1" destOrd="0" presId="urn:microsoft.com/office/officeart/2018/2/layout/IconVerticalSolidList"/>
    <dgm:cxn modelId="{2463E103-CDC4-4E0D-BD8F-DCD479C038F6}" type="presParOf" srcId="{132853E0-7377-4808-841B-49E489CC9199}" destId="{747CB777-4B7F-4127-9ED8-533F2375CAB3}" srcOrd="2" destOrd="0" presId="urn:microsoft.com/office/officeart/2018/2/layout/IconVerticalSolidList"/>
    <dgm:cxn modelId="{EC1B06B3-1B81-49A1-9D34-6DA86C5774F8}" type="presParOf" srcId="{747CB777-4B7F-4127-9ED8-533F2375CAB3}" destId="{B3FA226B-1098-4447-A14C-4D06C6026C69}" srcOrd="0" destOrd="0" presId="urn:microsoft.com/office/officeart/2018/2/layout/IconVerticalSolidList"/>
    <dgm:cxn modelId="{9054ECBB-9FD8-4377-A208-023C949514CF}" type="presParOf" srcId="{747CB777-4B7F-4127-9ED8-533F2375CAB3}" destId="{F55C4406-22F7-4148-BA8D-60ED572E2197}" srcOrd="1" destOrd="0" presId="urn:microsoft.com/office/officeart/2018/2/layout/IconVerticalSolidList"/>
    <dgm:cxn modelId="{F29A4DFD-6557-4F8E-B12C-89F1A50D9606}" type="presParOf" srcId="{747CB777-4B7F-4127-9ED8-533F2375CAB3}" destId="{58DA4883-80B8-420A-9DE5-706F9620BB5E}" srcOrd="2" destOrd="0" presId="urn:microsoft.com/office/officeart/2018/2/layout/IconVerticalSolidList"/>
    <dgm:cxn modelId="{EF141F8B-18A0-42F9-9100-E4DDAD5B59F9}" type="presParOf" srcId="{747CB777-4B7F-4127-9ED8-533F2375CAB3}" destId="{3F6DB426-0BF2-4019-B910-6062ED23770A}" srcOrd="3" destOrd="0" presId="urn:microsoft.com/office/officeart/2018/2/layout/IconVerticalSolidList"/>
    <dgm:cxn modelId="{B21F7BB0-9854-4AE0-BA6F-1C434EFA6F6F}" type="presParOf" srcId="{132853E0-7377-4808-841B-49E489CC9199}" destId="{DB5B1DE4-700E-48E0-A2B9-C2A5BCBFB7E3}" srcOrd="3" destOrd="0" presId="urn:microsoft.com/office/officeart/2018/2/layout/IconVerticalSolidList"/>
    <dgm:cxn modelId="{917D9552-A70A-46D0-881C-B8C5BEE66BB9}" type="presParOf" srcId="{132853E0-7377-4808-841B-49E489CC9199}" destId="{11A10B19-E5BD-4EB2-8B9B-BDF2E3002935}" srcOrd="4" destOrd="0" presId="urn:microsoft.com/office/officeart/2018/2/layout/IconVerticalSolidList"/>
    <dgm:cxn modelId="{E9EDA1A3-AE64-4785-984A-774FDE4BDDDF}" type="presParOf" srcId="{11A10B19-E5BD-4EB2-8B9B-BDF2E3002935}" destId="{50BA8E2E-3751-41B5-BE6F-75D3EFE3C564}" srcOrd="0" destOrd="0" presId="urn:microsoft.com/office/officeart/2018/2/layout/IconVerticalSolidList"/>
    <dgm:cxn modelId="{1A77DF8D-D45F-45F7-828B-277442F3DC69}" type="presParOf" srcId="{11A10B19-E5BD-4EB2-8B9B-BDF2E3002935}" destId="{A796AC7B-7C93-453A-9B8F-3B362F744FDB}" srcOrd="1" destOrd="0" presId="urn:microsoft.com/office/officeart/2018/2/layout/IconVerticalSolidList"/>
    <dgm:cxn modelId="{DBE837FB-9E41-4E9C-8C2E-26F9CFCB20CA}" type="presParOf" srcId="{11A10B19-E5BD-4EB2-8B9B-BDF2E3002935}" destId="{6F6CAAF6-AA26-489C-B8D8-E9F21036118C}" srcOrd="2" destOrd="0" presId="urn:microsoft.com/office/officeart/2018/2/layout/IconVerticalSolidList"/>
    <dgm:cxn modelId="{2B807EE6-27DC-473A-935A-16630EB02409}" type="presParOf" srcId="{11A10B19-E5BD-4EB2-8B9B-BDF2E3002935}" destId="{58C2E861-6616-4CFF-A42C-3911224351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C89000-6B5F-4FD2-89D7-35D8820597E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A53DFA8-C14F-47F5-AF9C-39B93FB45843}">
      <dgm:prSet/>
      <dgm:spPr/>
      <dgm:t>
        <a:bodyPr/>
        <a:lstStyle/>
        <a:p>
          <a:r>
            <a:rPr lang="en-GB"/>
            <a:t>Dyslexic individuals cannot maintain specific characteristics such as Spelling, Reading and Writing </a:t>
          </a:r>
          <a:endParaRPr lang="en-US"/>
        </a:p>
      </dgm:t>
    </dgm:pt>
    <dgm:pt modelId="{8D603451-377A-4436-B9A0-35B9E1D683A2}" type="parTrans" cxnId="{93F14A94-9354-480D-A571-C7610D9AC811}">
      <dgm:prSet/>
      <dgm:spPr/>
      <dgm:t>
        <a:bodyPr/>
        <a:lstStyle/>
        <a:p>
          <a:endParaRPr lang="en-US"/>
        </a:p>
      </dgm:t>
    </dgm:pt>
    <dgm:pt modelId="{7DB52D50-9155-47BF-A286-AA70D31EEA84}" type="sibTrans" cxnId="{93F14A94-9354-480D-A571-C7610D9AC811}">
      <dgm:prSet/>
      <dgm:spPr/>
      <dgm:t>
        <a:bodyPr/>
        <a:lstStyle/>
        <a:p>
          <a:endParaRPr lang="en-US"/>
        </a:p>
      </dgm:t>
    </dgm:pt>
    <dgm:pt modelId="{F638F664-33E3-4936-B1E1-11EF739E327B}">
      <dgm:prSet/>
      <dgm:spPr/>
      <dgm:t>
        <a:bodyPr/>
        <a:lstStyle/>
        <a:p>
          <a:r>
            <a:rPr lang="en-GB"/>
            <a:t>Not considered low intelligence</a:t>
          </a:r>
          <a:endParaRPr lang="en-US"/>
        </a:p>
      </dgm:t>
    </dgm:pt>
    <dgm:pt modelId="{B66A80DA-E4F9-4564-BD09-E96469947B90}" type="parTrans" cxnId="{233D2BA7-2189-44DA-8420-8D8BBF870790}">
      <dgm:prSet/>
      <dgm:spPr/>
      <dgm:t>
        <a:bodyPr/>
        <a:lstStyle/>
        <a:p>
          <a:endParaRPr lang="en-US"/>
        </a:p>
      </dgm:t>
    </dgm:pt>
    <dgm:pt modelId="{CAD7C44B-3999-4AB9-ABE6-86B12576035D}" type="sibTrans" cxnId="{233D2BA7-2189-44DA-8420-8D8BBF870790}">
      <dgm:prSet/>
      <dgm:spPr/>
      <dgm:t>
        <a:bodyPr/>
        <a:lstStyle/>
        <a:p>
          <a:endParaRPr lang="en-US"/>
        </a:p>
      </dgm:t>
    </dgm:pt>
    <dgm:pt modelId="{AA5F26A7-9EBC-4314-8DCA-0F053DBC936A}">
      <dgm:prSet/>
      <dgm:spPr/>
      <dgm:t>
        <a:bodyPr/>
        <a:lstStyle/>
        <a:p>
          <a:r>
            <a:rPr lang="en-GB"/>
            <a:t>Does not imply negative education potential</a:t>
          </a:r>
          <a:endParaRPr lang="en-US"/>
        </a:p>
      </dgm:t>
    </dgm:pt>
    <dgm:pt modelId="{AC3BB472-0BF9-4E3A-9872-ECFEA287F598}" type="parTrans" cxnId="{666D6136-792B-4A3F-A26C-BB7E14664C4C}">
      <dgm:prSet/>
      <dgm:spPr/>
      <dgm:t>
        <a:bodyPr/>
        <a:lstStyle/>
        <a:p>
          <a:endParaRPr lang="en-US"/>
        </a:p>
      </dgm:t>
    </dgm:pt>
    <dgm:pt modelId="{FE9C62C3-4BCA-487F-8ED7-0B29A6437A5A}" type="sibTrans" cxnId="{666D6136-792B-4A3F-A26C-BB7E14664C4C}">
      <dgm:prSet/>
      <dgm:spPr/>
      <dgm:t>
        <a:bodyPr/>
        <a:lstStyle/>
        <a:p>
          <a:endParaRPr lang="en-US"/>
        </a:p>
      </dgm:t>
    </dgm:pt>
    <dgm:pt modelId="{EDB6C33B-A030-4EC9-8848-04A5151B01A0}">
      <dgm:prSet/>
      <dgm:spPr/>
      <dgm:t>
        <a:bodyPr/>
        <a:lstStyle/>
        <a:p>
          <a:r>
            <a:rPr lang="en-GB"/>
            <a:t>It is neither specific to certain races or genders or social backgrounds</a:t>
          </a:r>
          <a:endParaRPr lang="en-US"/>
        </a:p>
      </dgm:t>
    </dgm:pt>
    <dgm:pt modelId="{B7BCD91C-C271-457A-BBF9-6ECAE7EEA315}" type="parTrans" cxnId="{6B5D2EC6-DFF4-4E6D-B963-9EF9483EDA6C}">
      <dgm:prSet/>
      <dgm:spPr/>
      <dgm:t>
        <a:bodyPr/>
        <a:lstStyle/>
        <a:p>
          <a:endParaRPr lang="en-US"/>
        </a:p>
      </dgm:t>
    </dgm:pt>
    <dgm:pt modelId="{F125E071-4060-4D96-BB6D-D11D82D342A1}" type="sibTrans" cxnId="{6B5D2EC6-DFF4-4E6D-B963-9EF9483EDA6C}">
      <dgm:prSet/>
      <dgm:spPr/>
      <dgm:t>
        <a:bodyPr/>
        <a:lstStyle/>
        <a:p>
          <a:endParaRPr lang="en-US"/>
        </a:p>
      </dgm:t>
    </dgm:pt>
    <dgm:pt modelId="{C9E448A8-32E5-4A8B-8A35-BD8846771525}">
      <dgm:prSet/>
      <dgm:spPr/>
      <dgm:t>
        <a:bodyPr/>
        <a:lstStyle/>
        <a:p>
          <a:r>
            <a:rPr lang="en-GB"/>
            <a:t>Male to Female statistics showing that it is the ratio of 3:1 and 5:1, in 2019 it is still largely disputed.</a:t>
          </a:r>
          <a:endParaRPr lang="en-US"/>
        </a:p>
      </dgm:t>
    </dgm:pt>
    <dgm:pt modelId="{BCB0A070-A01B-4346-97E6-DAE56DBA7C14}" type="parTrans" cxnId="{9B886D95-D2F6-49BE-8DA5-8493B420147E}">
      <dgm:prSet/>
      <dgm:spPr/>
      <dgm:t>
        <a:bodyPr/>
        <a:lstStyle/>
        <a:p>
          <a:endParaRPr lang="en-US"/>
        </a:p>
      </dgm:t>
    </dgm:pt>
    <dgm:pt modelId="{27453B7C-AF93-4E86-BF07-47298E97C87E}" type="sibTrans" cxnId="{9B886D95-D2F6-49BE-8DA5-8493B420147E}">
      <dgm:prSet/>
      <dgm:spPr/>
      <dgm:t>
        <a:bodyPr/>
        <a:lstStyle/>
        <a:p>
          <a:endParaRPr lang="en-US"/>
        </a:p>
      </dgm:t>
    </dgm:pt>
    <dgm:pt modelId="{2EE2AE84-D39B-4389-B119-B2C43ACC54BC}" type="pres">
      <dgm:prSet presAssocID="{FBC89000-6B5F-4FD2-89D7-35D8820597E3}" presName="root" presStyleCnt="0">
        <dgm:presLayoutVars>
          <dgm:dir/>
          <dgm:resizeHandles val="exact"/>
        </dgm:presLayoutVars>
      </dgm:prSet>
      <dgm:spPr/>
    </dgm:pt>
    <dgm:pt modelId="{889CC6AD-B6B8-453B-935C-6BB65FD4F1E4}" type="pres">
      <dgm:prSet presAssocID="{CA53DFA8-C14F-47F5-AF9C-39B93FB45843}" presName="compNode" presStyleCnt="0"/>
      <dgm:spPr/>
    </dgm:pt>
    <dgm:pt modelId="{E5653102-20F9-4B02-B419-4D75F8B1ACDF}" type="pres">
      <dgm:prSet presAssocID="{CA53DFA8-C14F-47F5-AF9C-39B93FB45843}" presName="bgRect" presStyleLbl="bgShp" presStyleIdx="0" presStyleCnt="5"/>
      <dgm:spPr/>
    </dgm:pt>
    <dgm:pt modelId="{E2DBBC30-723B-4E4C-8CC8-0D73B288F9DB}" type="pres">
      <dgm:prSet presAssocID="{CA53DFA8-C14F-47F5-AF9C-39B93FB4584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17481921-8F43-4FE8-9F7A-3093B8845473}" type="pres">
      <dgm:prSet presAssocID="{CA53DFA8-C14F-47F5-AF9C-39B93FB45843}" presName="spaceRect" presStyleCnt="0"/>
      <dgm:spPr/>
    </dgm:pt>
    <dgm:pt modelId="{76F627C6-1134-401B-AAB2-97FBFD38D638}" type="pres">
      <dgm:prSet presAssocID="{CA53DFA8-C14F-47F5-AF9C-39B93FB45843}" presName="parTx" presStyleLbl="revTx" presStyleIdx="0" presStyleCnt="5">
        <dgm:presLayoutVars>
          <dgm:chMax val="0"/>
          <dgm:chPref val="0"/>
        </dgm:presLayoutVars>
      </dgm:prSet>
      <dgm:spPr/>
    </dgm:pt>
    <dgm:pt modelId="{C136BD31-8071-4A81-9DE6-0932180D4221}" type="pres">
      <dgm:prSet presAssocID="{7DB52D50-9155-47BF-A286-AA70D31EEA84}" presName="sibTrans" presStyleCnt="0"/>
      <dgm:spPr/>
    </dgm:pt>
    <dgm:pt modelId="{CE9D7606-0745-46CA-8BCE-8F906BA77734}" type="pres">
      <dgm:prSet presAssocID="{F638F664-33E3-4936-B1E1-11EF739E327B}" presName="compNode" presStyleCnt="0"/>
      <dgm:spPr/>
    </dgm:pt>
    <dgm:pt modelId="{DC24AEF6-DFA7-48DC-88E1-BF309BCD4654}" type="pres">
      <dgm:prSet presAssocID="{F638F664-33E3-4936-B1E1-11EF739E327B}" presName="bgRect" presStyleLbl="bgShp" presStyleIdx="1" presStyleCnt="5"/>
      <dgm:spPr/>
    </dgm:pt>
    <dgm:pt modelId="{1A017CC6-FF2D-47D1-91FB-7D2B337B28AC}" type="pres">
      <dgm:prSet presAssocID="{F638F664-33E3-4936-B1E1-11EF739E327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F1499F2-E253-47B3-BF85-4602910CB4D4}" type="pres">
      <dgm:prSet presAssocID="{F638F664-33E3-4936-B1E1-11EF739E327B}" presName="spaceRect" presStyleCnt="0"/>
      <dgm:spPr/>
    </dgm:pt>
    <dgm:pt modelId="{CB5366CD-2A24-4823-8DCE-D4E451D0CD98}" type="pres">
      <dgm:prSet presAssocID="{F638F664-33E3-4936-B1E1-11EF739E327B}" presName="parTx" presStyleLbl="revTx" presStyleIdx="1" presStyleCnt="5">
        <dgm:presLayoutVars>
          <dgm:chMax val="0"/>
          <dgm:chPref val="0"/>
        </dgm:presLayoutVars>
      </dgm:prSet>
      <dgm:spPr/>
    </dgm:pt>
    <dgm:pt modelId="{B8331967-06B7-4B5C-817E-4D570DFFA45B}" type="pres">
      <dgm:prSet presAssocID="{CAD7C44B-3999-4AB9-ABE6-86B12576035D}" presName="sibTrans" presStyleCnt="0"/>
      <dgm:spPr/>
    </dgm:pt>
    <dgm:pt modelId="{93D2D74E-DA87-49C5-8DE3-A71E9FABDF08}" type="pres">
      <dgm:prSet presAssocID="{AA5F26A7-9EBC-4314-8DCA-0F053DBC936A}" presName="compNode" presStyleCnt="0"/>
      <dgm:spPr/>
    </dgm:pt>
    <dgm:pt modelId="{396C5FF7-C7B3-4211-AA3C-64195535CDE6}" type="pres">
      <dgm:prSet presAssocID="{AA5F26A7-9EBC-4314-8DCA-0F053DBC936A}" presName="bgRect" presStyleLbl="bgShp" presStyleIdx="2" presStyleCnt="5"/>
      <dgm:spPr/>
    </dgm:pt>
    <dgm:pt modelId="{E9759218-1860-48E1-A489-7F5C095B2752}" type="pres">
      <dgm:prSet presAssocID="{AA5F26A7-9EBC-4314-8DCA-0F053DBC936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111806B4-73C9-4CDF-9011-4B9EE967F30F}" type="pres">
      <dgm:prSet presAssocID="{AA5F26A7-9EBC-4314-8DCA-0F053DBC936A}" presName="spaceRect" presStyleCnt="0"/>
      <dgm:spPr/>
    </dgm:pt>
    <dgm:pt modelId="{642B1295-67C4-4927-9849-531AC359D69B}" type="pres">
      <dgm:prSet presAssocID="{AA5F26A7-9EBC-4314-8DCA-0F053DBC936A}" presName="parTx" presStyleLbl="revTx" presStyleIdx="2" presStyleCnt="5">
        <dgm:presLayoutVars>
          <dgm:chMax val="0"/>
          <dgm:chPref val="0"/>
        </dgm:presLayoutVars>
      </dgm:prSet>
      <dgm:spPr/>
    </dgm:pt>
    <dgm:pt modelId="{59D42F2C-FEB7-4525-BDD4-E31F753B71B3}" type="pres">
      <dgm:prSet presAssocID="{FE9C62C3-4BCA-487F-8ED7-0B29A6437A5A}" presName="sibTrans" presStyleCnt="0"/>
      <dgm:spPr/>
    </dgm:pt>
    <dgm:pt modelId="{4BFE951C-A1ED-41BB-85E0-6807CB00EFE5}" type="pres">
      <dgm:prSet presAssocID="{EDB6C33B-A030-4EC9-8848-04A5151B01A0}" presName="compNode" presStyleCnt="0"/>
      <dgm:spPr/>
    </dgm:pt>
    <dgm:pt modelId="{88636590-852B-496E-AB8D-0B05E9EA4E54}" type="pres">
      <dgm:prSet presAssocID="{EDB6C33B-A030-4EC9-8848-04A5151B01A0}" presName="bgRect" presStyleLbl="bgShp" presStyleIdx="3" presStyleCnt="5"/>
      <dgm:spPr/>
    </dgm:pt>
    <dgm:pt modelId="{173A69A4-2E4E-47EB-9A5D-25AD8CFA3A75}" type="pres">
      <dgm:prSet presAssocID="{EDB6C33B-A030-4EC9-8848-04A5151B01A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niversal Access"/>
        </a:ext>
      </dgm:extLst>
    </dgm:pt>
    <dgm:pt modelId="{0E332604-BBCE-4862-ACA0-F2FC0FC0505E}" type="pres">
      <dgm:prSet presAssocID="{EDB6C33B-A030-4EC9-8848-04A5151B01A0}" presName="spaceRect" presStyleCnt="0"/>
      <dgm:spPr/>
    </dgm:pt>
    <dgm:pt modelId="{60AF3237-5408-46C0-93CC-B00248C870CD}" type="pres">
      <dgm:prSet presAssocID="{EDB6C33B-A030-4EC9-8848-04A5151B01A0}" presName="parTx" presStyleLbl="revTx" presStyleIdx="3" presStyleCnt="5">
        <dgm:presLayoutVars>
          <dgm:chMax val="0"/>
          <dgm:chPref val="0"/>
        </dgm:presLayoutVars>
      </dgm:prSet>
      <dgm:spPr/>
    </dgm:pt>
    <dgm:pt modelId="{F7FE15FA-8FC1-4842-A9EA-55DDD894B2BC}" type="pres">
      <dgm:prSet presAssocID="{F125E071-4060-4D96-BB6D-D11D82D342A1}" presName="sibTrans" presStyleCnt="0"/>
      <dgm:spPr/>
    </dgm:pt>
    <dgm:pt modelId="{CC5C5DF7-8235-4FD5-8038-63448D3E87D5}" type="pres">
      <dgm:prSet presAssocID="{C9E448A8-32E5-4A8B-8A35-BD8846771525}" presName="compNode" presStyleCnt="0"/>
      <dgm:spPr/>
    </dgm:pt>
    <dgm:pt modelId="{5F23B107-1762-4034-AC1C-2B6CD5D475F8}" type="pres">
      <dgm:prSet presAssocID="{C9E448A8-32E5-4A8B-8A35-BD8846771525}" presName="bgRect" presStyleLbl="bgShp" presStyleIdx="4" presStyleCnt="5"/>
      <dgm:spPr/>
    </dgm:pt>
    <dgm:pt modelId="{DE3F336F-2F30-477D-B512-DC935FB5B2C5}" type="pres">
      <dgm:prSet presAssocID="{C9E448A8-32E5-4A8B-8A35-BD884677152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keleton"/>
        </a:ext>
      </dgm:extLst>
    </dgm:pt>
    <dgm:pt modelId="{824CF6C2-E53F-44C3-818B-3C5164DF657A}" type="pres">
      <dgm:prSet presAssocID="{C9E448A8-32E5-4A8B-8A35-BD8846771525}" presName="spaceRect" presStyleCnt="0"/>
      <dgm:spPr/>
    </dgm:pt>
    <dgm:pt modelId="{D2934477-B389-4D27-BE59-6969304CAA34}" type="pres">
      <dgm:prSet presAssocID="{C9E448A8-32E5-4A8B-8A35-BD8846771525}" presName="parTx" presStyleLbl="revTx" presStyleIdx="4" presStyleCnt="5">
        <dgm:presLayoutVars>
          <dgm:chMax val="0"/>
          <dgm:chPref val="0"/>
        </dgm:presLayoutVars>
      </dgm:prSet>
      <dgm:spPr/>
    </dgm:pt>
  </dgm:ptLst>
  <dgm:cxnLst>
    <dgm:cxn modelId="{61B7EC17-1B42-4DC8-B71F-7BD05A5F790B}" type="presOf" srcId="{C9E448A8-32E5-4A8B-8A35-BD8846771525}" destId="{D2934477-B389-4D27-BE59-6969304CAA34}" srcOrd="0" destOrd="0" presId="urn:microsoft.com/office/officeart/2018/2/layout/IconVerticalSolidList"/>
    <dgm:cxn modelId="{666D6136-792B-4A3F-A26C-BB7E14664C4C}" srcId="{FBC89000-6B5F-4FD2-89D7-35D8820597E3}" destId="{AA5F26A7-9EBC-4314-8DCA-0F053DBC936A}" srcOrd="2" destOrd="0" parTransId="{AC3BB472-0BF9-4E3A-9872-ECFEA287F598}" sibTransId="{FE9C62C3-4BCA-487F-8ED7-0B29A6437A5A}"/>
    <dgm:cxn modelId="{33D8AE77-5C08-4DF7-B7D4-AAC939D0E511}" type="presOf" srcId="{F638F664-33E3-4936-B1E1-11EF739E327B}" destId="{CB5366CD-2A24-4823-8DCE-D4E451D0CD98}" srcOrd="0" destOrd="0" presId="urn:microsoft.com/office/officeart/2018/2/layout/IconVerticalSolidList"/>
    <dgm:cxn modelId="{83C0F087-8E44-40D9-9312-B5C6E19B271E}" type="presOf" srcId="{EDB6C33B-A030-4EC9-8848-04A5151B01A0}" destId="{60AF3237-5408-46C0-93CC-B00248C870CD}" srcOrd="0" destOrd="0" presId="urn:microsoft.com/office/officeart/2018/2/layout/IconVerticalSolidList"/>
    <dgm:cxn modelId="{93F14A94-9354-480D-A571-C7610D9AC811}" srcId="{FBC89000-6B5F-4FD2-89D7-35D8820597E3}" destId="{CA53DFA8-C14F-47F5-AF9C-39B93FB45843}" srcOrd="0" destOrd="0" parTransId="{8D603451-377A-4436-B9A0-35B9E1D683A2}" sibTransId="{7DB52D50-9155-47BF-A286-AA70D31EEA84}"/>
    <dgm:cxn modelId="{9B886D95-D2F6-49BE-8DA5-8493B420147E}" srcId="{FBC89000-6B5F-4FD2-89D7-35D8820597E3}" destId="{C9E448A8-32E5-4A8B-8A35-BD8846771525}" srcOrd="4" destOrd="0" parTransId="{BCB0A070-A01B-4346-97E6-DAE56DBA7C14}" sibTransId="{27453B7C-AF93-4E86-BF07-47298E97C87E}"/>
    <dgm:cxn modelId="{B1B98698-5ED4-4632-88B8-350445B64FEB}" type="presOf" srcId="{FBC89000-6B5F-4FD2-89D7-35D8820597E3}" destId="{2EE2AE84-D39B-4389-B119-B2C43ACC54BC}" srcOrd="0" destOrd="0" presId="urn:microsoft.com/office/officeart/2018/2/layout/IconVerticalSolidList"/>
    <dgm:cxn modelId="{233D2BA7-2189-44DA-8420-8D8BBF870790}" srcId="{FBC89000-6B5F-4FD2-89D7-35D8820597E3}" destId="{F638F664-33E3-4936-B1E1-11EF739E327B}" srcOrd="1" destOrd="0" parTransId="{B66A80DA-E4F9-4564-BD09-E96469947B90}" sibTransId="{CAD7C44B-3999-4AB9-ABE6-86B12576035D}"/>
    <dgm:cxn modelId="{6B5D2EC6-DFF4-4E6D-B963-9EF9483EDA6C}" srcId="{FBC89000-6B5F-4FD2-89D7-35D8820597E3}" destId="{EDB6C33B-A030-4EC9-8848-04A5151B01A0}" srcOrd="3" destOrd="0" parTransId="{B7BCD91C-C271-457A-BBF9-6ECAE7EEA315}" sibTransId="{F125E071-4060-4D96-BB6D-D11D82D342A1}"/>
    <dgm:cxn modelId="{15D61ECF-1A39-4CB3-B93D-6705F7727ADB}" type="presOf" srcId="{AA5F26A7-9EBC-4314-8DCA-0F053DBC936A}" destId="{642B1295-67C4-4927-9849-531AC359D69B}" srcOrd="0" destOrd="0" presId="urn:microsoft.com/office/officeart/2018/2/layout/IconVerticalSolidList"/>
    <dgm:cxn modelId="{4CAC33E2-0D80-4955-8AA9-BA7D07223724}" type="presOf" srcId="{CA53DFA8-C14F-47F5-AF9C-39B93FB45843}" destId="{76F627C6-1134-401B-AAB2-97FBFD38D638}" srcOrd="0" destOrd="0" presId="urn:microsoft.com/office/officeart/2018/2/layout/IconVerticalSolidList"/>
    <dgm:cxn modelId="{8FF8454A-571E-498C-859F-CCB7E1D8F75C}" type="presParOf" srcId="{2EE2AE84-D39B-4389-B119-B2C43ACC54BC}" destId="{889CC6AD-B6B8-453B-935C-6BB65FD4F1E4}" srcOrd="0" destOrd="0" presId="urn:microsoft.com/office/officeart/2018/2/layout/IconVerticalSolidList"/>
    <dgm:cxn modelId="{AF8D1860-160F-4B31-8A06-58C3ABE6E8E6}" type="presParOf" srcId="{889CC6AD-B6B8-453B-935C-6BB65FD4F1E4}" destId="{E5653102-20F9-4B02-B419-4D75F8B1ACDF}" srcOrd="0" destOrd="0" presId="urn:microsoft.com/office/officeart/2018/2/layout/IconVerticalSolidList"/>
    <dgm:cxn modelId="{FD300C39-E885-464D-A096-C2D9178BEEAC}" type="presParOf" srcId="{889CC6AD-B6B8-453B-935C-6BB65FD4F1E4}" destId="{E2DBBC30-723B-4E4C-8CC8-0D73B288F9DB}" srcOrd="1" destOrd="0" presId="urn:microsoft.com/office/officeart/2018/2/layout/IconVerticalSolidList"/>
    <dgm:cxn modelId="{BD3E4621-686E-4035-AF4E-6595B50FC6A5}" type="presParOf" srcId="{889CC6AD-B6B8-453B-935C-6BB65FD4F1E4}" destId="{17481921-8F43-4FE8-9F7A-3093B8845473}" srcOrd="2" destOrd="0" presId="urn:microsoft.com/office/officeart/2018/2/layout/IconVerticalSolidList"/>
    <dgm:cxn modelId="{58C527D7-6783-4E79-A080-BB33BDC508F3}" type="presParOf" srcId="{889CC6AD-B6B8-453B-935C-6BB65FD4F1E4}" destId="{76F627C6-1134-401B-AAB2-97FBFD38D638}" srcOrd="3" destOrd="0" presId="urn:microsoft.com/office/officeart/2018/2/layout/IconVerticalSolidList"/>
    <dgm:cxn modelId="{70128EC3-5B7D-4253-BCAF-277F9FC226E3}" type="presParOf" srcId="{2EE2AE84-D39B-4389-B119-B2C43ACC54BC}" destId="{C136BD31-8071-4A81-9DE6-0932180D4221}" srcOrd="1" destOrd="0" presId="urn:microsoft.com/office/officeart/2018/2/layout/IconVerticalSolidList"/>
    <dgm:cxn modelId="{A65BD3B4-7E06-4149-8C9B-ACFA6B4FC4D6}" type="presParOf" srcId="{2EE2AE84-D39B-4389-B119-B2C43ACC54BC}" destId="{CE9D7606-0745-46CA-8BCE-8F906BA77734}" srcOrd="2" destOrd="0" presId="urn:microsoft.com/office/officeart/2018/2/layout/IconVerticalSolidList"/>
    <dgm:cxn modelId="{2E94BBBE-89D9-4CA9-B796-7A84351F5CFA}" type="presParOf" srcId="{CE9D7606-0745-46CA-8BCE-8F906BA77734}" destId="{DC24AEF6-DFA7-48DC-88E1-BF309BCD4654}" srcOrd="0" destOrd="0" presId="urn:microsoft.com/office/officeart/2018/2/layout/IconVerticalSolidList"/>
    <dgm:cxn modelId="{CF4022E0-111C-495C-9F5E-AF457F021D25}" type="presParOf" srcId="{CE9D7606-0745-46CA-8BCE-8F906BA77734}" destId="{1A017CC6-FF2D-47D1-91FB-7D2B337B28AC}" srcOrd="1" destOrd="0" presId="urn:microsoft.com/office/officeart/2018/2/layout/IconVerticalSolidList"/>
    <dgm:cxn modelId="{AFC299FB-351C-4863-AAF9-F81D059FDE72}" type="presParOf" srcId="{CE9D7606-0745-46CA-8BCE-8F906BA77734}" destId="{6F1499F2-E253-47B3-BF85-4602910CB4D4}" srcOrd="2" destOrd="0" presId="urn:microsoft.com/office/officeart/2018/2/layout/IconVerticalSolidList"/>
    <dgm:cxn modelId="{788E1090-9B12-450E-82D7-59F9BF1F1A01}" type="presParOf" srcId="{CE9D7606-0745-46CA-8BCE-8F906BA77734}" destId="{CB5366CD-2A24-4823-8DCE-D4E451D0CD98}" srcOrd="3" destOrd="0" presId="urn:microsoft.com/office/officeart/2018/2/layout/IconVerticalSolidList"/>
    <dgm:cxn modelId="{325F033D-A381-4F36-BA68-825EB8430CD6}" type="presParOf" srcId="{2EE2AE84-D39B-4389-B119-B2C43ACC54BC}" destId="{B8331967-06B7-4B5C-817E-4D570DFFA45B}" srcOrd="3" destOrd="0" presId="urn:microsoft.com/office/officeart/2018/2/layout/IconVerticalSolidList"/>
    <dgm:cxn modelId="{8F5E4365-F6A5-4D73-AD8F-330C384F5405}" type="presParOf" srcId="{2EE2AE84-D39B-4389-B119-B2C43ACC54BC}" destId="{93D2D74E-DA87-49C5-8DE3-A71E9FABDF08}" srcOrd="4" destOrd="0" presId="urn:microsoft.com/office/officeart/2018/2/layout/IconVerticalSolidList"/>
    <dgm:cxn modelId="{C9B21F59-5E87-432C-BC7C-4DF5B1214D72}" type="presParOf" srcId="{93D2D74E-DA87-49C5-8DE3-A71E9FABDF08}" destId="{396C5FF7-C7B3-4211-AA3C-64195535CDE6}" srcOrd="0" destOrd="0" presId="urn:microsoft.com/office/officeart/2018/2/layout/IconVerticalSolidList"/>
    <dgm:cxn modelId="{D1DC54C6-5C8E-4CFE-ADF2-0AA017633E8C}" type="presParOf" srcId="{93D2D74E-DA87-49C5-8DE3-A71E9FABDF08}" destId="{E9759218-1860-48E1-A489-7F5C095B2752}" srcOrd="1" destOrd="0" presId="urn:microsoft.com/office/officeart/2018/2/layout/IconVerticalSolidList"/>
    <dgm:cxn modelId="{7334C58F-0874-4E49-9BB9-8755F9184839}" type="presParOf" srcId="{93D2D74E-DA87-49C5-8DE3-A71E9FABDF08}" destId="{111806B4-73C9-4CDF-9011-4B9EE967F30F}" srcOrd="2" destOrd="0" presId="urn:microsoft.com/office/officeart/2018/2/layout/IconVerticalSolidList"/>
    <dgm:cxn modelId="{97DEA3C5-91B7-4D51-96C4-3693696EA0D5}" type="presParOf" srcId="{93D2D74E-DA87-49C5-8DE3-A71E9FABDF08}" destId="{642B1295-67C4-4927-9849-531AC359D69B}" srcOrd="3" destOrd="0" presId="urn:microsoft.com/office/officeart/2018/2/layout/IconVerticalSolidList"/>
    <dgm:cxn modelId="{D78D1454-4031-47CF-82FC-C8E7FA678989}" type="presParOf" srcId="{2EE2AE84-D39B-4389-B119-B2C43ACC54BC}" destId="{59D42F2C-FEB7-4525-BDD4-E31F753B71B3}" srcOrd="5" destOrd="0" presId="urn:microsoft.com/office/officeart/2018/2/layout/IconVerticalSolidList"/>
    <dgm:cxn modelId="{5ABD2F51-26FD-4A1C-AE59-94CE1F7EFE95}" type="presParOf" srcId="{2EE2AE84-D39B-4389-B119-B2C43ACC54BC}" destId="{4BFE951C-A1ED-41BB-85E0-6807CB00EFE5}" srcOrd="6" destOrd="0" presId="urn:microsoft.com/office/officeart/2018/2/layout/IconVerticalSolidList"/>
    <dgm:cxn modelId="{2D4EE07F-A4C7-4230-A760-59D76BC617F3}" type="presParOf" srcId="{4BFE951C-A1ED-41BB-85E0-6807CB00EFE5}" destId="{88636590-852B-496E-AB8D-0B05E9EA4E54}" srcOrd="0" destOrd="0" presId="urn:microsoft.com/office/officeart/2018/2/layout/IconVerticalSolidList"/>
    <dgm:cxn modelId="{809B5CBD-B102-4728-91D5-0D410DFF1823}" type="presParOf" srcId="{4BFE951C-A1ED-41BB-85E0-6807CB00EFE5}" destId="{173A69A4-2E4E-47EB-9A5D-25AD8CFA3A75}" srcOrd="1" destOrd="0" presId="urn:microsoft.com/office/officeart/2018/2/layout/IconVerticalSolidList"/>
    <dgm:cxn modelId="{54D78B96-3D87-466A-97E2-E6CE95E0513E}" type="presParOf" srcId="{4BFE951C-A1ED-41BB-85E0-6807CB00EFE5}" destId="{0E332604-BBCE-4862-ACA0-F2FC0FC0505E}" srcOrd="2" destOrd="0" presId="urn:microsoft.com/office/officeart/2018/2/layout/IconVerticalSolidList"/>
    <dgm:cxn modelId="{A668F130-5CC1-450B-ACE4-C6E9CF32E776}" type="presParOf" srcId="{4BFE951C-A1ED-41BB-85E0-6807CB00EFE5}" destId="{60AF3237-5408-46C0-93CC-B00248C870CD}" srcOrd="3" destOrd="0" presId="urn:microsoft.com/office/officeart/2018/2/layout/IconVerticalSolidList"/>
    <dgm:cxn modelId="{4A8C1630-FBF3-43E1-9F2B-FEFC4D9B6633}" type="presParOf" srcId="{2EE2AE84-D39B-4389-B119-B2C43ACC54BC}" destId="{F7FE15FA-8FC1-4842-A9EA-55DDD894B2BC}" srcOrd="7" destOrd="0" presId="urn:microsoft.com/office/officeart/2018/2/layout/IconVerticalSolidList"/>
    <dgm:cxn modelId="{9178AE95-5658-4AEA-AA97-BD215BB5D24F}" type="presParOf" srcId="{2EE2AE84-D39B-4389-B119-B2C43ACC54BC}" destId="{CC5C5DF7-8235-4FD5-8038-63448D3E87D5}" srcOrd="8" destOrd="0" presId="urn:microsoft.com/office/officeart/2018/2/layout/IconVerticalSolidList"/>
    <dgm:cxn modelId="{6D34C248-1798-479C-80F9-23D07EEC245D}" type="presParOf" srcId="{CC5C5DF7-8235-4FD5-8038-63448D3E87D5}" destId="{5F23B107-1762-4034-AC1C-2B6CD5D475F8}" srcOrd="0" destOrd="0" presId="urn:microsoft.com/office/officeart/2018/2/layout/IconVerticalSolidList"/>
    <dgm:cxn modelId="{7F85ADC8-7AC1-4F2A-8D9F-0F0C1D89645D}" type="presParOf" srcId="{CC5C5DF7-8235-4FD5-8038-63448D3E87D5}" destId="{DE3F336F-2F30-477D-B512-DC935FB5B2C5}" srcOrd="1" destOrd="0" presId="urn:microsoft.com/office/officeart/2018/2/layout/IconVerticalSolidList"/>
    <dgm:cxn modelId="{6B3B09FA-8446-47EF-A80C-0209D87137BA}" type="presParOf" srcId="{CC5C5DF7-8235-4FD5-8038-63448D3E87D5}" destId="{824CF6C2-E53F-44C3-818B-3C5164DF657A}" srcOrd="2" destOrd="0" presId="urn:microsoft.com/office/officeart/2018/2/layout/IconVerticalSolidList"/>
    <dgm:cxn modelId="{3AB42724-F4E6-4E5C-B2BA-D0B5756B949A}" type="presParOf" srcId="{CC5C5DF7-8235-4FD5-8038-63448D3E87D5}" destId="{D2934477-B389-4D27-BE59-6969304CAA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EE4FA57-2050-4ADA-8983-33BF69A476C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529CAE-D159-40D1-9DC4-D4F64F60F47B}">
      <dgm:prSet/>
      <dgm:spPr/>
      <dgm:t>
        <a:bodyPr/>
        <a:lstStyle/>
        <a:p>
          <a:r>
            <a:rPr lang="en-GB"/>
            <a:t>Phonology</a:t>
          </a:r>
          <a:endParaRPr lang="en-US"/>
        </a:p>
      </dgm:t>
    </dgm:pt>
    <dgm:pt modelId="{F217304D-3331-4684-B007-FA10AAB6320D}" type="parTrans" cxnId="{0384E2C5-4D81-4769-8CB9-C599098D80E8}">
      <dgm:prSet/>
      <dgm:spPr/>
      <dgm:t>
        <a:bodyPr/>
        <a:lstStyle/>
        <a:p>
          <a:endParaRPr lang="en-US"/>
        </a:p>
      </dgm:t>
    </dgm:pt>
    <dgm:pt modelId="{891F598E-47FD-4CB2-A49F-AAC84DA9BB1F}" type="sibTrans" cxnId="{0384E2C5-4D81-4769-8CB9-C599098D80E8}">
      <dgm:prSet/>
      <dgm:spPr/>
      <dgm:t>
        <a:bodyPr/>
        <a:lstStyle/>
        <a:p>
          <a:endParaRPr lang="en-US"/>
        </a:p>
      </dgm:t>
    </dgm:pt>
    <dgm:pt modelId="{D6F0084D-5ACE-4BC7-8859-C53B64BF1989}">
      <dgm:prSet/>
      <dgm:spPr/>
      <dgm:t>
        <a:bodyPr/>
        <a:lstStyle/>
        <a:p>
          <a:r>
            <a:rPr lang="en-GB"/>
            <a:t>Syllabification</a:t>
          </a:r>
          <a:endParaRPr lang="en-US"/>
        </a:p>
      </dgm:t>
    </dgm:pt>
    <dgm:pt modelId="{D5D0E5E4-E3BB-4404-9D0C-A12EED63EEE4}" type="parTrans" cxnId="{262B0653-9565-4CBB-B48C-FAB909CBD854}">
      <dgm:prSet/>
      <dgm:spPr/>
      <dgm:t>
        <a:bodyPr/>
        <a:lstStyle/>
        <a:p>
          <a:endParaRPr lang="en-US"/>
        </a:p>
      </dgm:t>
    </dgm:pt>
    <dgm:pt modelId="{2AEA1975-7C33-417F-BED5-4D463FF502E0}" type="sibTrans" cxnId="{262B0653-9565-4CBB-B48C-FAB909CBD854}">
      <dgm:prSet/>
      <dgm:spPr/>
      <dgm:t>
        <a:bodyPr/>
        <a:lstStyle/>
        <a:p>
          <a:endParaRPr lang="en-US"/>
        </a:p>
      </dgm:t>
    </dgm:pt>
    <dgm:pt modelId="{917D554D-315D-45E0-9DE2-E9D539FBD588}">
      <dgm:prSet/>
      <dgm:spPr/>
      <dgm:t>
        <a:bodyPr/>
        <a:lstStyle/>
        <a:p>
          <a:r>
            <a:rPr lang="en-GB"/>
            <a:t>Morphology</a:t>
          </a:r>
          <a:endParaRPr lang="en-US"/>
        </a:p>
      </dgm:t>
    </dgm:pt>
    <dgm:pt modelId="{110C2EC5-4A00-41EA-AF77-5C3EFBB46076}" type="parTrans" cxnId="{7BBBB8D7-A40C-45C4-B0BD-9E439E1118BF}">
      <dgm:prSet/>
      <dgm:spPr/>
      <dgm:t>
        <a:bodyPr/>
        <a:lstStyle/>
        <a:p>
          <a:endParaRPr lang="en-US"/>
        </a:p>
      </dgm:t>
    </dgm:pt>
    <dgm:pt modelId="{D924A96D-C419-483E-9E39-B2056605D351}" type="sibTrans" cxnId="{7BBBB8D7-A40C-45C4-B0BD-9E439E1118BF}">
      <dgm:prSet/>
      <dgm:spPr/>
      <dgm:t>
        <a:bodyPr/>
        <a:lstStyle/>
        <a:p>
          <a:endParaRPr lang="en-US"/>
        </a:p>
      </dgm:t>
    </dgm:pt>
    <dgm:pt modelId="{1A48E0FE-6F62-470F-AF31-173968A79093}">
      <dgm:prSet/>
      <dgm:spPr/>
      <dgm:t>
        <a:bodyPr/>
        <a:lstStyle/>
        <a:p>
          <a:r>
            <a:rPr lang="en-GB"/>
            <a:t>Sequential and Incremental </a:t>
          </a:r>
          <a:endParaRPr lang="en-US"/>
        </a:p>
      </dgm:t>
    </dgm:pt>
    <dgm:pt modelId="{CC4FA293-EFB6-49AC-9DA7-062C211278E6}" type="parTrans" cxnId="{063234EE-BA8C-4CD0-BF19-EC9D8BE651CF}">
      <dgm:prSet/>
      <dgm:spPr/>
      <dgm:t>
        <a:bodyPr/>
        <a:lstStyle/>
        <a:p>
          <a:endParaRPr lang="en-US"/>
        </a:p>
      </dgm:t>
    </dgm:pt>
    <dgm:pt modelId="{6C62DC47-F6CA-461B-AB58-D25054F02D5D}" type="sibTrans" cxnId="{063234EE-BA8C-4CD0-BF19-EC9D8BE651CF}">
      <dgm:prSet/>
      <dgm:spPr/>
      <dgm:t>
        <a:bodyPr/>
        <a:lstStyle/>
        <a:p>
          <a:endParaRPr lang="en-US"/>
        </a:p>
      </dgm:t>
    </dgm:pt>
    <dgm:pt modelId="{417BE329-0F2D-436D-B52E-4D9958A8C79F}">
      <dgm:prSet/>
      <dgm:spPr/>
      <dgm:t>
        <a:bodyPr/>
        <a:lstStyle/>
        <a:p>
          <a:r>
            <a:rPr lang="en-GB" dirty="0"/>
            <a:t>Individualized or Collectivized</a:t>
          </a:r>
          <a:endParaRPr lang="en-US" dirty="0"/>
        </a:p>
      </dgm:t>
    </dgm:pt>
    <dgm:pt modelId="{3738245A-6FBB-4F9B-BB13-C9815FEA618C}" type="parTrans" cxnId="{0A4231E5-6433-49FD-8582-3BD19841342A}">
      <dgm:prSet/>
      <dgm:spPr/>
      <dgm:t>
        <a:bodyPr/>
        <a:lstStyle/>
        <a:p>
          <a:endParaRPr lang="en-US"/>
        </a:p>
      </dgm:t>
    </dgm:pt>
    <dgm:pt modelId="{189AFF5F-CA1C-4342-BF86-4AB7D88BD1E1}" type="sibTrans" cxnId="{0A4231E5-6433-49FD-8582-3BD19841342A}">
      <dgm:prSet/>
      <dgm:spPr/>
      <dgm:t>
        <a:bodyPr/>
        <a:lstStyle/>
        <a:p>
          <a:endParaRPr lang="en-US"/>
        </a:p>
      </dgm:t>
    </dgm:pt>
    <dgm:pt modelId="{5040A7F2-E4EC-42DA-BF11-39B01EA95751}" type="pres">
      <dgm:prSet presAssocID="{5EE4FA57-2050-4ADA-8983-33BF69A476C3}" presName="root" presStyleCnt="0">
        <dgm:presLayoutVars>
          <dgm:dir/>
          <dgm:resizeHandles val="exact"/>
        </dgm:presLayoutVars>
      </dgm:prSet>
      <dgm:spPr/>
    </dgm:pt>
    <dgm:pt modelId="{9CAA6FD8-A3FF-496A-B066-0AE1B8CC44B7}" type="pres">
      <dgm:prSet presAssocID="{75529CAE-D159-40D1-9DC4-D4F64F60F47B}" presName="compNode" presStyleCnt="0"/>
      <dgm:spPr/>
    </dgm:pt>
    <dgm:pt modelId="{5A01B1B3-95F5-449D-ADD2-6F038419A72F}" type="pres">
      <dgm:prSet presAssocID="{75529CAE-D159-40D1-9DC4-D4F64F60F47B}" presName="bgRect" presStyleLbl="bgShp" presStyleIdx="0" presStyleCnt="5"/>
      <dgm:spPr/>
    </dgm:pt>
    <dgm:pt modelId="{071AE65B-7F06-4E8A-808F-6A86454A54B2}" type="pres">
      <dgm:prSet presAssocID="{75529CAE-D159-40D1-9DC4-D4F64F60F47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C246681-FE68-4A30-8F2F-C3983CC4855E}" type="pres">
      <dgm:prSet presAssocID="{75529CAE-D159-40D1-9DC4-D4F64F60F47B}" presName="spaceRect" presStyleCnt="0"/>
      <dgm:spPr/>
    </dgm:pt>
    <dgm:pt modelId="{F3244ECE-B425-4565-8C9D-6E47F747AFED}" type="pres">
      <dgm:prSet presAssocID="{75529CAE-D159-40D1-9DC4-D4F64F60F47B}" presName="parTx" presStyleLbl="revTx" presStyleIdx="0" presStyleCnt="5">
        <dgm:presLayoutVars>
          <dgm:chMax val="0"/>
          <dgm:chPref val="0"/>
        </dgm:presLayoutVars>
      </dgm:prSet>
      <dgm:spPr/>
    </dgm:pt>
    <dgm:pt modelId="{695F6173-FE7A-40D5-AE67-1E974A3998C9}" type="pres">
      <dgm:prSet presAssocID="{891F598E-47FD-4CB2-A49F-AAC84DA9BB1F}" presName="sibTrans" presStyleCnt="0"/>
      <dgm:spPr/>
    </dgm:pt>
    <dgm:pt modelId="{7DC739C9-179A-4C00-B7C7-847C3C032AB1}" type="pres">
      <dgm:prSet presAssocID="{D6F0084D-5ACE-4BC7-8859-C53B64BF1989}" presName="compNode" presStyleCnt="0"/>
      <dgm:spPr/>
    </dgm:pt>
    <dgm:pt modelId="{4D589A12-47F1-4DFF-904E-5A94FB7359DA}" type="pres">
      <dgm:prSet presAssocID="{D6F0084D-5ACE-4BC7-8859-C53B64BF1989}" presName="bgRect" presStyleLbl="bgShp" presStyleIdx="1" presStyleCnt="5"/>
      <dgm:spPr/>
    </dgm:pt>
    <dgm:pt modelId="{2F4A41F9-2EAA-4B69-A6CA-08F235EB4DBF}" type="pres">
      <dgm:prSet presAssocID="{D6F0084D-5ACE-4BC7-8859-C53B64BF198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 Chime"/>
        </a:ext>
      </dgm:extLst>
    </dgm:pt>
    <dgm:pt modelId="{C9807AD1-C33C-45A3-A49C-3C71E91D55C2}" type="pres">
      <dgm:prSet presAssocID="{D6F0084D-5ACE-4BC7-8859-C53B64BF1989}" presName="spaceRect" presStyleCnt="0"/>
      <dgm:spPr/>
    </dgm:pt>
    <dgm:pt modelId="{CEDE06CC-615B-4DA2-AE04-EDF0B06EFF53}" type="pres">
      <dgm:prSet presAssocID="{D6F0084D-5ACE-4BC7-8859-C53B64BF1989}" presName="parTx" presStyleLbl="revTx" presStyleIdx="1" presStyleCnt="5">
        <dgm:presLayoutVars>
          <dgm:chMax val="0"/>
          <dgm:chPref val="0"/>
        </dgm:presLayoutVars>
      </dgm:prSet>
      <dgm:spPr/>
    </dgm:pt>
    <dgm:pt modelId="{A5B98848-BBFE-4711-B0FC-FE50F6F97F68}" type="pres">
      <dgm:prSet presAssocID="{2AEA1975-7C33-417F-BED5-4D463FF502E0}" presName="sibTrans" presStyleCnt="0"/>
      <dgm:spPr/>
    </dgm:pt>
    <dgm:pt modelId="{F5A1F208-6EAA-4964-A452-90F1CB75083D}" type="pres">
      <dgm:prSet presAssocID="{917D554D-315D-45E0-9DE2-E9D539FBD588}" presName="compNode" presStyleCnt="0"/>
      <dgm:spPr/>
    </dgm:pt>
    <dgm:pt modelId="{CCFB3FEC-6707-473D-AC85-15C5489A6ABE}" type="pres">
      <dgm:prSet presAssocID="{917D554D-315D-45E0-9DE2-E9D539FBD588}" presName="bgRect" presStyleLbl="bgShp" presStyleIdx="2" presStyleCnt="5"/>
      <dgm:spPr/>
    </dgm:pt>
    <dgm:pt modelId="{6181C759-4AF4-4156-9893-96183FED8634}" type="pres">
      <dgm:prSet presAssocID="{917D554D-315D-45E0-9DE2-E9D539FBD58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05F9BDED-FC13-4721-9CEB-F6A31905AB07}" type="pres">
      <dgm:prSet presAssocID="{917D554D-315D-45E0-9DE2-E9D539FBD588}" presName="spaceRect" presStyleCnt="0"/>
      <dgm:spPr/>
    </dgm:pt>
    <dgm:pt modelId="{185914B5-9CDD-4E34-B722-6060A2AC2F2C}" type="pres">
      <dgm:prSet presAssocID="{917D554D-315D-45E0-9DE2-E9D539FBD588}" presName="parTx" presStyleLbl="revTx" presStyleIdx="2" presStyleCnt="5">
        <dgm:presLayoutVars>
          <dgm:chMax val="0"/>
          <dgm:chPref val="0"/>
        </dgm:presLayoutVars>
      </dgm:prSet>
      <dgm:spPr/>
    </dgm:pt>
    <dgm:pt modelId="{B18EC1A1-7672-4222-A7EE-4E83950BE9D8}" type="pres">
      <dgm:prSet presAssocID="{D924A96D-C419-483E-9E39-B2056605D351}" presName="sibTrans" presStyleCnt="0"/>
      <dgm:spPr/>
    </dgm:pt>
    <dgm:pt modelId="{8A5FE701-42F1-4B20-95B1-30CB7EE80CA2}" type="pres">
      <dgm:prSet presAssocID="{1A48E0FE-6F62-470F-AF31-173968A79093}" presName="compNode" presStyleCnt="0"/>
      <dgm:spPr/>
    </dgm:pt>
    <dgm:pt modelId="{41C9CE2F-2CCE-4A73-9A12-642CFA197D94}" type="pres">
      <dgm:prSet presAssocID="{1A48E0FE-6F62-470F-AF31-173968A79093}" presName="bgRect" presStyleLbl="bgShp" presStyleIdx="3" presStyleCnt="5"/>
      <dgm:spPr/>
    </dgm:pt>
    <dgm:pt modelId="{79C018CC-1E2D-4BC6-A41F-81757EB2DDDB}" type="pres">
      <dgm:prSet presAssocID="{1A48E0FE-6F62-470F-AF31-173968A7909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peat"/>
        </a:ext>
      </dgm:extLst>
    </dgm:pt>
    <dgm:pt modelId="{E402AC34-B417-471A-A0D1-938EA2BA785A}" type="pres">
      <dgm:prSet presAssocID="{1A48E0FE-6F62-470F-AF31-173968A79093}" presName="spaceRect" presStyleCnt="0"/>
      <dgm:spPr/>
    </dgm:pt>
    <dgm:pt modelId="{A72875FF-DFED-487E-B503-BD29B0D8B4B2}" type="pres">
      <dgm:prSet presAssocID="{1A48E0FE-6F62-470F-AF31-173968A79093}" presName="parTx" presStyleLbl="revTx" presStyleIdx="3" presStyleCnt="5">
        <dgm:presLayoutVars>
          <dgm:chMax val="0"/>
          <dgm:chPref val="0"/>
        </dgm:presLayoutVars>
      </dgm:prSet>
      <dgm:spPr/>
    </dgm:pt>
    <dgm:pt modelId="{A650726E-3639-4B9A-97F8-22282EC36647}" type="pres">
      <dgm:prSet presAssocID="{6C62DC47-F6CA-461B-AB58-D25054F02D5D}" presName="sibTrans" presStyleCnt="0"/>
      <dgm:spPr/>
    </dgm:pt>
    <dgm:pt modelId="{E252F79C-CCC5-42E8-8B2E-FC27270E7888}" type="pres">
      <dgm:prSet presAssocID="{417BE329-0F2D-436D-B52E-4D9958A8C79F}" presName="compNode" presStyleCnt="0"/>
      <dgm:spPr/>
    </dgm:pt>
    <dgm:pt modelId="{6DFDAF04-1F02-4B04-B03D-046A3892E809}" type="pres">
      <dgm:prSet presAssocID="{417BE329-0F2D-436D-B52E-4D9958A8C79F}" presName="bgRect" presStyleLbl="bgShp" presStyleIdx="4" presStyleCnt="5"/>
      <dgm:spPr/>
    </dgm:pt>
    <dgm:pt modelId="{CDB6DBD9-3B1D-4D86-BE2F-A88E46E3D332}" type="pres">
      <dgm:prSet presAssocID="{417BE329-0F2D-436D-B52E-4D9958A8C79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1AFF7525-3B4A-4852-99A5-E381E95C342C}" type="pres">
      <dgm:prSet presAssocID="{417BE329-0F2D-436D-B52E-4D9958A8C79F}" presName="spaceRect" presStyleCnt="0"/>
      <dgm:spPr/>
    </dgm:pt>
    <dgm:pt modelId="{D54EAB7F-1617-45C4-8336-5A35185B9B83}" type="pres">
      <dgm:prSet presAssocID="{417BE329-0F2D-436D-B52E-4D9958A8C79F}" presName="parTx" presStyleLbl="revTx" presStyleIdx="4" presStyleCnt="5">
        <dgm:presLayoutVars>
          <dgm:chMax val="0"/>
          <dgm:chPref val="0"/>
        </dgm:presLayoutVars>
      </dgm:prSet>
      <dgm:spPr/>
    </dgm:pt>
  </dgm:ptLst>
  <dgm:cxnLst>
    <dgm:cxn modelId="{5D1C0D40-AF23-4268-BF13-5362F8DA4F75}" type="presOf" srcId="{5EE4FA57-2050-4ADA-8983-33BF69A476C3}" destId="{5040A7F2-E4EC-42DA-BF11-39B01EA95751}" srcOrd="0" destOrd="0" presId="urn:microsoft.com/office/officeart/2018/2/layout/IconVerticalSolidList"/>
    <dgm:cxn modelId="{262B0653-9565-4CBB-B48C-FAB909CBD854}" srcId="{5EE4FA57-2050-4ADA-8983-33BF69A476C3}" destId="{D6F0084D-5ACE-4BC7-8859-C53B64BF1989}" srcOrd="1" destOrd="0" parTransId="{D5D0E5E4-E3BB-4404-9D0C-A12EED63EEE4}" sibTransId="{2AEA1975-7C33-417F-BED5-4D463FF502E0}"/>
    <dgm:cxn modelId="{0CE25A70-5813-437D-A4A9-410175A8C268}" type="presOf" srcId="{917D554D-315D-45E0-9DE2-E9D539FBD588}" destId="{185914B5-9CDD-4E34-B722-6060A2AC2F2C}" srcOrd="0" destOrd="0" presId="urn:microsoft.com/office/officeart/2018/2/layout/IconVerticalSolidList"/>
    <dgm:cxn modelId="{1170BC79-953F-48F5-AC3C-22104C671332}" type="presOf" srcId="{417BE329-0F2D-436D-B52E-4D9958A8C79F}" destId="{D54EAB7F-1617-45C4-8336-5A35185B9B83}" srcOrd="0" destOrd="0" presId="urn:microsoft.com/office/officeart/2018/2/layout/IconVerticalSolidList"/>
    <dgm:cxn modelId="{C24A7D95-6BC4-4F46-988A-FD34EE66F349}" type="presOf" srcId="{D6F0084D-5ACE-4BC7-8859-C53B64BF1989}" destId="{CEDE06CC-615B-4DA2-AE04-EDF0B06EFF53}" srcOrd="0" destOrd="0" presId="urn:microsoft.com/office/officeart/2018/2/layout/IconVerticalSolidList"/>
    <dgm:cxn modelId="{B5CB54C5-E1B3-4B13-8AF7-6B0B81F5BB9A}" type="presOf" srcId="{75529CAE-D159-40D1-9DC4-D4F64F60F47B}" destId="{F3244ECE-B425-4565-8C9D-6E47F747AFED}" srcOrd="0" destOrd="0" presId="urn:microsoft.com/office/officeart/2018/2/layout/IconVerticalSolidList"/>
    <dgm:cxn modelId="{0384E2C5-4D81-4769-8CB9-C599098D80E8}" srcId="{5EE4FA57-2050-4ADA-8983-33BF69A476C3}" destId="{75529CAE-D159-40D1-9DC4-D4F64F60F47B}" srcOrd="0" destOrd="0" parTransId="{F217304D-3331-4684-B007-FA10AAB6320D}" sibTransId="{891F598E-47FD-4CB2-A49F-AAC84DA9BB1F}"/>
    <dgm:cxn modelId="{7BBBB8D7-A40C-45C4-B0BD-9E439E1118BF}" srcId="{5EE4FA57-2050-4ADA-8983-33BF69A476C3}" destId="{917D554D-315D-45E0-9DE2-E9D539FBD588}" srcOrd="2" destOrd="0" parTransId="{110C2EC5-4A00-41EA-AF77-5C3EFBB46076}" sibTransId="{D924A96D-C419-483E-9E39-B2056605D351}"/>
    <dgm:cxn modelId="{0A4231E5-6433-49FD-8582-3BD19841342A}" srcId="{5EE4FA57-2050-4ADA-8983-33BF69A476C3}" destId="{417BE329-0F2D-436D-B52E-4D9958A8C79F}" srcOrd="4" destOrd="0" parTransId="{3738245A-6FBB-4F9B-BB13-C9815FEA618C}" sibTransId="{189AFF5F-CA1C-4342-BF86-4AB7D88BD1E1}"/>
    <dgm:cxn modelId="{063234EE-BA8C-4CD0-BF19-EC9D8BE651CF}" srcId="{5EE4FA57-2050-4ADA-8983-33BF69A476C3}" destId="{1A48E0FE-6F62-470F-AF31-173968A79093}" srcOrd="3" destOrd="0" parTransId="{CC4FA293-EFB6-49AC-9DA7-062C211278E6}" sibTransId="{6C62DC47-F6CA-461B-AB58-D25054F02D5D}"/>
    <dgm:cxn modelId="{015086F4-F986-4634-B4F7-4581C4DBD30C}" type="presOf" srcId="{1A48E0FE-6F62-470F-AF31-173968A79093}" destId="{A72875FF-DFED-487E-B503-BD29B0D8B4B2}" srcOrd="0" destOrd="0" presId="urn:microsoft.com/office/officeart/2018/2/layout/IconVerticalSolidList"/>
    <dgm:cxn modelId="{5662C8F4-DE66-4BCF-ADDF-CC2B355A5BE5}" type="presParOf" srcId="{5040A7F2-E4EC-42DA-BF11-39B01EA95751}" destId="{9CAA6FD8-A3FF-496A-B066-0AE1B8CC44B7}" srcOrd="0" destOrd="0" presId="urn:microsoft.com/office/officeart/2018/2/layout/IconVerticalSolidList"/>
    <dgm:cxn modelId="{207D0B18-9C47-4CC0-B30F-85BA3C451CD6}" type="presParOf" srcId="{9CAA6FD8-A3FF-496A-B066-0AE1B8CC44B7}" destId="{5A01B1B3-95F5-449D-ADD2-6F038419A72F}" srcOrd="0" destOrd="0" presId="urn:microsoft.com/office/officeart/2018/2/layout/IconVerticalSolidList"/>
    <dgm:cxn modelId="{687C8DF8-F14C-4E98-9865-C75FA1E1180A}" type="presParOf" srcId="{9CAA6FD8-A3FF-496A-B066-0AE1B8CC44B7}" destId="{071AE65B-7F06-4E8A-808F-6A86454A54B2}" srcOrd="1" destOrd="0" presId="urn:microsoft.com/office/officeart/2018/2/layout/IconVerticalSolidList"/>
    <dgm:cxn modelId="{BF41F9E4-0880-4EEB-A122-63BD420FCA18}" type="presParOf" srcId="{9CAA6FD8-A3FF-496A-B066-0AE1B8CC44B7}" destId="{9C246681-FE68-4A30-8F2F-C3983CC4855E}" srcOrd="2" destOrd="0" presId="urn:microsoft.com/office/officeart/2018/2/layout/IconVerticalSolidList"/>
    <dgm:cxn modelId="{CB478616-F29E-4D9E-AC10-0FBF9ED6DE04}" type="presParOf" srcId="{9CAA6FD8-A3FF-496A-B066-0AE1B8CC44B7}" destId="{F3244ECE-B425-4565-8C9D-6E47F747AFED}" srcOrd="3" destOrd="0" presId="urn:microsoft.com/office/officeart/2018/2/layout/IconVerticalSolidList"/>
    <dgm:cxn modelId="{AF979383-E764-4C56-8D76-686935150A7F}" type="presParOf" srcId="{5040A7F2-E4EC-42DA-BF11-39B01EA95751}" destId="{695F6173-FE7A-40D5-AE67-1E974A3998C9}" srcOrd="1" destOrd="0" presId="urn:microsoft.com/office/officeart/2018/2/layout/IconVerticalSolidList"/>
    <dgm:cxn modelId="{57B23CEB-D3ED-4CBE-8694-41F10EFF5EFB}" type="presParOf" srcId="{5040A7F2-E4EC-42DA-BF11-39B01EA95751}" destId="{7DC739C9-179A-4C00-B7C7-847C3C032AB1}" srcOrd="2" destOrd="0" presId="urn:microsoft.com/office/officeart/2018/2/layout/IconVerticalSolidList"/>
    <dgm:cxn modelId="{30667AE2-399A-449A-94B1-0B43CAEB7054}" type="presParOf" srcId="{7DC739C9-179A-4C00-B7C7-847C3C032AB1}" destId="{4D589A12-47F1-4DFF-904E-5A94FB7359DA}" srcOrd="0" destOrd="0" presId="urn:microsoft.com/office/officeart/2018/2/layout/IconVerticalSolidList"/>
    <dgm:cxn modelId="{32B6E973-8618-4518-A957-D7B0130D001B}" type="presParOf" srcId="{7DC739C9-179A-4C00-B7C7-847C3C032AB1}" destId="{2F4A41F9-2EAA-4B69-A6CA-08F235EB4DBF}" srcOrd="1" destOrd="0" presId="urn:microsoft.com/office/officeart/2018/2/layout/IconVerticalSolidList"/>
    <dgm:cxn modelId="{648E7BD2-B790-4D0A-A382-28F3A0938CDA}" type="presParOf" srcId="{7DC739C9-179A-4C00-B7C7-847C3C032AB1}" destId="{C9807AD1-C33C-45A3-A49C-3C71E91D55C2}" srcOrd="2" destOrd="0" presId="urn:microsoft.com/office/officeart/2018/2/layout/IconVerticalSolidList"/>
    <dgm:cxn modelId="{1D6CEBE8-2AAE-460E-ACE6-5025196A6514}" type="presParOf" srcId="{7DC739C9-179A-4C00-B7C7-847C3C032AB1}" destId="{CEDE06CC-615B-4DA2-AE04-EDF0B06EFF53}" srcOrd="3" destOrd="0" presId="urn:microsoft.com/office/officeart/2018/2/layout/IconVerticalSolidList"/>
    <dgm:cxn modelId="{37EBBB15-DAF2-4E02-A290-F68ED442CF68}" type="presParOf" srcId="{5040A7F2-E4EC-42DA-BF11-39B01EA95751}" destId="{A5B98848-BBFE-4711-B0FC-FE50F6F97F68}" srcOrd="3" destOrd="0" presId="urn:microsoft.com/office/officeart/2018/2/layout/IconVerticalSolidList"/>
    <dgm:cxn modelId="{5A10BF83-0083-41EA-B3EC-83F22F9F3B03}" type="presParOf" srcId="{5040A7F2-E4EC-42DA-BF11-39B01EA95751}" destId="{F5A1F208-6EAA-4964-A452-90F1CB75083D}" srcOrd="4" destOrd="0" presId="urn:microsoft.com/office/officeart/2018/2/layout/IconVerticalSolidList"/>
    <dgm:cxn modelId="{635B71B8-8992-4AC8-9289-B9B859A8DAC4}" type="presParOf" srcId="{F5A1F208-6EAA-4964-A452-90F1CB75083D}" destId="{CCFB3FEC-6707-473D-AC85-15C5489A6ABE}" srcOrd="0" destOrd="0" presId="urn:microsoft.com/office/officeart/2018/2/layout/IconVerticalSolidList"/>
    <dgm:cxn modelId="{1450EF5B-5F49-4877-B23E-504291FEBF55}" type="presParOf" srcId="{F5A1F208-6EAA-4964-A452-90F1CB75083D}" destId="{6181C759-4AF4-4156-9893-96183FED8634}" srcOrd="1" destOrd="0" presId="urn:microsoft.com/office/officeart/2018/2/layout/IconVerticalSolidList"/>
    <dgm:cxn modelId="{9091401C-D8E2-4A3D-8B0A-3CBC1ADB324F}" type="presParOf" srcId="{F5A1F208-6EAA-4964-A452-90F1CB75083D}" destId="{05F9BDED-FC13-4721-9CEB-F6A31905AB07}" srcOrd="2" destOrd="0" presId="urn:microsoft.com/office/officeart/2018/2/layout/IconVerticalSolidList"/>
    <dgm:cxn modelId="{0CCA0760-B884-48D6-BBA1-EE7D541F7580}" type="presParOf" srcId="{F5A1F208-6EAA-4964-A452-90F1CB75083D}" destId="{185914B5-9CDD-4E34-B722-6060A2AC2F2C}" srcOrd="3" destOrd="0" presId="urn:microsoft.com/office/officeart/2018/2/layout/IconVerticalSolidList"/>
    <dgm:cxn modelId="{B89E6BDF-207E-41F9-87EC-FC392B139332}" type="presParOf" srcId="{5040A7F2-E4EC-42DA-BF11-39B01EA95751}" destId="{B18EC1A1-7672-4222-A7EE-4E83950BE9D8}" srcOrd="5" destOrd="0" presId="urn:microsoft.com/office/officeart/2018/2/layout/IconVerticalSolidList"/>
    <dgm:cxn modelId="{1AD13928-3CEB-417F-9C0E-824D2FAC7857}" type="presParOf" srcId="{5040A7F2-E4EC-42DA-BF11-39B01EA95751}" destId="{8A5FE701-42F1-4B20-95B1-30CB7EE80CA2}" srcOrd="6" destOrd="0" presId="urn:microsoft.com/office/officeart/2018/2/layout/IconVerticalSolidList"/>
    <dgm:cxn modelId="{48372D74-6348-40D8-861B-00D6E5A36002}" type="presParOf" srcId="{8A5FE701-42F1-4B20-95B1-30CB7EE80CA2}" destId="{41C9CE2F-2CCE-4A73-9A12-642CFA197D94}" srcOrd="0" destOrd="0" presId="urn:microsoft.com/office/officeart/2018/2/layout/IconVerticalSolidList"/>
    <dgm:cxn modelId="{011A864C-863B-428A-8D8E-C9C1C002E0C3}" type="presParOf" srcId="{8A5FE701-42F1-4B20-95B1-30CB7EE80CA2}" destId="{79C018CC-1E2D-4BC6-A41F-81757EB2DDDB}" srcOrd="1" destOrd="0" presId="urn:microsoft.com/office/officeart/2018/2/layout/IconVerticalSolidList"/>
    <dgm:cxn modelId="{4E199C74-B202-4AA5-9073-F8FA83C61EA4}" type="presParOf" srcId="{8A5FE701-42F1-4B20-95B1-30CB7EE80CA2}" destId="{E402AC34-B417-471A-A0D1-938EA2BA785A}" srcOrd="2" destOrd="0" presId="urn:microsoft.com/office/officeart/2018/2/layout/IconVerticalSolidList"/>
    <dgm:cxn modelId="{4E65E5AE-BB08-4AF0-A18E-BC5DEDBA69DD}" type="presParOf" srcId="{8A5FE701-42F1-4B20-95B1-30CB7EE80CA2}" destId="{A72875FF-DFED-487E-B503-BD29B0D8B4B2}" srcOrd="3" destOrd="0" presId="urn:microsoft.com/office/officeart/2018/2/layout/IconVerticalSolidList"/>
    <dgm:cxn modelId="{6DBA257D-B73B-4D3A-9CB7-5014B837BC60}" type="presParOf" srcId="{5040A7F2-E4EC-42DA-BF11-39B01EA95751}" destId="{A650726E-3639-4B9A-97F8-22282EC36647}" srcOrd="7" destOrd="0" presId="urn:microsoft.com/office/officeart/2018/2/layout/IconVerticalSolidList"/>
    <dgm:cxn modelId="{88C1E320-D7CF-4D45-91CC-DF8DD247A4A2}" type="presParOf" srcId="{5040A7F2-E4EC-42DA-BF11-39B01EA95751}" destId="{E252F79C-CCC5-42E8-8B2E-FC27270E7888}" srcOrd="8" destOrd="0" presId="urn:microsoft.com/office/officeart/2018/2/layout/IconVerticalSolidList"/>
    <dgm:cxn modelId="{A73CE5A1-4144-4C43-9FC4-8CB2516FECB2}" type="presParOf" srcId="{E252F79C-CCC5-42E8-8B2E-FC27270E7888}" destId="{6DFDAF04-1F02-4B04-B03D-046A3892E809}" srcOrd="0" destOrd="0" presId="urn:microsoft.com/office/officeart/2018/2/layout/IconVerticalSolidList"/>
    <dgm:cxn modelId="{A57BFA93-D968-4D1D-82D2-142D939A7680}" type="presParOf" srcId="{E252F79C-CCC5-42E8-8B2E-FC27270E7888}" destId="{CDB6DBD9-3B1D-4D86-BE2F-A88E46E3D332}" srcOrd="1" destOrd="0" presId="urn:microsoft.com/office/officeart/2018/2/layout/IconVerticalSolidList"/>
    <dgm:cxn modelId="{CA58348C-FBE4-4F34-A9DF-581E94B81B96}" type="presParOf" srcId="{E252F79C-CCC5-42E8-8B2E-FC27270E7888}" destId="{1AFF7525-3B4A-4852-99A5-E381E95C342C}" srcOrd="2" destOrd="0" presId="urn:microsoft.com/office/officeart/2018/2/layout/IconVerticalSolidList"/>
    <dgm:cxn modelId="{FC3EF823-8EE8-4648-A8CD-762660ABB496}" type="presParOf" srcId="{E252F79C-CCC5-42E8-8B2E-FC27270E7888}" destId="{D54EAB7F-1617-45C4-8336-5A35185B9B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7A15C4-714F-47B7-B34C-5D4E06803E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01741E-6C31-4320-8E65-3105C1FB7F92}">
      <dgm:prSet/>
      <dgm:spPr/>
      <dgm:t>
        <a:bodyPr/>
        <a:lstStyle/>
        <a:p>
          <a:r>
            <a:rPr lang="en-GB"/>
            <a:t>Shorter sentences, less use of upper-cased letters and prefer lower-case letters where possible </a:t>
          </a:r>
          <a:endParaRPr lang="en-US"/>
        </a:p>
      </dgm:t>
    </dgm:pt>
    <dgm:pt modelId="{7F45E60F-5B97-4FDA-A98C-3C72C3361054}" type="parTrans" cxnId="{9AEBAD53-115E-492D-9EE9-04B931F29DD7}">
      <dgm:prSet/>
      <dgm:spPr/>
      <dgm:t>
        <a:bodyPr/>
        <a:lstStyle/>
        <a:p>
          <a:endParaRPr lang="en-US"/>
        </a:p>
      </dgm:t>
    </dgm:pt>
    <dgm:pt modelId="{CCB78C9F-4809-4DC0-B2D9-27605A1ABAF2}" type="sibTrans" cxnId="{9AEBAD53-115E-492D-9EE9-04B931F29DD7}">
      <dgm:prSet/>
      <dgm:spPr/>
      <dgm:t>
        <a:bodyPr/>
        <a:lstStyle/>
        <a:p>
          <a:endParaRPr lang="en-US"/>
        </a:p>
      </dgm:t>
    </dgm:pt>
    <dgm:pt modelId="{FFE1FACB-5893-4CB0-8542-B50A66B911C4}">
      <dgm:prSet/>
      <dgm:spPr/>
      <dgm:t>
        <a:bodyPr/>
        <a:lstStyle/>
        <a:p>
          <a:r>
            <a:rPr lang="en-GB"/>
            <a:t>Avoiding underlined text and bold letters </a:t>
          </a:r>
          <a:endParaRPr lang="en-US"/>
        </a:p>
      </dgm:t>
    </dgm:pt>
    <dgm:pt modelId="{CBDF95EB-FC21-45EF-8111-F1D71711E73D}" type="parTrans" cxnId="{5887E500-2441-4FDB-8C27-7DF286A7FC50}">
      <dgm:prSet/>
      <dgm:spPr/>
      <dgm:t>
        <a:bodyPr/>
        <a:lstStyle/>
        <a:p>
          <a:endParaRPr lang="en-US"/>
        </a:p>
      </dgm:t>
    </dgm:pt>
    <dgm:pt modelId="{27A28DB2-5C12-4DE6-A24E-798E443C1144}" type="sibTrans" cxnId="{5887E500-2441-4FDB-8C27-7DF286A7FC50}">
      <dgm:prSet/>
      <dgm:spPr/>
      <dgm:t>
        <a:bodyPr/>
        <a:lstStyle/>
        <a:p>
          <a:endParaRPr lang="en-US"/>
        </a:p>
      </dgm:t>
    </dgm:pt>
    <dgm:pt modelId="{3B334DCC-332C-448C-9F3A-547702B75957}" type="pres">
      <dgm:prSet presAssocID="{CE7A15C4-714F-47B7-B34C-5D4E06803E4D}" presName="root" presStyleCnt="0">
        <dgm:presLayoutVars>
          <dgm:dir/>
          <dgm:resizeHandles val="exact"/>
        </dgm:presLayoutVars>
      </dgm:prSet>
      <dgm:spPr/>
    </dgm:pt>
    <dgm:pt modelId="{70D229E5-CCC7-4876-A33C-31A9F44B2ABB}" type="pres">
      <dgm:prSet presAssocID="{B001741E-6C31-4320-8E65-3105C1FB7F92}" presName="compNode" presStyleCnt="0"/>
      <dgm:spPr/>
    </dgm:pt>
    <dgm:pt modelId="{54FE1A68-E20A-410B-8F2C-17D6C0B98748}" type="pres">
      <dgm:prSet presAssocID="{B001741E-6C31-4320-8E65-3105C1FB7F92}" presName="bgRect" presStyleLbl="bgShp" presStyleIdx="0" presStyleCnt="2"/>
      <dgm:spPr/>
    </dgm:pt>
    <dgm:pt modelId="{88AC444F-5574-4455-8CFC-BDF183DEE3D0}" type="pres">
      <dgm:prSet presAssocID="{B001741E-6C31-4320-8E65-3105C1FB7F9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issors"/>
        </a:ext>
      </dgm:extLst>
    </dgm:pt>
    <dgm:pt modelId="{C5933736-7CC0-4136-95E4-32DFD30F83F1}" type="pres">
      <dgm:prSet presAssocID="{B001741E-6C31-4320-8E65-3105C1FB7F92}" presName="spaceRect" presStyleCnt="0"/>
      <dgm:spPr/>
    </dgm:pt>
    <dgm:pt modelId="{DEE2357E-9FB1-4443-83DF-728D5F5EA3D7}" type="pres">
      <dgm:prSet presAssocID="{B001741E-6C31-4320-8E65-3105C1FB7F92}" presName="parTx" presStyleLbl="revTx" presStyleIdx="0" presStyleCnt="2">
        <dgm:presLayoutVars>
          <dgm:chMax val="0"/>
          <dgm:chPref val="0"/>
        </dgm:presLayoutVars>
      </dgm:prSet>
      <dgm:spPr/>
    </dgm:pt>
    <dgm:pt modelId="{4186E5AB-5F90-4211-AC10-C5C8EBFFD8CC}" type="pres">
      <dgm:prSet presAssocID="{CCB78C9F-4809-4DC0-B2D9-27605A1ABAF2}" presName="sibTrans" presStyleCnt="0"/>
      <dgm:spPr/>
    </dgm:pt>
    <dgm:pt modelId="{3CD9FE85-E049-4D1D-920E-FEFDEEF5B07D}" type="pres">
      <dgm:prSet presAssocID="{FFE1FACB-5893-4CB0-8542-B50A66B911C4}" presName="compNode" presStyleCnt="0"/>
      <dgm:spPr/>
    </dgm:pt>
    <dgm:pt modelId="{BF97E858-BE12-4BC6-8FCB-BB431C23BFBE}" type="pres">
      <dgm:prSet presAssocID="{FFE1FACB-5893-4CB0-8542-B50A66B911C4}" presName="bgRect" presStyleLbl="bgShp" presStyleIdx="1" presStyleCnt="2"/>
      <dgm:spPr/>
    </dgm:pt>
    <dgm:pt modelId="{DDA23225-5AD2-4886-A079-6F67FC553843}" type="pres">
      <dgm:prSet presAssocID="{FFE1FACB-5893-4CB0-8542-B50A66B911C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AC9A9EBE-7256-460D-87BE-C56C1A50502D}" type="pres">
      <dgm:prSet presAssocID="{FFE1FACB-5893-4CB0-8542-B50A66B911C4}" presName="spaceRect" presStyleCnt="0"/>
      <dgm:spPr/>
    </dgm:pt>
    <dgm:pt modelId="{2E83BC37-5A73-49AD-9E26-B1F099AF30FB}" type="pres">
      <dgm:prSet presAssocID="{FFE1FACB-5893-4CB0-8542-B50A66B911C4}" presName="parTx" presStyleLbl="revTx" presStyleIdx="1" presStyleCnt="2">
        <dgm:presLayoutVars>
          <dgm:chMax val="0"/>
          <dgm:chPref val="0"/>
        </dgm:presLayoutVars>
      </dgm:prSet>
      <dgm:spPr/>
    </dgm:pt>
  </dgm:ptLst>
  <dgm:cxnLst>
    <dgm:cxn modelId="{09BF1300-7E9A-4D63-9B78-A5046FB72C1C}" type="presOf" srcId="{FFE1FACB-5893-4CB0-8542-B50A66B911C4}" destId="{2E83BC37-5A73-49AD-9E26-B1F099AF30FB}" srcOrd="0" destOrd="0" presId="urn:microsoft.com/office/officeart/2018/2/layout/IconVerticalSolidList"/>
    <dgm:cxn modelId="{5887E500-2441-4FDB-8C27-7DF286A7FC50}" srcId="{CE7A15C4-714F-47B7-B34C-5D4E06803E4D}" destId="{FFE1FACB-5893-4CB0-8542-B50A66B911C4}" srcOrd="1" destOrd="0" parTransId="{CBDF95EB-FC21-45EF-8111-F1D71711E73D}" sibTransId="{27A28DB2-5C12-4DE6-A24E-798E443C1144}"/>
    <dgm:cxn modelId="{A1DD9A3F-94A3-4D4C-B5B8-42CD12CD349D}" type="presOf" srcId="{CE7A15C4-714F-47B7-B34C-5D4E06803E4D}" destId="{3B334DCC-332C-448C-9F3A-547702B75957}" srcOrd="0" destOrd="0" presId="urn:microsoft.com/office/officeart/2018/2/layout/IconVerticalSolidList"/>
    <dgm:cxn modelId="{9AEBAD53-115E-492D-9EE9-04B931F29DD7}" srcId="{CE7A15C4-714F-47B7-B34C-5D4E06803E4D}" destId="{B001741E-6C31-4320-8E65-3105C1FB7F92}" srcOrd="0" destOrd="0" parTransId="{7F45E60F-5B97-4FDA-A98C-3C72C3361054}" sibTransId="{CCB78C9F-4809-4DC0-B2D9-27605A1ABAF2}"/>
    <dgm:cxn modelId="{42381599-A711-4DE8-B0F9-183E43B08809}" type="presOf" srcId="{B001741E-6C31-4320-8E65-3105C1FB7F92}" destId="{DEE2357E-9FB1-4443-83DF-728D5F5EA3D7}" srcOrd="0" destOrd="0" presId="urn:microsoft.com/office/officeart/2018/2/layout/IconVerticalSolidList"/>
    <dgm:cxn modelId="{34C48F1F-6B2C-4C1E-8FA7-11CC19986478}" type="presParOf" srcId="{3B334DCC-332C-448C-9F3A-547702B75957}" destId="{70D229E5-CCC7-4876-A33C-31A9F44B2ABB}" srcOrd="0" destOrd="0" presId="urn:microsoft.com/office/officeart/2018/2/layout/IconVerticalSolidList"/>
    <dgm:cxn modelId="{59C4F4D7-0FD9-4A43-85A3-E86639AA7788}" type="presParOf" srcId="{70D229E5-CCC7-4876-A33C-31A9F44B2ABB}" destId="{54FE1A68-E20A-410B-8F2C-17D6C0B98748}" srcOrd="0" destOrd="0" presId="urn:microsoft.com/office/officeart/2018/2/layout/IconVerticalSolidList"/>
    <dgm:cxn modelId="{6DC3F0F9-2719-4947-93F3-A73794B6D6E7}" type="presParOf" srcId="{70D229E5-CCC7-4876-A33C-31A9F44B2ABB}" destId="{88AC444F-5574-4455-8CFC-BDF183DEE3D0}" srcOrd="1" destOrd="0" presId="urn:microsoft.com/office/officeart/2018/2/layout/IconVerticalSolidList"/>
    <dgm:cxn modelId="{CA4A7ED9-1AC2-421B-B413-9720E986858B}" type="presParOf" srcId="{70D229E5-CCC7-4876-A33C-31A9F44B2ABB}" destId="{C5933736-7CC0-4136-95E4-32DFD30F83F1}" srcOrd="2" destOrd="0" presId="urn:microsoft.com/office/officeart/2018/2/layout/IconVerticalSolidList"/>
    <dgm:cxn modelId="{9E73DFF2-D541-40FC-BA80-7D34D036A7AA}" type="presParOf" srcId="{70D229E5-CCC7-4876-A33C-31A9F44B2ABB}" destId="{DEE2357E-9FB1-4443-83DF-728D5F5EA3D7}" srcOrd="3" destOrd="0" presId="urn:microsoft.com/office/officeart/2018/2/layout/IconVerticalSolidList"/>
    <dgm:cxn modelId="{E9042EDD-4C3C-42F7-BCF5-601C51FCE3AA}" type="presParOf" srcId="{3B334DCC-332C-448C-9F3A-547702B75957}" destId="{4186E5AB-5F90-4211-AC10-C5C8EBFFD8CC}" srcOrd="1" destOrd="0" presId="urn:microsoft.com/office/officeart/2018/2/layout/IconVerticalSolidList"/>
    <dgm:cxn modelId="{3DDF3E39-BDDB-46F7-A984-45760F0937A5}" type="presParOf" srcId="{3B334DCC-332C-448C-9F3A-547702B75957}" destId="{3CD9FE85-E049-4D1D-920E-FEFDEEF5B07D}" srcOrd="2" destOrd="0" presId="urn:microsoft.com/office/officeart/2018/2/layout/IconVerticalSolidList"/>
    <dgm:cxn modelId="{FE74D31B-A491-4DAC-985D-3F2B496384B5}" type="presParOf" srcId="{3CD9FE85-E049-4D1D-920E-FEFDEEF5B07D}" destId="{BF97E858-BE12-4BC6-8FCB-BB431C23BFBE}" srcOrd="0" destOrd="0" presId="urn:microsoft.com/office/officeart/2018/2/layout/IconVerticalSolidList"/>
    <dgm:cxn modelId="{51AE97B3-A001-4406-888F-9C83927170E2}" type="presParOf" srcId="{3CD9FE85-E049-4D1D-920E-FEFDEEF5B07D}" destId="{DDA23225-5AD2-4886-A079-6F67FC553843}" srcOrd="1" destOrd="0" presId="urn:microsoft.com/office/officeart/2018/2/layout/IconVerticalSolidList"/>
    <dgm:cxn modelId="{AF8A7400-090D-4D3E-A3E7-0CFC3BCCA3E0}" type="presParOf" srcId="{3CD9FE85-E049-4D1D-920E-FEFDEEF5B07D}" destId="{AC9A9EBE-7256-460D-87BE-C56C1A50502D}" srcOrd="2" destOrd="0" presId="urn:microsoft.com/office/officeart/2018/2/layout/IconVerticalSolidList"/>
    <dgm:cxn modelId="{4719CEE5-E64A-41D8-8CC9-1C8BEAD7F209}" type="presParOf" srcId="{3CD9FE85-E049-4D1D-920E-FEFDEEF5B07D}" destId="{2E83BC37-5A73-49AD-9E26-B1F099AF30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EBD6657-B2AE-4C51-98D1-AD0FD2B758C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768E443-CE7F-4E3D-BC4C-A618BAEA6918}">
      <dgm:prSet/>
      <dgm:spPr/>
      <dgm:t>
        <a:bodyPr/>
        <a:lstStyle/>
        <a:p>
          <a:r>
            <a:rPr lang="en-GB"/>
            <a:t>Multi-sensory Activities </a:t>
          </a:r>
          <a:endParaRPr lang="en-US"/>
        </a:p>
      </dgm:t>
    </dgm:pt>
    <dgm:pt modelId="{870DDE75-10E7-4BBB-A474-79016B1951F7}" type="parTrans" cxnId="{26A52929-DDF8-4BEB-BB6C-EF4A06C7698D}">
      <dgm:prSet/>
      <dgm:spPr/>
      <dgm:t>
        <a:bodyPr/>
        <a:lstStyle/>
        <a:p>
          <a:endParaRPr lang="en-US"/>
        </a:p>
      </dgm:t>
    </dgm:pt>
    <dgm:pt modelId="{4662A3F1-FA46-4F4E-99BC-20516835C2D7}" type="sibTrans" cxnId="{26A52929-DDF8-4BEB-BB6C-EF4A06C7698D}">
      <dgm:prSet/>
      <dgm:spPr/>
      <dgm:t>
        <a:bodyPr/>
        <a:lstStyle/>
        <a:p>
          <a:endParaRPr lang="en-US"/>
        </a:p>
      </dgm:t>
    </dgm:pt>
    <dgm:pt modelId="{1E6FB607-4AC7-475A-A832-81474C567DC1}">
      <dgm:prSet/>
      <dgm:spPr/>
      <dgm:t>
        <a:bodyPr/>
        <a:lstStyle/>
        <a:p>
          <a:r>
            <a:rPr lang="en-GB"/>
            <a:t>Include Audio, Physical and Emotional stimulation</a:t>
          </a:r>
          <a:endParaRPr lang="en-US"/>
        </a:p>
      </dgm:t>
    </dgm:pt>
    <dgm:pt modelId="{B0F60D75-8E0A-451C-BEDD-FC97FF8EAD5B}" type="parTrans" cxnId="{FCAEE63B-081E-416A-A17D-FC1B7DD1A5FC}">
      <dgm:prSet/>
      <dgm:spPr/>
      <dgm:t>
        <a:bodyPr/>
        <a:lstStyle/>
        <a:p>
          <a:endParaRPr lang="en-US"/>
        </a:p>
      </dgm:t>
    </dgm:pt>
    <dgm:pt modelId="{F5F38BAE-7DEA-4673-BFBB-9EA7B0DF5EA7}" type="sibTrans" cxnId="{FCAEE63B-081E-416A-A17D-FC1B7DD1A5FC}">
      <dgm:prSet/>
      <dgm:spPr/>
      <dgm:t>
        <a:bodyPr/>
        <a:lstStyle/>
        <a:p>
          <a:endParaRPr lang="en-US"/>
        </a:p>
      </dgm:t>
    </dgm:pt>
    <dgm:pt modelId="{5A7FEEE6-7B63-4C3A-AD64-0E3E9BADD41B}">
      <dgm:prSet/>
      <dgm:spPr/>
      <dgm:t>
        <a:bodyPr/>
        <a:lstStyle/>
        <a:p>
          <a:r>
            <a:rPr lang="en-GB"/>
            <a:t>Mobile Phones are plentiful</a:t>
          </a:r>
          <a:endParaRPr lang="en-US"/>
        </a:p>
      </dgm:t>
    </dgm:pt>
    <dgm:pt modelId="{BBB4EAE9-BC55-4E7F-B888-4B076DD43251}" type="parTrans" cxnId="{FFEB8BD7-D9A5-4BE1-A52B-063C3EA516DE}">
      <dgm:prSet/>
      <dgm:spPr/>
      <dgm:t>
        <a:bodyPr/>
        <a:lstStyle/>
        <a:p>
          <a:endParaRPr lang="en-US"/>
        </a:p>
      </dgm:t>
    </dgm:pt>
    <dgm:pt modelId="{DCF692B1-E3E7-42E5-A869-4C577771312A}" type="sibTrans" cxnId="{FFEB8BD7-D9A5-4BE1-A52B-063C3EA516DE}">
      <dgm:prSet/>
      <dgm:spPr/>
      <dgm:t>
        <a:bodyPr/>
        <a:lstStyle/>
        <a:p>
          <a:endParaRPr lang="en-US"/>
        </a:p>
      </dgm:t>
    </dgm:pt>
    <dgm:pt modelId="{0550014A-B025-47DB-9127-AC9F3D4B63BE}" type="pres">
      <dgm:prSet presAssocID="{7EBD6657-B2AE-4C51-98D1-AD0FD2B758C6}" presName="root" presStyleCnt="0">
        <dgm:presLayoutVars>
          <dgm:dir/>
          <dgm:resizeHandles val="exact"/>
        </dgm:presLayoutVars>
      </dgm:prSet>
      <dgm:spPr/>
    </dgm:pt>
    <dgm:pt modelId="{9B9E6A3A-67F6-4856-AF92-BAA9EC9BD497}" type="pres">
      <dgm:prSet presAssocID="{F768E443-CE7F-4E3D-BC4C-A618BAEA6918}" presName="compNode" presStyleCnt="0"/>
      <dgm:spPr/>
    </dgm:pt>
    <dgm:pt modelId="{2795B55B-2A21-4A13-B860-501CE5762FC8}" type="pres">
      <dgm:prSet presAssocID="{F768E443-CE7F-4E3D-BC4C-A618BAEA6918}" presName="bgRect" presStyleLbl="bgShp" presStyleIdx="0" presStyleCnt="3"/>
      <dgm:spPr/>
    </dgm:pt>
    <dgm:pt modelId="{020A4BF6-4E58-4971-84F1-BF3C9BC575AB}" type="pres">
      <dgm:prSet presAssocID="{F768E443-CE7F-4E3D-BC4C-A618BAEA691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rve"/>
        </a:ext>
      </dgm:extLst>
    </dgm:pt>
    <dgm:pt modelId="{30213B44-ADBC-46A3-BE86-AEA1C92AED6E}" type="pres">
      <dgm:prSet presAssocID="{F768E443-CE7F-4E3D-BC4C-A618BAEA6918}" presName="spaceRect" presStyleCnt="0"/>
      <dgm:spPr/>
    </dgm:pt>
    <dgm:pt modelId="{198D909C-BC0C-400B-8D3C-3FDCA20A15B1}" type="pres">
      <dgm:prSet presAssocID="{F768E443-CE7F-4E3D-BC4C-A618BAEA6918}" presName="parTx" presStyleLbl="revTx" presStyleIdx="0" presStyleCnt="3">
        <dgm:presLayoutVars>
          <dgm:chMax val="0"/>
          <dgm:chPref val="0"/>
        </dgm:presLayoutVars>
      </dgm:prSet>
      <dgm:spPr/>
    </dgm:pt>
    <dgm:pt modelId="{D6B45ACE-F962-470C-8BA7-14155ECDEEAF}" type="pres">
      <dgm:prSet presAssocID="{4662A3F1-FA46-4F4E-99BC-20516835C2D7}" presName="sibTrans" presStyleCnt="0"/>
      <dgm:spPr/>
    </dgm:pt>
    <dgm:pt modelId="{8F3134EF-0F4C-4C85-B928-99F013F7EFEE}" type="pres">
      <dgm:prSet presAssocID="{1E6FB607-4AC7-475A-A832-81474C567DC1}" presName="compNode" presStyleCnt="0"/>
      <dgm:spPr/>
    </dgm:pt>
    <dgm:pt modelId="{186D6F40-5EAF-495D-90B9-FE830599CA72}" type="pres">
      <dgm:prSet presAssocID="{1E6FB607-4AC7-475A-A832-81474C567DC1}" presName="bgRect" presStyleLbl="bgShp" presStyleIdx="1" presStyleCnt="3"/>
      <dgm:spPr/>
    </dgm:pt>
    <dgm:pt modelId="{5913BAF3-30D9-48E4-8CB7-9319387E74AF}" type="pres">
      <dgm:prSet presAssocID="{1E6FB607-4AC7-475A-A832-81474C567DC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ncing"/>
        </a:ext>
      </dgm:extLst>
    </dgm:pt>
    <dgm:pt modelId="{01C2574D-2B37-4781-BEE3-C28A77397BE6}" type="pres">
      <dgm:prSet presAssocID="{1E6FB607-4AC7-475A-A832-81474C567DC1}" presName="spaceRect" presStyleCnt="0"/>
      <dgm:spPr/>
    </dgm:pt>
    <dgm:pt modelId="{0503AF97-6FB0-4223-A4C4-AA02E1D5F261}" type="pres">
      <dgm:prSet presAssocID="{1E6FB607-4AC7-475A-A832-81474C567DC1}" presName="parTx" presStyleLbl="revTx" presStyleIdx="1" presStyleCnt="3">
        <dgm:presLayoutVars>
          <dgm:chMax val="0"/>
          <dgm:chPref val="0"/>
        </dgm:presLayoutVars>
      </dgm:prSet>
      <dgm:spPr/>
    </dgm:pt>
    <dgm:pt modelId="{A9FB0AD0-FF63-45F4-890B-EA5C27F61D44}" type="pres">
      <dgm:prSet presAssocID="{F5F38BAE-7DEA-4673-BFBB-9EA7B0DF5EA7}" presName="sibTrans" presStyleCnt="0"/>
      <dgm:spPr/>
    </dgm:pt>
    <dgm:pt modelId="{2E2F63FF-B7B9-429E-9321-B23A61C3F36B}" type="pres">
      <dgm:prSet presAssocID="{5A7FEEE6-7B63-4C3A-AD64-0E3E9BADD41B}" presName="compNode" presStyleCnt="0"/>
      <dgm:spPr/>
    </dgm:pt>
    <dgm:pt modelId="{C87E99FD-3504-450A-BE89-9F2707F484A7}" type="pres">
      <dgm:prSet presAssocID="{5A7FEEE6-7B63-4C3A-AD64-0E3E9BADD41B}" presName="bgRect" presStyleLbl="bgShp" presStyleIdx="2" presStyleCnt="3"/>
      <dgm:spPr/>
    </dgm:pt>
    <dgm:pt modelId="{72A5721D-CF8F-48FB-B1B2-D1240FD9F14F}" type="pres">
      <dgm:prSet presAssocID="{5A7FEEE6-7B63-4C3A-AD64-0E3E9BADD41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2CE2351A-1499-4A2B-B258-3BF17963F740}" type="pres">
      <dgm:prSet presAssocID="{5A7FEEE6-7B63-4C3A-AD64-0E3E9BADD41B}" presName="spaceRect" presStyleCnt="0"/>
      <dgm:spPr/>
    </dgm:pt>
    <dgm:pt modelId="{79C61552-4141-4D9E-8C15-E234A8FE12FC}" type="pres">
      <dgm:prSet presAssocID="{5A7FEEE6-7B63-4C3A-AD64-0E3E9BADD41B}" presName="parTx" presStyleLbl="revTx" presStyleIdx="2" presStyleCnt="3">
        <dgm:presLayoutVars>
          <dgm:chMax val="0"/>
          <dgm:chPref val="0"/>
        </dgm:presLayoutVars>
      </dgm:prSet>
      <dgm:spPr/>
    </dgm:pt>
  </dgm:ptLst>
  <dgm:cxnLst>
    <dgm:cxn modelId="{26A52929-DDF8-4BEB-BB6C-EF4A06C7698D}" srcId="{7EBD6657-B2AE-4C51-98D1-AD0FD2B758C6}" destId="{F768E443-CE7F-4E3D-BC4C-A618BAEA6918}" srcOrd="0" destOrd="0" parTransId="{870DDE75-10E7-4BBB-A474-79016B1951F7}" sibTransId="{4662A3F1-FA46-4F4E-99BC-20516835C2D7}"/>
    <dgm:cxn modelId="{FCAEE63B-081E-416A-A17D-FC1B7DD1A5FC}" srcId="{7EBD6657-B2AE-4C51-98D1-AD0FD2B758C6}" destId="{1E6FB607-4AC7-475A-A832-81474C567DC1}" srcOrd="1" destOrd="0" parTransId="{B0F60D75-8E0A-451C-BEDD-FC97FF8EAD5B}" sibTransId="{F5F38BAE-7DEA-4673-BFBB-9EA7B0DF5EA7}"/>
    <dgm:cxn modelId="{C0A5534D-5FF6-48CE-B106-A2C4D6F95A98}" type="presOf" srcId="{F768E443-CE7F-4E3D-BC4C-A618BAEA6918}" destId="{198D909C-BC0C-400B-8D3C-3FDCA20A15B1}" srcOrd="0" destOrd="0" presId="urn:microsoft.com/office/officeart/2018/2/layout/IconVerticalSolidList"/>
    <dgm:cxn modelId="{4373568D-AB5E-40BF-89C9-2F2DCDF69F69}" type="presOf" srcId="{7EBD6657-B2AE-4C51-98D1-AD0FD2B758C6}" destId="{0550014A-B025-47DB-9127-AC9F3D4B63BE}" srcOrd="0" destOrd="0" presId="urn:microsoft.com/office/officeart/2018/2/layout/IconVerticalSolidList"/>
    <dgm:cxn modelId="{4056F9BA-9008-4A61-ACAB-583B5C991F83}" type="presOf" srcId="{5A7FEEE6-7B63-4C3A-AD64-0E3E9BADD41B}" destId="{79C61552-4141-4D9E-8C15-E234A8FE12FC}" srcOrd="0" destOrd="0" presId="urn:microsoft.com/office/officeart/2018/2/layout/IconVerticalSolidList"/>
    <dgm:cxn modelId="{07AFC5C4-718F-415A-85A7-1C83CA969AEE}" type="presOf" srcId="{1E6FB607-4AC7-475A-A832-81474C567DC1}" destId="{0503AF97-6FB0-4223-A4C4-AA02E1D5F261}" srcOrd="0" destOrd="0" presId="urn:microsoft.com/office/officeart/2018/2/layout/IconVerticalSolidList"/>
    <dgm:cxn modelId="{FFEB8BD7-D9A5-4BE1-A52B-063C3EA516DE}" srcId="{7EBD6657-B2AE-4C51-98D1-AD0FD2B758C6}" destId="{5A7FEEE6-7B63-4C3A-AD64-0E3E9BADD41B}" srcOrd="2" destOrd="0" parTransId="{BBB4EAE9-BC55-4E7F-B888-4B076DD43251}" sibTransId="{DCF692B1-E3E7-42E5-A869-4C577771312A}"/>
    <dgm:cxn modelId="{9BF9BDEF-3EA5-4FDB-8518-14F3C49CD4AB}" type="presParOf" srcId="{0550014A-B025-47DB-9127-AC9F3D4B63BE}" destId="{9B9E6A3A-67F6-4856-AF92-BAA9EC9BD497}" srcOrd="0" destOrd="0" presId="urn:microsoft.com/office/officeart/2018/2/layout/IconVerticalSolidList"/>
    <dgm:cxn modelId="{149DDC70-D554-47CE-A37A-E87F1587531A}" type="presParOf" srcId="{9B9E6A3A-67F6-4856-AF92-BAA9EC9BD497}" destId="{2795B55B-2A21-4A13-B860-501CE5762FC8}" srcOrd="0" destOrd="0" presId="urn:microsoft.com/office/officeart/2018/2/layout/IconVerticalSolidList"/>
    <dgm:cxn modelId="{8DD2CDAF-7F06-4E36-AEE7-D1277027A2D9}" type="presParOf" srcId="{9B9E6A3A-67F6-4856-AF92-BAA9EC9BD497}" destId="{020A4BF6-4E58-4971-84F1-BF3C9BC575AB}" srcOrd="1" destOrd="0" presId="urn:microsoft.com/office/officeart/2018/2/layout/IconVerticalSolidList"/>
    <dgm:cxn modelId="{3C58A26F-75F1-4D02-9236-1220CAE3B7B9}" type="presParOf" srcId="{9B9E6A3A-67F6-4856-AF92-BAA9EC9BD497}" destId="{30213B44-ADBC-46A3-BE86-AEA1C92AED6E}" srcOrd="2" destOrd="0" presId="urn:microsoft.com/office/officeart/2018/2/layout/IconVerticalSolidList"/>
    <dgm:cxn modelId="{214BC822-B385-4D10-9472-E10A8C71DB1A}" type="presParOf" srcId="{9B9E6A3A-67F6-4856-AF92-BAA9EC9BD497}" destId="{198D909C-BC0C-400B-8D3C-3FDCA20A15B1}" srcOrd="3" destOrd="0" presId="urn:microsoft.com/office/officeart/2018/2/layout/IconVerticalSolidList"/>
    <dgm:cxn modelId="{62031E91-788B-4713-B201-10CA6C3556F4}" type="presParOf" srcId="{0550014A-B025-47DB-9127-AC9F3D4B63BE}" destId="{D6B45ACE-F962-470C-8BA7-14155ECDEEAF}" srcOrd="1" destOrd="0" presId="urn:microsoft.com/office/officeart/2018/2/layout/IconVerticalSolidList"/>
    <dgm:cxn modelId="{05CDFFEE-903A-4F3E-BAB8-72E422F2836E}" type="presParOf" srcId="{0550014A-B025-47DB-9127-AC9F3D4B63BE}" destId="{8F3134EF-0F4C-4C85-B928-99F013F7EFEE}" srcOrd="2" destOrd="0" presId="urn:microsoft.com/office/officeart/2018/2/layout/IconVerticalSolidList"/>
    <dgm:cxn modelId="{F130B522-F8E4-4BA5-B499-654D38F6EB96}" type="presParOf" srcId="{8F3134EF-0F4C-4C85-B928-99F013F7EFEE}" destId="{186D6F40-5EAF-495D-90B9-FE830599CA72}" srcOrd="0" destOrd="0" presId="urn:microsoft.com/office/officeart/2018/2/layout/IconVerticalSolidList"/>
    <dgm:cxn modelId="{CCA721F7-0CD5-46A5-A68A-B5F70DDEF01D}" type="presParOf" srcId="{8F3134EF-0F4C-4C85-B928-99F013F7EFEE}" destId="{5913BAF3-30D9-48E4-8CB7-9319387E74AF}" srcOrd="1" destOrd="0" presId="urn:microsoft.com/office/officeart/2018/2/layout/IconVerticalSolidList"/>
    <dgm:cxn modelId="{D845ECFB-455E-4F78-9F49-4050FB99CB6D}" type="presParOf" srcId="{8F3134EF-0F4C-4C85-B928-99F013F7EFEE}" destId="{01C2574D-2B37-4781-BEE3-C28A77397BE6}" srcOrd="2" destOrd="0" presId="urn:microsoft.com/office/officeart/2018/2/layout/IconVerticalSolidList"/>
    <dgm:cxn modelId="{C8AF6344-F9B5-4FD9-9E9A-1AEEF4D3322B}" type="presParOf" srcId="{8F3134EF-0F4C-4C85-B928-99F013F7EFEE}" destId="{0503AF97-6FB0-4223-A4C4-AA02E1D5F261}" srcOrd="3" destOrd="0" presId="urn:microsoft.com/office/officeart/2018/2/layout/IconVerticalSolidList"/>
    <dgm:cxn modelId="{C28D0341-F252-4E19-A570-0B9839A981B9}" type="presParOf" srcId="{0550014A-B025-47DB-9127-AC9F3D4B63BE}" destId="{A9FB0AD0-FF63-45F4-890B-EA5C27F61D44}" srcOrd="3" destOrd="0" presId="urn:microsoft.com/office/officeart/2018/2/layout/IconVerticalSolidList"/>
    <dgm:cxn modelId="{9768928B-1C76-42AB-9661-77F3069FF4A8}" type="presParOf" srcId="{0550014A-B025-47DB-9127-AC9F3D4B63BE}" destId="{2E2F63FF-B7B9-429E-9321-B23A61C3F36B}" srcOrd="4" destOrd="0" presId="urn:microsoft.com/office/officeart/2018/2/layout/IconVerticalSolidList"/>
    <dgm:cxn modelId="{82947B8E-E0C9-40BD-A66B-367C74C4F4ED}" type="presParOf" srcId="{2E2F63FF-B7B9-429E-9321-B23A61C3F36B}" destId="{C87E99FD-3504-450A-BE89-9F2707F484A7}" srcOrd="0" destOrd="0" presId="urn:microsoft.com/office/officeart/2018/2/layout/IconVerticalSolidList"/>
    <dgm:cxn modelId="{1EFDA13A-D017-4BD6-A3DA-0C644B0F2250}" type="presParOf" srcId="{2E2F63FF-B7B9-429E-9321-B23A61C3F36B}" destId="{72A5721D-CF8F-48FB-B1B2-D1240FD9F14F}" srcOrd="1" destOrd="0" presId="urn:microsoft.com/office/officeart/2018/2/layout/IconVerticalSolidList"/>
    <dgm:cxn modelId="{7BE5138D-C766-479A-ACD1-0FC0BE51DA1D}" type="presParOf" srcId="{2E2F63FF-B7B9-429E-9321-B23A61C3F36B}" destId="{2CE2351A-1499-4A2B-B258-3BF17963F740}" srcOrd="2" destOrd="0" presId="urn:microsoft.com/office/officeart/2018/2/layout/IconVerticalSolidList"/>
    <dgm:cxn modelId="{C97AC063-CC29-41B5-A610-77DB6A9E2EC6}" type="presParOf" srcId="{2E2F63FF-B7B9-429E-9321-B23A61C3F36B}" destId="{79C61552-4141-4D9E-8C15-E234A8FE12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81542F7-1551-4F80-A7BB-3DA9C23A1BE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F3B8BC7-105E-4ECF-80F4-C0D7FC6AC434}">
      <dgm:prSet/>
      <dgm:spPr/>
      <dgm:t>
        <a:bodyPr/>
        <a:lstStyle/>
        <a:p>
          <a:pPr>
            <a:defRPr cap="all"/>
          </a:pPr>
          <a:r>
            <a:rPr lang="en-GB"/>
            <a:t>Has been used for many years</a:t>
          </a:r>
          <a:endParaRPr lang="en-US"/>
        </a:p>
      </dgm:t>
    </dgm:pt>
    <dgm:pt modelId="{7862CFC5-EF4A-4A2A-9743-48FCBB3B0E0C}" type="parTrans" cxnId="{FF5CF52D-BE66-448B-8FDD-12DD34792FA7}">
      <dgm:prSet/>
      <dgm:spPr/>
      <dgm:t>
        <a:bodyPr/>
        <a:lstStyle/>
        <a:p>
          <a:endParaRPr lang="en-US"/>
        </a:p>
      </dgm:t>
    </dgm:pt>
    <dgm:pt modelId="{A2BD2BA0-753E-44E6-874C-BA6948C8E012}" type="sibTrans" cxnId="{FF5CF52D-BE66-448B-8FDD-12DD34792FA7}">
      <dgm:prSet/>
      <dgm:spPr/>
      <dgm:t>
        <a:bodyPr/>
        <a:lstStyle/>
        <a:p>
          <a:endParaRPr lang="en-US"/>
        </a:p>
      </dgm:t>
    </dgm:pt>
    <dgm:pt modelId="{D2DB41E2-AFED-4DB3-93DA-3249DCB8E03B}">
      <dgm:prSet/>
      <dgm:spPr/>
      <dgm:t>
        <a:bodyPr/>
        <a:lstStyle/>
        <a:p>
          <a:pPr>
            <a:defRPr cap="all"/>
          </a:pPr>
          <a:r>
            <a:rPr lang="en-GB"/>
            <a:t>Budgetary requirements are high </a:t>
          </a:r>
          <a:endParaRPr lang="en-US"/>
        </a:p>
      </dgm:t>
    </dgm:pt>
    <dgm:pt modelId="{E154C512-6DB4-4D00-99D6-6770693080CE}" type="parTrans" cxnId="{CDAA2877-79CE-4F4D-BD3C-997D7D2B234C}">
      <dgm:prSet/>
      <dgm:spPr/>
      <dgm:t>
        <a:bodyPr/>
        <a:lstStyle/>
        <a:p>
          <a:endParaRPr lang="en-US"/>
        </a:p>
      </dgm:t>
    </dgm:pt>
    <dgm:pt modelId="{317074CE-1DDD-44CC-9F5A-6D3805885F21}" type="sibTrans" cxnId="{CDAA2877-79CE-4F4D-BD3C-997D7D2B234C}">
      <dgm:prSet/>
      <dgm:spPr/>
      <dgm:t>
        <a:bodyPr/>
        <a:lstStyle/>
        <a:p>
          <a:endParaRPr lang="en-US"/>
        </a:p>
      </dgm:t>
    </dgm:pt>
    <dgm:pt modelId="{D68BF7BF-2B4F-41BB-AD1A-363D837C88EF}">
      <dgm:prSet/>
      <dgm:spPr/>
      <dgm:t>
        <a:bodyPr/>
        <a:lstStyle/>
        <a:p>
          <a:pPr>
            <a:defRPr cap="all"/>
          </a:pPr>
          <a:r>
            <a:rPr lang="en-GB"/>
            <a:t>Certain education institutes or organizations are not capable for funding such technology</a:t>
          </a:r>
          <a:endParaRPr lang="en-US"/>
        </a:p>
      </dgm:t>
    </dgm:pt>
    <dgm:pt modelId="{AFF80BCE-3F4A-47A1-9182-8CD319E94BF2}" type="parTrans" cxnId="{C079DDED-7840-490D-A079-F7C2B483416B}">
      <dgm:prSet/>
      <dgm:spPr/>
      <dgm:t>
        <a:bodyPr/>
        <a:lstStyle/>
        <a:p>
          <a:endParaRPr lang="en-US"/>
        </a:p>
      </dgm:t>
    </dgm:pt>
    <dgm:pt modelId="{D6A076FD-6B47-47D3-A05E-82FEE7482B57}" type="sibTrans" cxnId="{C079DDED-7840-490D-A079-F7C2B483416B}">
      <dgm:prSet/>
      <dgm:spPr/>
      <dgm:t>
        <a:bodyPr/>
        <a:lstStyle/>
        <a:p>
          <a:endParaRPr lang="en-US"/>
        </a:p>
      </dgm:t>
    </dgm:pt>
    <dgm:pt modelId="{C3A96BEA-67B6-4661-B718-FDD10E96D609}">
      <dgm:prSet/>
      <dgm:spPr/>
      <dgm:t>
        <a:bodyPr/>
        <a:lstStyle/>
        <a:p>
          <a:pPr>
            <a:defRPr cap="all"/>
          </a:pPr>
          <a:r>
            <a:rPr lang="en-GB"/>
            <a:t>This technology has become less costly and more frequent</a:t>
          </a:r>
          <a:endParaRPr lang="en-US"/>
        </a:p>
      </dgm:t>
    </dgm:pt>
    <dgm:pt modelId="{BC51E08B-82E0-4E1A-88AF-249300780C7F}" type="parTrans" cxnId="{A6A22E3A-383A-47D2-B238-17CB5EA53725}">
      <dgm:prSet/>
      <dgm:spPr/>
      <dgm:t>
        <a:bodyPr/>
        <a:lstStyle/>
        <a:p>
          <a:endParaRPr lang="en-US"/>
        </a:p>
      </dgm:t>
    </dgm:pt>
    <dgm:pt modelId="{92935699-218E-4247-A958-AE3B90BF333A}" type="sibTrans" cxnId="{A6A22E3A-383A-47D2-B238-17CB5EA53725}">
      <dgm:prSet/>
      <dgm:spPr/>
      <dgm:t>
        <a:bodyPr/>
        <a:lstStyle/>
        <a:p>
          <a:endParaRPr lang="en-US"/>
        </a:p>
      </dgm:t>
    </dgm:pt>
    <dgm:pt modelId="{B28DEDAC-80FA-453F-A185-E8C4E061C2DE}">
      <dgm:prSet/>
      <dgm:spPr/>
      <dgm:t>
        <a:bodyPr/>
        <a:lstStyle/>
        <a:p>
          <a:pPr>
            <a:defRPr cap="all"/>
          </a:pPr>
          <a:r>
            <a:rPr lang="en-GB"/>
            <a:t>Can be free such as with Operating Systems (MacOS, Windows)</a:t>
          </a:r>
          <a:endParaRPr lang="en-US"/>
        </a:p>
      </dgm:t>
    </dgm:pt>
    <dgm:pt modelId="{A3C02E0A-3A1D-4B47-A5C2-E588B0999A38}" type="parTrans" cxnId="{7BFAF893-4646-4462-ADA8-CB0EA848C33B}">
      <dgm:prSet/>
      <dgm:spPr/>
      <dgm:t>
        <a:bodyPr/>
        <a:lstStyle/>
        <a:p>
          <a:endParaRPr lang="en-US"/>
        </a:p>
      </dgm:t>
    </dgm:pt>
    <dgm:pt modelId="{C21673EF-FA58-4814-B939-4BC9AA42759A}" type="sibTrans" cxnId="{7BFAF893-4646-4462-ADA8-CB0EA848C33B}">
      <dgm:prSet/>
      <dgm:spPr/>
      <dgm:t>
        <a:bodyPr/>
        <a:lstStyle/>
        <a:p>
          <a:endParaRPr lang="en-US"/>
        </a:p>
      </dgm:t>
    </dgm:pt>
    <dgm:pt modelId="{3BA162C2-9EE8-46C6-9516-1FE0B72066B6}">
      <dgm:prSet/>
      <dgm:spPr/>
      <dgm:t>
        <a:bodyPr/>
        <a:lstStyle/>
        <a:p>
          <a:pPr>
            <a:defRPr cap="all"/>
          </a:pPr>
          <a:r>
            <a:rPr lang="en-GB"/>
            <a:t>Text-To-Speech Assistive Technologies</a:t>
          </a:r>
          <a:endParaRPr lang="en-US"/>
        </a:p>
      </dgm:t>
    </dgm:pt>
    <dgm:pt modelId="{A7065464-8734-4D61-A77D-D93066476A14}" type="parTrans" cxnId="{BA4C8921-E6AD-4F6A-8583-6921D35D013A}">
      <dgm:prSet/>
      <dgm:spPr/>
      <dgm:t>
        <a:bodyPr/>
        <a:lstStyle/>
        <a:p>
          <a:endParaRPr lang="en-US"/>
        </a:p>
      </dgm:t>
    </dgm:pt>
    <dgm:pt modelId="{6CADD08F-B7F4-4DFC-B9CD-35613D85B65C}" type="sibTrans" cxnId="{BA4C8921-E6AD-4F6A-8583-6921D35D013A}">
      <dgm:prSet/>
      <dgm:spPr/>
      <dgm:t>
        <a:bodyPr/>
        <a:lstStyle/>
        <a:p>
          <a:endParaRPr lang="en-US"/>
        </a:p>
      </dgm:t>
    </dgm:pt>
    <dgm:pt modelId="{0F8D643E-1136-4298-9D25-615D48B77EDD}" type="pres">
      <dgm:prSet presAssocID="{B81542F7-1551-4F80-A7BB-3DA9C23A1BE0}" presName="root" presStyleCnt="0">
        <dgm:presLayoutVars>
          <dgm:dir/>
          <dgm:resizeHandles val="exact"/>
        </dgm:presLayoutVars>
      </dgm:prSet>
      <dgm:spPr/>
    </dgm:pt>
    <dgm:pt modelId="{9BC4EA91-9AB9-4F7F-90A4-C88B159764C9}" type="pres">
      <dgm:prSet presAssocID="{3F3B8BC7-105E-4ECF-80F4-C0D7FC6AC434}" presName="compNode" presStyleCnt="0"/>
      <dgm:spPr/>
    </dgm:pt>
    <dgm:pt modelId="{7A179E5B-8C2E-4EC2-BB68-32392A5FC3AC}" type="pres">
      <dgm:prSet presAssocID="{3F3B8BC7-105E-4ECF-80F4-C0D7FC6AC434}" presName="iconBgRect" presStyleLbl="bgShp" presStyleIdx="0" presStyleCnt="6"/>
      <dgm:spPr/>
    </dgm:pt>
    <dgm:pt modelId="{B0EAA7AF-4D5B-456C-91A5-2033A4650A16}" type="pres">
      <dgm:prSet presAssocID="{3F3B8BC7-105E-4ECF-80F4-C0D7FC6AC43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mSmallerSun"/>
        </a:ext>
      </dgm:extLst>
    </dgm:pt>
    <dgm:pt modelId="{13EAB139-BC88-43FB-BBEA-1C0EB47AB8A1}" type="pres">
      <dgm:prSet presAssocID="{3F3B8BC7-105E-4ECF-80F4-C0D7FC6AC434}" presName="spaceRect" presStyleCnt="0"/>
      <dgm:spPr/>
    </dgm:pt>
    <dgm:pt modelId="{919A3EF8-51AC-4872-99F2-08427F9FB2EF}" type="pres">
      <dgm:prSet presAssocID="{3F3B8BC7-105E-4ECF-80F4-C0D7FC6AC434}" presName="textRect" presStyleLbl="revTx" presStyleIdx="0" presStyleCnt="6">
        <dgm:presLayoutVars>
          <dgm:chMax val="1"/>
          <dgm:chPref val="1"/>
        </dgm:presLayoutVars>
      </dgm:prSet>
      <dgm:spPr/>
    </dgm:pt>
    <dgm:pt modelId="{372DD275-D076-4A70-A858-5F2E63A05399}" type="pres">
      <dgm:prSet presAssocID="{A2BD2BA0-753E-44E6-874C-BA6948C8E012}" presName="sibTrans" presStyleCnt="0"/>
      <dgm:spPr/>
    </dgm:pt>
    <dgm:pt modelId="{DBF8BD38-BBA8-4B6B-9BB4-298F8D80D9FA}" type="pres">
      <dgm:prSet presAssocID="{D2DB41E2-AFED-4DB3-93DA-3249DCB8E03B}" presName="compNode" presStyleCnt="0"/>
      <dgm:spPr/>
    </dgm:pt>
    <dgm:pt modelId="{73C68431-9B7D-4712-83C7-054A44813F3B}" type="pres">
      <dgm:prSet presAssocID="{D2DB41E2-AFED-4DB3-93DA-3249DCB8E03B}" presName="iconBgRect" presStyleLbl="bgShp" presStyleIdx="1" presStyleCnt="6"/>
      <dgm:spPr/>
    </dgm:pt>
    <dgm:pt modelId="{9B6D9C42-91D2-4E5E-ACCE-232E0DE7853E}" type="pres">
      <dgm:prSet presAssocID="{D2DB41E2-AFED-4DB3-93DA-3249DCB8E03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962DCC08-14D7-4489-81C7-3DAC7CCD243F}" type="pres">
      <dgm:prSet presAssocID="{D2DB41E2-AFED-4DB3-93DA-3249DCB8E03B}" presName="spaceRect" presStyleCnt="0"/>
      <dgm:spPr/>
    </dgm:pt>
    <dgm:pt modelId="{860FBC72-01F0-433E-9EAF-8B68310AEBDA}" type="pres">
      <dgm:prSet presAssocID="{D2DB41E2-AFED-4DB3-93DA-3249DCB8E03B}" presName="textRect" presStyleLbl="revTx" presStyleIdx="1" presStyleCnt="6">
        <dgm:presLayoutVars>
          <dgm:chMax val="1"/>
          <dgm:chPref val="1"/>
        </dgm:presLayoutVars>
      </dgm:prSet>
      <dgm:spPr/>
    </dgm:pt>
    <dgm:pt modelId="{001AA051-3595-4FA8-8397-729584472655}" type="pres">
      <dgm:prSet presAssocID="{317074CE-1DDD-44CC-9F5A-6D3805885F21}" presName="sibTrans" presStyleCnt="0"/>
      <dgm:spPr/>
    </dgm:pt>
    <dgm:pt modelId="{1CDCBBC5-C8A6-4FB8-9641-A5B5E5019F9C}" type="pres">
      <dgm:prSet presAssocID="{D68BF7BF-2B4F-41BB-AD1A-363D837C88EF}" presName="compNode" presStyleCnt="0"/>
      <dgm:spPr/>
    </dgm:pt>
    <dgm:pt modelId="{81D71118-FDC7-49A2-9409-E0132A00F1A6}" type="pres">
      <dgm:prSet presAssocID="{D68BF7BF-2B4F-41BB-AD1A-363D837C88EF}" presName="iconBgRect" presStyleLbl="bgShp" presStyleIdx="2" presStyleCnt="6"/>
      <dgm:spPr/>
    </dgm:pt>
    <dgm:pt modelId="{E26682AE-B2A0-4E59-932E-7B307E52AED3}" type="pres">
      <dgm:prSet presAssocID="{D68BF7BF-2B4F-41BB-AD1A-363D837C88E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E101FD7D-5190-4DA6-9A8A-B91193E2B8BB}" type="pres">
      <dgm:prSet presAssocID="{D68BF7BF-2B4F-41BB-AD1A-363D837C88EF}" presName="spaceRect" presStyleCnt="0"/>
      <dgm:spPr/>
    </dgm:pt>
    <dgm:pt modelId="{21B80A5C-833D-4498-A34B-1CCB0BFFDDA9}" type="pres">
      <dgm:prSet presAssocID="{D68BF7BF-2B4F-41BB-AD1A-363D837C88EF}" presName="textRect" presStyleLbl="revTx" presStyleIdx="2" presStyleCnt="6">
        <dgm:presLayoutVars>
          <dgm:chMax val="1"/>
          <dgm:chPref val="1"/>
        </dgm:presLayoutVars>
      </dgm:prSet>
      <dgm:spPr/>
    </dgm:pt>
    <dgm:pt modelId="{AEA65FD3-E271-497F-B663-AC963A1F9E9C}" type="pres">
      <dgm:prSet presAssocID="{D6A076FD-6B47-47D3-A05E-82FEE7482B57}" presName="sibTrans" presStyleCnt="0"/>
      <dgm:spPr/>
    </dgm:pt>
    <dgm:pt modelId="{9F9C3F50-4081-4D68-B598-C67EA88889BB}" type="pres">
      <dgm:prSet presAssocID="{C3A96BEA-67B6-4661-B718-FDD10E96D609}" presName="compNode" presStyleCnt="0"/>
      <dgm:spPr/>
    </dgm:pt>
    <dgm:pt modelId="{929F0A42-E279-4905-BEEE-B6E3EECD2DE4}" type="pres">
      <dgm:prSet presAssocID="{C3A96BEA-67B6-4661-B718-FDD10E96D609}" presName="iconBgRect" presStyleLbl="bgShp" presStyleIdx="3" presStyleCnt="6"/>
      <dgm:spPr/>
    </dgm:pt>
    <dgm:pt modelId="{0F50018C-F8D5-4BFE-8920-9991D34B5C39}" type="pres">
      <dgm:prSet presAssocID="{C3A96BEA-67B6-4661-B718-FDD10E96D60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4D164402-853D-4100-92D8-8EAC0EB16930}" type="pres">
      <dgm:prSet presAssocID="{C3A96BEA-67B6-4661-B718-FDD10E96D609}" presName="spaceRect" presStyleCnt="0"/>
      <dgm:spPr/>
    </dgm:pt>
    <dgm:pt modelId="{2DEC6F15-7FDD-419E-AC38-F4AE8AE54126}" type="pres">
      <dgm:prSet presAssocID="{C3A96BEA-67B6-4661-B718-FDD10E96D609}" presName="textRect" presStyleLbl="revTx" presStyleIdx="3" presStyleCnt="6">
        <dgm:presLayoutVars>
          <dgm:chMax val="1"/>
          <dgm:chPref val="1"/>
        </dgm:presLayoutVars>
      </dgm:prSet>
      <dgm:spPr/>
    </dgm:pt>
    <dgm:pt modelId="{52844B36-EACD-46E3-9C08-D40A7C4BD6B8}" type="pres">
      <dgm:prSet presAssocID="{92935699-218E-4247-A958-AE3B90BF333A}" presName="sibTrans" presStyleCnt="0"/>
      <dgm:spPr/>
    </dgm:pt>
    <dgm:pt modelId="{CD8522C6-938E-4570-B2C3-8A426E1DCF61}" type="pres">
      <dgm:prSet presAssocID="{B28DEDAC-80FA-453F-A185-E8C4E061C2DE}" presName="compNode" presStyleCnt="0"/>
      <dgm:spPr/>
    </dgm:pt>
    <dgm:pt modelId="{1A2A5381-8A09-4908-B10B-42D855FD074D}" type="pres">
      <dgm:prSet presAssocID="{B28DEDAC-80FA-453F-A185-E8C4E061C2DE}" presName="iconBgRect" presStyleLbl="bgShp" presStyleIdx="4" presStyleCnt="6"/>
      <dgm:spPr/>
    </dgm:pt>
    <dgm:pt modelId="{397AFEC9-BECC-4BAC-AC12-B9F88BCF47DE}" type="pres">
      <dgm:prSet presAssocID="{B28DEDAC-80FA-453F-A185-E8C4E061C2D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ocessor"/>
        </a:ext>
      </dgm:extLst>
    </dgm:pt>
    <dgm:pt modelId="{96D57280-C22C-407D-AF2D-CCB371F46479}" type="pres">
      <dgm:prSet presAssocID="{B28DEDAC-80FA-453F-A185-E8C4E061C2DE}" presName="spaceRect" presStyleCnt="0"/>
      <dgm:spPr/>
    </dgm:pt>
    <dgm:pt modelId="{7E3D1D99-75A7-4F80-AC39-8EE61BF1A94A}" type="pres">
      <dgm:prSet presAssocID="{B28DEDAC-80FA-453F-A185-E8C4E061C2DE}" presName="textRect" presStyleLbl="revTx" presStyleIdx="4" presStyleCnt="6">
        <dgm:presLayoutVars>
          <dgm:chMax val="1"/>
          <dgm:chPref val="1"/>
        </dgm:presLayoutVars>
      </dgm:prSet>
      <dgm:spPr/>
    </dgm:pt>
    <dgm:pt modelId="{5048CB64-9065-411C-9F31-2C62605019B6}" type="pres">
      <dgm:prSet presAssocID="{C21673EF-FA58-4814-B939-4BC9AA42759A}" presName="sibTrans" presStyleCnt="0"/>
      <dgm:spPr/>
    </dgm:pt>
    <dgm:pt modelId="{489D0E43-B193-46FC-BE95-D980D5F91F06}" type="pres">
      <dgm:prSet presAssocID="{3BA162C2-9EE8-46C6-9516-1FE0B72066B6}" presName="compNode" presStyleCnt="0"/>
      <dgm:spPr/>
    </dgm:pt>
    <dgm:pt modelId="{E256C54C-1337-42C8-A30B-F70110A9F771}" type="pres">
      <dgm:prSet presAssocID="{3BA162C2-9EE8-46C6-9516-1FE0B72066B6}" presName="iconBgRect" presStyleLbl="bgShp" presStyleIdx="5" presStyleCnt="6"/>
      <dgm:spPr/>
    </dgm:pt>
    <dgm:pt modelId="{F6653188-3918-46FB-A1D7-265E99510C94}" type="pres">
      <dgm:prSet presAssocID="{3BA162C2-9EE8-46C6-9516-1FE0B72066B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odcast"/>
        </a:ext>
      </dgm:extLst>
    </dgm:pt>
    <dgm:pt modelId="{0BC97CE5-60EB-41BD-AC88-0FAE8D6249D3}" type="pres">
      <dgm:prSet presAssocID="{3BA162C2-9EE8-46C6-9516-1FE0B72066B6}" presName="spaceRect" presStyleCnt="0"/>
      <dgm:spPr/>
    </dgm:pt>
    <dgm:pt modelId="{8DE9A287-8B43-49EB-A3E6-24EC44FA13D9}" type="pres">
      <dgm:prSet presAssocID="{3BA162C2-9EE8-46C6-9516-1FE0B72066B6}" presName="textRect" presStyleLbl="revTx" presStyleIdx="5" presStyleCnt="6">
        <dgm:presLayoutVars>
          <dgm:chMax val="1"/>
          <dgm:chPref val="1"/>
        </dgm:presLayoutVars>
      </dgm:prSet>
      <dgm:spPr/>
    </dgm:pt>
  </dgm:ptLst>
  <dgm:cxnLst>
    <dgm:cxn modelId="{E5DC120C-6A66-4B30-9B23-FA892CD8ED12}" type="presOf" srcId="{D2DB41E2-AFED-4DB3-93DA-3249DCB8E03B}" destId="{860FBC72-01F0-433E-9EAF-8B68310AEBDA}" srcOrd="0" destOrd="0" presId="urn:microsoft.com/office/officeart/2018/5/layout/IconCircleLabelList"/>
    <dgm:cxn modelId="{BA4C8921-E6AD-4F6A-8583-6921D35D013A}" srcId="{B81542F7-1551-4F80-A7BB-3DA9C23A1BE0}" destId="{3BA162C2-9EE8-46C6-9516-1FE0B72066B6}" srcOrd="5" destOrd="0" parTransId="{A7065464-8734-4D61-A77D-D93066476A14}" sibTransId="{6CADD08F-B7F4-4DFC-B9CD-35613D85B65C}"/>
    <dgm:cxn modelId="{FF5CF52D-BE66-448B-8FDD-12DD34792FA7}" srcId="{B81542F7-1551-4F80-A7BB-3DA9C23A1BE0}" destId="{3F3B8BC7-105E-4ECF-80F4-C0D7FC6AC434}" srcOrd="0" destOrd="0" parTransId="{7862CFC5-EF4A-4A2A-9743-48FCBB3B0E0C}" sibTransId="{A2BD2BA0-753E-44E6-874C-BA6948C8E012}"/>
    <dgm:cxn modelId="{74930130-C146-4DC3-8E93-57606F9AF37A}" type="presOf" srcId="{B81542F7-1551-4F80-A7BB-3DA9C23A1BE0}" destId="{0F8D643E-1136-4298-9D25-615D48B77EDD}" srcOrd="0" destOrd="0" presId="urn:microsoft.com/office/officeart/2018/5/layout/IconCircleLabelList"/>
    <dgm:cxn modelId="{A6A22E3A-383A-47D2-B238-17CB5EA53725}" srcId="{B81542F7-1551-4F80-A7BB-3DA9C23A1BE0}" destId="{C3A96BEA-67B6-4661-B718-FDD10E96D609}" srcOrd="3" destOrd="0" parTransId="{BC51E08B-82E0-4E1A-88AF-249300780C7F}" sibTransId="{92935699-218E-4247-A958-AE3B90BF333A}"/>
    <dgm:cxn modelId="{14766F43-2333-462B-A343-78A64F4847BC}" type="presOf" srcId="{C3A96BEA-67B6-4661-B718-FDD10E96D609}" destId="{2DEC6F15-7FDD-419E-AC38-F4AE8AE54126}" srcOrd="0" destOrd="0" presId="urn:microsoft.com/office/officeart/2018/5/layout/IconCircleLabelList"/>
    <dgm:cxn modelId="{B4BB994B-B14D-4B95-B5AE-4F37681263E8}" type="presOf" srcId="{3F3B8BC7-105E-4ECF-80F4-C0D7FC6AC434}" destId="{919A3EF8-51AC-4872-99F2-08427F9FB2EF}" srcOrd="0" destOrd="0" presId="urn:microsoft.com/office/officeart/2018/5/layout/IconCircleLabelList"/>
    <dgm:cxn modelId="{87F57A67-11A3-4768-B371-DC2327E5A91C}" type="presOf" srcId="{3BA162C2-9EE8-46C6-9516-1FE0B72066B6}" destId="{8DE9A287-8B43-49EB-A3E6-24EC44FA13D9}" srcOrd="0" destOrd="0" presId="urn:microsoft.com/office/officeart/2018/5/layout/IconCircleLabelList"/>
    <dgm:cxn modelId="{CDAA2877-79CE-4F4D-BD3C-997D7D2B234C}" srcId="{B81542F7-1551-4F80-A7BB-3DA9C23A1BE0}" destId="{D2DB41E2-AFED-4DB3-93DA-3249DCB8E03B}" srcOrd="1" destOrd="0" parTransId="{E154C512-6DB4-4D00-99D6-6770693080CE}" sibTransId="{317074CE-1DDD-44CC-9F5A-6D3805885F21}"/>
    <dgm:cxn modelId="{7BFAF893-4646-4462-ADA8-CB0EA848C33B}" srcId="{B81542F7-1551-4F80-A7BB-3DA9C23A1BE0}" destId="{B28DEDAC-80FA-453F-A185-E8C4E061C2DE}" srcOrd="4" destOrd="0" parTransId="{A3C02E0A-3A1D-4B47-A5C2-E588B0999A38}" sibTransId="{C21673EF-FA58-4814-B939-4BC9AA42759A}"/>
    <dgm:cxn modelId="{D2DF41C7-A092-45BF-B51D-4DB73EAEFF1C}" type="presOf" srcId="{D68BF7BF-2B4F-41BB-AD1A-363D837C88EF}" destId="{21B80A5C-833D-4498-A34B-1CCB0BFFDDA9}" srcOrd="0" destOrd="0" presId="urn:microsoft.com/office/officeart/2018/5/layout/IconCircleLabelList"/>
    <dgm:cxn modelId="{424F01C9-E806-4EFD-9DB9-787F774E73D1}" type="presOf" srcId="{B28DEDAC-80FA-453F-A185-E8C4E061C2DE}" destId="{7E3D1D99-75A7-4F80-AC39-8EE61BF1A94A}" srcOrd="0" destOrd="0" presId="urn:microsoft.com/office/officeart/2018/5/layout/IconCircleLabelList"/>
    <dgm:cxn modelId="{C079DDED-7840-490D-A079-F7C2B483416B}" srcId="{B81542F7-1551-4F80-A7BB-3DA9C23A1BE0}" destId="{D68BF7BF-2B4F-41BB-AD1A-363D837C88EF}" srcOrd="2" destOrd="0" parTransId="{AFF80BCE-3F4A-47A1-9182-8CD319E94BF2}" sibTransId="{D6A076FD-6B47-47D3-A05E-82FEE7482B57}"/>
    <dgm:cxn modelId="{E87801B0-3341-4967-8D2E-3BEA9CF2780F}" type="presParOf" srcId="{0F8D643E-1136-4298-9D25-615D48B77EDD}" destId="{9BC4EA91-9AB9-4F7F-90A4-C88B159764C9}" srcOrd="0" destOrd="0" presId="urn:microsoft.com/office/officeart/2018/5/layout/IconCircleLabelList"/>
    <dgm:cxn modelId="{F016DF2D-9677-4E65-9982-8E8274A095EB}" type="presParOf" srcId="{9BC4EA91-9AB9-4F7F-90A4-C88B159764C9}" destId="{7A179E5B-8C2E-4EC2-BB68-32392A5FC3AC}" srcOrd="0" destOrd="0" presId="urn:microsoft.com/office/officeart/2018/5/layout/IconCircleLabelList"/>
    <dgm:cxn modelId="{834E8464-92F4-4310-8F95-DD6044F6364C}" type="presParOf" srcId="{9BC4EA91-9AB9-4F7F-90A4-C88B159764C9}" destId="{B0EAA7AF-4D5B-456C-91A5-2033A4650A16}" srcOrd="1" destOrd="0" presId="urn:microsoft.com/office/officeart/2018/5/layout/IconCircleLabelList"/>
    <dgm:cxn modelId="{1BF9A275-9105-4021-8EFD-B7FBB0C04B04}" type="presParOf" srcId="{9BC4EA91-9AB9-4F7F-90A4-C88B159764C9}" destId="{13EAB139-BC88-43FB-BBEA-1C0EB47AB8A1}" srcOrd="2" destOrd="0" presId="urn:microsoft.com/office/officeart/2018/5/layout/IconCircleLabelList"/>
    <dgm:cxn modelId="{A9754F0D-2850-40CB-A7A3-779559D6CBF2}" type="presParOf" srcId="{9BC4EA91-9AB9-4F7F-90A4-C88B159764C9}" destId="{919A3EF8-51AC-4872-99F2-08427F9FB2EF}" srcOrd="3" destOrd="0" presId="urn:microsoft.com/office/officeart/2018/5/layout/IconCircleLabelList"/>
    <dgm:cxn modelId="{24404308-BE46-4331-A1A7-917A61FE7044}" type="presParOf" srcId="{0F8D643E-1136-4298-9D25-615D48B77EDD}" destId="{372DD275-D076-4A70-A858-5F2E63A05399}" srcOrd="1" destOrd="0" presId="urn:microsoft.com/office/officeart/2018/5/layout/IconCircleLabelList"/>
    <dgm:cxn modelId="{184384CC-E376-42BF-A450-5ADFFA5398FA}" type="presParOf" srcId="{0F8D643E-1136-4298-9D25-615D48B77EDD}" destId="{DBF8BD38-BBA8-4B6B-9BB4-298F8D80D9FA}" srcOrd="2" destOrd="0" presId="urn:microsoft.com/office/officeart/2018/5/layout/IconCircleLabelList"/>
    <dgm:cxn modelId="{DE220E94-3591-4789-B04B-5B44AA91DE13}" type="presParOf" srcId="{DBF8BD38-BBA8-4B6B-9BB4-298F8D80D9FA}" destId="{73C68431-9B7D-4712-83C7-054A44813F3B}" srcOrd="0" destOrd="0" presId="urn:microsoft.com/office/officeart/2018/5/layout/IconCircleLabelList"/>
    <dgm:cxn modelId="{BE49B905-CECA-4EF1-9C26-10E2C95AEEA2}" type="presParOf" srcId="{DBF8BD38-BBA8-4B6B-9BB4-298F8D80D9FA}" destId="{9B6D9C42-91D2-4E5E-ACCE-232E0DE7853E}" srcOrd="1" destOrd="0" presId="urn:microsoft.com/office/officeart/2018/5/layout/IconCircleLabelList"/>
    <dgm:cxn modelId="{0122CE5D-2405-4365-ABD8-5569BF2F1A5A}" type="presParOf" srcId="{DBF8BD38-BBA8-4B6B-9BB4-298F8D80D9FA}" destId="{962DCC08-14D7-4489-81C7-3DAC7CCD243F}" srcOrd="2" destOrd="0" presId="urn:microsoft.com/office/officeart/2018/5/layout/IconCircleLabelList"/>
    <dgm:cxn modelId="{EBCF9C46-9C01-4954-8C98-77B891C41BF6}" type="presParOf" srcId="{DBF8BD38-BBA8-4B6B-9BB4-298F8D80D9FA}" destId="{860FBC72-01F0-433E-9EAF-8B68310AEBDA}" srcOrd="3" destOrd="0" presId="urn:microsoft.com/office/officeart/2018/5/layout/IconCircleLabelList"/>
    <dgm:cxn modelId="{6F590BA0-DFFD-4BB7-9FC1-E8C0C53204E7}" type="presParOf" srcId="{0F8D643E-1136-4298-9D25-615D48B77EDD}" destId="{001AA051-3595-4FA8-8397-729584472655}" srcOrd="3" destOrd="0" presId="urn:microsoft.com/office/officeart/2018/5/layout/IconCircleLabelList"/>
    <dgm:cxn modelId="{DF1CC00B-5521-458B-9D68-1A4C765A056A}" type="presParOf" srcId="{0F8D643E-1136-4298-9D25-615D48B77EDD}" destId="{1CDCBBC5-C8A6-4FB8-9641-A5B5E5019F9C}" srcOrd="4" destOrd="0" presId="urn:microsoft.com/office/officeart/2018/5/layout/IconCircleLabelList"/>
    <dgm:cxn modelId="{95772BF3-CD20-4033-9A77-F793F641ABDA}" type="presParOf" srcId="{1CDCBBC5-C8A6-4FB8-9641-A5B5E5019F9C}" destId="{81D71118-FDC7-49A2-9409-E0132A00F1A6}" srcOrd="0" destOrd="0" presId="urn:microsoft.com/office/officeart/2018/5/layout/IconCircleLabelList"/>
    <dgm:cxn modelId="{8FD273E0-79A3-4B0A-87A7-42BAE79F3639}" type="presParOf" srcId="{1CDCBBC5-C8A6-4FB8-9641-A5B5E5019F9C}" destId="{E26682AE-B2A0-4E59-932E-7B307E52AED3}" srcOrd="1" destOrd="0" presId="urn:microsoft.com/office/officeart/2018/5/layout/IconCircleLabelList"/>
    <dgm:cxn modelId="{2DEEB808-0E59-4BED-9D6A-AC581D3C2E2D}" type="presParOf" srcId="{1CDCBBC5-C8A6-4FB8-9641-A5B5E5019F9C}" destId="{E101FD7D-5190-4DA6-9A8A-B91193E2B8BB}" srcOrd="2" destOrd="0" presId="urn:microsoft.com/office/officeart/2018/5/layout/IconCircleLabelList"/>
    <dgm:cxn modelId="{58F6D901-A8D9-4211-8092-38B67ED407E4}" type="presParOf" srcId="{1CDCBBC5-C8A6-4FB8-9641-A5B5E5019F9C}" destId="{21B80A5C-833D-4498-A34B-1CCB0BFFDDA9}" srcOrd="3" destOrd="0" presId="urn:microsoft.com/office/officeart/2018/5/layout/IconCircleLabelList"/>
    <dgm:cxn modelId="{8F6E196A-5E07-4145-9F83-056D08C11998}" type="presParOf" srcId="{0F8D643E-1136-4298-9D25-615D48B77EDD}" destId="{AEA65FD3-E271-497F-B663-AC963A1F9E9C}" srcOrd="5" destOrd="0" presId="urn:microsoft.com/office/officeart/2018/5/layout/IconCircleLabelList"/>
    <dgm:cxn modelId="{458B05BD-A787-4B93-AB00-8466534BED7C}" type="presParOf" srcId="{0F8D643E-1136-4298-9D25-615D48B77EDD}" destId="{9F9C3F50-4081-4D68-B598-C67EA88889BB}" srcOrd="6" destOrd="0" presId="urn:microsoft.com/office/officeart/2018/5/layout/IconCircleLabelList"/>
    <dgm:cxn modelId="{4254752B-2689-48CB-8B6C-3F0B06DB7898}" type="presParOf" srcId="{9F9C3F50-4081-4D68-B598-C67EA88889BB}" destId="{929F0A42-E279-4905-BEEE-B6E3EECD2DE4}" srcOrd="0" destOrd="0" presId="urn:microsoft.com/office/officeart/2018/5/layout/IconCircleLabelList"/>
    <dgm:cxn modelId="{FABD13D6-B84E-46FB-B8B8-6EDA1E5E5C02}" type="presParOf" srcId="{9F9C3F50-4081-4D68-B598-C67EA88889BB}" destId="{0F50018C-F8D5-4BFE-8920-9991D34B5C39}" srcOrd="1" destOrd="0" presId="urn:microsoft.com/office/officeart/2018/5/layout/IconCircleLabelList"/>
    <dgm:cxn modelId="{EAB2CEBC-8EA5-4F05-98BD-6D482C6BDCA9}" type="presParOf" srcId="{9F9C3F50-4081-4D68-B598-C67EA88889BB}" destId="{4D164402-853D-4100-92D8-8EAC0EB16930}" srcOrd="2" destOrd="0" presId="urn:microsoft.com/office/officeart/2018/5/layout/IconCircleLabelList"/>
    <dgm:cxn modelId="{CC18E5C4-184D-47B5-920E-7649662B6D47}" type="presParOf" srcId="{9F9C3F50-4081-4D68-B598-C67EA88889BB}" destId="{2DEC6F15-7FDD-419E-AC38-F4AE8AE54126}" srcOrd="3" destOrd="0" presId="urn:microsoft.com/office/officeart/2018/5/layout/IconCircleLabelList"/>
    <dgm:cxn modelId="{A654E9FF-C987-453F-B4C6-4FE1F784B26A}" type="presParOf" srcId="{0F8D643E-1136-4298-9D25-615D48B77EDD}" destId="{52844B36-EACD-46E3-9C08-D40A7C4BD6B8}" srcOrd="7" destOrd="0" presId="urn:microsoft.com/office/officeart/2018/5/layout/IconCircleLabelList"/>
    <dgm:cxn modelId="{1A31FEA3-2B73-4D00-A379-EE17FADE5A05}" type="presParOf" srcId="{0F8D643E-1136-4298-9D25-615D48B77EDD}" destId="{CD8522C6-938E-4570-B2C3-8A426E1DCF61}" srcOrd="8" destOrd="0" presId="urn:microsoft.com/office/officeart/2018/5/layout/IconCircleLabelList"/>
    <dgm:cxn modelId="{579F1613-50CD-46BD-9AC2-C778A2E0AE98}" type="presParOf" srcId="{CD8522C6-938E-4570-B2C3-8A426E1DCF61}" destId="{1A2A5381-8A09-4908-B10B-42D855FD074D}" srcOrd="0" destOrd="0" presId="urn:microsoft.com/office/officeart/2018/5/layout/IconCircleLabelList"/>
    <dgm:cxn modelId="{9D9764ED-CEB4-479A-B475-02C3E76E007C}" type="presParOf" srcId="{CD8522C6-938E-4570-B2C3-8A426E1DCF61}" destId="{397AFEC9-BECC-4BAC-AC12-B9F88BCF47DE}" srcOrd="1" destOrd="0" presId="urn:microsoft.com/office/officeart/2018/5/layout/IconCircleLabelList"/>
    <dgm:cxn modelId="{65E66103-F64D-403C-BBDB-4F24862F5FF4}" type="presParOf" srcId="{CD8522C6-938E-4570-B2C3-8A426E1DCF61}" destId="{96D57280-C22C-407D-AF2D-CCB371F46479}" srcOrd="2" destOrd="0" presId="urn:microsoft.com/office/officeart/2018/5/layout/IconCircleLabelList"/>
    <dgm:cxn modelId="{32658FD2-C0F1-4EAB-9F6D-DEE035B4D7B1}" type="presParOf" srcId="{CD8522C6-938E-4570-B2C3-8A426E1DCF61}" destId="{7E3D1D99-75A7-4F80-AC39-8EE61BF1A94A}" srcOrd="3" destOrd="0" presId="urn:microsoft.com/office/officeart/2018/5/layout/IconCircleLabelList"/>
    <dgm:cxn modelId="{4399CD7E-3826-41BC-B668-3BD9D1A05FFB}" type="presParOf" srcId="{0F8D643E-1136-4298-9D25-615D48B77EDD}" destId="{5048CB64-9065-411C-9F31-2C62605019B6}" srcOrd="9" destOrd="0" presId="urn:microsoft.com/office/officeart/2018/5/layout/IconCircleLabelList"/>
    <dgm:cxn modelId="{D6656B1D-CF15-479F-8B63-CE48A43926D3}" type="presParOf" srcId="{0F8D643E-1136-4298-9D25-615D48B77EDD}" destId="{489D0E43-B193-46FC-BE95-D980D5F91F06}" srcOrd="10" destOrd="0" presId="urn:microsoft.com/office/officeart/2018/5/layout/IconCircleLabelList"/>
    <dgm:cxn modelId="{A0553769-9135-4402-86E3-040AA2F0D6A7}" type="presParOf" srcId="{489D0E43-B193-46FC-BE95-D980D5F91F06}" destId="{E256C54C-1337-42C8-A30B-F70110A9F771}" srcOrd="0" destOrd="0" presId="urn:microsoft.com/office/officeart/2018/5/layout/IconCircleLabelList"/>
    <dgm:cxn modelId="{B9A7F4A8-EF9E-49A9-9241-95AD5B07BCD0}" type="presParOf" srcId="{489D0E43-B193-46FC-BE95-D980D5F91F06}" destId="{F6653188-3918-46FB-A1D7-265E99510C94}" srcOrd="1" destOrd="0" presId="urn:microsoft.com/office/officeart/2018/5/layout/IconCircleLabelList"/>
    <dgm:cxn modelId="{456FC70D-A8A2-4843-8614-428BCA110205}" type="presParOf" srcId="{489D0E43-B193-46FC-BE95-D980D5F91F06}" destId="{0BC97CE5-60EB-41BD-AC88-0FAE8D6249D3}" srcOrd="2" destOrd="0" presId="urn:microsoft.com/office/officeart/2018/5/layout/IconCircleLabelList"/>
    <dgm:cxn modelId="{EA46D6AC-1C21-48D4-BD05-17B34172351E}" type="presParOf" srcId="{489D0E43-B193-46FC-BE95-D980D5F91F06}" destId="{8DE9A287-8B43-49EB-A3E6-24EC44FA13D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3C86E19-79B3-4BB3-B9B6-3C1F612E39C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F77CD0F-8DA4-4028-8FAF-0644E35BB1F2}">
      <dgm:prSet/>
      <dgm:spPr/>
      <dgm:t>
        <a:bodyPr/>
        <a:lstStyle/>
        <a:p>
          <a:r>
            <a:rPr lang="en-GB"/>
            <a:t>Phonograms are the core of any language</a:t>
          </a:r>
          <a:endParaRPr lang="en-US"/>
        </a:p>
      </dgm:t>
    </dgm:pt>
    <dgm:pt modelId="{14B5BA3D-644C-479C-9434-430217D351EC}" type="parTrans" cxnId="{C25B524D-56A4-4D98-ABC0-EFE60D3CE79D}">
      <dgm:prSet/>
      <dgm:spPr/>
      <dgm:t>
        <a:bodyPr/>
        <a:lstStyle/>
        <a:p>
          <a:endParaRPr lang="en-US"/>
        </a:p>
      </dgm:t>
    </dgm:pt>
    <dgm:pt modelId="{983095CE-3EE7-4C78-99D4-BACF94551D09}" type="sibTrans" cxnId="{C25B524D-56A4-4D98-ABC0-EFE60D3CE79D}">
      <dgm:prSet/>
      <dgm:spPr/>
      <dgm:t>
        <a:bodyPr/>
        <a:lstStyle/>
        <a:p>
          <a:endParaRPr lang="en-US"/>
        </a:p>
      </dgm:t>
    </dgm:pt>
    <dgm:pt modelId="{F341D84C-AA65-4A5C-AEC9-94D923DA08B0}">
      <dgm:prSet/>
      <dgm:spPr/>
      <dgm:t>
        <a:bodyPr/>
        <a:lstStyle/>
        <a:p>
          <a:r>
            <a:rPr lang="en-GB"/>
            <a:t>Consists of a Grapheme and Phoneme</a:t>
          </a:r>
          <a:endParaRPr lang="en-US"/>
        </a:p>
      </dgm:t>
    </dgm:pt>
    <dgm:pt modelId="{E77AB006-5F9E-40B4-BF78-17C1A2868584}" type="parTrans" cxnId="{A0DDF20A-35DC-4F0A-9E25-60EDC1F994F0}">
      <dgm:prSet/>
      <dgm:spPr/>
      <dgm:t>
        <a:bodyPr/>
        <a:lstStyle/>
        <a:p>
          <a:endParaRPr lang="en-US"/>
        </a:p>
      </dgm:t>
    </dgm:pt>
    <dgm:pt modelId="{270225F1-1579-4999-B648-AB8CFCD6808D}" type="sibTrans" cxnId="{A0DDF20A-35DC-4F0A-9E25-60EDC1F994F0}">
      <dgm:prSet/>
      <dgm:spPr/>
      <dgm:t>
        <a:bodyPr/>
        <a:lstStyle/>
        <a:p>
          <a:endParaRPr lang="en-US"/>
        </a:p>
      </dgm:t>
    </dgm:pt>
    <dgm:pt modelId="{84CF0611-2A57-4B53-B1C6-EAFD3F45BD47}">
      <dgm:prSet/>
      <dgm:spPr/>
      <dgm:t>
        <a:bodyPr/>
        <a:lstStyle/>
        <a:p>
          <a:r>
            <a:rPr lang="en-GB"/>
            <a:t>Not Technological</a:t>
          </a:r>
          <a:endParaRPr lang="en-US"/>
        </a:p>
      </dgm:t>
    </dgm:pt>
    <dgm:pt modelId="{69B9CE89-6710-482D-9B72-19C9E809EBE6}" type="parTrans" cxnId="{2054B16F-704B-4546-A1B3-8335D4249F33}">
      <dgm:prSet/>
      <dgm:spPr/>
      <dgm:t>
        <a:bodyPr/>
        <a:lstStyle/>
        <a:p>
          <a:endParaRPr lang="en-US"/>
        </a:p>
      </dgm:t>
    </dgm:pt>
    <dgm:pt modelId="{769FCBA8-592E-468E-A1EC-63540DDB4EAC}" type="sibTrans" cxnId="{2054B16F-704B-4546-A1B3-8335D4249F33}">
      <dgm:prSet/>
      <dgm:spPr/>
      <dgm:t>
        <a:bodyPr/>
        <a:lstStyle/>
        <a:p>
          <a:endParaRPr lang="en-US"/>
        </a:p>
      </dgm:t>
    </dgm:pt>
    <dgm:pt modelId="{423944FD-7195-4030-BA4C-AB259ED33C66}">
      <dgm:prSet/>
      <dgm:spPr/>
      <dgm:t>
        <a:bodyPr/>
        <a:lstStyle/>
        <a:p>
          <a:r>
            <a:rPr lang="en-GB"/>
            <a:t>Relationships between letters and speech</a:t>
          </a:r>
          <a:endParaRPr lang="en-US"/>
        </a:p>
      </dgm:t>
    </dgm:pt>
    <dgm:pt modelId="{10BC4B17-77E7-46D6-9EC0-3BA6561A24A8}" type="parTrans" cxnId="{1E0655F7-DB01-46F1-A565-DC82ED5FEB09}">
      <dgm:prSet/>
      <dgm:spPr/>
      <dgm:t>
        <a:bodyPr/>
        <a:lstStyle/>
        <a:p>
          <a:endParaRPr lang="en-US"/>
        </a:p>
      </dgm:t>
    </dgm:pt>
    <dgm:pt modelId="{7CD4BBC5-59F0-40E2-A491-F578650EC342}" type="sibTrans" cxnId="{1E0655F7-DB01-46F1-A565-DC82ED5FEB09}">
      <dgm:prSet/>
      <dgm:spPr/>
      <dgm:t>
        <a:bodyPr/>
        <a:lstStyle/>
        <a:p>
          <a:endParaRPr lang="en-US"/>
        </a:p>
      </dgm:t>
    </dgm:pt>
    <dgm:pt modelId="{C8A8F937-1F63-47BC-972C-08C616EA91AA}" type="pres">
      <dgm:prSet presAssocID="{93C86E19-79B3-4BB3-B9B6-3C1F612E39C6}" presName="root" presStyleCnt="0">
        <dgm:presLayoutVars>
          <dgm:dir/>
          <dgm:resizeHandles val="exact"/>
        </dgm:presLayoutVars>
      </dgm:prSet>
      <dgm:spPr/>
    </dgm:pt>
    <dgm:pt modelId="{B86C90D6-EDB1-4109-B43F-05A71189DD00}" type="pres">
      <dgm:prSet presAssocID="{DF77CD0F-8DA4-4028-8FAF-0644E35BB1F2}" presName="compNode" presStyleCnt="0"/>
      <dgm:spPr/>
    </dgm:pt>
    <dgm:pt modelId="{5CC7E8A5-E73F-4D4C-897D-57981BB88470}" type="pres">
      <dgm:prSet presAssocID="{DF77CD0F-8DA4-4028-8FAF-0644E35BB1F2}" presName="bgRect" presStyleLbl="bgShp" presStyleIdx="0" presStyleCnt="4"/>
      <dgm:spPr/>
    </dgm:pt>
    <dgm:pt modelId="{9EDA5908-B89D-445B-8A5C-1F25BF591DCC}" type="pres">
      <dgm:prSet presAssocID="{DF77CD0F-8DA4-4028-8FAF-0644E35BB1F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329BDD4E-68CC-4EA9-B7C4-F7F17F5F390B}" type="pres">
      <dgm:prSet presAssocID="{DF77CD0F-8DA4-4028-8FAF-0644E35BB1F2}" presName="spaceRect" presStyleCnt="0"/>
      <dgm:spPr/>
    </dgm:pt>
    <dgm:pt modelId="{63D15CBB-3892-4E9B-A05A-7E0A66298B8C}" type="pres">
      <dgm:prSet presAssocID="{DF77CD0F-8DA4-4028-8FAF-0644E35BB1F2}" presName="parTx" presStyleLbl="revTx" presStyleIdx="0" presStyleCnt="4">
        <dgm:presLayoutVars>
          <dgm:chMax val="0"/>
          <dgm:chPref val="0"/>
        </dgm:presLayoutVars>
      </dgm:prSet>
      <dgm:spPr/>
    </dgm:pt>
    <dgm:pt modelId="{7DBCC548-9C3A-469C-87B8-356C4CA812C2}" type="pres">
      <dgm:prSet presAssocID="{983095CE-3EE7-4C78-99D4-BACF94551D09}" presName="sibTrans" presStyleCnt="0"/>
      <dgm:spPr/>
    </dgm:pt>
    <dgm:pt modelId="{D1DEC67F-5E99-4E8E-9E5B-0383E928C0D2}" type="pres">
      <dgm:prSet presAssocID="{F341D84C-AA65-4A5C-AEC9-94D923DA08B0}" presName="compNode" presStyleCnt="0"/>
      <dgm:spPr/>
    </dgm:pt>
    <dgm:pt modelId="{5BEB8B64-1FBB-48B8-9F4C-8C7C1EA253B2}" type="pres">
      <dgm:prSet presAssocID="{F341D84C-AA65-4A5C-AEC9-94D923DA08B0}" presName="bgRect" presStyleLbl="bgShp" presStyleIdx="1" presStyleCnt="4"/>
      <dgm:spPr/>
    </dgm:pt>
    <dgm:pt modelId="{8E20ADA7-7F55-4118-91C3-A1997E2DEC9A}" type="pres">
      <dgm:prSet presAssocID="{F341D84C-AA65-4A5C-AEC9-94D923DA08B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lle"/>
        </a:ext>
      </dgm:extLst>
    </dgm:pt>
    <dgm:pt modelId="{453FF11A-3AE7-43CF-B5B5-0F3B884E6162}" type="pres">
      <dgm:prSet presAssocID="{F341D84C-AA65-4A5C-AEC9-94D923DA08B0}" presName="spaceRect" presStyleCnt="0"/>
      <dgm:spPr/>
    </dgm:pt>
    <dgm:pt modelId="{A176DE32-A9A3-4D67-AD75-AD879C35F3E5}" type="pres">
      <dgm:prSet presAssocID="{F341D84C-AA65-4A5C-AEC9-94D923DA08B0}" presName="parTx" presStyleLbl="revTx" presStyleIdx="1" presStyleCnt="4">
        <dgm:presLayoutVars>
          <dgm:chMax val="0"/>
          <dgm:chPref val="0"/>
        </dgm:presLayoutVars>
      </dgm:prSet>
      <dgm:spPr/>
    </dgm:pt>
    <dgm:pt modelId="{EE71E74C-EAE6-4020-876C-7AC5C639DE95}" type="pres">
      <dgm:prSet presAssocID="{270225F1-1579-4999-B648-AB8CFCD6808D}" presName="sibTrans" presStyleCnt="0"/>
      <dgm:spPr/>
    </dgm:pt>
    <dgm:pt modelId="{0F84D499-D42C-43CE-AD2A-F0EF77C8A4D9}" type="pres">
      <dgm:prSet presAssocID="{84CF0611-2A57-4B53-B1C6-EAFD3F45BD47}" presName="compNode" presStyleCnt="0"/>
      <dgm:spPr/>
    </dgm:pt>
    <dgm:pt modelId="{F04D79A0-BC92-48F1-B943-CF28F7122325}" type="pres">
      <dgm:prSet presAssocID="{84CF0611-2A57-4B53-B1C6-EAFD3F45BD47}" presName="bgRect" presStyleLbl="bgShp" presStyleIdx="2" presStyleCnt="4"/>
      <dgm:spPr/>
    </dgm:pt>
    <dgm:pt modelId="{D624EB52-43F8-4FCA-A006-E78E50677BA3}" type="pres">
      <dgm:prSet presAssocID="{84CF0611-2A57-4B53-B1C6-EAFD3F45BD4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62AA5074-3B95-44B8-A5F2-F82C136F4D1E}" type="pres">
      <dgm:prSet presAssocID="{84CF0611-2A57-4B53-B1C6-EAFD3F45BD47}" presName="spaceRect" presStyleCnt="0"/>
      <dgm:spPr/>
    </dgm:pt>
    <dgm:pt modelId="{6AE07075-6FAB-4C43-A5F0-079FB4B68D15}" type="pres">
      <dgm:prSet presAssocID="{84CF0611-2A57-4B53-B1C6-EAFD3F45BD47}" presName="parTx" presStyleLbl="revTx" presStyleIdx="2" presStyleCnt="4">
        <dgm:presLayoutVars>
          <dgm:chMax val="0"/>
          <dgm:chPref val="0"/>
        </dgm:presLayoutVars>
      </dgm:prSet>
      <dgm:spPr/>
    </dgm:pt>
    <dgm:pt modelId="{DE773BF5-B946-41DB-BEFB-346F2A62B757}" type="pres">
      <dgm:prSet presAssocID="{769FCBA8-592E-468E-A1EC-63540DDB4EAC}" presName="sibTrans" presStyleCnt="0"/>
      <dgm:spPr/>
    </dgm:pt>
    <dgm:pt modelId="{42CD3558-4DC2-4CF5-A08F-CBD901D8C17E}" type="pres">
      <dgm:prSet presAssocID="{423944FD-7195-4030-BA4C-AB259ED33C66}" presName="compNode" presStyleCnt="0"/>
      <dgm:spPr/>
    </dgm:pt>
    <dgm:pt modelId="{1FFA9671-0A78-462E-A3D3-12F1A6A287BD}" type="pres">
      <dgm:prSet presAssocID="{423944FD-7195-4030-BA4C-AB259ED33C66}" presName="bgRect" presStyleLbl="bgShp" presStyleIdx="3" presStyleCnt="4"/>
      <dgm:spPr/>
    </dgm:pt>
    <dgm:pt modelId="{604D7A1D-8E14-4CDA-91EB-A85FF1F1315A}" type="pres">
      <dgm:prSet presAssocID="{423944FD-7195-4030-BA4C-AB259ED33C6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envelope"/>
        </a:ext>
      </dgm:extLst>
    </dgm:pt>
    <dgm:pt modelId="{CB1004F3-D3F0-46E0-9613-5D592281904A}" type="pres">
      <dgm:prSet presAssocID="{423944FD-7195-4030-BA4C-AB259ED33C66}" presName="spaceRect" presStyleCnt="0"/>
      <dgm:spPr/>
    </dgm:pt>
    <dgm:pt modelId="{12779610-A251-4329-B671-71DE6F944BF1}" type="pres">
      <dgm:prSet presAssocID="{423944FD-7195-4030-BA4C-AB259ED33C66}" presName="parTx" presStyleLbl="revTx" presStyleIdx="3" presStyleCnt="4">
        <dgm:presLayoutVars>
          <dgm:chMax val="0"/>
          <dgm:chPref val="0"/>
        </dgm:presLayoutVars>
      </dgm:prSet>
      <dgm:spPr/>
    </dgm:pt>
  </dgm:ptLst>
  <dgm:cxnLst>
    <dgm:cxn modelId="{A0DDF20A-35DC-4F0A-9E25-60EDC1F994F0}" srcId="{93C86E19-79B3-4BB3-B9B6-3C1F612E39C6}" destId="{F341D84C-AA65-4A5C-AEC9-94D923DA08B0}" srcOrd="1" destOrd="0" parTransId="{E77AB006-5F9E-40B4-BF78-17C1A2868584}" sibTransId="{270225F1-1579-4999-B648-AB8CFCD6808D}"/>
    <dgm:cxn modelId="{3B3C903C-A582-4DB3-8B2D-6D28894C20C7}" type="presOf" srcId="{DF77CD0F-8DA4-4028-8FAF-0644E35BB1F2}" destId="{63D15CBB-3892-4E9B-A05A-7E0A66298B8C}" srcOrd="0" destOrd="0" presId="urn:microsoft.com/office/officeart/2018/2/layout/IconVerticalSolidList"/>
    <dgm:cxn modelId="{C25B524D-56A4-4D98-ABC0-EFE60D3CE79D}" srcId="{93C86E19-79B3-4BB3-B9B6-3C1F612E39C6}" destId="{DF77CD0F-8DA4-4028-8FAF-0644E35BB1F2}" srcOrd="0" destOrd="0" parTransId="{14B5BA3D-644C-479C-9434-430217D351EC}" sibTransId="{983095CE-3EE7-4C78-99D4-BACF94551D09}"/>
    <dgm:cxn modelId="{7D4B7060-8EEF-43E7-A095-9B76546A73CB}" type="presOf" srcId="{423944FD-7195-4030-BA4C-AB259ED33C66}" destId="{12779610-A251-4329-B671-71DE6F944BF1}" srcOrd="0" destOrd="0" presId="urn:microsoft.com/office/officeart/2018/2/layout/IconVerticalSolidList"/>
    <dgm:cxn modelId="{E3862E63-4077-4C48-8F39-76D979D80F30}" type="presOf" srcId="{93C86E19-79B3-4BB3-B9B6-3C1F612E39C6}" destId="{C8A8F937-1F63-47BC-972C-08C616EA91AA}" srcOrd="0" destOrd="0" presId="urn:microsoft.com/office/officeart/2018/2/layout/IconVerticalSolidList"/>
    <dgm:cxn modelId="{2054B16F-704B-4546-A1B3-8335D4249F33}" srcId="{93C86E19-79B3-4BB3-B9B6-3C1F612E39C6}" destId="{84CF0611-2A57-4B53-B1C6-EAFD3F45BD47}" srcOrd="2" destOrd="0" parTransId="{69B9CE89-6710-482D-9B72-19C9E809EBE6}" sibTransId="{769FCBA8-592E-468E-A1EC-63540DDB4EAC}"/>
    <dgm:cxn modelId="{0FA1D7AC-69E5-4497-A82A-0E7522CBF2C8}" type="presOf" srcId="{F341D84C-AA65-4A5C-AEC9-94D923DA08B0}" destId="{A176DE32-A9A3-4D67-AD75-AD879C35F3E5}" srcOrd="0" destOrd="0" presId="urn:microsoft.com/office/officeart/2018/2/layout/IconVerticalSolidList"/>
    <dgm:cxn modelId="{756838F0-AAD2-481D-AB58-93904786C9F9}" type="presOf" srcId="{84CF0611-2A57-4B53-B1C6-EAFD3F45BD47}" destId="{6AE07075-6FAB-4C43-A5F0-079FB4B68D15}" srcOrd="0" destOrd="0" presId="urn:microsoft.com/office/officeart/2018/2/layout/IconVerticalSolidList"/>
    <dgm:cxn modelId="{1E0655F7-DB01-46F1-A565-DC82ED5FEB09}" srcId="{93C86E19-79B3-4BB3-B9B6-3C1F612E39C6}" destId="{423944FD-7195-4030-BA4C-AB259ED33C66}" srcOrd="3" destOrd="0" parTransId="{10BC4B17-77E7-46D6-9EC0-3BA6561A24A8}" sibTransId="{7CD4BBC5-59F0-40E2-A491-F578650EC342}"/>
    <dgm:cxn modelId="{D98B69DE-796D-48F3-9841-28A702F0EDCA}" type="presParOf" srcId="{C8A8F937-1F63-47BC-972C-08C616EA91AA}" destId="{B86C90D6-EDB1-4109-B43F-05A71189DD00}" srcOrd="0" destOrd="0" presId="urn:microsoft.com/office/officeart/2018/2/layout/IconVerticalSolidList"/>
    <dgm:cxn modelId="{56B8ACFF-A53F-4C8D-AB76-7A2631FD2647}" type="presParOf" srcId="{B86C90D6-EDB1-4109-B43F-05A71189DD00}" destId="{5CC7E8A5-E73F-4D4C-897D-57981BB88470}" srcOrd="0" destOrd="0" presId="urn:microsoft.com/office/officeart/2018/2/layout/IconVerticalSolidList"/>
    <dgm:cxn modelId="{52ED128B-A0CA-4421-9D9F-64398C9CBE0A}" type="presParOf" srcId="{B86C90D6-EDB1-4109-B43F-05A71189DD00}" destId="{9EDA5908-B89D-445B-8A5C-1F25BF591DCC}" srcOrd="1" destOrd="0" presId="urn:microsoft.com/office/officeart/2018/2/layout/IconVerticalSolidList"/>
    <dgm:cxn modelId="{094B38F3-EFF7-49C9-8168-5DDAEB012707}" type="presParOf" srcId="{B86C90D6-EDB1-4109-B43F-05A71189DD00}" destId="{329BDD4E-68CC-4EA9-B7C4-F7F17F5F390B}" srcOrd="2" destOrd="0" presId="urn:microsoft.com/office/officeart/2018/2/layout/IconVerticalSolidList"/>
    <dgm:cxn modelId="{64C872D8-88DF-423E-A71A-08D5CE416FAE}" type="presParOf" srcId="{B86C90D6-EDB1-4109-B43F-05A71189DD00}" destId="{63D15CBB-3892-4E9B-A05A-7E0A66298B8C}" srcOrd="3" destOrd="0" presId="urn:microsoft.com/office/officeart/2018/2/layout/IconVerticalSolidList"/>
    <dgm:cxn modelId="{779856DC-A62C-4BBB-9A16-57EA428C907F}" type="presParOf" srcId="{C8A8F937-1F63-47BC-972C-08C616EA91AA}" destId="{7DBCC548-9C3A-469C-87B8-356C4CA812C2}" srcOrd="1" destOrd="0" presId="urn:microsoft.com/office/officeart/2018/2/layout/IconVerticalSolidList"/>
    <dgm:cxn modelId="{9E5B9D13-C316-4458-AE05-F6C69FCE421F}" type="presParOf" srcId="{C8A8F937-1F63-47BC-972C-08C616EA91AA}" destId="{D1DEC67F-5E99-4E8E-9E5B-0383E928C0D2}" srcOrd="2" destOrd="0" presId="urn:microsoft.com/office/officeart/2018/2/layout/IconVerticalSolidList"/>
    <dgm:cxn modelId="{F11224C3-6BBA-438F-9CD6-AEDD7A3825B0}" type="presParOf" srcId="{D1DEC67F-5E99-4E8E-9E5B-0383E928C0D2}" destId="{5BEB8B64-1FBB-48B8-9F4C-8C7C1EA253B2}" srcOrd="0" destOrd="0" presId="urn:microsoft.com/office/officeart/2018/2/layout/IconVerticalSolidList"/>
    <dgm:cxn modelId="{6864AC90-5927-4C38-9382-D5DD2DB46209}" type="presParOf" srcId="{D1DEC67F-5E99-4E8E-9E5B-0383E928C0D2}" destId="{8E20ADA7-7F55-4118-91C3-A1997E2DEC9A}" srcOrd="1" destOrd="0" presId="urn:microsoft.com/office/officeart/2018/2/layout/IconVerticalSolidList"/>
    <dgm:cxn modelId="{E9EEBEAC-FC33-41D9-8EED-F77A2ECB24AF}" type="presParOf" srcId="{D1DEC67F-5E99-4E8E-9E5B-0383E928C0D2}" destId="{453FF11A-3AE7-43CF-B5B5-0F3B884E6162}" srcOrd="2" destOrd="0" presId="urn:microsoft.com/office/officeart/2018/2/layout/IconVerticalSolidList"/>
    <dgm:cxn modelId="{ADA47DF2-E597-4454-B435-9F8A12582686}" type="presParOf" srcId="{D1DEC67F-5E99-4E8E-9E5B-0383E928C0D2}" destId="{A176DE32-A9A3-4D67-AD75-AD879C35F3E5}" srcOrd="3" destOrd="0" presId="urn:microsoft.com/office/officeart/2018/2/layout/IconVerticalSolidList"/>
    <dgm:cxn modelId="{FF9F119F-500D-44AB-9326-7EE22BB8D518}" type="presParOf" srcId="{C8A8F937-1F63-47BC-972C-08C616EA91AA}" destId="{EE71E74C-EAE6-4020-876C-7AC5C639DE95}" srcOrd="3" destOrd="0" presId="urn:microsoft.com/office/officeart/2018/2/layout/IconVerticalSolidList"/>
    <dgm:cxn modelId="{442053B2-08FA-42E6-97D4-C781A61DD715}" type="presParOf" srcId="{C8A8F937-1F63-47BC-972C-08C616EA91AA}" destId="{0F84D499-D42C-43CE-AD2A-F0EF77C8A4D9}" srcOrd="4" destOrd="0" presId="urn:microsoft.com/office/officeart/2018/2/layout/IconVerticalSolidList"/>
    <dgm:cxn modelId="{E776805E-7242-4DC3-B3AF-D982524E89CF}" type="presParOf" srcId="{0F84D499-D42C-43CE-AD2A-F0EF77C8A4D9}" destId="{F04D79A0-BC92-48F1-B943-CF28F7122325}" srcOrd="0" destOrd="0" presId="urn:microsoft.com/office/officeart/2018/2/layout/IconVerticalSolidList"/>
    <dgm:cxn modelId="{25047115-0C2C-46B9-B4C8-550ADE8931F6}" type="presParOf" srcId="{0F84D499-D42C-43CE-AD2A-F0EF77C8A4D9}" destId="{D624EB52-43F8-4FCA-A006-E78E50677BA3}" srcOrd="1" destOrd="0" presId="urn:microsoft.com/office/officeart/2018/2/layout/IconVerticalSolidList"/>
    <dgm:cxn modelId="{2342A346-2D62-455B-8FA0-CB1CBED57B89}" type="presParOf" srcId="{0F84D499-D42C-43CE-AD2A-F0EF77C8A4D9}" destId="{62AA5074-3B95-44B8-A5F2-F82C136F4D1E}" srcOrd="2" destOrd="0" presId="urn:microsoft.com/office/officeart/2018/2/layout/IconVerticalSolidList"/>
    <dgm:cxn modelId="{56928BC0-5942-479F-A3FE-CE5372401BC8}" type="presParOf" srcId="{0F84D499-D42C-43CE-AD2A-F0EF77C8A4D9}" destId="{6AE07075-6FAB-4C43-A5F0-079FB4B68D15}" srcOrd="3" destOrd="0" presId="urn:microsoft.com/office/officeart/2018/2/layout/IconVerticalSolidList"/>
    <dgm:cxn modelId="{A94F2C62-5773-41D0-A59F-8343839CD8FC}" type="presParOf" srcId="{C8A8F937-1F63-47BC-972C-08C616EA91AA}" destId="{DE773BF5-B946-41DB-BEFB-346F2A62B757}" srcOrd="5" destOrd="0" presId="urn:microsoft.com/office/officeart/2018/2/layout/IconVerticalSolidList"/>
    <dgm:cxn modelId="{B3CC4E62-88D7-4A35-A380-96DEC4EA8FA3}" type="presParOf" srcId="{C8A8F937-1F63-47BC-972C-08C616EA91AA}" destId="{42CD3558-4DC2-4CF5-A08F-CBD901D8C17E}" srcOrd="6" destOrd="0" presId="urn:microsoft.com/office/officeart/2018/2/layout/IconVerticalSolidList"/>
    <dgm:cxn modelId="{08583432-FA9E-4500-9E00-41C8431DC264}" type="presParOf" srcId="{42CD3558-4DC2-4CF5-A08F-CBD901D8C17E}" destId="{1FFA9671-0A78-462E-A3D3-12F1A6A287BD}" srcOrd="0" destOrd="0" presId="urn:microsoft.com/office/officeart/2018/2/layout/IconVerticalSolidList"/>
    <dgm:cxn modelId="{47EBE1DC-A5DC-4787-84C2-69EB28D3BDF0}" type="presParOf" srcId="{42CD3558-4DC2-4CF5-A08F-CBD901D8C17E}" destId="{604D7A1D-8E14-4CDA-91EB-A85FF1F1315A}" srcOrd="1" destOrd="0" presId="urn:microsoft.com/office/officeart/2018/2/layout/IconVerticalSolidList"/>
    <dgm:cxn modelId="{ADBCEB61-D5F8-4BD8-9A4E-1F0D022B1E09}" type="presParOf" srcId="{42CD3558-4DC2-4CF5-A08F-CBD901D8C17E}" destId="{CB1004F3-D3F0-46E0-9613-5D592281904A}" srcOrd="2" destOrd="0" presId="urn:microsoft.com/office/officeart/2018/2/layout/IconVerticalSolidList"/>
    <dgm:cxn modelId="{99016F8B-F375-4FF8-97FF-39FCEC12D0F7}" type="presParOf" srcId="{42CD3558-4DC2-4CF5-A08F-CBD901D8C17E}" destId="{12779610-A251-4329-B671-71DE6F944B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E5ADD4E-4A63-46C1-A55C-A664626A3E4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ED1F7F7-8B44-4212-AA75-C38A5ADCC398}">
      <dgm:prSet/>
      <dgm:spPr/>
      <dgm:t>
        <a:bodyPr/>
        <a:lstStyle/>
        <a:p>
          <a:r>
            <a:rPr lang="en-GB"/>
            <a:t>Hearing different words being pronounced, letters being said and whole paragraphs being spoken</a:t>
          </a:r>
          <a:endParaRPr lang="en-US"/>
        </a:p>
      </dgm:t>
    </dgm:pt>
    <dgm:pt modelId="{05DA82B5-ED14-417F-BF25-A91441B14F57}" type="parTrans" cxnId="{D00BF9BD-E76C-4217-90E7-23BA40D69AD7}">
      <dgm:prSet/>
      <dgm:spPr/>
      <dgm:t>
        <a:bodyPr/>
        <a:lstStyle/>
        <a:p>
          <a:endParaRPr lang="en-US"/>
        </a:p>
      </dgm:t>
    </dgm:pt>
    <dgm:pt modelId="{DB71CF84-57CA-4460-AE12-065DA6CAC545}" type="sibTrans" cxnId="{D00BF9BD-E76C-4217-90E7-23BA40D69AD7}">
      <dgm:prSet/>
      <dgm:spPr/>
      <dgm:t>
        <a:bodyPr/>
        <a:lstStyle/>
        <a:p>
          <a:endParaRPr lang="en-US"/>
        </a:p>
      </dgm:t>
    </dgm:pt>
    <dgm:pt modelId="{E70F9C47-4F80-4728-BA8B-97C830993B2F}">
      <dgm:prSet/>
      <dgm:spPr/>
      <dgm:t>
        <a:bodyPr/>
        <a:lstStyle/>
        <a:p>
          <a:r>
            <a:rPr lang="en-GB"/>
            <a:t>Effective Amongst Children</a:t>
          </a:r>
          <a:endParaRPr lang="en-US"/>
        </a:p>
      </dgm:t>
    </dgm:pt>
    <dgm:pt modelId="{B14DE2C0-623A-412D-BC4D-FA9C37B19BE8}" type="parTrans" cxnId="{20B2E9A2-01C5-47FE-A763-A691A125C964}">
      <dgm:prSet/>
      <dgm:spPr/>
      <dgm:t>
        <a:bodyPr/>
        <a:lstStyle/>
        <a:p>
          <a:endParaRPr lang="en-US"/>
        </a:p>
      </dgm:t>
    </dgm:pt>
    <dgm:pt modelId="{222AA729-760D-46E9-9948-70606E6524A2}" type="sibTrans" cxnId="{20B2E9A2-01C5-47FE-A763-A691A125C964}">
      <dgm:prSet/>
      <dgm:spPr/>
      <dgm:t>
        <a:bodyPr/>
        <a:lstStyle/>
        <a:p>
          <a:endParaRPr lang="en-US"/>
        </a:p>
      </dgm:t>
    </dgm:pt>
    <dgm:pt modelId="{7A47EF55-1498-42DB-A153-5DFA59BE8CFF}">
      <dgm:prSet/>
      <dgm:spPr/>
      <dgm:t>
        <a:bodyPr/>
        <a:lstStyle/>
        <a:p>
          <a:r>
            <a:rPr lang="en-GB"/>
            <a:t>They Mimicking Speech </a:t>
          </a:r>
          <a:endParaRPr lang="en-US"/>
        </a:p>
      </dgm:t>
    </dgm:pt>
    <dgm:pt modelId="{CB600CD5-2342-46BE-BFA3-569B486D1D83}" type="parTrans" cxnId="{9A3C795A-0C5C-4D37-A01D-76697F43EAF1}">
      <dgm:prSet/>
      <dgm:spPr/>
      <dgm:t>
        <a:bodyPr/>
        <a:lstStyle/>
        <a:p>
          <a:endParaRPr lang="en-US"/>
        </a:p>
      </dgm:t>
    </dgm:pt>
    <dgm:pt modelId="{BAA15DB8-5891-497F-8C52-B50D8BE29F5D}" type="sibTrans" cxnId="{9A3C795A-0C5C-4D37-A01D-76697F43EAF1}">
      <dgm:prSet/>
      <dgm:spPr/>
      <dgm:t>
        <a:bodyPr/>
        <a:lstStyle/>
        <a:p>
          <a:endParaRPr lang="en-US"/>
        </a:p>
      </dgm:t>
    </dgm:pt>
    <dgm:pt modelId="{334F867A-EEDD-4D40-8C79-782D613608CE}">
      <dgm:prSet/>
      <dgm:spPr/>
      <dgm:t>
        <a:bodyPr/>
        <a:lstStyle/>
        <a:p>
          <a:endParaRPr lang="en-US" dirty="0"/>
        </a:p>
      </dgm:t>
    </dgm:pt>
    <dgm:pt modelId="{3A804B06-C660-42D1-9F7D-2B2E0C107A1F}" type="parTrans" cxnId="{597F6B6A-2F7F-4D98-A5A2-F19D700511EA}">
      <dgm:prSet/>
      <dgm:spPr/>
      <dgm:t>
        <a:bodyPr/>
        <a:lstStyle/>
        <a:p>
          <a:endParaRPr lang="en-US"/>
        </a:p>
      </dgm:t>
    </dgm:pt>
    <dgm:pt modelId="{DB407BDB-88EA-45C3-A902-0AC0471B2DF0}" type="sibTrans" cxnId="{597F6B6A-2F7F-4D98-A5A2-F19D700511EA}">
      <dgm:prSet/>
      <dgm:spPr/>
      <dgm:t>
        <a:bodyPr/>
        <a:lstStyle/>
        <a:p>
          <a:endParaRPr lang="en-US"/>
        </a:p>
      </dgm:t>
    </dgm:pt>
    <dgm:pt modelId="{90AFB682-362E-4925-A83F-B5D6FE84A47F}" type="pres">
      <dgm:prSet presAssocID="{EE5ADD4E-4A63-46C1-A55C-A664626A3E4F}" presName="root" presStyleCnt="0">
        <dgm:presLayoutVars>
          <dgm:dir/>
          <dgm:resizeHandles val="exact"/>
        </dgm:presLayoutVars>
      </dgm:prSet>
      <dgm:spPr/>
    </dgm:pt>
    <dgm:pt modelId="{7C4A2030-F91E-4452-BC67-8751BF8BBBF6}" type="pres">
      <dgm:prSet presAssocID="{EE5ADD4E-4A63-46C1-A55C-A664626A3E4F}" presName="container" presStyleCnt="0">
        <dgm:presLayoutVars>
          <dgm:dir/>
          <dgm:resizeHandles val="exact"/>
        </dgm:presLayoutVars>
      </dgm:prSet>
      <dgm:spPr/>
    </dgm:pt>
    <dgm:pt modelId="{9771E76B-DD14-49BC-B381-AD5071EF6328}" type="pres">
      <dgm:prSet presAssocID="{2ED1F7F7-8B44-4212-AA75-C38A5ADCC398}" presName="compNode" presStyleCnt="0"/>
      <dgm:spPr/>
    </dgm:pt>
    <dgm:pt modelId="{3CCFBD57-FA20-4727-BDCC-06DDABAD2549}" type="pres">
      <dgm:prSet presAssocID="{2ED1F7F7-8B44-4212-AA75-C38A5ADCC398}" presName="iconBgRect" presStyleLbl="bgShp" presStyleIdx="0" presStyleCnt="4"/>
      <dgm:spPr/>
    </dgm:pt>
    <dgm:pt modelId="{A2E15441-A2E4-46E6-8AE4-0811F07BD5BA}" type="pres">
      <dgm:prSet presAssocID="{2ED1F7F7-8B44-4212-AA75-C38A5ADCC39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
        </a:ext>
      </dgm:extLst>
    </dgm:pt>
    <dgm:pt modelId="{B984C672-17F2-48CA-963C-C8FC6230C51D}" type="pres">
      <dgm:prSet presAssocID="{2ED1F7F7-8B44-4212-AA75-C38A5ADCC398}" presName="spaceRect" presStyleCnt="0"/>
      <dgm:spPr/>
    </dgm:pt>
    <dgm:pt modelId="{CA74A84F-7F16-4D94-9ECB-45F5F0E0EB19}" type="pres">
      <dgm:prSet presAssocID="{2ED1F7F7-8B44-4212-AA75-C38A5ADCC398}" presName="textRect" presStyleLbl="revTx" presStyleIdx="0" presStyleCnt="4">
        <dgm:presLayoutVars>
          <dgm:chMax val="1"/>
          <dgm:chPref val="1"/>
        </dgm:presLayoutVars>
      </dgm:prSet>
      <dgm:spPr/>
    </dgm:pt>
    <dgm:pt modelId="{23E30C9D-3195-457E-A84D-E1B70381D7F8}" type="pres">
      <dgm:prSet presAssocID="{DB71CF84-57CA-4460-AE12-065DA6CAC545}" presName="sibTrans" presStyleLbl="sibTrans2D1" presStyleIdx="0" presStyleCnt="0"/>
      <dgm:spPr/>
    </dgm:pt>
    <dgm:pt modelId="{E5CAD266-D14A-4F52-BA1F-598A5C85644A}" type="pres">
      <dgm:prSet presAssocID="{E70F9C47-4F80-4728-BA8B-97C830993B2F}" presName="compNode" presStyleCnt="0"/>
      <dgm:spPr/>
    </dgm:pt>
    <dgm:pt modelId="{056DBEAE-0830-4423-9E10-EB9341C372C9}" type="pres">
      <dgm:prSet presAssocID="{E70F9C47-4F80-4728-BA8B-97C830993B2F}" presName="iconBgRect" presStyleLbl="bgShp" presStyleIdx="1" presStyleCnt="4"/>
      <dgm:spPr/>
    </dgm:pt>
    <dgm:pt modelId="{C2C631DB-BE8A-4963-A737-49C8CA65A954}" type="pres">
      <dgm:prSet presAssocID="{E70F9C47-4F80-4728-BA8B-97C830993B2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appy"/>
        </a:ext>
      </dgm:extLst>
    </dgm:pt>
    <dgm:pt modelId="{4E02EBB2-E138-4961-B201-A007E3C1DD5C}" type="pres">
      <dgm:prSet presAssocID="{E70F9C47-4F80-4728-BA8B-97C830993B2F}" presName="spaceRect" presStyleCnt="0"/>
      <dgm:spPr/>
    </dgm:pt>
    <dgm:pt modelId="{375C6638-F22F-4597-A9FA-155D4F2AA921}" type="pres">
      <dgm:prSet presAssocID="{E70F9C47-4F80-4728-BA8B-97C830993B2F}" presName="textRect" presStyleLbl="revTx" presStyleIdx="1" presStyleCnt="4">
        <dgm:presLayoutVars>
          <dgm:chMax val="1"/>
          <dgm:chPref val="1"/>
        </dgm:presLayoutVars>
      </dgm:prSet>
      <dgm:spPr/>
    </dgm:pt>
    <dgm:pt modelId="{0E4FE1C9-0DE5-48AD-A10F-0DA51F34520B}" type="pres">
      <dgm:prSet presAssocID="{222AA729-760D-46E9-9948-70606E6524A2}" presName="sibTrans" presStyleLbl="sibTrans2D1" presStyleIdx="0" presStyleCnt="0"/>
      <dgm:spPr/>
    </dgm:pt>
    <dgm:pt modelId="{F8A1C7C0-FBD8-43F9-A6E3-99C614E3A565}" type="pres">
      <dgm:prSet presAssocID="{7A47EF55-1498-42DB-A153-5DFA59BE8CFF}" presName="compNode" presStyleCnt="0"/>
      <dgm:spPr/>
    </dgm:pt>
    <dgm:pt modelId="{4C464B50-A9E9-4E9C-93D1-3FBCB186D776}" type="pres">
      <dgm:prSet presAssocID="{7A47EF55-1498-42DB-A153-5DFA59BE8CFF}" presName="iconBgRect" presStyleLbl="bgShp" presStyleIdx="2" presStyleCnt="4"/>
      <dgm:spPr/>
    </dgm:pt>
    <dgm:pt modelId="{CC050147-E211-4C2E-8B3B-C711262B1094}" type="pres">
      <dgm:prSet presAssocID="{7A47EF55-1498-42DB-A153-5DFA59BE8CF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af"/>
        </a:ext>
      </dgm:extLst>
    </dgm:pt>
    <dgm:pt modelId="{DA23DAA3-1E4F-4EB7-AA86-75F3C990F44F}" type="pres">
      <dgm:prSet presAssocID="{7A47EF55-1498-42DB-A153-5DFA59BE8CFF}" presName="spaceRect" presStyleCnt="0"/>
      <dgm:spPr/>
    </dgm:pt>
    <dgm:pt modelId="{E734F3A7-A1A1-455D-A169-27C1D6DF4A91}" type="pres">
      <dgm:prSet presAssocID="{7A47EF55-1498-42DB-A153-5DFA59BE8CFF}" presName="textRect" presStyleLbl="revTx" presStyleIdx="2" presStyleCnt="4">
        <dgm:presLayoutVars>
          <dgm:chMax val="1"/>
          <dgm:chPref val="1"/>
        </dgm:presLayoutVars>
      </dgm:prSet>
      <dgm:spPr/>
    </dgm:pt>
    <dgm:pt modelId="{D371BD4B-E9A2-4172-9FED-54E8CF67B74E}" type="pres">
      <dgm:prSet presAssocID="{BAA15DB8-5891-497F-8C52-B50D8BE29F5D}" presName="sibTrans" presStyleLbl="sibTrans2D1" presStyleIdx="0" presStyleCnt="0"/>
      <dgm:spPr/>
    </dgm:pt>
    <dgm:pt modelId="{80D56CBB-D0E5-4E59-BD51-2CC2F03787EB}" type="pres">
      <dgm:prSet presAssocID="{334F867A-EEDD-4D40-8C79-782D613608CE}" presName="compNode" presStyleCnt="0"/>
      <dgm:spPr/>
    </dgm:pt>
    <dgm:pt modelId="{442B3A4C-34EF-455E-89DC-1399E5CBB478}" type="pres">
      <dgm:prSet presAssocID="{334F867A-EEDD-4D40-8C79-782D613608CE}" presName="iconBgRect" presStyleLbl="bgShp" presStyleIdx="3" presStyleCnt="4"/>
      <dgm:spPr/>
    </dgm:pt>
    <dgm:pt modelId="{92570B98-37D9-4F54-B6C2-B2E3989CADC8}" type="pres">
      <dgm:prSet presAssocID="{334F867A-EEDD-4D40-8C79-782D613608CE}" presName="iconRect" presStyleLbl="node1" presStyleIdx="3" presStyleCnt="4"/>
      <dgm:spPr>
        <a:ln>
          <a:noFill/>
        </a:ln>
      </dgm:spPr>
    </dgm:pt>
    <dgm:pt modelId="{67C30269-4ED0-4342-975C-0EF1340A4EAD}" type="pres">
      <dgm:prSet presAssocID="{334F867A-EEDD-4D40-8C79-782D613608CE}" presName="spaceRect" presStyleCnt="0"/>
      <dgm:spPr/>
    </dgm:pt>
    <dgm:pt modelId="{7CD9C485-1280-4E99-89CE-15F823BB8888}" type="pres">
      <dgm:prSet presAssocID="{334F867A-EEDD-4D40-8C79-782D613608CE}" presName="textRect" presStyleLbl="revTx" presStyleIdx="3" presStyleCnt="4">
        <dgm:presLayoutVars>
          <dgm:chMax val="1"/>
          <dgm:chPref val="1"/>
        </dgm:presLayoutVars>
      </dgm:prSet>
      <dgm:spPr/>
    </dgm:pt>
  </dgm:ptLst>
  <dgm:cxnLst>
    <dgm:cxn modelId="{A6793B11-18F5-4E2C-AFD3-56827E0C5FFB}" type="presOf" srcId="{DB71CF84-57CA-4460-AE12-065DA6CAC545}" destId="{23E30C9D-3195-457E-A84D-E1B70381D7F8}" srcOrd="0" destOrd="0" presId="urn:microsoft.com/office/officeart/2018/2/layout/IconCircleList"/>
    <dgm:cxn modelId="{A6AD792C-E6AE-480F-A8EF-A1BEC445E2ED}" type="presOf" srcId="{BAA15DB8-5891-497F-8C52-B50D8BE29F5D}" destId="{D371BD4B-E9A2-4172-9FED-54E8CF67B74E}" srcOrd="0" destOrd="0" presId="urn:microsoft.com/office/officeart/2018/2/layout/IconCircleList"/>
    <dgm:cxn modelId="{60F41A33-E8A0-49EE-B443-0AF6E933B5F7}" type="presOf" srcId="{222AA729-760D-46E9-9948-70606E6524A2}" destId="{0E4FE1C9-0DE5-48AD-A10F-0DA51F34520B}" srcOrd="0" destOrd="0" presId="urn:microsoft.com/office/officeart/2018/2/layout/IconCircleList"/>
    <dgm:cxn modelId="{D869A234-3129-4260-9A35-5A0CDAAF1FA7}" type="presOf" srcId="{7A47EF55-1498-42DB-A153-5DFA59BE8CFF}" destId="{E734F3A7-A1A1-455D-A169-27C1D6DF4A91}" srcOrd="0" destOrd="0" presId="urn:microsoft.com/office/officeart/2018/2/layout/IconCircleList"/>
    <dgm:cxn modelId="{94DC6C46-826F-4753-B04B-1B8D30A00E8F}" type="presOf" srcId="{EE5ADD4E-4A63-46C1-A55C-A664626A3E4F}" destId="{90AFB682-362E-4925-A83F-B5D6FE84A47F}" srcOrd="0" destOrd="0" presId="urn:microsoft.com/office/officeart/2018/2/layout/IconCircleList"/>
    <dgm:cxn modelId="{9A3C795A-0C5C-4D37-A01D-76697F43EAF1}" srcId="{EE5ADD4E-4A63-46C1-A55C-A664626A3E4F}" destId="{7A47EF55-1498-42DB-A153-5DFA59BE8CFF}" srcOrd="2" destOrd="0" parTransId="{CB600CD5-2342-46BE-BFA3-569B486D1D83}" sibTransId="{BAA15DB8-5891-497F-8C52-B50D8BE29F5D}"/>
    <dgm:cxn modelId="{7FAD7067-AC8C-40DB-9B73-5909080DE231}" type="presOf" srcId="{E70F9C47-4F80-4728-BA8B-97C830993B2F}" destId="{375C6638-F22F-4597-A9FA-155D4F2AA921}" srcOrd="0" destOrd="0" presId="urn:microsoft.com/office/officeart/2018/2/layout/IconCircleList"/>
    <dgm:cxn modelId="{597F6B6A-2F7F-4D98-A5A2-F19D700511EA}" srcId="{EE5ADD4E-4A63-46C1-A55C-A664626A3E4F}" destId="{334F867A-EEDD-4D40-8C79-782D613608CE}" srcOrd="3" destOrd="0" parTransId="{3A804B06-C660-42D1-9F7D-2B2E0C107A1F}" sibTransId="{DB407BDB-88EA-45C3-A902-0AC0471B2DF0}"/>
    <dgm:cxn modelId="{8544987C-8877-4C6D-85B4-E54E52948772}" type="presOf" srcId="{2ED1F7F7-8B44-4212-AA75-C38A5ADCC398}" destId="{CA74A84F-7F16-4D94-9ECB-45F5F0E0EB19}" srcOrd="0" destOrd="0" presId="urn:microsoft.com/office/officeart/2018/2/layout/IconCircleList"/>
    <dgm:cxn modelId="{20B2E9A2-01C5-47FE-A763-A691A125C964}" srcId="{EE5ADD4E-4A63-46C1-A55C-A664626A3E4F}" destId="{E70F9C47-4F80-4728-BA8B-97C830993B2F}" srcOrd="1" destOrd="0" parTransId="{B14DE2C0-623A-412D-BC4D-FA9C37B19BE8}" sibTransId="{222AA729-760D-46E9-9948-70606E6524A2}"/>
    <dgm:cxn modelId="{E1F03DAD-00DE-4384-A6DF-EDCAAAF5D7FB}" type="presOf" srcId="{334F867A-EEDD-4D40-8C79-782D613608CE}" destId="{7CD9C485-1280-4E99-89CE-15F823BB8888}" srcOrd="0" destOrd="0" presId="urn:microsoft.com/office/officeart/2018/2/layout/IconCircleList"/>
    <dgm:cxn modelId="{D00BF9BD-E76C-4217-90E7-23BA40D69AD7}" srcId="{EE5ADD4E-4A63-46C1-A55C-A664626A3E4F}" destId="{2ED1F7F7-8B44-4212-AA75-C38A5ADCC398}" srcOrd="0" destOrd="0" parTransId="{05DA82B5-ED14-417F-BF25-A91441B14F57}" sibTransId="{DB71CF84-57CA-4460-AE12-065DA6CAC545}"/>
    <dgm:cxn modelId="{0E6FC312-C09D-46FD-8978-14F106D06AFC}" type="presParOf" srcId="{90AFB682-362E-4925-A83F-B5D6FE84A47F}" destId="{7C4A2030-F91E-4452-BC67-8751BF8BBBF6}" srcOrd="0" destOrd="0" presId="urn:microsoft.com/office/officeart/2018/2/layout/IconCircleList"/>
    <dgm:cxn modelId="{56A1E81D-1765-482D-BBE3-961C70DB3AC4}" type="presParOf" srcId="{7C4A2030-F91E-4452-BC67-8751BF8BBBF6}" destId="{9771E76B-DD14-49BC-B381-AD5071EF6328}" srcOrd="0" destOrd="0" presId="urn:microsoft.com/office/officeart/2018/2/layout/IconCircleList"/>
    <dgm:cxn modelId="{7796431E-F5AB-4216-9CDF-34B4C85784A4}" type="presParOf" srcId="{9771E76B-DD14-49BC-B381-AD5071EF6328}" destId="{3CCFBD57-FA20-4727-BDCC-06DDABAD2549}" srcOrd="0" destOrd="0" presId="urn:microsoft.com/office/officeart/2018/2/layout/IconCircleList"/>
    <dgm:cxn modelId="{03A8E91C-4CAB-4FD9-B0A3-8A2A310A07A1}" type="presParOf" srcId="{9771E76B-DD14-49BC-B381-AD5071EF6328}" destId="{A2E15441-A2E4-46E6-8AE4-0811F07BD5BA}" srcOrd="1" destOrd="0" presId="urn:microsoft.com/office/officeart/2018/2/layout/IconCircleList"/>
    <dgm:cxn modelId="{8672F42B-5A6E-46AE-9415-0E33A3A213BF}" type="presParOf" srcId="{9771E76B-DD14-49BC-B381-AD5071EF6328}" destId="{B984C672-17F2-48CA-963C-C8FC6230C51D}" srcOrd="2" destOrd="0" presId="urn:microsoft.com/office/officeart/2018/2/layout/IconCircleList"/>
    <dgm:cxn modelId="{777E06F5-5BCC-40F3-ADDE-8486FF05671D}" type="presParOf" srcId="{9771E76B-DD14-49BC-B381-AD5071EF6328}" destId="{CA74A84F-7F16-4D94-9ECB-45F5F0E0EB19}" srcOrd="3" destOrd="0" presId="urn:microsoft.com/office/officeart/2018/2/layout/IconCircleList"/>
    <dgm:cxn modelId="{430100E6-F0B0-4F5E-BCA4-64977DAC84D2}" type="presParOf" srcId="{7C4A2030-F91E-4452-BC67-8751BF8BBBF6}" destId="{23E30C9D-3195-457E-A84D-E1B70381D7F8}" srcOrd="1" destOrd="0" presId="urn:microsoft.com/office/officeart/2018/2/layout/IconCircleList"/>
    <dgm:cxn modelId="{3CD6B0C2-30F0-49D9-B1FA-3DDC3152DE83}" type="presParOf" srcId="{7C4A2030-F91E-4452-BC67-8751BF8BBBF6}" destId="{E5CAD266-D14A-4F52-BA1F-598A5C85644A}" srcOrd="2" destOrd="0" presId="urn:microsoft.com/office/officeart/2018/2/layout/IconCircleList"/>
    <dgm:cxn modelId="{F6BF4CC7-945A-4E1F-9E29-DE7A66835632}" type="presParOf" srcId="{E5CAD266-D14A-4F52-BA1F-598A5C85644A}" destId="{056DBEAE-0830-4423-9E10-EB9341C372C9}" srcOrd="0" destOrd="0" presId="urn:microsoft.com/office/officeart/2018/2/layout/IconCircleList"/>
    <dgm:cxn modelId="{A01F980F-D398-43DA-B487-DC78FDF1473F}" type="presParOf" srcId="{E5CAD266-D14A-4F52-BA1F-598A5C85644A}" destId="{C2C631DB-BE8A-4963-A737-49C8CA65A954}" srcOrd="1" destOrd="0" presId="urn:microsoft.com/office/officeart/2018/2/layout/IconCircleList"/>
    <dgm:cxn modelId="{FB5ED1BB-6838-4984-947D-4B2F6FF3CA80}" type="presParOf" srcId="{E5CAD266-D14A-4F52-BA1F-598A5C85644A}" destId="{4E02EBB2-E138-4961-B201-A007E3C1DD5C}" srcOrd="2" destOrd="0" presId="urn:microsoft.com/office/officeart/2018/2/layout/IconCircleList"/>
    <dgm:cxn modelId="{0485F7D2-789F-4E13-9B2E-3F5F2B04E9D2}" type="presParOf" srcId="{E5CAD266-D14A-4F52-BA1F-598A5C85644A}" destId="{375C6638-F22F-4597-A9FA-155D4F2AA921}" srcOrd="3" destOrd="0" presId="urn:microsoft.com/office/officeart/2018/2/layout/IconCircleList"/>
    <dgm:cxn modelId="{3929C167-E78E-48EA-8BD2-DCBC6E6DE88E}" type="presParOf" srcId="{7C4A2030-F91E-4452-BC67-8751BF8BBBF6}" destId="{0E4FE1C9-0DE5-48AD-A10F-0DA51F34520B}" srcOrd="3" destOrd="0" presId="urn:microsoft.com/office/officeart/2018/2/layout/IconCircleList"/>
    <dgm:cxn modelId="{E357176B-ADDB-4602-9687-6642DBBB58B8}" type="presParOf" srcId="{7C4A2030-F91E-4452-BC67-8751BF8BBBF6}" destId="{F8A1C7C0-FBD8-43F9-A6E3-99C614E3A565}" srcOrd="4" destOrd="0" presId="urn:microsoft.com/office/officeart/2018/2/layout/IconCircleList"/>
    <dgm:cxn modelId="{3E0CB767-0A36-4352-834F-0911AD20B01E}" type="presParOf" srcId="{F8A1C7C0-FBD8-43F9-A6E3-99C614E3A565}" destId="{4C464B50-A9E9-4E9C-93D1-3FBCB186D776}" srcOrd="0" destOrd="0" presId="urn:microsoft.com/office/officeart/2018/2/layout/IconCircleList"/>
    <dgm:cxn modelId="{94FB11A8-73EF-42FE-9AA8-E9ED6E9BCF51}" type="presParOf" srcId="{F8A1C7C0-FBD8-43F9-A6E3-99C614E3A565}" destId="{CC050147-E211-4C2E-8B3B-C711262B1094}" srcOrd="1" destOrd="0" presId="urn:microsoft.com/office/officeart/2018/2/layout/IconCircleList"/>
    <dgm:cxn modelId="{DC31CF79-307D-40CE-B80B-E489125B69D0}" type="presParOf" srcId="{F8A1C7C0-FBD8-43F9-A6E3-99C614E3A565}" destId="{DA23DAA3-1E4F-4EB7-AA86-75F3C990F44F}" srcOrd="2" destOrd="0" presId="urn:microsoft.com/office/officeart/2018/2/layout/IconCircleList"/>
    <dgm:cxn modelId="{54E7B948-32F4-41F9-983D-469B2C156F6A}" type="presParOf" srcId="{F8A1C7C0-FBD8-43F9-A6E3-99C614E3A565}" destId="{E734F3A7-A1A1-455D-A169-27C1D6DF4A91}" srcOrd="3" destOrd="0" presId="urn:microsoft.com/office/officeart/2018/2/layout/IconCircleList"/>
    <dgm:cxn modelId="{610A2C50-1201-461C-98E9-BD80DD3BA63C}" type="presParOf" srcId="{7C4A2030-F91E-4452-BC67-8751BF8BBBF6}" destId="{D371BD4B-E9A2-4172-9FED-54E8CF67B74E}" srcOrd="5" destOrd="0" presId="urn:microsoft.com/office/officeart/2018/2/layout/IconCircleList"/>
    <dgm:cxn modelId="{9F9B176D-A53C-4722-89A4-C1FF4ED49E41}" type="presParOf" srcId="{7C4A2030-F91E-4452-BC67-8751BF8BBBF6}" destId="{80D56CBB-D0E5-4E59-BD51-2CC2F03787EB}" srcOrd="6" destOrd="0" presId="urn:microsoft.com/office/officeart/2018/2/layout/IconCircleList"/>
    <dgm:cxn modelId="{1B164E44-4677-4F5C-897D-932C96D20D1B}" type="presParOf" srcId="{80D56CBB-D0E5-4E59-BD51-2CC2F03787EB}" destId="{442B3A4C-34EF-455E-89DC-1399E5CBB478}" srcOrd="0" destOrd="0" presId="urn:microsoft.com/office/officeart/2018/2/layout/IconCircleList"/>
    <dgm:cxn modelId="{2F0F3AC6-005C-492C-808E-B12FAC825030}" type="presParOf" srcId="{80D56CBB-D0E5-4E59-BD51-2CC2F03787EB}" destId="{92570B98-37D9-4F54-B6C2-B2E3989CADC8}" srcOrd="1" destOrd="0" presId="urn:microsoft.com/office/officeart/2018/2/layout/IconCircleList"/>
    <dgm:cxn modelId="{7BEA2827-9AF8-4E7A-A539-46BAB32FE344}" type="presParOf" srcId="{80D56CBB-D0E5-4E59-BD51-2CC2F03787EB}" destId="{67C30269-4ED0-4342-975C-0EF1340A4EAD}" srcOrd="2" destOrd="0" presId="urn:microsoft.com/office/officeart/2018/2/layout/IconCircleList"/>
    <dgm:cxn modelId="{961A9F22-FBD0-446C-BCE2-3681F3714C75}" type="presParOf" srcId="{80D56CBB-D0E5-4E59-BD51-2CC2F03787EB}" destId="{7CD9C485-1280-4E99-89CE-15F823BB888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F3730AE-DAE2-4DCE-8B22-C3D1F64523C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A27298-72D0-47ED-A017-E447DCAD2FE6}">
      <dgm:prSet/>
      <dgm:spPr/>
      <dgm:t>
        <a:bodyPr/>
        <a:lstStyle/>
        <a:p>
          <a:r>
            <a:rPr lang="en-GB" b="1"/>
            <a:t>Investigate the use of Mobile Software for teaching individuals with Dyslexia </a:t>
          </a:r>
          <a:endParaRPr lang="en-US"/>
        </a:p>
      </dgm:t>
    </dgm:pt>
    <dgm:pt modelId="{2FC24FFC-0141-4F00-AAE8-DC7CEB104585}" type="parTrans" cxnId="{F36DEECF-AEBE-4DB8-82EE-DB500C391844}">
      <dgm:prSet/>
      <dgm:spPr/>
      <dgm:t>
        <a:bodyPr/>
        <a:lstStyle/>
        <a:p>
          <a:endParaRPr lang="en-US"/>
        </a:p>
      </dgm:t>
    </dgm:pt>
    <dgm:pt modelId="{E679059F-1155-4BAA-B7E4-63B61B7C1E97}" type="sibTrans" cxnId="{F36DEECF-AEBE-4DB8-82EE-DB500C391844}">
      <dgm:prSet/>
      <dgm:spPr/>
      <dgm:t>
        <a:bodyPr/>
        <a:lstStyle/>
        <a:p>
          <a:endParaRPr lang="en-US"/>
        </a:p>
      </dgm:t>
    </dgm:pt>
    <dgm:pt modelId="{87E8456B-3710-4536-9C3D-8CA9897E3EFB}">
      <dgm:prSet/>
      <dgm:spPr/>
      <dgm:t>
        <a:bodyPr/>
        <a:lstStyle/>
        <a:p>
          <a:r>
            <a:rPr lang="en-GB" b="1"/>
            <a:t>Develop a new mobile software solution that is </a:t>
          </a:r>
          <a:endParaRPr lang="en-US"/>
        </a:p>
      </dgm:t>
    </dgm:pt>
    <dgm:pt modelId="{3BC6ADE9-B7A6-4C8A-8FE6-F5B4A939732F}" type="parTrans" cxnId="{FC1454EE-34AF-481A-AD12-11B27870C129}">
      <dgm:prSet/>
      <dgm:spPr/>
      <dgm:t>
        <a:bodyPr/>
        <a:lstStyle/>
        <a:p>
          <a:endParaRPr lang="en-US"/>
        </a:p>
      </dgm:t>
    </dgm:pt>
    <dgm:pt modelId="{2D0CD78E-BD93-42F7-8323-C61A6D9FDA59}" type="sibTrans" cxnId="{FC1454EE-34AF-481A-AD12-11B27870C129}">
      <dgm:prSet/>
      <dgm:spPr/>
      <dgm:t>
        <a:bodyPr/>
        <a:lstStyle/>
        <a:p>
          <a:endParaRPr lang="en-US"/>
        </a:p>
      </dgm:t>
    </dgm:pt>
    <dgm:pt modelId="{B78D7687-FC85-4502-A3AC-65A18375D16A}">
      <dgm:prSet/>
      <dgm:spPr/>
      <dgm:t>
        <a:bodyPr/>
        <a:lstStyle/>
        <a:p>
          <a:r>
            <a:rPr lang="en-GB" b="1"/>
            <a:t>fluid</a:t>
          </a:r>
          <a:endParaRPr lang="en-US"/>
        </a:p>
      </dgm:t>
    </dgm:pt>
    <dgm:pt modelId="{ED8B7E76-6848-4DAD-9D4B-9724C50701F9}" type="parTrans" cxnId="{40B510E1-3B76-41D4-80E3-3D25D71F12F9}">
      <dgm:prSet/>
      <dgm:spPr/>
      <dgm:t>
        <a:bodyPr/>
        <a:lstStyle/>
        <a:p>
          <a:endParaRPr lang="en-US"/>
        </a:p>
      </dgm:t>
    </dgm:pt>
    <dgm:pt modelId="{96405CD8-71C3-497B-A113-C39BA02EC568}" type="sibTrans" cxnId="{40B510E1-3B76-41D4-80E3-3D25D71F12F9}">
      <dgm:prSet/>
      <dgm:spPr/>
      <dgm:t>
        <a:bodyPr/>
        <a:lstStyle/>
        <a:p>
          <a:endParaRPr lang="en-US"/>
        </a:p>
      </dgm:t>
    </dgm:pt>
    <dgm:pt modelId="{256FA91F-D30B-4D5D-8932-92FB60F9B667}">
      <dgm:prSet/>
      <dgm:spPr/>
      <dgm:t>
        <a:bodyPr/>
        <a:lstStyle/>
        <a:p>
          <a:r>
            <a:rPr lang="en-GB" b="1"/>
            <a:t>simple </a:t>
          </a:r>
          <a:endParaRPr lang="en-US"/>
        </a:p>
      </dgm:t>
    </dgm:pt>
    <dgm:pt modelId="{0E75C0C3-F87C-4A11-9071-727B8200FDA0}" type="parTrans" cxnId="{C4BAA4DB-C961-4A9B-BC1D-455C39C0C020}">
      <dgm:prSet/>
      <dgm:spPr/>
      <dgm:t>
        <a:bodyPr/>
        <a:lstStyle/>
        <a:p>
          <a:endParaRPr lang="en-US"/>
        </a:p>
      </dgm:t>
    </dgm:pt>
    <dgm:pt modelId="{43AEA0A6-5A32-4FE3-8B36-4A67AA87DB9D}" type="sibTrans" cxnId="{C4BAA4DB-C961-4A9B-BC1D-455C39C0C020}">
      <dgm:prSet/>
      <dgm:spPr/>
      <dgm:t>
        <a:bodyPr/>
        <a:lstStyle/>
        <a:p>
          <a:endParaRPr lang="en-US"/>
        </a:p>
      </dgm:t>
    </dgm:pt>
    <dgm:pt modelId="{E4969C6B-F532-40D3-9F99-2A5C2011E426}">
      <dgm:prSet/>
      <dgm:spPr/>
      <dgm:t>
        <a:bodyPr/>
        <a:lstStyle/>
        <a:p>
          <a:r>
            <a:rPr lang="en-GB" b="1"/>
            <a:t>supports those with dyslexia. </a:t>
          </a:r>
          <a:endParaRPr lang="en-US"/>
        </a:p>
      </dgm:t>
    </dgm:pt>
    <dgm:pt modelId="{4AF418C3-3508-427A-9E89-CB466CE506BD}" type="parTrans" cxnId="{D22CD224-D173-4AE9-A7E4-457DF1862BCA}">
      <dgm:prSet/>
      <dgm:spPr/>
      <dgm:t>
        <a:bodyPr/>
        <a:lstStyle/>
        <a:p>
          <a:endParaRPr lang="en-US"/>
        </a:p>
      </dgm:t>
    </dgm:pt>
    <dgm:pt modelId="{A880DAEF-A1D2-4B18-85DB-ABC4C418B134}" type="sibTrans" cxnId="{D22CD224-D173-4AE9-A7E4-457DF1862BCA}">
      <dgm:prSet/>
      <dgm:spPr/>
      <dgm:t>
        <a:bodyPr/>
        <a:lstStyle/>
        <a:p>
          <a:endParaRPr lang="en-US"/>
        </a:p>
      </dgm:t>
    </dgm:pt>
    <dgm:pt modelId="{0061A34C-0BBE-4079-9027-9AE31F44FD76}" type="pres">
      <dgm:prSet presAssocID="{4F3730AE-DAE2-4DCE-8B22-C3D1F64523C5}" presName="root" presStyleCnt="0">
        <dgm:presLayoutVars>
          <dgm:dir/>
          <dgm:resizeHandles val="exact"/>
        </dgm:presLayoutVars>
      </dgm:prSet>
      <dgm:spPr/>
    </dgm:pt>
    <dgm:pt modelId="{3CD23F66-397F-409D-9CC5-C595FFCC620B}" type="pres">
      <dgm:prSet presAssocID="{77A27298-72D0-47ED-A017-E447DCAD2FE6}" presName="compNode" presStyleCnt="0"/>
      <dgm:spPr/>
    </dgm:pt>
    <dgm:pt modelId="{11BE6F79-E3FA-482F-AEC1-DBC40534329D}" type="pres">
      <dgm:prSet presAssocID="{77A27298-72D0-47ED-A017-E447DCAD2FE6}" presName="bgRect" presStyleLbl="bgShp" presStyleIdx="0" presStyleCnt="2"/>
      <dgm:spPr/>
    </dgm:pt>
    <dgm:pt modelId="{C1D4F6A7-BBF4-48D2-B250-25D027BA9CD2}" type="pres">
      <dgm:prSet presAssocID="{77A27298-72D0-47ED-A017-E447DCAD2FE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EAECC77D-1CA0-4C8A-A540-89FE4A6DE023}" type="pres">
      <dgm:prSet presAssocID="{77A27298-72D0-47ED-A017-E447DCAD2FE6}" presName="spaceRect" presStyleCnt="0"/>
      <dgm:spPr/>
    </dgm:pt>
    <dgm:pt modelId="{8DC0A47F-D05F-42D3-8790-903A3CF1E115}" type="pres">
      <dgm:prSet presAssocID="{77A27298-72D0-47ED-A017-E447DCAD2FE6}" presName="parTx" presStyleLbl="revTx" presStyleIdx="0" presStyleCnt="3">
        <dgm:presLayoutVars>
          <dgm:chMax val="0"/>
          <dgm:chPref val="0"/>
        </dgm:presLayoutVars>
      </dgm:prSet>
      <dgm:spPr/>
    </dgm:pt>
    <dgm:pt modelId="{523D5A89-B005-466C-8DF8-5E7DC50B44ED}" type="pres">
      <dgm:prSet presAssocID="{E679059F-1155-4BAA-B7E4-63B61B7C1E97}" presName="sibTrans" presStyleCnt="0"/>
      <dgm:spPr/>
    </dgm:pt>
    <dgm:pt modelId="{8F3A01A5-53C6-4B4E-8C5C-04A98ACF5D8F}" type="pres">
      <dgm:prSet presAssocID="{87E8456B-3710-4536-9C3D-8CA9897E3EFB}" presName="compNode" presStyleCnt="0"/>
      <dgm:spPr/>
    </dgm:pt>
    <dgm:pt modelId="{18E69B29-1951-4E6B-B025-BE2F3A95D175}" type="pres">
      <dgm:prSet presAssocID="{87E8456B-3710-4536-9C3D-8CA9897E3EFB}" presName="bgRect" presStyleLbl="bgShp" presStyleIdx="1" presStyleCnt="2"/>
      <dgm:spPr/>
    </dgm:pt>
    <dgm:pt modelId="{16FE59BF-B5A4-4DBD-B801-F72CE5AAE83D}" type="pres">
      <dgm:prSet presAssocID="{87E8456B-3710-4536-9C3D-8CA9897E3EF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B9D5668E-806D-4A5B-88F1-E7A6E100CEB3}" type="pres">
      <dgm:prSet presAssocID="{87E8456B-3710-4536-9C3D-8CA9897E3EFB}" presName="spaceRect" presStyleCnt="0"/>
      <dgm:spPr/>
    </dgm:pt>
    <dgm:pt modelId="{487B441E-BFFB-4D2A-B2D4-66A7947868D5}" type="pres">
      <dgm:prSet presAssocID="{87E8456B-3710-4536-9C3D-8CA9897E3EFB}" presName="parTx" presStyleLbl="revTx" presStyleIdx="1" presStyleCnt="3">
        <dgm:presLayoutVars>
          <dgm:chMax val="0"/>
          <dgm:chPref val="0"/>
        </dgm:presLayoutVars>
      </dgm:prSet>
      <dgm:spPr/>
    </dgm:pt>
    <dgm:pt modelId="{0B81565A-A2B3-4DD3-BA09-2F07400B510B}" type="pres">
      <dgm:prSet presAssocID="{87E8456B-3710-4536-9C3D-8CA9897E3EFB}" presName="desTx" presStyleLbl="revTx" presStyleIdx="2" presStyleCnt="3">
        <dgm:presLayoutVars/>
      </dgm:prSet>
      <dgm:spPr/>
    </dgm:pt>
  </dgm:ptLst>
  <dgm:cxnLst>
    <dgm:cxn modelId="{D22CD224-D173-4AE9-A7E4-457DF1862BCA}" srcId="{87E8456B-3710-4536-9C3D-8CA9897E3EFB}" destId="{E4969C6B-F532-40D3-9F99-2A5C2011E426}" srcOrd="2" destOrd="0" parTransId="{4AF418C3-3508-427A-9E89-CB466CE506BD}" sibTransId="{A880DAEF-A1D2-4B18-85DB-ABC4C418B134}"/>
    <dgm:cxn modelId="{DA7C9332-EA90-4A98-8B88-7A709E0B2F80}" type="presOf" srcId="{E4969C6B-F532-40D3-9F99-2A5C2011E426}" destId="{0B81565A-A2B3-4DD3-BA09-2F07400B510B}" srcOrd="0" destOrd="2" presId="urn:microsoft.com/office/officeart/2018/2/layout/IconVerticalSolidList"/>
    <dgm:cxn modelId="{97BA785B-F713-4AE1-8646-090DA4D4E581}" type="presOf" srcId="{256FA91F-D30B-4D5D-8932-92FB60F9B667}" destId="{0B81565A-A2B3-4DD3-BA09-2F07400B510B}" srcOrd="0" destOrd="1" presId="urn:microsoft.com/office/officeart/2018/2/layout/IconVerticalSolidList"/>
    <dgm:cxn modelId="{FED40F8B-8798-4FE9-A01E-09DB215B60E6}" type="presOf" srcId="{87E8456B-3710-4536-9C3D-8CA9897E3EFB}" destId="{487B441E-BFFB-4D2A-B2D4-66A7947868D5}" srcOrd="0" destOrd="0" presId="urn:microsoft.com/office/officeart/2018/2/layout/IconVerticalSolidList"/>
    <dgm:cxn modelId="{0C004897-9D22-46FF-ABF3-53354A262C1E}" type="presOf" srcId="{B78D7687-FC85-4502-A3AC-65A18375D16A}" destId="{0B81565A-A2B3-4DD3-BA09-2F07400B510B}" srcOrd="0" destOrd="0" presId="urn:microsoft.com/office/officeart/2018/2/layout/IconVerticalSolidList"/>
    <dgm:cxn modelId="{0288F8BB-C270-434E-94A7-F1D062B499EC}" type="presOf" srcId="{4F3730AE-DAE2-4DCE-8B22-C3D1F64523C5}" destId="{0061A34C-0BBE-4079-9027-9AE31F44FD76}" srcOrd="0" destOrd="0" presId="urn:microsoft.com/office/officeart/2018/2/layout/IconVerticalSolidList"/>
    <dgm:cxn modelId="{F36DEECF-AEBE-4DB8-82EE-DB500C391844}" srcId="{4F3730AE-DAE2-4DCE-8B22-C3D1F64523C5}" destId="{77A27298-72D0-47ED-A017-E447DCAD2FE6}" srcOrd="0" destOrd="0" parTransId="{2FC24FFC-0141-4F00-AAE8-DC7CEB104585}" sibTransId="{E679059F-1155-4BAA-B7E4-63B61B7C1E97}"/>
    <dgm:cxn modelId="{C4BAA4DB-C961-4A9B-BC1D-455C39C0C020}" srcId="{87E8456B-3710-4536-9C3D-8CA9897E3EFB}" destId="{256FA91F-D30B-4D5D-8932-92FB60F9B667}" srcOrd="1" destOrd="0" parTransId="{0E75C0C3-F87C-4A11-9071-727B8200FDA0}" sibTransId="{43AEA0A6-5A32-4FE3-8B36-4A67AA87DB9D}"/>
    <dgm:cxn modelId="{40B510E1-3B76-41D4-80E3-3D25D71F12F9}" srcId="{87E8456B-3710-4536-9C3D-8CA9897E3EFB}" destId="{B78D7687-FC85-4502-A3AC-65A18375D16A}" srcOrd="0" destOrd="0" parTransId="{ED8B7E76-6848-4DAD-9D4B-9724C50701F9}" sibTransId="{96405CD8-71C3-497B-A113-C39BA02EC568}"/>
    <dgm:cxn modelId="{801B2FE7-DEE1-49B8-B8CA-31F09A79FBD3}" type="presOf" srcId="{77A27298-72D0-47ED-A017-E447DCAD2FE6}" destId="{8DC0A47F-D05F-42D3-8790-903A3CF1E115}" srcOrd="0" destOrd="0" presId="urn:microsoft.com/office/officeart/2018/2/layout/IconVerticalSolidList"/>
    <dgm:cxn modelId="{FC1454EE-34AF-481A-AD12-11B27870C129}" srcId="{4F3730AE-DAE2-4DCE-8B22-C3D1F64523C5}" destId="{87E8456B-3710-4536-9C3D-8CA9897E3EFB}" srcOrd="1" destOrd="0" parTransId="{3BC6ADE9-B7A6-4C8A-8FE6-F5B4A939732F}" sibTransId="{2D0CD78E-BD93-42F7-8323-C61A6D9FDA59}"/>
    <dgm:cxn modelId="{8D902AB1-072B-4A3A-A3F2-F3FBC060765D}" type="presParOf" srcId="{0061A34C-0BBE-4079-9027-9AE31F44FD76}" destId="{3CD23F66-397F-409D-9CC5-C595FFCC620B}" srcOrd="0" destOrd="0" presId="urn:microsoft.com/office/officeart/2018/2/layout/IconVerticalSolidList"/>
    <dgm:cxn modelId="{A9BE090F-4547-4D08-AE0B-9A7A2F9BE24B}" type="presParOf" srcId="{3CD23F66-397F-409D-9CC5-C595FFCC620B}" destId="{11BE6F79-E3FA-482F-AEC1-DBC40534329D}" srcOrd="0" destOrd="0" presId="urn:microsoft.com/office/officeart/2018/2/layout/IconVerticalSolidList"/>
    <dgm:cxn modelId="{729F9189-C717-4B8D-98FC-48627287D0E0}" type="presParOf" srcId="{3CD23F66-397F-409D-9CC5-C595FFCC620B}" destId="{C1D4F6A7-BBF4-48D2-B250-25D027BA9CD2}" srcOrd="1" destOrd="0" presId="urn:microsoft.com/office/officeart/2018/2/layout/IconVerticalSolidList"/>
    <dgm:cxn modelId="{3A392A0F-2DD9-4778-95E3-3D043A14BB84}" type="presParOf" srcId="{3CD23F66-397F-409D-9CC5-C595FFCC620B}" destId="{EAECC77D-1CA0-4C8A-A540-89FE4A6DE023}" srcOrd="2" destOrd="0" presId="urn:microsoft.com/office/officeart/2018/2/layout/IconVerticalSolidList"/>
    <dgm:cxn modelId="{A5CD6B08-5B9E-4A10-B450-BB684631CA66}" type="presParOf" srcId="{3CD23F66-397F-409D-9CC5-C595FFCC620B}" destId="{8DC0A47F-D05F-42D3-8790-903A3CF1E115}" srcOrd="3" destOrd="0" presId="urn:microsoft.com/office/officeart/2018/2/layout/IconVerticalSolidList"/>
    <dgm:cxn modelId="{5DAF0D0A-C8B7-417E-B345-C1A0481CB41B}" type="presParOf" srcId="{0061A34C-0BBE-4079-9027-9AE31F44FD76}" destId="{523D5A89-B005-466C-8DF8-5E7DC50B44ED}" srcOrd="1" destOrd="0" presId="urn:microsoft.com/office/officeart/2018/2/layout/IconVerticalSolidList"/>
    <dgm:cxn modelId="{4C21581C-B14C-4493-B4A0-88E3B1586444}" type="presParOf" srcId="{0061A34C-0BBE-4079-9027-9AE31F44FD76}" destId="{8F3A01A5-53C6-4B4E-8C5C-04A98ACF5D8F}" srcOrd="2" destOrd="0" presId="urn:microsoft.com/office/officeart/2018/2/layout/IconVerticalSolidList"/>
    <dgm:cxn modelId="{CB2A864E-09C9-44E1-B18C-6CD742C5C430}" type="presParOf" srcId="{8F3A01A5-53C6-4B4E-8C5C-04A98ACF5D8F}" destId="{18E69B29-1951-4E6B-B025-BE2F3A95D175}" srcOrd="0" destOrd="0" presId="urn:microsoft.com/office/officeart/2018/2/layout/IconVerticalSolidList"/>
    <dgm:cxn modelId="{C7F592CA-1882-4E47-AF5A-A75BA926A539}" type="presParOf" srcId="{8F3A01A5-53C6-4B4E-8C5C-04A98ACF5D8F}" destId="{16FE59BF-B5A4-4DBD-B801-F72CE5AAE83D}" srcOrd="1" destOrd="0" presId="urn:microsoft.com/office/officeart/2018/2/layout/IconVerticalSolidList"/>
    <dgm:cxn modelId="{EBD83AB3-FF90-4EDC-8305-D507C51B2831}" type="presParOf" srcId="{8F3A01A5-53C6-4B4E-8C5C-04A98ACF5D8F}" destId="{B9D5668E-806D-4A5B-88F1-E7A6E100CEB3}" srcOrd="2" destOrd="0" presId="urn:microsoft.com/office/officeart/2018/2/layout/IconVerticalSolidList"/>
    <dgm:cxn modelId="{FCE1002F-42A1-4FD0-8038-431DB9BB2BB9}" type="presParOf" srcId="{8F3A01A5-53C6-4B4E-8C5C-04A98ACF5D8F}" destId="{487B441E-BFFB-4D2A-B2D4-66A7947868D5}" srcOrd="3" destOrd="0" presId="urn:microsoft.com/office/officeart/2018/2/layout/IconVerticalSolidList"/>
    <dgm:cxn modelId="{7C4036D4-1B41-43B1-90B5-104E687417FA}" type="presParOf" srcId="{8F3A01A5-53C6-4B4E-8C5C-04A98ACF5D8F}" destId="{0B81565A-A2B3-4DD3-BA09-2F07400B510B}"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1CB572C-71F9-4306-BA1C-550B3E8B8AAC}"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448B191E-C5A4-4EC8-A5D8-B957E9EE7B4A}">
      <dgm:prSet/>
      <dgm:spPr/>
      <dgm:t>
        <a:bodyPr/>
        <a:lstStyle/>
        <a:p>
          <a:pPr>
            <a:defRPr b="1"/>
          </a:pPr>
          <a:r>
            <a:rPr lang="en-GB"/>
            <a:t>Undertake a detailed literature review</a:t>
          </a:r>
          <a:endParaRPr lang="en-US"/>
        </a:p>
      </dgm:t>
    </dgm:pt>
    <dgm:pt modelId="{D9C85E6F-3210-4AD0-BD40-1DCED45C55FB}" type="parTrans" cxnId="{A5C6344A-5C50-4098-8C27-668A8E789F69}">
      <dgm:prSet/>
      <dgm:spPr/>
      <dgm:t>
        <a:bodyPr/>
        <a:lstStyle/>
        <a:p>
          <a:endParaRPr lang="en-US"/>
        </a:p>
      </dgm:t>
    </dgm:pt>
    <dgm:pt modelId="{FD822F44-CB26-4A95-90A7-7567C84DF4B0}" type="sibTrans" cxnId="{A5C6344A-5C50-4098-8C27-668A8E789F69}">
      <dgm:prSet/>
      <dgm:spPr/>
      <dgm:t>
        <a:bodyPr/>
        <a:lstStyle/>
        <a:p>
          <a:endParaRPr lang="en-US"/>
        </a:p>
      </dgm:t>
    </dgm:pt>
    <dgm:pt modelId="{80AA8038-2EC8-4873-ABD5-BCB1049438CF}">
      <dgm:prSet/>
      <dgm:spPr/>
      <dgm:t>
        <a:bodyPr/>
        <a:lstStyle/>
        <a:p>
          <a:r>
            <a:rPr lang="en-GB"/>
            <a:t>Analyse data through truthful resources</a:t>
          </a:r>
          <a:endParaRPr lang="en-US"/>
        </a:p>
      </dgm:t>
    </dgm:pt>
    <dgm:pt modelId="{054311D7-15D0-4B33-A9FC-3EC18B3E1884}" type="parTrans" cxnId="{B5B31099-4FAD-4291-BB36-3113DBF41935}">
      <dgm:prSet/>
      <dgm:spPr/>
      <dgm:t>
        <a:bodyPr/>
        <a:lstStyle/>
        <a:p>
          <a:endParaRPr lang="en-US"/>
        </a:p>
      </dgm:t>
    </dgm:pt>
    <dgm:pt modelId="{C468FF8A-9A6A-4082-B048-E0D13E3F9D85}" type="sibTrans" cxnId="{B5B31099-4FAD-4291-BB36-3113DBF41935}">
      <dgm:prSet/>
      <dgm:spPr/>
      <dgm:t>
        <a:bodyPr/>
        <a:lstStyle/>
        <a:p>
          <a:endParaRPr lang="en-US"/>
        </a:p>
      </dgm:t>
    </dgm:pt>
    <dgm:pt modelId="{7BA30286-70A8-4F6F-9EC6-34453A7D9B91}">
      <dgm:prSet/>
      <dgm:spPr/>
      <dgm:t>
        <a:bodyPr/>
        <a:lstStyle/>
        <a:p>
          <a:pPr>
            <a:defRPr b="1"/>
          </a:pPr>
          <a:r>
            <a:rPr lang="en-GB"/>
            <a:t>Design a Mobile Application </a:t>
          </a:r>
          <a:endParaRPr lang="en-US"/>
        </a:p>
      </dgm:t>
    </dgm:pt>
    <dgm:pt modelId="{C5ECFAB2-C665-4E8A-9738-257FAF9E6730}" type="parTrans" cxnId="{D69EE509-31B0-4CCE-9C3F-3251BBA2078C}">
      <dgm:prSet/>
      <dgm:spPr/>
      <dgm:t>
        <a:bodyPr/>
        <a:lstStyle/>
        <a:p>
          <a:endParaRPr lang="en-US"/>
        </a:p>
      </dgm:t>
    </dgm:pt>
    <dgm:pt modelId="{CD1F150E-B949-4F6C-A891-154929970F98}" type="sibTrans" cxnId="{D69EE509-31B0-4CCE-9C3F-3251BBA2078C}">
      <dgm:prSet/>
      <dgm:spPr/>
      <dgm:t>
        <a:bodyPr/>
        <a:lstStyle/>
        <a:p>
          <a:endParaRPr lang="en-US"/>
        </a:p>
      </dgm:t>
    </dgm:pt>
    <dgm:pt modelId="{EF211EA8-BCA5-4423-8642-1A49C2EA6942}">
      <dgm:prSet/>
      <dgm:spPr/>
      <dgm:t>
        <a:bodyPr/>
        <a:lstStyle/>
        <a:p>
          <a:r>
            <a:rPr lang="en-GB"/>
            <a:t>Develop Diagrams </a:t>
          </a:r>
          <a:endParaRPr lang="en-US"/>
        </a:p>
      </dgm:t>
    </dgm:pt>
    <dgm:pt modelId="{CAA14AEE-BBED-4F49-8E72-CCD1DD7DC0D0}" type="parTrans" cxnId="{ECCF1EF5-98D2-428E-A8B7-9EAB52ECA104}">
      <dgm:prSet/>
      <dgm:spPr/>
      <dgm:t>
        <a:bodyPr/>
        <a:lstStyle/>
        <a:p>
          <a:endParaRPr lang="en-US"/>
        </a:p>
      </dgm:t>
    </dgm:pt>
    <dgm:pt modelId="{1AB282C9-DAB3-41B0-AD01-21E268649EFA}" type="sibTrans" cxnId="{ECCF1EF5-98D2-428E-A8B7-9EAB52ECA104}">
      <dgm:prSet/>
      <dgm:spPr/>
      <dgm:t>
        <a:bodyPr/>
        <a:lstStyle/>
        <a:p>
          <a:endParaRPr lang="en-US"/>
        </a:p>
      </dgm:t>
    </dgm:pt>
    <dgm:pt modelId="{1C7D7D6C-EB69-498F-87EC-02B51C022455}">
      <dgm:prSet/>
      <dgm:spPr/>
      <dgm:t>
        <a:bodyPr/>
        <a:lstStyle/>
        <a:p>
          <a:r>
            <a:rPr lang="en-GB"/>
            <a:t>Drawings</a:t>
          </a:r>
          <a:endParaRPr lang="en-US"/>
        </a:p>
      </dgm:t>
    </dgm:pt>
    <dgm:pt modelId="{3AA6CBB8-8389-4B43-A396-9EFA2C922EBF}" type="parTrans" cxnId="{1DAEEE32-3892-4ACE-8845-47D55765421D}">
      <dgm:prSet/>
      <dgm:spPr/>
      <dgm:t>
        <a:bodyPr/>
        <a:lstStyle/>
        <a:p>
          <a:endParaRPr lang="en-US"/>
        </a:p>
      </dgm:t>
    </dgm:pt>
    <dgm:pt modelId="{0EFBB5EF-2FE6-44F6-9B94-B80B5B92386F}" type="sibTrans" cxnId="{1DAEEE32-3892-4ACE-8845-47D55765421D}">
      <dgm:prSet/>
      <dgm:spPr/>
      <dgm:t>
        <a:bodyPr/>
        <a:lstStyle/>
        <a:p>
          <a:endParaRPr lang="en-US"/>
        </a:p>
      </dgm:t>
    </dgm:pt>
    <dgm:pt modelId="{D901759E-4279-43C0-996C-8A275C2D3B26}">
      <dgm:prSet/>
      <dgm:spPr/>
      <dgm:t>
        <a:bodyPr/>
        <a:lstStyle/>
        <a:p>
          <a:pPr>
            <a:defRPr b="1"/>
          </a:pPr>
          <a:r>
            <a:rPr lang="en-GB"/>
            <a:t>Drawn diagrams to provide an overview of the application</a:t>
          </a:r>
          <a:endParaRPr lang="en-US"/>
        </a:p>
      </dgm:t>
    </dgm:pt>
    <dgm:pt modelId="{803765D9-A129-4D10-98F2-CBA727E1BB8D}" type="parTrans" cxnId="{22BA0544-07A6-47FB-963E-017DE2D145F0}">
      <dgm:prSet/>
      <dgm:spPr/>
      <dgm:t>
        <a:bodyPr/>
        <a:lstStyle/>
        <a:p>
          <a:endParaRPr lang="en-US"/>
        </a:p>
      </dgm:t>
    </dgm:pt>
    <dgm:pt modelId="{C42ED492-07EA-476F-B8B1-035B60C227CA}" type="sibTrans" cxnId="{22BA0544-07A6-47FB-963E-017DE2D145F0}">
      <dgm:prSet/>
      <dgm:spPr/>
      <dgm:t>
        <a:bodyPr/>
        <a:lstStyle/>
        <a:p>
          <a:endParaRPr lang="en-US"/>
        </a:p>
      </dgm:t>
    </dgm:pt>
    <dgm:pt modelId="{ABBF20A9-40F0-44EB-85B5-F599DD1437F1}">
      <dgm:prSet/>
      <dgm:spPr/>
      <dgm:t>
        <a:bodyPr/>
        <a:lstStyle/>
        <a:p>
          <a:r>
            <a:rPr lang="en-GB"/>
            <a:t>Colour schemes to provide a visual and artistic point of view</a:t>
          </a:r>
          <a:endParaRPr lang="en-US"/>
        </a:p>
      </dgm:t>
    </dgm:pt>
    <dgm:pt modelId="{6E686F7F-B44E-47A1-98B4-A4D5140398B6}" type="parTrans" cxnId="{A1698E00-9854-4A71-9FDD-2620E9523C3E}">
      <dgm:prSet/>
      <dgm:spPr/>
      <dgm:t>
        <a:bodyPr/>
        <a:lstStyle/>
        <a:p>
          <a:endParaRPr lang="en-US"/>
        </a:p>
      </dgm:t>
    </dgm:pt>
    <dgm:pt modelId="{EB130CBD-5BCC-4B31-8974-B2F37F3BCAE2}" type="sibTrans" cxnId="{A1698E00-9854-4A71-9FDD-2620E9523C3E}">
      <dgm:prSet/>
      <dgm:spPr/>
      <dgm:t>
        <a:bodyPr/>
        <a:lstStyle/>
        <a:p>
          <a:endParaRPr lang="en-US"/>
        </a:p>
      </dgm:t>
    </dgm:pt>
    <dgm:pt modelId="{AAB8C051-776E-4581-A93B-75EE60902E98}">
      <dgm:prSet/>
      <dgm:spPr/>
      <dgm:t>
        <a:bodyPr/>
        <a:lstStyle/>
        <a:p>
          <a:r>
            <a:rPr lang="en-GB"/>
            <a:t>Research the best approach towards development as well as resources for development</a:t>
          </a:r>
          <a:endParaRPr lang="en-US"/>
        </a:p>
      </dgm:t>
    </dgm:pt>
    <dgm:pt modelId="{8F7E7A94-8BD8-4D50-9071-09BDEE7012EF}" type="parTrans" cxnId="{DA40490A-335A-4A96-AEC3-05BD9AF51F77}">
      <dgm:prSet/>
      <dgm:spPr/>
      <dgm:t>
        <a:bodyPr/>
        <a:lstStyle/>
        <a:p>
          <a:endParaRPr lang="en-US"/>
        </a:p>
      </dgm:t>
    </dgm:pt>
    <dgm:pt modelId="{15E6D713-BECF-4584-8DEB-8906C58C3631}" type="sibTrans" cxnId="{DA40490A-335A-4A96-AEC3-05BD9AF51F77}">
      <dgm:prSet/>
      <dgm:spPr/>
      <dgm:t>
        <a:bodyPr/>
        <a:lstStyle/>
        <a:p>
          <a:endParaRPr lang="en-US"/>
        </a:p>
      </dgm:t>
    </dgm:pt>
    <dgm:pt modelId="{0E178B52-84DF-40EC-B620-6F4C6D72EB3C}" type="pres">
      <dgm:prSet presAssocID="{91CB572C-71F9-4306-BA1C-550B3E8B8AAC}" presName="root" presStyleCnt="0">
        <dgm:presLayoutVars>
          <dgm:dir/>
          <dgm:resizeHandles val="exact"/>
        </dgm:presLayoutVars>
      </dgm:prSet>
      <dgm:spPr/>
    </dgm:pt>
    <dgm:pt modelId="{0B876422-04BF-4F83-A266-0FD27A8CC8DC}" type="pres">
      <dgm:prSet presAssocID="{448B191E-C5A4-4EC8-A5D8-B957E9EE7B4A}" presName="compNode" presStyleCnt="0"/>
      <dgm:spPr/>
    </dgm:pt>
    <dgm:pt modelId="{3D3DD25D-CE39-4EF0-BB45-7D02BEE8F2AA}" type="pres">
      <dgm:prSet presAssocID="{448B191E-C5A4-4EC8-A5D8-B957E9EE7B4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631F5E8-A9A3-4D6A-86F0-32513FD69AF9}" type="pres">
      <dgm:prSet presAssocID="{448B191E-C5A4-4EC8-A5D8-B957E9EE7B4A}" presName="iconSpace" presStyleCnt="0"/>
      <dgm:spPr/>
    </dgm:pt>
    <dgm:pt modelId="{10104F7D-6E85-4197-9E7A-EDF13FEEB180}" type="pres">
      <dgm:prSet presAssocID="{448B191E-C5A4-4EC8-A5D8-B957E9EE7B4A}" presName="parTx" presStyleLbl="revTx" presStyleIdx="0" presStyleCnt="6">
        <dgm:presLayoutVars>
          <dgm:chMax val="0"/>
          <dgm:chPref val="0"/>
        </dgm:presLayoutVars>
      </dgm:prSet>
      <dgm:spPr/>
    </dgm:pt>
    <dgm:pt modelId="{225388C4-F533-4C20-97C4-7A6D52FCD532}" type="pres">
      <dgm:prSet presAssocID="{448B191E-C5A4-4EC8-A5D8-B957E9EE7B4A}" presName="txSpace" presStyleCnt="0"/>
      <dgm:spPr/>
    </dgm:pt>
    <dgm:pt modelId="{3DB764A6-D9D4-49CF-BB40-C02A3651C69D}" type="pres">
      <dgm:prSet presAssocID="{448B191E-C5A4-4EC8-A5D8-B957E9EE7B4A}" presName="desTx" presStyleLbl="revTx" presStyleIdx="1" presStyleCnt="6">
        <dgm:presLayoutVars/>
      </dgm:prSet>
      <dgm:spPr/>
    </dgm:pt>
    <dgm:pt modelId="{EA77BBE1-8F40-44A6-B123-596A3F06A7E2}" type="pres">
      <dgm:prSet presAssocID="{FD822F44-CB26-4A95-90A7-7567C84DF4B0}" presName="sibTrans" presStyleCnt="0"/>
      <dgm:spPr/>
    </dgm:pt>
    <dgm:pt modelId="{1AD28F80-BFF8-4C25-97D8-DDAD1AF1ABCC}" type="pres">
      <dgm:prSet presAssocID="{7BA30286-70A8-4F6F-9EC6-34453A7D9B91}" presName="compNode" presStyleCnt="0"/>
      <dgm:spPr/>
    </dgm:pt>
    <dgm:pt modelId="{88A2FE1D-947D-452F-8C10-47933F6C47F2}" type="pres">
      <dgm:prSet presAssocID="{7BA30286-70A8-4F6F-9EC6-34453A7D9B9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3D91D49D-310E-4246-B4C6-7B770E033532}" type="pres">
      <dgm:prSet presAssocID="{7BA30286-70A8-4F6F-9EC6-34453A7D9B91}" presName="iconSpace" presStyleCnt="0"/>
      <dgm:spPr/>
    </dgm:pt>
    <dgm:pt modelId="{60DCA2B9-9F63-4AA5-9EC8-E36EFB40F81A}" type="pres">
      <dgm:prSet presAssocID="{7BA30286-70A8-4F6F-9EC6-34453A7D9B91}" presName="parTx" presStyleLbl="revTx" presStyleIdx="2" presStyleCnt="6">
        <dgm:presLayoutVars>
          <dgm:chMax val="0"/>
          <dgm:chPref val="0"/>
        </dgm:presLayoutVars>
      </dgm:prSet>
      <dgm:spPr/>
    </dgm:pt>
    <dgm:pt modelId="{8FA2639C-7CF2-4C61-9391-88BB2F4092C3}" type="pres">
      <dgm:prSet presAssocID="{7BA30286-70A8-4F6F-9EC6-34453A7D9B91}" presName="txSpace" presStyleCnt="0"/>
      <dgm:spPr/>
    </dgm:pt>
    <dgm:pt modelId="{3B9D724E-8F10-4DD9-A384-EB76CBE95636}" type="pres">
      <dgm:prSet presAssocID="{7BA30286-70A8-4F6F-9EC6-34453A7D9B91}" presName="desTx" presStyleLbl="revTx" presStyleIdx="3" presStyleCnt="6">
        <dgm:presLayoutVars/>
      </dgm:prSet>
      <dgm:spPr/>
    </dgm:pt>
    <dgm:pt modelId="{20BEC9C9-A891-4452-9F29-5AE3BC7DC7C4}" type="pres">
      <dgm:prSet presAssocID="{CD1F150E-B949-4F6C-A891-154929970F98}" presName="sibTrans" presStyleCnt="0"/>
      <dgm:spPr/>
    </dgm:pt>
    <dgm:pt modelId="{556E1928-0DA8-4800-9FD0-3D91B4B5725B}" type="pres">
      <dgm:prSet presAssocID="{D901759E-4279-43C0-996C-8A275C2D3B26}" presName="compNode" presStyleCnt="0"/>
      <dgm:spPr/>
    </dgm:pt>
    <dgm:pt modelId="{9053F2B3-9BFC-4FEA-B4C2-ED98B883A1F7}" type="pres">
      <dgm:prSet presAssocID="{D901759E-4279-43C0-996C-8A275C2D3B2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89B88DB4-DA43-43EB-B029-D3FE75A7C2AC}" type="pres">
      <dgm:prSet presAssocID="{D901759E-4279-43C0-996C-8A275C2D3B26}" presName="iconSpace" presStyleCnt="0"/>
      <dgm:spPr/>
    </dgm:pt>
    <dgm:pt modelId="{42182708-C0D4-44F6-A84E-06E444999343}" type="pres">
      <dgm:prSet presAssocID="{D901759E-4279-43C0-996C-8A275C2D3B26}" presName="parTx" presStyleLbl="revTx" presStyleIdx="4" presStyleCnt="6">
        <dgm:presLayoutVars>
          <dgm:chMax val="0"/>
          <dgm:chPref val="0"/>
        </dgm:presLayoutVars>
      </dgm:prSet>
      <dgm:spPr/>
    </dgm:pt>
    <dgm:pt modelId="{072CAEBF-DE54-413D-8945-B803CE2C9D3B}" type="pres">
      <dgm:prSet presAssocID="{D901759E-4279-43C0-996C-8A275C2D3B26}" presName="txSpace" presStyleCnt="0"/>
      <dgm:spPr/>
    </dgm:pt>
    <dgm:pt modelId="{1F0FDCA3-96C1-4025-92AE-DA7543823124}" type="pres">
      <dgm:prSet presAssocID="{D901759E-4279-43C0-996C-8A275C2D3B26}" presName="desTx" presStyleLbl="revTx" presStyleIdx="5" presStyleCnt="6">
        <dgm:presLayoutVars/>
      </dgm:prSet>
      <dgm:spPr/>
    </dgm:pt>
  </dgm:ptLst>
  <dgm:cxnLst>
    <dgm:cxn modelId="{A1698E00-9854-4A71-9FDD-2620E9523C3E}" srcId="{D901759E-4279-43C0-996C-8A275C2D3B26}" destId="{ABBF20A9-40F0-44EB-85B5-F599DD1437F1}" srcOrd="0" destOrd="0" parTransId="{6E686F7F-B44E-47A1-98B4-A4D5140398B6}" sibTransId="{EB130CBD-5BCC-4B31-8974-B2F37F3BCAE2}"/>
    <dgm:cxn modelId="{D69EE509-31B0-4CCE-9C3F-3251BBA2078C}" srcId="{91CB572C-71F9-4306-BA1C-550B3E8B8AAC}" destId="{7BA30286-70A8-4F6F-9EC6-34453A7D9B91}" srcOrd="1" destOrd="0" parTransId="{C5ECFAB2-C665-4E8A-9738-257FAF9E6730}" sibTransId="{CD1F150E-B949-4F6C-A891-154929970F98}"/>
    <dgm:cxn modelId="{DA40490A-335A-4A96-AEC3-05BD9AF51F77}" srcId="{D901759E-4279-43C0-996C-8A275C2D3B26}" destId="{AAB8C051-776E-4581-A93B-75EE60902E98}" srcOrd="1" destOrd="0" parTransId="{8F7E7A94-8BD8-4D50-9071-09BDEE7012EF}" sibTransId="{15E6D713-BECF-4584-8DEB-8906C58C3631}"/>
    <dgm:cxn modelId="{EEA6A819-DBDD-4AC2-82C0-94986CF90793}" type="presOf" srcId="{AAB8C051-776E-4581-A93B-75EE60902E98}" destId="{1F0FDCA3-96C1-4025-92AE-DA7543823124}" srcOrd="0" destOrd="1" presId="urn:microsoft.com/office/officeart/2018/5/layout/CenteredIconLabelDescriptionList"/>
    <dgm:cxn modelId="{57C14B1D-3B93-4413-A43F-4ED5E5A27C62}" type="presOf" srcId="{1C7D7D6C-EB69-498F-87EC-02B51C022455}" destId="{3B9D724E-8F10-4DD9-A384-EB76CBE95636}" srcOrd="0" destOrd="1" presId="urn:microsoft.com/office/officeart/2018/5/layout/CenteredIconLabelDescriptionList"/>
    <dgm:cxn modelId="{1DAEEE32-3892-4ACE-8845-47D55765421D}" srcId="{7BA30286-70A8-4F6F-9EC6-34453A7D9B91}" destId="{1C7D7D6C-EB69-498F-87EC-02B51C022455}" srcOrd="1" destOrd="0" parTransId="{3AA6CBB8-8389-4B43-A396-9EFA2C922EBF}" sibTransId="{0EFBB5EF-2FE6-44F6-9B94-B80B5B92386F}"/>
    <dgm:cxn modelId="{22BA0544-07A6-47FB-963E-017DE2D145F0}" srcId="{91CB572C-71F9-4306-BA1C-550B3E8B8AAC}" destId="{D901759E-4279-43C0-996C-8A275C2D3B26}" srcOrd="2" destOrd="0" parTransId="{803765D9-A129-4D10-98F2-CBA727E1BB8D}" sibTransId="{C42ED492-07EA-476F-B8B1-035B60C227CA}"/>
    <dgm:cxn modelId="{A5C6344A-5C50-4098-8C27-668A8E789F69}" srcId="{91CB572C-71F9-4306-BA1C-550B3E8B8AAC}" destId="{448B191E-C5A4-4EC8-A5D8-B957E9EE7B4A}" srcOrd="0" destOrd="0" parTransId="{D9C85E6F-3210-4AD0-BD40-1DCED45C55FB}" sibTransId="{FD822F44-CB26-4A95-90A7-7567C84DF4B0}"/>
    <dgm:cxn modelId="{AC96D576-9307-477E-A512-030DCAC9E6A4}" type="presOf" srcId="{448B191E-C5A4-4EC8-A5D8-B957E9EE7B4A}" destId="{10104F7D-6E85-4197-9E7A-EDF13FEEB180}" srcOrd="0" destOrd="0" presId="urn:microsoft.com/office/officeart/2018/5/layout/CenteredIconLabelDescriptionList"/>
    <dgm:cxn modelId="{B5B31099-4FAD-4291-BB36-3113DBF41935}" srcId="{448B191E-C5A4-4EC8-A5D8-B957E9EE7B4A}" destId="{80AA8038-2EC8-4873-ABD5-BCB1049438CF}" srcOrd="0" destOrd="0" parTransId="{054311D7-15D0-4B33-A9FC-3EC18B3E1884}" sibTransId="{C468FF8A-9A6A-4082-B048-E0D13E3F9D85}"/>
    <dgm:cxn modelId="{9FF17399-00E3-4CDD-B505-1334AB675539}" type="presOf" srcId="{D901759E-4279-43C0-996C-8A275C2D3B26}" destId="{42182708-C0D4-44F6-A84E-06E444999343}" srcOrd="0" destOrd="0" presId="urn:microsoft.com/office/officeart/2018/5/layout/CenteredIconLabelDescriptionList"/>
    <dgm:cxn modelId="{7EC39ABB-9B72-4391-A5BE-0DBB65207304}" type="presOf" srcId="{7BA30286-70A8-4F6F-9EC6-34453A7D9B91}" destId="{60DCA2B9-9F63-4AA5-9EC8-E36EFB40F81A}" srcOrd="0" destOrd="0" presId="urn:microsoft.com/office/officeart/2018/5/layout/CenteredIconLabelDescriptionList"/>
    <dgm:cxn modelId="{B09A1FBC-D8D5-4C83-BB01-CF8885C02F62}" type="presOf" srcId="{91CB572C-71F9-4306-BA1C-550B3E8B8AAC}" destId="{0E178B52-84DF-40EC-B620-6F4C6D72EB3C}" srcOrd="0" destOrd="0" presId="urn:microsoft.com/office/officeart/2018/5/layout/CenteredIconLabelDescriptionList"/>
    <dgm:cxn modelId="{954635BC-0155-4804-AEDE-254687337FD0}" type="presOf" srcId="{80AA8038-2EC8-4873-ABD5-BCB1049438CF}" destId="{3DB764A6-D9D4-49CF-BB40-C02A3651C69D}" srcOrd="0" destOrd="0" presId="urn:microsoft.com/office/officeart/2018/5/layout/CenteredIconLabelDescriptionList"/>
    <dgm:cxn modelId="{ED2D4BC1-2688-4774-A2A9-D7EB7D70261C}" type="presOf" srcId="{EF211EA8-BCA5-4423-8642-1A49C2EA6942}" destId="{3B9D724E-8F10-4DD9-A384-EB76CBE95636}" srcOrd="0" destOrd="0" presId="urn:microsoft.com/office/officeart/2018/5/layout/CenteredIconLabelDescriptionList"/>
    <dgm:cxn modelId="{7B6BF0C6-23CA-43D5-A3A5-3EDD1EBE20C1}" type="presOf" srcId="{ABBF20A9-40F0-44EB-85B5-F599DD1437F1}" destId="{1F0FDCA3-96C1-4025-92AE-DA7543823124}" srcOrd="0" destOrd="0" presId="urn:microsoft.com/office/officeart/2018/5/layout/CenteredIconLabelDescriptionList"/>
    <dgm:cxn modelId="{ECCF1EF5-98D2-428E-A8B7-9EAB52ECA104}" srcId="{7BA30286-70A8-4F6F-9EC6-34453A7D9B91}" destId="{EF211EA8-BCA5-4423-8642-1A49C2EA6942}" srcOrd="0" destOrd="0" parTransId="{CAA14AEE-BBED-4F49-8E72-CCD1DD7DC0D0}" sibTransId="{1AB282C9-DAB3-41B0-AD01-21E268649EFA}"/>
    <dgm:cxn modelId="{C50B2875-381E-4B38-AC3A-993214FAA2CC}" type="presParOf" srcId="{0E178B52-84DF-40EC-B620-6F4C6D72EB3C}" destId="{0B876422-04BF-4F83-A266-0FD27A8CC8DC}" srcOrd="0" destOrd="0" presId="urn:microsoft.com/office/officeart/2018/5/layout/CenteredIconLabelDescriptionList"/>
    <dgm:cxn modelId="{F47212ED-9083-4692-A294-FFBA325D04AC}" type="presParOf" srcId="{0B876422-04BF-4F83-A266-0FD27A8CC8DC}" destId="{3D3DD25D-CE39-4EF0-BB45-7D02BEE8F2AA}" srcOrd="0" destOrd="0" presId="urn:microsoft.com/office/officeart/2018/5/layout/CenteredIconLabelDescriptionList"/>
    <dgm:cxn modelId="{26429249-C408-495C-A483-6FCB0143C970}" type="presParOf" srcId="{0B876422-04BF-4F83-A266-0FD27A8CC8DC}" destId="{3631F5E8-A9A3-4D6A-86F0-32513FD69AF9}" srcOrd="1" destOrd="0" presId="urn:microsoft.com/office/officeart/2018/5/layout/CenteredIconLabelDescriptionList"/>
    <dgm:cxn modelId="{8E4870A2-B3A3-44D7-83B5-0D06720FEE5F}" type="presParOf" srcId="{0B876422-04BF-4F83-A266-0FD27A8CC8DC}" destId="{10104F7D-6E85-4197-9E7A-EDF13FEEB180}" srcOrd="2" destOrd="0" presId="urn:microsoft.com/office/officeart/2018/5/layout/CenteredIconLabelDescriptionList"/>
    <dgm:cxn modelId="{489986B0-DA69-4843-AF3F-BF2FF095FEBF}" type="presParOf" srcId="{0B876422-04BF-4F83-A266-0FD27A8CC8DC}" destId="{225388C4-F533-4C20-97C4-7A6D52FCD532}" srcOrd="3" destOrd="0" presId="urn:microsoft.com/office/officeart/2018/5/layout/CenteredIconLabelDescriptionList"/>
    <dgm:cxn modelId="{937B234D-AAF1-4EB9-AC4A-4E779A1FAD0B}" type="presParOf" srcId="{0B876422-04BF-4F83-A266-0FD27A8CC8DC}" destId="{3DB764A6-D9D4-49CF-BB40-C02A3651C69D}" srcOrd="4" destOrd="0" presId="urn:microsoft.com/office/officeart/2018/5/layout/CenteredIconLabelDescriptionList"/>
    <dgm:cxn modelId="{D7EBDF03-28E8-44D0-9334-A1FE72FF0181}" type="presParOf" srcId="{0E178B52-84DF-40EC-B620-6F4C6D72EB3C}" destId="{EA77BBE1-8F40-44A6-B123-596A3F06A7E2}" srcOrd="1" destOrd="0" presId="urn:microsoft.com/office/officeart/2018/5/layout/CenteredIconLabelDescriptionList"/>
    <dgm:cxn modelId="{7BEBE7C5-55BE-4B07-A80D-4F880F04AA6B}" type="presParOf" srcId="{0E178B52-84DF-40EC-B620-6F4C6D72EB3C}" destId="{1AD28F80-BFF8-4C25-97D8-DDAD1AF1ABCC}" srcOrd="2" destOrd="0" presId="urn:microsoft.com/office/officeart/2018/5/layout/CenteredIconLabelDescriptionList"/>
    <dgm:cxn modelId="{9701C6FC-A4E9-4D00-812A-8A45B2216380}" type="presParOf" srcId="{1AD28F80-BFF8-4C25-97D8-DDAD1AF1ABCC}" destId="{88A2FE1D-947D-452F-8C10-47933F6C47F2}" srcOrd="0" destOrd="0" presId="urn:microsoft.com/office/officeart/2018/5/layout/CenteredIconLabelDescriptionList"/>
    <dgm:cxn modelId="{148C8E1C-6D22-4CCF-9F67-ABC72F1D9243}" type="presParOf" srcId="{1AD28F80-BFF8-4C25-97D8-DDAD1AF1ABCC}" destId="{3D91D49D-310E-4246-B4C6-7B770E033532}" srcOrd="1" destOrd="0" presId="urn:microsoft.com/office/officeart/2018/5/layout/CenteredIconLabelDescriptionList"/>
    <dgm:cxn modelId="{37E2FCDA-49F3-4A99-AEA7-36570508CBB9}" type="presParOf" srcId="{1AD28F80-BFF8-4C25-97D8-DDAD1AF1ABCC}" destId="{60DCA2B9-9F63-4AA5-9EC8-E36EFB40F81A}" srcOrd="2" destOrd="0" presId="urn:microsoft.com/office/officeart/2018/5/layout/CenteredIconLabelDescriptionList"/>
    <dgm:cxn modelId="{BC570C38-517A-467E-A6B8-15258E7BE910}" type="presParOf" srcId="{1AD28F80-BFF8-4C25-97D8-DDAD1AF1ABCC}" destId="{8FA2639C-7CF2-4C61-9391-88BB2F4092C3}" srcOrd="3" destOrd="0" presId="urn:microsoft.com/office/officeart/2018/5/layout/CenteredIconLabelDescriptionList"/>
    <dgm:cxn modelId="{3CBBD8F8-D190-4919-BDCC-A92FDABCF5EC}" type="presParOf" srcId="{1AD28F80-BFF8-4C25-97D8-DDAD1AF1ABCC}" destId="{3B9D724E-8F10-4DD9-A384-EB76CBE95636}" srcOrd="4" destOrd="0" presId="urn:microsoft.com/office/officeart/2018/5/layout/CenteredIconLabelDescriptionList"/>
    <dgm:cxn modelId="{F65B3864-F784-48CC-B2E0-304C4FF52A00}" type="presParOf" srcId="{0E178B52-84DF-40EC-B620-6F4C6D72EB3C}" destId="{20BEC9C9-A891-4452-9F29-5AE3BC7DC7C4}" srcOrd="3" destOrd="0" presId="urn:microsoft.com/office/officeart/2018/5/layout/CenteredIconLabelDescriptionList"/>
    <dgm:cxn modelId="{0C917AA7-30A8-4B5E-85D8-4993E62F29BB}" type="presParOf" srcId="{0E178B52-84DF-40EC-B620-6F4C6D72EB3C}" destId="{556E1928-0DA8-4800-9FD0-3D91B4B5725B}" srcOrd="4" destOrd="0" presId="urn:microsoft.com/office/officeart/2018/5/layout/CenteredIconLabelDescriptionList"/>
    <dgm:cxn modelId="{E68ABD92-DE56-4442-9F32-F29B4950DB6E}" type="presParOf" srcId="{556E1928-0DA8-4800-9FD0-3D91B4B5725B}" destId="{9053F2B3-9BFC-4FEA-B4C2-ED98B883A1F7}" srcOrd="0" destOrd="0" presId="urn:microsoft.com/office/officeart/2018/5/layout/CenteredIconLabelDescriptionList"/>
    <dgm:cxn modelId="{7F1DF7A5-5B2E-47FA-9139-2C7996BFD792}" type="presParOf" srcId="{556E1928-0DA8-4800-9FD0-3D91B4B5725B}" destId="{89B88DB4-DA43-43EB-B029-D3FE75A7C2AC}" srcOrd="1" destOrd="0" presId="urn:microsoft.com/office/officeart/2018/5/layout/CenteredIconLabelDescriptionList"/>
    <dgm:cxn modelId="{8D8C3550-26A0-4727-9DBD-F70B8C69A882}" type="presParOf" srcId="{556E1928-0DA8-4800-9FD0-3D91B4B5725B}" destId="{42182708-C0D4-44F6-A84E-06E444999343}" srcOrd="2" destOrd="0" presId="urn:microsoft.com/office/officeart/2018/5/layout/CenteredIconLabelDescriptionList"/>
    <dgm:cxn modelId="{909175DD-96CA-40BF-953D-535F2F6920D2}" type="presParOf" srcId="{556E1928-0DA8-4800-9FD0-3D91B4B5725B}" destId="{072CAEBF-DE54-413D-8945-B803CE2C9D3B}" srcOrd="3" destOrd="0" presId="urn:microsoft.com/office/officeart/2018/5/layout/CenteredIconLabelDescriptionList"/>
    <dgm:cxn modelId="{3B8E0045-1A6E-4547-9C48-F30C94A0B6A9}" type="presParOf" srcId="{556E1928-0DA8-4800-9FD0-3D91B4B5725B}" destId="{1F0FDCA3-96C1-4025-92AE-DA7543823124}"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738387B-EBA5-45D3-A020-F96A47415A21}"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33F5E6-0FAB-4EE0-AE5E-AD6D30B6AF6E}">
      <dgm:prSet/>
      <dgm:spPr/>
      <dgm:t>
        <a:bodyPr/>
        <a:lstStyle/>
        <a:p>
          <a:pPr>
            <a:defRPr b="1"/>
          </a:pPr>
          <a:r>
            <a:rPr lang="en-GB"/>
            <a:t>Research into software solutions and what other apps have </a:t>
          </a:r>
          <a:endParaRPr lang="en-US"/>
        </a:p>
      </dgm:t>
    </dgm:pt>
    <dgm:pt modelId="{7E94D01D-1423-4ED2-90E3-A8EED77FDBE9}" type="parTrans" cxnId="{B023E745-E73E-48A9-9D59-FB67AD8B5219}">
      <dgm:prSet/>
      <dgm:spPr/>
      <dgm:t>
        <a:bodyPr/>
        <a:lstStyle/>
        <a:p>
          <a:endParaRPr lang="en-US"/>
        </a:p>
      </dgm:t>
    </dgm:pt>
    <dgm:pt modelId="{C7B132EB-916A-41C3-9195-85539A37AA66}" type="sibTrans" cxnId="{B023E745-E73E-48A9-9D59-FB67AD8B5219}">
      <dgm:prSet/>
      <dgm:spPr/>
      <dgm:t>
        <a:bodyPr/>
        <a:lstStyle/>
        <a:p>
          <a:endParaRPr lang="en-US"/>
        </a:p>
      </dgm:t>
    </dgm:pt>
    <dgm:pt modelId="{F2B6195A-425C-41DD-9E8A-3B3E65BE9A01}">
      <dgm:prSet/>
      <dgm:spPr/>
      <dgm:t>
        <a:bodyPr/>
        <a:lstStyle/>
        <a:p>
          <a:r>
            <a:rPr lang="en-GB"/>
            <a:t>They’re effectiveness</a:t>
          </a:r>
          <a:endParaRPr lang="en-US"/>
        </a:p>
      </dgm:t>
    </dgm:pt>
    <dgm:pt modelId="{FF95C247-9D32-4841-BAE7-4C4BF7538EB6}" type="parTrans" cxnId="{5AD69F02-21CE-41FF-90E8-F4AC2CCA60A7}">
      <dgm:prSet/>
      <dgm:spPr/>
      <dgm:t>
        <a:bodyPr/>
        <a:lstStyle/>
        <a:p>
          <a:endParaRPr lang="en-US"/>
        </a:p>
      </dgm:t>
    </dgm:pt>
    <dgm:pt modelId="{FB498C93-1683-4593-B123-F2609AD381BB}" type="sibTrans" cxnId="{5AD69F02-21CE-41FF-90E8-F4AC2CCA60A7}">
      <dgm:prSet/>
      <dgm:spPr/>
      <dgm:t>
        <a:bodyPr/>
        <a:lstStyle/>
        <a:p>
          <a:endParaRPr lang="en-US"/>
        </a:p>
      </dgm:t>
    </dgm:pt>
    <dgm:pt modelId="{AEE38373-2E6E-4579-A25E-8BAB2E6081A2}">
      <dgm:prSet/>
      <dgm:spPr/>
      <dgm:t>
        <a:bodyPr/>
        <a:lstStyle/>
        <a:p>
          <a:r>
            <a:rPr lang="en-GB"/>
            <a:t>Affordability</a:t>
          </a:r>
          <a:endParaRPr lang="en-US"/>
        </a:p>
      </dgm:t>
    </dgm:pt>
    <dgm:pt modelId="{7F6F1658-1250-4A1A-8336-02FF67A93446}" type="parTrans" cxnId="{28BB5F26-4296-4C88-A2AD-BDE17CC3E6CB}">
      <dgm:prSet/>
      <dgm:spPr/>
      <dgm:t>
        <a:bodyPr/>
        <a:lstStyle/>
        <a:p>
          <a:endParaRPr lang="en-US"/>
        </a:p>
      </dgm:t>
    </dgm:pt>
    <dgm:pt modelId="{0CCC8AB9-C1D8-4FD2-9BE4-529008DDC484}" type="sibTrans" cxnId="{28BB5F26-4296-4C88-A2AD-BDE17CC3E6CB}">
      <dgm:prSet/>
      <dgm:spPr/>
      <dgm:t>
        <a:bodyPr/>
        <a:lstStyle/>
        <a:p>
          <a:endParaRPr lang="en-US"/>
        </a:p>
      </dgm:t>
    </dgm:pt>
    <dgm:pt modelId="{680DC6CA-1B6B-4EC3-A8CF-35E3B8911D33}">
      <dgm:prSet/>
      <dgm:spPr/>
      <dgm:t>
        <a:bodyPr/>
        <a:lstStyle/>
        <a:p>
          <a:r>
            <a:rPr lang="en-GB"/>
            <a:t>Cross-Platform</a:t>
          </a:r>
          <a:endParaRPr lang="en-US"/>
        </a:p>
      </dgm:t>
    </dgm:pt>
    <dgm:pt modelId="{5388E19B-DC13-4485-BC66-82C92B1B86FB}" type="parTrans" cxnId="{AF9BBD1C-A415-42A8-9B8D-39CAC6175049}">
      <dgm:prSet/>
      <dgm:spPr/>
      <dgm:t>
        <a:bodyPr/>
        <a:lstStyle/>
        <a:p>
          <a:endParaRPr lang="en-US"/>
        </a:p>
      </dgm:t>
    </dgm:pt>
    <dgm:pt modelId="{0C67A3EF-12E4-4C76-A7AB-8FD2B6B75034}" type="sibTrans" cxnId="{AF9BBD1C-A415-42A8-9B8D-39CAC6175049}">
      <dgm:prSet/>
      <dgm:spPr/>
      <dgm:t>
        <a:bodyPr/>
        <a:lstStyle/>
        <a:p>
          <a:endParaRPr lang="en-US"/>
        </a:p>
      </dgm:t>
    </dgm:pt>
    <dgm:pt modelId="{97E7A136-2DF0-4144-9BCA-CFDA8E312ECD}">
      <dgm:prSet/>
      <dgm:spPr/>
      <dgm:t>
        <a:bodyPr/>
        <a:lstStyle/>
        <a:p>
          <a:pPr>
            <a:defRPr b="1"/>
          </a:pPr>
          <a:r>
            <a:rPr lang="en-GB"/>
            <a:t>Research the best approach towards development as well as resources </a:t>
          </a:r>
          <a:endParaRPr lang="en-US"/>
        </a:p>
      </dgm:t>
    </dgm:pt>
    <dgm:pt modelId="{49ED8F84-8BAA-40CE-AF75-3B6044FA73EF}" type="parTrans" cxnId="{DD5E42AC-F7F7-4748-A68F-C45034680A39}">
      <dgm:prSet/>
      <dgm:spPr/>
      <dgm:t>
        <a:bodyPr/>
        <a:lstStyle/>
        <a:p>
          <a:endParaRPr lang="en-US"/>
        </a:p>
      </dgm:t>
    </dgm:pt>
    <dgm:pt modelId="{6C5DBC6F-3A19-469A-B2FB-185313EA62FB}" type="sibTrans" cxnId="{DD5E42AC-F7F7-4748-A68F-C45034680A39}">
      <dgm:prSet/>
      <dgm:spPr/>
      <dgm:t>
        <a:bodyPr/>
        <a:lstStyle/>
        <a:p>
          <a:endParaRPr lang="en-US"/>
        </a:p>
      </dgm:t>
    </dgm:pt>
    <dgm:pt modelId="{3B5226C5-6E66-4794-8FAA-8B70A6BCEAA8}">
      <dgm:prSet/>
      <dgm:spPr/>
      <dgm:t>
        <a:bodyPr/>
        <a:lstStyle/>
        <a:p>
          <a:r>
            <a:rPr lang="en-GB"/>
            <a:t>Improve the Design and Application through a recursive development cycle </a:t>
          </a:r>
          <a:endParaRPr lang="en-US"/>
        </a:p>
      </dgm:t>
    </dgm:pt>
    <dgm:pt modelId="{72B22A67-F7D3-4E34-855C-53D93BA24557}" type="parTrans" cxnId="{76379DF3-F2A7-4B35-8581-C87411D1F9F5}">
      <dgm:prSet/>
      <dgm:spPr/>
      <dgm:t>
        <a:bodyPr/>
        <a:lstStyle/>
        <a:p>
          <a:endParaRPr lang="en-US"/>
        </a:p>
      </dgm:t>
    </dgm:pt>
    <dgm:pt modelId="{7B555425-AEEB-4BAC-A384-0286E7A960E1}" type="sibTrans" cxnId="{76379DF3-F2A7-4B35-8581-C87411D1F9F5}">
      <dgm:prSet/>
      <dgm:spPr/>
      <dgm:t>
        <a:bodyPr/>
        <a:lstStyle/>
        <a:p>
          <a:endParaRPr lang="en-US"/>
        </a:p>
      </dgm:t>
    </dgm:pt>
    <dgm:pt modelId="{D1640EAD-47BA-43B2-B975-0DE1EFF207E2}">
      <dgm:prSet/>
      <dgm:spPr/>
      <dgm:t>
        <a:bodyPr/>
        <a:lstStyle/>
        <a:p>
          <a:r>
            <a:rPr lang="en-GB"/>
            <a:t>Development should be a constant cycle of development and testing, continually improving from each step.</a:t>
          </a:r>
          <a:endParaRPr lang="en-US"/>
        </a:p>
      </dgm:t>
    </dgm:pt>
    <dgm:pt modelId="{3E45A52B-727A-492D-A0F6-E47A2165B7E3}" type="parTrans" cxnId="{72049E92-7CEF-47F9-891D-217954946919}">
      <dgm:prSet/>
      <dgm:spPr/>
      <dgm:t>
        <a:bodyPr/>
        <a:lstStyle/>
        <a:p>
          <a:endParaRPr lang="en-US"/>
        </a:p>
      </dgm:t>
    </dgm:pt>
    <dgm:pt modelId="{4CC40006-21A3-40B6-B5FD-F9BA50EC93B8}" type="sibTrans" cxnId="{72049E92-7CEF-47F9-891D-217954946919}">
      <dgm:prSet/>
      <dgm:spPr/>
      <dgm:t>
        <a:bodyPr/>
        <a:lstStyle/>
        <a:p>
          <a:endParaRPr lang="en-US"/>
        </a:p>
      </dgm:t>
    </dgm:pt>
    <dgm:pt modelId="{5220D6CC-8E30-4A6E-81DC-02BAD0D58A20}">
      <dgm:prSet/>
      <dgm:spPr/>
      <dgm:t>
        <a:bodyPr/>
        <a:lstStyle/>
        <a:p>
          <a:r>
            <a:rPr lang="en-GB"/>
            <a:t>Feature Driven Development (FDD)</a:t>
          </a:r>
          <a:endParaRPr lang="en-US"/>
        </a:p>
      </dgm:t>
    </dgm:pt>
    <dgm:pt modelId="{A7904C8D-EF04-4676-B3CF-237A898F0A0A}" type="parTrans" cxnId="{A858496F-FDFF-447D-BBA1-40E5D01257B9}">
      <dgm:prSet/>
      <dgm:spPr/>
      <dgm:t>
        <a:bodyPr/>
        <a:lstStyle/>
        <a:p>
          <a:endParaRPr lang="en-US"/>
        </a:p>
      </dgm:t>
    </dgm:pt>
    <dgm:pt modelId="{3F04F746-7E9E-4573-987B-1209019031D8}" type="sibTrans" cxnId="{A858496F-FDFF-447D-BBA1-40E5D01257B9}">
      <dgm:prSet/>
      <dgm:spPr/>
      <dgm:t>
        <a:bodyPr/>
        <a:lstStyle/>
        <a:p>
          <a:endParaRPr lang="en-US"/>
        </a:p>
      </dgm:t>
    </dgm:pt>
    <dgm:pt modelId="{114EA9A8-FE9A-4171-A153-ADD8CB2E669A}">
      <dgm:prSet/>
      <dgm:spPr/>
      <dgm:t>
        <a:bodyPr/>
        <a:lstStyle/>
        <a:p>
          <a:pPr>
            <a:defRPr b="1"/>
          </a:pPr>
          <a:r>
            <a:rPr lang="en-GB"/>
            <a:t>Test the App on those with Dyslexia</a:t>
          </a:r>
          <a:endParaRPr lang="en-US"/>
        </a:p>
      </dgm:t>
    </dgm:pt>
    <dgm:pt modelId="{20BC4460-E126-4BF5-B3DD-660676DF47AE}" type="parTrans" cxnId="{8221BBC1-507D-4E21-BC38-177DCF2CED90}">
      <dgm:prSet/>
      <dgm:spPr/>
      <dgm:t>
        <a:bodyPr/>
        <a:lstStyle/>
        <a:p>
          <a:endParaRPr lang="en-US"/>
        </a:p>
      </dgm:t>
    </dgm:pt>
    <dgm:pt modelId="{EED4E0A1-4187-440F-817B-1326894EB76E}" type="sibTrans" cxnId="{8221BBC1-507D-4E21-BC38-177DCF2CED90}">
      <dgm:prSet/>
      <dgm:spPr/>
      <dgm:t>
        <a:bodyPr/>
        <a:lstStyle/>
        <a:p>
          <a:endParaRPr lang="en-US"/>
        </a:p>
      </dgm:t>
    </dgm:pt>
    <dgm:pt modelId="{5AB7615E-B7BA-40CE-9C24-DA27335448D0}">
      <dgm:prSet/>
      <dgm:spPr/>
      <dgm:t>
        <a:bodyPr/>
        <a:lstStyle/>
        <a:p>
          <a:r>
            <a:rPr lang="en-GB" dirty="0"/>
            <a:t>Complete an Ethics Form</a:t>
          </a:r>
          <a:endParaRPr lang="en-US" dirty="0"/>
        </a:p>
      </dgm:t>
    </dgm:pt>
    <dgm:pt modelId="{89FCE39E-69F4-417C-8117-1FD00FA0A421}" type="parTrans" cxnId="{12BF5635-BDBE-495E-B66E-AE29F4A5580B}">
      <dgm:prSet/>
      <dgm:spPr/>
      <dgm:t>
        <a:bodyPr/>
        <a:lstStyle/>
        <a:p>
          <a:endParaRPr lang="en-US"/>
        </a:p>
      </dgm:t>
    </dgm:pt>
    <dgm:pt modelId="{7611FABE-9484-4AA9-9A09-1676AA9C859F}" type="sibTrans" cxnId="{12BF5635-BDBE-495E-B66E-AE29F4A5580B}">
      <dgm:prSet/>
      <dgm:spPr/>
      <dgm:t>
        <a:bodyPr/>
        <a:lstStyle/>
        <a:p>
          <a:endParaRPr lang="en-US"/>
        </a:p>
      </dgm:t>
    </dgm:pt>
    <dgm:pt modelId="{F955C205-59E4-4F33-B1C5-C269DC43188E}">
      <dgm:prSet/>
      <dgm:spPr/>
      <dgm:t>
        <a:bodyPr/>
        <a:lstStyle/>
        <a:p>
          <a:r>
            <a:rPr lang="en-GB"/>
            <a:t>Provide a scoring range</a:t>
          </a:r>
          <a:endParaRPr lang="en-US"/>
        </a:p>
      </dgm:t>
    </dgm:pt>
    <dgm:pt modelId="{71B9C465-9F14-4775-B8AC-BB113B43EFAC}" type="parTrans" cxnId="{F73D0D0A-FC26-40A9-9C3B-98740B7F42BB}">
      <dgm:prSet/>
      <dgm:spPr/>
      <dgm:t>
        <a:bodyPr/>
        <a:lstStyle/>
        <a:p>
          <a:endParaRPr lang="en-US"/>
        </a:p>
      </dgm:t>
    </dgm:pt>
    <dgm:pt modelId="{582D96F1-71B3-4964-8377-EE03A86BDFE3}" type="sibTrans" cxnId="{F73D0D0A-FC26-40A9-9C3B-98740B7F42BB}">
      <dgm:prSet/>
      <dgm:spPr/>
      <dgm:t>
        <a:bodyPr/>
        <a:lstStyle/>
        <a:p>
          <a:endParaRPr lang="en-US"/>
        </a:p>
      </dgm:t>
    </dgm:pt>
    <dgm:pt modelId="{E5B1C099-B37C-4997-9207-B06F151E9221}">
      <dgm:prSet/>
      <dgm:spPr/>
      <dgm:t>
        <a:bodyPr/>
        <a:lstStyle/>
        <a:p>
          <a:r>
            <a:rPr lang="en-GB"/>
            <a:t>And interview each candidate</a:t>
          </a:r>
          <a:endParaRPr lang="en-US"/>
        </a:p>
      </dgm:t>
    </dgm:pt>
    <dgm:pt modelId="{3CC85D50-34DA-46E3-8EA7-1C3E3874A92E}" type="parTrans" cxnId="{04B56A54-26E1-440D-8AD4-7E3E72656554}">
      <dgm:prSet/>
      <dgm:spPr/>
      <dgm:t>
        <a:bodyPr/>
        <a:lstStyle/>
        <a:p>
          <a:endParaRPr lang="en-US"/>
        </a:p>
      </dgm:t>
    </dgm:pt>
    <dgm:pt modelId="{B3E1768D-4871-4CF6-AB18-7126FB04BB53}" type="sibTrans" cxnId="{04B56A54-26E1-440D-8AD4-7E3E72656554}">
      <dgm:prSet/>
      <dgm:spPr/>
      <dgm:t>
        <a:bodyPr/>
        <a:lstStyle/>
        <a:p>
          <a:endParaRPr lang="en-US"/>
        </a:p>
      </dgm:t>
    </dgm:pt>
    <dgm:pt modelId="{370309B8-0B36-4422-B261-D8E7E5CAC3FF}" type="pres">
      <dgm:prSet presAssocID="{A738387B-EBA5-45D3-A020-F96A47415A21}" presName="root" presStyleCnt="0">
        <dgm:presLayoutVars>
          <dgm:dir/>
          <dgm:resizeHandles val="exact"/>
        </dgm:presLayoutVars>
      </dgm:prSet>
      <dgm:spPr/>
    </dgm:pt>
    <dgm:pt modelId="{EEF4CC4E-9958-4D9F-B354-513C74DD10B6}" type="pres">
      <dgm:prSet presAssocID="{9933F5E6-0FAB-4EE0-AE5E-AD6D30B6AF6E}" presName="compNode" presStyleCnt="0"/>
      <dgm:spPr/>
    </dgm:pt>
    <dgm:pt modelId="{676D804A-84D2-4185-8C77-034041A5C8F1}" type="pres">
      <dgm:prSet presAssocID="{9933F5E6-0FAB-4EE0-AE5E-AD6D30B6AF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67AA4BE4-2173-41C1-AAC1-7D53806DD7B9}" type="pres">
      <dgm:prSet presAssocID="{9933F5E6-0FAB-4EE0-AE5E-AD6D30B6AF6E}" presName="iconSpace" presStyleCnt="0"/>
      <dgm:spPr/>
    </dgm:pt>
    <dgm:pt modelId="{3B649072-0E67-464A-9BA6-D4952752C5A7}" type="pres">
      <dgm:prSet presAssocID="{9933F5E6-0FAB-4EE0-AE5E-AD6D30B6AF6E}" presName="parTx" presStyleLbl="revTx" presStyleIdx="0" presStyleCnt="6">
        <dgm:presLayoutVars>
          <dgm:chMax val="0"/>
          <dgm:chPref val="0"/>
        </dgm:presLayoutVars>
      </dgm:prSet>
      <dgm:spPr/>
    </dgm:pt>
    <dgm:pt modelId="{0C6F79C2-EE0D-4196-A6B3-57ACF612DFD6}" type="pres">
      <dgm:prSet presAssocID="{9933F5E6-0FAB-4EE0-AE5E-AD6D30B6AF6E}" presName="txSpace" presStyleCnt="0"/>
      <dgm:spPr/>
    </dgm:pt>
    <dgm:pt modelId="{657595D4-66EC-4889-8B69-6CDD87F9AA1D}" type="pres">
      <dgm:prSet presAssocID="{9933F5E6-0FAB-4EE0-AE5E-AD6D30B6AF6E}" presName="desTx" presStyleLbl="revTx" presStyleIdx="1" presStyleCnt="6">
        <dgm:presLayoutVars/>
      </dgm:prSet>
      <dgm:spPr/>
    </dgm:pt>
    <dgm:pt modelId="{2061D43A-82E2-4953-8008-D76B642D0C48}" type="pres">
      <dgm:prSet presAssocID="{C7B132EB-916A-41C3-9195-85539A37AA66}" presName="sibTrans" presStyleCnt="0"/>
      <dgm:spPr/>
    </dgm:pt>
    <dgm:pt modelId="{869AB723-F899-4AB3-8241-675C0967010F}" type="pres">
      <dgm:prSet presAssocID="{97E7A136-2DF0-4144-9BCA-CFDA8E312ECD}" presName="compNode" presStyleCnt="0"/>
      <dgm:spPr/>
    </dgm:pt>
    <dgm:pt modelId="{5BC693ED-1829-4C35-BCE8-49296F9310FD}" type="pres">
      <dgm:prSet presAssocID="{97E7A136-2DF0-4144-9BCA-CFDA8E312EC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789A20BE-95C6-47AE-8239-FC353F643238}" type="pres">
      <dgm:prSet presAssocID="{97E7A136-2DF0-4144-9BCA-CFDA8E312ECD}" presName="iconSpace" presStyleCnt="0"/>
      <dgm:spPr/>
    </dgm:pt>
    <dgm:pt modelId="{411081BD-97DE-44CC-A157-317844E5C314}" type="pres">
      <dgm:prSet presAssocID="{97E7A136-2DF0-4144-9BCA-CFDA8E312ECD}" presName="parTx" presStyleLbl="revTx" presStyleIdx="2" presStyleCnt="6">
        <dgm:presLayoutVars>
          <dgm:chMax val="0"/>
          <dgm:chPref val="0"/>
        </dgm:presLayoutVars>
      </dgm:prSet>
      <dgm:spPr/>
    </dgm:pt>
    <dgm:pt modelId="{E767C1B3-1750-4EBF-9CCB-7FE8194DC1DA}" type="pres">
      <dgm:prSet presAssocID="{97E7A136-2DF0-4144-9BCA-CFDA8E312ECD}" presName="txSpace" presStyleCnt="0"/>
      <dgm:spPr/>
    </dgm:pt>
    <dgm:pt modelId="{534ED8B8-8F91-4F56-B1F0-64A5E30BBE1C}" type="pres">
      <dgm:prSet presAssocID="{97E7A136-2DF0-4144-9BCA-CFDA8E312ECD}" presName="desTx" presStyleLbl="revTx" presStyleIdx="3" presStyleCnt="6">
        <dgm:presLayoutVars/>
      </dgm:prSet>
      <dgm:spPr/>
    </dgm:pt>
    <dgm:pt modelId="{30008C40-D487-4EE3-ABBE-A77FA54AEEEB}" type="pres">
      <dgm:prSet presAssocID="{6C5DBC6F-3A19-469A-B2FB-185313EA62FB}" presName="sibTrans" presStyleCnt="0"/>
      <dgm:spPr/>
    </dgm:pt>
    <dgm:pt modelId="{6F446982-91DB-4A89-BF55-70545646EF9D}" type="pres">
      <dgm:prSet presAssocID="{114EA9A8-FE9A-4171-A153-ADD8CB2E669A}" presName="compNode" presStyleCnt="0"/>
      <dgm:spPr/>
    </dgm:pt>
    <dgm:pt modelId="{4E61DF68-5A93-477B-83C1-9DFE4A454CF1}" type="pres">
      <dgm:prSet presAssocID="{114EA9A8-FE9A-4171-A153-ADD8CB2E669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241CA550-71E0-4DA8-AB49-F0876FF4C32C}" type="pres">
      <dgm:prSet presAssocID="{114EA9A8-FE9A-4171-A153-ADD8CB2E669A}" presName="iconSpace" presStyleCnt="0"/>
      <dgm:spPr/>
    </dgm:pt>
    <dgm:pt modelId="{90F06F86-0912-4CA8-BD9C-10C42D032AE7}" type="pres">
      <dgm:prSet presAssocID="{114EA9A8-FE9A-4171-A153-ADD8CB2E669A}" presName="parTx" presStyleLbl="revTx" presStyleIdx="4" presStyleCnt="6">
        <dgm:presLayoutVars>
          <dgm:chMax val="0"/>
          <dgm:chPref val="0"/>
        </dgm:presLayoutVars>
      </dgm:prSet>
      <dgm:spPr/>
    </dgm:pt>
    <dgm:pt modelId="{3966A22E-B4E0-4B2E-B3A5-CABB8E735D4F}" type="pres">
      <dgm:prSet presAssocID="{114EA9A8-FE9A-4171-A153-ADD8CB2E669A}" presName="txSpace" presStyleCnt="0"/>
      <dgm:spPr/>
    </dgm:pt>
    <dgm:pt modelId="{0A7C0E6E-AB49-4233-8CA1-5E71A110E963}" type="pres">
      <dgm:prSet presAssocID="{114EA9A8-FE9A-4171-A153-ADD8CB2E669A}" presName="desTx" presStyleLbl="revTx" presStyleIdx="5" presStyleCnt="6">
        <dgm:presLayoutVars/>
      </dgm:prSet>
      <dgm:spPr/>
    </dgm:pt>
  </dgm:ptLst>
  <dgm:cxnLst>
    <dgm:cxn modelId="{5AD69F02-21CE-41FF-90E8-F4AC2CCA60A7}" srcId="{9933F5E6-0FAB-4EE0-AE5E-AD6D30B6AF6E}" destId="{F2B6195A-425C-41DD-9E8A-3B3E65BE9A01}" srcOrd="0" destOrd="0" parTransId="{FF95C247-9D32-4841-BAE7-4C4BF7538EB6}" sibTransId="{FB498C93-1683-4593-B123-F2609AD381BB}"/>
    <dgm:cxn modelId="{56AC1607-7F87-43DA-B710-255E0F5C5CB0}" type="presOf" srcId="{E5B1C099-B37C-4997-9207-B06F151E9221}" destId="{0A7C0E6E-AB49-4233-8CA1-5E71A110E963}" srcOrd="0" destOrd="2" presId="urn:microsoft.com/office/officeart/2018/5/layout/CenteredIconLabelDescriptionList"/>
    <dgm:cxn modelId="{09A84B08-0D92-4A73-8E4E-E13A35605CF9}" type="presOf" srcId="{5AB7615E-B7BA-40CE-9C24-DA27335448D0}" destId="{0A7C0E6E-AB49-4233-8CA1-5E71A110E963}" srcOrd="0" destOrd="0" presId="urn:microsoft.com/office/officeart/2018/5/layout/CenteredIconLabelDescriptionList"/>
    <dgm:cxn modelId="{F73D0D0A-FC26-40A9-9C3B-98740B7F42BB}" srcId="{114EA9A8-FE9A-4171-A153-ADD8CB2E669A}" destId="{F955C205-59E4-4F33-B1C5-C269DC43188E}" srcOrd="1" destOrd="0" parTransId="{71B9C465-9F14-4775-B8AC-BB113B43EFAC}" sibTransId="{582D96F1-71B3-4964-8377-EE03A86BDFE3}"/>
    <dgm:cxn modelId="{AF9BBD1C-A415-42A8-9B8D-39CAC6175049}" srcId="{9933F5E6-0FAB-4EE0-AE5E-AD6D30B6AF6E}" destId="{680DC6CA-1B6B-4EC3-A8CF-35E3B8911D33}" srcOrd="2" destOrd="0" parTransId="{5388E19B-DC13-4485-BC66-82C92B1B86FB}" sibTransId="{0C67A3EF-12E4-4C76-A7AB-8FD2B6B75034}"/>
    <dgm:cxn modelId="{28BB5F26-4296-4C88-A2AD-BDE17CC3E6CB}" srcId="{9933F5E6-0FAB-4EE0-AE5E-AD6D30B6AF6E}" destId="{AEE38373-2E6E-4579-A25E-8BAB2E6081A2}" srcOrd="1" destOrd="0" parTransId="{7F6F1658-1250-4A1A-8336-02FF67A93446}" sibTransId="{0CCC8AB9-C1D8-4FD2-9BE4-529008DDC484}"/>
    <dgm:cxn modelId="{12BF5635-BDBE-495E-B66E-AE29F4A5580B}" srcId="{114EA9A8-FE9A-4171-A153-ADD8CB2E669A}" destId="{5AB7615E-B7BA-40CE-9C24-DA27335448D0}" srcOrd="0" destOrd="0" parTransId="{89FCE39E-69F4-417C-8117-1FD00FA0A421}" sibTransId="{7611FABE-9484-4AA9-9A09-1676AA9C859F}"/>
    <dgm:cxn modelId="{B023E745-E73E-48A9-9D59-FB67AD8B5219}" srcId="{A738387B-EBA5-45D3-A020-F96A47415A21}" destId="{9933F5E6-0FAB-4EE0-AE5E-AD6D30B6AF6E}" srcOrd="0" destOrd="0" parTransId="{7E94D01D-1423-4ED2-90E3-A8EED77FDBE9}" sibTransId="{C7B132EB-916A-41C3-9195-85539A37AA66}"/>
    <dgm:cxn modelId="{2E8A4C49-4308-4E66-B09A-7A3E4A43F54D}" type="presOf" srcId="{9933F5E6-0FAB-4EE0-AE5E-AD6D30B6AF6E}" destId="{3B649072-0E67-464A-9BA6-D4952752C5A7}" srcOrd="0" destOrd="0" presId="urn:microsoft.com/office/officeart/2018/5/layout/CenteredIconLabelDescriptionList"/>
    <dgm:cxn modelId="{04B56A54-26E1-440D-8AD4-7E3E72656554}" srcId="{114EA9A8-FE9A-4171-A153-ADD8CB2E669A}" destId="{E5B1C099-B37C-4997-9207-B06F151E9221}" srcOrd="2" destOrd="0" parTransId="{3CC85D50-34DA-46E3-8EA7-1C3E3874A92E}" sibTransId="{B3E1768D-4871-4CF6-AB18-7126FB04BB53}"/>
    <dgm:cxn modelId="{342CF566-329A-4448-904B-C81496442CD1}" type="presOf" srcId="{F955C205-59E4-4F33-B1C5-C269DC43188E}" destId="{0A7C0E6E-AB49-4233-8CA1-5E71A110E963}" srcOrd="0" destOrd="1" presId="urn:microsoft.com/office/officeart/2018/5/layout/CenteredIconLabelDescriptionList"/>
    <dgm:cxn modelId="{14C6446C-1EE6-4DCD-9390-E04A65741CF4}" type="presOf" srcId="{97E7A136-2DF0-4144-9BCA-CFDA8E312ECD}" destId="{411081BD-97DE-44CC-A157-317844E5C314}" srcOrd="0" destOrd="0" presId="urn:microsoft.com/office/officeart/2018/5/layout/CenteredIconLabelDescriptionList"/>
    <dgm:cxn modelId="{A858496F-FDFF-447D-BBA1-40E5D01257B9}" srcId="{97E7A136-2DF0-4144-9BCA-CFDA8E312ECD}" destId="{5220D6CC-8E30-4A6E-81DC-02BAD0D58A20}" srcOrd="2" destOrd="0" parTransId="{A7904C8D-EF04-4676-B3CF-237A898F0A0A}" sibTransId="{3F04F746-7E9E-4573-987B-1209019031D8}"/>
    <dgm:cxn modelId="{267A7A70-ACB9-4BFD-917E-1AF9213D5CE5}" type="presOf" srcId="{D1640EAD-47BA-43B2-B975-0DE1EFF207E2}" destId="{534ED8B8-8F91-4F56-B1F0-64A5E30BBE1C}" srcOrd="0" destOrd="1" presId="urn:microsoft.com/office/officeart/2018/5/layout/CenteredIconLabelDescriptionList"/>
    <dgm:cxn modelId="{5CE51E92-CABD-4CFD-B92B-902806AA8FB2}" type="presOf" srcId="{114EA9A8-FE9A-4171-A153-ADD8CB2E669A}" destId="{90F06F86-0912-4CA8-BD9C-10C42D032AE7}" srcOrd="0" destOrd="0" presId="urn:microsoft.com/office/officeart/2018/5/layout/CenteredIconLabelDescriptionList"/>
    <dgm:cxn modelId="{72049E92-7CEF-47F9-891D-217954946919}" srcId="{97E7A136-2DF0-4144-9BCA-CFDA8E312ECD}" destId="{D1640EAD-47BA-43B2-B975-0DE1EFF207E2}" srcOrd="1" destOrd="0" parTransId="{3E45A52B-727A-492D-A0F6-E47A2165B7E3}" sibTransId="{4CC40006-21A3-40B6-B5FD-F9BA50EC93B8}"/>
    <dgm:cxn modelId="{A6CE5798-3F29-4A3D-B797-FC752EC6DD92}" type="presOf" srcId="{680DC6CA-1B6B-4EC3-A8CF-35E3B8911D33}" destId="{657595D4-66EC-4889-8B69-6CDD87F9AA1D}" srcOrd="0" destOrd="2" presId="urn:microsoft.com/office/officeart/2018/5/layout/CenteredIconLabelDescriptionList"/>
    <dgm:cxn modelId="{E9ED49A9-CBA1-42F6-846D-F5756EABBE89}" type="presOf" srcId="{3B5226C5-6E66-4794-8FAA-8B70A6BCEAA8}" destId="{534ED8B8-8F91-4F56-B1F0-64A5E30BBE1C}" srcOrd="0" destOrd="0" presId="urn:microsoft.com/office/officeart/2018/5/layout/CenteredIconLabelDescriptionList"/>
    <dgm:cxn modelId="{DD5E42AC-F7F7-4748-A68F-C45034680A39}" srcId="{A738387B-EBA5-45D3-A020-F96A47415A21}" destId="{97E7A136-2DF0-4144-9BCA-CFDA8E312ECD}" srcOrd="1" destOrd="0" parTransId="{49ED8F84-8BAA-40CE-AF75-3B6044FA73EF}" sibTransId="{6C5DBC6F-3A19-469A-B2FB-185313EA62FB}"/>
    <dgm:cxn modelId="{A3FB72C0-F53B-4DE0-8D96-AE5A73D33335}" type="presOf" srcId="{AEE38373-2E6E-4579-A25E-8BAB2E6081A2}" destId="{657595D4-66EC-4889-8B69-6CDD87F9AA1D}" srcOrd="0" destOrd="1" presId="urn:microsoft.com/office/officeart/2018/5/layout/CenteredIconLabelDescriptionList"/>
    <dgm:cxn modelId="{8221BBC1-507D-4E21-BC38-177DCF2CED90}" srcId="{A738387B-EBA5-45D3-A020-F96A47415A21}" destId="{114EA9A8-FE9A-4171-A153-ADD8CB2E669A}" srcOrd="2" destOrd="0" parTransId="{20BC4460-E126-4BF5-B3DD-660676DF47AE}" sibTransId="{EED4E0A1-4187-440F-817B-1326894EB76E}"/>
    <dgm:cxn modelId="{0DC1E0C4-4A53-4F47-88A7-32262A2D45A0}" type="presOf" srcId="{F2B6195A-425C-41DD-9E8A-3B3E65BE9A01}" destId="{657595D4-66EC-4889-8B69-6CDD87F9AA1D}" srcOrd="0" destOrd="0" presId="urn:microsoft.com/office/officeart/2018/5/layout/CenteredIconLabelDescriptionList"/>
    <dgm:cxn modelId="{32B2CAD2-DA42-42F5-8E76-1B9CD0444BDD}" type="presOf" srcId="{5220D6CC-8E30-4A6E-81DC-02BAD0D58A20}" destId="{534ED8B8-8F91-4F56-B1F0-64A5E30BBE1C}" srcOrd="0" destOrd="2" presId="urn:microsoft.com/office/officeart/2018/5/layout/CenteredIconLabelDescriptionList"/>
    <dgm:cxn modelId="{2A5187F1-2C91-433C-9487-07F4FA7879F9}" type="presOf" srcId="{A738387B-EBA5-45D3-A020-F96A47415A21}" destId="{370309B8-0B36-4422-B261-D8E7E5CAC3FF}" srcOrd="0" destOrd="0" presId="urn:microsoft.com/office/officeart/2018/5/layout/CenteredIconLabelDescriptionList"/>
    <dgm:cxn modelId="{76379DF3-F2A7-4B35-8581-C87411D1F9F5}" srcId="{97E7A136-2DF0-4144-9BCA-CFDA8E312ECD}" destId="{3B5226C5-6E66-4794-8FAA-8B70A6BCEAA8}" srcOrd="0" destOrd="0" parTransId="{72B22A67-F7D3-4E34-855C-53D93BA24557}" sibTransId="{7B555425-AEEB-4BAC-A384-0286E7A960E1}"/>
    <dgm:cxn modelId="{0898E4A9-9267-44C0-974F-5DB8C6A4E633}" type="presParOf" srcId="{370309B8-0B36-4422-B261-D8E7E5CAC3FF}" destId="{EEF4CC4E-9958-4D9F-B354-513C74DD10B6}" srcOrd="0" destOrd="0" presId="urn:microsoft.com/office/officeart/2018/5/layout/CenteredIconLabelDescriptionList"/>
    <dgm:cxn modelId="{54B1E1F3-D179-44E5-BFDF-6D1FA7726A37}" type="presParOf" srcId="{EEF4CC4E-9958-4D9F-B354-513C74DD10B6}" destId="{676D804A-84D2-4185-8C77-034041A5C8F1}" srcOrd="0" destOrd="0" presId="urn:microsoft.com/office/officeart/2018/5/layout/CenteredIconLabelDescriptionList"/>
    <dgm:cxn modelId="{76E4F5F2-B6E0-4DAC-8187-A98746F29C81}" type="presParOf" srcId="{EEF4CC4E-9958-4D9F-B354-513C74DD10B6}" destId="{67AA4BE4-2173-41C1-AAC1-7D53806DD7B9}" srcOrd="1" destOrd="0" presId="urn:microsoft.com/office/officeart/2018/5/layout/CenteredIconLabelDescriptionList"/>
    <dgm:cxn modelId="{C987C762-D99B-419F-B7BC-EC7D77CEAC1F}" type="presParOf" srcId="{EEF4CC4E-9958-4D9F-B354-513C74DD10B6}" destId="{3B649072-0E67-464A-9BA6-D4952752C5A7}" srcOrd="2" destOrd="0" presId="urn:microsoft.com/office/officeart/2018/5/layout/CenteredIconLabelDescriptionList"/>
    <dgm:cxn modelId="{BE22CB80-5EB8-4DC1-BE05-00A18D61B551}" type="presParOf" srcId="{EEF4CC4E-9958-4D9F-B354-513C74DD10B6}" destId="{0C6F79C2-EE0D-4196-A6B3-57ACF612DFD6}" srcOrd="3" destOrd="0" presId="urn:microsoft.com/office/officeart/2018/5/layout/CenteredIconLabelDescriptionList"/>
    <dgm:cxn modelId="{99B547DF-16C2-46D6-896E-B04BBA3271D7}" type="presParOf" srcId="{EEF4CC4E-9958-4D9F-B354-513C74DD10B6}" destId="{657595D4-66EC-4889-8B69-6CDD87F9AA1D}" srcOrd="4" destOrd="0" presId="urn:microsoft.com/office/officeart/2018/5/layout/CenteredIconLabelDescriptionList"/>
    <dgm:cxn modelId="{9972ECA2-F2ED-4FD2-B1AF-F900308AD5E5}" type="presParOf" srcId="{370309B8-0B36-4422-B261-D8E7E5CAC3FF}" destId="{2061D43A-82E2-4953-8008-D76B642D0C48}" srcOrd="1" destOrd="0" presId="urn:microsoft.com/office/officeart/2018/5/layout/CenteredIconLabelDescriptionList"/>
    <dgm:cxn modelId="{71737CE4-98AE-42C0-BA0E-4429D3F64318}" type="presParOf" srcId="{370309B8-0B36-4422-B261-D8E7E5CAC3FF}" destId="{869AB723-F899-4AB3-8241-675C0967010F}" srcOrd="2" destOrd="0" presId="urn:microsoft.com/office/officeart/2018/5/layout/CenteredIconLabelDescriptionList"/>
    <dgm:cxn modelId="{D8FE3267-51B1-4464-93A6-96782F198B75}" type="presParOf" srcId="{869AB723-F899-4AB3-8241-675C0967010F}" destId="{5BC693ED-1829-4C35-BCE8-49296F9310FD}" srcOrd="0" destOrd="0" presId="urn:microsoft.com/office/officeart/2018/5/layout/CenteredIconLabelDescriptionList"/>
    <dgm:cxn modelId="{0ACDAE6E-8361-454D-A055-1792071D6330}" type="presParOf" srcId="{869AB723-F899-4AB3-8241-675C0967010F}" destId="{789A20BE-95C6-47AE-8239-FC353F643238}" srcOrd="1" destOrd="0" presId="urn:microsoft.com/office/officeart/2018/5/layout/CenteredIconLabelDescriptionList"/>
    <dgm:cxn modelId="{AAF50272-70F6-4886-83F7-AD7AEF82E00E}" type="presParOf" srcId="{869AB723-F899-4AB3-8241-675C0967010F}" destId="{411081BD-97DE-44CC-A157-317844E5C314}" srcOrd="2" destOrd="0" presId="urn:microsoft.com/office/officeart/2018/5/layout/CenteredIconLabelDescriptionList"/>
    <dgm:cxn modelId="{A6425FDD-DD2D-4556-A7A0-73A97116A6AB}" type="presParOf" srcId="{869AB723-F899-4AB3-8241-675C0967010F}" destId="{E767C1B3-1750-4EBF-9CCB-7FE8194DC1DA}" srcOrd="3" destOrd="0" presId="urn:microsoft.com/office/officeart/2018/5/layout/CenteredIconLabelDescriptionList"/>
    <dgm:cxn modelId="{848D8EA7-AC3F-4AC0-9504-6EC1B7CFA0AB}" type="presParOf" srcId="{869AB723-F899-4AB3-8241-675C0967010F}" destId="{534ED8B8-8F91-4F56-B1F0-64A5E30BBE1C}" srcOrd="4" destOrd="0" presId="urn:microsoft.com/office/officeart/2018/5/layout/CenteredIconLabelDescriptionList"/>
    <dgm:cxn modelId="{EDAFB3CF-8378-40DE-B17B-E18C498706CD}" type="presParOf" srcId="{370309B8-0B36-4422-B261-D8E7E5CAC3FF}" destId="{30008C40-D487-4EE3-ABBE-A77FA54AEEEB}" srcOrd="3" destOrd="0" presId="urn:microsoft.com/office/officeart/2018/5/layout/CenteredIconLabelDescriptionList"/>
    <dgm:cxn modelId="{63324ED8-E218-48CB-9D26-753DD637A0E1}" type="presParOf" srcId="{370309B8-0B36-4422-B261-D8E7E5CAC3FF}" destId="{6F446982-91DB-4A89-BF55-70545646EF9D}" srcOrd="4" destOrd="0" presId="urn:microsoft.com/office/officeart/2018/5/layout/CenteredIconLabelDescriptionList"/>
    <dgm:cxn modelId="{6776EA58-A49D-44CB-9778-C05894B8A739}" type="presParOf" srcId="{6F446982-91DB-4A89-BF55-70545646EF9D}" destId="{4E61DF68-5A93-477B-83C1-9DFE4A454CF1}" srcOrd="0" destOrd="0" presId="urn:microsoft.com/office/officeart/2018/5/layout/CenteredIconLabelDescriptionList"/>
    <dgm:cxn modelId="{81631D12-6401-4122-A525-20660C4D3C1A}" type="presParOf" srcId="{6F446982-91DB-4A89-BF55-70545646EF9D}" destId="{241CA550-71E0-4DA8-AB49-F0876FF4C32C}" srcOrd="1" destOrd="0" presId="urn:microsoft.com/office/officeart/2018/5/layout/CenteredIconLabelDescriptionList"/>
    <dgm:cxn modelId="{4FF8114B-0566-4038-9FDD-BE5A0A5190CE}" type="presParOf" srcId="{6F446982-91DB-4A89-BF55-70545646EF9D}" destId="{90F06F86-0912-4CA8-BD9C-10C42D032AE7}" srcOrd="2" destOrd="0" presId="urn:microsoft.com/office/officeart/2018/5/layout/CenteredIconLabelDescriptionList"/>
    <dgm:cxn modelId="{23511FBC-A831-4654-A771-7DF21311FB32}" type="presParOf" srcId="{6F446982-91DB-4A89-BF55-70545646EF9D}" destId="{3966A22E-B4E0-4B2E-B3A5-CABB8E735D4F}" srcOrd="3" destOrd="0" presId="urn:microsoft.com/office/officeart/2018/5/layout/CenteredIconLabelDescriptionList"/>
    <dgm:cxn modelId="{799BF21C-0D4E-4678-A163-FA67C93A302A}" type="presParOf" srcId="{6F446982-91DB-4A89-BF55-70545646EF9D}" destId="{0A7C0E6E-AB49-4233-8CA1-5E71A110E963}"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635AAB-E728-DE4E-9DC6-16A8EB42E3C2}">
      <dsp:nvSpPr>
        <dsp:cNvPr id="0" name=""/>
        <dsp:cNvSpPr/>
      </dsp:nvSpPr>
      <dsp:spPr>
        <a:xfrm>
          <a:off x="1050679" y="-68142"/>
          <a:ext cx="5192251" cy="5192251"/>
        </a:xfrm>
        <a:prstGeom prst="circularArrow">
          <a:avLst>
            <a:gd name="adj1" fmla="val 5544"/>
            <a:gd name="adj2" fmla="val 330680"/>
            <a:gd name="adj3" fmla="val 14861329"/>
            <a:gd name="adj4" fmla="val 16754744"/>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2ED028-D731-634B-B72B-F1C48481EEA1}">
      <dsp:nvSpPr>
        <dsp:cNvPr id="0" name=""/>
        <dsp:cNvSpPr/>
      </dsp:nvSpPr>
      <dsp:spPr>
        <a:xfrm>
          <a:off x="3039597" y="3131"/>
          <a:ext cx="1214414" cy="607207"/>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Introduction</a:t>
          </a:r>
        </a:p>
      </dsp:txBody>
      <dsp:txXfrm>
        <a:off x="3069238" y="32772"/>
        <a:ext cx="1155132" cy="547925"/>
      </dsp:txXfrm>
    </dsp:sp>
    <dsp:sp modelId="{CC64130D-0A1B-2D46-BA77-D7255F203F4E}">
      <dsp:nvSpPr>
        <dsp:cNvPr id="0" name=""/>
        <dsp:cNvSpPr/>
      </dsp:nvSpPr>
      <dsp:spPr>
        <a:xfrm>
          <a:off x="4341059" y="426001"/>
          <a:ext cx="1214414" cy="607207"/>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Dyslexia</a:t>
          </a:r>
        </a:p>
      </dsp:txBody>
      <dsp:txXfrm>
        <a:off x="4370700" y="455642"/>
        <a:ext cx="1155132" cy="547925"/>
      </dsp:txXfrm>
    </dsp:sp>
    <dsp:sp modelId="{0211E710-72E4-B844-B6D7-8538277D3CC0}">
      <dsp:nvSpPr>
        <dsp:cNvPr id="0" name=""/>
        <dsp:cNvSpPr/>
      </dsp:nvSpPr>
      <dsp:spPr>
        <a:xfrm>
          <a:off x="5145407" y="1533091"/>
          <a:ext cx="1214414" cy="607207"/>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Literature Review</a:t>
          </a:r>
        </a:p>
      </dsp:txBody>
      <dsp:txXfrm>
        <a:off x="5175048" y="1562732"/>
        <a:ext cx="1155132" cy="547925"/>
      </dsp:txXfrm>
    </dsp:sp>
    <dsp:sp modelId="{1BF25804-6792-7043-BDD5-396549954B25}">
      <dsp:nvSpPr>
        <dsp:cNvPr id="0" name=""/>
        <dsp:cNvSpPr/>
      </dsp:nvSpPr>
      <dsp:spPr>
        <a:xfrm>
          <a:off x="5145407" y="2901530"/>
          <a:ext cx="1214414" cy="607207"/>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Aims and Objectives</a:t>
          </a:r>
        </a:p>
      </dsp:txBody>
      <dsp:txXfrm>
        <a:off x="5175048" y="2931171"/>
        <a:ext cx="1155132" cy="547925"/>
      </dsp:txXfrm>
    </dsp:sp>
    <dsp:sp modelId="{8F105AC2-7B23-BE4B-AAC1-3CBA38036E2E}">
      <dsp:nvSpPr>
        <dsp:cNvPr id="0" name=""/>
        <dsp:cNvSpPr/>
      </dsp:nvSpPr>
      <dsp:spPr>
        <a:xfrm>
          <a:off x="4341059" y="4008619"/>
          <a:ext cx="1214414" cy="607207"/>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Research Methods</a:t>
          </a:r>
        </a:p>
      </dsp:txBody>
      <dsp:txXfrm>
        <a:off x="4370700" y="4038260"/>
        <a:ext cx="1155132" cy="547925"/>
      </dsp:txXfrm>
    </dsp:sp>
    <dsp:sp modelId="{8FEAA111-A440-4A4A-AC89-2B76045E631F}">
      <dsp:nvSpPr>
        <dsp:cNvPr id="0" name=""/>
        <dsp:cNvSpPr/>
      </dsp:nvSpPr>
      <dsp:spPr>
        <a:xfrm>
          <a:off x="3039597" y="4431490"/>
          <a:ext cx="1214414" cy="607207"/>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The Development</a:t>
          </a:r>
        </a:p>
      </dsp:txBody>
      <dsp:txXfrm>
        <a:off x="3069238" y="4461131"/>
        <a:ext cx="1155132" cy="547925"/>
      </dsp:txXfrm>
    </dsp:sp>
    <dsp:sp modelId="{A0BED8DC-C605-FC4C-AE13-404A7A82C0BD}">
      <dsp:nvSpPr>
        <dsp:cNvPr id="0" name=""/>
        <dsp:cNvSpPr/>
      </dsp:nvSpPr>
      <dsp:spPr>
        <a:xfrm>
          <a:off x="1738135" y="4008619"/>
          <a:ext cx="1214414" cy="607207"/>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Results</a:t>
          </a:r>
        </a:p>
      </dsp:txBody>
      <dsp:txXfrm>
        <a:off x="1767776" y="4038260"/>
        <a:ext cx="1155132" cy="547925"/>
      </dsp:txXfrm>
    </dsp:sp>
    <dsp:sp modelId="{F71E9BE4-52B3-174B-9F0F-E4974634265A}">
      <dsp:nvSpPr>
        <dsp:cNvPr id="0" name=""/>
        <dsp:cNvSpPr/>
      </dsp:nvSpPr>
      <dsp:spPr>
        <a:xfrm>
          <a:off x="933787" y="2901530"/>
          <a:ext cx="1214414" cy="607207"/>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Reflection</a:t>
          </a:r>
        </a:p>
      </dsp:txBody>
      <dsp:txXfrm>
        <a:off x="963428" y="2931171"/>
        <a:ext cx="1155132" cy="547925"/>
      </dsp:txXfrm>
    </dsp:sp>
    <dsp:sp modelId="{91897CEE-FE08-3342-A6A0-D5CC20B8881C}">
      <dsp:nvSpPr>
        <dsp:cNvPr id="0" name=""/>
        <dsp:cNvSpPr/>
      </dsp:nvSpPr>
      <dsp:spPr>
        <a:xfrm>
          <a:off x="933787" y="1533091"/>
          <a:ext cx="1214414" cy="607207"/>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Recommendation</a:t>
          </a:r>
        </a:p>
      </dsp:txBody>
      <dsp:txXfrm>
        <a:off x="963428" y="1562732"/>
        <a:ext cx="1155132" cy="547925"/>
      </dsp:txXfrm>
    </dsp:sp>
    <dsp:sp modelId="{89A07F60-CE8F-E648-B55C-EA091C1889BD}">
      <dsp:nvSpPr>
        <dsp:cNvPr id="0" name=""/>
        <dsp:cNvSpPr/>
      </dsp:nvSpPr>
      <dsp:spPr>
        <a:xfrm>
          <a:off x="1738135" y="426001"/>
          <a:ext cx="1214414" cy="607207"/>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Conclusion</a:t>
          </a:r>
        </a:p>
      </dsp:txBody>
      <dsp:txXfrm>
        <a:off x="1767776" y="455642"/>
        <a:ext cx="1155132" cy="5479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C7761-FE98-4690-BFE8-FED231FFA44C}">
      <dsp:nvSpPr>
        <dsp:cNvPr id="0" name=""/>
        <dsp:cNvSpPr/>
      </dsp:nvSpPr>
      <dsp:spPr>
        <a:xfrm>
          <a:off x="5406" y="1128206"/>
          <a:ext cx="964152" cy="96415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78CA17-0345-47B7-A0B1-B0D436D53070}">
      <dsp:nvSpPr>
        <dsp:cNvPr id="0" name=""/>
        <dsp:cNvSpPr/>
      </dsp:nvSpPr>
      <dsp:spPr>
        <a:xfrm>
          <a:off x="207878" y="1330678"/>
          <a:ext cx="559208" cy="5592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BAB482-8A43-4710-9159-09E3F43BE36E}">
      <dsp:nvSpPr>
        <dsp:cNvPr id="0" name=""/>
        <dsp:cNvSpPr/>
      </dsp:nvSpPr>
      <dsp:spPr>
        <a:xfrm>
          <a:off x="1176163" y="1128206"/>
          <a:ext cx="2272645" cy="96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Mobile Software is becoming more prevalent and easier to produce</a:t>
          </a:r>
        </a:p>
      </dsp:txBody>
      <dsp:txXfrm>
        <a:off x="1176163" y="1128206"/>
        <a:ext cx="2272645" cy="964152"/>
      </dsp:txXfrm>
    </dsp:sp>
    <dsp:sp modelId="{5E9A9A67-1176-4806-8FFA-D43247731AB2}">
      <dsp:nvSpPr>
        <dsp:cNvPr id="0" name=""/>
        <dsp:cNvSpPr/>
      </dsp:nvSpPr>
      <dsp:spPr>
        <a:xfrm>
          <a:off x="3844800" y="1128206"/>
          <a:ext cx="964152" cy="96415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D0512-5280-4904-BCE5-37ED543BE3D1}">
      <dsp:nvSpPr>
        <dsp:cNvPr id="0" name=""/>
        <dsp:cNvSpPr/>
      </dsp:nvSpPr>
      <dsp:spPr>
        <a:xfrm>
          <a:off x="4047272" y="1330678"/>
          <a:ext cx="559208" cy="5592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978C30-A9B6-4236-A144-7DAC1B76B11E}">
      <dsp:nvSpPr>
        <dsp:cNvPr id="0" name=""/>
        <dsp:cNvSpPr/>
      </dsp:nvSpPr>
      <dsp:spPr>
        <a:xfrm>
          <a:off x="5015557" y="1128206"/>
          <a:ext cx="2272645" cy="96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Dyslexia is still a common Psychological Disorder</a:t>
          </a:r>
        </a:p>
      </dsp:txBody>
      <dsp:txXfrm>
        <a:off x="5015557" y="1128206"/>
        <a:ext cx="2272645" cy="964152"/>
      </dsp:txXfrm>
    </dsp:sp>
    <dsp:sp modelId="{D8A1E5B7-F072-4102-9F28-7342C8FCD731}">
      <dsp:nvSpPr>
        <dsp:cNvPr id="0" name=""/>
        <dsp:cNvSpPr/>
      </dsp:nvSpPr>
      <dsp:spPr>
        <a:xfrm>
          <a:off x="5406" y="2949469"/>
          <a:ext cx="964152" cy="96415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F74E2D-5EFD-4D9B-819F-1DF8F43FDA53}">
      <dsp:nvSpPr>
        <dsp:cNvPr id="0" name=""/>
        <dsp:cNvSpPr/>
      </dsp:nvSpPr>
      <dsp:spPr>
        <a:xfrm>
          <a:off x="207878" y="3151942"/>
          <a:ext cx="559208" cy="5592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0D7330-6184-4172-B1FE-3B8271F6B404}">
      <dsp:nvSpPr>
        <dsp:cNvPr id="0" name=""/>
        <dsp:cNvSpPr/>
      </dsp:nvSpPr>
      <dsp:spPr>
        <a:xfrm>
          <a:off x="1176163" y="2949469"/>
          <a:ext cx="2272645" cy="96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The present-day methods from the past, doesn’t suffice</a:t>
          </a:r>
        </a:p>
      </dsp:txBody>
      <dsp:txXfrm>
        <a:off x="1176163" y="2949469"/>
        <a:ext cx="2272645" cy="964152"/>
      </dsp:txXfrm>
    </dsp:sp>
    <dsp:sp modelId="{84C7C77A-2107-4515-AB27-C519ED45B9AF}">
      <dsp:nvSpPr>
        <dsp:cNvPr id="0" name=""/>
        <dsp:cNvSpPr/>
      </dsp:nvSpPr>
      <dsp:spPr>
        <a:xfrm>
          <a:off x="3844800" y="2949469"/>
          <a:ext cx="964152" cy="96415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0F4CEA-1000-4C14-A38E-448E39FA40EB}">
      <dsp:nvSpPr>
        <dsp:cNvPr id="0" name=""/>
        <dsp:cNvSpPr/>
      </dsp:nvSpPr>
      <dsp:spPr>
        <a:xfrm>
          <a:off x="4047272" y="3151942"/>
          <a:ext cx="559208" cy="5592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A52FFE-866E-4043-9DCD-25876E07B9EF}">
      <dsp:nvSpPr>
        <dsp:cNvPr id="0" name=""/>
        <dsp:cNvSpPr/>
      </dsp:nvSpPr>
      <dsp:spPr>
        <a:xfrm>
          <a:off x="5015557" y="2949469"/>
          <a:ext cx="2272645" cy="96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Teachers held back by expensive and sometimes outdated software suits</a:t>
          </a:r>
        </a:p>
      </dsp:txBody>
      <dsp:txXfrm>
        <a:off x="5015557" y="2949469"/>
        <a:ext cx="2272645" cy="964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58CE1-256E-AB4D-87C5-01CFF1161F5C}">
      <dsp:nvSpPr>
        <dsp:cNvPr id="0" name=""/>
        <dsp:cNvSpPr/>
      </dsp:nvSpPr>
      <dsp:spPr>
        <a:xfrm>
          <a:off x="0" y="4135392"/>
          <a:ext cx="7293610" cy="904722"/>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Effects Males more than Females</a:t>
          </a:r>
        </a:p>
      </dsp:txBody>
      <dsp:txXfrm>
        <a:off x="0" y="4135392"/>
        <a:ext cx="7293610" cy="904722"/>
      </dsp:txXfrm>
    </dsp:sp>
    <dsp:sp modelId="{47BBCE6A-C5CA-FF40-9DA9-44740357527D}">
      <dsp:nvSpPr>
        <dsp:cNvPr id="0" name=""/>
        <dsp:cNvSpPr/>
      </dsp:nvSpPr>
      <dsp:spPr>
        <a:xfrm rot="10800000">
          <a:off x="0" y="2757499"/>
          <a:ext cx="7293610" cy="1391463"/>
        </a:xfrm>
        <a:prstGeom prst="upArrowCallou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Putting over 700 million individuals in the group of dyslexia</a:t>
          </a:r>
        </a:p>
      </dsp:txBody>
      <dsp:txXfrm rot="10800000">
        <a:off x="0" y="2757499"/>
        <a:ext cx="7293610" cy="904131"/>
      </dsp:txXfrm>
    </dsp:sp>
    <dsp:sp modelId="{FE37D011-F92E-6E43-A590-B73CA2F889D6}">
      <dsp:nvSpPr>
        <dsp:cNvPr id="0" name=""/>
        <dsp:cNvSpPr/>
      </dsp:nvSpPr>
      <dsp:spPr>
        <a:xfrm rot="10800000">
          <a:off x="0" y="1379606"/>
          <a:ext cx="7293610" cy="1391463"/>
        </a:xfrm>
        <a:prstGeom prst="upArrowCallou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Effects 1 in 10 people globally</a:t>
          </a:r>
        </a:p>
      </dsp:txBody>
      <dsp:txXfrm rot="10800000">
        <a:off x="0" y="1379606"/>
        <a:ext cx="7293610" cy="904131"/>
      </dsp:txXfrm>
    </dsp:sp>
    <dsp:sp modelId="{179CB546-4969-2A4C-8860-A2A81C8A1E02}">
      <dsp:nvSpPr>
        <dsp:cNvPr id="0" name=""/>
        <dsp:cNvSpPr/>
      </dsp:nvSpPr>
      <dsp:spPr>
        <a:xfrm rot="10800000">
          <a:off x="0" y="1714"/>
          <a:ext cx="7293610" cy="1391463"/>
        </a:xfrm>
        <a:prstGeom prst="upArrowCallou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A Psychological/Neurological Disorder</a:t>
          </a:r>
        </a:p>
      </dsp:txBody>
      <dsp:txXfrm rot="10800000">
        <a:off x="0" y="1714"/>
        <a:ext cx="7293610" cy="9041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D53CB1-50E7-4FD1-AF44-311223C1DDD7}">
      <dsp:nvSpPr>
        <dsp:cNvPr id="0" name=""/>
        <dsp:cNvSpPr/>
      </dsp:nvSpPr>
      <dsp:spPr>
        <a:xfrm>
          <a:off x="0" y="615"/>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E98FF3-F63E-4DD5-9704-BC1A9F5857CA}">
      <dsp:nvSpPr>
        <dsp:cNvPr id="0" name=""/>
        <dsp:cNvSpPr/>
      </dsp:nvSpPr>
      <dsp:spPr>
        <a:xfrm>
          <a:off x="435651" y="324653"/>
          <a:ext cx="792093" cy="7920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D68F67-D503-4F9E-9F44-0EEE47BF6B95}">
      <dsp:nvSpPr>
        <dsp:cNvPr id="0" name=""/>
        <dsp:cNvSpPr/>
      </dsp:nvSpPr>
      <dsp:spPr>
        <a:xfrm>
          <a:off x="1663397" y="615"/>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GB" sz="2500" kern="1200"/>
            <a:t>British schools deploy SENCO employees.</a:t>
          </a:r>
          <a:endParaRPr lang="en-US" sz="2500" kern="1200"/>
        </a:p>
      </dsp:txBody>
      <dsp:txXfrm>
        <a:off x="1663397" y="615"/>
        <a:ext cx="5630212" cy="1440170"/>
      </dsp:txXfrm>
    </dsp:sp>
    <dsp:sp modelId="{B3FA226B-1098-4447-A14C-4D06C6026C69}">
      <dsp:nvSpPr>
        <dsp:cNvPr id="0" name=""/>
        <dsp:cNvSpPr/>
      </dsp:nvSpPr>
      <dsp:spPr>
        <a:xfrm>
          <a:off x="0" y="1800829"/>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5C4406-22F7-4148-BA8D-60ED572E2197}">
      <dsp:nvSpPr>
        <dsp:cNvPr id="0" name=""/>
        <dsp:cNvSpPr/>
      </dsp:nvSpPr>
      <dsp:spPr>
        <a:xfrm>
          <a:off x="435651" y="2124867"/>
          <a:ext cx="792093" cy="7920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6DB426-0BF2-4019-B910-6062ED23770A}">
      <dsp:nvSpPr>
        <dsp:cNvPr id="0" name=""/>
        <dsp:cNvSpPr/>
      </dsp:nvSpPr>
      <dsp:spPr>
        <a:xfrm>
          <a:off x="1663397" y="1800829"/>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GB" sz="2500" kern="1200"/>
            <a:t>School Systems do not support those with Dyslexia</a:t>
          </a:r>
          <a:endParaRPr lang="en-US" sz="2500" kern="1200"/>
        </a:p>
      </dsp:txBody>
      <dsp:txXfrm>
        <a:off x="1663397" y="1800829"/>
        <a:ext cx="5630212" cy="1440170"/>
      </dsp:txXfrm>
    </dsp:sp>
    <dsp:sp modelId="{50BA8E2E-3751-41B5-BE6F-75D3EFE3C564}">
      <dsp:nvSpPr>
        <dsp:cNvPr id="0" name=""/>
        <dsp:cNvSpPr/>
      </dsp:nvSpPr>
      <dsp:spPr>
        <a:xfrm>
          <a:off x="0" y="3601042"/>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96AC7B-7C93-453A-9B8F-3B362F744FDB}">
      <dsp:nvSpPr>
        <dsp:cNvPr id="0" name=""/>
        <dsp:cNvSpPr/>
      </dsp:nvSpPr>
      <dsp:spPr>
        <a:xfrm>
          <a:off x="435651" y="3925081"/>
          <a:ext cx="792093" cy="7920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C2E861-6616-4CFF-A42C-391122435105}">
      <dsp:nvSpPr>
        <dsp:cNvPr id="0" name=""/>
        <dsp:cNvSpPr/>
      </dsp:nvSpPr>
      <dsp:spPr>
        <a:xfrm>
          <a:off x="1663397" y="3601042"/>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GB" sz="2500" kern="1200"/>
            <a:t>Constant Outsourcing for support</a:t>
          </a:r>
          <a:endParaRPr lang="en-US" sz="2500" kern="1200"/>
        </a:p>
      </dsp:txBody>
      <dsp:txXfrm>
        <a:off x="1663397" y="3601042"/>
        <a:ext cx="5630212" cy="14401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53102-20F9-4B02-B419-4D75F8B1ACDF}">
      <dsp:nvSpPr>
        <dsp:cNvPr id="0" name=""/>
        <dsp:cNvSpPr/>
      </dsp:nvSpPr>
      <dsp:spPr>
        <a:xfrm>
          <a:off x="0" y="3938"/>
          <a:ext cx="7293610" cy="8389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BBC30-723B-4E4C-8CC8-0D73B288F9DB}">
      <dsp:nvSpPr>
        <dsp:cNvPr id="0" name=""/>
        <dsp:cNvSpPr/>
      </dsp:nvSpPr>
      <dsp:spPr>
        <a:xfrm>
          <a:off x="253795" y="192712"/>
          <a:ext cx="461445" cy="461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F627C6-1134-401B-AAB2-97FBFD38D638}">
      <dsp:nvSpPr>
        <dsp:cNvPr id="0" name=""/>
        <dsp:cNvSpPr/>
      </dsp:nvSpPr>
      <dsp:spPr>
        <a:xfrm>
          <a:off x="969035" y="3938"/>
          <a:ext cx="6324574" cy="83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793" tIns="88793" rIns="88793" bIns="88793" numCol="1" spcCol="1270" anchor="ctr" anchorCtr="0">
          <a:noAutofit/>
        </a:bodyPr>
        <a:lstStyle/>
        <a:p>
          <a:pPr marL="0" lvl="0" indent="0" algn="l" defTabSz="844550">
            <a:lnSpc>
              <a:spcPct val="90000"/>
            </a:lnSpc>
            <a:spcBef>
              <a:spcPct val="0"/>
            </a:spcBef>
            <a:spcAft>
              <a:spcPct val="35000"/>
            </a:spcAft>
            <a:buNone/>
          </a:pPr>
          <a:r>
            <a:rPr lang="en-GB" sz="1900" kern="1200"/>
            <a:t>Dyslexic individuals cannot maintain specific characteristics such as Spelling, Reading and Writing </a:t>
          </a:r>
          <a:endParaRPr lang="en-US" sz="1900" kern="1200"/>
        </a:p>
      </dsp:txBody>
      <dsp:txXfrm>
        <a:off x="969035" y="3938"/>
        <a:ext cx="6324574" cy="838991"/>
      </dsp:txXfrm>
    </dsp:sp>
    <dsp:sp modelId="{DC24AEF6-DFA7-48DC-88E1-BF309BCD4654}">
      <dsp:nvSpPr>
        <dsp:cNvPr id="0" name=""/>
        <dsp:cNvSpPr/>
      </dsp:nvSpPr>
      <dsp:spPr>
        <a:xfrm>
          <a:off x="0" y="1052678"/>
          <a:ext cx="7293610" cy="8389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017CC6-FF2D-47D1-91FB-7D2B337B28AC}">
      <dsp:nvSpPr>
        <dsp:cNvPr id="0" name=""/>
        <dsp:cNvSpPr/>
      </dsp:nvSpPr>
      <dsp:spPr>
        <a:xfrm>
          <a:off x="253795" y="1241451"/>
          <a:ext cx="461445" cy="461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5366CD-2A24-4823-8DCE-D4E451D0CD98}">
      <dsp:nvSpPr>
        <dsp:cNvPr id="0" name=""/>
        <dsp:cNvSpPr/>
      </dsp:nvSpPr>
      <dsp:spPr>
        <a:xfrm>
          <a:off x="969035" y="1052678"/>
          <a:ext cx="6324574" cy="83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793" tIns="88793" rIns="88793" bIns="88793" numCol="1" spcCol="1270" anchor="ctr" anchorCtr="0">
          <a:noAutofit/>
        </a:bodyPr>
        <a:lstStyle/>
        <a:p>
          <a:pPr marL="0" lvl="0" indent="0" algn="l" defTabSz="844550">
            <a:lnSpc>
              <a:spcPct val="90000"/>
            </a:lnSpc>
            <a:spcBef>
              <a:spcPct val="0"/>
            </a:spcBef>
            <a:spcAft>
              <a:spcPct val="35000"/>
            </a:spcAft>
            <a:buNone/>
          </a:pPr>
          <a:r>
            <a:rPr lang="en-GB" sz="1900" kern="1200"/>
            <a:t>Not considered low intelligence</a:t>
          </a:r>
          <a:endParaRPr lang="en-US" sz="1900" kern="1200"/>
        </a:p>
      </dsp:txBody>
      <dsp:txXfrm>
        <a:off x="969035" y="1052678"/>
        <a:ext cx="6324574" cy="838991"/>
      </dsp:txXfrm>
    </dsp:sp>
    <dsp:sp modelId="{396C5FF7-C7B3-4211-AA3C-64195535CDE6}">
      <dsp:nvSpPr>
        <dsp:cNvPr id="0" name=""/>
        <dsp:cNvSpPr/>
      </dsp:nvSpPr>
      <dsp:spPr>
        <a:xfrm>
          <a:off x="0" y="2101418"/>
          <a:ext cx="7293610" cy="8389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759218-1860-48E1-A489-7F5C095B2752}">
      <dsp:nvSpPr>
        <dsp:cNvPr id="0" name=""/>
        <dsp:cNvSpPr/>
      </dsp:nvSpPr>
      <dsp:spPr>
        <a:xfrm>
          <a:off x="253795" y="2290191"/>
          <a:ext cx="461445" cy="461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2B1295-67C4-4927-9849-531AC359D69B}">
      <dsp:nvSpPr>
        <dsp:cNvPr id="0" name=""/>
        <dsp:cNvSpPr/>
      </dsp:nvSpPr>
      <dsp:spPr>
        <a:xfrm>
          <a:off x="969035" y="2101418"/>
          <a:ext cx="6324574" cy="83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793" tIns="88793" rIns="88793" bIns="88793" numCol="1" spcCol="1270" anchor="ctr" anchorCtr="0">
          <a:noAutofit/>
        </a:bodyPr>
        <a:lstStyle/>
        <a:p>
          <a:pPr marL="0" lvl="0" indent="0" algn="l" defTabSz="844550">
            <a:lnSpc>
              <a:spcPct val="90000"/>
            </a:lnSpc>
            <a:spcBef>
              <a:spcPct val="0"/>
            </a:spcBef>
            <a:spcAft>
              <a:spcPct val="35000"/>
            </a:spcAft>
            <a:buNone/>
          </a:pPr>
          <a:r>
            <a:rPr lang="en-GB" sz="1900" kern="1200"/>
            <a:t>Does not imply negative education potential</a:t>
          </a:r>
          <a:endParaRPr lang="en-US" sz="1900" kern="1200"/>
        </a:p>
      </dsp:txBody>
      <dsp:txXfrm>
        <a:off x="969035" y="2101418"/>
        <a:ext cx="6324574" cy="838991"/>
      </dsp:txXfrm>
    </dsp:sp>
    <dsp:sp modelId="{88636590-852B-496E-AB8D-0B05E9EA4E54}">
      <dsp:nvSpPr>
        <dsp:cNvPr id="0" name=""/>
        <dsp:cNvSpPr/>
      </dsp:nvSpPr>
      <dsp:spPr>
        <a:xfrm>
          <a:off x="0" y="3150158"/>
          <a:ext cx="7293610" cy="83899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3A69A4-2E4E-47EB-9A5D-25AD8CFA3A75}">
      <dsp:nvSpPr>
        <dsp:cNvPr id="0" name=""/>
        <dsp:cNvSpPr/>
      </dsp:nvSpPr>
      <dsp:spPr>
        <a:xfrm>
          <a:off x="253795" y="3338931"/>
          <a:ext cx="461445" cy="4614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AF3237-5408-46C0-93CC-B00248C870CD}">
      <dsp:nvSpPr>
        <dsp:cNvPr id="0" name=""/>
        <dsp:cNvSpPr/>
      </dsp:nvSpPr>
      <dsp:spPr>
        <a:xfrm>
          <a:off x="969035" y="3150158"/>
          <a:ext cx="6324574" cy="83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793" tIns="88793" rIns="88793" bIns="88793" numCol="1" spcCol="1270" anchor="ctr" anchorCtr="0">
          <a:noAutofit/>
        </a:bodyPr>
        <a:lstStyle/>
        <a:p>
          <a:pPr marL="0" lvl="0" indent="0" algn="l" defTabSz="844550">
            <a:lnSpc>
              <a:spcPct val="90000"/>
            </a:lnSpc>
            <a:spcBef>
              <a:spcPct val="0"/>
            </a:spcBef>
            <a:spcAft>
              <a:spcPct val="35000"/>
            </a:spcAft>
            <a:buNone/>
          </a:pPr>
          <a:r>
            <a:rPr lang="en-GB" sz="1900" kern="1200"/>
            <a:t>It is neither specific to certain races or genders or social backgrounds</a:t>
          </a:r>
          <a:endParaRPr lang="en-US" sz="1900" kern="1200"/>
        </a:p>
      </dsp:txBody>
      <dsp:txXfrm>
        <a:off x="969035" y="3150158"/>
        <a:ext cx="6324574" cy="838991"/>
      </dsp:txXfrm>
    </dsp:sp>
    <dsp:sp modelId="{5F23B107-1762-4034-AC1C-2B6CD5D475F8}">
      <dsp:nvSpPr>
        <dsp:cNvPr id="0" name=""/>
        <dsp:cNvSpPr/>
      </dsp:nvSpPr>
      <dsp:spPr>
        <a:xfrm>
          <a:off x="0" y="4198898"/>
          <a:ext cx="7293610" cy="83899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3F336F-2F30-477D-B512-DC935FB5B2C5}">
      <dsp:nvSpPr>
        <dsp:cNvPr id="0" name=""/>
        <dsp:cNvSpPr/>
      </dsp:nvSpPr>
      <dsp:spPr>
        <a:xfrm>
          <a:off x="253795" y="4387671"/>
          <a:ext cx="461445" cy="4614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934477-B389-4D27-BE59-6969304CAA34}">
      <dsp:nvSpPr>
        <dsp:cNvPr id="0" name=""/>
        <dsp:cNvSpPr/>
      </dsp:nvSpPr>
      <dsp:spPr>
        <a:xfrm>
          <a:off x="969035" y="4198898"/>
          <a:ext cx="6324574" cy="83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793" tIns="88793" rIns="88793" bIns="88793" numCol="1" spcCol="1270" anchor="ctr" anchorCtr="0">
          <a:noAutofit/>
        </a:bodyPr>
        <a:lstStyle/>
        <a:p>
          <a:pPr marL="0" lvl="0" indent="0" algn="l" defTabSz="844550">
            <a:lnSpc>
              <a:spcPct val="90000"/>
            </a:lnSpc>
            <a:spcBef>
              <a:spcPct val="0"/>
            </a:spcBef>
            <a:spcAft>
              <a:spcPct val="35000"/>
            </a:spcAft>
            <a:buNone/>
          </a:pPr>
          <a:r>
            <a:rPr lang="en-GB" sz="1900" kern="1200"/>
            <a:t>Male to Female statistics showing that it is the ratio of 3:1 and 5:1, in 2019 it is still largely disputed.</a:t>
          </a:r>
          <a:endParaRPr lang="en-US" sz="1900" kern="1200"/>
        </a:p>
      </dsp:txBody>
      <dsp:txXfrm>
        <a:off x="969035" y="4198898"/>
        <a:ext cx="6324574" cy="8389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1B1B3-95F5-449D-ADD2-6F038419A72F}">
      <dsp:nvSpPr>
        <dsp:cNvPr id="0" name=""/>
        <dsp:cNvSpPr/>
      </dsp:nvSpPr>
      <dsp:spPr>
        <a:xfrm>
          <a:off x="0" y="3938"/>
          <a:ext cx="7293610" cy="838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AE65B-7F06-4E8A-808F-6A86454A54B2}">
      <dsp:nvSpPr>
        <dsp:cNvPr id="0" name=""/>
        <dsp:cNvSpPr/>
      </dsp:nvSpPr>
      <dsp:spPr>
        <a:xfrm>
          <a:off x="253795" y="192712"/>
          <a:ext cx="461445" cy="461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244ECE-B425-4565-8C9D-6E47F747AFED}">
      <dsp:nvSpPr>
        <dsp:cNvPr id="0" name=""/>
        <dsp:cNvSpPr/>
      </dsp:nvSpPr>
      <dsp:spPr>
        <a:xfrm>
          <a:off x="969035" y="3938"/>
          <a:ext cx="6324574" cy="83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793" tIns="88793" rIns="88793" bIns="88793" numCol="1" spcCol="1270" anchor="ctr" anchorCtr="0">
          <a:noAutofit/>
        </a:bodyPr>
        <a:lstStyle/>
        <a:p>
          <a:pPr marL="0" lvl="0" indent="0" algn="l" defTabSz="844550">
            <a:lnSpc>
              <a:spcPct val="90000"/>
            </a:lnSpc>
            <a:spcBef>
              <a:spcPct val="0"/>
            </a:spcBef>
            <a:spcAft>
              <a:spcPct val="35000"/>
            </a:spcAft>
            <a:buNone/>
          </a:pPr>
          <a:r>
            <a:rPr lang="en-GB" sz="1900" kern="1200"/>
            <a:t>Phonology</a:t>
          </a:r>
          <a:endParaRPr lang="en-US" sz="1900" kern="1200"/>
        </a:p>
      </dsp:txBody>
      <dsp:txXfrm>
        <a:off x="969035" y="3938"/>
        <a:ext cx="6324574" cy="838991"/>
      </dsp:txXfrm>
    </dsp:sp>
    <dsp:sp modelId="{4D589A12-47F1-4DFF-904E-5A94FB7359DA}">
      <dsp:nvSpPr>
        <dsp:cNvPr id="0" name=""/>
        <dsp:cNvSpPr/>
      </dsp:nvSpPr>
      <dsp:spPr>
        <a:xfrm>
          <a:off x="0" y="1052678"/>
          <a:ext cx="7293610" cy="838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4A41F9-2EAA-4B69-A6CA-08F235EB4DBF}">
      <dsp:nvSpPr>
        <dsp:cNvPr id="0" name=""/>
        <dsp:cNvSpPr/>
      </dsp:nvSpPr>
      <dsp:spPr>
        <a:xfrm>
          <a:off x="253795" y="1241451"/>
          <a:ext cx="461445" cy="461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DE06CC-615B-4DA2-AE04-EDF0B06EFF53}">
      <dsp:nvSpPr>
        <dsp:cNvPr id="0" name=""/>
        <dsp:cNvSpPr/>
      </dsp:nvSpPr>
      <dsp:spPr>
        <a:xfrm>
          <a:off x="969035" y="1052678"/>
          <a:ext cx="6324574" cy="83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793" tIns="88793" rIns="88793" bIns="88793" numCol="1" spcCol="1270" anchor="ctr" anchorCtr="0">
          <a:noAutofit/>
        </a:bodyPr>
        <a:lstStyle/>
        <a:p>
          <a:pPr marL="0" lvl="0" indent="0" algn="l" defTabSz="844550">
            <a:lnSpc>
              <a:spcPct val="90000"/>
            </a:lnSpc>
            <a:spcBef>
              <a:spcPct val="0"/>
            </a:spcBef>
            <a:spcAft>
              <a:spcPct val="35000"/>
            </a:spcAft>
            <a:buNone/>
          </a:pPr>
          <a:r>
            <a:rPr lang="en-GB" sz="1900" kern="1200"/>
            <a:t>Syllabification</a:t>
          </a:r>
          <a:endParaRPr lang="en-US" sz="1900" kern="1200"/>
        </a:p>
      </dsp:txBody>
      <dsp:txXfrm>
        <a:off x="969035" y="1052678"/>
        <a:ext cx="6324574" cy="838991"/>
      </dsp:txXfrm>
    </dsp:sp>
    <dsp:sp modelId="{CCFB3FEC-6707-473D-AC85-15C5489A6ABE}">
      <dsp:nvSpPr>
        <dsp:cNvPr id="0" name=""/>
        <dsp:cNvSpPr/>
      </dsp:nvSpPr>
      <dsp:spPr>
        <a:xfrm>
          <a:off x="0" y="2101418"/>
          <a:ext cx="7293610" cy="838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81C759-4AF4-4156-9893-96183FED8634}">
      <dsp:nvSpPr>
        <dsp:cNvPr id="0" name=""/>
        <dsp:cNvSpPr/>
      </dsp:nvSpPr>
      <dsp:spPr>
        <a:xfrm>
          <a:off x="253795" y="2290191"/>
          <a:ext cx="461445" cy="461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5914B5-9CDD-4E34-B722-6060A2AC2F2C}">
      <dsp:nvSpPr>
        <dsp:cNvPr id="0" name=""/>
        <dsp:cNvSpPr/>
      </dsp:nvSpPr>
      <dsp:spPr>
        <a:xfrm>
          <a:off x="969035" y="2101418"/>
          <a:ext cx="6324574" cy="83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793" tIns="88793" rIns="88793" bIns="88793" numCol="1" spcCol="1270" anchor="ctr" anchorCtr="0">
          <a:noAutofit/>
        </a:bodyPr>
        <a:lstStyle/>
        <a:p>
          <a:pPr marL="0" lvl="0" indent="0" algn="l" defTabSz="844550">
            <a:lnSpc>
              <a:spcPct val="90000"/>
            </a:lnSpc>
            <a:spcBef>
              <a:spcPct val="0"/>
            </a:spcBef>
            <a:spcAft>
              <a:spcPct val="35000"/>
            </a:spcAft>
            <a:buNone/>
          </a:pPr>
          <a:r>
            <a:rPr lang="en-GB" sz="1900" kern="1200"/>
            <a:t>Morphology</a:t>
          </a:r>
          <a:endParaRPr lang="en-US" sz="1900" kern="1200"/>
        </a:p>
      </dsp:txBody>
      <dsp:txXfrm>
        <a:off x="969035" y="2101418"/>
        <a:ext cx="6324574" cy="838991"/>
      </dsp:txXfrm>
    </dsp:sp>
    <dsp:sp modelId="{41C9CE2F-2CCE-4A73-9A12-642CFA197D94}">
      <dsp:nvSpPr>
        <dsp:cNvPr id="0" name=""/>
        <dsp:cNvSpPr/>
      </dsp:nvSpPr>
      <dsp:spPr>
        <a:xfrm>
          <a:off x="0" y="3150158"/>
          <a:ext cx="7293610" cy="838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C018CC-1E2D-4BC6-A41F-81757EB2DDDB}">
      <dsp:nvSpPr>
        <dsp:cNvPr id="0" name=""/>
        <dsp:cNvSpPr/>
      </dsp:nvSpPr>
      <dsp:spPr>
        <a:xfrm>
          <a:off x="253795" y="3338931"/>
          <a:ext cx="461445" cy="4614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2875FF-DFED-487E-B503-BD29B0D8B4B2}">
      <dsp:nvSpPr>
        <dsp:cNvPr id="0" name=""/>
        <dsp:cNvSpPr/>
      </dsp:nvSpPr>
      <dsp:spPr>
        <a:xfrm>
          <a:off x="969035" y="3150158"/>
          <a:ext cx="6324574" cy="83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793" tIns="88793" rIns="88793" bIns="88793" numCol="1" spcCol="1270" anchor="ctr" anchorCtr="0">
          <a:noAutofit/>
        </a:bodyPr>
        <a:lstStyle/>
        <a:p>
          <a:pPr marL="0" lvl="0" indent="0" algn="l" defTabSz="844550">
            <a:lnSpc>
              <a:spcPct val="90000"/>
            </a:lnSpc>
            <a:spcBef>
              <a:spcPct val="0"/>
            </a:spcBef>
            <a:spcAft>
              <a:spcPct val="35000"/>
            </a:spcAft>
            <a:buNone/>
          </a:pPr>
          <a:r>
            <a:rPr lang="en-GB" sz="1900" kern="1200"/>
            <a:t>Sequential and Incremental </a:t>
          </a:r>
          <a:endParaRPr lang="en-US" sz="1900" kern="1200"/>
        </a:p>
      </dsp:txBody>
      <dsp:txXfrm>
        <a:off x="969035" y="3150158"/>
        <a:ext cx="6324574" cy="838991"/>
      </dsp:txXfrm>
    </dsp:sp>
    <dsp:sp modelId="{6DFDAF04-1F02-4B04-B03D-046A3892E809}">
      <dsp:nvSpPr>
        <dsp:cNvPr id="0" name=""/>
        <dsp:cNvSpPr/>
      </dsp:nvSpPr>
      <dsp:spPr>
        <a:xfrm>
          <a:off x="0" y="4198898"/>
          <a:ext cx="7293610" cy="838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6DBD9-3B1D-4D86-BE2F-A88E46E3D332}">
      <dsp:nvSpPr>
        <dsp:cNvPr id="0" name=""/>
        <dsp:cNvSpPr/>
      </dsp:nvSpPr>
      <dsp:spPr>
        <a:xfrm>
          <a:off x="253795" y="4387671"/>
          <a:ext cx="461445" cy="4614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4EAB7F-1617-45C4-8336-5A35185B9B83}">
      <dsp:nvSpPr>
        <dsp:cNvPr id="0" name=""/>
        <dsp:cNvSpPr/>
      </dsp:nvSpPr>
      <dsp:spPr>
        <a:xfrm>
          <a:off x="969035" y="4198898"/>
          <a:ext cx="6324574" cy="83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793" tIns="88793" rIns="88793" bIns="88793" numCol="1" spcCol="1270" anchor="ctr" anchorCtr="0">
          <a:noAutofit/>
        </a:bodyPr>
        <a:lstStyle/>
        <a:p>
          <a:pPr marL="0" lvl="0" indent="0" algn="l" defTabSz="844550">
            <a:lnSpc>
              <a:spcPct val="90000"/>
            </a:lnSpc>
            <a:spcBef>
              <a:spcPct val="0"/>
            </a:spcBef>
            <a:spcAft>
              <a:spcPct val="35000"/>
            </a:spcAft>
            <a:buNone/>
          </a:pPr>
          <a:r>
            <a:rPr lang="en-GB" sz="1900" kern="1200" dirty="0"/>
            <a:t>Individualized or Collectivized</a:t>
          </a:r>
          <a:endParaRPr lang="en-US" sz="1900" kern="1200" dirty="0"/>
        </a:p>
      </dsp:txBody>
      <dsp:txXfrm>
        <a:off x="969035" y="4198898"/>
        <a:ext cx="6324574" cy="83899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FE1A68-E20A-410B-8F2C-17D6C0B98748}">
      <dsp:nvSpPr>
        <dsp:cNvPr id="0" name=""/>
        <dsp:cNvSpPr/>
      </dsp:nvSpPr>
      <dsp:spPr>
        <a:xfrm>
          <a:off x="0" y="819297"/>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AC444F-5574-4455-8CFC-BDF183DEE3D0}">
      <dsp:nvSpPr>
        <dsp:cNvPr id="0" name=""/>
        <dsp:cNvSpPr/>
      </dsp:nvSpPr>
      <dsp:spPr>
        <a:xfrm>
          <a:off x="457545" y="1159620"/>
          <a:ext cx="831901" cy="8319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E2357E-9FB1-4443-83DF-728D5F5EA3D7}">
      <dsp:nvSpPr>
        <dsp:cNvPr id="0" name=""/>
        <dsp:cNvSpPr/>
      </dsp:nvSpPr>
      <dsp:spPr>
        <a:xfrm>
          <a:off x="1746993" y="819297"/>
          <a:ext cx="5546616"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1111250">
            <a:lnSpc>
              <a:spcPct val="90000"/>
            </a:lnSpc>
            <a:spcBef>
              <a:spcPct val="0"/>
            </a:spcBef>
            <a:spcAft>
              <a:spcPct val="35000"/>
            </a:spcAft>
            <a:buNone/>
          </a:pPr>
          <a:r>
            <a:rPr lang="en-GB" sz="2500" kern="1200"/>
            <a:t>Shorter sentences, less use of upper-cased letters and prefer lower-case letters where possible </a:t>
          </a:r>
          <a:endParaRPr lang="en-US" sz="2500" kern="1200"/>
        </a:p>
      </dsp:txBody>
      <dsp:txXfrm>
        <a:off x="1746993" y="819297"/>
        <a:ext cx="5546616" cy="1512548"/>
      </dsp:txXfrm>
    </dsp:sp>
    <dsp:sp modelId="{BF97E858-BE12-4BC6-8FCB-BB431C23BFBE}">
      <dsp:nvSpPr>
        <dsp:cNvPr id="0" name=""/>
        <dsp:cNvSpPr/>
      </dsp:nvSpPr>
      <dsp:spPr>
        <a:xfrm>
          <a:off x="0" y="2709983"/>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A23225-5AD2-4886-A079-6F67FC553843}">
      <dsp:nvSpPr>
        <dsp:cNvPr id="0" name=""/>
        <dsp:cNvSpPr/>
      </dsp:nvSpPr>
      <dsp:spPr>
        <a:xfrm>
          <a:off x="457545" y="3050306"/>
          <a:ext cx="831901" cy="8319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83BC37-5A73-49AD-9E26-B1F099AF30FB}">
      <dsp:nvSpPr>
        <dsp:cNvPr id="0" name=""/>
        <dsp:cNvSpPr/>
      </dsp:nvSpPr>
      <dsp:spPr>
        <a:xfrm>
          <a:off x="1746993" y="2709983"/>
          <a:ext cx="5546616"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1111250">
            <a:lnSpc>
              <a:spcPct val="90000"/>
            </a:lnSpc>
            <a:spcBef>
              <a:spcPct val="0"/>
            </a:spcBef>
            <a:spcAft>
              <a:spcPct val="35000"/>
            </a:spcAft>
            <a:buNone/>
          </a:pPr>
          <a:r>
            <a:rPr lang="en-GB" sz="2500" kern="1200"/>
            <a:t>Avoiding underlined text and bold letters </a:t>
          </a:r>
          <a:endParaRPr lang="en-US" sz="2500" kern="1200"/>
        </a:p>
      </dsp:txBody>
      <dsp:txXfrm>
        <a:off x="1746993" y="2709983"/>
        <a:ext cx="5546616" cy="15125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5B55B-2A21-4A13-B860-501CE5762FC8}">
      <dsp:nvSpPr>
        <dsp:cNvPr id="0" name=""/>
        <dsp:cNvSpPr/>
      </dsp:nvSpPr>
      <dsp:spPr>
        <a:xfrm>
          <a:off x="0" y="615"/>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0A4BF6-4E58-4971-84F1-BF3C9BC575AB}">
      <dsp:nvSpPr>
        <dsp:cNvPr id="0" name=""/>
        <dsp:cNvSpPr/>
      </dsp:nvSpPr>
      <dsp:spPr>
        <a:xfrm>
          <a:off x="435651" y="324653"/>
          <a:ext cx="792093" cy="7920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8D909C-BC0C-400B-8D3C-3FDCA20A15B1}">
      <dsp:nvSpPr>
        <dsp:cNvPr id="0" name=""/>
        <dsp:cNvSpPr/>
      </dsp:nvSpPr>
      <dsp:spPr>
        <a:xfrm>
          <a:off x="1663397" y="615"/>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GB" sz="2500" kern="1200"/>
            <a:t>Multi-sensory Activities </a:t>
          </a:r>
          <a:endParaRPr lang="en-US" sz="2500" kern="1200"/>
        </a:p>
      </dsp:txBody>
      <dsp:txXfrm>
        <a:off x="1663397" y="615"/>
        <a:ext cx="5630212" cy="1440170"/>
      </dsp:txXfrm>
    </dsp:sp>
    <dsp:sp modelId="{186D6F40-5EAF-495D-90B9-FE830599CA72}">
      <dsp:nvSpPr>
        <dsp:cNvPr id="0" name=""/>
        <dsp:cNvSpPr/>
      </dsp:nvSpPr>
      <dsp:spPr>
        <a:xfrm>
          <a:off x="0" y="1800829"/>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3BAF3-30D9-48E4-8CB7-9319387E74AF}">
      <dsp:nvSpPr>
        <dsp:cNvPr id="0" name=""/>
        <dsp:cNvSpPr/>
      </dsp:nvSpPr>
      <dsp:spPr>
        <a:xfrm>
          <a:off x="435651" y="2124867"/>
          <a:ext cx="792093" cy="7920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03AF97-6FB0-4223-A4C4-AA02E1D5F261}">
      <dsp:nvSpPr>
        <dsp:cNvPr id="0" name=""/>
        <dsp:cNvSpPr/>
      </dsp:nvSpPr>
      <dsp:spPr>
        <a:xfrm>
          <a:off x="1663397" y="1800829"/>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GB" sz="2500" kern="1200"/>
            <a:t>Include Audio, Physical and Emotional stimulation</a:t>
          </a:r>
          <a:endParaRPr lang="en-US" sz="2500" kern="1200"/>
        </a:p>
      </dsp:txBody>
      <dsp:txXfrm>
        <a:off x="1663397" y="1800829"/>
        <a:ext cx="5630212" cy="1440170"/>
      </dsp:txXfrm>
    </dsp:sp>
    <dsp:sp modelId="{C87E99FD-3504-450A-BE89-9F2707F484A7}">
      <dsp:nvSpPr>
        <dsp:cNvPr id="0" name=""/>
        <dsp:cNvSpPr/>
      </dsp:nvSpPr>
      <dsp:spPr>
        <a:xfrm>
          <a:off x="0" y="3601042"/>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5721D-CF8F-48FB-B1B2-D1240FD9F14F}">
      <dsp:nvSpPr>
        <dsp:cNvPr id="0" name=""/>
        <dsp:cNvSpPr/>
      </dsp:nvSpPr>
      <dsp:spPr>
        <a:xfrm>
          <a:off x="435651" y="3925081"/>
          <a:ext cx="792093" cy="7920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C61552-4141-4D9E-8C15-E234A8FE12FC}">
      <dsp:nvSpPr>
        <dsp:cNvPr id="0" name=""/>
        <dsp:cNvSpPr/>
      </dsp:nvSpPr>
      <dsp:spPr>
        <a:xfrm>
          <a:off x="1663397" y="3601042"/>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GB" sz="2500" kern="1200"/>
            <a:t>Mobile Phones are plentiful</a:t>
          </a:r>
          <a:endParaRPr lang="en-US" sz="2500" kern="1200"/>
        </a:p>
      </dsp:txBody>
      <dsp:txXfrm>
        <a:off x="1663397" y="3601042"/>
        <a:ext cx="5630212" cy="14401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79E5B-8C2E-4EC2-BB68-32392A5FC3AC}">
      <dsp:nvSpPr>
        <dsp:cNvPr id="0" name=""/>
        <dsp:cNvSpPr/>
      </dsp:nvSpPr>
      <dsp:spPr>
        <a:xfrm>
          <a:off x="982805" y="6841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EAA7AF-4D5B-456C-91A5-2033A4650A16}">
      <dsp:nvSpPr>
        <dsp:cNvPr id="0" name=""/>
        <dsp:cNvSpPr/>
      </dsp:nvSpPr>
      <dsp:spPr>
        <a:xfrm>
          <a:off x="1216805" y="30241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9A3EF8-51AC-4872-99F2-08427F9FB2EF}">
      <dsp:nvSpPr>
        <dsp:cNvPr id="0" name=""/>
        <dsp:cNvSpPr/>
      </dsp:nvSpPr>
      <dsp:spPr>
        <a:xfrm>
          <a:off x="631805" y="1508414"/>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Has been used for many years</a:t>
          </a:r>
          <a:endParaRPr lang="en-US" sz="1100" kern="1200"/>
        </a:p>
      </dsp:txBody>
      <dsp:txXfrm>
        <a:off x="631805" y="1508414"/>
        <a:ext cx="1800000" cy="787500"/>
      </dsp:txXfrm>
    </dsp:sp>
    <dsp:sp modelId="{73C68431-9B7D-4712-83C7-054A44813F3B}">
      <dsp:nvSpPr>
        <dsp:cNvPr id="0" name=""/>
        <dsp:cNvSpPr/>
      </dsp:nvSpPr>
      <dsp:spPr>
        <a:xfrm>
          <a:off x="3097805" y="68414"/>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D9C42-91D2-4E5E-ACCE-232E0DE7853E}">
      <dsp:nvSpPr>
        <dsp:cNvPr id="0" name=""/>
        <dsp:cNvSpPr/>
      </dsp:nvSpPr>
      <dsp:spPr>
        <a:xfrm>
          <a:off x="3331805" y="30241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0FBC72-01F0-433E-9EAF-8B68310AEBDA}">
      <dsp:nvSpPr>
        <dsp:cNvPr id="0" name=""/>
        <dsp:cNvSpPr/>
      </dsp:nvSpPr>
      <dsp:spPr>
        <a:xfrm>
          <a:off x="2746805" y="1508414"/>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Budgetary requirements are high </a:t>
          </a:r>
          <a:endParaRPr lang="en-US" sz="1100" kern="1200"/>
        </a:p>
      </dsp:txBody>
      <dsp:txXfrm>
        <a:off x="2746805" y="1508414"/>
        <a:ext cx="1800000" cy="787500"/>
      </dsp:txXfrm>
    </dsp:sp>
    <dsp:sp modelId="{81D71118-FDC7-49A2-9409-E0132A00F1A6}">
      <dsp:nvSpPr>
        <dsp:cNvPr id="0" name=""/>
        <dsp:cNvSpPr/>
      </dsp:nvSpPr>
      <dsp:spPr>
        <a:xfrm>
          <a:off x="5212805" y="68414"/>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6682AE-B2A0-4E59-932E-7B307E52AED3}">
      <dsp:nvSpPr>
        <dsp:cNvPr id="0" name=""/>
        <dsp:cNvSpPr/>
      </dsp:nvSpPr>
      <dsp:spPr>
        <a:xfrm>
          <a:off x="5446805" y="30241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B80A5C-833D-4498-A34B-1CCB0BFFDDA9}">
      <dsp:nvSpPr>
        <dsp:cNvPr id="0" name=""/>
        <dsp:cNvSpPr/>
      </dsp:nvSpPr>
      <dsp:spPr>
        <a:xfrm>
          <a:off x="4861805" y="1508414"/>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Certain education institutes or organizations are not capable for funding such technology</a:t>
          </a:r>
          <a:endParaRPr lang="en-US" sz="1100" kern="1200"/>
        </a:p>
      </dsp:txBody>
      <dsp:txXfrm>
        <a:off x="4861805" y="1508414"/>
        <a:ext cx="1800000" cy="787500"/>
      </dsp:txXfrm>
    </dsp:sp>
    <dsp:sp modelId="{929F0A42-E279-4905-BEEE-B6E3EECD2DE4}">
      <dsp:nvSpPr>
        <dsp:cNvPr id="0" name=""/>
        <dsp:cNvSpPr/>
      </dsp:nvSpPr>
      <dsp:spPr>
        <a:xfrm>
          <a:off x="982805" y="2745914"/>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0018C-F8D5-4BFE-8920-9991D34B5C39}">
      <dsp:nvSpPr>
        <dsp:cNvPr id="0" name=""/>
        <dsp:cNvSpPr/>
      </dsp:nvSpPr>
      <dsp:spPr>
        <a:xfrm>
          <a:off x="1216805" y="297991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EC6F15-7FDD-419E-AC38-F4AE8AE54126}">
      <dsp:nvSpPr>
        <dsp:cNvPr id="0" name=""/>
        <dsp:cNvSpPr/>
      </dsp:nvSpPr>
      <dsp:spPr>
        <a:xfrm>
          <a:off x="631805" y="4185914"/>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This technology has become less costly and more frequent</a:t>
          </a:r>
          <a:endParaRPr lang="en-US" sz="1100" kern="1200"/>
        </a:p>
      </dsp:txBody>
      <dsp:txXfrm>
        <a:off x="631805" y="4185914"/>
        <a:ext cx="1800000" cy="787500"/>
      </dsp:txXfrm>
    </dsp:sp>
    <dsp:sp modelId="{1A2A5381-8A09-4908-B10B-42D855FD074D}">
      <dsp:nvSpPr>
        <dsp:cNvPr id="0" name=""/>
        <dsp:cNvSpPr/>
      </dsp:nvSpPr>
      <dsp:spPr>
        <a:xfrm>
          <a:off x="3097805" y="2745914"/>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7AFEC9-BECC-4BAC-AC12-B9F88BCF47DE}">
      <dsp:nvSpPr>
        <dsp:cNvPr id="0" name=""/>
        <dsp:cNvSpPr/>
      </dsp:nvSpPr>
      <dsp:spPr>
        <a:xfrm>
          <a:off x="3331805" y="2979914"/>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3D1D99-75A7-4F80-AC39-8EE61BF1A94A}">
      <dsp:nvSpPr>
        <dsp:cNvPr id="0" name=""/>
        <dsp:cNvSpPr/>
      </dsp:nvSpPr>
      <dsp:spPr>
        <a:xfrm>
          <a:off x="2746805" y="4185914"/>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Can be free such as with Operating Systems (MacOS, Windows)</a:t>
          </a:r>
          <a:endParaRPr lang="en-US" sz="1100" kern="1200"/>
        </a:p>
      </dsp:txBody>
      <dsp:txXfrm>
        <a:off x="2746805" y="4185914"/>
        <a:ext cx="1800000" cy="787500"/>
      </dsp:txXfrm>
    </dsp:sp>
    <dsp:sp modelId="{E256C54C-1337-42C8-A30B-F70110A9F771}">
      <dsp:nvSpPr>
        <dsp:cNvPr id="0" name=""/>
        <dsp:cNvSpPr/>
      </dsp:nvSpPr>
      <dsp:spPr>
        <a:xfrm>
          <a:off x="5212805" y="274591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653188-3918-46FB-A1D7-265E99510C94}">
      <dsp:nvSpPr>
        <dsp:cNvPr id="0" name=""/>
        <dsp:cNvSpPr/>
      </dsp:nvSpPr>
      <dsp:spPr>
        <a:xfrm>
          <a:off x="5446805" y="2979914"/>
          <a:ext cx="630000" cy="63000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E9A287-8B43-49EB-A3E6-24EC44FA13D9}">
      <dsp:nvSpPr>
        <dsp:cNvPr id="0" name=""/>
        <dsp:cNvSpPr/>
      </dsp:nvSpPr>
      <dsp:spPr>
        <a:xfrm>
          <a:off x="4861805" y="4185914"/>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Text-To-Speech Assistive Technologies</a:t>
          </a:r>
          <a:endParaRPr lang="en-US" sz="1100" kern="1200"/>
        </a:p>
      </dsp:txBody>
      <dsp:txXfrm>
        <a:off x="4861805" y="4185914"/>
        <a:ext cx="1800000" cy="7875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7E8A5-E73F-4D4C-897D-57981BB88470}">
      <dsp:nvSpPr>
        <dsp:cNvPr id="0" name=""/>
        <dsp:cNvSpPr/>
      </dsp:nvSpPr>
      <dsp:spPr>
        <a:xfrm>
          <a:off x="0" y="2092"/>
          <a:ext cx="7293610" cy="10605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A5908-B89D-445B-8A5C-1F25BF591DCC}">
      <dsp:nvSpPr>
        <dsp:cNvPr id="0" name=""/>
        <dsp:cNvSpPr/>
      </dsp:nvSpPr>
      <dsp:spPr>
        <a:xfrm>
          <a:off x="320818" y="240717"/>
          <a:ext cx="583306" cy="5833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D15CBB-3892-4E9B-A05A-7E0A66298B8C}">
      <dsp:nvSpPr>
        <dsp:cNvPr id="0" name=""/>
        <dsp:cNvSpPr/>
      </dsp:nvSpPr>
      <dsp:spPr>
        <a:xfrm>
          <a:off x="1224942" y="2092"/>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977900">
            <a:lnSpc>
              <a:spcPct val="90000"/>
            </a:lnSpc>
            <a:spcBef>
              <a:spcPct val="0"/>
            </a:spcBef>
            <a:spcAft>
              <a:spcPct val="35000"/>
            </a:spcAft>
            <a:buNone/>
          </a:pPr>
          <a:r>
            <a:rPr lang="en-GB" sz="2200" kern="1200"/>
            <a:t>Phonograms are the core of any language</a:t>
          </a:r>
          <a:endParaRPr lang="en-US" sz="2200" kern="1200"/>
        </a:p>
      </dsp:txBody>
      <dsp:txXfrm>
        <a:off x="1224942" y="2092"/>
        <a:ext cx="6068667" cy="1060556"/>
      </dsp:txXfrm>
    </dsp:sp>
    <dsp:sp modelId="{5BEB8B64-1FBB-48B8-9F4C-8C7C1EA253B2}">
      <dsp:nvSpPr>
        <dsp:cNvPr id="0" name=""/>
        <dsp:cNvSpPr/>
      </dsp:nvSpPr>
      <dsp:spPr>
        <a:xfrm>
          <a:off x="0" y="1327788"/>
          <a:ext cx="7293610" cy="10605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0ADA7-7F55-4118-91C3-A1997E2DEC9A}">
      <dsp:nvSpPr>
        <dsp:cNvPr id="0" name=""/>
        <dsp:cNvSpPr/>
      </dsp:nvSpPr>
      <dsp:spPr>
        <a:xfrm>
          <a:off x="320818" y="1566413"/>
          <a:ext cx="583306" cy="5833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76DE32-A9A3-4D67-AD75-AD879C35F3E5}">
      <dsp:nvSpPr>
        <dsp:cNvPr id="0" name=""/>
        <dsp:cNvSpPr/>
      </dsp:nvSpPr>
      <dsp:spPr>
        <a:xfrm>
          <a:off x="1224942" y="1327788"/>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977900">
            <a:lnSpc>
              <a:spcPct val="90000"/>
            </a:lnSpc>
            <a:spcBef>
              <a:spcPct val="0"/>
            </a:spcBef>
            <a:spcAft>
              <a:spcPct val="35000"/>
            </a:spcAft>
            <a:buNone/>
          </a:pPr>
          <a:r>
            <a:rPr lang="en-GB" sz="2200" kern="1200"/>
            <a:t>Consists of a Grapheme and Phoneme</a:t>
          </a:r>
          <a:endParaRPr lang="en-US" sz="2200" kern="1200"/>
        </a:p>
      </dsp:txBody>
      <dsp:txXfrm>
        <a:off x="1224942" y="1327788"/>
        <a:ext cx="6068667" cy="1060556"/>
      </dsp:txXfrm>
    </dsp:sp>
    <dsp:sp modelId="{F04D79A0-BC92-48F1-B943-CF28F7122325}">
      <dsp:nvSpPr>
        <dsp:cNvPr id="0" name=""/>
        <dsp:cNvSpPr/>
      </dsp:nvSpPr>
      <dsp:spPr>
        <a:xfrm>
          <a:off x="0" y="2653484"/>
          <a:ext cx="7293610" cy="10605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4EB52-43F8-4FCA-A006-E78E50677BA3}">
      <dsp:nvSpPr>
        <dsp:cNvPr id="0" name=""/>
        <dsp:cNvSpPr/>
      </dsp:nvSpPr>
      <dsp:spPr>
        <a:xfrm>
          <a:off x="320818" y="2892109"/>
          <a:ext cx="583306" cy="5833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E07075-6FAB-4C43-A5F0-079FB4B68D15}">
      <dsp:nvSpPr>
        <dsp:cNvPr id="0" name=""/>
        <dsp:cNvSpPr/>
      </dsp:nvSpPr>
      <dsp:spPr>
        <a:xfrm>
          <a:off x="1224942" y="2653484"/>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977900">
            <a:lnSpc>
              <a:spcPct val="90000"/>
            </a:lnSpc>
            <a:spcBef>
              <a:spcPct val="0"/>
            </a:spcBef>
            <a:spcAft>
              <a:spcPct val="35000"/>
            </a:spcAft>
            <a:buNone/>
          </a:pPr>
          <a:r>
            <a:rPr lang="en-GB" sz="2200" kern="1200"/>
            <a:t>Not Technological</a:t>
          </a:r>
          <a:endParaRPr lang="en-US" sz="2200" kern="1200"/>
        </a:p>
      </dsp:txBody>
      <dsp:txXfrm>
        <a:off x="1224942" y="2653484"/>
        <a:ext cx="6068667" cy="1060556"/>
      </dsp:txXfrm>
    </dsp:sp>
    <dsp:sp modelId="{1FFA9671-0A78-462E-A3D3-12F1A6A287BD}">
      <dsp:nvSpPr>
        <dsp:cNvPr id="0" name=""/>
        <dsp:cNvSpPr/>
      </dsp:nvSpPr>
      <dsp:spPr>
        <a:xfrm>
          <a:off x="0" y="3979179"/>
          <a:ext cx="7293610" cy="10605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4D7A1D-8E14-4CDA-91EB-A85FF1F1315A}">
      <dsp:nvSpPr>
        <dsp:cNvPr id="0" name=""/>
        <dsp:cNvSpPr/>
      </dsp:nvSpPr>
      <dsp:spPr>
        <a:xfrm>
          <a:off x="320818" y="4217805"/>
          <a:ext cx="583306" cy="5833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79610-A251-4329-B671-71DE6F944BF1}">
      <dsp:nvSpPr>
        <dsp:cNvPr id="0" name=""/>
        <dsp:cNvSpPr/>
      </dsp:nvSpPr>
      <dsp:spPr>
        <a:xfrm>
          <a:off x="1224942" y="3979179"/>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977900">
            <a:lnSpc>
              <a:spcPct val="90000"/>
            </a:lnSpc>
            <a:spcBef>
              <a:spcPct val="0"/>
            </a:spcBef>
            <a:spcAft>
              <a:spcPct val="35000"/>
            </a:spcAft>
            <a:buNone/>
          </a:pPr>
          <a:r>
            <a:rPr lang="en-GB" sz="2200" kern="1200"/>
            <a:t>Relationships between letters and speech</a:t>
          </a:r>
          <a:endParaRPr lang="en-US" sz="2200" kern="1200"/>
        </a:p>
      </dsp:txBody>
      <dsp:txXfrm>
        <a:off x="1224942" y="3979179"/>
        <a:ext cx="6068667" cy="106055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FBD57-FA20-4727-BDCC-06DDABAD2549}">
      <dsp:nvSpPr>
        <dsp:cNvPr id="0" name=""/>
        <dsp:cNvSpPr/>
      </dsp:nvSpPr>
      <dsp:spPr>
        <a:xfrm>
          <a:off x="5406" y="1128206"/>
          <a:ext cx="964152" cy="96415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15441-A2E4-46E6-8AE4-0811F07BD5BA}">
      <dsp:nvSpPr>
        <dsp:cNvPr id="0" name=""/>
        <dsp:cNvSpPr/>
      </dsp:nvSpPr>
      <dsp:spPr>
        <a:xfrm>
          <a:off x="207878" y="1330678"/>
          <a:ext cx="559208" cy="5592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74A84F-7F16-4D94-9ECB-45F5F0E0EB19}">
      <dsp:nvSpPr>
        <dsp:cNvPr id="0" name=""/>
        <dsp:cNvSpPr/>
      </dsp:nvSpPr>
      <dsp:spPr>
        <a:xfrm>
          <a:off x="1176163" y="1128206"/>
          <a:ext cx="2272645" cy="96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Hearing different words being pronounced, letters being said and whole paragraphs being spoken</a:t>
          </a:r>
          <a:endParaRPr lang="en-US" sz="1600" kern="1200"/>
        </a:p>
      </dsp:txBody>
      <dsp:txXfrm>
        <a:off x="1176163" y="1128206"/>
        <a:ext cx="2272645" cy="964152"/>
      </dsp:txXfrm>
    </dsp:sp>
    <dsp:sp modelId="{056DBEAE-0830-4423-9E10-EB9341C372C9}">
      <dsp:nvSpPr>
        <dsp:cNvPr id="0" name=""/>
        <dsp:cNvSpPr/>
      </dsp:nvSpPr>
      <dsp:spPr>
        <a:xfrm>
          <a:off x="3844800" y="1128206"/>
          <a:ext cx="964152" cy="96415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C631DB-BE8A-4963-A737-49C8CA65A954}">
      <dsp:nvSpPr>
        <dsp:cNvPr id="0" name=""/>
        <dsp:cNvSpPr/>
      </dsp:nvSpPr>
      <dsp:spPr>
        <a:xfrm>
          <a:off x="4047272" y="1330678"/>
          <a:ext cx="559208" cy="5592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5C6638-F22F-4597-A9FA-155D4F2AA921}">
      <dsp:nvSpPr>
        <dsp:cNvPr id="0" name=""/>
        <dsp:cNvSpPr/>
      </dsp:nvSpPr>
      <dsp:spPr>
        <a:xfrm>
          <a:off x="5015557" y="1128206"/>
          <a:ext cx="2272645" cy="96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Effective Amongst Children</a:t>
          </a:r>
          <a:endParaRPr lang="en-US" sz="1600" kern="1200"/>
        </a:p>
      </dsp:txBody>
      <dsp:txXfrm>
        <a:off x="5015557" y="1128206"/>
        <a:ext cx="2272645" cy="964152"/>
      </dsp:txXfrm>
    </dsp:sp>
    <dsp:sp modelId="{4C464B50-A9E9-4E9C-93D1-3FBCB186D776}">
      <dsp:nvSpPr>
        <dsp:cNvPr id="0" name=""/>
        <dsp:cNvSpPr/>
      </dsp:nvSpPr>
      <dsp:spPr>
        <a:xfrm>
          <a:off x="5406" y="2949469"/>
          <a:ext cx="964152" cy="96415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050147-E211-4C2E-8B3B-C711262B1094}">
      <dsp:nvSpPr>
        <dsp:cNvPr id="0" name=""/>
        <dsp:cNvSpPr/>
      </dsp:nvSpPr>
      <dsp:spPr>
        <a:xfrm>
          <a:off x="207878" y="3151942"/>
          <a:ext cx="559208" cy="5592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34F3A7-A1A1-455D-A169-27C1D6DF4A91}">
      <dsp:nvSpPr>
        <dsp:cNvPr id="0" name=""/>
        <dsp:cNvSpPr/>
      </dsp:nvSpPr>
      <dsp:spPr>
        <a:xfrm>
          <a:off x="1176163" y="2949469"/>
          <a:ext cx="2272645" cy="96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They Mimicking Speech </a:t>
          </a:r>
          <a:endParaRPr lang="en-US" sz="1600" kern="1200"/>
        </a:p>
      </dsp:txBody>
      <dsp:txXfrm>
        <a:off x="1176163" y="2949469"/>
        <a:ext cx="2272645" cy="964152"/>
      </dsp:txXfrm>
    </dsp:sp>
    <dsp:sp modelId="{442B3A4C-34EF-455E-89DC-1399E5CBB478}">
      <dsp:nvSpPr>
        <dsp:cNvPr id="0" name=""/>
        <dsp:cNvSpPr/>
      </dsp:nvSpPr>
      <dsp:spPr>
        <a:xfrm>
          <a:off x="3844800" y="2949469"/>
          <a:ext cx="964152" cy="96415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70B98-37D9-4F54-B6C2-B2E3989CADC8}">
      <dsp:nvSpPr>
        <dsp:cNvPr id="0" name=""/>
        <dsp:cNvSpPr/>
      </dsp:nvSpPr>
      <dsp:spPr>
        <a:xfrm>
          <a:off x="4047272" y="3151942"/>
          <a:ext cx="559208" cy="559208"/>
        </a:xfrm>
        <a:prstGeom prst="rect">
          <a:avLst/>
        </a:prstGeom>
        <a:solidFill>
          <a:schemeClr val="bg1">
            <a:hueOff val="0"/>
            <a:satOff val="0"/>
            <a:lumOff val="0"/>
            <a:alphaOff val="0"/>
          </a:schemeClr>
        </a:solid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D9C485-1280-4E99-89CE-15F823BB8888}">
      <dsp:nvSpPr>
        <dsp:cNvPr id="0" name=""/>
        <dsp:cNvSpPr/>
      </dsp:nvSpPr>
      <dsp:spPr>
        <a:xfrm>
          <a:off x="5015557" y="2949469"/>
          <a:ext cx="2272645" cy="96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endParaRPr lang="en-US" sz="1600" kern="1200" dirty="0"/>
        </a:p>
      </dsp:txBody>
      <dsp:txXfrm>
        <a:off x="5015557" y="2949469"/>
        <a:ext cx="2272645" cy="96415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BE6F79-E3FA-482F-AEC1-DBC40534329D}">
      <dsp:nvSpPr>
        <dsp:cNvPr id="0" name=""/>
        <dsp:cNvSpPr/>
      </dsp:nvSpPr>
      <dsp:spPr>
        <a:xfrm>
          <a:off x="0" y="819297"/>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D4F6A7-BBF4-48D2-B250-25D027BA9CD2}">
      <dsp:nvSpPr>
        <dsp:cNvPr id="0" name=""/>
        <dsp:cNvSpPr/>
      </dsp:nvSpPr>
      <dsp:spPr>
        <a:xfrm>
          <a:off x="457545" y="1159620"/>
          <a:ext cx="831901" cy="8319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C0A47F-D05F-42D3-8790-903A3CF1E115}">
      <dsp:nvSpPr>
        <dsp:cNvPr id="0" name=""/>
        <dsp:cNvSpPr/>
      </dsp:nvSpPr>
      <dsp:spPr>
        <a:xfrm>
          <a:off x="1746993" y="819297"/>
          <a:ext cx="5546616"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1111250">
            <a:lnSpc>
              <a:spcPct val="90000"/>
            </a:lnSpc>
            <a:spcBef>
              <a:spcPct val="0"/>
            </a:spcBef>
            <a:spcAft>
              <a:spcPct val="35000"/>
            </a:spcAft>
            <a:buNone/>
          </a:pPr>
          <a:r>
            <a:rPr lang="en-GB" sz="2500" b="1" kern="1200"/>
            <a:t>Investigate the use of Mobile Software for teaching individuals with Dyslexia </a:t>
          </a:r>
          <a:endParaRPr lang="en-US" sz="2500" kern="1200"/>
        </a:p>
      </dsp:txBody>
      <dsp:txXfrm>
        <a:off x="1746993" y="819297"/>
        <a:ext cx="5546616" cy="1512548"/>
      </dsp:txXfrm>
    </dsp:sp>
    <dsp:sp modelId="{18E69B29-1951-4E6B-B025-BE2F3A95D175}">
      <dsp:nvSpPr>
        <dsp:cNvPr id="0" name=""/>
        <dsp:cNvSpPr/>
      </dsp:nvSpPr>
      <dsp:spPr>
        <a:xfrm>
          <a:off x="0" y="2709983"/>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FE59BF-B5A4-4DBD-B801-F72CE5AAE83D}">
      <dsp:nvSpPr>
        <dsp:cNvPr id="0" name=""/>
        <dsp:cNvSpPr/>
      </dsp:nvSpPr>
      <dsp:spPr>
        <a:xfrm>
          <a:off x="457545" y="3050306"/>
          <a:ext cx="831901" cy="8319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87B441E-BFFB-4D2A-B2D4-66A7947868D5}">
      <dsp:nvSpPr>
        <dsp:cNvPr id="0" name=""/>
        <dsp:cNvSpPr/>
      </dsp:nvSpPr>
      <dsp:spPr>
        <a:xfrm>
          <a:off x="1746993" y="2709983"/>
          <a:ext cx="3282124"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1111250">
            <a:lnSpc>
              <a:spcPct val="90000"/>
            </a:lnSpc>
            <a:spcBef>
              <a:spcPct val="0"/>
            </a:spcBef>
            <a:spcAft>
              <a:spcPct val="35000"/>
            </a:spcAft>
            <a:buNone/>
          </a:pPr>
          <a:r>
            <a:rPr lang="en-GB" sz="2500" b="1" kern="1200"/>
            <a:t>Develop a new mobile software solution that is </a:t>
          </a:r>
          <a:endParaRPr lang="en-US" sz="2500" kern="1200"/>
        </a:p>
      </dsp:txBody>
      <dsp:txXfrm>
        <a:off x="1746993" y="2709983"/>
        <a:ext cx="3282124" cy="1512548"/>
      </dsp:txXfrm>
    </dsp:sp>
    <dsp:sp modelId="{0B81565A-A2B3-4DD3-BA09-2F07400B510B}">
      <dsp:nvSpPr>
        <dsp:cNvPr id="0" name=""/>
        <dsp:cNvSpPr/>
      </dsp:nvSpPr>
      <dsp:spPr>
        <a:xfrm>
          <a:off x="5029118" y="2709983"/>
          <a:ext cx="2264491"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755650">
            <a:lnSpc>
              <a:spcPct val="90000"/>
            </a:lnSpc>
            <a:spcBef>
              <a:spcPct val="0"/>
            </a:spcBef>
            <a:spcAft>
              <a:spcPct val="35000"/>
            </a:spcAft>
            <a:buNone/>
          </a:pPr>
          <a:r>
            <a:rPr lang="en-GB" sz="1700" b="1" kern="1200"/>
            <a:t>fluid</a:t>
          </a:r>
          <a:endParaRPr lang="en-US" sz="1700" kern="1200"/>
        </a:p>
        <a:p>
          <a:pPr marL="0" lvl="0" indent="0" algn="l" defTabSz="755650">
            <a:lnSpc>
              <a:spcPct val="90000"/>
            </a:lnSpc>
            <a:spcBef>
              <a:spcPct val="0"/>
            </a:spcBef>
            <a:spcAft>
              <a:spcPct val="35000"/>
            </a:spcAft>
            <a:buNone/>
          </a:pPr>
          <a:r>
            <a:rPr lang="en-GB" sz="1700" b="1" kern="1200"/>
            <a:t>simple </a:t>
          </a:r>
          <a:endParaRPr lang="en-US" sz="1700" kern="1200"/>
        </a:p>
        <a:p>
          <a:pPr marL="0" lvl="0" indent="0" algn="l" defTabSz="755650">
            <a:lnSpc>
              <a:spcPct val="90000"/>
            </a:lnSpc>
            <a:spcBef>
              <a:spcPct val="0"/>
            </a:spcBef>
            <a:spcAft>
              <a:spcPct val="35000"/>
            </a:spcAft>
            <a:buNone/>
          </a:pPr>
          <a:r>
            <a:rPr lang="en-GB" sz="1700" b="1" kern="1200"/>
            <a:t>supports those with dyslexia. </a:t>
          </a:r>
          <a:endParaRPr lang="en-US" sz="1700" kern="1200"/>
        </a:p>
      </dsp:txBody>
      <dsp:txXfrm>
        <a:off x="5029118" y="2709983"/>
        <a:ext cx="2264491" cy="151254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3DD25D-CE39-4EF0-BB45-7D02BEE8F2AA}">
      <dsp:nvSpPr>
        <dsp:cNvPr id="0" name=""/>
        <dsp:cNvSpPr/>
      </dsp:nvSpPr>
      <dsp:spPr>
        <a:xfrm>
          <a:off x="1051993" y="330096"/>
          <a:ext cx="1125516" cy="1125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104F7D-6E85-4197-9E7A-EDF13FEEB180}">
      <dsp:nvSpPr>
        <dsp:cNvPr id="0" name=""/>
        <dsp:cNvSpPr/>
      </dsp:nvSpPr>
      <dsp:spPr>
        <a:xfrm>
          <a:off x="6870" y="1575322"/>
          <a:ext cx="3215762" cy="482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b="1"/>
          </a:pPr>
          <a:r>
            <a:rPr lang="en-GB" sz="1700" kern="1200"/>
            <a:t>Undertake a detailed literature review</a:t>
          </a:r>
          <a:endParaRPr lang="en-US" sz="1700" kern="1200"/>
        </a:p>
      </dsp:txBody>
      <dsp:txXfrm>
        <a:off x="6870" y="1575322"/>
        <a:ext cx="3215762" cy="482364"/>
      </dsp:txXfrm>
    </dsp:sp>
    <dsp:sp modelId="{3DB764A6-D9D4-49CF-BB40-C02A3651C69D}">
      <dsp:nvSpPr>
        <dsp:cNvPr id="0" name=""/>
        <dsp:cNvSpPr/>
      </dsp:nvSpPr>
      <dsp:spPr>
        <a:xfrm>
          <a:off x="6870" y="2113364"/>
          <a:ext cx="3215762" cy="1000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Analyse data through truthful resources</a:t>
          </a:r>
          <a:endParaRPr lang="en-US" sz="1300" kern="1200"/>
        </a:p>
      </dsp:txBody>
      <dsp:txXfrm>
        <a:off x="6870" y="2113364"/>
        <a:ext cx="3215762" cy="1000643"/>
      </dsp:txXfrm>
    </dsp:sp>
    <dsp:sp modelId="{88A2FE1D-947D-452F-8C10-47933F6C47F2}">
      <dsp:nvSpPr>
        <dsp:cNvPr id="0" name=""/>
        <dsp:cNvSpPr/>
      </dsp:nvSpPr>
      <dsp:spPr>
        <a:xfrm>
          <a:off x="4830514" y="330096"/>
          <a:ext cx="1125516" cy="1125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DCA2B9-9F63-4AA5-9EC8-E36EFB40F81A}">
      <dsp:nvSpPr>
        <dsp:cNvPr id="0" name=""/>
        <dsp:cNvSpPr/>
      </dsp:nvSpPr>
      <dsp:spPr>
        <a:xfrm>
          <a:off x="3785391" y="1575322"/>
          <a:ext cx="3215762" cy="482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b="1"/>
          </a:pPr>
          <a:r>
            <a:rPr lang="en-GB" sz="1700" kern="1200"/>
            <a:t>Design a Mobile Application </a:t>
          </a:r>
          <a:endParaRPr lang="en-US" sz="1700" kern="1200"/>
        </a:p>
      </dsp:txBody>
      <dsp:txXfrm>
        <a:off x="3785391" y="1575322"/>
        <a:ext cx="3215762" cy="482364"/>
      </dsp:txXfrm>
    </dsp:sp>
    <dsp:sp modelId="{3B9D724E-8F10-4DD9-A384-EB76CBE95636}">
      <dsp:nvSpPr>
        <dsp:cNvPr id="0" name=""/>
        <dsp:cNvSpPr/>
      </dsp:nvSpPr>
      <dsp:spPr>
        <a:xfrm>
          <a:off x="3785391" y="2113364"/>
          <a:ext cx="3215762" cy="1000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Develop Diagrams </a:t>
          </a:r>
          <a:endParaRPr lang="en-US" sz="1300" kern="1200"/>
        </a:p>
        <a:p>
          <a:pPr marL="0" lvl="0" indent="0" algn="ctr" defTabSz="577850">
            <a:lnSpc>
              <a:spcPct val="90000"/>
            </a:lnSpc>
            <a:spcBef>
              <a:spcPct val="0"/>
            </a:spcBef>
            <a:spcAft>
              <a:spcPct val="35000"/>
            </a:spcAft>
            <a:buNone/>
          </a:pPr>
          <a:r>
            <a:rPr lang="en-GB" sz="1300" kern="1200"/>
            <a:t>Drawings</a:t>
          </a:r>
          <a:endParaRPr lang="en-US" sz="1300" kern="1200"/>
        </a:p>
      </dsp:txBody>
      <dsp:txXfrm>
        <a:off x="3785391" y="2113364"/>
        <a:ext cx="3215762" cy="1000643"/>
      </dsp:txXfrm>
    </dsp:sp>
    <dsp:sp modelId="{9053F2B3-9BFC-4FEA-B4C2-ED98B883A1F7}">
      <dsp:nvSpPr>
        <dsp:cNvPr id="0" name=""/>
        <dsp:cNvSpPr/>
      </dsp:nvSpPr>
      <dsp:spPr>
        <a:xfrm>
          <a:off x="8609035" y="330096"/>
          <a:ext cx="1125516" cy="11255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182708-C0D4-44F6-A84E-06E444999343}">
      <dsp:nvSpPr>
        <dsp:cNvPr id="0" name=""/>
        <dsp:cNvSpPr/>
      </dsp:nvSpPr>
      <dsp:spPr>
        <a:xfrm>
          <a:off x="7563912" y="1575322"/>
          <a:ext cx="3215762" cy="482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b="1"/>
          </a:pPr>
          <a:r>
            <a:rPr lang="en-GB" sz="1700" kern="1200"/>
            <a:t>Drawn diagrams to provide an overview of the application</a:t>
          </a:r>
          <a:endParaRPr lang="en-US" sz="1700" kern="1200"/>
        </a:p>
      </dsp:txBody>
      <dsp:txXfrm>
        <a:off x="7563912" y="1575322"/>
        <a:ext cx="3215762" cy="482364"/>
      </dsp:txXfrm>
    </dsp:sp>
    <dsp:sp modelId="{1F0FDCA3-96C1-4025-92AE-DA7543823124}">
      <dsp:nvSpPr>
        <dsp:cNvPr id="0" name=""/>
        <dsp:cNvSpPr/>
      </dsp:nvSpPr>
      <dsp:spPr>
        <a:xfrm>
          <a:off x="7563912" y="2113364"/>
          <a:ext cx="3215762" cy="1000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Colour schemes to provide a visual and artistic point of view</a:t>
          </a:r>
          <a:endParaRPr lang="en-US" sz="1300" kern="1200"/>
        </a:p>
        <a:p>
          <a:pPr marL="0" lvl="0" indent="0" algn="ctr" defTabSz="577850">
            <a:lnSpc>
              <a:spcPct val="90000"/>
            </a:lnSpc>
            <a:spcBef>
              <a:spcPct val="0"/>
            </a:spcBef>
            <a:spcAft>
              <a:spcPct val="35000"/>
            </a:spcAft>
            <a:buNone/>
          </a:pPr>
          <a:r>
            <a:rPr lang="en-GB" sz="1300" kern="1200"/>
            <a:t>Research the best approach towards development as well as resources for development</a:t>
          </a:r>
          <a:endParaRPr lang="en-US" sz="1300" kern="1200"/>
        </a:p>
      </dsp:txBody>
      <dsp:txXfrm>
        <a:off x="7563912" y="2113364"/>
        <a:ext cx="3215762" cy="100064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6D804A-84D2-4185-8C77-034041A5C8F1}">
      <dsp:nvSpPr>
        <dsp:cNvPr id="0" name=""/>
        <dsp:cNvSpPr/>
      </dsp:nvSpPr>
      <dsp:spPr>
        <a:xfrm>
          <a:off x="1051993" y="244252"/>
          <a:ext cx="1125516" cy="1125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649072-0E67-464A-9BA6-D4952752C5A7}">
      <dsp:nvSpPr>
        <dsp:cNvPr id="0" name=""/>
        <dsp:cNvSpPr/>
      </dsp:nvSpPr>
      <dsp:spPr>
        <a:xfrm>
          <a:off x="6870" y="1496860"/>
          <a:ext cx="3215762" cy="482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b="1"/>
          </a:pPr>
          <a:r>
            <a:rPr lang="en-GB" sz="1600" kern="1200"/>
            <a:t>Research into software solutions and what other apps have </a:t>
          </a:r>
          <a:endParaRPr lang="en-US" sz="1600" kern="1200"/>
        </a:p>
      </dsp:txBody>
      <dsp:txXfrm>
        <a:off x="6870" y="1496860"/>
        <a:ext cx="3215762" cy="482364"/>
      </dsp:txXfrm>
    </dsp:sp>
    <dsp:sp modelId="{657595D4-66EC-4889-8B69-6CDD87F9AA1D}">
      <dsp:nvSpPr>
        <dsp:cNvPr id="0" name=""/>
        <dsp:cNvSpPr/>
      </dsp:nvSpPr>
      <dsp:spPr>
        <a:xfrm>
          <a:off x="6870" y="2038336"/>
          <a:ext cx="3215762" cy="1161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They’re effectiveness</a:t>
          </a:r>
          <a:endParaRPr lang="en-US" sz="1200" kern="1200"/>
        </a:p>
        <a:p>
          <a:pPr marL="0" lvl="0" indent="0" algn="ctr" defTabSz="533400">
            <a:lnSpc>
              <a:spcPct val="90000"/>
            </a:lnSpc>
            <a:spcBef>
              <a:spcPct val="0"/>
            </a:spcBef>
            <a:spcAft>
              <a:spcPct val="35000"/>
            </a:spcAft>
            <a:buNone/>
          </a:pPr>
          <a:r>
            <a:rPr lang="en-GB" sz="1200" kern="1200"/>
            <a:t>Affordability</a:t>
          </a:r>
          <a:endParaRPr lang="en-US" sz="1200" kern="1200"/>
        </a:p>
        <a:p>
          <a:pPr marL="0" lvl="0" indent="0" algn="ctr" defTabSz="533400">
            <a:lnSpc>
              <a:spcPct val="90000"/>
            </a:lnSpc>
            <a:spcBef>
              <a:spcPct val="0"/>
            </a:spcBef>
            <a:spcAft>
              <a:spcPct val="35000"/>
            </a:spcAft>
            <a:buNone/>
          </a:pPr>
          <a:r>
            <a:rPr lang="en-GB" sz="1200" kern="1200"/>
            <a:t>Cross-Platform</a:t>
          </a:r>
          <a:endParaRPr lang="en-US" sz="1200" kern="1200"/>
        </a:p>
      </dsp:txBody>
      <dsp:txXfrm>
        <a:off x="6870" y="2038336"/>
        <a:ext cx="3215762" cy="1161515"/>
      </dsp:txXfrm>
    </dsp:sp>
    <dsp:sp modelId="{5BC693ED-1829-4C35-BCE8-49296F9310FD}">
      <dsp:nvSpPr>
        <dsp:cNvPr id="0" name=""/>
        <dsp:cNvSpPr/>
      </dsp:nvSpPr>
      <dsp:spPr>
        <a:xfrm>
          <a:off x="4830514" y="244252"/>
          <a:ext cx="1125516" cy="1125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1081BD-97DE-44CC-A157-317844E5C314}">
      <dsp:nvSpPr>
        <dsp:cNvPr id="0" name=""/>
        <dsp:cNvSpPr/>
      </dsp:nvSpPr>
      <dsp:spPr>
        <a:xfrm>
          <a:off x="3785391" y="1496860"/>
          <a:ext cx="3215762" cy="482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b="1"/>
          </a:pPr>
          <a:r>
            <a:rPr lang="en-GB" sz="1600" kern="1200"/>
            <a:t>Research the best approach towards development as well as resources </a:t>
          </a:r>
          <a:endParaRPr lang="en-US" sz="1600" kern="1200"/>
        </a:p>
      </dsp:txBody>
      <dsp:txXfrm>
        <a:off x="3785391" y="1496860"/>
        <a:ext cx="3215762" cy="482364"/>
      </dsp:txXfrm>
    </dsp:sp>
    <dsp:sp modelId="{534ED8B8-8F91-4F56-B1F0-64A5E30BBE1C}">
      <dsp:nvSpPr>
        <dsp:cNvPr id="0" name=""/>
        <dsp:cNvSpPr/>
      </dsp:nvSpPr>
      <dsp:spPr>
        <a:xfrm>
          <a:off x="3785391" y="2038336"/>
          <a:ext cx="3215762" cy="1161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Improve the Design and Application through a recursive development cycle </a:t>
          </a:r>
          <a:endParaRPr lang="en-US" sz="1200" kern="1200"/>
        </a:p>
        <a:p>
          <a:pPr marL="0" lvl="0" indent="0" algn="ctr" defTabSz="533400">
            <a:lnSpc>
              <a:spcPct val="90000"/>
            </a:lnSpc>
            <a:spcBef>
              <a:spcPct val="0"/>
            </a:spcBef>
            <a:spcAft>
              <a:spcPct val="35000"/>
            </a:spcAft>
            <a:buNone/>
          </a:pPr>
          <a:r>
            <a:rPr lang="en-GB" sz="1200" kern="1200"/>
            <a:t>Development should be a constant cycle of development and testing, continually improving from each step.</a:t>
          </a:r>
          <a:endParaRPr lang="en-US" sz="1200" kern="1200"/>
        </a:p>
        <a:p>
          <a:pPr marL="0" lvl="0" indent="0" algn="ctr" defTabSz="533400">
            <a:lnSpc>
              <a:spcPct val="90000"/>
            </a:lnSpc>
            <a:spcBef>
              <a:spcPct val="0"/>
            </a:spcBef>
            <a:spcAft>
              <a:spcPct val="35000"/>
            </a:spcAft>
            <a:buNone/>
          </a:pPr>
          <a:r>
            <a:rPr lang="en-GB" sz="1200" kern="1200"/>
            <a:t>Feature Driven Development (FDD)</a:t>
          </a:r>
          <a:endParaRPr lang="en-US" sz="1200" kern="1200"/>
        </a:p>
      </dsp:txBody>
      <dsp:txXfrm>
        <a:off x="3785391" y="2038336"/>
        <a:ext cx="3215762" cy="1161515"/>
      </dsp:txXfrm>
    </dsp:sp>
    <dsp:sp modelId="{4E61DF68-5A93-477B-83C1-9DFE4A454CF1}">
      <dsp:nvSpPr>
        <dsp:cNvPr id="0" name=""/>
        <dsp:cNvSpPr/>
      </dsp:nvSpPr>
      <dsp:spPr>
        <a:xfrm>
          <a:off x="8609035" y="244252"/>
          <a:ext cx="1125516" cy="11255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F06F86-0912-4CA8-BD9C-10C42D032AE7}">
      <dsp:nvSpPr>
        <dsp:cNvPr id="0" name=""/>
        <dsp:cNvSpPr/>
      </dsp:nvSpPr>
      <dsp:spPr>
        <a:xfrm>
          <a:off x="7563912" y="1496860"/>
          <a:ext cx="3215762" cy="482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b="1"/>
          </a:pPr>
          <a:r>
            <a:rPr lang="en-GB" sz="1600" kern="1200"/>
            <a:t>Test the App on those with Dyslexia</a:t>
          </a:r>
          <a:endParaRPr lang="en-US" sz="1600" kern="1200"/>
        </a:p>
      </dsp:txBody>
      <dsp:txXfrm>
        <a:off x="7563912" y="1496860"/>
        <a:ext cx="3215762" cy="482364"/>
      </dsp:txXfrm>
    </dsp:sp>
    <dsp:sp modelId="{0A7C0E6E-AB49-4233-8CA1-5E71A110E963}">
      <dsp:nvSpPr>
        <dsp:cNvPr id="0" name=""/>
        <dsp:cNvSpPr/>
      </dsp:nvSpPr>
      <dsp:spPr>
        <a:xfrm>
          <a:off x="7563912" y="2038336"/>
          <a:ext cx="3215762" cy="1161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Complete an Ethics Form</a:t>
          </a:r>
          <a:endParaRPr lang="en-US" sz="1200" kern="1200" dirty="0"/>
        </a:p>
        <a:p>
          <a:pPr marL="0" lvl="0" indent="0" algn="ctr" defTabSz="533400">
            <a:lnSpc>
              <a:spcPct val="90000"/>
            </a:lnSpc>
            <a:spcBef>
              <a:spcPct val="0"/>
            </a:spcBef>
            <a:spcAft>
              <a:spcPct val="35000"/>
            </a:spcAft>
            <a:buNone/>
          </a:pPr>
          <a:r>
            <a:rPr lang="en-GB" sz="1200" kern="1200"/>
            <a:t>Provide a scoring range</a:t>
          </a:r>
          <a:endParaRPr lang="en-US" sz="1200" kern="1200"/>
        </a:p>
        <a:p>
          <a:pPr marL="0" lvl="0" indent="0" algn="ctr" defTabSz="533400">
            <a:lnSpc>
              <a:spcPct val="90000"/>
            </a:lnSpc>
            <a:spcBef>
              <a:spcPct val="0"/>
            </a:spcBef>
            <a:spcAft>
              <a:spcPct val="35000"/>
            </a:spcAft>
            <a:buNone/>
          </a:pPr>
          <a:r>
            <a:rPr lang="en-GB" sz="1200" kern="1200"/>
            <a:t>And interview each candidate</a:t>
          </a:r>
          <a:endParaRPr lang="en-US" sz="1200" kern="1200"/>
        </a:p>
      </dsp:txBody>
      <dsp:txXfrm>
        <a:off x="7563912" y="2038336"/>
        <a:ext cx="3215762" cy="1161515"/>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6EB0F0-7872-5C4C-AB10-7E2C7F90C44A}" type="datetimeFigureOut">
              <a:rPr lang="en-US" smtClean="0"/>
              <a:t>4/22/20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A243B7-01C5-6B4A-89D3-BA12356AF836}" type="slidenum">
              <a:rPr lang="en-US" smtClean="0"/>
              <a:t>‹#›</a:t>
            </a:fld>
            <a:endParaRPr lang="en-US"/>
          </a:p>
        </p:txBody>
      </p:sp>
    </p:spTree>
    <p:extLst>
      <p:ext uri="{BB962C8B-B14F-4D97-AF65-F5344CB8AC3E}">
        <p14:creationId xmlns:p14="http://schemas.microsoft.com/office/powerpoint/2010/main" val="3224223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Dyslexic: As we can see in the </a:t>
            </a:r>
            <a:r>
              <a:rPr lang="en-US" dirty="0" err="1"/>
              <a:t>Brocas</a:t>
            </a:r>
            <a:r>
              <a:rPr lang="en-US" dirty="0"/>
              <a:t> of the frontal gyrus the brain stem is the only one active, this is no to say there is no neuros firing at the Parieto-temporal or the </a:t>
            </a:r>
            <a:r>
              <a:rPr lang="en-US" dirty="0" err="1"/>
              <a:t>Occipito</a:t>
            </a:r>
            <a:r>
              <a:rPr lang="en-US" dirty="0"/>
              <a:t>-temporal. It is the fact that their under-developed compared to the typical brain</a:t>
            </a:r>
          </a:p>
        </p:txBody>
      </p:sp>
      <p:sp>
        <p:nvSpPr>
          <p:cNvPr id="4" name="Slide Number Placeholder 3"/>
          <p:cNvSpPr>
            <a:spLocks noGrp="1"/>
          </p:cNvSpPr>
          <p:nvPr>
            <p:ph type="sldNum" sz="quarter" idx="5"/>
          </p:nvPr>
        </p:nvSpPr>
        <p:spPr/>
        <p:txBody>
          <a:bodyPr/>
          <a:lstStyle/>
          <a:p>
            <a:fld id="{7DA243B7-01C5-6B4A-89D3-BA12356AF836}" type="slidenum">
              <a:rPr lang="en-US" smtClean="0"/>
              <a:t>5</a:t>
            </a:fld>
            <a:endParaRPr lang="en-US"/>
          </a:p>
        </p:txBody>
      </p:sp>
    </p:spTree>
    <p:extLst>
      <p:ext uri="{BB962C8B-B14F-4D97-AF65-F5344CB8AC3E}">
        <p14:creationId xmlns:p14="http://schemas.microsoft.com/office/powerpoint/2010/main" val="1871978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Children who are learning to read by summary, which is done by associated visuals such as cross-modal translation from sight to sound This process does depend on phonological individual sounds that do make up words. In this explosion of network connectivity, other components of the brain are activated also. </a:t>
            </a:r>
            <a:endParaRPr lang="en-GB" dirty="0"/>
          </a:p>
        </p:txBody>
      </p:sp>
      <p:sp>
        <p:nvSpPr>
          <p:cNvPr id="4" name="Slide Number Placeholder 3"/>
          <p:cNvSpPr>
            <a:spLocks noGrp="1"/>
          </p:cNvSpPr>
          <p:nvPr>
            <p:ph type="sldNum" sz="quarter" idx="5"/>
          </p:nvPr>
        </p:nvSpPr>
        <p:spPr/>
        <p:txBody>
          <a:bodyPr/>
          <a:lstStyle/>
          <a:p>
            <a:fld id="{7DA243B7-01C5-6B4A-89D3-BA12356AF836}" type="slidenum">
              <a:rPr lang="en-US" smtClean="0"/>
              <a:t>9</a:t>
            </a:fld>
            <a:endParaRPr lang="en-US"/>
          </a:p>
        </p:txBody>
      </p:sp>
    </p:spTree>
    <p:extLst>
      <p:ext uri="{BB962C8B-B14F-4D97-AF65-F5344CB8AC3E}">
        <p14:creationId xmlns:p14="http://schemas.microsoft.com/office/powerpoint/2010/main" val="458292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hippocampus plays an important role in this campaign of verbal and phonological processing as memory as inevitably important role in this process. Individuals who suffer from such a neurological disorder is shown to have a decreased activation level in the hippocampus which decreases the remembrance of language and phonological representation; </a:t>
            </a:r>
            <a:endParaRPr lang="en-GB" dirty="0"/>
          </a:p>
        </p:txBody>
      </p:sp>
      <p:sp>
        <p:nvSpPr>
          <p:cNvPr id="4" name="Slide Number Placeholder 3"/>
          <p:cNvSpPr>
            <a:spLocks noGrp="1"/>
          </p:cNvSpPr>
          <p:nvPr>
            <p:ph type="sldNum" sz="quarter" idx="5"/>
          </p:nvPr>
        </p:nvSpPr>
        <p:spPr/>
        <p:txBody>
          <a:bodyPr/>
          <a:lstStyle/>
          <a:p>
            <a:fld id="{7DA243B7-01C5-6B4A-89D3-BA12356AF836}" type="slidenum">
              <a:rPr lang="en-US" smtClean="0"/>
              <a:t>10</a:t>
            </a:fld>
            <a:endParaRPr lang="en-US"/>
          </a:p>
        </p:txBody>
      </p:sp>
    </p:spTree>
    <p:extLst>
      <p:ext uri="{BB962C8B-B14F-4D97-AF65-F5344CB8AC3E}">
        <p14:creationId xmlns:p14="http://schemas.microsoft.com/office/powerpoint/2010/main" val="3795359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tract is important in the mapping of visual word information with meaning This also meanings that it is associated with better reading skills and the visual processing of the words in conjunction with the mapping of words </a:t>
            </a:r>
            <a:endParaRPr lang="en-GB" dirty="0"/>
          </a:p>
        </p:txBody>
      </p:sp>
      <p:sp>
        <p:nvSpPr>
          <p:cNvPr id="4" name="Slide Number Placeholder 3"/>
          <p:cNvSpPr>
            <a:spLocks noGrp="1"/>
          </p:cNvSpPr>
          <p:nvPr>
            <p:ph type="sldNum" sz="quarter" idx="5"/>
          </p:nvPr>
        </p:nvSpPr>
        <p:spPr/>
        <p:txBody>
          <a:bodyPr/>
          <a:lstStyle/>
          <a:p>
            <a:fld id="{7DA243B7-01C5-6B4A-89D3-BA12356AF836}" type="slidenum">
              <a:rPr lang="en-US" smtClean="0"/>
              <a:t>11</a:t>
            </a:fld>
            <a:endParaRPr lang="en-US"/>
          </a:p>
        </p:txBody>
      </p:sp>
    </p:spTree>
    <p:extLst>
      <p:ext uri="{BB962C8B-B14F-4D97-AF65-F5344CB8AC3E}">
        <p14:creationId xmlns:p14="http://schemas.microsoft.com/office/powerpoint/2010/main" val="4125381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4/22/20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4/22/20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4/22/20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4/22/20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4/22/20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4/22/20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4/22/20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4/22/20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4/22/20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4/22/20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4/22/20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4/22/20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hyperlink" Target="https://www.understood.org/sitecore/service/notfound.aspx?item=%2flearning-attention-issues%2fchild-learning-disabilities%2fdyslexia%2fvideo-inside-the-dyslexic-brain&amp;user=extranet%5cAnonymous&amp;site=website&amp;url=%252fen%252flearning-attention-issues%252fchild-learning-disabilities%252fdyslexia%252fvideo-inside-the-dyslexic-brai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tiff"/></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ed.ac.uk/files/imports/fileManager/Understanding%20Dyslexia%20Inc%20Addendum%20Feb%202015.pdf" TargetMode="External"/><Relationship Id="rId7" Type="http://schemas.openxmlformats.org/officeDocument/2006/relationships/hyperlink" Target="https://www.researchgate.net/Publication/301284556_Understanding_Dyslexia" TargetMode="External"/><Relationship Id="rId2" Type="http://schemas.openxmlformats.org/officeDocument/2006/relationships/hyperlink" Target="http://www.nessy.com/Us/Files/2014/06/Orton-Gillingham_Report-Final-Version.Pdf" TargetMode="External"/><Relationship Id="rId1" Type="http://schemas.openxmlformats.org/officeDocument/2006/relationships/slideLayout" Target="../slideLayouts/slideLayout2.xml"/><Relationship Id="rId6" Type="http://schemas.openxmlformats.org/officeDocument/2006/relationships/hyperlink" Target="https://www.researchgate.net/profile/Ebere_Chisom" TargetMode="External"/><Relationship Id="rId5" Type="http://schemas.openxmlformats.org/officeDocument/2006/relationships/hyperlink" Target="https://www.researchgate.net/publication/283170658_Assistive_Mobile_Applications_for_Dyslexia" TargetMode="External"/><Relationship Id="rId4" Type="http://schemas.openxmlformats.org/officeDocument/2006/relationships/hyperlink" Target="https://www.researchgate.net/Publication/329761545_Orton_Gillingham_Who_What_And_Ho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5618C-317B-6143-989B-156C609CBEDA}"/>
              </a:ext>
            </a:extLst>
          </p:cNvPr>
          <p:cNvSpPr>
            <a:spLocks noGrp="1"/>
          </p:cNvSpPr>
          <p:nvPr>
            <p:ph type="ctrTitle"/>
          </p:nvPr>
        </p:nvSpPr>
        <p:spPr/>
        <p:txBody>
          <a:bodyPr>
            <a:noAutofit/>
          </a:bodyPr>
          <a:lstStyle/>
          <a:p>
            <a:r>
              <a:rPr lang="en-GB" sz="4400"/>
              <a:t>An Investigation into the use of Mobile Software for teaching individuals with Dyslexia -</a:t>
            </a:r>
            <a:br>
              <a:rPr lang="en-GB" sz="4400"/>
            </a:br>
            <a:r>
              <a:rPr lang="en-GB" sz="4400"/>
              <a:t>The Project &amp; The Findings</a:t>
            </a:r>
            <a:br>
              <a:rPr lang="en-GB" sz="4400"/>
            </a:br>
            <a:endParaRPr lang="en-US" sz="4400" dirty="0"/>
          </a:p>
        </p:txBody>
      </p:sp>
      <p:sp>
        <p:nvSpPr>
          <p:cNvPr id="3" name="Subtitle 2">
            <a:extLst>
              <a:ext uri="{FF2B5EF4-FFF2-40B4-BE49-F238E27FC236}">
                <a16:creationId xmlns:a16="http://schemas.microsoft.com/office/drawing/2014/main" id="{FF59FA18-6A75-9F4A-A103-6467801CAFC5}"/>
              </a:ext>
            </a:extLst>
          </p:cNvPr>
          <p:cNvSpPr>
            <a:spLocks noGrp="1"/>
          </p:cNvSpPr>
          <p:nvPr>
            <p:ph type="subTitle" idx="1"/>
          </p:nvPr>
        </p:nvSpPr>
        <p:spPr/>
        <p:txBody>
          <a:bodyPr/>
          <a:lstStyle/>
          <a:p>
            <a:r>
              <a:rPr lang="en-US"/>
              <a:t>By Ethan Morgan - 23</a:t>
            </a:r>
            <a:r>
              <a:rPr lang="en-US" baseline="30000"/>
              <a:t>rd</a:t>
            </a:r>
            <a:r>
              <a:rPr lang="en-US"/>
              <a:t> April 2020</a:t>
            </a:r>
            <a:endParaRPr lang="en-US" dirty="0"/>
          </a:p>
        </p:txBody>
      </p:sp>
    </p:spTree>
    <p:extLst>
      <p:ext uri="{BB962C8B-B14F-4D97-AF65-F5344CB8AC3E}">
        <p14:creationId xmlns:p14="http://schemas.microsoft.com/office/powerpoint/2010/main" val="4093949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770A9-EBB5-F646-AA4E-B70C1D17E320}"/>
              </a:ext>
            </a:extLst>
          </p:cNvPr>
          <p:cNvSpPr>
            <a:spLocks noGrp="1"/>
          </p:cNvSpPr>
          <p:nvPr>
            <p:ph type="title"/>
          </p:nvPr>
        </p:nvSpPr>
        <p:spPr>
          <a:xfrm>
            <a:off x="8895775" y="1123837"/>
            <a:ext cx="2947482" cy="4601183"/>
          </a:xfrm>
        </p:spPr>
        <p:txBody>
          <a:bodyPr>
            <a:normAutofit/>
          </a:bodyPr>
          <a:lstStyle/>
          <a:p>
            <a:r>
              <a:rPr lang="en-US" dirty="0"/>
              <a:t>Contents of this Viva</a:t>
            </a:r>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2">
            <a:extLst>
              <a:ext uri="{FF2B5EF4-FFF2-40B4-BE49-F238E27FC236}">
                <a16:creationId xmlns:a16="http://schemas.microsoft.com/office/drawing/2014/main" id="{98EDB391-9431-4139-AD40-AEF6C1B1CBBD}"/>
              </a:ext>
            </a:extLst>
          </p:cNvPr>
          <p:cNvGraphicFramePr>
            <a:graphicFrameLocks noGrp="1"/>
          </p:cNvGraphicFramePr>
          <p:nvPr>
            <p:ph idx="1"/>
            <p:extLst>
              <p:ext uri="{D42A27DB-BD31-4B8C-83A1-F6EECF244321}">
                <p14:modId xmlns:p14="http://schemas.microsoft.com/office/powerpoint/2010/main" val="2923920901"/>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4103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7A977-0439-D846-AB3E-02274A7D6536}"/>
              </a:ext>
            </a:extLst>
          </p:cNvPr>
          <p:cNvSpPr>
            <a:spLocks noGrp="1"/>
          </p:cNvSpPr>
          <p:nvPr>
            <p:ph type="title"/>
          </p:nvPr>
        </p:nvSpPr>
        <p:spPr>
          <a:xfrm>
            <a:off x="8895775" y="1123837"/>
            <a:ext cx="2947482" cy="4601183"/>
          </a:xfrm>
        </p:spPr>
        <p:txBody>
          <a:bodyPr>
            <a:normAutofit/>
          </a:bodyPr>
          <a:lstStyle/>
          <a:p>
            <a:r>
              <a:rPr lang="en-US" dirty="0"/>
              <a:t>Introduction</a:t>
            </a:r>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8E01AF1-30C5-418C-852C-C5761A1C03E2}"/>
              </a:ext>
            </a:extLst>
          </p:cNvPr>
          <p:cNvGraphicFramePr>
            <a:graphicFrameLocks noGrp="1"/>
          </p:cNvGraphicFramePr>
          <p:nvPr>
            <p:ph idx="1"/>
            <p:extLst>
              <p:ext uri="{D42A27DB-BD31-4B8C-83A1-F6EECF244321}">
                <p14:modId xmlns:p14="http://schemas.microsoft.com/office/powerpoint/2010/main" val="1624214622"/>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3346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5C2B2-ADD8-E84D-A768-7FDBE20DA998}"/>
              </a:ext>
            </a:extLst>
          </p:cNvPr>
          <p:cNvSpPr>
            <a:spLocks noGrp="1"/>
          </p:cNvSpPr>
          <p:nvPr>
            <p:ph type="title"/>
          </p:nvPr>
        </p:nvSpPr>
        <p:spPr>
          <a:xfrm>
            <a:off x="8895775" y="1123837"/>
            <a:ext cx="2947482" cy="4601183"/>
          </a:xfrm>
        </p:spPr>
        <p:txBody>
          <a:bodyPr>
            <a:normAutofit/>
          </a:bodyPr>
          <a:lstStyle/>
          <a:p>
            <a:r>
              <a:rPr lang="en-US" dirty="0"/>
              <a:t>Dyslexia</a:t>
            </a:r>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0931ADD-30DA-457A-B236-5E48B973B60D}"/>
              </a:ext>
            </a:extLst>
          </p:cNvPr>
          <p:cNvGraphicFramePr>
            <a:graphicFrameLocks noGrp="1"/>
          </p:cNvGraphicFramePr>
          <p:nvPr>
            <p:ph idx="1"/>
            <p:extLst>
              <p:ext uri="{D42A27DB-BD31-4B8C-83A1-F6EECF244321}">
                <p14:modId xmlns:p14="http://schemas.microsoft.com/office/powerpoint/2010/main" val="3842962457"/>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7143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CF6C6-ACC9-2548-9D2D-0F33F05E4CAC}"/>
              </a:ext>
            </a:extLst>
          </p:cNvPr>
          <p:cNvSpPr>
            <a:spLocks noGrp="1"/>
          </p:cNvSpPr>
          <p:nvPr>
            <p:ph type="title"/>
          </p:nvPr>
        </p:nvSpPr>
        <p:spPr/>
        <p:txBody>
          <a:bodyPr/>
          <a:lstStyle/>
          <a:p>
            <a:r>
              <a:rPr lang="en-US" dirty="0"/>
              <a:t>It’s Effect – The Brain</a:t>
            </a:r>
          </a:p>
        </p:txBody>
      </p:sp>
      <p:sp>
        <p:nvSpPr>
          <p:cNvPr id="3" name="Content Placeholder 2">
            <a:extLst>
              <a:ext uri="{FF2B5EF4-FFF2-40B4-BE49-F238E27FC236}">
                <a16:creationId xmlns:a16="http://schemas.microsoft.com/office/drawing/2014/main" id="{FF097C9A-3C76-ED4C-8F3B-8CB19B07D173}"/>
              </a:ext>
            </a:extLst>
          </p:cNvPr>
          <p:cNvSpPr>
            <a:spLocks noGrp="1"/>
          </p:cNvSpPr>
          <p:nvPr>
            <p:ph idx="1"/>
          </p:nvPr>
        </p:nvSpPr>
        <p:spPr>
          <a:xfrm>
            <a:off x="3869268" y="545285"/>
            <a:ext cx="7315200" cy="6031684"/>
          </a:xfrm>
        </p:spPr>
        <p:txBody>
          <a:bodyPr>
            <a:normAutofit lnSpcReduction="10000"/>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sz="1100" dirty="0"/>
          </a:p>
          <a:p>
            <a:pPr marL="0" indent="0">
              <a:buNone/>
            </a:pPr>
            <a:endParaRPr lang="en-US" sz="1100" dirty="0"/>
          </a:p>
          <a:p>
            <a:pPr marL="0" indent="0">
              <a:buNone/>
            </a:pPr>
            <a:endParaRPr lang="en-US" sz="1100" dirty="0"/>
          </a:p>
          <a:p>
            <a:pPr marL="0" indent="0">
              <a:buNone/>
            </a:pPr>
            <a:endParaRPr lang="en-US" sz="1100" dirty="0"/>
          </a:p>
          <a:p>
            <a:pPr marL="0" indent="0">
              <a:buNone/>
            </a:pPr>
            <a:endParaRPr lang="en-US" sz="1100" dirty="0"/>
          </a:p>
          <a:p>
            <a:pPr marL="0" indent="0">
              <a:buNone/>
            </a:pPr>
            <a:endParaRPr lang="en-US" sz="1100" dirty="0"/>
          </a:p>
          <a:p>
            <a:pPr marL="0" indent="0">
              <a:buNone/>
            </a:pPr>
            <a:r>
              <a:rPr lang="en-US" sz="1100" dirty="0"/>
              <a:t>Source: </a:t>
            </a:r>
            <a:r>
              <a:rPr lang="en-GB" sz="1100" dirty="0">
                <a:hlinkClick r:id="rId3"/>
              </a:rPr>
              <a:t>https://www.understood.org/sitecore/service/notfound.aspx?item=%2flearning-attention-issues%2fchild-learning-disabilities%2fdyslexia%2fvideo-inside-the-dyslexic-brain&amp;user=extranet%5cAnonymous&amp;site=website&amp;url=%252fen%252flearning-attention-issues%252fchild-learning-disabilities%252fdyslexia%252fvideo-inside-the-dyslexic-brain</a:t>
            </a:r>
            <a:endParaRPr lang="en-US" sz="1100" dirty="0"/>
          </a:p>
        </p:txBody>
      </p:sp>
      <p:pic>
        <p:nvPicPr>
          <p:cNvPr id="6" name="Picture 5">
            <a:extLst>
              <a:ext uri="{FF2B5EF4-FFF2-40B4-BE49-F238E27FC236}">
                <a16:creationId xmlns:a16="http://schemas.microsoft.com/office/drawing/2014/main" id="{F97296DC-EB74-D343-B31B-3EAAB62E09B6}"/>
              </a:ext>
            </a:extLst>
          </p:cNvPr>
          <p:cNvPicPr>
            <a:picLocks noChangeAspect="1"/>
          </p:cNvPicPr>
          <p:nvPr/>
        </p:nvPicPr>
        <p:blipFill>
          <a:blip r:embed="rId4"/>
          <a:stretch>
            <a:fillRect/>
          </a:stretch>
        </p:blipFill>
        <p:spPr>
          <a:xfrm>
            <a:off x="5146335" y="1123837"/>
            <a:ext cx="4782624" cy="3530032"/>
          </a:xfrm>
          <a:prstGeom prst="rect">
            <a:avLst/>
          </a:prstGeom>
        </p:spPr>
      </p:pic>
      <p:sp>
        <p:nvSpPr>
          <p:cNvPr id="7" name="Rectangle 6">
            <a:extLst>
              <a:ext uri="{FF2B5EF4-FFF2-40B4-BE49-F238E27FC236}">
                <a16:creationId xmlns:a16="http://schemas.microsoft.com/office/drawing/2014/main" id="{D16FD224-5EB6-1246-A3D2-9729E15FCA9A}"/>
              </a:ext>
            </a:extLst>
          </p:cNvPr>
          <p:cNvSpPr/>
          <p:nvPr/>
        </p:nvSpPr>
        <p:spPr>
          <a:xfrm>
            <a:off x="5075339" y="3313651"/>
            <a:ext cx="511729" cy="1340218"/>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9" name="Rectangle 8">
            <a:extLst>
              <a:ext uri="{FF2B5EF4-FFF2-40B4-BE49-F238E27FC236}">
                <a16:creationId xmlns:a16="http://schemas.microsoft.com/office/drawing/2014/main" id="{E044D941-8D76-2C42-B746-3AD99605F200}"/>
              </a:ext>
            </a:extLst>
          </p:cNvPr>
          <p:cNvSpPr/>
          <p:nvPr/>
        </p:nvSpPr>
        <p:spPr>
          <a:xfrm>
            <a:off x="7502150" y="3424428"/>
            <a:ext cx="400280" cy="1340218"/>
          </a:xfrm>
          <a:prstGeom prst="rect">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b="1" dirty="0"/>
          </a:p>
        </p:txBody>
      </p:sp>
      <p:sp>
        <p:nvSpPr>
          <p:cNvPr id="10" name="Oval 9">
            <a:extLst>
              <a:ext uri="{FF2B5EF4-FFF2-40B4-BE49-F238E27FC236}">
                <a16:creationId xmlns:a16="http://schemas.microsoft.com/office/drawing/2014/main" id="{C2844403-1F3E-BE4B-A0F6-C83B0E923EE7}"/>
              </a:ext>
            </a:extLst>
          </p:cNvPr>
          <p:cNvSpPr/>
          <p:nvPr/>
        </p:nvSpPr>
        <p:spPr>
          <a:xfrm>
            <a:off x="7692705" y="3548542"/>
            <a:ext cx="209725" cy="209725"/>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6E1C1FA5-7A28-5347-803A-4DF75D30456C}"/>
              </a:ext>
            </a:extLst>
          </p:cNvPr>
          <p:cNvSpPr/>
          <p:nvPr/>
        </p:nvSpPr>
        <p:spPr>
          <a:xfrm>
            <a:off x="5353389" y="3548541"/>
            <a:ext cx="209725" cy="209725"/>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08B902E-6E43-C14B-8FF2-524EAF143A6F}"/>
              </a:ext>
            </a:extLst>
          </p:cNvPr>
          <p:cNvSpPr/>
          <p:nvPr/>
        </p:nvSpPr>
        <p:spPr>
          <a:xfrm>
            <a:off x="5346491" y="3936026"/>
            <a:ext cx="209725" cy="209725"/>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37E68584-FA3E-334B-A345-CE58C9F69441}"/>
              </a:ext>
            </a:extLst>
          </p:cNvPr>
          <p:cNvSpPr/>
          <p:nvPr/>
        </p:nvSpPr>
        <p:spPr>
          <a:xfrm>
            <a:off x="5346491" y="4323512"/>
            <a:ext cx="209725" cy="209725"/>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5910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150B5-0F0B-454D-8E00-A8921769257F}"/>
              </a:ext>
            </a:extLst>
          </p:cNvPr>
          <p:cNvSpPr>
            <a:spLocks noGrp="1"/>
          </p:cNvSpPr>
          <p:nvPr>
            <p:ph type="title"/>
          </p:nvPr>
        </p:nvSpPr>
        <p:spPr>
          <a:xfrm>
            <a:off x="8895775" y="1123837"/>
            <a:ext cx="2947482" cy="4601183"/>
          </a:xfrm>
        </p:spPr>
        <p:txBody>
          <a:bodyPr>
            <a:normAutofit/>
          </a:bodyPr>
          <a:lstStyle/>
          <a:p>
            <a:r>
              <a:rPr lang="en-US" dirty="0"/>
              <a:t>It’s Effects - Education</a:t>
            </a:r>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4AA4AF6B-F9C3-4710-B525-C1F3EC528AC5}"/>
              </a:ext>
            </a:extLst>
          </p:cNvPr>
          <p:cNvGraphicFramePr>
            <a:graphicFrameLocks noGrp="1"/>
          </p:cNvGraphicFramePr>
          <p:nvPr>
            <p:ph idx="1"/>
            <p:extLst>
              <p:ext uri="{D42A27DB-BD31-4B8C-83A1-F6EECF244321}">
                <p14:modId xmlns:p14="http://schemas.microsoft.com/office/powerpoint/2010/main" val="1359922580"/>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5105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Shape 11">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DC5618C-317B-6143-989B-156C609CBEDA}"/>
              </a:ext>
            </a:extLst>
          </p:cNvPr>
          <p:cNvSpPr>
            <a:spLocks noGrp="1"/>
          </p:cNvSpPr>
          <p:nvPr>
            <p:ph type="ctrTitle"/>
          </p:nvPr>
        </p:nvSpPr>
        <p:spPr>
          <a:xfrm>
            <a:off x="1069849" y="1298448"/>
            <a:ext cx="7056444" cy="3255264"/>
          </a:xfrm>
        </p:spPr>
        <p:txBody>
          <a:bodyPr>
            <a:normAutofit/>
          </a:bodyPr>
          <a:lstStyle/>
          <a:p>
            <a:pPr algn="r"/>
            <a:r>
              <a:rPr lang="en-US" dirty="0">
                <a:solidFill>
                  <a:schemeClr val="accent1"/>
                </a:solidFill>
              </a:rPr>
              <a:t>Literature Review</a:t>
            </a:r>
          </a:p>
        </p:txBody>
      </p:sp>
      <p:sp>
        <p:nvSpPr>
          <p:cNvPr id="3" name="Subtitle 2">
            <a:extLst>
              <a:ext uri="{FF2B5EF4-FFF2-40B4-BE49-F238E27FC236}">
                <a16:creationId xmlns:a16="http://schemas.microsoft.com/office/drawing/2014/main" id="{FF59FA18-6A75-9F4A-A103-6467801CAFC5}"/>
              </a:ext>
            </a:extLst>
          </p:cNvPr>
          <p:cNvSpPr>
            <a:spLocks noGrp="1"/>
          </p:cNvSpPr>
          <p:nvPr>
            <p:ph type="subTitle" idx="1"/>
          </p:nvPr>
        </p:nvSpPr>
        <p:spPr>
          <a:xfrm>
            <a:off x="8528702" y="4084889"/>
            <a:ext cx="3021621" cy="1709159"/>
          </a:xfrm>
        </p:spPr>
        <p:txBody>
          <a:bodyPr>
            <a:normAutofit/>
          </a:bodyPr>
          <a:lstStyle/>
          <a:p>
            <a:pPr algn="r"/>
            <a:endParaRPr lang="en-US" sz="1800">
              <a:solidFill>
                <a:srgbClr val="FFFFFF"/>
              </a:solidFill>
            </a:endParaRPr>
          </a:p>
        </p:txBody>
      </p:sp>
    </p:spTree>
    <p:extLst>
      <p:ext uri="{BB962C8B-B14F-4D97-AF65-F5344CB8AC3E}">
        <p14:creationId xmlns:p14="http://schemas.microsoft.com/office/powerpoint/2010/main" val="725723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F543C-E545-6C4C-AE30-6ED7D167F2EE}"/>
              </a:ext>
            </a:extLst>
          </p:cNvPr>
          <p:cNvSpPr>
            <a:spLocks noGrp="1"/>
          </p:cNvSpPr>
          <p:nvPr>
            <p:ph type="title"/>
          </p:nvPr>
        </p:nvSpPr>
        <p:spPr>
          <a:xfrm>
            <a:off x="8895775" y="1123837"/>
            <a:ext cx="2947482" cy="4601183"/>
          </a:xfrm>
        </p:spPr>
        <p:txBody>
          <a:bodyPr>
            <a:normAutofit/>
          </a:bodyPr>
          <a:lstStyle/>
          <a:p>
            <a:r>
              <a:rPr lang="en-US"/>
              <a:t>Dyslexia</a:t>
            </a:r>
            <a:endParaRPr lang="en-US" dirty="0"/>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5" name="Content Placeholder 2">
            <a:extLst>
              <a:ext uri="{FF2B5EF4-FFF2-40B4-BE49-F238E27FC236}">
                <a16:creationId xmlns:a16="http://schemas.microsoft.com/office/drawing/2014/main" id="{D01205D6-6A19-4826-AEC3-CD561FB2BB75}"/>
              </a:ext>
            </a:extLst>
          </p:cNvPr>
          <p:cNvGraphicFramePr>
            <a:graphicFrameLocks noGrp="1"/>
          </p:cNvGraphicFramePr>
          <p:nvPr>
            <p:ph idx="1"/>
            <p:extLst>
              <p:ext uri="{D42A27DB-BD31-4B8C-83A1-F6EECF244321}">
                <p14:modId xmlns:p14="http://schemas.microsoft.com/office/powerpoint/2010/main" val="740753654"/>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8256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2FFC9-D5D5-0C42-8F30-FCD3982C8586}"/>
              </a:ext>
            </a:extLst>
          </p:cNvPr>
          <p:cNvSpPr>
            <a:spLocks noGrp="1"/>
          </p:cNvSpPr>
          <p:nvPr>
            <p:ph type="title"/>
          </p:nvPr>
        </p:nvSpPr>
        <p:spPr>
          <a:xfrm>
            <a:off x="252919" y="1123837"/>
            <a:ext cx="2947482" cy="4601183"/>
          </a:xfrm>
        </p:spPr>
        <p:txBody>
          <a:bodyPr>
            <a:normAutofit/>
          </a:bodyPr>
          <a:lstStyle/>
          <a:p>
            <a:r>
              <a:rPr lang="en-GB" dirty="0"/>
              <a:t>Neurological Evidence 1</a:t>
            </a:r>
          </a:p>
        </p:txBody>
      </p:sp>
      <p:sp>
        <p:nvSpPr>
          <p:cNvPr id="3" name="Content Placeholder 2">
            <a:extLst>
              <a:ext uri="{FF2B5EF4-FFF2-40B4-BE49-F238E27FC236}">
                <a16:creationId xmlns:a16="http://schemas.microsoft.com/office/drawing/2014/main" id="{40536476-F5B4-E24C-97B6-CFFB18E811EE}"/>
              </a:ext>
            </a:extLst>
          </p:cNvPr>
          <p:cNvSpPr>
            <a:spLocks noGrp="1"/>
          </p:cNvSpPr>
          <p:nvPr>
            <p:ph idx="1"/>
          </p:nvPr>
        </p:nvSpPr>
        <p:spPr>
          <a:xfrm>
            <a:off x="3869267" y="864108"/>
            <a:ext cx="3585891" cy="5120640"/>
          </a:xfrm>
        </p:spPr>
        <p:txBody>
          <a:bodyPr>
            <a:normAutofit/>
          </a:bodyPr>
          <a:lstStyle/>
          <a:p>
            <a:r>
              <a:rPr lang="en-GB" dirty="0"/>
              <a:t>Temporo-Parietal Cortex in the left frontal cortex of the left hemisphere of the brain and is initially used by most children to learn spoken language through auditioning </a:t>
            </a:r>
            <a:r>
              <a:rPr lang="en-GB"/>
              <a:t>(hearing)</a:t>
            </a:r>
            <a:endParaRPr lang="en-GB" dirty="0"/>
          </a:p>
        </p:txBody>
      </p:sp>
      <p:pic>
        <p:nvPicPr>
          <p:cNvPr id="6" name="Picture 3" descr="A picture containing fruit&#10;&#10;Description automatically generated">
            <a:extLst>
              <a:ext uri="{FF2B5EF4-FFF2-40B4-BE49-F238E27FC236}">
                <a16:creationId xmlns:a16="http://schemas.microsoft.com/office/drawing/2014/main" id="{96B88485-20D2-7748-B9DD-A054EC6257EF}"/>
              </a:ext>
            </a:extLst>
          </p:cNvPr>
          <p:cNvPicPr/>
          <p:nvPr/>
        </p:nvPicPr>
        <p:blipFill>
          <a:blip r:embed="rId3">
            <a:extLst>
              <a:ext uri="{28A0092B-C50C-407E-A947-70E740481C1C}">
                <a14:useLocalDpi xmlns:a14="http://schemas.microsoft.com/office/drawing/2010/main" val="0"/>
              </a:ext>
            </a:extLst>
          </a:blip>
          <a:stretch>
            <a:fillRect/>
          </a:stretch>
        </p:blipFill>
        <p:spPr>
          <a:xfrm>
            <a:off x="7818120" y="2456079"/>
            <a:ext cx="3474720" cy="1945842"/>
          </a:xfrm>
          <a:prstGeom prst="rect">
            <a:avLst/>
          </a:prstGeom>
        </p:spPr>
      </p:pic>
    </p:spTree>
    <p:extLst>
      <p:ext uri="{BB962C8B-B14F-4D97-AF65-F5344CB8AC3E}">
        <p14:creationId xmlns:p14="http://schemas.microsoft.com/office/powerpoint/2010/main" val="2055585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2FFC9-D5D5-0C42-8F30-FCD3982C8586}"/>
              </a:ext>
            </a:extLst>
          </p:cNvPr>
          <p:cNvSpPr>
            <a:spLocks noGrp="1"/>
          </p:cNvSpPr>
          <p:nvPr>
            <p:ph type="title"/>
          </p:nvPr>
        </p:nvSpPr>
        <p:spPr>
          <a:xfrm>
            <a:off x="252919" y="1123837"/>
            <a:ext cx="2947482" cy="4601183"/>
          </a:xfrm>
        </p:spPr>
        <p:txBody>
          <a:bodyPr>
            <a:normAutofit/>
          </a:bodyPr>
          <a:lstStyle/>
          <a:p>
            <a:r>
              <a:rPr lang="en-GB" dirty="0"/>
              <a:t>Neurological Evidence 2</a:t>
            </a:r>
          </a:p>
        </p:txBody>
      </p:sp>
      <p:sp>
        <p:nvSpPr>
          <p:cNvPr id="3" name="Content Placeholder 2">
            <a:extLst>
              <a:ext uri="{FF2B5EF4-FFF2-40B4-BE49-F238E27FC236}">
                <a16:creationId xmlns:a16="http://schemas.microsoft.com/office/drawing/2014/main" id="{40536476-F5B4-E24C-97B6-CFFB18E811EE}"/>
              </a:ext>
            </a:extLst>
          </p:cNvPr>
          <p:cNvSpPr>
            <a:spLocks noGrp="1"/>
          </p:cNvSpPr>
          <p:nvPr>
            <p:ph idx="1"/>
          </p:nvPr>
        </p:nvSpPr>
        <p:spPr>
          <a:xfrm>
            <a:off x="3869267" y="864108"/>
            <a:ext cx="3585891" cy="5120640"/>
          </a:xfrm>
        </p:spPr>
        <p:txBody>
          <a:bodyPr>
            <a:normAutofit/>
          </a:bodyPr>
          <a:lstStyle/>
          <a:p>
            <a:r>
              <a:rPr lang="en-GB" dirty="0"/>
              <a:t>The Cerebellum is functionally and anatomically connected to the temporo-parietal and frontal regions, which is important for complex phonological processing and verbal working memory and motor processing.</a:t>
            </a:r>
          </a:p>
        </p:txBody>
      </p:sp>
      <p:pic>
        <p:nvPicPr>
          <p:cNvPr id="7" name="Picture 6" descr="A picture containing fruit&#10;&#10;Description automatically generated">
            <a:extLst>
              <a:ext uri="{FF2B5EF4-FFF2-40B4-BE49-F238E27FC236}">
                <a16:creationId xmlns:a16="http://schemas.microsoft.com/office/drawing/2014/main" id="{6131AAD3-93DA-0D42-A0F4-3B53CE7C92D6}"/>
              </a:ext>
            </a:extLst>
          </p:cNvPr>
          <p:cNvPicPr/>
          <p:nvPr/>
        </p:nvPicPr>
        <p:blipFill>
          <a:blip r:embed="rId3">
            <a:extLst>
              <a:ext uri="{28A0092B-C50C-407E-A947-70E740481C1C}">
                <a14:useLocalDpi xmlns:a14="http://schemas.microsoft.com/office/drawing/2010/main" val="0"/>
              </a:ext>
            </a:extLst>
          </a:blip>
          <a:stretch>
            <a:fillRect/>
          </a:stretch>
        </p:blipFill>
        <p:spPr>
          <a:xfrm>
            <a:off x="7818120" y="2542946"/>
            <a:ext cx="3474720" cy="1772107"/>
          </a:xfrm>
          <a:prstGeom prst="rect">
            <a:avLst/>
          </a:prstGeom>
        </p:spPr>
      </p:pic>
    </p:spTree>
    <p:extLst>
      <p:ext uri="{BB962C8B-B14F-4D97-AF65-F5344CB8AC3E}">
        <p14:creationId xmlns:p14="http://schemas.microsoft.com/office/powerpoint/2010/main" val="4173653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2FFC9-D5D5-0C42-8F30-FCD3982C8586}"/>
              </a:ext>
            </a:extLst>
          </p:cNvPr>
          <p:cNvSpPr>
            <a:spLocks noGrp="1"/>
          </p:cNvSpPr>
          <p:nvPr>
            <p:ph type="title"/>
          </p:nvPr>
        </p:nvSpPr>
        <p:spPr>
          <a:xfrm>
            <a:off x="252919" y="1123837"/>
            <a:ext cx="2947482" cy="4601183"/>
          </a:xfrm>
        </p:spPr>
        <p:txBody>
          <a:bodyPr>
            <a:normAutofit/>
          </a:bodyPr>
          <a:lstStyle/>
          <a:p>
            <a:r>
              <a:rPr lang="en-GB" dirty="0"/>
              <a:t>Neurological Evidence 3</a:t>
            </a:r>
          </a:p>
        </p:txBody>
      </p:sp>
      <p:sp>
        <p:nvSpPr>
          <p:cNvPr id="3" name="Content Placeholder 2">
            <a:extLst>
              <a:ext uri="{FF2B5EF4-FFF2-40B4-BE49-F238E27FC236}">
                <a16:creationId xmlns:a16="http://schemas.microsoft.com/office/drawing/2014/main" id="{40536476-F5B4-E24C-97B6-CFFB18E811EE}"/>
              </a:ext>
            </a:extLst>
          </p:cNvPr>
          <p:cNvSpPr>
            <a:spLocks noGrp="1"/>
          </p:cNvSpPr>
          <p:nvPr>
            <p:ph idx="1"/>
          </p:nvPr>
        </p:nvSpPr>
        <p:spPr>
          <a:xfrm>
            <a:off x="3869267" y="864108"/>
            <a:ext cx="3585891" cy="5120640"/>
          </a:xfrm>
        </p:spPr>
        <p:txBody>
          <a:bodyPr>
            <a:normAutofit/>
          </a:bodyPr>
          <a:lstStyle/>
          <a:p>
            <a:r>
              <a:rPr lang="en-GB" dirty="0"/>
              <a:t>The superior longitudinal fasciculus provides better phonological awareness due to its association with the connectivity tract.</a:t>
            </a:r>
          </a:p>
        </p:txBody>
      </p:sp>
      <p:pic>
        <p:nvPicPr>
          <p:cNvPr id="5" name="Picture 4">
            <a:extLst>
              <a:ext uri="{FF2B5EF4-FFF2-40B4-BE49-F238E27FC236}">
                <a16:creationId xmlns:a16="http://schemas.microsoft.com/office/drawing/2014/main" id="{5FB439CF-F80A-CD4F-A42F-FE7B5FE2AA7A}"/>
              </a:ext>
            </a:extLst>
          </p:cNvPr>
          <p:cNvPicPr/>
          <p:nvPr/>
        </p:nvPicPr>
        <p:blipFill>
          <a:blip r:embed="rId3">
            <a:extLst>
              <a:ext uri="{28A0092B-C50C-407E-A947-70E740481C1C}">
                <a14:useLocalDpi xmlns:a14="http://schemas.microsoft.com/office/drawing/2010/main" val="0"/>
              </a:ext>
            </a:extLst>
          </a:blip>
          <a:stretch>
            <a:fillRect/>
          </a:stretch>
        </p:blipFill>
        <p:spPr>
          <a:xfrm>
            <a:off x="7818120" y="1943557"/>
            <a:ext cx="3474720" cy="2970885"/>
          </a:xfrm>
          <a:prstGeom prst="rect">
            <a:avLst/>
          </a:prstGeom>
        </p:spPr>
      </p:pic>
    </p:spTree>
    <p:extLst>
      <p:ext uri="{BB962C8B-B14F-4D97-AF65-F5344CB8AC3E}">
        <p14:creationId xmlns:p14="http://schemas.microsoft.com/office/powerpoint/2010/main" val="1982833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Shape 11">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DC5618C-317B-6143-989B-156C609CBEDA}"/>
              </a:ext>
            </a:extLst>
          </p:cNvPr>
          <p:cNvSpPr>
            <a:spLocks noGrp="1"/>
          </p:cNvSpPr>
          <p:nvPr>
            <p:ph type="ctrTitle"/>
          </p:nvPr>
        </p:nvSpPr>
        <p:spPr>
          <a:xfrm>
            <a:off x="1069849" y="1298448"/>
            <a:ext cx="7056444" cy="3255264"/>
          </a:xfrm>
        </p:spPr>
        <p:txBody>
          <a:bodyPr>
            <a:normAutofit/>
          </a:bodyPr>
          <a:lstStyle/>
          <a:p>
            <a:pPr algn="r"/>
            <a:r>
              <a:rPr lang="en-US" dirty="0">
                <a:solidFill>
                  <a:schemeClr val="accent1"/>
                </a:solidFill>
              </a:rPr>
              <a:t>Literature Review</a:t>
            </a:r>
            <a:br>
              <a:rPr lang="en-US" dirty="0">
                <a:solidFill>
                  <a:schemeClr val="accent1"/>
                </a:solidFill>
              </a:rPr>
            </a:br>
            <a:r>
              <a:rPr lang="en-US" dirty="0">
                <a:solidFill>
                  <a:schemeClr val="accent1"/>
                </a:solidFill>
              </a:rPr>
              <a:t>Methods of Teaching</a:t>
            </a:r>
          </a:p>
        </p:txBody>
      </p:sp>
      <p:sp>
        <p:nvSpPr>
          <p:cNvPr id="3" name="Subtitle 2">
            <a:extLst>
              <a:ext uri="{FF2B5EF4-FFF2-40B4-BE49-F238E27FC236}">
                <a16:creationId xmlns:a16="http://schemas.microsoft.com/office/drawing/2014/main" id="{FF59FA18-6A75-9F4A-A103-6467801CAFC5}"/>
              </a:ext>
            </a:extLst>
          </p:cNvPr>
          <p:cNvSpPr>
            <a:spLocks noGrp="1"/>
          </p:cNvSpPr>
          <p:nvPr>
            <p:ph type="subTitle" idx="1"/>
          </p:nvPr>
        </p:nvSpPr>
        <p:spPr>
          <a:xfrm>
            <a:off x="8528702" y="4084889"/>
            <a:ext cx="3021621" cy="1709159"/>
          </a:xfrm>
        </p:spPr>
        <p:txBody>
          <a:bodyPr>
            <a:normAutofit/>
          </a:bodyPr>
          <a:lstStyle/>
          <a:p>
            <a:pPr algn="r"/>
            <a:endParaRPr lang="en-US" sz="1800">
              <a:solidFill>
                <a:srgbClr val="FFFFFF"/>
              </a:solidFill>
            </a:endParaRPr>
          </a:p>
        </p:txBody>
      </p:sp>
    </p:spTree>
    <p:extLst>
      <p:ext uri="{BB962C8B-B14F-4D97-AF65-F5344CB8AC3E}">
        <p14:creationId xmlns:p14="http://schemas.microsoft.com/office/powerpoint/2010/main" val="2207456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9E351-7ED4-8E45-B1EA-625F6CE3A853}"/>
              </a:ext>
            </a:extLst>
          </p:cNvPr>
          <p:cNvSpPr>
            <a:spLocks noGrp="1"/>
          </p:cNvSpPr>
          <p:nvPr>
            <p:ph type="title"/>
          </p:nvPr>
        </p:nvSpPr>
        <p:spPr>
          <a:xfrm>
            <a:off x="8895775" y="1123837"/>
            <a:ext cx="2947482" cy="4601183"/>
          </a:xfrm>
        </p:spPr>
        <p:txBody>
          <a:bodyPr>
            <a:normAutofit/>
          </a:bodyPr>
          <a:lstStyle/>
          <a:p>
            <a:r>
              <a:rPr lang="en-US" dirty="0"/>
              <a:t>Orton-</a:t>
            </a:r>
            <a:r>
              <a:rPr lang="en-US" dirty="0" err="1"/>
              <a:t>Gillingham</a:t>
            </a:r>
            <a:r>
              <a:rPr lang="en-US" dirty="0"/>
              <a:t> Approach</a:t>
            </a:r>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8586BE1-F3AA-447D-936C-48B701BA5611}"/>
              </a:ext>
            </a:extLst>
          </p:cNvPr>
          <p:cNvGraphicFramePr>
            <a:graphicFrameLocks noGrp="1"/>
          </p:cNvGraphicFramePr>
          <p:nvPr>
            <p:ph idx="1"/>
            <p:extLst>
              <p:ext uri="{D42A27DB-BD31-4B8C-83A1-F6EECF244321}">
                <p14:modId xmlns:p14="http://schemas.microsoft.com/office/powerpoint/2010/main" val="2756001798"/>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7197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82851-8F55-0047-A93D-AF38AFCF5525}"/>
              </a:ext>
            </a:extLst>
          </p:cNvPr>
          <p:cNvSpPr>
            <a:spLocks noGrp="1"/>
          </p:cNvSpPr>
          <p:nvPr>
            <p:ph type="title"/>
          </p:nvPr>
        </p:nvSpPr>
        <p:spPr>
          <a:xfrm>
            <a:off x="8895775" y="1123837"/>
            <a:ext cx="2947482" cy="4601183"/>
          </a:xfrm>
        </p:spPr>
        <p:txBody>
          <a:bodyPr>
            <a:normAutofit/>
          </a:bodyPr>
          <a:lstStyle/>
          <a:p>
            <a:r>
              <a:rPr lang="en-GB" b="1" dirty="0"/>
              <a:t>Incremental Writing</a:t>
            </a:r>
            <a:br>
              <a:rPr lang="en-GB" b="1" dirty="0"/>
            </a:br>
            <a:endParaRPr lang="en-US" dirty="0"/>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57519D8-D0B5-49ED-9188-DC03FA434ED9}"/>
              </a:ext>
            </a:extLst>
          </p:cNvPr>
          <p:cNvGraphicFramePr>
            <a:graphicFrameLocks noGrp="1"/>
          </p:cNvGraphicFramePr>
          <p:nvPr>
            <p:ph idx="1"/>
            <p:extLst>
              <p:ext uri="{D42A27DB-BD31-4B8C-83A1-F6EECF244321}">
                <p14:modId xmlns:p14="http://schemas.microsoft.com/office/powerpoint/2010/main" val="4215371375"/>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9250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94CD88-C853-5C49-99AE-0661B874EF03}"/>
              </a:ext>
            </a:extLst>
          </p:cNvPr>
          <p:cNvSpPr>
            <a:spLocks noGrp="1"/>
          </p:cNvSpPr>
          <p:nvPr>
            <p:ph type="title"/>
          </p:nvPr>
        </p:nvSpPr>
        <p:spPr>
          <a:xfrm>
            <a:off x="8895775" y="1123837"/>
            <a:ext cx="2947482" cy="4601183"/>
          </a:xfrm>
        </p:spPr>
        <p:txBody>
          <a:bodyPr>
            <a:normAutofit/>
          </a:bodyPr>
          <a:lstStyle/>
          <a:p>
            <a:r>
              <a:rPr lang="en-US" dirty="0"/>
              <a:t>Mobile Applications</a:t>
            </a:r>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AF1F37F-ABE9-423E-897D-CFF4396F2428}"/>
              </a:ext>
            </a:extLst>
          </p:cNvPr>
          <p:cNvGraphicFramePr>
            <a:graphicFrameLocks noGrp="1"/>
          </p:cNvGraphicFramePr>
          <p:nvPr>
            <p:ph idx="1"/>
            <p:extLst>
              <p:ext uri="{D42A27DB-BD31-4B8C-83A1-F6EECF244321}">
                <p14:modId xmlns:p14="http://schemas.microsoft.com/office/powerpoint/2010/main" val="1162501797"/>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4845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Shape 11">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DC5618C-317B-6143-989B-156C609CBEDA}"/>
              </a:ext>
            </a:extLst>
          </p:cNvPr>
          <p:cNvSpPr>
            <a:spLocks noGrp="1"/>
          </p:cNvSpPr>
          <p:nvPr>
            <p:ph type="ctrTitle"/>
          </p:nvPr>
        </p:nvSpPr>
        <p:spPr>
          <a:xfrm>
            <a:off x="1069849" y="1298448"/>
            <a:ext cx="7056444" cy="3255264"/>
          </a:xfrm>
        </p:spPr>
        <p:txBody>
          <a:bodyPr>
            <a:normAutofit/>
          </a:bodyPr>
          <a:lstStyle/>
          <a:p>
            <a:pPr algn="r"/>
            <a:r>
              <a:rPr lang="en-US" dirty="0">
                <a:solidFill>
                  <a:schemeClr val="accent1"/>
                </a:solidFill>
              </a:rPr>
              <a:t>Literature Review</a:t>
            </a:r>
            <a:br>
              <a:rPr lang="en-US" dirty="0">
                <a:solidFill>
                  <a:schemeClr val="accent1"/>
                </a:solidFill>
              </a:rPr>
            </a:br>
            <a:r>
              <a:rPr lang="en-US" dirty="0">
                <a:solidFill>
                  <a:schemeClr val="accent1"/>
                </a:solidFill>
              </a:rPr>
              <a:t>Current Systems</a:t>
            </a:r>
          </a:p>
        </p:txBody>
      </p:sp>
      <p:sp>
        <p:nvSpPr>
          <p:cNvPr id="3" name="Subtitle 2">
            <a:extLst>
              <a:ext uri="{FF2B5EF4-FFF2-40B4-BE49-F238E27FC236}">
                <a16:creationId xmlns:a16="http://schemas.microsoft.com/office/drawing/2014/main" id="{FF59FA18-6A75-9F4A-A103-6467801CAFC5}"/>
              </a:ext>
            </a:extLst>
          </p:cNvPr>
          <p:cNvSpPr>
            <a:spLocks noGrp="1"/>
          </p:cNvSpPr>
          <p:nvPr>
            <p:ph type="subTitle" idx="1"/>
          </p:nvPr>
        </p:nvSpPr>
        <p:spPr>
          <a:xfrm>
            <a:off x="8528702" y="4084889"/>
            <a:ext cx="3021621" cy="1709159"/>
          </a:xfrm>
        </p:spPr>
        <p:txBody>
          <a:bodyPr>
            <a:normAutofit/>
          </a:bodyPr>
          <a:lstStyle/>
          <a:p>
            <a:pPr algn="r"/>
            <a:endParaRPr lang="en-US" sz="1800">
              <a:solidFill>
                <a:srgbClr val="FFFFFF"/>
              </a:solidFill>
            </a:endParaRPr>
          </a:p>
        </p:txBody>
      </p:sp>
    </p:spTree>
    <p:extLst>
      <p:ext uri="{BB962C8B-B14F-4D97-AF65-F5344CB8AC3E}">
        <p14:creationId xmlns:p14="http://schemas.microsoft.com/office/powerpoint/2010/main" val="672060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74A930-F526-744A-9E21-88E2210D6998}"/>
              </a:ext>
            </a:extLst>
          </p:cNvPr>
          <p:cNvSpPr>
            <a:spLocks noGrp="1"/>
          </p:cNvSpPr>
          <p:nvPr>
            <p:ph type="title"/>
          </p:nvPr>
        </p:nvSpPr>
        <p:spPr>
          <a:xfrm>
            <a:off x="8895775" y="1123837"/>
            <a:ext cx="2947482" cy="4601183"/>
          </a:xfrm>
        </p:spPr>
        <p:txBody>
          <a:bodyPr>
            <a:normAutofit/>
          </a:bodyPr>
          <a:lstStyle/>
          <a:p>
            <a:r>
              <a:rPr lang="en-GB" dirty="0"/>
              <a:t>Assistive technology</a:t>
            </a:r>
            <a:endParaRPr lang="en-US" dirty="0"/>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1CE9293-6138-4D74-A330-DFF2F56C4ED7}"/>
              </a:ext>
            </a:extLst>
          </p:cNvPr>
          <p:cNvGraphicFramePr>
            <a:graphicFrameLocks noGrp="1"/>
          </p:cNvGraphicFramePr>
          <p:nvPr>
            <p:ph idx="1"/>
            <p:extLst>
              <p:ext uri="{D42A27DB-BD31-4B8C-83A1-F6EECF244321}">
                <p14:modId xmlns:p14="http://schemas.microsoft.com/office/powerpoint/2010/main" val="3677510223"/>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5716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680837-3277-6349-83E5-C3B8803E2A03}"/>
              </a:ext>
            </a:extLst>
          </p:cNvPr>
          <p:cNvSpPr>
            <a:spLocks noGrp="1"/>
          </p:cNvSpPr>
          <p:nvPr>
            <p:ph type="title"/>
          </p:nvPr>
        </p:nvSpPr>
        <p:spPr>
          <a:xfrm>
            <a:off x="8895775" y="1123837"/>
            <a:ext cx="2947482" cy="4601183"/>
          </a:xfrm>
        </p:spPr>
        <p:txBody>
          <a:bodyPr>
            <a:normAutofit/>
          </a:bodyPr>
          <a:lstStyle/>
          <a:p>
            <a:r>
              <a:rPr lang="en-US" dirty="0"/>
              <a:t>Phonograms</a:t>
            </a:r>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BED42CEB-0891-492F-8B4D-71BA56E1B656}"/>
              </a:ext>
            </a:extLst>
          </p:cNvPr>
          <p:cNvGraphicFramePr>
            <a:graphicFrameLocks noGrp="1"/>
          </p:cNvGraphicFramePr>
          <p:nvPr>
            <p:ph idx="1"/>
            <p:extLst>
              <p:ext uri="{D42A27DB-BD31-4B8C-83A1-F6EECF244321}">
                <p14:modId xmlns:p14="http://schemas.microsoft.com/office/powerpoint/2010/main" val="609674586"/>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8226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DCF18-121C-4446-B46D-099F3184AB0B}"/>
              </a:ext>
            </a:extLst>
          </p:cNvPr>
          <p:cNvSpPr>
            <a:spLocks noGrp="1"/>
          </p:cNvSpPr>
          <p:nvPr>
            <p:ph type="title"/>
          </p:nvPr>
        </p:nvSpPr>
        <p:spPr>
          <a:xfrm>
            <a:off x="8895775" y="1123837"/>
            <a:ext cx="2947482" cy="4601183"/>
          </a:xfrm>
        </p:spPr>
        <p:txBody>
          <a:bodyPr>
            <a:normAutofit/>
          </a:bodyPr>
          <a:lstStyle/>
          <a:p>
            <a:r>
              <a:rPr lang="en-US" dirty="0"/>
              <a:t>Audio Books</a:t>
            </a:r>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A56B395-B851-4248-A4CA-07E343B059FA}"/>
              </a:ext>
            </a:extLst>
          </p:cNvPr>
          <p:cNvGraphicFramePr>
            <a:graphicFrameLocks noGrp="1"/>
          </p:cNvGraphicFramePr>
          <p:nvPr>
            <p:ph idx="1"/>
            <p:extLst>
              <p:ext uri="{D42A27DB-BD31-4B8C-83A1-F6EECF244321}">
                <p14:modId xmlns:p14="http://schemas.microsoft.com/office/powerpoint/2010/main" val="1946602447"/>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0492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Shape 11">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DC5618C-317B-6143-989B-156C609CBEDA}"/>
              </a:ext>
            </a:extLst>
          </p:cNvPr>
          <p:cNvSpPr>
            <a:spLocks noGrp="1"/>
          </p:cNvSpPr>
          <p:nvPr>
            <p:ph type="ctrTitle"/>
          </p:nvPr>
        </p:nvSpPr>
        <p:spPr>
          <a:xfrm>
            <a:off x="1069849" y="1298448"/>
            <a:ext cx="7056444" cy="3255264"/>
          </a:xfrm>
        </p:spPr>
        <p:txBody>
          <a:bodyPr>
            <a:normAutofit/>
          </a:bodyPr>
          <a:lstStyle/>
          <a:p>
            <a:pPr algn="r"/>
            <a:r>
              <a:rPr lang="en-US">
                <a:solidFill>
                  <a:schemeClr val="accent1"/>
                </a:solidFill>
              </a:rPr>
              <a:t>Aims and Objectives</a:t>
            </a:r>
          </a:p>
        </p:txBody>
      </p:sp>
      <p:sp>
        <p:nvSpPr>
          <p:cNvPr id="3" name="Subtitle 2">
            <a:extLst>
              <a:ext uri="{FF2B5EF4-FFF2-40B4-BE49-F238E27FC236}">
                <a16:creationId xmlns:a16="http://schemas.microsoft.com/office/drawing/2014/main" id="{FF59FA18-6A75-9F4A-A103-6467801CAFC5}"/>
              </a:ext>
            </a:extLst>
          </p:cNvPr>
          <p:cNvSpPr>
            <a:spLocks noGrp="1"/>
          </p:cNvSpPr>
          <p:nvPr>
            <p:ph type="subTitle" idx="1"/>
          </p:nvPr>
        </p:nvSpPr>
        <p:spPr>
          <a:xfrm>
            <a:off x="8528702" y="4084889"/>
            <a:ext cx="3021621" cy="1709159"/>
          </a:xfrm>
        </p:spPr>
        <p:txBody>
          <a:bodyPr>
            <a:normAutofit/>
          </a:bodyPr>
          <a:lstStyle/>
          <a:p>
            <a:pPr algn="r"/>
            <a:endParaRPr lang="en-US" sz="1800">
              <a:solidFill>
                <a:srgbClr val="FFFFFF"/>
              </a:solidFill>
            </a:endParaRPr>
          </a:p>
        </p:txBody>
      </p:sp>
    </p:spTree>
    <p:extLst>
      <p:ext uri="{BB962C8B-B14F-4D97-AF65-F5344CB8AC3E}">
        <p14:creationId xmlns:p14="http://schemas.microsoft.com/office/powerpoint/2010/main" val="2347677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E3BA9-5F0C-FF45-9224-FE3D9BE984DA}"/>
              </a:ext>
            </a:extLst>
          </p:cNvPr>
          <p:cNvSpPr>
            <a:spLocks noGrp="1"/>
          </p:cNvSpPr>
          <p:nvPr>
            <p:ph type="title"/>
          </p:nvPr>
        </p:nvSpPr>
        <p:spPr>
          <a:xfrm>
            <a:off x="8895775" y="1123837"/>
            <a:ext cx="2947482" cy="4601183"/>
          </a:xfrm>
        </p:spPr>
        <p:txBody>
          <a:bodyPr>
            <a:normAutofit/>
          </a:bodyPr>
          <a:lstStyle/>
          <a:p>
            <a:r>
              <a:rPr lang="en-US" dirty="0"/>
              <a:t>Aim</a:t>
            </a:r>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0CD8356D-36CF-4F45-9356-6F436194B11B}"/>
              </a:ext>
            </a:extLst>
          </p:cNvPr>
          <p:cNvGraphicFramePr>
            <a:graphicFrameLocks noGrp="1"/>
          </p:cNvGraphicFramePr>
          <p:nvPr>
            <p:ph idx="1"/>
            <p:extLst>
              <p:ext uri="{D42A27DB-BD31-4B8C-83A1-F6EECF244321}">
                <p14:modId xmlns:p14="http://schemas.microsoft.com/office/powerpoint/2010/main" val="587277848"/>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4164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B19E9BC-11A9-0540-9078-9142C1A98FDE}"/>
              </a:ext>
            </a:extLst>
          </p:cNvPr>
          <p:cNvSpPr>
            <a:spLocks noGrp="1"/>
          </p:cNvSpPr>
          <p:nvPr>
            <p:ph type="title"/>
          </p:nvPr>
        </p:nvSpPr>
        <p:spPr>
          <a:xfrm>
            <a:off x="641667" y="5257630"/>
            <a:ext cx="10908667" cy="1021405"/>
          </a:xfrm>
        </p:spPr>
        <p:txBody>
          <a:bodyPr>
            <a:normAutofit/>
          </a:bodyPr>
          <a:lstStyle/>
          <a:p>
            <a:pPr algn="ctr"/>
            <a:r>
              <a:rPr lang="en-US" dirty="0"/>
              <a:t>Objectives</a:t>
            </a:r>
            <a:endParaRPr lang="en-US"/>
          </a:p>
        </p:txBody>
      </p:sp>
      <p:sp>
        <p:nvSpPr>
          <p:cNvPr id="14" name="Rectangle 13">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1843E84-B357-496F-9D21-8CE0664161C5}"/>
              </a:ext>
            </a:extLst>
          </p:cNvPr>
          <p:cNvGraphicFramePr>
            <a:graphicFrameLocks noGrp="1"/>
          </p:cNvGraphicFramePr>
          <p:nvPr>
            <p:ph idx="1"/>
            <p:extLst>
              <p:ext uri="{D42A27DB-BD31-4B8C-83A1-F6EECF244321}">
                <p14:modId xmlns:p14="http://schemas.microsoft.com/office/powerpoint/2010/main" val="646058924"/>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7255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C891395-F275-7F4C-9D17-454174AC2EE8}"/>
              </a:ext>
            </a:extLst>
          </p:cNvPr>
          <p:cNvSpPr>
            <a:spLocks noGrp="1"/>
          </p:cNvSpPr>
          <p:nvPr>
            <p:ph type="title"/>
          </p:nvPr>
        </p:nvSpPr>
        <p:spPr>
          <a:xfrm>
            <a:off x="641667" y="5257630"/>
            <a:ext cx="10908667" cy="1021405"/>
          </a:xfrm>
        </p:spPr>
        <p:txBody>
          <a:bodyPr>
            <a:normAutofit/>
          </a:bodyPr>
          <a:lstStyle/>
          <a:p>
            <a:pPr algn="ctr"/>
            <a:r>
              <a:rPr lang="en-US" dirty="0"/>
              <a:t>Objectives (contd.)</a:t>
            </a:r>
            <a:endParaRPr lang="en-US"/>
          </a:p>
        </p:txBody>
      </p:sp>
      <p:sp>
        <p:nvSpPr>
          <p:cNvPr id="14" name="Rectangle 13">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8" name="Content Placeholder 2">
            <a:extLst>
              <a:ext uri="{FF2B5EF4-FFF2-40B4-BE49-F238E27FC236}">
                <a16:creationId xmlns:a16="http://schemas.microsoft.com/office/drawing/2014/main" id="{37D56BC2-8AFD-4CF5-8B7F-005F507B6001}"/>
              </a:ext>
            </a:extLst>
          </p:cNvPr>
          <p:cNvGraphicFramePr>
            <a:graphicFrameLocks noGrp="1"/>
          </p:cNvGraphicFramePr>
          <p:nvPr>
            <p:ph idx="1"/>
            <p:extLst>
              <p:ext uri="{D42A27DB-BD31-4B8C-83A1-F6EECF244321}">
                <p14:modId xmlns:p14="http://schemas.microsoft.com/office/powerpoint/2010/main" val="208837188"/>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49775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6BEBCCC-70E0-124C-9DAD-FBFF2167F3A0}"/>
              </a:ext>
            </a:extLst>
          </p:cNvPr>
          <p:cNvSpPr>
            <a:spLocks noGrp="1"/>
          </p:cNvSpPr>
          <p:nvPr>
            <p:ph type="title"/>
          </p:nvPr>
        </p:nvSpPr>
        <p:spPr>
          <a:xfrm>
            <a:off x="494260" y="1683144"/>
            <a:ext cx="2774922" cy="3491712"/>
          </a:xfrm>
        </p:spPr>
        <p:txBody>
          <a:bodyPr>
            <a:normAutofit/>
          </a:bodyPr>
          <a:lstStyle/>
          <a:p>
            <a:r>
              <a:rPr lang="en-US" dirty="0"/>
              <a:t>Research Methods</a:t>
            </a:r>
          </a:p>
        </p:txBody>
      </p:sp>
      <p:sp>
        <p:nvSpPr>
          <p:cNvPr id="3" name="Content Placeholder 2">
            <a:extLst>
              <a:ext uri="{FF2B5EF4-FFF2-40B4-BE49-F238E27FC236}">
                <a16:creationId xmlns:a16="http://schemas.microsoft.com/office/drawing/2014/main" id="{51964D07-EC69-384E-A294-2E26EB30A3D7}"/>
              </a:ext>
            </a:extLst>
          </p:cNvPr>
          <p:cNvSpPr>
            <a:spLocks noGrp="1"/>
          </p:cNvSpPr>
          <p:nvPr>
            <p:ph idx="1"/>
          </p:nvPr>
        </p:nvSpPr>
        <p:spPr>
          <a:xfrm>
            <a:off x="4361606" y="385482"/>
            <a:ext cx="6627377" cy="6149789"/>
          </a:xfrm>
        </p:spPr>
        <p:txBody>
          <a:bodyPr>
            <a:normAutofit/>
          </a:bodyPr>
          <a:lstStyle/>
          <a:p>
            <a:r>
              <a:rPr lang="en-GB" sz="1600" dirty="0"/>
              <a:t>Positivism </a:t>
            </a:r>
          </a:p>
          <a:p>
            <a:pPr lvl="1"/>
            <a:r>
              <a:rPr lang="en-GB" sz="1600" dirty="0"/>
              <a:t>Objectivity is key</a:t>
            </a:r>
          </a:p>
          <a:p>
            <a:pPr lvl="1"/>
            <a:r>
              <a:rPr lang="en-GB" sz="1600" dirty="0"/>
              <a:t>Scientific reasoning</a:t>
            </a:r>
          </a:p>
          <a:p>
            <a:pPr lvl="1"/>
            <a:r>
              <a:rPr lang="en-GB" sz="1600" dirty="0"/>
              <a:t>Good Practice</a:t>
            </a:r>
          </a:p>
          <a:p>
            <a:r>
              <a:rPr lang="en-GB" sz="1600" dirty="0"/>
              <a:t>Deductive </a:t>
            </a:r>
          </a:p>
          <a:p>
            <a:pPr lvl="1"/>
            <a:r>
              <a:rPr lang="en-GB" sz="1600" dirty="0"/>
              <a:t>Starts with a Theory</a:t>
            </a:r>
          </a:p>
          <a:p>
            <a:pPr lvl="1"/>
            <a:r>
              <a:rPr lang="en-GB" sz="1600" dirty="0"/>
              <a:t>Confirmation to support evidence</a:t>
            </a:r>
          </a:p>
          <a:p>
            <a:pPr lvl="1"/>
            <a:r>
              <a:rPr lang="en-GB" sz="1600" dirty="0"/>
              <a:t>Ends with an observation</a:t>
            </a:r>
          </a:p>
          <a:p>
            <a:r>
              <a:rPr lang="en-GB" sz="1600" dirty="0"/>
              <a:t>Case Study</a:t>
            </a:r>
          </a:p>
          <a:p>
            <a:pPr lvl="1"/>
            <a:r>
              <a:rPr lang="en-GB" sz="1600" dirty="0"/>
              <a:t>In-Depth</a:t>
            </a:r>
          </a:p>
          <a:p>
            <a:pPr lvl="1"/>
            <a:r>
              <a:rPr lang="en-GB" sz="1600" dirty="0"/>
              <a:t>No missed insights</a:t>
            </a:r>
          </a:p>
          <a:p>
            <a:pPr lvl="1"/>
            <a:r>
              <a:rPr lang="en-GB" sz="1600" dirty="0"/>
              <a:t>Greater evidence of affectability</a:t>
            </a:r>
          </a:p>
          <a:p>
            <a:r>
              <a:rPr lang="en-GB" sz="1600" dirty="0"/>
              <a:t>Cross-Sectional</a:t>
            </a:r>
          </a:p>
          <a:p>
            <a:pPr lvl="1"/>
            <a:r>
              <a:rPr lang="en-GB" sz="1600" dirty="0"/>
              <a:t>Project length is short term</a:t>
            </a:r>
          </a:p>
          <a:p>
            <a:pPr lvl="1"/>
            <a:r>
              <a:rPr lang="en-GB" sz="1600" dirty="0"/>
              <a:t>No need to provide data from long-periods of time</a:t>
            </a:r>
          </a:p>
          <a:p>
            <a:pPr lvl="1"/>
            <a:r>
              <a:rPr lang="en-GB" sz="1600" dirty="0"/>
              <a:t>It is iterative</a:t>
            </a:r>
          </a:p>
          <a:p>
            <a:r>
              <a:rPr lang="en-GB" sz="1600" dirty="0"/>
              <a:t>Quantitative &amp; Qualitative </a:t>
            </a:r>
          </a:p>
          <a:p>
            <a:pPr lvl="1"/>
            <a:r>
              <a:rPr lang="en-GB" sz="1600" dirty="0"/>
              <a:t>Scientific Reasoning means Qualitative </a:t>
            </a:r>
          </a:p>
          <a:p>
            <a:pPr lvl="1"/>
            <a:r>
              <a:rPr lang="en-GB" sz="1600" dirty="0"/>
              <a:t>Testing the app means Quantitative</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303311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B76C975-6505-104C-84C8-9DE2439FC0B9}"/>
              </a:ext>
            </a:extLst>
          </p:cNvPr>
          <p:cNvSpPr>
            <a:spLocks noGrp="1"/>
          </p:cNvSpPr>
          <p:nvPr>
            <p:ph type="title"/>
          </p:nvPr>
        </p:nvSpPr>
        <p:spPr>
          <a:xfrm>
            <a:off x="494260" y="1683144"/>
            <a:ext cx="2774922" cy="3491712"/>
          </a:xfrm>
        </p:spPr>
        <p:txBody>
          <a:bodyPr>
            <a:normAutofit/>
          </a:bodyPr>
          <a:lstStyle/>
          <a:p>
            <a:r>
              <a:rPr lang="en-US" dirty="0"/>
              <a:t>Rational</a:t>
            </a:r>
          </a:p>
        </p:txBody>
      </p:sp>
      <p:sp>
        <p:nvSpPr>
          <p:cNvPr id="3" name="Content Placeholder 2">
            <a:extLst>
              <a:ext uri="{FF2B5EF4-FFF2-40B4-BE49-F238E27FC236}">
                <a16:creationId xmlns:a16="http://schemas.microsoft.com/office/drawing/2014/main" id="{C04021A7-CC18-6948-82B0-0B996D2D8100}"/>
              </a:ext>
            </a:extLst>
          </p:cNvPr>
          <p:cNvSpPr>
            <a:spLocks noGrp="1"/>
          </p:cNvSpPr>
          <p:nvPr>
            <p:ph idx="1"/>
          </p:nvPr>
        </p:nvSpPr>
        <p:spPr>
          <a:xfrm>
            <a:off x="4361606" y="1683143"/>
            <a:ext cx="6627377" cy="3491713"/>
          </a:xfrm>
        </p:spPr>
        <p:txBody>
          <a:bodyPr>
            <a:normAutofit/>
          </a:bodyPr>
          <a:lstStyle/>
          <a:p>
            <a:r>
              <a:rPr lang="en-US" dirty="0"/>
              <a:t>Current Solutions are outdated</a:t>
            </a:r>
          </a:p>
          <a:p>
            <a:pPr lvl="1"/>
            <a:r>
              <a:rPr lang="en-US" dirty="0"/>
              <a:t>We’re not relying on paper much anymore</a:t>
            </a:r>
          </a:p>
          <a:p>
            <a:r>
              <a:rPr lang="en-US" dirty="0"/>
              <a:t>Mobile Phones are in-expensive and the younger generations</a:t>
            </a:r>
          </a:p>
          <a:p>
            <a:pPr lvl="1"/>
            <a:r>
              <a:rPr lang="en-US" dirty="0"/>
              <a:t>Technology is Rampant</a:t>
            </a:r>
          </a:p>
          <a:p>
            <a:r>
              <a:rPr lang="en-US" dirty="0"/>
              <a:t>Current Solutions are Expensive</a:t>
            </a:r>
          </a:p>
          <a:p>
            <a:r>
              <a:rPr lang="en-US" dirty="0"/>
              <a:t>Subjectivity is too involved</a:t>
            </a:r>
          </a:p>
          <a:p>
            <a:r>
              <a:rPr lang="en-US" dirty="0"/>
              <a:t>Privatization of certain Applications and Software Solutions</a:t>
            </a:r>
          </a:p>
          <a:p>
            <a:endParaRPr lang="en-US" dirty="0"/>
          </a:p>
          <a:p>
            <a:endParaRPr lang="en-US" dirty="0"/>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956518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5618C-317B-6143-989B-156C609CBEDA}"/>
              </a:ext>
            </a:extLst>
          </p:cNvPr>
          <p:cNvSpPr>
            <a:spLocks noGrp="1"/>
          </p:cNvSpPr>
          <p:nvPr>
            <p:ph type="ctrTitle"/>
          </p:nvPr>
        </p:nvSpPr>
        <p:spPr/>
        <p:txBody>
          <a:bodyPr>
            <a:noAutofit/>
          </a:bodyPr>
          <a:lstStyle/>
          <a:p>
            <a:r>
              <a:rPr lang="en-US" sz="4400" dirty="0"/>
              <a:t>Development</a:t>
            </a:r>
          </a:p>
        </p:txBody>
      </p:sp>
      <p:sp>
        <p:nvSpPr>
          <p:cNvPr id="3" name="Subtitle 2">
            <a:extLst>
              <a:ext uri="{FF2B5EF4-FFF2-40B4-BE49-F238E27FC236}">
                <a16:creationId xmlns:a16="http://schemas.microsoft.com/office/drawing/2014/main" id="{FF59FA18-6A75-9F4A-A103-6467801CAFC5}"/>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22574229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F23684D-4D1F-C449-AEAD-D7EDE08FB4AD}"/>
              </a:ext>
            </a:extLst>
          </p:cNvPr>
          <p:cNvSpPr>
            <a:spLocks noGrp="1"/>
          </p:cNvSpPr>
          <p:nvPr>
            <p:ph type="title"/>
          </p:nvPr>
        </p:nvSpPr>
        <p:spPr>
          <a:xfrm>
            <a:off x="494260" y="1683144"/>
            <a:ext cx="2774922" cy="3491712"/>
          </a:xfrm>
        </p:spPr>
        <p:txBody>
          <a:bodyPr>
            <a:normAutofit/>
          </a:bodyPr>
          <a:lstStyle/>
          <a:p>
            <a:r>
              <a:rPr lang="en-GB"/>
              <a:t>Development Methods</a:t>
            </a:r>
            <a:endParaRPr lang="en-GB" dirty="0"/>
          </a:p>
        </p:txBody>
      </p:sp>
      <p:sp>
        <p:nvSpPr>
          <p:cNvPr id="3" name="Content Placeholder 2">
            <a:extLst>
              <a:ext uri="{FF2B5EF4-FFF2-40B4-BE49-F238E27FC236}">
                <a16:creationId xmlns:a16="http://schemas.microsoft.com/office/drawing/2014/main" id="{19200499-A915-6643-9003-73808493A5D6}"/>
              </a:ext>
            </a:extLst>
          </p:cNvPr>
          <p:cNvSpPr>
            <a:spLocks noGrp="1"/>
          </p:cNvSpPr>
          <p:nvPr>
            <p:ph idx="1"/>
          </p:nvPr>
        </p:nvSpPr>
        <p:spPr>
          <a:xfrm>
            <a:off x="4361606" y="1683143"/>
            <a:ext cx="6627377" cy="3491713"/>
          </a:xfrm>
        </p:spPr>
        <p:txBody>
          <a:bodyPr>
            <a:normAutofit/>
          </a:bodyPr>
          <a:lstStyle/>
          <a:p>
            <a:r>
              <a:rPr lang="en-GB" dirty="0"/>
              <a:t>Feature Driven Development with Trial-and-Error</a:t>
            </a:r>
          </a:p>
          <a:p>
            <a:pPr lvl="1"/>
            <a:r>
              <a:rPr lang="en-GB" dirty="0"/>
              <a:t>Constant cycle of testing features</a:t>
            </a:r>
          </a:p>
          <a:p>
            <a:pPr lvl="1"/>
            <a:r>
              <a:rPr lang="en-GB" dirty="0"/>
              <a:t>Attempting to break changes for reliability</a:t>
            </a:r>
          </a:p>
          <a:p>
            <a:pPr lvl="1"/>
            <a:r>
              <a:rPr lang="en-GB" dirty="0"/>
              <a:t>App State was managed for safety</a:t>
            </a:r>
          </a:p>
          <a:p>
            <a:pPr lvl="1"/>
            <a:endParaRPr lang="en-GB" dirty="0"/>
          </a:p>
          <a:p>
            <a:pPr lvl="1"/>
            <a:endParaRPr lang="en-GB" dirty="0"/>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844373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2">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F07EDBD-ED5A-5245-B6B2-06899514A37F}"/>
              </a:ext>
            </a:extLst>
          </p:cNvPr>
          <p:cNvSpPr>
            <a:spLocks noGrp="1"/>
          </p:cNvSpPr>
          <p:nvPr>
            <p:ph type="title"/>
          </p:nvPr>
        </p:nvSpPr>
        <p:spPr>
          <a:xfrm>
            <a:off x="289248" y="1123837"/>
            <a:ext cx="4998963" cy="1255469"/>
          </a:xfrm>
        </p:spPr>
        <p:txBody>
          <a:bodyPr>
            <a:normAutofit/>
          </a:bodyPr>
          <a:lstStyle/>
          <a:p>
            <a:r>
              <a:rPr lang="en-GB" dirty="0"/>
              <a:t>The Original Prototype</a:t>
            </a:r>
          </a:p>
        </p:txBody>
      </p:sp>
      <p:sp>
        <p:nvSpPr>
          <p:cNvPr id="16" name="Content Placeholder 9">
            <a:extLst>
              <a:ext uri="{FF2B5EF4-FFF2-40B4-BE49-F238E27FC236}">
                <a16:creationId xmlns:a16="http://schemas.microsoft.com/office/drawing/2014/main" id="{543380E7-E298-4E49-88CF-9AC4D90C24F6}"/>
              </a:ext>
            </a:extLst>
          </p:cNvPr>
          <p:cNvSpPr>
            <a:spLocks noGrp="1"/>
          </p:cNvSpPr>
          <p:nvPr>
            <p:ph idx="1"/>
          </p:nvPr>
        </p:nvSpPr>
        <p:spPr>
          <a:xfrm>
            <a:off x="289249" y="1987498"/>
            <a:ext cx="4998962" cy="3990109"/>
          </a:xfrm>
        </p:spPr>
        <p:txBody>
          <a:bodyPr anchor="t">
            <a:normAutofit/>
          </a:bodyPr>
          <a:lstStyle/>
          <a:p>
            <a:r>
              <a:rPr lang="en-US" dirty="0">
                <a:solidFill>
                  <a:srgbClr val="FFFFFF"/>
                </a:solidFill>
              </a:rPr>
              <a:t>Strong Bold Font</a:t>
            </a:r>
          </a:p>
          <a:p>
            <a:r>
              <a:rPr lang="en-US" dirty="0">
                <a:solidFill>
                  <a:srgbClr val="FFFFFF"/>
                </a:solidFill>
              </a:rPr>
              <a:t>Buttons are easily distinguishable</a:t>
            </a:r>
          </a:p>
          <a:p>
            <a:r>
              <a:rPr lang="en-GB" dirty="0">
                <a:solidFill>
                  <a:srgbClr val="FFFFFF"/>
                </a:solidFill>
              </a:rPr>
              <a:t>Colour</a:t>
            </a:r>
            <a:r>
              <a:rPr lang="en-US" dirty="0">
                <a:solidFill>
                  <a:srgbClr val="FFFFFF"/>
                </a:solidFill>
              </a:rPr>
              <a:t> is not too shocking but somewhat difficult to read</a:t>
            </a:r>
          </a:p>
          <a:p>
            <a:r>
              <a:rPr lang="en-US" dirty="0">
                <a:solidFill>
                  <a:srgbClr val="FFFFFF"/>
                </a:solidFill>
              </a:rPr>
              <a:t>Thin fonts created difficult even for non-dyslexics </a:t>
            </a:r>
          </a:p>
          <a:p>
            <a:pPr marL="0" indent="0">
              <a:buNone/>
            </a:pPr>
            <a:endParaRPr lang="en-US" dirty="0">
              <a:solidFill>
                <a:srgbClr val="FFFFFF"/>
              </a:solidFill>
            </a:endParaRPr>
          </a:p>
        </p:txBody>
      </p:sp>
      <p:pic>
        <p:nvPicPr>
          <p:cNvPr id="6" name="Content Placeholder 5">
            <a:extLst>
              <a:ext uri="{FF2B5EF4-FFF2-40B4-BE49-F238E27FC236}">
                <a16:creationId xmlns:a16="http://schemas.microsoft.com/office/drawing/2014/main" id="{EF4B9A74-8D89-7644-A50D-00185A4189DF}"/>
              </a:ext>
            </a:extLst>
          </p:cNvPr>
          <p:cNvPicPr>
            <a:picLocks noChangeAspect="1"/>
          </p:cNvPicPr>
          <p:nvPr/>
        </p:nvPicPr>
        <p:blipFill>
          <a:blip r:embed="rId2"/>
          <a:stretch>
            <a:fillRect/>
          </a:stretch>
        </p:blipFill>
        <p:spPr>
          <a:xfrm>
            <a:off x="7372734" y="753848"/>
            <a:ext cx="2678651" cy="5330650"/>
          </a:xfrm>
          <a:prstGeom prst="rect">
            <a:avLst/>
          </a:prstGeom>
        </p:spPr>
      </p:pic>
    </p:spTree>
    <p:extLst>
      <p:ext uri="{BB962C8B-B14F-4D97-AF65-F5344CB8AC3E}">
        <p14:creationId xmlns:p14="http://schemas.microsoft.com/office/powerpoint/2010/main" val="2185936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0">
            <a:extLst>
              <a:ext uri="{FF2B5EF4-FFF2-40B4-BE49-F238E27FC236}">
                <a16:creationId xmlns:a16="http://schemas.microsoft.com/office/drawing/2014/main" id="{6B086509-1281-468A-AAAC-1BBEDAE75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2">
            <a:extLst>
              <a:ext uri="{FF2B5EF4-FFF2-40B4-BE49-F238E27FC236}">
                <a16:creationId xmlns:a16="http://schemas.microsoft.com/office/drawing/2014/main" id="{EEA73850-2107-4E65-85FE-EDD3F45FC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00"/>
            <a:ext cx="4053525" cy="533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A02931-999F-6748-AB17-F8F354F9724D}"/>
              </a:ext>
            </a:extLst>
          </p:cNvPr>
          <p:cNvSpPr>
            <a:spLocks noGrp="1"/>
          </p:cNvSpPr>
          <p:nvPr>
            <p:ph type="title"/>
          </p:nvPr>
        </p:nvSpPr>
        <p:spPr>
          <a:xfrm>
            <a:off x="252919" y="1123837"/>
            <a:ext cx="3616348" cy="1322637"/>
          </a:xfrm>
        </p:spPr>
        <p:txBody>
          <a:bodyPr>
            <a:normAutofit/>
          </a:bodyPr>
          <a:lstStyle/>
          <a:p>
            <a:r>
              <a:rPr lang="en-GB"/>
              <a:t>The New Prototype</a:t>
            </a:r>
            <a:endParaRPr lang="en-GB" dirty="0"/>
          </a:p>
        </p:txBody>
      </p:sp>
      <p:sp>
        <p:nvSpPr>
          <p:cNvPr id="9" name="Content Placeholder 8">
            <a:extLst>
              <a:ext uri="{FF2B5EF4-FFF2-40B4-BE49-F238E27FC236}">
                <a16:creationId xmlns:a16="http://schemas.microsoft.com/office/drawing/2014/main" id="{A740567E-B059-45BF-BEFC-EB2001AE6072}"/>
              </a:ext>
            </a:extLst>
          </p:cNvPr>
          <p:cNvSpPr>
            <a:spLocks noGrp="1"/>
          </p:cNvSpPr>
          <p:nvPr>
            <p:ph idx="1"/>
          </p:nvPr>
        </p:nvSpPr>
        <p:spPr>
          <a:xfrm>
            <a:off x="252920" y="2597864"/>
            <a:ext cx="3616348" cy="3386883"/>
          </a:xfrm>
        </p:spPr>
        <p:txBody>
          <a:bodyPr anchor="t">
            <a:normAutofit/>
          </a:bodyPr>
          <a:lstStyle/>
          <a:p>
            <a:pPr marL="0" indent="0">
              <a:buNone/>
            </a:pPr>
            <a:r>
              <a:rPr lang="en-GB" dirty="0">
                <a:solidFill>
                  <a:srgbClr val="FFFFFF"/>
                </a:solidFill>
              </a:rPr>
              <a:t>Greater</a:t>
            </a:r>
            <a:r>
              <a:rPr lang="en-US" dirty="0">
                <a:solidFill>
                  <a:srgbClr val="FFFFFF"/>
                </a:solidFill>
              </a:rPr>
              <a:t> </a:t>
            </a:r>
            <a:r>
              <a:rPr lang="en-GB" dirty="0">
                <a:solidFill>
                  <a:srgbClr val="FFFFFF"/>
                </a:solidFill>
              </a:rPr>
              <a:t>Colour</a:t>
            </a:r>
            <a:r>
              <a:rPr lang="en-US" dirty="0">
                <a:solidFill>
                  <a:srgbClr val="FFFFFF"/>
                </a:solidFill>
              </a:rPr>
              <a:t> Distinction</a:t>
            </a:r>
          </a:p>
          <a:p>
            <a:pPr marL="0" indent="0">
              <a:buNone/>
            </a:pPr>
            <a:r>
              <a:rPr lang="en-US" dirty="0">
                <a:solidFill>
                  <a:srgbClr val="FFFFFF"/>
                </a:solidFill>
              </a:rPr>
              <a:t>Better Navigation</a:t>
            </a:r>
          </a:p>
          <a:p>
            <a:pPr marL="0" indent="0">
              <a:buNone/>
            </a:pPr>
            <a:r>
              <a:rPr lang="en-US" dirty="0">
                <a:solidFill>
                  <a:srgbClr val="FFFFFF"/>
                </a:solidFill>
              </a:rPr>
              <a:t>Red and White Anti-Balance</a:t>
            </a:r>
          </a:p>
          <a:p>
            <a:pPr marL="0" indent="0">
              <a:buNone/>
            </a:pPr>
            <a:r>
              <a:rPr lang="en-US" dirty="0">
                <a:solidFill>
                  <a:srgbClr val="FFFFFF"/>
                </a:solidFill>
              </a:rPr>
              <a:t>Block text for readability</a:t>
            </a:r>
          </a:p>
          <a:p>
            <a:pPr marL="0" indent="0">
              <a:buNone/>
            </a:pPr>
            <a:r>
              <a:rPr lang="en-US" dirty="0">
                <a:solidFill>
                  <a:srgbClr val="FFFFFF"/>
                </a:solidFill>
              </a:rPr>
              <a:t>Levels didn’t blend into the background</a:t>
            </a:r>
          </a:p>
          <a:p>
            <a:endParaRPr lang="en-US" dirty="0">
              <a:solidFill>
                <a:srgbClr val="FFFFFF"/>
              </a:solidFill>
            </a:endParaRPr>
          </a:p>
        </p:txBody>
      </p:sp>
      <p:pic>
        <p:nvPicPr>
          <p:cNvPr id="5" name="Content Placeholder 4" descr="A picture containing clock, computer&#10;&#10;Description automatically generated">
            <a:extLst>
              <a:ext uri="{FF2B5EF4-FFF2-40B4-BE49-F238E27FC236}">
                <a16:creationId xmlns:a16="http://schemas.microsoft.com/office/drawing/2014/main" id="{D21A7D32-BD0A-1742-8E91-252CBA2C7B80}"/>
              </a:ext>
            </a:extLst>
          </p:cNvPr>
          <p:cNvPicPr>
            <a:picLocks noChangeAspect="1"/>
          </p:cNvPicPr>
          <p:nvPr/>
        </p:nvPicPr>
        <p:blipFill rotWithShape="1">
          <a:blip r:embed="rId2"/>
          <a:srcRect t="1513"/>
          <a:stretch/>
        </p:blipFill>
        <p:spPr>
          <a:xfrm>
            <a:off x="4953215" y="842681"/>
            <a:ext cx="2560319" cy="5253317"/>
          </a:xfrm>
          <a:prstGeom prst="rect">
            <a:avLst/>
          </a:prstGeom>
          <a:ln>
            <a:noFill/>
          </a:ln>
          <a:effectLst>
            <a:outerShdw blurRad="292100" dist="139700" dir="2700000" algn="tl" rotWithShape="0">
              <a:srgbClr val="333333">
                <a:alpha val="65000"/>
              </a:srgbClr>
            </a:outerShdw>
          </a:effectLst>
        </p:spPr>
      </p:pic>
      <p:pic>
        <p:nvPicPr>
          <p:cNvPr id="7" name="Picture 6" descr="A picture containing table&#10;&#10;Description automatically generated">
            <a:extLst>
              <a:ext uri="{FF2B5EF4-FFF2-40B4-BE49-F238E27FC236}">
                <a16:creationId xmlns:a16="http://schemas.microsoft.com/office/drawing/2014/main" id="{4C14EB77-66CB-F14F-96C3-1619CD889B07}"/>
              </a:ext>
            </a:extLst>
          </p:cNvPr>
          <p:cNvPicPr>
            <a:picLocks noChangeAspect="1"/>
          </p:cNvPicPr>
          <p:nvPr/>
        </p:nvPicPr>
        <p:blipFill>
          <a:blip r:embed="rId3"/>
          <a:stretch>
            <a:fillRect/>
          </a:stretch>
        </p:blipFill>
        <p:spPr>
          <a:xfrm>
            <a:off x="8569206" y="762001"/>
            <a:ext cx="2840354" cy="533399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632151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02931-999F-6748-AB17-F8F354F9724D}"/>
              </a:ext>
            </a:extLst>
          </p:cNvPr>
          <p:cNvSpPr>
            <a:spLocks noGrp="1"/>
          </p:cNvSpPr>
          <p:nvPr>
            <p:ph type="title"/>
          </p:nvPr>
        </p:nvSpPr>
        <p:spPr>
          <a:xfrm>
            <a:off x="252919" y="1123837"/>
            <a:ext cx="3616348" cy="1322637"/>
          </a:xfrm>
        </p:spPr>
        <p:txBody>
          <a:bodyPr>
            <a:normAutofit/>
          </a:bodyPr>
          <a:lstStyle/>
          <a:p>
            <a:r>
              <a:rPr lang="en-GB" dirty="0"/>
              <a:t>What the App Does</a:t>
            </a:r>
          </a:p>
        </p:txBody>
      </p:sp>
      <p:sp>
        <p:nvSpPr>
          <p:cNvPr id="9" name="Content Placeholder 8">
            <a:extLst>
              <a:ext uri="{FF2B5EF4-FFF2-40B4-BE49-F238E27FC236}">
                <a16:creationId xmlns:a16="http://schemas.microsoft.com/office/drawing/2014/main" id="{A740567E-B059-45BF-BEFC-EB2001AE6072}"/>
              </a:ext>
            </a:extLst>
          </p:cNvPr>
          <p:cNvSpPr>
            <a:spLocks noGrp="1"/>
          </p:cNvSpPr>
          <p:nvPr>
            <p:ph idx="1"/>
          </p:nvPr>
        </p:nvSpPr>
        <p:spPr>
          <a:xfrm>
            <a:off x="107576" y="2597864"/>
            <a:ext cx="3281083" cy="3386883"/>
          </a:xfrm>
        </p:spPr>
        <p:txBody>
          <a:bodyPr anchor="t">
            <a:normAutofit/>
          </a:bodyPr>
          <a:lstStyle/>
          <a:p>
            <a:r>
              <a:rPr lang="cy-GB" sz="1400" dirty="0">
                <a:solidFill>
                  <a:srgbClr val="FFFFFF"/>
                </a:solidFill>
              </a:rPr>
              <a:t>Users type in the words that are shown on screen.</a:t>
            </a:r>
          </a:p>
          <a:p>
            <a:r>
              <a:rPr lang="cy-GB" sz="1400" dirty="0">
                <a:solidFill>
                  <a:srgbClr val="FFFFFF"/>
                </a:solidFill>
              </a:rPr>
              <a:t>Levels get harder through word pairs and Noun-Adjective Pairing.</a:t>
            </a:r>
          </a:p>
          <a:p>
            <a:r>
              <a:rPr lang="cy-GB" sz="1400" dirty="0">
                <a:solidFill>
                  <a:srgbClr val="FFFFFF"/>
                </a:solidFill>
              </a:rPr>
              <a:t>Iterative Learning</a:t>
            </a:r>
          </a:p>
          <a:p>
            <a:r>
              <a:rPr lang="cy-GB" sz="1400" dirty="0">
                <a:solidFill>
                  <a:srgbClr val="FFFFFF"/>
                </a:solidFill>
              </a:rPr>
              <a:t>No Timer, means no stress on the user</a:t>
            </a:r>
          </a:p>
          <a:p>
            <a:r>
              <a:rPr lang="cy-GB" sz="1400" dirty="0">
                <a:solidFill>
                  <a:srgbClr val="FFFFFF"/>
                </a:solidFill>
              </a:rPr>
              <a:t>Follows Orton-Gillingham Approach of repetition and learning from previous steps</a:t>
            </a:r>
          </a:p>
          <a:p>
            <a:r>
              <a:rPr lang="en-US" sz="1400" dirty="0">
                <a:solidFill>
                  <a:srgbClr val="FFFFFF"/>
                </a:solidFill>
              </a:rPr>
              <a:t>Collective Tailored Rather than Individually Tailored</a:t>
            </a:r>
          </a:p>
          <a:p>
            <a:endParaRPr lang="en-US" sz="1400" dirty="0">
              <a:solidFill>
                <a:srgbClr val="FFFFFF"/>
              </a:solidFill>
            </a:endParaRPr>
          </a:p>
        </p:txBody>
      </p:sp>
      <p:pic>
        <p:nvPicPr>
          <p:cNvPr id="5" name="Content Placeholder 4" descr="A picture containing clock, computer&#10;&#10;Description automatically generated">
            <a:extLst>
              <a:ext uri="{FF2B5EF4-FFF2-40B4-BE49-F238E27FC236}">
                <a16:creationId xmlns:a16="http://schemas.microsoft.com/office/drawing/2014/main" id="{D21A7D32-BD0A-1742-8E91-252CBA2C7B80}"/>
              </a:ext>
            </a:extLst>
          </p:cNvPr>
          <p:cNvPicPr>
            <a:picLocks noChangeAspect="1"/>
          </p:cNvPicPr>
          <p:nvPr/>
        </p:nvPicPr>
        <p:blipFill rotWithShape="1">
          <a:blip r:embed="rId2"/>
          <a:srcRect t="1513"/>
          <a:stretch/>
        </p:blipFill>
        <p:spPr>
          <a:xfrm>
            <a:off x="4953215" y="842681"/>
            <a:ext cx="2560319" cy="5253317"/>
          </a:xfrm>
          <a:prstGeom prst="rect">
            <a:avLst/>
          </a:prstGeom>
          <a:ln>
            <a:noFill/>
          </a:ln>
          <a:effectLst>
            <a:outerShdw blurRad="292100" dist="139700" dir="2700000" algn="tl" rotWithShape="0">
              <a:srgbClr val="333333">
                <a:alpha val="65000"/>
              </a:srgbClr>
            </a:outerShdw>
          </a:effectLst>
        </p:spPr>
      </p:pic>
      <p:pic>
        <p:nvPicPr>
          <p:cNvPr id="7" name="Picture 6" descr="A picture containing table&#10;&#10;Description automatically generated">
            <a:extLst>
              <a:ext uri="{FF2B5EF4-FFF2-40B4-BE49-F238E27FC236}">
                <a16:creationId xmlns:a16="http://schemas.microsoft.com/office/drawing/2014/main" id="{4C14EB77-66CB-F14F-96C3-1619CD889B07}"/>
              </a:ext>
            </a:extLst>
          </p:cNvPr>
          <p:cNvPicPr>
            <a:picLocks noChangeAspect="1"/>
          </p:cNvPicPr>
          <p:nvPr/>
        </p:nvPicPr>
        <p:blipFill>
          <a:blip r:embed="rId3"/>
          <a:stretch>
            <a:fillRect/>
          </a:stretch>
        </p:blipFill>
        <p:spPr>
          <a:xfrm>
            <a:off x="8569206" y="762001"/>
            <a:ext cx="2840354" cy="533399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40679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44B5-5EFC-FC4B-A081-2DD2EB756C89}"/>
              </a:ext>
            </a:extLst>
          </p:cNvPr>
          <p:cNvSpPr>
            <a:spLocks noGrp="1"/>
          </p:cNvSpPr>
          <p:nvPr>
            <p:ph type="title"/>
          </p:nvPr>
        </p:nvSpPr>
        <p:spPr/>
        <p:txBody>
          <a:bodyPr/>
          <a:lstStyle/>
          <a:p>
            <a:r>
              <a:rPr lang="en-GB" dirty="0"/>
              <a:t>Results</a:t>
            </a:r>
          </a:p>
        </p:txBody>
      </p:sp>
      <p:sp>
        <p:nvSpPr>
          <p:cNvPr id="3" name="Content Placeholder 2">
            <a:extLst>
              <a:ext uri="{FF2B5EF4-FFF2-40B4-BE49-F238E27FC236}">
                <a16:creationId xmlns:a16="http://schemas.microsoft.com/office/drawing/2014/main" id="{D2B58209-0D0F-5743-88C1-5E1E688FA97F}"/>
              </a:ext>
            </a:extLst>
          </p:cNvPr>
          <p:cNvSpPr>
            <a:spLocks noGrp="1"/>
          </p:cNvSpPr>
          <p:nvPr>
            <p:ph idx="1"/>
          </p:nvPr>
        </p:nvSpPr>
        <p:spPr/>
        <p:txBody>
          <a:bodyPr/>
          <a:lstStyle/>
          <a:p>
            <a:r>
              <a:rPr lang="en-GB" dirty="0"/>
              <a:t>Evaluation criteria fulfilled a large portion of the goal of correctness.</a:t>
            </a:r>
          </a:p>
          <a:p>
            <a:r>
              <a:rPr lang="en-GB" dirty="0"/>
              <a:t>Overall goal remained the same</a:t>
            </a:r>
          </a:p>
          <a:p>
            <a:r>
              <a:rPr lang="en-GB" dirty="0"/>
              <a:t>Analysis of Dyslexia showed many data-oriented statistical information</a:t>
            </a:r>
          </a:p>
          <a:p>
            <a:r>
              <a:rPr lang="en-GB" dirty="0"/>
              <a:t>The analysis of Testing provided a unique view on Testing theory in a practical point of view</a:t>
            </a:r>
          </a:p>
          <a:p>
            <a:r>
              <a:rPr lang="en-GB" dirty="0"/>
              <a:t>Feature Driven, the choice in this model proved useful, it is an iterative approach therefore provided a cycle that was adaptable</a:t>
            </a:r>
          </a:p>
        </p:txBody>
      </p:sp>
    </p:spTree>
    <p:extLst>
      <p:ext uri="{BB962C8B-B14F-4D97-AF65-F5344CB8AC3E}">
        <p14:creationId xmlns:p14="http://schemas.microsoft.com/office/powerpoint/2010/main" val="2505043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935EE-FD7E-C84E-807B-ECE476D644CD}"/>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3B02BA60-F7E5-134C-AC5B-A03887918417}"/>
              </a:ext>
            </a:extLst>
          </p:cNvPr>
          <p:cNvSpPr>
            <a:spLocks noGrp="1"/>
          </p:cNvSpPr>
          <p:nvPr>
            <p:ph idx="1"/>
          </p:nvPr>
        </p:nvSpPr>
        <p:spPr/>
        <p:txBody>
          <a:bodyPr/>
          <a:lstStyle/>
          <a:p>
            <a:r>
              <a:rPr lang="en-GB" dirty="0"/>
              <a:t>The overall project was difficult and immense. Research was conducting iteratively</a:t>
            </a:r>
          </a:p>
          <a:p>
            <a:r>
              <a:rPr lang="en-GB" dirty="0"/>
              <a:t>This report was somewhat stressful, the parallel nature was something that I was lacking as a skill</a:t>
            </a:r>
          </a:p>
          <a:p>
            <a:r>
              <a:rPr lang="en-GB" dirty="0"/>
              <a:t>During the report I felt more confidence, my academic writing improved and the addition of more medical-oriented information</a:t>
            </a:r>
          </a:p>
          <a:p>
            <a:r>
              <a:rPr lang="en-GB" dirty="0"/>
              <a:t>I do feel as if I did not provide enough information in those sections</a:t>
            </a:r>
          </a:p>
          <a:p>
            <a:r>
              <a:rPr lang="en-GB" dirty="0"/>
              <a:t>Trial-And-Error to the feature driven iterative process, which allowed a more faster-paced and pin-point development.</a:t>
            </a:r>
          </a:p>
          <a:p>
            <a:endParaRPr lang="en-GB" dirty="0"/>
          </a:p>
        </p:txBody>
      </p:sp>
    </p:spTree>
    <p:extLst>
      <p:ext uri="{BB962C8B-B14F-4D97-AF65-F5344CB8AC3E}">
        <p14:creationId xmlns:p14="http://schemas.microsoft.com/office/powerpoint/2010/main" val="42802074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B078-6073-5E4F-95E3-4F46E09DC26E}"/>
              </a:ext>
            </a:extLst>
          </p:cNvPr>
          <p:cNvSpPr>
            <a:spLocks noGrp="1"/>
          </p:cNvSpPr>
          <p:nvPr>
            <p:ph type="title"/>
          </p:nvPr>
        </p:nvSpPr>
        <p:spPr/>
        <p:txBody>
          <a:bodyPr/>
          <a:lstStyle/>
          <a:p>
            <a:r>
              <a:rPr lang="en-GB" dirty="0"/>
              <a:t>Recommendation</a:t>
            </a:r>
          </a:p>
        </p:txBody>
      </p:sp>
      <p:sp>
        <p:nvSpPr>
          <p:cNvPr id="3" name="Content Placeholder 2">
            <a:extLst>
              <a:ext uri="{FF2B5EF4-FFF2-40B4-BE49-F238E27FC236}">
                <a16:creationId xmlns:a16="http://schemas.microsoft.com/office/drawing/2014/main" id="{869B092B-E9D9-3546-ADD1-29B2D82CC697}"/>
              </a:ext>
            </a:extLst>
          </p:cNvPr>
          <p:cNvSpPr>
            <a:spLocks noGrp="1"/>
          </p:cNvSpPr>
          <p:nvPr>
            <p:ph idx="1"/>
          </p:nvPr>
        </p:nvSpPr>
        <p:spPr/>
        <p:txBody>
          <a:bodyPr/>
          <a:lstStyle/>
          <a:p>
            <a:r>
              <a:rPr lang="en-GB" dirty="0"/>
              <a:t>The mobile application was lacking in some areas such as customizability</a:t>
            </a:r>
          </a:p>
          <a:p>
            <a:r>
              <a:rPr lang="en-GB" dirty="0"/>
              <a:t>A profile whereby the user could save information and details on their progress to share with family members or friends or even teachers.</a:t>
            </a:r>
          </a:p>
          <a:p>
            <a:r>
              <a:rPr lang="en-GB" dirty="0"/>
              <a:t>Levels created were quite simple and somewhat simplistic and could have done with a greater additional difficulty</a:t>
            </a:r>
          </a:p>
          <a:p>
            <a:r>
              <a:rPr lang="en-GB" dirty="0"/>
              <a:t>Logging in would have improved the app heavily, users tracking their progress</a:t>
            </a:r>
          </a:p>
          <a:p>
            <a:r>
              <a:rPr lang="en-GB" dirty="0"/>
              <a:t>There are ways in which the app could have been developed differently, Native, Swift, Kotlin</a:t>
            </a:r>
          </a:p>
        </p:txBody>
      </p:sp>
    </p:spTree>
    <p:extLst>
      <p:ext uri="{BB962C8B-B14F-4D97-AF65-F5344CB8AC3E}">
        <p14:creationId xmlns:p14="http://schemas.microsoft.com/office/powerpoint/2010/main" val="15025459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221ED-F9E8-7B4A-984D-CB7D527DCDB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3AB4AF7-DB5C-E345-A6B6-B35A7B5A3221}"/>
              </a:ext>
            </a:extLst>
          </p:cNvPr>
          <p:cNvSpPr>
            <a:spLocks noGrp="1"/>
          </p:cNvSpPr>
          <p:nvPr>
            <p:ph idx="1"/>
          </p:nvPr>
        </p:nvSpPr>
        <p:spPr/>
        <p:txBody>
          <a:bodyPr/>
          <a:lstStyle/>
          <a:p>
            <a:r>
              <a:rPr lang="en-GB" dirty="0"/>
              <a:t>Overall what I learnt was that the project was a major challenge, intellectually stimulating and a personal goal.</a:t>
            </a:r>
          </a:p>
          <a:p>
            <a:r>
              <a:rPr lang="en-GB" dirty="0"/>
              <a:t>The skills I had were somewhat not enough, time-management could have improved greatly</a:t>
            </a:r>
          </a:p>
          <a:p>
            <a:r>
              <a:rPr lang="en-GB" dirty="0"/>
              <a:t>My progress throughout the project was smooth and the end goal was achieved</a:t>
            </a:r>
          </a:p>
          <a:p>
            <a:r>
              <a:rPr lang="en-GB" dirty="0"/>
              <a:t>2 designs could have or should have been 3 or 4 more</a:t>
            </a:r>
          </a:p>
          <a:p>
            <a:r>
              <a:rPr lang="en-GB" dirty="0"/>
              <a:t>If I could repeat this process again, managing my time through an application such as Trello or Toms Planner</a:t>
            </a:r>
          </a:p>
        </p:txBody>
      </p:sp>
    </p:spTree>
    <p:extLst>
      <p:ext uri="{BB962C8B-B14F-4D97-AF65-F5344CB8AC3E}">
        <p14:creationId xmlns:p14="http://schemas.microsoft.com/office/powerpoint/2010/main" val="18641775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9797D-A7ED-AE4D-AD00-4B66D9168A3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C5FF3CC-8067-F846-97C2-4DDADF38401B}"/>
              </a:ext>
            </a:extLst>
          </p:cNvPr>
          <p:cNvSpPr>
            <a:spLocks noGrp="1"/>
          </p:cNvSpPr>
          <p:nvPr>
            <p:ph idx="1"/>
          </p:nvPr>
        </p:nvSpPr>
        <p:spPr/>
        <p:txBody>
          <a:bodyPr numCol="1">
            <a:normAutofit/>
          </a:bodyPr>
          <a:lstStyle/>
          <a:p>
            <a:pPr marL="0" indent="0">
              <a:lnSpc>
                <a:spcPct val="100000"/>
              </a:lnSpc>
              <a:buNone/>
            </a:pPr>
            <a:r>
              <a:rPr lang="en-GB" sz="1200" dirty="0"/>
              <a:t>[1] S Hughes. The Orton Gillingham Language Approach: Research Review. Nessy, British Dyslexia Association 2014 [Cited 23 October 2019]. Available From: </a:t>
            </a:r>
            <a:r>
              <a:rPr lang="en-GB" sz="1200" u="sng" dirty="0">
                <a:hlinkClick r:id="rId2"/>
              </a:rPr>
              <a:t>Http://Www.Nessy.Com/Us/Files/2014/06/Orton-Gillingham_Report-Final-Version.Pdf</a:t>
            </a:r>
            <a:endParaRPr lang="en-GB" sz="1200" dirty="0"/>
          </a:p>
          <a:p>
            <a:pPr marL="0" indent="0">
              <a:buNone/>
            </a:pPr>
            <a:r>
              <a:rPr lang="en-US" sz="1200" dirty="0"/>
              <a:t>[2] </a:t>
            </a:r>
            <a:r>
              <a:rPr lang="en-GB" sz="1200" dirty="0"/>
              <a:t>Jill Hammond And Fabian Hercules. Understanding Dyslexia: An Introduction for Dyslexic Students in Higher Education. The Glasgow School of Arts. July 2013 [Cited 23 October 2019]. Available From: </a:t>
            </a:r>
            <a:r>
              <a:rPr lang="en-GB" sz="1200" u="sng" dirty="0">
                <a:hlinkClick r:id="rId3"/>
              </a:rPr>
              <a:t>Https://Www.Ed.Ac.Uk/Files/Imports/Filemanager/Understanding%20dyslexia%20inc%20addendum%20feb%202015.Pdf</a:t>
            </a:r>
            <a:r>
              <a:rPr lang="en-GB" sz="1200" dirty="0"/>
              <a:t> </a:t>
            </a:r>
          </a:p>
          <a:p>
            <a:pPr marL="0" indent="0">
              <a:buNone/>
            </a:pPr>
            <a:r>
              <a:rPr lang="en-GB" sz="1200" dirty="0"/>
              <a:t>[3] Sayeski, Kristin &amp; Earle, Gentry &amp; Davis, Rosalie &amp; Calamari, Josie. Orton Gillingham: Who, What, And How. Teaching Exceptional. Children. December 2018 [Cited 28 October 2019]. Available From: </a:t>
            </a:r>
            <a:r>
              <a:rPr lang="en-GB" sz="1200" u="sng" dirty="0">
                <a:hlinkClick r:id="rId4"/>
              </a:rPr>
              <a:t>Https://Www.Researchgate.Net/Publication/329761545_Orton_Gillingham_Who_What_And_How</a:t>
            </a:r>
            <a:endParaRPr lang="en-GB" sz="1200" u="sng" dirty="0"/>
          </a:p>
          <a:p>
            <a:pPr marL="0" indent="0">
              <a:buNone/>
            </a:pPr>
            <a:r>
              <a:rPr lang="en-GB" sz="1200" dirty="0"/>
              <a:t>[4] Madeira, Jorge &amp; Silva, Catarina &amp; Marcelino, Luis &amp; Ferreira, Paula. Assistive Mobile Applications for Dyslexia. Procedia Computer Science. June 2016 [Cited 5 November 2019]. Available From: </a:t>
            </a:r>
            <a:r>
              <a:rPr lang="en-GB" sz="1200" u="sng" dirty="0">
                <a:hlinkClick r:id="rId5"/>
              </a:rPr>
              <a:t>Https://Www.Researchgate.Net/Publication/283170658_Assistive_Mobile_Applications_For_Dyslexia</a:t>
            </a:r>
            <a:r>
              <a:rPr lang="en-GB" sz="1200" dirty="0"/>
              <a:t> </a:t>
            </a:r>
          </a:p>
          <a:p>
            <a:pPr marL="0" indent="0">
              <a:buNone/>
            </a:pPr>
            <a:r>
              <a:rPr lang="en-GB" sz="1200" dirty="0"/>
              <a:t> [5] </a:t>
            </a:r>
            <a:r>
              <a:rPr lang="en-GB" sz="1200" u="sng" dirty="0">
                <a:hlinkClick r:id="rId6"/>
              </a:rPr>
              <a:t>Ebere Sunday Chisom</a:t>
            </a:r>
            <a:r>
              <a:rPr lang="en-GB" sz="1200" dirty="0"/>
              <a:t>. Understanding Autism. University of Nigeria. April 2016 [Cited 23 October 2019]. 10.13140/Rg.2.1.3292.4566. Available From: </a:t>
            </a:r>
            <a:r>
              <a:rPr lang="en-GB" sz="1200" u="sng" dirty="0">
                <a:hlinkClick r:id="rId7"/>
              </a:rPr>
              <a:t>Https://Www.Researchgate.Net/Publication/301284556_Understanding_Dyslexia</a:t>
            </a:r>
            <a:endParaRPr lang="en-GB" sz="1200" u="sng" dirty="0"/>
          </a:p>
        </p:txBody>
      </p:sp>
    </p:spTree>
    <p:extLst>
      <p:ext uri="{BB962C8B-B14F-4D97-AF65-F5344CB8AC3E}">
        <p14:creationId xmlns:p14="http://schemas.microsoft.com/office/powerpoint/2010/main" val="292373012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TotalTime>
  <Words>1674</Words>
  <Application>Microsoft Macintosh PowerPoint</Application>
  <PresentationFormat>Widescreen</PresentationFormat>
  <Paragraphs>207</Paragraphs>
  <Slides>35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Corbel</vt:lpstr>
      <vt:lpstr>Wingdings 2</vt:lpstr>
      <vt:lpstr>Frame</vt:lpstr>
      <vt:lpstr>An Investigation into the use of Mobile Software for teaching individuals with Dyslexia - The Project &amp; The Findings </vt:lpstr>
      <vt:lpstr>Contents of this Viva</vt:lpstr>
      <vt:lpstr>Introduction</vt:lpstr>
      <vt:lpstr>Dyslexia</vt:lpstr>
      <vt:lpstr>It’s Effect – The Brain</vt:lpstr>
      <vt:lpstr>It’s Effects - Education</vt:lpstr>
      <vt:lpstr>Literature Review</vt:lpstr>
      <vt:lpstr>Dyslexia</vt:lpstr>
      <vt:lpstr>Neurological Evidence 1</vt:lpstr>
      <vt:lpstr>Neurological Evidence 2</vt:lpstr>
      <vt:lpstr>Neurological Evidence 3</vt:lpstr>
      <vt:lpstr>Literature Review Methods of Teaching</vt:lpstr>
      <vt:lpstr>Orton-Gillingham Approach</vt:lpstr>
      <vt:lpstr>Incremental Writing </vt:lpstr>
      <vt:lpstr>Mobile Applications</vt:lpstr>
      <vt:lpstr>Literature Review Current Systems</vt:lpstr>
      <vt:lpstr>Assistive technology</vt:lpstr>
      <vt:lpstr>Phonograms</vt:lpstr>
      <vt:lpstr>Audio Books</vt:lpstr>
      <vt:lpstr>Aims and Objectives</vt:lpstr>
      <vt:lpstr>Aim</vt:lpstr>
      <vt:lpstr>Objectives</vt:lpstr>
      <vt:lpstr>Objectives (contd.)</vt:lpstr>
      <vt:lpstr>Research Methods</vt:lpstr>
      <vt:lpstr>Rational</vt:lpstr>
      <vt:lpstr>Development</vt:lpstr>
      <vt:lpstr>Development Methods</vt:lpstr>
      <vt:lpstr>The Original Prototype</vt:lpstr>
      <vt:lpstr>The New Prototype</vt:lpstr>
      <vt:lpstr>What the App Does</vt:lpstr>
      <vt:lpstr>Results</vt:lpstr>
      <vt:lpstr>Reflection</vt:lpstr>
      <vt:lpstr>Recommendation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the use of Mobile Software for teaching individuals with Dyslexia - The Project &amp; The Findings </dc:title>
  <dc:creator>119715 (Ethan Morgan)</dc:creator>
  <cp:lastModifiedBy>119715 (Ethan Morgan)</cp:lastModifiedBy>
  <cp:revision>13</cp:revision>
  <dcterms:created xsi:type="dcterms:W3CDTF">2020-04-22T15:23:41Z</dcterms:created>
  <dcterms:modified xsi:type="dcterms:W3CDTF">2020-04-22T16:17:05Z</dcterms:modified>
</cp:coreProperties>
</file>