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9" r:id="rId4"/>
    <p:sldId id="258" r:id="rId5"/>
    <p:sldId id="267" r:id="rId6"/>
    <p:sldId id="260" r:id="rId7"/>
    <p:sldId id="268" r:id="rId8"/>
    <p:sldId id="261" r:id="rId9"/>
    <p:sldId id="269" r:id="rId10"/>
    <p:sldId id="262" r:id="rId11"/>
    <p:sldId id="263" r:id="rId12"/>
    <p:sldId id="265" r:id="rId13"/>
    <p:sldId id="270" r:id="rId14"/>
    <p:sldId id="271" r:id="rId15"/>
    <p:sldId id="272" r:id="rId16"/>
    <p:sldId id="273" r:id="rId17"/>
    <p:sldId id="266" r:id="rId18"/>
    <p:sldId id="274" r:id="rId1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00" autoAdjust="0"/>
    <p:restoredTop sz="94660"/>
  </p:normalViewPr>
  <p:slideViewPr>
    <p:cSldViewPr snapToGrid="0">
      <p:cViewPr varScale="1">
        <p:scale>
          <a:sx n="96" d="100"/>
          <a:sy n="96" d="100"/>
        </p:scale>
        <p:origin x="496" y="1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C1412-FB26-4D8D-9DC4-BC3F46380D0D}" type="datetimeFigureOut">
              <a:rPr lang="en-GB" smtClean="0"/>
              <a:t>15/03/2019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9FCB7F-18E2-4824-BD65-BFB6AA4BD99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07600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C1412-FB26-4D8D-9DC4-BC3F46380D0D}" type="datetimeFigureOut">
              <a:rPr lang="en-GB" smtClean="0"/>
              <a:t>15/03/2019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9FCB7F-18E2-4824-BD65-BFB6AA4BD99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09767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C1412-FB26-4D8D-9DC4-BC3F46380D0D}" type="datetimeFigureOut">
              <a:rPr lang="en-GB" smtClean="0"/>
              <a:t>15/03/2019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9FCB7F-18E2-4824-BD65-BFB6AA4BD99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31415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C1412-FB26-4D8D-9DC4-BC3F46380D0D}" type="datetimeFigureOut">
              <a:rPr lang="en-GB" smtClean="0"/>
              <a:t>15/03/2019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9FCB7F-18E2-4824-BD65-BFB6AA4BD99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50250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C1412-FB26-4D8D-9DC4-BC3F46380D0D}" type="datetimeFigureOut">
              <a:rPr lang="en-GB" smtClean="0"/>
              <a:t>15/03/2019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9FCB7F-18E2-4824-BD65-BFB6AA4BD99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93662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C1412-FB26-4D8D-9DC4-BC3F46380D0D}" type="datetimeFigureOut">
              <a:rPr lang="en-GB" smtClean="0"/>
              <a:t>15/03/2019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9FCB7F-18E2-4824-BD65-BFB6AA4BD99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18900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C1412-FB26-4D8D-9DC4-BC3F46380D0D}" type="datetimeFigureOut">
              <a:rPr lang="en-GB" smtClean="0"/>
              <a:t>15/03/2019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9FCB7F-18E2-4824-BD65-BFB6AA4BD99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46092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C1412-FB26-4D8D-9DC4-BC3F46380D0D}" type="datetimeFigureOut">
              <a:rPr lang="en-GB" smtClean="0"/>
              <a:t>15/03/2019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9FCB7F-18E2-4824-BD65-BFB6AA4BD99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96513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C1412-FB26-4D8D-9DC4-BC3F46380D0D}" type="datetimeFigureOut">
              <a:rPr lang="en-GB" smtClean="0"/>
              <a:t>15/03/2019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9FCB7F-18E2-4824-BD65-BFB6AA4BD99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50739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C1412-FB26-4D8D-9DC4-BC3F46380D0D}" type="datetimeFigureOut">
              <a:rPr lang="en-GB" smtClean="0"/>
              <a:t>15/03/2019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9FCB7F-18E2-4824-BD65-BFB6AA4BD99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83028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C1412-FB26-4D8D-9DC4-BC3F46380D0D}" type="datetimeFigureOut">
              <a:rPr lang="en-GB" smtClean="0"/>
              <a:t>15/03/2019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9FCB7F-18E2-4824-BD65-BFB6AA4BD994}" type="slidenum">
              <a:rPr lang="en-GB" smtClean="0"/>
              <a:t>‹#›</a:t>
            </a:fld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01904627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C1412-FB26-4D8D-9DC4-BC3F46380D0D}" type="datetimeFigureOut">
              <a:rPr lang="en-GB" smtClean="0"/>
              <a:t>15/03/2019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9FCB7F-18E2-4824-BD65-BFB6AA4BD99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792440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C1412-FB26-4D8D-9DC4-BC3F46380D0D}" type="datetimeFigureOut">
              <a:rPr lang="en-GB" smtClean="0"/>
              <a:t>15/03/2019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9FCB7F-18E2-4824-BD65-BFB6AA4BD994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48222180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C1412-FB26-4D8D-9DC4-BC3F46380D0D}" type="datetimeFigureOut">
              <a:rPr lang="en-GB" smtClean="0"/>
              <a:t>15/03/2019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9FCB7F-18E2-4824-BD65-BFB6AA4BD99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107570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C1412-FB26-4D8D-9DC4-BC3F46380D0D}" type="datetimeFigureOut">
              <a:rPr lang="en-GB" smtClean="0"/>
              <a:t>15/03/2019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9FCB7F-18E2-4824-BD65-BFB6AA4BD99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743621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C1412-FB26-4D8D-9DC4-BC3F46380D0D}" type="datetimeFigureOut">
              <a:rPr lang="en-GB" smtClean="0"/>
              <a:t>15/03/2019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9FCB7F-18E2-4824-BD65-BFB6AA4BD99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91437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EC1412-FB26-4D8D-9DC4-BC3F46380D0D}" type="datetimeFigureOut">
              <a:rPr lang="en-GB" smtClean="0"/>
              <a:t>15/03/2019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499FCB7F-18E2-4824-BD65-BFB6AA4BD99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62948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71FABB-9170-4F02-9CEE-3E8C9EE7849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Portfolio</a:t>
            </a:r>
            <a:br>
              <a:rPr lang="en-GB" dirty="0"/>
            </a:br>
            <a:r>
              <a:rPr lang="en-GB" dirty="0"/>
              <a:t>Submission Options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E545D41-195E-4FF7-9778-1E5F377B9BE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386357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53E0BA-663B-47F1-8AD6-360E04C55B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In 45 minutes…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2948E2B-4335-473E-9CD6-636C381B1EB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You will know what an E-portfolio is</a:t>
            </a:r>
          </a:p>
          <a:p>
            <a:endParaRPr lang="en-GB" dirty="0"/>
          </a:p>
          <a:p>
            <a:r>
              <a:rPr lang="en-GB" dirty="0"/>
              <a:t>You will be aware of a number of different approaches</a:t>
            </a:r>
          </a:p>
          <a:p>
            <a:endParaRPr lang="en-GB" dirty="0"/>
          </a:p>
          <a:p>
            <a:r>
              <a:rPr lang="en-GB" dirty="0"/>
              <a:t>You will be able to create an organised collection of digital documents</a:t>
            </a:r>
          </a:p>
        </p:txBody>
      </p:sp>
    </p:spTree>
    <p:extLst>
      <p:ext uri="{BB962C8B-B14F-4D97-AF65-F5344CB8AC3E}">
        <p14:creationId xmlns:p14="http://schemas.microsoft.com/office/powerpoint/2010/main" val="396456731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5EF84A-7E3A-4752-881E-6A4869CD73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Organisation of Portfolio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F4B51CD-B989-43F5-982D-6A378CDFDB0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Contents Page</a:t>
            </a:r>
          </a:p>
          <a:p>
            <a:endParaRPr lang="en-GB" dirty="0"/>
          </a:p>
          <a:p>
            <a:r>
              <a:rPr lang="en-GB" dirty="0"/>
              <a:t>Notes on salient skills covered (including some references to lecture slides)</a:t>
            </a:r>
          </a:p>
          <a:p>
            <a:endParaRPr lang="en-GB" dirty="0"/>
          </a:p>
          <a:p>
            <a:r>
              <a:rPr lang="en-GB" dirty="0"/>
              <a:t>Tutorial worksheets</a:t>
            </a:r>
          </a:p>
          <a:p>
            <a:endParaRPr lang="en-GB" dirty="0"/>
          </a:p>
          <a:p>
            <a:r>
              <a:rPr lang="en-GB" dirty="0"/>
              <a:t>Examples of usage of skills covered</a:t>
            </a:r>
          </a:p>
          <a:p>
            <a:endParaRPr lang="en-GB" dirty="0"/>
          </a:p>
          <a:p>
            <a:r>
              <a:rPr lang="en-GB" dirty="0"/>
              <a:t>Personal development elements</a:t>
            </a:r>
          </a:p>
        </p:txBody>
      </p:sp>
    </p:spTree>
    <p:extLst>
      <p:ext uri="{BB962C8B-B14F-4D97-AF65-F5344CB8AC3E}">
        <p14:creationId xmlns:p14="http://schemas.microsoft.com/office/powerpoint/2010/main" val="74950278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135224-7A4E-4AD5-9276-DBC77BCF1C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Current Portfolio Options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D89B724-E63B-43B8-90B8-12FC9488EAE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Physical Folder </a:t>
            </a:r>
          </a:p>
          <a:p>
            <a:pPr lvl="1"/>
            <a:r>
              <a:rPr lang="en-GB" dirty="0"/>
              <a:t>Physical representation of skills covered</a:t>
            </a:r>
          </a:p>
          <a:p>
            <a:pPr lvl="1"/>
            <a:r>
              <a:rPr lang="en-GB" dirty="0"/>
              <a:t>Several sheets of paper</a:t>
            </a:r>
          </a:p>
          <a:p>
            <a:pPr lvl="1"/>
            <a:r>
              <a:rPr lang="en-GB" dirty="0"/>
              <a:t>Expensive</a:t>
            </a:r>
          </a:p>
          <a:p>
            <a:endParaRPr lang="en-GB" dirty="0"/>
          </a:p>
          <a:p>
            <a:r>
              <a:rPr lang="en-GB" dirty="0"/>
              <a:t>Digital Document</a:t>
            </a:r>
          </a:p>
          <a:p>
            <a:pPr lvl="1"/>
            <a:r>
              <a:rPr lang="en-GB" dirty="0"/>
              <a:t>Practically Free</a:t>
            </a:r>
          </a:p>
          <a:p>
            <a:pPr lvl="1"/>
            <a:r>
              <a:rPr lang="en-GB" dirty="0"/>
              <a:t>No physical size</a:t>
            </a:r>
          </a:p>
          <a:p>
            <a:pPr lvl="1"/>
            <a:r>
              <a:rPr lang="en-GB" dirty="0"/>
              <a:t>Technical issues</a:t>
            </a:r>
          </a:p>
        </p:txBody>
      </p:sp>
    </p:spTree>
    <p:extLst>
      <p:ext uri="{BB962C8B-B14F-4D97-AF65-F5344CB8AC3E}">
        <p14:creationId xmlns:p14="http://schemas.microsoft.com/office/powerpoint/2010/main" val="32622585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70C203-DD0A-4182-B893-C8E96D99B4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Digital Options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E605CCD-38E6-4101-A2FB-0AD0BA0B023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Generic Folder Collection</a:t>
            </a:r>
          </a:p>
          <a:p>
            <a:endParaRPr lang="en-GB" dirty="0"/>
          </a:p>
          <a:p>
            <a:r>
              <a:rPr lang="en-GB" dirty="0"/>
              <a:t>Digital Document (Word, PDF, </a:t>
            </a:r>
            <a:r>
              <a:rPr lang="en-GB" dirty="0" err="1"/>
              <a:t>Epub</a:t>
            </a:r>
            <a:r>
              <a:rPr lang="en-GB" dirty="0"/>
              <a:t>)</a:t>
            </a:r>
          </a:p>
          <a:p>
            <a:endParaRPr lang="en-GB" dirty="0"/>
          </a:p>
          <a:p>
            <a:r>
              <a:rPr lang="en-GB" dirty="0"/>
              <a:t>OneNote Collection</a:t>
            </a:r>
          </a:p>
          <a:p>
            <a:endParaRPr lang="en-GB" dirty="0"/>
          </a:p>
          <a:p>
            <a:r>
              <a:rPr lang="en-GB" dirty="0"/>
              <a:t>Website Resource</a:t>
            </a:r>
          </a:p>
        </p:txBody>
      </p:sp>
    </p:spTree>
    <p:extLst>
      <p:ext uri="{BB962C8B-B14F-4D97-AF65-F5344CB8AC3E}">
        <p14:creationId xmlns:p14="http://schemas.microsoft.com/office/powerpoint/2010/main" val="214557262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72FF3F-7B8C-4148-A703-CD0EBA2AD8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Generic Collection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3616BC7-33FC-4E92-889A-9B86D984F51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Simple Generic Folder Structure</a:t>
            </a:r>
          </a:p>
          <a:p>
            <a:endParaRPr lang="en-GB" dirty="0"/>
          </a:p>
          <a:p>
            <a:r>
              <a:rPr lang="en-GB" dirty="0"/>
              <a:t>Semi-Organised</a:t>
            </a:r>
          </a:p>
          <a:p>
            <a:endParaRPr lang="en-GB" dirty="0"/>
          </a:p>
          <a:p>
            <a:r>
              <a:rPr lang="en-GB" dirty="0"/>
              <a:t>Can be difficult to locate specific documents without contents pages</a:t>
            </a:r>
          </a:p>
        </p:txBody>
      </p:sp>
    </p:spTree>
    <p:extLst>
      <p:ext uri="{BB962C8B-B14F-4D97-AF65-F5344CB8AC3E}">
        <p14:creationId xmlns:p14="http://schemas.microsoft.com/office/powerpoint/2010/main" val="215877639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DB11D4-EFCB-4D1B-A31D-7C20225D19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Generic Collection Structure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63E4C2B-A945-4004-8223-07B04AFBDBD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dirty="0"/>
              <a:t>Portfolio</a:t>
            </a:r>
          </a:p>
          <a:p>
            <a:pPr lvl="2"/>
            <a:r>
              <a:rPr lang="en-GB" dirty="0"/>
              <a:t>Contents Page Document</a:t>
            </a:r>
          </a:p>
          <a:p>
            <a:pPr lvl="1"/>
            <a:r>
              <a:rPr lang="en-GB" dirty="0"/>
              <a:t>Skills Covered</a:t>
            </a:r>
          </a:p>
          <a:p>
            <a:pPr lvl="2"/>
            <a:r>
              <a:rPr lang="en-GB" dirty="0"/>
              <a:t>Note Taking</a:t>
            </a:r>
          </a:p>
          <a:p>
            <a:pPr lvl="2"/>
            <a:r>
              <a:rPr lang="en-GB" dirty="0"/>
              <a:t>Time Management</a:t>
            </a:r>
          </a:p>
          <a:p>
            <a:pPr lvl="2"/>
            <a:r>
              <a:rPr lang="en-GB" dirty="0"/>
              <a:t>Etc……..</a:t>
            </a:r>
          </a:p>
          <a:p>
            <a:pPr lvl="1"/>
            <a:r>
              <a:rPr lang="en-GB" dirty="0"/>
              <a:t>Worksheet</a:t>
            </a:r>
          </a:p>
          <a:p>
            <a:pPr lvl="2"/>
            <a:r>
              <a:rPr lang="en-GB" dirty="0"/>
              <a:t>Note Taking</a:t>
            </a:r>
          </a:p>
          <a:p>
            <a:pPr lvl="2"/>
            <a:r>
              <a:rPr lang="en-GB" dirty="0"/>
              <a:t>Time Management</a:t>
            </a:r>
          </a:p>
          <a:p>
            <a:pPr lvl="2"/>
            <a:r>
              <a:rPr lang="en-GB" dirty="0"/>
              <a:t>Etc……..</a:t>
            </a:r>
          </a:p>
          <a:p>
            <a:pPr lvl="1"/>
            <a:r>
              <a:rPr lang="en-GB" dirty="0"/>
              <a:t>Personal Development</a:t>
            </a:r>
          </a:p>
          <a:p>
            <a:pPr lvl="2"/>
            <a:r>
              <a:rPr lang="en-GB" dirty="0"/>
              <a:t>Assignment Example</a:t>
            </a:r>
          </a:p>
          <a:p>
            <a:pPr lvl="2"/>
            <a:r>
              <a:rPr lang="en-GB" dirty="0" err="1"/>
              <a:t>TurnItIn</a:t>
            </a:r>
            <a:r>
              <a:rPr lang="en-GB" dirty="0"/>
              <a:t> Submission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6245546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1E2A51-17BA-4AC4-A128-A5010BAF5E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Organised Structure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383B15F-DA46-4AC4-A847-15837EECA6B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Less Generic More structured </a:t>
            </a:r>
          </a:p>
          <a:p>
            <a:endParaRPr lang="en-GB" dirty="0"/>
          </a:p>
          <a:p>
            <a:r>
              <a:rPr lang="en-GB" dirty="0"/>
              <a:t>More Control over the structure</a:t>
            </a:r>
          </a:p>
          <a:p>
            <a:endParaRPr lang="en-GB" dirty="0"/>
          </a:p>
          <a:p>
            <a:r>
              <a:rPr lang="en-GB" dirty="0"/>
              <a:t>Single Document Construction</a:t>
            </a:r>
          </a:p>
          <a:p>
            <a:endParaRPr lang="en-GB" dirty="0"/>
          </a:p>
          <a:p>
            <a:r>
              <a:rPr lang="en-GB" dirty="0"/>
              <a:t>Compatibility Issues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8693177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CB146D-3E1D-4EC9-9810-F71C1B707F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Word/PDF Document – Microsoft Word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3637AD9-97A8-4C29-9335-D3A7B61215D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086" r="82907" b="29767"/>
          <a:stretch/>
        </p:blipFill>
        <p:spPr>
          <a:xfrm>
            <a:off x="838200" y="2044073"/>
            <a:ext cx="1816247" cy="413289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D586B769-321E-42B1-9398-B55718772B9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1706" r="50000" b="34845"/>
          <a:stretch/>
        </p:blipFill>
        <p:spPr>
          <a:xfrm>
            <a:off x="5401339" y="1825625"/>
            <a:ext cx="6096000" cy="4351338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916A402E-AC6C-4687-9B10-080EC2757B2A}"/>
              </a:ext>
            </a:extLst>
          </p:cNvPr>
          <p:cNvSpPr txBox="1"/>
          <p:nvPr/>
        </p:nvSpPr>
        <p:spPr>
          <a:xfrm>
            <a:off x="655599" y="1605684"/>
            <a:ext cx="21814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Word Document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E7EB767-094F-4F9A-A4AB-CA7D6ACE053B}"/>
              </a:ext>
            </a:extLst>
          </p:cNvPr>
          <p:cNvSpPr txBox="1"/>
          <p:nvPr/>
        </p:nvSpPr>
        <p:spPr>
          <a:xfrm>
            <a:off x="5401339" y="1431539"/>
            <a:ext cx="37213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Export to PDF</a:t>
            </a:r>
          </a:p>
        </p:txBody>
      </p:sp>
    </p:spTree>
    <p:extLst>
      <p:ext uri="{BB962C8B-B14F-4D97-AF65-F5344CB8AC3E}">
        <p14:creationId xmlns:p14="http://schemas.microsoft.com/office/powerpoint/2010/main" val="284395662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64801F-9931-4430-9325-8BF14B4BDD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OneNote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475B755-D88B-474C-B0AB-0B2B720AEC6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Microsoft Software</a:t>
            </a:r>
          </a:p>
          <a:p>
            <a:endParaRPr lang="en-GB" dirty="0"/>
          </a:p>
          <a:p>
            <a:r>
              <a:rPr lang="en-GB" dirty="0"/>
              <a:t>Comes with Office</a:t>
            </a:r>
          </a:p>
          <a:p>
            <a:endParaRPr lang="en-GB" dirty="0"/>
          </a:p>
          <a:p>
            <a:r>
              <a:rPr lang="en-GB" dirty="0"/>
              <a:t>Is available on campus</a:t>
            </a:r>
          </a:p>
          <a:p>
            <a:endParaRPr lang="en-GB" dirty="0"/>
          </a:p>
          <a:p>
            <a:r>
              <a:rPr lang="en-GB" dirty="0"/>
              <a:t>Can be shared on OneDrive</a:t>
            </a:r>
          </a:p>
          <a:p>
            <a:endParaRPr lang="en-GB" dirty="0"/>
          </a:p>
          <a:p>
            <a:r>
              <a:rPr lang="en-GB" dirty="0"/>
              <a:t>Is Free with your student account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38AAB08-7703-41E3-B316-3FD44B3574F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1825625"/>
            <a:ext cx="5643243" cy="37751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296330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13305C-C336-48BE-8E48-23CD031D8D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Adding Notebooks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2654B270-727F-4E57-9514-2B40342BD7E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096000" y="1825625"/>
            <a:ext cx="5599989" cy="3369968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6ED90AC3-F1AA-4952-AA3D-1646EA009F8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873" t="1861" r="60359" b="43566"/>
          <a:stretch/>
        </p:blipFill>
        <p:spPr>
          <a:xfrm>
            <a:off x="838200" y="1825625"/>
            <a:ext cx="5082362" cy="40244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97045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FBF21B-F240-48FE-B332-D3AB47C135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Adding Sections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6E9826-555A-49BE-AE6B-965254DC10F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E0815B9-2C20-41EC-AF01-461FCD4725E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-6876" t="-10810" r="70858" b="56702"/>
          <a:stretch/>
        </p:blipFill>
        <p:spPr>
          <a:xfrm>
            <a:off x="0" y="1573618"/>
            <a:ext cx="4391247" cy="371076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D97ECC80-0A78-4C74-A1A5-E59E13B5C28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-1" r="68517" b="45892"/>
          <a:stretch/>
        </p:blipFill>
        <p:spPr>
          <a:xfrm>
            <a:off x="6411433" y="1825626"/>
            <a:ext cx="3838353" cy="37107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708237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6D1140-22BA-4A6D-B499-BD163C80D1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Renaming Sections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2390DCC-4291-4183-A1DD-663637BA730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A834573-D970-4731-978D-58D020AD907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65189" b="30855"/>
          <a:stretch/>
        </p:blipFill>
        <p:spPr>
          <a:xfrm>
            <a:off x="838200" y="1509934"/>
            <a:ext cx="4244163" cy="4742009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8BBC45BB-33A0-4B1A-8920-51BB53A637DF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66075" b="33023"/>
          <a:stretch/>
        </p:blipFill>
        <p:spPr>
          <a:xfrm>
            <a:off x="6549655" y="1509934"/>
            <a:ext cx="4136065" cy="45932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925197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F5B813-34DB-4899-90F5-115AC25E39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Adding Pages to a Section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AB15DF6-7666-4722-9ED7-782D840257C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3E7603E-71A8-46D6-A405-75279B1D85D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" r="-4053" b="67752"/>
          <a:stretch/>
        </p:blipFill>
        <p:spPr>
          <a:xfrm>
            <a:off x="744279" y="1541721"/>
            <a:ext cx="8272130" cy="2211572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BACC0FC7-4876-45A2-9E4F-272C0B74FD7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55039"/>
          <a:stretch/>
        </p:blipFill>
        <p:spPr>
          <a:xfrm>
            <a:off x="744279" y="3753293"/>
            <a:ext cx="9526773" cy="26477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723055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AF594B-3F7A-4F8B-880C-F878A005E9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Adding Items to a Page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93F384F-162A-42B8-AFEF-6113670338C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Drag and Drop or Ribbon Selection</a:t>
            </a:r>
          </a:p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1F2DF06-447A-47D8-AAE4-C566516EC64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9157" r="20023" b="47286"/>
          <a:stretch/>
        </p:blipFill>
        <p:spPr>
          <a:xfrm>
            <a:off x="838200" y="2561892"/>
            <a:ext cx="4210492" cy="3615071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AE9664CE-6924-4B7F-8362-80206F18D32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0523" t="1" r="16628" b="39845"/>
          <a:stretch/>
        </p:blipFill>
        <p:spPr>
          <a:xfrm>
            <a:off x="6553197" y="1825625"/>
            <a:ext cx="5224132" cy="41254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010202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B91F9C-8F47-4A89-842E-02260BB2F0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After Imported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906DD70-86C0-4198-90BD-A98ACA9CCDC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4231370-CF77-483C-A082-8BBB23E9737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28139" b="13643"/>
          <a:stretch/>
        </p:blipFill>
        <p:spPr>
          <a:xfrm>
            <a:off x="627321" y="1651323"/>
            <a:ext cx="7325832" cy="49520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269520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E984A9-6205-443A-B208-2A828010A8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Exporting Portfolio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F6A8CBD-AC6F-45D1-BEB4-6674709A77F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076D2E8-30C5-465E-B2F1-884F64E9E63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30233" b="36551"/>
          <a:stretch/>
        </p:blipFill>
        <p:spPr>
          <a:xfrm>
            <a:off x="946297" y="1690688"/>
            <a:ext cx="8506047" cy="4351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679218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48D3CE-3D7F-405D-8102-093CE70A49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Tasks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D429E6D-D0C5-46D2-B3DB-BB3D957A41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Create a contents page in word (or use existing one)</a:t>
            </a:r>
          </a:p>
          <a:p>
            <a:endParaRPr lang="en-GB" dirty="0"/>
          </a:p>
          <a:p>
            <a:r>
              <a:rPr lang="en-GB" dirty="0"/>
              <a:t>Export the Word document to PDF using the options available in word</a:t>
            </a:r>
          </a:p>
          <a:p>
            <a:endParaRPr lang="en-GB" dirty="0"/>
          </a:p>
          <a:p>
            <a:r>
              <a:rPr lang="en-GB" dirty="0"/>
              <a:t>Create a OneNote Workbook with the same structure as provided by the contents page.</a:t>
            </a:r>
          </a:p>
          <a:p>
            <a:endParaRPr lang="en-GB" dirty="0"/>
          </a:p>
          <a:p>
            <a:r>
              <a:rPr lang="en-GB" dirty="0"/>
              <a:t>Export the OneNote Workbook to a PDF.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51455617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81</TotalTime>
  <Words>273</Words>
  <Application>Microsoft Macintosh PowerPoint</Application>
  <PresentationFormat>Widescreen</PresentationFormat>
  <Paragraphs>92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2" baseType="lpstr">
      <vt:lpstr>Arial</vt:lpstr>
      <vt:lpstr>Trebuchet MS</vt:lpstr>
      <vt:lpstr>Wingdings 3</vt:lpstr>
      <vt:lpstr>Facet</vt:lpstr>
      <vt:lpstr>Portfolio Submission Options</vt:lpstr>
      <vt:lpstr>In 45 minutes…</vt:lpstr>
      <vt:lpstr>Organisation of Portfolio</vt:lpstr>
      <vt:lpstr>Current Portfolio Options</vt:lpstr>
      <vt:lpstr>Digital Options</vt:lpstr>
      <vt:lpstr>Generic Collection</vt:lpstr>
      <vt:lpstr>Generic Collection Structure</vt:lpstr>
      <vt:lpstr>Organised Structure</vt:lpstr>
      <vt:lpstr>Word/PDF Document – Microsoft Word</vt:lpstr>
      <vt:lpstr>OneNote</vt:lpstr>
      <vt:lpstr>Adding Notebooks</vt:lpstr>
      <vt:lpstr>Adding Sections</vt:lpstr>
      <vt:lpstr>Renaming Sections</vt:lpstr>
      <vt:lpstr>Adding Pages to a Section</vt:lpstr>
      <vt:lpstr>Adding Items to a Page</vt:lpstr>
      <vt:lpstr>After Imported</vt:lpstr>
      <vt:lpstr>Exporting Portfolio</vt:lpstr>
      <vt:lpstr>Tasks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E-Portfolio</dc:title>
  <dc:creator>Jaymie Phillips</dc:creator>
  <cp:lastModifiedBy>Taniamichelle333@outlook.com</cp:lastModifiedBy>
  <cp:revision>27</cp:revision>
  <dcterms:created xsi:type="dcterms:W3CDTF">2018-03-04T13:35:09Z</dcterms:created>
  <dcterms:modified xsi:type="dcterms:W3CDTF">2019-03-15T12:56:05Z</dcterms:modified>
</cp:coreProperties>
</file>