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3"/>
  </p:notesMasterIdLst>
  <p:sldIdLst>
    <p:sldId id="256" r:id="rId2"/>
    <p:sldId id="257" r:id="rId3"/>
    <p:sldId id="276" r:id="rId4"/>
    <p:sldId id="277" r:id="rId5"/>
    <p:sldId id="278" r:id="rId6"/>
    <p:sldId id="283" r:id="rId7"/>
    <p:sldId id="284" r:id="rId8"/>
    <p:sldId id="285" r:id="rId9"/>
    <p:sldId id="286" r:id="rId10"/>
    <p:sldId id="258" r:id="rId11"/>
    <p:sldId id="268" r:id="rId12"/>
    <p:sldId id="288" r:id="rId13"/>
    <p:sldId id="289" r:id="rId14"/>
    <p:sldId id="290" r:id="rId15"/>
    <p:sldId id="260" r:id="rId16"/>
    <p:sldId id="280" r:id="rId17"/>
    <p:sldId id="279" r:id="rId18"/>
    <p:sldId id="273" r:id="rId19"/>
    <p:sldId id="281" r:id="rId20"/>
    <p:sldId id="287" r:id="rId21"/>
    <p:sldId id="266"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50ABEA-867B-474C-BD10-6505C509E8D2}" v="124" dt="2025-11-03T21:26:09.3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52" d="100"/>
          <a:sy n="52" d="100"/>
        </p:scale>
        <p:origin x="828" y="26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9AAC96-CBF5-460B-8DD7-611DC49D41C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DD7ED66-5463-4D21-AE65-B70B69178856}">
      <dgm:prSet/>
      <dgm:spPr/>
      <dgm:t>
        <a:bodyPr/>
        <a:lstStyle/>
        <a:p>
          <a:r>
            <a:rPr lang="en-GB"/>
            <a:t>Organisations providing social care, such as care homes, home-care agencies, and supported living services are financially and operationally unstable.</a:t>
          </a:r>
          <a:endParaRPr lang="en-US"/>
        </a:p>
      </dgm:t>
    </dgm:pt>
    <dgm:pt modelId="{C3A4E2DF-7338-4620-B67F-4CDA3D69C6D3}" type="parTrans" cxnId="{55405984-927A-414C-A43F-34D9DBE689F6}">
      <dgm:prSet/>
      <dgm:spPr/>
      <dgm:t>
        <a:bodyPr/>
        <a:lstStyle/>
        <a:p>
          <a:endParaRPr lang="en-US"/>
        </a:p>
      </dgm:t>
    </dgm:pt>
    <dgm:pt modelId="{3A30890C-9A8E-4F16-B66E-6207D6275FD3}" type="sibTrans" cxnId="{55405984-927A-414C-A43F-34D9DBE689F6}">
      <dgm:prSet/>
      <dgm:spPr/>
      <dgm:t>
        <a:bodyPr/>
        <a:lstStyle/>
        <a:p>
          <a:endParaRPr lang="en-US"/>
        </a:p>
      </dgm:t>
    </dgm:pt>
    <dgm:pt modelId="{CD80488D-ECFB-4118-8DD4-A55EA0B342C4}">
      <dgm:prSet/>
      <dgm:spPr/>
      <dgm:t>
        <a:bodyPr/>
        <a:lstStyle/>
        <a:p>
          <a:r>
            <a:rPr lang="en-GB"/>
            <a:t>They are at high risk of breaking down or being unable to meet growing demand.</a:t>
          </a:r>
          <a:endParaRPr lang="en-US"/>
        </a:p>
      </dgm:t>
    </dgm:pt>
    <dgm:pt modelId="{3EAA42D2-880F-4412-B1E3-0C0CFB8A3EBC}" type="parTrans" cxnId="{713DC8DE-36F9-4245-93AD-3FE31752E337}">
      <dgm:prSet/>
      <dgm:spPr/>
      <dgm:t>
        <a:bodyPr/>
        <a:lstStyle/>
        <a:p>
          <a:endParaRPr lang="en-US"/>
        </a:p>
      </dgm:t>
    </dgm:pt>
    <dgm:pt modelId="{26FAF086-5503-4203-A941-794E21110630}" type="sibTrans" cxnId="{713DC8DE-36F9-4245-93AD-3FE31752E337}">
      <dgm:prSet/>
      <dgm:spPr/>
      <dgm:t>
        <a:bodyPr/>
        <a:lstStyle/>
        <a:p>
          <a:endParaRPr lang="en-US"/>
        </a:p>
      </dgm:t>
    </dgm:pt>
    <dgm:pt modelId="{387FEF93-7401-460A-87CF-18F8527A5704}">
      <dgm:prSet/>
      <dgm:spPr/>
      <dgm:t>
        <a:bodyPr/>
        <a:lstStyle/>
        <a:p>
          <a:r>
            <a:rPr lang="en-GB"/>
            <a:t>Providers are struggling to remain financially viable, find enough staff, or deliver consistent quality</a:t>
          </a:r>
          <a:endParaRPr lang="en-US"/>
        </a:p>
      </dgm:t>
    </dgm:pt>
    <dgm:pt modelId="{3D3273F4-C90B-4C69-AED0-5A949274E048}" type="parTrans" cxnId="{BA3E7CF8-97A9-4DDA-9421-36E2B4FEC0C6}">
      <dgm:prSet/>
      <dgm:spPr/>
      <dgm:t>
        <a:bodyPr/>
        <a:lstStyle/>
        <a:p>
          <a:endParaRPr lang="en-US"/>
        </a:p>
      </dgm:t>
    </dgm:pt>
    <dgm:pt modelId="{A71FFBCD-CABB-47B2-BC53-EACEA3880EB3}" type="sibTrans" cxnId="{BA3E7CF8-97A9-4DDA-9421-36E2B4FEC0C6}">
      <dgm:prSet/>
      <dgm:spPr/>
      <dgm:t>
        <a:bodyPr/>
        <a:lstStyle/>
        <a:p>
          <a:endParaRPr lang="en-US"/>
        </a:p>
      </dgm:t>
    </dgm:pt>
    <dgm:pt modelId="{9F2B7E89-52BF-4A51-B59F-3932044FB661}" type="pres">
      <dgm:prSet presAssocID="{F59AAC96-CBF5-460B-8DD7-611DC49D41C4}" presName="root" presStyleCnt="0">
        <dgm:presLayoutVars>
          <dgm:dir/>
          <dgm:resizeHandles val="exact"/>
        </dgm:presLayoutVars>
      </dgm:prSet>
      <dgm:spPr/>
    </dgm:pt>
    <dgm:pt modelId="{54C6B72B-14A3-4842-991F-652342390B08}" type="pres">
      <dgm:prSet presAssocID="{FDD7ED66-5463-4D21-AE65-B70B69178856}" presName="compNode" presStyleCnt="0"/>
      <dgm:spPr/>
    </dgm:pt>
    <dgm:pt modelId="{5A3A9B5E-99A8-4D95-9C8A-161ACDC1CC71}" type="pres">
      <dgm:prSet presAssocID="{FDD7ED66-5463-4D21-AE65-B70B69178856}" presName="bgRect" presStyleLbl="bgShp" presStyleIdx="0" presStyleCnt="3"/>
      <dgm:spPr/>
    </dgm:pt>
    <dgm:pt modelId="{3661FF85-2C28-4996-BB5B-913DECA59F18}" type="pres">
      <dgm:prSet presAssocID="{FDD7ED66-5463-4D21-AE65-B70B6917885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urban scene"/>
        </a:ext>
      </dgm:extLst>
    </dgm:pt>
    <dgm:pt modelId="{0ECF0935-030B-4BA6-A45B-344A377F0C4C}" type="pres">
      <dgm:prSet presAssocID="{FDD7ED66-5463-4D21-AE65-B70B69178856}" presName="spaceRect" presStyleCnt="0"/>
      <dgm:spPr/>
    </dgm:pt>
    <dgm:pt modelId="{6CCF04FC-0DE0-4786-B4E1-1B6847C60C5D}" type="pres">
      <dgm:prSet presAssocID="{FDD7ED66-5463-4D21-AE65-B70B69178856}" presName="parTx" presStyleLbl="revTx" presStyleIdx="0" presStyleCnt="3">
        <dgm:presLayoutVars>
          <dgm:chMax val="0"/>
          <dgm:chPref val="0"/>
        </dgm:presLayoutVars>
      </dgm:prSet>
      <dgm:spPr/>
    </dgm:pt>
    <dgm:pt modelId="{19EA10AF-7D5D-404D-B031-32E5A68577C9}" type="pres">
      <dgm:prSet presAssocID="{3A30890C-9A8E-4F16-B66E-6207D6275FD3}" presName="sibTrans" presStyleCnt="0"/>
      <dgm:spPr/>
    </dgm:pt>
    <dgm:pt modelId="{117236EF-FAE5-420E-851F-BB41A03DEADA}" type="pres">
      <dgm:prSet presAssocID="{CD80488D-ECFB-4118-8DD4-A55EA0B342C4}" presName="compNode" presStyleCnt="0"/>
      <dgm:spPr/>
    </dgm:pt>
    <dgm:pt modelId="{FF974EB4-8F8D-4A2D-ADE5-34F06A5F4498}" type="pres">
      <dgm:prSet presAssocID="{CD80488D-ECFB-4118-8DD4-A55EA0B342C4}" presName="bgRect" presStyleLbl="bgShp" presStyleIdx="1" presStyleCnt="3"/>
      <dgm:spPr/>
    </dgm:pt>
    <dgm:pt modelId="{A388010D-C7A1-4816-8120-AB96F257BD43}" type="pres">
      <dgm:prSet presAssocID="{CD80488D-ECFB-4118-8DD4-A55EA0B342C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1A12B4E0-833A-4D68-A8E4-66B3CFC1530B}" type="pres">
      <dgm:prSet presAssocID="{CD80488D-ECFB-4118-8DD4-A55EA0B342C4}" presName="spaceRect" presStyleCnt="0"/>
      <dgm:spPr/>
    </dgm:pt>
    <dgm:pt modelId="{020EDF78-B6A8-4E98-AAE9-4FD468E7EFA2}" type="pres">
      <dgm:prSet presAssocID="{CD80488D-ECFB-4118-8DD4-A55EA0B342C4}" presName="parTx" presStyleLbl="revTx" presStyleIdx="1" presStyleCnt="3">
        <dgm:presLayoutVars>
          <dgm:chMax val="0"/>
          <dgm:chPref val="0"/>
        </dgm:presLayoutVars>
      </dgm:prSet>
      <dgm:spPr/>
    </dgm:pt>
    <dgm:pt modelId="{7A3ADDBD-4014-4204-9934-925903DB2C92}" type="pres">
      <dgm:prSet presAssocID="{26FAF086-5503-4203-A941-794E21110630}" presName="sibTrans" presStyleCnt="0"/>
      <dgm:spPr/>
    </dgm:pt>
    <dgm:pt modelId="{DB5C2CC5-D5A2-4814-920C-B3D97D4C0653}" type="pres">
      <dgm:prSet presAssocID="{387FEF93-7401-460A-87CF-18F8527A5704}" presName="compNode" presStyleCnt="0"/>
      <dgm:spPr/>
    </dgm:pt>
    <dgm:pt modelId="{F67BA57A-E5D6-4A1E-AE6B-9EE6E62EC3D7}" type="pres">
      <dgm:prSet presAssocID="{387FEF93-7401-460A-87CF-18F8527A5704}" presName="bgRect" presStyleLbl="bgShp" presStyleIdx="2" presStyleCnt="3"/>
      <dgm:spPr/>
    </dgm:pt>
    <dgm:pt modelId="{9049E6E3-37CE-4F8C-BD0D-0ED9F1B6360C}" type="pres">
      <dgm:prSet presAssocID="{387FEF93-7401-460A-87CF-18F8527A570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E68DAECA-230E-42A3-BC5B-4F8D88FB658D}" type="pres">
      <dgm:prSet presAssocID="{387FEF93-7401-460A-87CF-18F8527A5704}" presName="spaceRect" presStyleCnt="0"/>
      <dgm:spPr/>
    </dgm:pt>
    <dgm:pt modelId="{C0018C61-73D4-49E3-BD57-91855B575F7E}" type="pres">
      <dgm:prSet presAssocID="{387FEF93-7401-460A-87CF-18F8527A5704}" presName="parTx" presStyleLbl="revTx" presStyleIdx="2" presStyleCnt="3">
        <dgm:presLayoutVars>
          <dgm:chMax val="0"/>
          <dgm:chPref val="0"/>
        </dgm:presLayoutVars>
      </dgm:prSet>
      <dgm:spPr/>
    </dgm:pt>
  </dgm:ptLst>
  <dgm:cxnLst>
    <dgm:cxn modelId="{30D5EC2B-FF2A-4A36-94BE-91FBC466064F}" type="presOf" srcId="{FDD7ED66-5463-4D21-AE65-B70B69178856}" destId="{6CCF04FC-0DE0-4786-B4E1-1B6847C60C5D}" srcOrd="0" destOrd="0" presId="urn:microsoft.com/office/officeart/2018/2/layout/IconVerticalSolidList"/>
    <dgm:cxn modelId="{A1BB2633-AC89-44D3-A2A2-3C1111A80F43}" type="presOf" srcId="{CD80488D-ECFB-4118-8DD4-A55EA0B342C4}" destId="{020EDF78-B6A8-4E98-AAE9-4FD468E7EFA2}" srcOrd="0" destOrd="0" presId="urn:microsoft.com/office/officeart/2018/2/layout/IconVerticalSolidList"/>
    <dgm:cxn modelId="{F2A37B76-967D-4D1B-BA6C-097F38F0733A}" type="presOf" srcId="{387FEF93-7401-460A-87CF-18F8527A5704}" destId="{C0018C61-73D4-49E3-BD57-91855B575F7E}" srcOrd="0" destOrd="0" presId="urn:microsoft.com/office/officeart/2018/2/layout/IconVerticalSolidList"/>
    <dgm:cxn modelId="{55405984-927A-414C-A43F-34D9DBE689F6}" srcId="{F59AAC96-CBF5-460B-8DD7-611DC49D41C4}" destId="{FDD7ED66-5463-4D21-AE65-B70B69178856}" srcOrd="0" destOrd="0" parTransId="{C3A4E2DF-7338-4620-B67F-4CDA3D69C6D3}" sibTransId="{3A30890C-9A8E-4F16-B66E-6207D6275FD3}"/>
    <dgm:cxn modelId="{B701E0A6-7988-4F52-B21F-0C159B619544}" type="presOf" srcId="{F59AAC96-CBF5-460B-8DD7-611DC49D41C4}" destId="{9F2B7E89-52BF-4A51-B59F-3932044FB661}" srcOrd="0" destOrd="0" presId="urn:microsoft.com/office/officeart/2018/2/layout/IconVerticalSolidList"/>
    <dgm:cxn modelId="{713DC8DE-36F9-4245-93AD-3FE31752E337}" srcId="{F59AAC96-CBF5-460B-8DD7-611DC49D41C4}" destId="{CD80488D-ECFB-4118-8DD4-A55EA0B342C4}" srcOrd="1" destOrd="0" parTransId="{3EAA42D2-880F-4412-B1E3-0C0CFB8A3EBC}" sibTransId="{26FAF086-5503-4203-A941-794E21110630}"/>
    <dgm:cxn modelId="{BA3E7CF8-97A9-4DDA-9421-36E2B4FEC0C6}" srcId="{F59AAC96-CBF5-460B-8DD7-611DC49D41C4}" destId="{387FEF93-7401-460A-87CF-18F8527A5704}" srcOrd="2" destOrd="0" parTransId="{3D3273F4-C90B-4C69-AED0-5A949274E048}" sibTransId="{A71FFBCD-CABB-47B2-BC53-EACEA3880EB3}"/>
    <dgm:cxn modelId="{C86BD86D-B5E0-4F52-8A21-CE13D2EDE483}" type="presParOf" srcId="{9F2B7E89-52BF-4A51-B59F-3932044FB661}" destId="{54C6B72B-14A3-4842-991F-652342390B08}" srcOrd="0" destOrd="0" presId="urn:microsoft.com/office/officeart/2018/2/layout/IconVerticalSolidList"/>
    <dgm:cxn modelId="{BEDE909D-8874-42B3-A2D3-0138141ADFD4}" type="presParOf" srcId="{54C6B72B-14A3-4842-991F-652342390B08}" destId="{5A3A9B5E-99A8-4D95-9C8A-161ACDC1CC71}" srcOrd="0" destOrd="0" presId="urn:microsoft.com/office/officeart/2018/2/layout/IconVerticalSolidList"/>
    <dgm:cxn modelId="{B4086C42-02E1-49BD-83F1-BD6C0FAD7C99}" type="presParOf" srcId="{54C6B72B-14A3-4842-991F-652342390B08}" destId="{3661FF85-2C28-4996-BB5B-913DECA59F18}" srcOrd="1" destOrd="0" presId="urn:microsoft.com/office/officeart/2018/2/layout/IconVerticalSolidList"/>
    <dgm:cxn modelId="{0F4F4634-35E0-4B45-A6EE-B0006A993DF7}" type="presParOf" srcId="{54C6B72B-14A3-4842-991F-652342390B08}" destId="{0ECF0935-030B-4BA6-A45B-344A377F0C4C}" srcOrd="2" destOrd="0" presId="urn:microsoft.com/office/officeart/2018/2/layout/IconVerticalSolidList"/>
    <dgm:cxn modelId="{7158909B-EE16-4C53-A10E-95B0D43197AE}" type="presParOf" srcId="{54C6B72B-14A3-4842-991F-652342390B08}" destId="{6CCF04FC-0DE0-4786-B4E1-1B6847C60C5D}" srcOrd="3" destOrd="0" presId="urn:microsoft.com/office/officeart/2018/2/layout/IconVerticalSolidList"/>
    <dgm:cxn modelId="{A53C6CDC-AB1E-440A-9947-E5B5F52FAA0B}" type="presParOf" srcId="{9F2B7E89-52BF-4A51-B59F-3932044FB661}" destId="{19EA10AF-7D5D-404D-B031-32E5A68577C9}" srcOrd="1" destOrd="0" presId="urn:microsoft.com/office/officeart/2018/2/layout/IconVerticalSolidList"/>
    <dgm:cxn modelId="{ECE75753-F35B-4359-86BF-32299DB2CCFB}" type="presParOf" srcId="{9F2B7E89-52BF-4A51-B59F-3932044FB661}" destId="{117236EF-FAE5-420E-851F-BB41A03DEADA}" srcOrd="2" destOrd="0" presId="urn:microsoft.com/office/officeart/2018/2/layout/IconVerticalSolidList"/>
    <dgm:cxn modelId="{C7B17936-7FB5-4E30-B3DA-0CA72A0C1B8C}" type="presParOf" srcId="{117236EF-FAE5-420E-851F-BB41A03DEADA}" destId="{FF974EB4-8F8D-4A2D-ADE5-34F06A5F4498}" srcOrd="0" destOrd="0" presId="urn:microsoft.com/office/officeart/2018/2/layout/IconVerticalSolidList"/>
    <dgm:cxn modelId="{E4AEEB1A-1DFA-441B-AC27-16EBB01A01B6}" type="presParOf" srcId="{117236EF-FAE5-420E-851F-BB41A03DEADA}" destId="{A388010D-C7A1-4816-8120-AB96F257BD43}" srcOrd="1" destOrd="0" presId="urn:microsoft.com/office/officeart/2018/2/layout/IconVerticalSolidList"/>
    <dgm:cxn modelId="{4FC5E779-CA4E-4994-9034-F386CE2E7C9F}" type="presParOf" srcId="{117236EF-FAE5-420E-851F-BB41A03DEADA}" destId="{1A12B4E0-833A-4D68-A8E4-66B3CFC1530B}" srcOrd="2" destOrd="0" presId="urn:microsoft.com/office/officeart/2018/2/layout/IconVerticalSolidList"/>
    <dgm:cxn modelId="{11EA5F33-84F2-462A-BBCA-0C205B0E292E}" type="presParOf" srcId="{117236EF-FAE5-420E-851F-BB41A03DEADA}" destId="{020EDF78-B6A8-4E98-AAE9-4FD468E7EFA2}" srcOrd="3" destOrd="0" presId="urn:microsoft.com/office/officeart/2018/2/layout/IconVerticalSolidList"/>
    <dgm:cxn modelId="{962D20A6-8463-4CD5-8DCA-DFA62D9DB42E}" type="presParOf" srcId="{9F2B7E89-52BF-4A51-B59F-3932044FB661}" destId="{7A3ADDBD-4014-4204-9934-925903DB2C92}" srcOrd="3" destOrd="0" presId="urn:microsoft.com/office/officeart/2018/2/layout/IconVerticalSolidList"/>
    <dgm:cxn modelId="{5B756401-6685-4644-A212-D7F0C2501A22}" type="presParOf" srcId="{9F2B7E89-52BF-4A51-B59F-3932044FB661}" destId="{DB5C2CC5-D5A2-4814-920C-B3D97D4C0653}" srcOrd="4" destOrd="0" presId="urn:microsoft.com/office/officeart/2018/2/layout/IconVerticalSolidList"/>
    <dgm:cxn modelId="{CF9E1A81-27E1-4732-84B6-1F15B69B3165}" type="presParOf" srcId="{DB5C2CC5-D5A2-4814-920C-B3D97D4C0653}" destId="{F67BA57A-E5D6-4A1E-AE6B-9EE6E62EC3D7}" srcOrd="0" destOrd="0" presId="urn:microsoft.com/office/officeart/2018/2/layout/IconVerticalSolidList"/>
    <dgm:cxn modelId="{C3C8EE2B-C40B-4A62-B209-4412BD1D6AB5}" type="presParOf" srcId="{DB5C2CC5-D5A2-4814-920C-B3D97D4C0653}" destId="{9049E6E3-37CE-4F8C-BD0D-0ED9F1B6360C}" srcOrd="1" destOrd="0" presId="urn:microsoft.com/office/officeart/2018/2/layout/IconVerticalSolidList"/>
    <dgm:cxn modelId="{4CDACB48-74D7-435F-80A3-4FEB6A00D127}" type="presParOf" srcId="{DB5C2CC5-D5A2-4814-920C-B3D97D4C0653}" destId="{E68DAECA-230E-42A3-BC5B-4F8D88FB658D}" srcOrd="2" destOrd="0" presId="urn:microsoft.com/office/officeart/2018/2/layout/IconVerticalSolidList"/>
    <dgm:cxn modelId="{A8E0E554-19CB-490B-A740-AA0B141C8DC7}" type="presParOf" srcId="{DB5C2CC5-D5A2-4814-920C-B3D97D4C0653}" destId="{C0018C61-73D4-49E3-BD57-91855B575F7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199214-9A92-4754-9EB4-A9FE106CD00C}"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0D0507FB-14E8-4137-A2BF-745CC10D5F08}">
      <dgm:prSet custT="1"/>
      <dgm:spPr/>
      <dgm:t>
        <a:bodyPr/>
        <a:lstStyle/>
        <a:p>
          <a:pPr>
            <a:lnSpc>
              <a:spcPct val="100000"/>
            </a:lnSpc>
            <a:defRPr cap="all"/>
          </a:pPr>
          <a:r>
            <a:rPr lang="en-GB" sz="1600" dirty="0"/>
            <a:t>Governments are Increasing social care funding (though often short-term).</a:t>
          </a:r>
          <a:endParaRPr lang="en-US" sz="1600" dirty="0"/>
        </a:p>
      </dgm:t>
    </dgm:pt>
    <dgm:pt modelId="{6A1C3040-9294-4DCA-93A0-5826AD86F3E0}" type="parTrans" cxnId="{52787A82-03B8-44A3-91B7-ADD681518ECB}">
      <dgm:prSet/>
      <dgm:spPr/>
      <dgm:t>
        <a:bodyPr/>
        <a:lstStyle/>
        <a:p>
          <a:endParaRPr lang="en-US"/>
        </a:p>
      </dgm:t>
    </dgm:pt>
    <dgm:pt modelId="{326C732F-FC57-4255-ABA7-3A9318F25FEA}" type="sibTrans" cxnId="{52787A82-03B8-44A3-91B7-ADD681518ECB}">
      <dgm:prSet/>
      <dgm:spPr/>
      <dgm:t>
        <a:bodyPr/>
        <a:lstStyle/>
        <a:p>
          <a:endParaRPr lang="en-US"/>
        </a:p>
      </dgm:t>
    </dgm:pt>
    <dgm:pt modelId="{6264459C-542C-42FE-8886-4AD75579132E}">
      <dgm:prSet custT="1"/>
      <dgm:spPr/>
      <dgm:t>
        <a:bodyPr/>
        <a:lstStyle/>
        <a:p>
          <a:pPr>
            <a:lnSpc>
              <a:spcPct val="100000"/>
            </a:lnSpc>
            <a:defRPr cap="all"/>
          </a:pPr>
          <a:r>
            <a:rPr lang="en-GB" sz="1600"/>
            <a:t>Developing fair cost of care models to ensure councils pay realistic rates.</a:t>
          </a:r>
          <a:endParaRPr lang="en-US" sz="1600"/>
        </a:p>
      </dgm:t>
    </dgm:pt>
    <dgm:pt modelId="{DA180B8A-845D-4AE6-B019-E53712AA50D1}" type="parTrans" cxnId="{70E0CECC-439E-4B89-A3E8-BDCFC85B57AA}">
      <dgm:prSet/>
      <dgm:spPr/>
      <dgm:t>
        <a:bodyPr/>
        <a:lstStyle/>
        <a:p>
          <a:endParaRPr lang="en-US"/>
        </a:p>
      </dgm:t>
    </dgm:pt>
    <dgm:pt modelId="{B09B77C6-B1B2-4B73-B14F-F00F0B43D0B7}" type="sibTrans" cxnId="{70E0CECC-439E-4B89-A3E8-BDCFC85B57AA}">
      <dgm:prSet/>
      <dgm:spPr/>
      <dgm:t>
        <a:bodyPr/>
        <a:lstStyle/>
        <a:p>
          <a:endParaRPr lang="en-US"/>
        </a:p>
      </dgm:t>
    </dgm:pt>
    <dgm:pt modelId="{53225F26-9244-4602-87EC-0DF87D8604A3}">
      <dgm:prSet custT="1"/>
      <dgm:spPr/>
      <dgm:t>
        <a:bodyPr/>
        <a:lstStyle/>
        <a:p>
          <a:pPr>
            <a:lnSpc>
              <a:spcPct val="100000"/>
            </a:lnSpc>
            <a:defRPr cap="all"/>
          </a:pPr>
          <a:r>
            <a:rPr lang="en-GB" sz="1600"/>
            <a:t>Promoting integration with health services to share resources and reduce duplication.</a:t>
          </a:r>
          <a:endParaRPr lang="en-US" sz="1600"/>
        </a:p>
      </dgm:t>
    </dgm:pt>
    <dgm:pt modelId="{B5146F9D-C536-4932-BEE9-DA3F0EAA8CE6}" type="parTrans" cxnId="{0CE9DEAC-123A-4A10-9729-D3F2DA16F4B9}">
      <dgm:prSet/>
      <dgm:spPr/>
      <dgm:t>
        <a:bodyPr/>
        <a:lstStyle/>
        <a:p>
          <a:endParaRPr lang="en-US"/>
        </a:p>
      </dgm:t>
    </dgm:pt>
    <dgm:pt modelId="{E4F4D2A3-F1B1-4A91-BAC5-C837DBF732A6}" type="sibTrans" cxnId="{0CE9DEAC-123A-4A10-9729-D3F2DA16F4B9}">
      <dgm:prSet/>
      <dgm:spPr/>
      <dgm:t>
        <a:bodyPr/>
        <a:lstStyle/>
        <a:p>
          <a:endParaRPr lang="en-US"/>
        </a:p>
      </dgm:t>
    </dgm:pt>
    <dgm:pt modelId="{5163006D-ABBC-48A8-85CC-186D93A76342}">
      <dgm:prSet custT="1"/>
      <dgm:spPr/>
      <dgm:t>
        <a:bodyPr/>
        <a:lstStyle/>
        <a:p>
          <a:pPr>
            <a:lnSpc>
              <a:spcPct val="100000"/>
            </a:lnSpc>
            <a:defRPr cap="all"/>
          </a:pPr>
          <a:r>
            <a:rPr lang="en-GB" sz="1600"/>
            <a:t>Supporting innovation and technology in care delivery.</a:t>
          </a:r>
          <a:endParaRPr lang="en-US" sz="1600"/>
        </a:p>
      </dgm:t>
    </dgm:pt>
    <dgm:pt modelId="{6B28C361-3ACA-4E5F-B287-208123CF4501}" type="parTrans" cxnId="{21AD8FCE-4513-414C-8E3B-88275E12A26B}">
      <dgm:prSet/>
      <dgm:spPr/>
      <dgm:t>
        <a:bodyPr/>
        <a:lstStyle/>
        <a:p>
          <a:endParaRPr lang="en-US"/>
        </a:p>
      </dgm:t>
    </dgm:pt>
    <dgm:pt modelId="{1BD2678D-2737-4EC6-8974-BF43C0A97B69}" type="sibTrans" cxnId="{21AD8FCE-4513-414C-8E3B-88275E12A26B}">
      <dgm:prSet/>
      <dgm:spPr/>
      <dgm:t>
        <a:bodyPr/>
        <a:lstStyle/>
        <a:p>
          <a:endParaRPr lang="en-US"/>
        </a:p>
      </dgm:t>
    </dgm:pt>
    <dgm:pt modelId="{22D5D6B4-505A-4C6A-9570-352D6980CE82}">
      <dgm:prSet custT="1"/>
      <dgm:spPr/>
      <dgm:t>
        <a:bodyPr/>
        <a:lstStyle/>
        <a:p>
          <a:pPr>
            <a:lnSpc>
              <a:spcPct val="100000"/>
            </a:lnSpc>
            <a:defRPr cap="all"/>
          </a:pPr>
          <a:r>
            <a:rPr lang="en-GB" sz="1600" dirty="0"/>
            <a:t>Recruiting and retaining the workforce through better pay, recognition, and training.</a:t>
          </a:r>
          <a:endParaRPr lang="en-US" sz="1600" dirty="0"/>
        </a:p>
      </dgm:t>
    </dgm:pt>
    <dgm:pt modelId="{73A95F88-4160-4099-98E2-C9D9322CDB8C}" type="parTrans" cxnId="{065DDCBE-CA03-4807-B889-F308494E1578}">
      <dgm:prSet/>
      <dgm:spPr/>
      <dgm:t>
        <a:bodyPr/>
        <a:lstStyle/>
        <a:p>
          <a:endParaRPr lang="en-US"/>
        </a:p>
      </dgm:t>
    </dgm:pt>
    <dgm:pt modelId="{3597C7E6-949D-46FA-8ECC-537EB2F3483F}" type="sibTrans" cxnId="{065DDCBE-CA03-4807-B889-F308494E1578}">
      <dgm:prSet/>
      <dgm:spPr/>
      <dgm:t>
        <a:bodyPr/>
        <a:lstStyle/>
        <a:p>
          <a:endParaRPr lang="en-US"/>
        </a:p>
      </dgm:t>
    </dgm:pt>
    <dgm:pt modelId="{A35BB615-DB9C-4D0D-9018-D89D636F2B3F}" type="pres">
      <dgm:prSet presAssocID="{10199214-9A92-4754-9EB4-A9FE106CD00C}" presName="root" presStyleCnt="0">
        <dgm:presLayoutVars>
          <dgm:dir/>
          <dgm:resizeHandles val="exact"/>
        </dgm:presLayoutVars>
      </dgm:prSet>
      <dgm:spPr/>
    </dgm:pt>
    <dgm:pt modelId="{47C8068A-549F-4057-B52E-99253307F7B9}" type="pres">
      <dgm:prSet presAssocID="{0D0507FB-14E8-4137-A2BF-745CC10D5F08}" presName="compNode" presStyleCnt="0"/>
      <dgm:spPr/>
    </dgm:pt>
    <dgm:pt modelId="{63CA7487-560B-4957-A846-B68D281DF53B}" type="pres">
      <dgm:prSet presAssocID="{0D0507FB-14E8-4137-A2BF-745CC10D5F08}" presName="iconBgRect" presStyleLbl="bgShp" presStyleIdx="0" presStyleCnt="5"/>
      <dgm:spPr/>
    </dgm:pt>
    <dgm:pt modelId="{0202769A-99B3-4E14-AA1E-57C3B3297F75}" type="pres">
      <dgm:prSet presAssocID="{0D0507FB-14E8-4137-A2BF-745CC10D5F0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nk"/>
        </a:ext>
      </dgm:extLst>
    </dgm:pt>
    <dgm:pt modelId="{491EB2FD-57DC-41FD-B363-FBE6575C9C1C}" type="pres">
      <dgm:prSet presAssocID="{0D0507FB-14E8-4137-A2BF-745CC10D5F08}" presName="spaceRect" presStyleCnt="0"/>
      <dgm:spPr/>
    </dgm:pt>
    <dgm:pt modelId="{C86019C9-98BE-4303-B316-9FC11EA54C7C}" type="pres">
      <dgm:prSet presAssocID="{0D0507FB-14E8-4137-A2BF-745CC10D5F08}" presName="textRect" presStyleLbl="revTx" presStyleIdx="0" presStyleCnt="5">
        <dgm:presLayoutVars>
          <dgm:chMax val="1"/>
          <dgm:chPref val="1"/>
        </dgm:presLayoutVars>
      </dgm:prSet>
      <dgm:spPr/>
    </dgm:pt>
    <dgm:pt modelId="{EC525EEE-03AE-48BF-94B3-A2BE53619F1B}" type="pres">
      <dgm:prSet presAssocID="{326C732F-FC57-4255-ABA7-3A9318F25FEA}" presName="sibTrans" presStyleCnt="0"/>
      <dgm:spPr/>
    </dgm:pt>
    <dgm:pt modelId="{7E49E517-DFD3-4AA7-83BD-9EC76C2D4073}" type="pres">
      <dgm:prSet presAssocID="{6264459C-542C-42FE-8886-4AD75579132E}" presName="compNode" presStyleCnt="0"/>
      <dgm:spPr/>
    </dgm:pt>
    <dgm:pt modelId="{B40739A5-1D03-4737-B0C2-11678B831A6E}" type="pres">
      <dgm:prSet presAssocID="{6264459C-542C-42FE-8886-4AD75579132E}" presName="iconBgRect" presStyleLbl="bgShp" presStyleIdx="1" presStyleCnt="5"/>
      <dgm:spPr/>
    </dgm:pt>
    <dgm:pt modelId="{CAAD2A8C-BC0C-4BE2-87FA-76C7B2B3410A}" type="pres">
      <dgm:prSet presAssocID="{6264459C-542C-42FE-8886-4AD75579132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ey"/>
        </a:ext>
      </dgm:extLst>
    </dgm:pt>
    <dgm:pt modelId="{C7367355-D181-4E61-91F7-21749F65E472}" type="pres">
      <dgm:prSet presAssocID="{6264459C-542C-42FE-8886-4AD75579132E}" presName="spaceRect" presStyleCnt="0"/>
      <dgm:spPr/>
    </dgm:pt>
    <dgm:pt modelId="{AC0E9814-E938-4D9E-B2E7-E2A2AC9FDD50}" type="pres">
      <dgm:prSet presAssocID="{6264459C-542C-42FE-8886-4AD75579132E}" presName="textRect" presStyleLbl="revTx" presStyleIdx="1" presStyleCnt="5">
        <dgm:presLayoutVars>
          <dgm:chMax val="1"/>
          <dgm:chPref val="1"/>
        </dgm:presLayoutVars>
      </dgm:prSet>
      <dgm:spPr/>
    </dgm:pt>
    <dgm:pt modelId="{431AE440-E1EF-4100-B0A6-4338793277D4}" type="pres">
      <dgm:prSet presAssocID="{B09B77C6-B1B2-4B73-B14F-F00F0B43D0B7}" presName="sibTrans" presStyleCnt="0"/>
      <dgm:spPr/>
    </dgm:pt>
    <dgm:pt modelId="{9E4C2DE2-FC97-477D-9208-7EC44B32CF2D}" type="pres">
      <dgm:prSet presAssocID="{53225F26-9244-4602-87EC-0DF87D8604A3}" presName="compNode" presStyleCnt="0"/>
      <dgm:spPr/>
    </dgm:pt>
    <dgm:pt modelId="{0B7667E9-DA85-4A6B-8D27-D2E873EB83F2}" type="pres">
      <dgm:prSet presAssocID="{53225F26-9244-4602-87EC-0DF87D8604A3}" presName="iconBgRect" presStyleLbl="bgShp" presStyleIdx="2" presStyleCnt="5"/>
      <dgm:spPr/>
    </dgm:pt>
    <dgm:pt modelId="{3112262F-6DF5-4693-8066-45E0FE7CF587}" type="pres">
      <dgm:prSet presAssocID="{53225F26-9244-4602-87EC-0DF87D8604A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tor"/>
        </a:ext>
      </dgm:extLst>
    </dgm:pt>
    <dgm:pt modelId="{F7B5C05C-E78A-41F2-8CF6-E7A53878EAC1}" type="pres">
      <dgm:prSet presAssocID="{53225F26-9244-4602-87EC-0DF87D8604A3}" presName="spaceRect" presStyleCnt="0"/>
      <dgm:spPr/>
    </dgm:pt>
    <dgm:pt modelId="{774C3046-8399-4004-82FB-DBD69F929939}" type="pres">
      <dgm:prSet presAssocID="{53225F26-9244-4602-87EC-0DF87D8604A3}" presName="textRect" presStyleLbl="revTx" presStyleIdx="2" presStyleCnt="5">
        <dgm:presLayoutVars>
          <dgm:chMax val="1"/>
          <dgm:chPref val="1"/>
        </dgm:presLayoutVars>
      </dgm:prSet>
      <dgm:spPr/>
    </dgm:pt>
    <dgm:pt modelId="{2EEB5164-994B-46E2-BD62-64751CB026B9}" type="pres">
      <dgm:prSet presAssocID="{E4F4D2A3-F1B1-4A91-BAC5-C837DBF732A6}" presName="sibTrans" presStyleCnt="0"/>
      <dgm:spPr/>
    </dgm:pt>
    <dgm:pt modelId="{3E92A0BC-B555-445F-9D4D-42BAB71D72B6}" type="pres">
      <dgm:prSet presAssocID="{5163006D-ABBC-48A8-85CC-186D93A76342}" presName="compNode" presStyleCnt="0"/>
      <dgm:spPr/>
    </dgm:pt>
    <dgm:pt modelId="{01EE7E7E-60CD-4906-9F3A-29ADDC4B30D6}" type="pres">
      <dgm:prSet presAssocID="{5163006D-ABBC-48A8-85CC-186D93A76342}" presName="iconBgRect" presStyleLbl="bgShp" presStyleIdx="3" presStyleCnt="5"/>
      <dgm:spPr/>
    </dgm:pt>
    <dgm:pt modelId="{EF1BF1D0-3EED-4B3F-9974-FF9E62B604C1}" type="pres">
      <dgm:prSet presAssocID="{5163006D-ABBC-48A8-85CC-186D93A7634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ethoscope"/>
        </a:ext>
      </dgm:extLst>
    </dgm:pt>
    <dgm:pt modelId="{AFFFB59C-78FF-43D2-83BD-D8421D21C720}" type="pres">
      <dgm:prSet presAssocID="{5163006D-ABBC-48A8-85CC-186D93A76342}" presName="spaceRect" presStyleCnt="0"/>
      <dgm:spPr/>
    </dgm:pt>
    <dgm:pt modelId="{368E6AB3-48ED-4000-813D-F28FE9A3679A}" type="pres">
      <dgm:prSet presAssocID="{5163006D-ABBC-48A8-85CC-186D93A76342}" presName="textRect" presStyleLbl="revTx" presStyleIdx="3" presStyleCnt="5">
        <dgm:presLayoutVars>
          <dgm:chMax val="1"/>
          <dgm:chPref val="1"/>
        </dgm:presLayoutVars>
      </dgm:prSet>
      <dgm:spPr/>
    </dgm:pt>
    <dgm:pt modelId="{7F881ADD-697C-4A4B-9FBD-B76994869CB7}" type="pres">
      <dgm:prSet presAssocID="{1BD2678D-2737-4EC6-8974-BF43C0A97B69}" presName="sibTrans" presStyleCnt="0"/>
      <dgm:spPr/>
    </dgm:pt>
    <dgm:pt modelId="{4191AE00-79B2-4FCA-BB86-F41CE95BD951}" type="pres">
      <dgm:prSet presAssocID="{22D5D6B4-505A-4C6A-9570-352D6980CE82}" presName="compNode" presStyleCnt="0"/>
      <dgm:spPr/>
    </dgm:pt>
    <dgm:pt modelId="{03CD81C8-1AA5-43A0-8AC5-C4E687D2F746}" type="pres">
      <dgm:prSet presAssocID="{22D5D6B4-505A-4C6A-9570-352D6980CE82}" presName="iconBgRect" presStyleLbl="bgShp" presStyleIdx="4" presStyleCnt="5"/>
      <dgm:spPr/>
    </dgm:pt>
    <dgm:pt modelId="{E149E1CE-2289-41DE-A4CC-258DF0C89E62}" type="pres">
      <dgm:prSet presAssocID="{22D5D6B4-505A-4C6A-9570-352D6980CE8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Office Worker"/>
        </a:ext>
      </dgm:extLst>
    </dgm:pt>
    <dgm:pt modelId="{55B31F89-6A26-4EFC-B8D2-4D41F059E9F0}" type="pres">
      <dgm:prSet presAssocID="{22D5D6B4-505A-4C6A-9570-352D6980CE82}" presName="spaceRect" presStyleCnt="0"/>
      <dgm:spPr/>
    </dgm:pt>
    <dgm:pt modelId="{CEF19765-F8BD-453F-9773-E0A483A9149E}" type="pres">
      <dgm:prSet presAssocID="{22D5D6B4-505A-4C6A-9570-352D6980CE82}" presName="textRect" presStyleLbl="revTx" presStyleIdx="4" presStyleCnt="5" custScaleX="148236" custLinFactNeighborX="-689" custLinFactNeighborY="-16582">
        <dgm:presLayoutVars>
          <dgm:chMax val="1"/>
          <dgm:chPref val="1"/>
        </dgm:presLayoutVars>
      </dgm:prSet>
      <dgm:spPr/>
    </dgm:pt>
  </dgm:ptLst>
  <dgm:cxnLst>
    <dgm:cxn modelId="{155A840D-DD34-4DED-A9C1-54980B465465}" type="presOf" srcId="{22D5D6B4-505A-4C6A-9570-352D6980CE82}" destId="{CEF19765-F8BD-453F-9773-E0A483A9149E}" srcOrd="0" destOrd="0" presId="urn:microsoft.com/office/officeart/2018/5/layout/IconCircleLabelList"/>
    <dgm:cxn modelId="{B39FE03F-4570-4DDD-BA15-95B190AB3AA6}" type="presOf" srcId="{5163006D-ABBC-48A8-85CC-186D93A76342}" destId="{368E6AB3-48ED-4000-813D-F28FE9A3679A}" srcOrd="0" destOrd="0" presId="urn:microsoft.com/office/officeart/2018/5/layout/IconCircleLabelList"/>
    <dgm:cxn modelId="{099B2043-0729-488E-A80A-E2346042C632}" type="presOf" srcId="{10199214-9A92-4754-9EB4-A9FE106CD00C}" destId="{A35BB615-DB9C-4D0D-9018-D89D636F2B3F}" srcOrd="0" destOrd="0" presId="urn:microsoft.com/office/officeart/2018/5/layout/IconCircleLabelList"/>
    <dgm:cxn modelId="{63427C76-80FE-416F-AF2C-D774FD14435D}" type="presOf" srcId="{53225F26-9244-4602-87EC-0DF87D8604A3}" destId="{774C3046-8399-4004-82FB-DBD69F929939}" srcOrd="0" destOrd="0" presId="urn:microsoft.com/office/officeart/2018/5/layout/IconCircleLabelList"/>
    <dgm:cxn modelId="{52787A82-03B8-44A3-91B7-ADD681518ECB}" srcId="{10199214-9A92-4754-9EB4-A9FE106CD00C}" destId="{0D0507FB-14E8-4137-A2BF-745CC10D5F08}" srcOrd="0" destOrd="0" parTransId="{6A1C3040-9294-4DCA-93A0-5826AD86F3E0}" sibTransId="{326C732F-FC57-4255-ABA7-3A9318F25FEA}"/>
    <dgm:cxn modelId="{0CE9DEAC-123A-4A10-9729-D3F2DA16F4B9}" srcId="{10199214-9A92-4754-9EB4-A9FE106CD00C}" destId="{53225F26-9244-4602-87EC-0DF87D8604A3}" srcOrd="2" destOrd="0" parTransId="{B5146F9D-C536-4932-BEE9-DA3F0EAA8CE6}" sibTransId="{E4F4D2A3-F1B1-4A91-BAC5-C837DBF732A6}"/>
    <dgm:cxn modelId="{2DCF96BD-BEB2-4F1E-BA08-E1CA6D9C6AB0}" type="presOf" srcId="{0D0507FB-14E8-4137-A2BF-745CC10D5F08}" destId="{C86019C9-98BE-4303-B316-9FC11EA54C7C}" srcOrd="0" destOrd="0" presId="urn:microsoft.com/office/officeart/2018/5/layout/IconCircleLabelList"/>
    <dgm:cxn modelId="{065DDCBE-CA03-4807-B889-F308494E1578}" srcId="{10199214-9A92-4754-9EB4-A9FE106CD00C}" destId="{22D5D6B4-505A-4C6A-9570-352D6980CE82}" srcOrd="4" destOrd="0" parTransId="{73A95F88-4160-4099-98E2-C9D9322CDB8C}" sibTransId="{3597C7E6-949D-46FA-8ECC-537EB2F3483F}"/>
    <dgm:cxn modelId="{70E0CECC-439E-4B89-A3E8-BDCFC85B57AA}" srcId="{10199214-9A92-4754-9EB4-A9FE106CD00C}" destId="{6264459C-542C-42FE-8886-4AD75579132E}" srcOrd="1" destOrd="0" parTransId="{DA180B8A-845D-4AE6-B019-E53712AA50D1}" sibTransId="{B09B77C6-B1B2-4B73-B14F-F00F0B43D0B7}"/>
    <dgm:cxn modelId="{21AD8FCE-4513-414C-8E3B-88275E12A26B}" srcId="{10199214-9A92-4754-9EB4-A9FE106CD00C}" destId="{5163006D-ABBC-48A8-85CC-186D93A76342}" srcOrd="3" destOrd="0" parTransId="{6B28C361-3ACA-4E5F-B287-208123CF4501}" sibTransId="{1BD2678D-2737-4EC6-8974-BF43C0A97B69}"/>
    <dgm:cxn modelId="{DDD7C5E2-AD62-4B80-BAC9-5F4213FF4C7B}" type="presOf" srcId="{6264459C-542C-42FE-8886-4AD75579132E}" destId="{AC0E9814-E938-4D9E-B2E7-E2A2AC9FDD50}" srcOrd="0" destOrd="0" presId="urn:microsoft.com/office/officeart/2018/5/layout/IconCircleLabelList"/>
    <dgm:cxn modelId="{44A18667-3332-4E13-A2EA-0AD567418A13}" type="presParOf" srcId="{A35BB615-DB9C-4D0D-9018-D89D636F2B3F}" destId="{47C8068A-549F-4057-B52E-99253307F7B9}" srcOrd="0" destOrd="0" presId="urn:microsoft.com/office/officeart/2018/5/layout/IconCircleLabelList"/>
    <dgm:cxn modelId="{C826F6DD-1311-40A5-A38A-B994B83EFA7D}" type="presParOf" srcId="{47C8068A-549F-4057-B52E-99253307F7B9}" destId="{63CA7487-560B-4957-A846-B68D281DF53B}" srcOrd="0" destOrd="0" presId="urn:microsoft.com/office/officeart/2018/5/layout/IconCircleLabelList"/>
    <dgm:cxn modelId="{28C9B7B2-A693-49C1-913B-9485ABC8F047}" type="presParOf" srcId="{47C8068A-549F-4057-B52E-99253307F7B9}" destId="{0202769A-99B3-4E14-AA1E-57C3B3297F75}" srcOrd="1" destOrd="0" presId="urn:microsoft.com/office/officeart/2018/5/layout/IconCircleLabelList"/>
    <dgm:cxn modelId="{4897F27A-1413-485B-9F50-A95D7C337A76}" type="presParOf" srcId="{47C8068A-549F-4057-B52E-99253307F7B9}" destId="{491EB2FD-57DC-41FD-B363-FBE6575C9C1C}" srcOrd="2" destOrd="0" presId="urn:microsoft.com/office/officeart/2018/5/layout/IconCircleLabelList"/>
    <dgm:cxn modelId="{304F9174-2A8C-4CF2-9B3D-62A4CD28CE6C}" type="presParOf" srcId="{47C8068A-549F-4057-B52E-99253307F7B9}" destId="{C86019C9-98BE-4303-B316-9FC11EA54C7C}" srcOrd="3" destOrd="0" presId="urn:microsoft.com/office/officeart/2018/5/layout/IconCircleLabelList"/>
    <dgm:cxn modelId="{5745B5B2-093A-4DE5-9491-D7DA9B18DCD9}" type="presParOf" srcId="{A35BB615-DB9C-4D0D-9018-D89D636F2B3F}" destId="{EC525EEE-03AE-48BF-94B3-A2BE53619F1B}" srcOrd="1" destOrd="0" presId="urn:microsoft.com/office/officeart/2018/5/layout/IconCircleLabelList"/>
    <dgm:cxn modelId="{CDCD5987-E426-4262-94DD-E186CCCD5FFD}" type="presParOf" srcId="{A35BB615-DB9C-4D0D-9018-D89D636F2B3F}" destId="{7E49E517-DFD3-4AA7-83BD-9EC76C2D4073}" srcOrd="2" destOrd="0" presId="urn:microsoft.com/office/officeart/2018/5/layout/IconCircleLabelList"/>
    <dgm:cxn modelId="{B37CB126-BCDE-4F95-9BDD-F48D8EC50BE6}" type="presParOf" srcId="{7E49E517-DFD3-4AA7-83BD-9EC76C2D4073}" destId="{B40739A5-1D03-4737-B0C2-11678B831A6E}" srcOrd="0" destOrd="0" presId="urn:microsoft.com/office/officeart/2018/5/layout/IconCircleLabelList"/>
    <dgm:cxn modelId="{2B9369D3-4BFD-426B-BDE6-B9703FFD91CB}" type="presParOf" srcId="{7E49E517-DFD3-4AA7-83BD-9EC76C2D4073}" destId="{CAAD2A8C-BC0C-4BE2-87FA-76C7B2B3410A}" srcOrd="1" destOrd="0" presId="urn:microsoft.com/office/officeart/2018/5/layout/IconCircleLabelList"/>
    <dgm:cxn modelId="{9E628E54-A7FA-4A6D-80CF-AE4A91A66F2F}" type="presParOf" srcId="{7E49E517-DFD3-4AA7-83BD-9EC76C2D4073}" destId="{C7367355-D181-4E61-91F7-21749F65E472}" srcOrd="2" destOrd="0" presId="urn:microsoft.com/office/officeart/2018/5/layout/IconCircleLabelList"/>
    <dgm:cxn modelId="{33134F79-EFD5-481F-B399-30BB1D1FBDDA}" type="presParOf" srcId="{7E49E517-DFD3-4AA7-83BD-9EC76C2D4073}" destId="{AC0E9814-E938-4D9E-B2E7-E2A2AC9FDD50}" srcOrd="3" destOrd="0" presId="urn:microsoft.com/office/officeart/2018/5/layout/IconCircleLabelList"/>
    <dgm:cxn modelId="{31D577E1-67F7-475C-B0AE-0D319BEF98BE}" type="presParOf" srcId="{A35BB615-DB9C-4D0D-9018-D89D636F2B3F}" destId="{431AE440-E1EF-4100-B0A6-4338793277D4}" srcOrd="3" destOrd="0" presId="urn:microsoft.com/office/officeart/2018/5/layout/IconCircleLabelList"/>
    <dgm:cxn modelId="{3F257D1F-9BAC-471C-9D9B-66F2BF5841C8}" type="presParOf" srcId="{A35BB615-DB9C-4D0D-9018-D89D636F2B3F}" destId="{9E4C2DE2-FC97-477D-9208-7EC44B32CF2D}" srcOrd="4" destOrd="0" presId="urn:microsoft.com/office/officeart/2018/5/layout/IconCircleLabelList"/>
    <dgm:cxn modelId="{B3B492DB-EA2A-44CE-A1A5-7D4342FFC8EE}" type="presParOf" srcId="{9E4C2DE2-FC97-477D-9208-7EC44B32CF2D}" destId="{0B7667E9-DA85-4A6B-8D27-D2E873EB83F2}" srcOrd="0" destOrd="0" presId="urn:microsoft.com/office/officeart/2018/5/layout/IconCircleLabelList"/>
    <dgm:cxn modelId="{4E59C631-9D64-4EBB-AFE2-BE9956590511}" type="presParOf" srcId="{9E4C2DE2-FC97-477D-9208-7EC44B32CF2D}" destId="{3112262F-6DF5-4693-8066-45E0FE7CF587}" srcOrd="1" destOrd="0" presId="urn:microsoft.com/office/officeart/2018/5/layout/IconCircleLabelList"/>
    <dgm:cxn modelId="{0319AA06-2671-4737-B11C-6C2B3D8D88A3}" type="presParOf" srcId="{9E4C2DE2-FC97-477D-9208-7EC44B32CF2D}" destId="{F7B5C05C-E78A-41F2-8CF6-E7A53878EAC1}" srcOrd="2" destOrd="0" presId="urn:microsoft.com/office/officeart/2018/5/layout/IconCircleLabelList"/>
    <dgm:cxn modelId="{9F4D0421-C7C3-4686-9027-13BC459656B9}" type="presParOf" srcId="{9E4C2DE2-FC97-477D-9208-7EC44B32CF2D}" destId="{774C3046-8399-4004-82FB-DBD69F929939}" srcOrd="3" destOrd="0" presId="urn:microsoft.com/office/officeart/2018/5/layout/IconCircleLabelList"/>
    <dgm:cxn modelId="{F9E07F9B-F3A5-4A03-8EAD-31CE72D311F5}" type="presParOf" srcId="{A35BB615-DB9C-4D0D-9018-D89D636F2B3F}" destId="{2EEB5164-994B-46E2-BD62-64751CB026B9}" srcOrd="5" destOrd="0" presId="urn:microsoft.com/office/officeart/2018/5/layout/IconCircleLabelList"/>
    <dgm:cxn modelId="{3BFD3145-7E49-4420-BF13-3AC2B02CBCA4}" type="presParOf" srcId="{A35BB615-DB9C-4D0D-9018-D89D636F2B3F}" destId="{3E92A0BC-B555-445F-9D4D-42BAB71D72B6}" srcOrd="6" destOrd="0" presId="urn:microsoft.com/office/officeart/2018/5/layout/IconCircleLabelList"/>
    <dgm:cxn modelId="{61413ECB-99F3-457D-AF56-62ED6A5838EC}" type="presParOf" srcId="{3E92A0BC-B555-445F-9D4D-42BAB71D72B6}" destId="{01EE7E7E-60CD-4906-9F3A-29ADDC4B30D6}" srcOrd="0" destOrd="0" presId="urn:microsoft.com/office/officeart/2018/5/layout/IconCircleLabelList"/>
    <dgm:cxn modelId="{C81E5A57-471A-4EED-9AFA-1260079B412F}" type="presParOf" srcId="{3E92A0BC-B555-445F-9D4D-42BAB71D72B6}" destId="{EF1BF1D0-3EED-4B3F-9974-FF9E62B604C1}" srcOrd="1" destOrd="0" presId="urn:microsoft.com/office/officeart/2018/5/layout/IconCircleLabelList"/>
    <dgm:cxn modelId="{A42C5389-AC2D-4A9A-9D34-817FF2B5A850}" type="presParOf" srcId="{3E92A0BC-B555-445F-9D4D-42BAB71D72B6}" destId="{AFFFB59C-78FF-43D2-83BD-D8421D21C720}" srcOrd="2" destOrd="0" presId="urn:microsoft.com/office/officeart/2018/5/layout/IconCircleLabelList"/>
    <dgm:cxn modelId="{6662F88A-C324-44A7-8D4C-D03A0D6D173E}" type="presParOf" srcId="{3E92A0BC-B555-445F-9D4D-42BAB71D72B6}" destId="{368E6AB3-48ED-4000-813D-F28FE9A3679A}" srcOrd="3" destOrd="0" presId="urn:microsoft.com/office/officeart/2018/5/layout/IconCircleLabelList"/>
    <dgm:cxn modelId="{EFCEFDB7-2838-4DE9-A427-F6EAAC5EA0B1}" type="presParOf" srcId="{A35BB615-DB9C-4D0D-9018-D89D636F2B3F}" destId="{7F881ADD-697C-4A4B-9FBD-B76994869CB7}" srcOrd="7" destOrd="0" presId="urn:microsoft.com/office/officeart/2018/5/layout/IconCircleLabelList"/>
    <dgm:cxn modelId="{3A8A8145-0430-4CCE-8372-1CBCC8E43B80}" type="presParOf" srcId="{A35BB615-DB9C-4D0D-9018-D89D636F2B3F}" destId="{4191AE00-79B2-4FCA-BB86-F41CE95BD951}" srcOrd="8" destOrd="0" presId="urn:microsoft.com/office/officeart/2018/5/layout/IconCircleLabelList"/>
    <dgm:cxn modelId="{BB5DD4D4-7BB7-4A30-900D-B4341CA4B627}" type="presParOf" srcId="{4191AE00-79B2-4FCA-BB86-F41CE95BD951}" destId="{03CD81C8-1AA5-43A0-8AC5-C4E687D2F746}" srcOrd="0" destOrd="0" presId="urn:microsoft.com/office/officeart/2018/5/layout/IconCircleLabelList"/>
    <dgm:cxn modelId="{EA7D8CD9-2842-4A24-A951-BAC7C1F9DA36}" type="presParOf" srcId="{4191AE00-79B2-4FCA-BB86-F41CE95BD951}" destId="{E149E1CE-2289-41DE-A4CC-258DF0C89E62}" srcOrd="1" destOrd="0" presId="urn:microsoft.com/office/officeart/2018/5/layout/IconCircleLabelList"/>
    <dgm:cxn modelId="{0734BD79-6C0E-4E53-B245-4C7DB87176EB}" type="presParOf" srcId="{4191AE00-79B2-4FCA-BB86-F41CE95BD951}" destId="{55B31F89-6A26-4EFC-B8D2-4D41F059E9F0}" srcOrd="2" destOrd="0" presId="urn:microsoft.com/office/officeart/2018/5/layout/IconCircleLabelList"/>
    <dgm:cxn modelId="{11F83522-6763-411F-89BC-5A526D21972B}" type="presParOf" srcId="{4191AE00-79B2-4FCA-BB86-F41CE95BD951}" destId="{CEF19765-F8BD-453F-9773-E0A483A9149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3A9B5E-99A8-4D95-9C8A-161ACDC1CC71}">
      <dsp:nvSpPr>
        <dsp:cNvPr id="0" name=""/>
        <dsp:cNvSpPr/>
      </dsp:nvSpPr>
      <dsp:spPr>
        <a:xfrm>
          <a:off x="0" y="531"/>
          <a:ext cx="78867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61FF85-2C28-4996-BB5B-913DECA59F18}">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CF04FC-0DE0-4786-B4E1-1B6847C60C5D}">
      <dsp:nvSpPr>
        <dsp:cNvPr id="0" name=""/>
        <dsp:cNvSpPr/>
      </dsp:nvSpPr>
      <dsp:spPr>
        <a:xfrm>
          <a:off x="1437631" y="531"/>
          <a:ext cx="64490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Organisations providing social care, such as care homes, home-care agencies, and supported living services are financially and operationally unstable.</a:t>
          </a:r>
          <a:endParaRPr lang="en-US" sz="2300" kern="1200"/>
        </a:p>
      </dsp:txBody>
      <dsp:txXfrm>
        <a:off x="1437631" y="531"/>
        <a:ext cx="6449068" cy="1244702"/>
      </dsp:txXfrm>
    </dsp:sp>
    <dsp:sp modelId="{FF974EB4-8F8D-4A2D-ADE5-34F06A5F4498}">
      <dsp:nvSpPr>
        <dsp:cNvPr id="0" name=""/>
        <dsp:cNvSpPr/>
      </dsp:nvSpPr>
      <dsp:spPr>
        <a:xfrm>
          <a:off x="0" y="1556410"/>
          <a:ext cx="78867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88010D-C7A1-4816-8120-AB96F257BD43}">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20EDF78-B6A8-4E98-AAE9-4FD468E7EFA2}">
      <dsp:nvSpPr>
        <dsp:cNvPr id="0" name=""/>
        <dsp:cNvSpPr/>
      </dsp:nvSpPr>
      <dsp:spPr>
        <a:xfrm>
          <a:off x="1437631" y="1556410"/>
          <a:ext cx="64490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They are at high risk of breaking down or being unable to meet growing demand.</a:t>
          </a:r>
          <a:endParaRPr lang="en-US" sz="2300" kern="1200"/>
        </a:p>
      </dsp:txBody>
      <dsp:txXfrm>
        <a:off x="1437631" y="1556410"/>
        <a:ext cx="6449068" cy="1244702"/>
      </dsp:txXfrm>
    </dsp:sp>
    <dsp:sp modelId="{F67BA57A-E5D6-4A1E-AE6B-9EE6E62EC3D7}">
      <dsp:nvSpPr>
        <dsp:cNvPr id="0" name=""/>
        <dsp:cNvSpPr/>
      </dsp:nvSpPr>
      <dsp:spPr>
        <a:xfrm>
          <a:off x="0" y="3112289"/>
          <a:ext cx="78867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49E6E3-37CE-4F8C-BD0D-0ED9F1B6360C}">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0018C61-73D4-49E3-BD57-91855B575F7E}">
      <dsp:nvSpPr>
        <dsp:cNvPr id="0" name=""/>
        <dsp:cNvSpPr/>
      </dsp:nvSpPr>
      <dsp:spPr>
        <a:xfrm>
          <a:off x="1437631" y="3112289"/>
          <a:ext cx="64490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Providers are struggling to remain financially viable, find enough staff, or deliver consistent quality</a:t>
          </a:r>
          <a:endParaRPr lang="en-US" sz="2300" kern="1200"/>
        </a:p>
      </dsp:txBody>
      <dsp:txXfrm>
        <a:off x="1437631" y="3112289"/>
        <a:ext cx="64490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CA7487-560B-4957-A846-B68D281DF53B}">
      <dsp:nvSpPr>
        <dsp:cNvPr id="0" name=""/>
        <dsp:cNvSpPr/>
      </dsp:nvSpPr>
      <dsp:spPr>
        <a:xfrm>
          <a:off x="939177" y="636"/>
          <a:ext cx="1093710" cy="109371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02769A-99B3-4E14-AA1E-57C3B3297F75}">
      <dsp:nvSpPr>
        <dsp:cNvPr id="0" name=""/>
        <dsp:cNvSpPr/>
      </dsp:nvSpPr>
      <dsp:spPr>
        <a:xfrm>
          <a:off x="1172263" y="233722"/>
          <a:ext cx="627539" cy="6275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6019C9-98BE-4303-B316-9FC11EA54C7C}">
      <dsp:nvSpPr>
        <dsp:cNvPr id="0" name=""/>
        <dsp:cNvSpPr/>
      </dsp:nvSpPr>
      <dsp:spPr>
        <a:xfrm>
          <a:off x="589548" y="1435011"/>
          <a:ext cx="1792968" cy="1490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t>Governments are Increasing social care funding (though often short-term).</a:t>
          </a:r>
          <a:endParaRPr lang="en-US" sz="1600" kern="1200" dirty="0"/>
        </a:p>
      </dsp:txBody>
      <dsp:txXfrm>
        <a:off x="589548" y="1435011"/>
        <a:ext cx="1792968" cy="1490405"/>
      </dsp:txXfrm>
    </dsp:sp>
    <dsp:sp modelId="{B40739A5-1D03-4737-B0C2-11678B831A6E}">
      <dsp:nvSpPr>
        <dsp:cNvPr id="0" name=""/>
        <dsp:cNvSpPr/>
      </dsp:nvSpPr>
      <dsp:spPr>
        <a:xfrm>
          <a:off x="3045915" y="636"/>
          <a:ext cx="1093710" cy="109371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AD2A8C-BC0C-4BE2-87FA-76C7B2B3410A}">
      <dsp:nvSpPr>
        <dsp:cNvPr id="0" name=""/>
        <dsp:cNvSpPr/>
      </dsp:nvSpPr>
      <dsp:spPr>
        <a:xfrm>
          <a:off x="3279001" y="233722"/>
          <a:ext cx="627539" cy="6275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0E9814-E938-4D9E-B2E7-E2A2AC9FDD50}">
      <dsp:nvSpPr>
        <dsp:cNvPr id="0" name=""/>
        <dsp:cNvSpPr/>
      </dsp:nvSpPr>
      <dsp:spPr>
        <a:xfrm>
          <a:off x="2696286" y="1435011"/>
          <a:ext cx="1792968" cy="1490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a:t>Developing fair cost of care models to ensure councils pay realistic rates.</a:t>
          </a:r>
          <a:endParaRPr lang="en-US" sz="1600" kern="1200"/>
        </a:p>
      </dsp:txBody>
      <dsp:txXfrm>
        <a:off x="2696286" y="1435011"/>
        <a:ext cx="1792968" cy="1490405"/>
      </dsp:txXfrm>
    </dsp:sp>
    <dsp:sp modelId="{0B7667E9-DA85-4A6B-8D27-D2E873EB83F2}">
      <dsp:nvSpPr>
        <dsp:cNvPr id="0" name=""/>
        <dsp:cNvSpPr/>
      </dsp:nvSpPr>
      <dsp:spPr>
        <a:xfrm>
          <a:off x="5152654" y="636"/>
          <a:ext cx="1093710" cy="109371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12262F-6DF5-4693-8066-45E0FE7CF587}">
      <dsp:nvSpPr>
        <dsp:cNvPr id="0" name=""/>
        <dsp:cNvSpPr/>
      </dsp:nvSpPr>
      <dsp:spPr>
        <a:xfrm>
          <a:off x="5385740" y="233722"/>
          <a:ext cx="627539" cy="6275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4C3046-8399-4004-82FB-DBD69F929939}">
      <dsp:nvSpPr>
        <dsp:cNvPr id="0" name=""/>
        <dsp:cNvSpPr/>
      </dsp:nvSpPr>
      <dsp:spPr>
        <a:xfrm>
          <a:off x="4803025" y="1435011"/>
          <a:ext cx="1792968" cy="1490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a:t>Promoting integration with health services to share resources and reduce duplication.</a:t>
          </a:r>
          <a:endParaRPr lang="en-US" sz="1600" kern="1200"/>
        </a:p>
      </dsp:txBody>
      <dsp:txXfrm>
        <a:off x="4803025" y="1435011"/>
        <a:ext cx="1792968" cy="1490405"/>
      </dsp:txXfrm>
    </dsp:sp>
    <dsp:sp modelId="{01EE7E7E-60CD-4906-9F3A-29ADDC4B30D6}">
      <dsp:nvSpPr>
        <dsp:cNvPr id="0" name=""/>
        <dsp:cNvSpPr/>
      </dsp:nvSpPr>
      <dsp:spPr>
        <a:xfrm>
          <a:off x="7259392" y="636"/>
          <a:ext cx="1093710" cy="109371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1BF1D0-3EED-4B3F-9974-FF9E62B604C1}">
      <dsp:nvSpPr>
        <dsp:cNvPr id="0" name=""/>
        <dsp:cNvSpPr/>
      </dsp:nvSpPr>
      <dsp:spPr>
        <a:xfrm>
          <a:off x="7492478" y="233722"/>
          <a:ext cx="627539" cy="6275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8E6AB3-48ED-4000-813D-F28FE9A3679A}">
      <dsp:nvSpPr>
        <dsp:cNvPr id="0" name=""/>
        <dsp:cNvSpPr/>
      </dsp:nvSpPr>
      <dsp:spPr>
        <a:xfrm>
          <a:off x="6909763" y="1435011"/>
          <a:ext cx="1792968" cy="1490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a:t>Supporting innovation and technology in care delivery.</a:t>
          </a:r>
          <a:endParaRPr lang="en-US" sz="1600" kern="1200"/>
        </a:p>
      </dsp:txBody>
      <dsp:txXfrm>
        <a:off x="6909763" y="1435011"/>
        <a:ext cx="1792968" cy="1490405"/>
      </dsp:txXfrm>
    </dsp:sp>
    <dsp:sp modelId="{03CD81C8-1AA5-43A0-8AC5-C4E687D2F746}">
      <dsp:nvSpPr>
        <dsp:cNvPr id="0" name=""/>
        <dsp:cNvSpPr/>
      </dsp:nvSpPr>
      <dsp:spPr>
        <a:xfrm>
          <a:off x="4099285" y="3373659"/>
          <a:ext cx="1093710" cy="109371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49E1CE-2289-41DE-A4CC-258DF0C89E62}">
      <dsp:nvSpPr>
        <dsp:cNvPr id="0" name=""/>
        <dsp:cNvSpPr/>
      </dsp:nvSpPr>
      <dsp:spPr>
        <a:xfrm>
          <a:off x="4332370" y="3606745"/>
          <a:ext cx="627539" cy="62753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F19765-F8BD-453F-9773-E0A483A9149E}">
      <dsp:nvSpPr>
        <dsp:cNvPr id="0" name=""/>
        <dsp:cNvSpPr/>
      </dsp:nvSpPr>
      <dsp:spPr>
        <a:xfrm>
          <a:off x="3304874" y="4560895"/>
          <a:ext cx="2657825" cy="14904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t>Recruiting and retaining the workforce through better pay, recognition, and training.</a:t>
          </a:r>
          <a:endParaRPr lang="en-US" sz="1600" kern="1200" dirty="0"/>
        </a:p>
      </dsp:txBody>
      <dsp:txXfrm>
        <a:off x="3304874" y="4560895"/>
        <a:ext cx="2657825" cy="149040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58E364-4CD4-494F-B155-E2690D1E3724}" type="datetimeFigureOut">
              <a:rPr lang="en-GB" smtClean="0"/>
              <a:t>03/11/2025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3FBAE9-2642-493C-93F4-B63DEB962C34}" type="slidenum">
              <a:rPr lang="en-GB" smtClean="0"/>
              <a:t>‹#›</a:t>
            </a:fld>
            <a:endParaRPr lang="en-GB"/>
          </a:p>
        </p:txBody>
      </p:sp>
    </p:spTree>
    <p:extLst>
      <p:ext uri="{BB962C8B-B14F-4D97-AF65-F5344CB8AC3E}">
        <p14:creationId xmlns:p14="http://schemas.microsoft.com/office/powerpoint/2010/main" val="718358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Image source: Microsoft 365 content library
The Covid-19 pandemic placed immense strain on the NHS, driving up costs and lengthening waiting lists due to postponed treatments. Globally, health and care budgets experienced unprecedented pressure, affecting economic priorities. Today, in 2025, both physical and mental health needs remain elevated, spurring innovation in healthcare technologies and reshaping spending on care systems.</a:t>
            </a:r>
          </a:p>
        </p:txBody>
      </p:sp>
      <p:sp>
        <p:nvSpPr>
          <p:cNvPr id="4" name="Slide Number Placeholder 3"/>
          <p:cNvSpPr>
            <a:spLocks noGrp="1"/>
          </p:cNvSpPr>
          <p:nvPr>
            <p:ph type="sldNum" sz="quarter" idx="5"/>
          </p:nvPr>
        </p:nvSpPr>
        <p:spPr/>
        <p:txBody>
          <a:bodyPr/>
          <a:lstStyle/>
          <a:p>
            <a:fld id="{648DCF02-366B-4E82-9B7E-738CF686B9C3}" type="slidenum">
              <a:rPr lang="en-GB" smtClean="0"/>
              <a:t>11</a:t>
            </a:fld>
            <a:endParaRPr lang="en-GB"/>
          </a:p>
        </p:txBody>
      </p:sp>
    </p:spTree>
    <p:extLst>
      <p:ext uri="{BB962C8B-B14F-4D97-AF65-F5344CB8AC3E}">
        <p14:creationId xmlns:p14="http://schemas.microsoft.com/office/powerpoint/2010/main" val="26298901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99F2931-70EC-414E-8957-39CC893D9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78FFBE11-4B3E-48D7-94D4-2EC8CC9FE8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79720"/>
            <a:ext cx="9144000" cy="3378280"/>
          </a:xfrm>
          <a:custGeom>
            <a:avLst/>
            <a:gdLst>
              <a:gd name="connsiteX0" fmla="*/ 0 w 12192000"/>
              <a:gd name="connsiteY0" fmla="*/ 0 h 3378280"/>
              <a:gd name="connsiteX1" fmla="*/ 13973 w 12192000"/>
              <a:gd name="connsiteY1" fmla="*/ 3431 h 3378280"/>
              <a:gd name="connsiteX2" fmla="*/ 86774 w 12192000"/>
              <a:gd name="connsiteY2" fmla="*/ 43536 h 3378280"/>
              <a:gd name="connsiteX3" fmla="*/ 229780 w 12192000"/>
              <a:gd name="connsiteY3" fmla="*/ 145557 h 3378280"/>
              <a:gd name="connsiteX4" fmla="*/ 302639 w 12192000"/>
              <a:gd name="connsiteY4" fmla="*/ 203425 h 3378280"/>
              <a:gd name="connsiteX5" fmla="*/ 348081 w 12192000"/>
              <a:gd name="connsiteY5" fmla="*/ 187174 h 3378280"/>
              <a:gd name="connsiteX6" fmla="*/ 436950 w 12192000"/>
              <a:gd name="connsiteY6" fmla="*/ 184066 h 3378280"/>
              <a:gd name="connsiteX7" fmla="*/ 501693 w 12192000"/>
              <a:gd name="connsiteY7" fmla="*/ 233225 h 3378280"/>
              <a:gd name="connsiteX8" fmla="*/ 557201 w 12192000"/>
              <a:gd name="connsiteY8" fmla="*/ 312390 h 3378280"/>
              <a:gd name="connsiteX9" fmla="*/ 617648 w 12192000"/>
              <a:gd name="connsiteY9" fmla="*/ 333897 h 3378280"/>
              <a:gd name="connsiteX10" fmla="*/ 692332 w 12192000"/>
              <a:gd name="connsiteY10" fmla="*/ 386327 h 3378280"/>
              <a:gd name="connsiteX11" fmla="*/ 802009 w 12192000"/>
              <a:gd name="connsiteY11" fmla="*/ 419027 h 3378280"/>
              <a:gd name="connsiteX12" fmla="*/ 914003 w 12192000"/>
              <a:gd name="connsiteY12" fmla="*/ 475419 h 3378280"/>
              <a:gd name="connsiteX13" fmla="*/ 938561 w 12192000"/>
              <a:gd name="connsiteY13" fmla="*/ 472887 h 3378280"/>
              <a:gd name="connsiteX14" fmla="*/ 1035683 w 12192000"/>
              <a:gd name="connsiteY14" fmla="*/ 486697 h 3378280"/>
              <a:gd name="connsiteX15" fmla="*/ 1035757 w 12192000"/>
              <a:gd name="connsiteY15" fmla="*/ 486731 h 3378280"/>
              <a:gd name="connsiteX16" fmla="*/ 1074336 w 12192000"/>
              <a:gd name="connsiteY16" fmla="*/ 494465 h 3378280"/>
              <a:gd name="connsiteX17" fmla="*/ 1285084 w 12192000"/>
              <a:gd name="connsiteY17" fmla="*/ 589112 h 3378280"/>
              <a:gd name="connsiteX18" fmla="*/ 1409116 w 12192000"/>
              <a:gd name="connsiteY18" fmla="*/ 656332 h 3378280"/>
              <a:gd name="connsiteX19" fmla="*/ 1533725 w 12192000"/>
              <a:gd name="connsiteY19" fmla="*/ 699179 h 3378280"/>
              <a:gd name="connsiteX20" fmla="*/ 1636242 w 12192000"/>
              <a:gd name="connsiteY20" fmla="*/ 741533 h 3378280"/>
              <a:gd name="connsiteX21" fmla="*/ 1704848 w 12192000"/>
              <a:gd name="connsiteY21" fmla="*/ 770749 h 3378280"/>
              <a:gd name="connsiteX22" fmla="*/ 1718292 w 12192000"/>
              <a:gd name="connsiteY22" fmla="*/ 781051 h 3378280"/>
              <a:gd name="connsiteX23" fmla="*/ 1720835 w 12192000"/>
              <a:gd name="connsiteY23" fmla="*/ 781117 h 3378280"/>
              <a:gd name="connsiteX24" fmla="*/ 1753341 w 12192000"/>
              <a:gd name="connsiteY24" fmla="*/ 800301 h 3378280"/>
              <a:gd name="connsiteX25" fmla="*/ 1775454 w 12192000"/>
              <a:gd name="connsiteY25" fmla="*/ 815182 h 3378280"/>
              <a:gd name="connsiteX26" fmla="*/ 1781011 w 12192000"/>
              <a:gd name="connsiteY26" fmla="*/ 816068 h 3378280"/>
              <a:gd name="connsiteX27" fmla="*/ 1817738 w 12192000"/>
              <a:gd name="connsiteY27" fmla="*/ 834926 h 3378280"/>
              <a:gd name="connsiteX28" fmla="*/ 1830702 w 12192000"/>
              <a:gd name="connsiteY28" fmla="*/ 836485 h 3378280"/>
              <a:gd name="connsiteX29" fmla="*/ 1853950 w 12192000"/>
              <a:gd name="connsiteY29" fmla="*/ 841519 h 3378280"/>
              <a:gd name="connsiteX30" fmla="*/ 1915890 w 12192000"/>
              <a:gd name="connsiteY30" fmla="*/ 841983 h 3378280"/>
              <a:gd name="connsiteX31" fmla="*/ 1960900 w 12192000"/>
              <a:gd name="connsiteY31" fmla="*/ 865789 h 3378280"/>
              <a:gd name="connsiteX32" fmla="*/ 1961217 w 12192000"/>
              <a:gd name="connsiteY32" fmla="*/ 865662 h 3378280"/>
              <a:gd name="connsiteX33" fmla="*/ 1969825 w 12192000"/>
              <a:gd name="connsiteY33" fmla="*/ 869049 h 3378280"/>
              <a:gd name="connsiteX34" fmla="*/ 1975234 w 12192000"/>
              <a:gd name="connsiteY34" fmla="*/ 872329 h 3378280"/>
              <a:gd name="connsiteX35" fmla="*/ 1990485 w 12192000"/>
              <a:gd name="connsiteY35" fmla="*/ 879288 h 3378280"/>
              <a:gd name="connsiteX36" fmla="*/ 1996793 w 12192000"/>
              <a:gd name="connsiteY36" fmla="*/ 880361 h 3378280"/>
              <a:gd name="connsiteX37" fmla="*/ 2055091 w 12192000"/>
              <a:gd name="connsiteY37" fmla="*/ 872818 h 3378280"/>
              <a:gd name="connsiteX38" fmla="*/ 2165143 w 12192000"/>
              <a:gd name="connsiteY38" fmla="*/ 892293 h 3378280"/>
              <a:gd name="connsiteX39" fmla="*/ 2274196 w 12192000"/>
              <a:gd name="connsiteY39" fmla="*/ 914768 h 3378280"/>
              <a:gd name="connsiteX40" fmla="*/ 2383986 w 12192000"/>
              <a:gd name="connsiteY40" fmla="*/ 934891 h 3378280"/>
              <a:gd name="connsiteX41" fmla="*/ 2420278 w 12192000"/>
              <a:gd name="connsiteY41" fmla="*/ 933890 h 3378280"/>
              <a:gd name="connsiteX42" fmla="*/ 2426203 w 12192000"/>
              <a:gd name="connsiteY42" fmla="*/ 933891 h 3378280"/>
              <a:gd name="connsiteX43" fmla="*/ 2448674 w 12192000"/>
              <a:gd name="connsiteY43" fmla="*/ 941056 h 3378280"/>
              <a:gd name="connsiteX44" fmla="*/ 2457640 w 12192000"/>
              <a:gd name="connsiteY44" fmla="*/ 943105 h 3378280"/>
              <a:gd name="connsiteX45" fmla="*/ 2457852 w 12192000"/>
              <a:gd name="connsiteY45" fmla="*/ 942912 h 3378280"/>
              <a:gd name="connsiteX46" fmla="*/ 2466265 w 12192000"/>
              <a:gd name="connsiteY46" fmla="*/ 945310 h 3378280"/>
              <a:gd name="connsiteX47" fmla="*/ 2507496 w 12192000"/>
              <a:gd name="connsiteY47" fmla="*/ 960111 h 3378280"/>
              <a:gd name="connsiteX48" fmla="*/ 2561127 w 12192000"/>
              <a:gd name="connsiteY48" fmla="*/ 949411 h 3378280"/>
              <a:gd name="connsiteX49" fmla="*/ 2583467 w 12192000"/>
              <a:gd name="connsiteY49" fmla="*/ 950570 h 3378280"/>
              <a:gd name="connsiteX50" fmla="*/ 2595361 w 12192000"/>
              <a:gd name="connsiteY50" fmla="*/ 949884 h 3378280"/>
              <a:gd name="connsiteX51" fmla="*/ 2596075 w 12192000"/>
              <a:gd name="connsiteY51" fmla="*/ 949000 h 3378280"/>
              <a:gd name="connsiteX52" fmla="*/ 2666638 w 12192000"/>
              <a:gd name="connsiteY52" fmla="*/ 975095 h 3378280"/>
              <a:gd name="connsiteX53" fmla="*/ 2703393 w 12192000"/>
              <a:gd name="connsiteY53" fmla="*/ 989635 h 3378280"/>
              <a:gd name="connsiteX54" fmla="*/ 2705616 w 12192000"/>
              <a:gd name="connsiteY54" fmla="*/ 989244 h 3378280"/>
              <a:gd name="connsiteX55" fmla="*/ 2721898 w 12192000"/>
              <a:gd name="connsiteY55" fmla="*/ 997777 h 3378280"/>
              <a:gd name="connsiteX56" fmla="*/ 2735669 w 12192000"/>
              <a:gd name="connsiteY56" fmla="*/ 1009612 h 3378280"/>
              <a:gd name="connsiteX57" fmla="*/ 2857526 w 12192000"/>
              <a:gd name="connsiteY57" fmla="*/ 1030627 h 3378280"/>
              <a:gd name="connsiteX58" fmla="*/ 3021918 w 12192000"/>
              <a:gd name="connsiteY58" fmla="*/ 1088093 h 3378280"/>
              <a:gd name="connsiteX59" fmla="*/ 3155458 w 12192000"/>
              <a:gd name="connsiteY59" fmla="*/ 1121618 h 3378280"/>
              <a:gd name="connsiteX60" fmla="*/ 3328229 w 12192000"/>
              <a:gd name="connsiteY60" fmla="*/ 1155903 h 3378280"/>
              <a:gd name="connsiteX61" fmla="*/ 3448440 w 12192000"/>
              <a:gd name="connsiteY61" fmla="*/ 1184343 h 3378280"/>
              <a:gd name="connsiteX62" fmla="*/ 3499287 w 12192000"/>
              <a:gd name="connsiteY62" fmla="*/ 1209472 h 3378280"/>
              <a:gd name="connsiteX63" fmla="*/ 3520027 w 12192000"/>
              <a:gd name="connsiteY63" fmla="*/ 1207338 h 3378280"/>
              <a:gd name="connsiteX64" fmla="*/ 3523594 w 12192000"/>
              <a:gd name="connsiteY64" fmla="*/ 1206755 h 3378280"/>
              <a:gd name="connsiteX65" fmla="*/ 3538013 w 12192000"/>
              <a:gd name="connsiteY65" fmla="*/ 1209066 h 3378280"/>
              <a:gd name="connsiteX66" fmla="*/ 3541918 w 12192000"/>
              <a:gd name="connsiteY66" fmla="*/ 1203922 h 3378280"/>
              <a:gd name="connsiteX67" fmla="*/ 3590082 w 12192000"/>
              <a:gd name="connsiteY67" fmla="*/ 1209115 h 3378280"/>
              <a:gd name="connsiteX68" fmla="*/ 3716445 w 12192000"/>
              <a:gd name="connsiteY68" fmla="*/ 1243431 h 3378280"/>
              <a:gd name="connsiteX69" fmla="*/ 3792028 w 12192000"/>
              <a:gd name="connsiteY69" fmla="*/ 1260288 h 3378280"/>
              <a:gd name="connsiteX70" fmla="*/ 3820707 w 12192000"/>
              <a:gd name="connsiteY70" fmla="*/ 1260924 h 3378280"/>
              <a:gd name="connsiteX71" fmla="*/ 3860784 w 12192000"/>
              <a:gd name="connsiteY71" fmla="*/ 1265692 h 3378280"/>
              <a:gd name="connsiteX72" fmla="*/ 3997310 w 12192000"/>
              <a:gd name="connsiteY72" fmla="*/ 1281176 h 3378280"/>
              <a:gd name="connsiteX73" fmla="*/ 4040665 w 12192000"/>
              <a:gd name="connsiteY73" fmla="*/ 1291934 h 3378280"/>
              <a:gd name="connsiteX74" fmla="*/ 4046831 w 12192000"/>
              <a:gd name="connsiteY74" fmla="*/ 1293910 h 3378280"/>
              <a:gd name="connsiteX75" fmla="*/ 4095847 w 12192000"/>
              <a:gd name="connsiteY75" fmla="*/ 1316851 h 3378280"/>
              <a:gd name="connsiteX76" fmla="*/ 4101945 w 12192000"/>
              <a:gd name="connsiteY76" fmla="*/ 1313869 h 3378280"/>
              <a:gd name="connsiteX77" fmla="*/ 4119420 w 12192000"/>
              <a:gd name="connsiteY77" fmla="*/ 1313965 h 3378280"/>
              <a:gd name="connsiteX78" fmla="*/ 4131728 w 12192000"/>
              <a:gd name="connsiteY78" fmla="*/ 1322978 h 3378280"/>
              <a:gd name="connsiteX79" fmla="*/ 4193827 w 12192000"/>
              <a:gd name="connsiteY79" fmla="*/ 1350222 h 3378280"/>
              <a:gd name="connsiteX80" fmla="*/ 4286157 w 12192000"/>
              <a:gd name="connsiteY80" fmla="*/ 1385101 h 3378280"/>
              <a:gd name="connsiteX81" fmla="*/ 4298907 w 12192000"/>
              <a:gd name="connsiteY81" fmla="*/ 1394396 h 3378280"/>
              <a:gd name="connsiteX82" fmla="*/ 4323224 w 12192000"/>
              <a:gd name="connsiteY82" fmla="*/ 1403133 h 3378280"/>
              <a:gd name="connsiteX83" fmla="*/ 4404439 w 12192000"/>
              <a:gd name="connsiteY83" fmla="*/ 1417252 h 3378280"/>
              <a:gd name="connsiteX84" fmla="*/ 4423989 w 12192000"/>
              <a:gd name="connsiteY84" fmla="*/ 1410448 h 3378280"/>
              <a:gd name="connsiteX85" fmla="*/ 4427300 w 12192000"/>
              <a:gd name="connsiteY85" fmla="*/ 1409068 h 3378280"/>
              <a:gd name="connsiteX86" fmla="*/ 4441847 w 12192000"/>
              <a:gd name="connsiteY86" fmla="*/ 1408029 h 3378280"/>
              <a:gd name="connsiteX87" fmla="*/ 4444331 w 12192000"/>
              <a:gd name="connsiteY87" fmla="*/ 1402133 h 3378280"/>
              <a:gd name="connsiteX88" fmla="*/ 4492293 w 12192000"/>
              <a:gd name="connsiteY88" fmla="*/ 1396205 h 3378280"/>
              <a:gd name="connsiteX89" fmla="*/ 4623335 w 12192000"/>
              <a:gd name="connsiteY89" fmla="*/ 1400793 h 3378280"/>
              <a:gd name="connsiteX90" fmla="*/ 4700790 w 12192000"/>
              <a:gd name="connsiteY90" fmla="*/ 1399970 h 3378280"/>
              <a:gd name="connsiteX91" fmla="*/ 4728732 w 12192000"/>
              <a:gd name="connsiteY91" fmla="*/ 1394050 h 3378280"/>
              <a:gd name="connsiteX92" fmla="*/ 4768749 w 12192000"/>
              <a:gd name="connsiteY92" fmla="*/ 1389553 h 3378280"/>
              <a:gd name="connsiteX93" fmla="*/ 4838227 w 12192000"/>
              <a:gd name="connsiteY93" fmla="*/ 1377273 h 3378280"/>
              <a:gd name="connsiteX94" fmla="*/ 4904889 w 12192000"/>
              <a:gd name="connsiteY94" fmla="*/ 1373499 h 3378280"/>
              <a:gd name="connsiteX95" fmla="*/ 4949597 w 12192000"/>
              <a:gd name="connsiteY95" fmla="*/ 1374085 h 3378280"/>
              <a:gd name="connsiteX96" fmla="*/ 4956064 w 12192000"/>
              <a:gd name="connsiteY96" fmla="*/ 1374603 h 3378280"/>
              <a:gd name="connsiteX97" fmla="*/ 5009322 w 12192000"/>
              <a:gd name="connsiteY97" fmla="*/ 1385751 h 3378280"/>
              <a:gd name="connsiteX98" fmla="*/ 5014476 w 12192000"/>
              <a:gd name="connsiteY98" fmla="*/ 1381460 h 3378280"/>
              <a:gd name="connsiteX99" fmla="*/ 5031428 w 12192000"/>
              <a:gd name="connsiteY99" fmla="*/ 1377570 h 3378280"/>
              <a:gd name="connsiteX100" fmla="*/ 5045619 w 12192000"/>
              <a:gd name="connsiteY100" fmla="*/ 1383532 h 3378280"/>
              <a:gd name="connsiteX101" fmla="*/ 5112635 w 12192000"/>
              <a:gd name="connsiteY101" fmla="*/ 1395891 h 3378280"/>
              <a:gd name="connsiteX102" fmla="*/ 5210851 w 12192000"/>
              <a:gd name="connsiteY102" fmla="*/ 1408784 h 3378280"/>
              <a:gd name="connsiteX103" fmla="*/ 5225543 w 12192000"/>
              <a:gd name="connsiteY103" fmla="*/ 1414923 h 3378280"/>
              <a:gd name="connsiteX104" fmla="*/ 5321696 w 12192000"/>
              <a:gd name="connsiteY104" fmla="*/ 1432414 h 3378280"/>
              <a:gd name="connsiteX105" fmla="*/ 5372327 w 12192000"/>
              <a:gd name="connsiteY105" fmla="*/ 1436597 h 3378280"/>
              <a:gd name="connsiteX106" fmla="*/ 5378149 w 12192000"/>
              <a:gd name="connsiteY106" fmla="*/ 1431785 h 3378280"/>
              <a:gd name="connsiteX107" fmla="*/ 5393069 w 12192000"/>
              <a:gd name="connsiteY107" fmla="*/ 1433737 h 3378280"/>
              <a:gd name="connsiteX108" fmla="*/ 5527621 w 12192000"/>
              <a:gd name="connsiteY108" fmla="*/ 1458786 h 3378280"/>
              <a:gd name="connsiteX109" fmla="*/ 5680585 w 12192000"/>
              <a:gd name="connsiteY109" fmla="*/ 1498233 h 3378280"/>
              <a:gd name="connsiteX110" fmla="*/ 5783795 w 12192000"/>
              <a:gd name="connsiteY110" fmla="*/ 1499932 h 3378280"/>
              <a:gd name="connsiteX111" fmla="*/ 6016525 w 12192000"/>
              <a:gd name="connsiteY111" fmla="*/ 1577292 h 3378280"/>
              <a:gd name="connsiteX112" fmla="*/ 6186598 w 12192000"/>
              <a:gd name="connsiteY112" fmla="*/ 1606065 h 3378280"/>
              <a:gd name="connsiteX113" fmla="*/ 6197872 w 12192000"/>
              <a:gd name="connsiteY113" fmla="*/ 1616845 h 3378280"/>
              <a:gd name="connsiteX114" fmla="*/ 6212885 w 12192000"/>
              <a:gd name="connsiteY114" fmla="*/ 1624535 h 3378280"/>
              <a:gd name="connsiteX115" fmla="*/ 6319240 w 12192000"/>
              <a:gd name="connsiteY115" fmla="*/ 1660375 h 3378280"/>
              <a:gd name="connsiteX116" fmla="*/ 6333397 w 12192000"/>
              <a:gd name="connsiteY116" fmla="*/ 1658763 h 3378280"/>
              <a:gd name="connsiteX117" fmla="*/ 6357266 w 12192000"/>
              <a:gd name="connsiteY117" fmla="*/ 1659543 h 3378280"/>
              <a:gd name="connsiteX118" fmla="*/ 6418740 w 12192000"/>
              <a:gd name="connsiteY118" fmla="*/ 1648944 h 3378280"/>
              <a:gd name="connsiteX119" fmla="*/ 6458877 w 12192000"/>
              <a:gd name="connsiteY119" fmla="*/ 1662117 h 3378280"/>
              <a:gd name="connsiteX120" fmla="*/ 6467254 w 12192000"/>
              <a:gd name="connsiteY120" fmla="*/ 1664227 h 3378280"/>
              <a:gd name="connsiteX121" fmla="*/ 6467545 w 12192000"/>
              <a:gd name="connsiteY121" fmla="*/ 1664046 h 3378280"/>
              <a:gd name="connsiteX122" fmla="*/ 6476635 w 12192000"/>
              <a:gd name="connsiteY122" fmla="*/ 1665826 h 3378280"/>
              <a:gd name="connsiteX123" fmla="*/ 6482535 w 12192000"/>
              <a:gd name="connsiteY123" fmla="*/ 1668074 h 3378280"/>
              <a:gd name="connsiteX124" fmla="*/ 6498791 w 12192000"/>
              <a:gd name="connsiteY124" fmla="*/ 1672167 h 3378280"/>
              <a:gd name="connsiteX125" fmla="*/ 6505220 w 12192000"/>
              <a:gd name="connsiteY125" fmla="*/ 1672092 h 3378280"/>
              <a:gd name="connsiteX126" fmla="*/ 6508969 w 12192000"/>
              <a:gd name="connsiteY126" fmla="*/ 1669922 h 3378280"/>
              <a:gd name="connsiteX127" fmla="*/ 6544886 w 12192000"/>
              <a:gd name="connsiteY127" fmla="*/ 1670695 h 3378280"/>
              <a:gd name="connsiteX128" fmla="*/ 6617859 w 12192000"/>
              <a:gd name="connsiteY128" fmla="*/ 1679453 h 3378280"/>
              <a:gd name="connsiteX129" fmla="*/ 6657726 w 12192000"/>
              <a:gd name="connsiteY129" fmla="*/ 1687906 h 3378280"/>
              <a:gd name="connsiteX130" fmla="*/ 6769041 w 12192000"/>
              <a:gd name="connsiteY130" fmla="*/ 1707304 h 3378280"/>
              <a:gd name="connsiteX131" fmla="*/ 6882368 w 12192000"/>
              <a:gd name="connsiteY131" fmla="*/ 1723914 h 3378280"/>
              <a:gd name="connsiteX132" fmla="*/ 6968822 w 12192000"/>
              <a:gd name="connsiteY132" fmla="*/ 1723334 h 3378280"/>
              <a:gd name="connsiteX133" fmla="*/ 6973672 w 12192000"/>
              <a:gd name="connsiteY133" fmla="*/ 1726298 h 3378280"/>
              <a:gd name="connsiteX134" fmla="*/ 6981961 w 12192000"/>
              <a:gd name="connsiteY134" fmla="*/ 1729324 h 3378280"/>
              <a:gd name="connsiteX135" fmla="*/ 6982342 w 12192000"/>
              <a:gd name="connsiteY135" fmla="*/ 1729201 h 3378280"/>
              <a:gd name="connsiteX136" fmla="*/ 6989757 w 12192000"/>
              <a:gd name="connsiteY136" fmla="*/ 1732420 h 3378280"/>
              <a:gd name="connsiteX137" fmla="*/ 7023794 w 12192000"/>
              <a:gd name="connsiteY137" fmla="*/ 1750660 h 3378280"/>
              <a:gd name="connsiteX138" fmla="*/ 7090828 w 12192000"/>
              <a:gd name="connsiteY138" fmla="*/ 1750287 h 3378280"/>
              <a:gd name="connsiteX139" fmla="*/ 7114479 w 12192000"/>
              <a:gd name="connsiteY139" fmla="*/ 1754649 h 3378280"/>
              <a:gd name="connsiteX140" fmla="*/ 7162053 w 12192000"/>
              <a:gd name="connsiteY140" fmla="*/ 1772908 h 3378280"/>
              <a:gd name="connsiteX141" fmla="*/ 7167808 w 12192000"/>
              <a:gd name="connsiteY141" fmla="*/ 1773656 h 3378280"/>
              <a:gd name="connsiteX142" fmla="*/ 7187185 w 12192000"/>
              <a:gd name="connsiteY142" fmla="*/ 1787148 h 3378280"/>
              <a:gd name="connsiteX143" fmla="*/ 7216505 w 12192000"/>
              <a:gd name="connsiteY143" fmla="*/ 1804489 h 3378280"/>
              <a:gd name="connsiteX144" fmla="*/ 7219246 w 12192000"/>
              <a:gd name="connsiteY144" fmla="*/ 1804514 h 3378280"/>
              <a:gd name="connsiteX145" fmla="*/ 7230639 w 12192000"/>
              <a:gd name="connsiteY145" fmla="*/ 1813879 h 3378280"/>
              <a:gd name="connsiteX146" fmla="*/ 7236776 w 12192000"/>
              <a:gd name="connsiteY146" fmla="*/ 1825514 h 3378280"/>
              <a:gd name="connsiteX147" fmla="*/ 7394082 w 12192000"/>
              <a:gd name="connsiteY147" fmla="*/ 1877925 h 3378280"/>
              <a:gd name="connsiteX148" fmla="*/ 7505820 w 12192000"/>
              <a:gd name="connsiteY148" fmla="*/ 1933859 h 3378280"/>
              <a:gd name="connsiteX149" fmla="*/ 7572147 w 12192000"/>
              <a:gd name="connsiteY149" fmla="*/ 2003817 h 3378280"/>
              <a:gd name="connsiteX150" fmla="*/ 7828975 w 12192000"/>
              <a:gd name="connsiteY150" fmla="*/ 2061508 h 3378280"/>
              <a:gd name="connsiteX151" fmla="*/ 7886804 w 12192000"/>
              <a:gd name="connsiteY151" fmla="*/ 2075509 h 3378280"/>
              <a:gd name="connsiteX152" fmla="*/ 7923558 w 12192000"/>
              <a:gd name="connsiteY152" fmla="*/ 2103529 h 3378280"/>
              <a:gd name="connsiteX153" fmla="*/ 7947954 w 12192000"/>
              <a:gd name="connsiteY153" fmla="*/ 2104996 h 3378280"/>
              <a:gd name="connsiteX154" fmla="*/ 7952318 w 12192000"/>
              <a:gd name="connsiteY154" fmla="*/ 2105077 h 3378280"/>
              <a:gd name="connsiteX155" fmla="*/ 7966398 w 12192000"/>
              <a:gd name="connsiteY155" fmla="*/ 2109147 h 3378280"/>
              <a:gd name="connsiteX156" fmla="*/ 7974591 w 12192000"/>
              <a:gd name="connsiteY156" fmla="*/ 2105612 h 3378280"/>
              <a:gd name="connsiteX157" fmla="*/ 7998806 w 12192000"/>
              <a:gd name="connsiteY157" fmla="*/ 2108382 h 3378280"/>
              <a:gd name="connsiteX158" fmla="*/ 8023544 w 12192000"/>
              <a:gd name="connsiteY158" fmla="*/ 2117183 h 3378280"/>
              <a:gd name="connsiteX159" fmla="*/ 8136247 w 12192000"/>
              <a:gd name="connsiteY159" fmla="*/ 2164190 h 3378280"/>
              <a:gd name="connsiteX160" fmla="*/ 8206445 w 12192000"/>
              <a:gd name="connsiteY160" fmla="*/ 2189356 h 3378280"/>
              <a:gd name="connsiteX161" fmla="*/ 8237464 w 12192000"/>
              <a:gd name="connsiteY161" fmla="*/ 2194272 h 3378280"/>
              <a:gd name="connsiteX162" fmla="*/ 8277853 w 12192000"/>
              <a:gd name="connsiteY162" fmla="*/ 2204259 h 3378280"/>
              <a:gd name="connsiteX163" fmla="*/ 8352501 w 12192000"/>
              <a:gd name="connsiteY163" fmla="*/ 2218290 h 3378280"/>
              <a:gd name="connsiteX164" fmla="*/ 8446938 w 12192000"/>
              <a:gd name="connsiteY164" fmla="*/ 2243393 h 3378280"/>
              <a:gd name="connsiteX165" fmla="*/ 8497138 w 12192000"/>
              <a:gd name="connsiteY165" fmla="*/ 2281506 h 3378280"/>
              <a:gd name="connsiteX166" fmla="*/ 8506096 w 12192000"/>
              <a:gd name="connsiteY166" fmla="*/ 2280042 h 3378280"/>
              <a:gd name="connsiteX167" fmla="*/ 8549806 w 12192000"/>
              <a:gd name="connsiteY167" fmla="*/ 2296675 h 3378280"/>
              <a:gd name="connsiteX168" fmla="*/ 8680256 w 12192000"/>
              <a:gd name="connsiteY168" fmla="*/ 2378758 h 3378280"/>
              <a:gd name="connsiteX169" fmla="*/ 8766301 w 12192000"/>
              <a:gd name="connsiteY169" fmla="*/ 2410605 h 3378280"/>
              <a:gd name="connsiteX170" fmla="*/ 8800492 w 12192000"/>
              <a:gd name="connsiteY170" fmla="*/ 2418067 h 3378280"/>
              <a:gd name="connsiteX171" fmla="*/ 8857555 w 12192000"/>
              <a:gd name="connsiteY171" fmla="*/ 2430810 h 3378280"/>
              <a:gd name="connsiteX172" fmla="*/ 8951967 w 12192000"/>
              <a:gd name="connsiteY172" fmla="*/ 2460856 h 3378280"/>
              <a:gd name="connsiteX173" fmla="*/ 9002970 w 12192000"/>
              <a:gd name="connsiteY173" fmla="*/ 2472291 h 3378280"/>
              <a:gd name="connsiteX174" fmla="*/ 9081613 w 12192000"/>
              <a:gd name="connsiteY174" fmla="*/ 2488296 h 3378280"/>
              <a:gd name="connsiteX175" fmla="*/ 9091561 w 12192000"/>
              <a:gd name="connsiteY175" fmla="*/ 2494386 h 3378280"/>
              <a:gd name="connsiteX176" fmla="*/ 9140625 w 12192000"/>
              <a:gd name="connsiteY176" fmla="*/ 2486779 h 3378280"/>
              <a:gd name="connsiteX177" fmla="*/ 9271105 w 12192000"/>
              <a:gd name="connsiteY177" fmla="*/ 2511730 h 3378280"/>
              <a:gd name="connsiteX178" fmla="*/ 9295023 w 12192000"/>
              <a:gd name="connsiteY178" fmla="*/ 2512830 h 3378280"/>
              <a:gd name="connsiteX179" fmla="*/ 9321673 w 12192000"/>
              <a:gd name="connsiteY179" fmla="*/ 2524119 h 3378280"/>
              <a:gd name="connsiteX180" fmla="*/ 9378975 w 12192000"/>
              <a:gd name="connsiteY180" fmla="*/ 2543803 h 3378280"/>
              <a:gd name="connsiteX181" fmla="*/ 9414193 w 12192000"/>
              <a:gd name="connsiteY181" fmla="*/ 2562927 h 3378280"/>
              <a:gd name="connsiteX182" fmla="*/ 9426009 w 12192000"/>
              <a:gd name="connsiteY182" fmla="*/ 2558847 h 3378280"/>
              <a:gd name="connsiteX183" fmla="*/ 9450634 w 12192000"/>
              <a:gd name="connsiteY183" fmla="*/ 2560685 h 3378280"/>
              <a:gd name="connsiteX184" fmla="*/ 9549097 w 12192000"/>
              <a:gd name="connsiteY184" fmla="*/ 2585168 h 3378280"/>
              <a:gd name="connsiteX185" fmla="*/ 9567633 w 12192000"/>
              <a:gd name="connsiteY185" fmla="*/ 2587105 h 3378280"/>
              <a:gd name="connsiteX186" fmla="*/ 9586878 w 12192000"/>
              <a:gd name="connsiteY186" fmla="*/ 2596659 h 3378280"/>
              <a:gd name="connsiteX187" fmla="*/ 9589974 w 12192000"/>
              <a:gd name="connsiteY187" fmla="*/ 2598235 h 3378280"/>
              <a:gd name="connsiteX188" fmla="*/ 9590570 w 12192000"/>
              <a:gd name="connsiteY188" fmla="*/ 2598249 h 3378280"/>
              <a:gd name="connsiteX189" fmla="*/ 9591896 w 12192000"/>
              <a:gd name="connsiteY189" fmla="*/ 2599214 h 3378280"/>
              <a:gd name="connsiteX190" fmla="*/ 9604535 w 12192000"/>
              <a:gd name="connsiteY190" fmla="*/ 2605654 h 3378280"/>
              <a:gd name="connsiteX191" fmla="*/ 9610554 w 12192000"/>
              <a:gd name="connsiteY191" fmla="*/ 2606189 h 3378280"/>
              <a:gd name="connsiteX192" fmla="*/ 9690072 w 12192000"/>
              <a:gd name="connsiteY192" fmla="*/ 2638745 h 3378280"/>
              <a:gd name="connsiteX193" fmla="*/ 9726964 w 12192000"/>
              <a:gd name="connsiteY193" fmla="*/ 2653728 h 3378280"/>
              <a:gd name="connsiteX194" fmla="*/ 9738036 w 12192000"/>
              <a:gd name="connsiteY194" fmla="*/ 2654794 h 3378280"/>
              <a:gd name="connsiteX195" fmla="*/ 9774202 w 12192000"/>
              <a:gd name="connsiteY195" fmla="*/ 2671509 h 3378280"/>
              <a:gd name="connsiteX196" fmla="*/ 9793246 w 12192000"/>
              <a:gd name="connsiteY196" fmla="*/ 2675245 h 3378280"/>
              <a:gd name="connsiteX197" fmla="*/ 9890301 w 12192000"/>
              <a:gd name="connsiteY197" fmla="*/ 2700274 h 3378280"/>
              <a:gd name="connsiteX198" fmla="*/ 9915070 w 12192000"/>
              <a:gd name="connsiteY198" fmla="*/ 2699250 h 3378280"/>
              <a:gd name="connsiteX199" fmla="*/ 9976517 w 12192000"/>
              <a:gd name="connsiteY199" fmla="*/ 2732899 h 3378280"/>
              <a:gd name="connsiteX200" fmla="*/ 9990168 w 12192000"/>
              <a:gd name="connsiteY200" fmla="*/ 2737877 h 3378280"/>
              <a:gd name="connsiteX201" fmla="*/ 9995041 w 12192000"/>
              <a:gd name="connsiteY201" fmla="*/ 2741223 h 3378280"/>
              <a:gd name="connsiteX202" fmla="*/ 10012636 w 12192000"/>
              <a:gd name="connsiteY202" fmla="*/ 2729876 h 3378280"/>
              <a:gd name="connsiteX203" fmla="*/ 10044280 w 12192000"/>
              <a:gd name="connsiteY203" fmla="*/ 2726966 h 3378280"/>
              <a:gd name="connsiteX204" fmla="*/ 10057934 w 12192000"/>
              <a:gd name="connsiteY204" fmla="*/ 2735671 h 3378280"/>
              <a:gd name="connsiteX205" fmla="*/ 10148373 w 12192000"/>
              <a:gd name="connsiteY205" fmla="*/ 2778987 h 3378280"/>
              <a:gd name="connsiteX206" fmla="*/ 10176601 w 12192000"/>
              <a:gd name="connsiteY206" fmla="*/ 2791940 h 3378280"/>
              <a:gd name="connsiteX207" fmla="*/ 10235082 w 12192000"/>
              <a:gd name="connsiteY207" fmla="*/ 2816761 h 3378280"/>
              <a:gd name="connsiteX208" fmla="*/ 10421684 w 12192000"/>
              <a:gd name="connsiteY208" fmla="*/ 2833871 h 3378280"/>
              <a:gd name="connsiteX209" fmla="*/ 10507376 w 12192000"/>
              <a:gd name="connsiteY209" fmla="*/ 2822262 h 3378280"/>
              <a:gd name="connsiteX210" fmla="*/ 10738376 w 12192000"/>
              <a:gd name="connsiteY210" fmla="*/ 2833353 h 3378280"/>
              <a:gd name="connsiteX211" fmla="*/ 11043443 w 12192000"/>
              <a:gd name="connsiteY211" fmla="*/ 2803954 h 3378280"/>
              <a:gd name="connsiteX212" fmla="*/ 11115269 w 12192000"/>
              <a:gd name="connsiteY212" fmla="*/ 2823367 h 3378280"/>
              <a:gd name="connsiteX213" fmla="*/ 11147582 w 12192000"/>
              <a:gd name="connsiteY213" fmla="*/ 2822547 h 3378280"/>
              <a:gd name="connsiteX214" fmla="*/ 11201205 w 12192000"/>
              <a:gd name="connsiteY214" fmla="*/ 2818210 h 3378280"/>
              <a:gd name="connsiteX215" fmla="*/ 11391726 w 12192000"/>
              <a:gd name="connsiteY215" fmla="*/ 2826386 h 3378280"/>
              <a:gd name="connsiteX216" fmla="*/ 11507640 w 12192000"/>
              <a:gd name="connsiteY216" fmla="*/ 2824866 h 3378280"/>
              <a:gd name="connsiteX217" fmla="*/ 11718056 w 12192000"/>
              <a:gd name="connsiteY217" fmla="*/ 2821969 h 3378280"/>
              <a:gd name="connsiteX218" fmla="*/ 11937926 w 12192000"/>
              <a:gd name="connsiteY218" fmla="*/ 2817058 h 3378280"/>
              <a:gd name="connsiteX219" fmla="*/ 12035355 w 12192000"/>
              <a:gd name="connsiteY219" fmla="*/ 2813340 h 3378280"/>
              <a:gd name="connsiteX220" fmla="*/ 12179047 w 12192000"/>
              <a:gd name="connsiteY220" fmla="*/ 2788508 h 3378280"/>
              <a:gd name="connsiteX221" fmla="*/ 12192000 w 12192000"/>
              <a:gd name="connsiteY221" fmla="*/ 2788486 h 3378280"/>
              <a:gd name="connsiteX222" fmla="*/ 12192000 w 12192000"/>
              <a:gd name="connsiteY222" fmla="*/ 3378280 h 3378280"/>
              <a:gd name="connsiteX223" fmla="*/ 0 w 12192000"/>
              <a:gd name="connsiteY223" fmla="*/ 3378280 h 3378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Lst>
            <a:rect l="l" t="t" r="r" b="b"/>
            <a:pathLst>
              <a:path w="12192000" h="3378280">
                <a:moveTo>
                  <a:pt x="0" y="0"/>
                </a:moveTo>
                <a:lnTo>
                  <a:pt x="13973" y="3431"/>
                </a:lnTo>
                <a:cubicBezTo>
                  <a:pt x="48258" y="17773"/>
                  <a:pt x="68757" y="59402"/>
                  <a:pt x="86774" y="43536"/>
                </a:cubicBezTo>
                <a:cubicBezTo>
                  <a:pt x="86532" y="72023"/>
                  <a:pt x="217976" y="120568"/>
                  <a:pt x="229780" y="145557"/>
                </a:cubicBezTo>
                <a:lnTo>
                  <a:pt x="302639" y="203425"/>
                </a:lnTo>
                <a:cubicBezTo>
                  <a:pt x="312906" y="207200"/>
                  <a:pt x="342855" y="184923"/>
                  <a:pt x="348081" y="187174"/>
                </a:cubicBezTo>
                <a:lnTo>
                  <a:pt x="436950" y="184066"/>
                </a:lnTo>
                <a:lnTo>
                  <a:pt x="501693" y="233225"/>
                </a:lnTo>
                <a:lnTo>
                  <a:pt x="557201" y="312390"/>
                </a:lnTo>
                <a:cubicBezTo>
                  <a:pt x="579844" y="353675"/>
                  <a:pt x="602207" y="315301"/>
                  <a:pt x="617648" y="333897"/>
                </a:cubicBezTo>
                <a:lnTo>
                  <a:pt x="692332" y="386327"/>
                </a:lnTo>
                <a:cubicBezTo>
                  <a:pt x="715261" y="398377"/>
                  <a:pt x="770477" y="414831"/>
                  <a:pt x="802009" y="419027"/>
                </a:cubicBezTo>
                <a:cubicBezTo>
                  <a:pt x="838953" y="433876"/>
                  <a:pt x="886385" y="473956"/>
                  <a:pt x="914003" y="475419"/>
                </a:cubicBezTo>
                <a:cubicBezTo>
                  <a:pt x="923483" y="477324"/>
                  <a:pt x="931440" y="475817"/>
                  <a:pt x="938561" y="472887"/>
                </a:cubicBezTo>
                <a:lnTo>
                  <a:pt x="1035683" y="486697"/>
                </a:lnTo>
                <a:cubicBezTo>
                  <a:pt x="1035708" y="486708"/>
                  <a:pt x="1035733" y="486720"/>
                  <a:pt x="1035757" y="486731"/>
                </a:cubicBezTo>
                <a:cubicBezTo>
                  <a:pt x="1046500" y="494574"/>
                  <a:pt x="1038533" y="500311"/>
                  <a:pt x="1074336" y="494465"/>
                </a:cubicBezTo>
                <a:cubicBezTo>
                  <a:pt x="1137289" y="530436"/>
                  <a:pt x="1235340" y="545106"/>
                  <a:pt x="1285084" y="589112"/>
                </a:cubicBezTo>
                <a:cubicBezTo>
                  <a:pt x="1341251" y="608873"/>
                  <a:pt x="1367674" y="637988"/>
                  <a:pt x="1409116" y="656332"/>
                </a:cubicBezTo>
                <a:cubicBezTo>
                  <a:pt x="1471208" y="682449"/>
                  <a:pt x="1492207" y="692779"/>
                  <a:pt x="1533725" y="699179"/>
                </a:cubicBezTo>
                <a:cubicBezTo>
                  <a:pt x="1592391" y="718911"/>
                  <a:pt x="1575207" y="737633"/>
                  <a:pt x="1636242" y="741533"/>
                </a:cubicBezTo>
                <a:cubicBezTo>
                  <a:pt x="1638264" y="746130"/>
                  <a:pt x="1700806" y="766849"/>
                  <a:pt x="1704848" y="770749"/>
                </a:cubicBezTo>
                <a:lnTo>
                  <a:pt x="1718292" y="781051"/>
                </a:lnTo>
                <a:lnTo>
                  <a:pt x="1720835" y="781117"/>
                </a:lnTo>
                <a:lnTo>
                  <a:pt x="1753341" y="800301"/>
                </a:lnTo>
                <a:lnTo>
                  <a:pt x="1775454" y="815182"/>
                </a:lnTo>
                <a:lnTo>
                  <a:pt x="1781011" y="816068"/>
                </a:lnTo>
                <a:lnTo>
                  <a:pt x="1817738" y="834926"/>
                </a:lnTo>
                <a:cubicBezTo>
                  <a:pt x="1821156" y="833953"/>
                  <a:pt x="1825209" y="834074"/>
                  <a:pt x="1830702" y="836485"/>
                </a:cubicBezTo>
                <a:cubicBezTo>
                  <a:pt x="1832151" y="819591"/>
                  <a:pt x="1837883" y="832919"/>
                  <a:pt x="1853950" y="841519"/>
                </a:cubicBezTo>
                <a:cubicBezTo>
                  <a:pt x="1859780" y="817198"/>
                  <a:pt x="1899456" y="849599"/>
                  <a:pt x="1915890" y="841983"/>
                </a:cubicBezTo>
                <a:lnTo>
                  <a:pt x="1960900" y="865789"/>
                </a:lnTo>
                <a:lnTo>
                  <a:pt x="1961217" y="865662"/>
                </a:lnTo>
                <a:cubicBezTo>
                  <a:pt x="1963265" y="866017"/>
                  <a:pt x="1965977" y="867037"/>
                  <a:pt x="1969825" y="869049"/>
                </a:cubicBezTo>
                <a:lnTo>
                  <a:pt x="1975234" y="872329"/>
                </a:lnTo>
                <a:lnTo>
                  <a:pt x="1990485" y="879288"/>
                </a:lnTo>
                <a:lnTo>
                  <a:pt x="1996793" y="880361"/>
                </a:lnTo>
                <a:cubicBezTo>
                  <a:pt x="2020465" y="879540"/>
                  <a:pt x="2023446" y="845377"/>
                  <a:pt x="2055091" y="872818"/>
                </a:cubicBezTo>
                <a:cubicBezTo>
                  <a:pt x="2098055" y="882341"/>
                  <a:pt x="2125216" y="870433"/>
                  <a:pt x="2165143" y="892293"/>
                </a:cubicBezTo>
                <a:cubicBezTo>
                  <a:pt x="2205365" y="901134"/>
                  <a:pt x="2239987" y="901455"/>
                  <a:pt x="2274196" y="914768"/>
                </a:cubicBezTo>
                <a:cubicBezTo>
                  <a:pt x="2310666" y="921868"/>
                  <a:pt x="2360104" y="931320"/>
                  <a:pt x="2383986" y="934891"/>
                </a:cubicBezTo>
                <a:lnTo>
                  <a:pt x="2420278" y="933890"/>
                </a:lnTo>
                <a:lnTo>
                  <a:pt x="2426203" y="933891"/>
                </a:lnTo>
                <a:lnTo>
                  <a:pt x="2448674" y="941056"/>
                </a:lnTo>
                <a:cubicBezTo>
                  <a:pt x="2452907" y="942503"/>
                  <a:pt x="2455711" y="943098"/>
                  <a:pt x="2457640" y="943105"/>
                </a:cubicBezTo>
                <a:lnTo>
                  <a:pt x="2457852" y="942912"/>
                </a:lnTo>
                <a:lnTo>
                  <a:pt x="2466265" y="945310"/>
                </a:lnTo>
                <a:cubicBezTo>
                  <a:pt x="2480470" y="949908"/>
                  <a:pt x="2494307" y="954915"/>
                  <a:pt x="2507496" y="960111"/>
                </a:cubicBezTo>
                <a:cubicBezTo>
                  <a:pt x="2518208" y="949036"/>
                  <a:pt x="2567155" y="976345"/>
                  <a:pt x="2561127" y="949411"/>
                </a:cubicBezTo>
                <a:cubicBezTo>
                  <a:pt x="2578896" y="955660"/>
                  <a:pt x="2589900" y="968806"/>
                  <a:pt x="2583467" y="950570"/>
                </a:cubicBezTo>
                <a:cubicBezTo>
                  <a:pt x="2589300" y="952141"/>
                  <a:pt x="2592850" y="951536"/>
                  <a:pt x="2595361" y="949884"/>
                </a:cubicBezTo>
                <a:lnTo>
                  <a:pt x="2596075" y="949000"/>
                </a:lnTo>
                <a:lnTo>
                  <a:pt x="2666638" y="975095"/>
                </a:lnTo>
                <a:lnTo>
                  <a:pt x="2703393" y="989635"/>
                </a:lnTo>
                <a:lnTo>
                  <a:pt x="2705616" y="989244"/>
                </a:lnTo>
                <a:lnTo>
                  <a:pt x="2721898" y="997777"/>
                </a:lnTo>
                <a:cubicBezTo>
                  <a:pt x="2727157" y="1001198"/>
                  <a:pt x="2731840" y="1005088"/>
                  <a:pt x="2735669" y="1009612"/>
                </a:cubicBezTo>
                <a:cubicBezTo>
                  <a:pt x="2790086" y="1002732"/>
                  <a:pt x="2797958" y="1020231"/>
                  <a:pt x="2857526" y="1030627"/>
                </a:cubicBezTo>
                <a:cubicBezTo>
                  <a:pt x="2897602" y="1063034"/>
                  <a:pt x="2965720" y="1083366"/>
                  <a:pt x="3021918" y="1088093"/>
                </a:cubicBezTo>
                <a:cubicBezTo>
                  <a:pt x="3054425" y="1110664"/>
                  <a:pt x="3109014" y="1101433"/>
                  <a:pt x="3155458" y="1121618"/>
                </a:cubicBezTo>
                <a:cubicBezTo>
                  <a:pt x="3217017" y="1136576"/>
                  <a:pt x="3270135" y="1143600"/>
                  <a:pt x="3328229" y="1155903"/>
                </a:cubicBezTo>
                <a:cubicBezTo>
                  <a:pt x="3365862" y="1138978"/>
                  <a:pt x="3408797" y="1179981"/>
                  <a:pt x="3448440" y="1184343"/>
                </a:cubicBezTo>
                <a:cubicBezTo>
                  <a:pt x="3438226" y="1205566"/>
                  <a:pt x="3496361" y="1182183"/>
                  <a:pt x="3499287" y="1209472"/>
                </a:cubicBezTo>
                <a:cubicBezTo>
                  <a:pt x="3506411" y="1209402"/>
                  <a:pt x="3513215" y="1208473"/>
                  <a:pt x="3520027" y="1207338"/>
                </a:cubicBezTo>
                <a:lnTo>
                  <a:pt x="3523594" y="1206755"/>
                </a:lnTo>
                <a:lnTo>
                  <a:pt x="3538013" y="1209066"/>
                </a:lnTo>
                <a:lnTo>
                  <a:pt x="3541918" y="1203922"/>
                </a:lnTo>
                <a:cubicBezTo>
                  <a:pt x="3550592" y="1203930"/>
                  <a:pt x="3560995" y="1202529"/>
                  <a:pt x="3590082" y="1209115"/>
                </a:cubicBezTo>
                <a:cubicBezTo>
                  <a:pt x="3622244" y="1230604"/>
                  <a:pt x="3676827" y="1215544"/>
                  <a:pt x="3716445" y="1243431"/>
                </a:cubicBezTo>
                <a:cubicBezTo>
                  <a:pt x="3731486" y="1251699"/>
                  <a:pt x="3780926" y="1265146"/>
                  <a:pt x="3792028" y="1260288"/>
                </a:cubicBezTo>
                <a:cubicBezTo>
                  <a:pt x="3802696" y="1261567"/>
                  <a:pt x="3814066" y="1267606"/>
                  <a:pt x="3820707" y="1260924"/>
                </a:cubicBezTo>
                <a:cubicBezTo>
                  <a:pt x="3830836" y="1253486"/>
                  <a:pt x="3863215" y="1278527"/>
                  <a:pt x="3860784" y="1265692"/>
                </a:cubicBezTo>
                <a:lnTo>
                  <a:pt x="3997310" y="1281176"/>
                </a:lnTo>
                <a:lnTo>
                  <a:pt x="4040665" y="1291934"/>
                </a:lnTo>
                <a:lnTo>
                  <a:pt x="4046831" y="1293910"/>
                </a:lnTo>
                <a:lnTo>
                  <a:pt x="4095847" y="1316851"/>
                </a:lnTo>
                <a:cubicBezTo>
                  <a:pt x="4097518" y="1315619"/>
                  <a:pt x="4099569" y="1314612"/>
                  <a:pt x="4101945" y="1313869"/>
                </a:cubicBezTo>
                <a:lnTo>
                  <a:pt x="4119420" y="1313965"/>
                </a:lnTo>
                <a:lnTo>
                  <a:pt x="4131728" y="1322978"/>
                </a:lnTo>
                <a:lnTo>
                  <a:pt x="4193827" y="1350222"/>
                </a:lnTo>
                <a:lnTo>
                  <a:pt x="4286157" y="1385101"/>
                </a:lnTo>
                <a:lnTo>
                  <a:pt x="4298907" y="1394396"/>
                </a:lnTo>
                <a:lnTo>
                  <a:pt x="4323224" y="1403133"/>
                </a:lnTo>
                <a:lnTo>
                  <a:pt x="4404439" y="1417252"/>
                </a:lnTo>
                <a:cubicBezTo>
                  <a:pt x="4411321" y="1415560"/>
                  <a:pt x="4417679" y="1413105"/>
                  <a:pt x="4423989" y="1410448"/>
                </a:cubicBezTo>
                <a:lnTo>
                  <a:pt x="4427300" y="1409068"/>
                </a:lnTo>
                <a:lnTo>
                  <a:pt x="4441847" y="1408029"/>
                </a:lnTo>
                <a:lnTo>
                  <a:pt x="4444331" y="1402133"/>
                </a:lnTo>
                <a:cubicBezTo>
                  <a:pt x="4452739" y="1400163"/>
                  <a:pt x="4462460" y="1396428"/>
                  <a:pt x="4492293" y="1396205"/>
                </a:cubicBezTo>
                <a:cubicBezTo>
                  <a:pt x="4528861" y="1409788"/>
                  <a:pt x="4577933" y="1382688"/>
                  <a:pt x="4623335" y="1400793"/>
                </a:cubicBezTo>
                <a:cubicBezTo>
                  <a:pt x="4639986" y="1405413"/>
                  <a:pt x="4691262" y="1407228"/>
                  <a:pt x="4700790" y="1399970"/>
                </a:cubicBezTo>
                <a:cubicBezTo>
                  <a:pt x="4711447" y="1398782"/>
                  <a:pt x="4723982" y="1402066"/>
                  <a:pt x="4728732" y="1394050"/>
                </a:cubicBezTo>
                <a:cubicBezTo>
                  <a:pt x="4736666" y="1384502"/>
                  <a:pt x="4774338" y="1401491"/>
                  <a:pt x="4768749" y="1389553"/>
                </a:cubicBezTo>
                <a:cubicBezTo>
                  <a:pt x="4795495" y="1401233"/>
                  <a:pt x="4816075" y="1381410"/>
                  <a:pt x="4838227" y="1377273"/>
                </a:cubicBezTo>
                <a:lnTo>
                  <a:pt x="4904889" y="1373499"/>
                </a:lnTo>
                <a:lnTo>
                  <a:pt x="4949597" y="1374085"/>
                </a:lnTo>
                <a:lnTo>
                  <a:pt x="4956064" y="1374603"/>
                </a:lnTo>
                <a:lnTo>
                  <a:pt x="5009322" y="1385751"/>
                </a:lnTo>
                <a:cubicBezTo>
                  <a:pt x="5010629" y="1384171"/>
                  <a:pt x="5012363" y="1382724"/>
                  <a:pt x="5014476" y="1381460"/>
                </a:cubicBezTo>
                <a:lnTo>
                  <a:pt x="5031428" y="1377570"/>
                </a:lnTo>
                <a:lnTo>
                  <a:pt x="5045619" y="1383532"/>
                </a:lnTo>
                <a:lnTo>
                  <a:pt x="5112635" y="1395891"/>
                </a:lnTo>
                <a:lnTo>
                  <a:pt x="5210851" y="1408784"/>
                </a:lnTo>
                <a:lnTo>
                  <a:pt x="5225543" y="1414923"/>
                </a:lnTo>
                <a:cubicBezTo>
                  <a:pt x="5259311" y="1422389"/>
                  <a:pt x="5300520" y="1417803"/>
                  <a:pt x="5321696" y="1432414"/>
                </a:cubicBezTo>
                <a:lnTo>
                  <a:pt x="5372327" y="1436597"/>
                </a:lnTo>
                <a:lnTo>
                  <a:pt x="5378149" y="1431785"/>
                </a:lnTo>
                <a:lnTo>
                  <a:pt x="5393069" y="1433737"/>
                </a:lnTo>
                <a:lnTo>
                  <a:pt x="5527621" y="1458786"/>
                </a:lnTo>
                <a:cubicBezTo>
                  <a:pt x="5595913" y="1482782"/>
                  <a:pt x="5624062" y="1464011"/>
                  <a:pt x="5680585" y="1498233"/>
                </a:cubicBezTo>
                <a:cubicBezTo>
                  <a:pt x="5671953" y="1485766"/>
                  <a:pt x="5763880" y="1493019"/>
                  <a:pt x="5783795" y="1499932"/>
                </a:cubicBezTo>
                <a:cubicBezTo>
                  <a:pt x="5806935" y="1511749"/>
                  <a:pt x="5950173" y="1559636"/>
                  <a:pt x="6016525" y="1577292"/>
                </a:cubicBezTo>
                <a:cubicBezTo>
                  <a:pt x="6077908" y="1586145"/>
                  <a:pt x="6125458" y="1613138"/>
                  <a:pt x="6186598" y="1606065"/>
                </a:cubicBezTo>
                <a:cubicBezTo>
                  <a:pt x="6189351" y="1610205"/>
                  <a:pt x="6193226" y="1613745"/>
                  <a:pt x="6197872" y="1616845"/>
                </a:cubicBezTo>
                <a:lnTo>
                  <a:pt x="6212885" y="1624535"/>
                </a:lnTo>
                <a:lnTo>
                  <a:pt x="6319240" y="1660375"/>
                </a:lnTo>
                <a:lnTo>
                  <a:pt x="6333397" y="1658763"/>
                </a:lnTo>
                <a:cubicBezTo>
                  <a:pt x="6332062" y="1641958"/>
                  <a:pt x="6339931" y="1653989"/>
                  <a:pt x="6357266" y="1659543"/>
                </a:cubicBezTo>
                <a:cubicBezTo>
                  <a:pt x="6359058" y="1634684"/>
                  <a:pt x="6403697" y="1659337"/>
                  <a:pt x="6418740" y="1648944"/>
                </a:cubicBezTo>
                <a:cubicBezTo>
                  <a:pt x="6431434" y="1653585"/>
                  <a:pt x="6444892" y="1658041"/>
                  <a:pt x="6458877" y="1662117"/>
                </a:cubicBezTo>
                <a:lnTo>
                  <a:pt x="6467254" y="1664227"/>
                </a:lnTo>
                <a:lnTo>
                  <a:pt x="6467545" y="1664046"/>
                </a:lnTo>
                <a:cubicBezTo>
                  <a:pt x="6469635" y="1664026"/>
                  <a:pt x="6472488" y="1664540"/>
                  <a:pt x="6476635" y="1665826"/>
                </a:cubicBezTo>
                <a:lnTo>
                  <a:pt x="6482535" y="1668074"/>
                </a:lnTo>
                <a:lnTo>
                  <a:pt x="6498791" y="1672167"/>
                </a:lnTo>
                <a:lnTo>
                  <a:pt x="6505220" y="1672092"/>
                </a:lnTo>
                <a:lnTo>
                  <a:pt x="6508969" y="1669922"/>
                </a:lnTo>
                <a:lnTo>
                  <a:pt x="6544886" y="1670695"/>
                </a:lnTo>
                <a:cubicBezTo>
                  <a:pt x="6566195" y="1684748"/>
                  <a:pt x="6578985" y="1674687"/>
                  <a:pt x="6617859" y="1679453"/>
                </a:cubicBezTo>
                <a:cubicBezTo>
                  <a:pt x="6628154" y="1690316"/>
                  <a:pt x="6642041" y="1690691"/>
                  <a:pt x="6657726" y="1687906"/>
                </a:cubicBezTo>
                <a:cubicBezTo>
                  <a:pt x="6690709" y="1699790"/>
                  <a:pt x="6728158" y="1699639"/>
                  <a:pt x="6769041" y="1707304"/>
                </a:cubicBezTo>
                <a:cubicBezTo>
                  <a:pt x="6805580" y="1727028"/>
                  <a:pt x="6838723" y="1715650"/>
                  <a:pt x="6882368" y="1723914"/>
                </a:cubicBezTo>
                <a:lnTo>
                  <a:pt x="6968822" y="1723334"/>
                </a:lnTo>
                <a:lnTo>
                  <a:pt x="6973672" y="1726298"/>
                </a:lnTo>
                <a:cubicBezTo>
                  <a:pt x="6977223" y="1728111"/>
                  <a:pt x="6979851" y="1729020"/>
                  <a:pt x="6981961" y="1729324"/>
                </a:cubicBezTo>
                <a:lnTo>
                  <a:pt x="6982342" y="1729201"/>
                </a:lnTo>
                <a:lnTo>
                  <a:pt x="6989757" y="1732420"/>
                </a:lnTo>
                <a:cubicBezTo>
                  <a:pt x="7001869" y="1738303"/>
                  <a:pt x="7013262" y="1744453"/>
                  <a:pt x="7023794" y="1750660"/>
                </a:cubicBezTo>
                <a:cubicBezTo>
                  <a:pt x="7043973" y="1743394"/>
                  <a:pt x="7076983" y="1772878"/>
                  <a:pt x="7090828" y="1750287"/>
                </a:cubicBezTo>
                <a:cubicBezTo>
                  <a:pt x="7105590" y="1758041"/>
                  <a:pt x="7107688" y="1770308"/>
                  <a:pt x="7114479" y="1754649"/>
                </a:cubicBezTo>
                <a:cubicBezTo>
                  <a:pt x="7126350" y="1758420"/>
                  <a:pt x="7153167" y="1769741"/>
                  <a:pt x="7162053" y="1772908"/>
                </a:cubicBezTo>
                <a:lnTo>
                  <a:pt x="7167808" y="1773656"/>
                </a:lnTo>
                <a:lnTo>
                  <a:pt x="7187185" y="1787148"/>
                </a:lnTo>
                <a:lnTo>
                  <a:pt x="7216505" y="1804489"/>
                </a:lnTo>
                <a:lnTo>
                  <a:pt x="7219246" y="1804514"/>
                </a:lnTo>
                <a:lnTo>
                  <a:pt x="7230639" y="1813879"/>
                </a:lnTo>
                <a:cubicBezTo>
                  <a:pt x="7233815" y="1817438"/>
                  <a:pt x="7236006" y="1821285"/>
                  <a:pt x="7236776" y="1825514"/>
                </a:cubicBezTo>
                <a:cubicBezTo>
                  <a:pt x="7301762" y="1828337"/>
                  <a:pt x="7336564" y="1860417"/>
                  <a:pt x="7394082" y="1877925"/>
                </a:cubicBezTo>
                <a:cubicBezTo>
                  <a:pt x="7452342" y="1904287"/>
                  <a:pt x="7466551" y="1917411"/>
                  <a:pt x="7505820" y="1933859"/>
                </a:cubicBezTo>
                <a:cubicBezTo>
                  <a:pt x="7522528" y="1943253"/>
                  <a:pt x="7574803" y="2016599"/>
                  <a:pt x="7572147" y="2003817"/>
                </a:cubicBezTo>
                <a:cubicBezTo>
                  <a:pt x="7612486" y="2043915"/>
                  <a:pt x="7771831" y="2029022"/>
                  <a:pt x="7828975" y="2061508"/>
                </a:cubicBezTo>
                <a:lnTo>
                  <a:pt x="7886804" y="2075509"/>
                </a:lnTo>
                <a:cubicBezTo>
                  <a:pt x="7859463" y="2091010"/>
                  <a:pt x="7941076" y="2081130"/>
                  <a:pt x="7923558" y="2103529"/>
                </a:cubicBezTo>
                <a:lnTo>
                  <a:pt x="7947954" y="2104996"/>
                </a:lnTo>
                <a:lnTo>
                  <a:pt x="7952318" y="2105077"/>
                </a:lnTo>
                <a:lnTo>
                  <a:pt x="7966398" y="2109147"/>
                </a:lnTo>
                <a:lnTo>
                  <a:pt x="7974591" y="2105612"/>
                </a:lnTo>
                <a:lnTo>
                  <a:pt x="7998806" y="2108382"/>
                </a:lnTo>
                <a:cubicBezTo>
                  <a:pt x="8007224" y="2110145"/>
                  <a:pt x="8015519" y="2112885"/>
                  <a:pt x="8023544" y="2117183"/>
                </a:cubicBezTo>
                <a:cubicBezTo>
                  <a:pt x="8042536" y="2139405"/>
                  <a:pt x="8113922" y="2135674"/>
                  <a:pt x="8136247" y="2164190"/>
                </a:cubicBezTo>
                <a:cubicBezTo>
                  <a:pt x="8146485" y="2173150"/>
                  <a:pt x="8190564" y="2191557"/>
                  <a:pt x="8206445" y="2189356"/>
                </a:cubicBezTo>
                <a:cubicBezTo>
                  <a:pt x="8217189" y="2192022"/>
                  <a:pt x="8225092" y="2198625"/>
                  <a:pt x="8237464" y="2194272"/>
                </a:cubicBezTo>
                <a:cubicBezTo>
                  <a:pt x="8254235" y="2189840"/>
                  <a:pt x="8270768" y="2214957"/>
                  <a:pt x="8277853" y="2204259"/>
                </a:cubicBezTo>
                <a:cubicBezTo>
                  <a:pt x="8289971" y="2221808"/>
                  <a:pt x="8328475" y="2213978"/>
                  <a:pt x="8352501" y="2218290"/>
                </a:cubicBezTo>
                <a:cubicBezTo>
                  <a:pt x="8359916" y="2233716"/>
                  <a:pt x="8403014" y="2227555"/>
                  <a:pt x="8446938" y="2243393"/>
                </a:cubicBezTo>
                <a:cubicBezTo>
                  <a:pt x="8454511" y="2260801"/>
                  <a:pt x="8476684" y="2253935"/>
                  <a:pt x="8497138" y="2281506"/>
                </a:cubicBezTo>
                <a:cubicBezTo>
                  <a:pt x="8499906" y="2280770"/>
                  <a:pt x="8502925" y="2280276"/>
                  <a:pt x="8506096" y="2280042"/>
                </a:cubicBezTo>
                <a:cubicBezTo>
                  <a:pt x="8524529" y="2278674"/>
                  <a:pt x="8544098" y="2286123"/>
                  <a:pt x="8549806" y="2296675"/>
                </a:cubicBezTo>
                <a:cubicBezTo>
                  <a:pt x="8586026" y="2337107"/>
                  <a:pt x="8636988" y="2356250"/>
                  <a:pt x="8680256" y="2378758"/>
                </a:cubicBezTo>
                <a:cubicBezTo>
                  <a:pt x="8731302" y="2402123"/>
                  <a:pt x="8717522" y="2366494"/>
                  <a:pt x="8766301" y="2410605"/>
                </a:cubicBezTo>
                <a:cubicBezTo>
                  <a:pt x="8780965" y="2405907"/>
                  <a:pt x="8789790" y="2408871"/>
                  <a:pt x="8800492" y="2418067"/>
                </a:cubicBezTo>
                <a:cubicBezTo>
                  <a:pt x="8825856" y="2428860"/>
                  <a:pt x="8842594" y="2409144"/>
                  <a:pt x="8857555" y="2430810"/>
                </a:cubicBezTo>
                <a:cubicBezTo>
                  <a:pt x="8882799" y="2437942"/>
                  <a:pt x="8927730" y="2453942"/>
                  <a:pt x="8951967" y="2460856"/>
                </a:cubicBezTo>
                <a:cubicBezTo>
                  <a:pt x="8978331" y="2469875"/>
                  <a:pt x="8959838" y="2488515"/>
                  <a:pt x="9002970" y="2472291"/>
                </a:cubicBezTo>
                <a:cubicBezTo>
                  <a:pt x="9023997" y="2488383"/>
                  <a:pt x="9039735" y="2479669"/>
                  <a:pt x="9081613" y="2488296"/>
                </a:cubicBezTo>
                <a:lnTo>
                  <a:pt x="9091561" y="2494386"/>
                </a:lnTo>
                <a:lnTo>
                  <a:pt x="9140625" y="2486779"/>
                </a:lnTo>
                <a:cubicBezTo>
                  <a:pt x="9207053" y="2531245"/>
                  <a:pt x="9151264" y="2467994"/>
                  <a:pt x="9271105" y="2511730"/>
                </a:cubicBezTo>
                <a:cubicBezTo>
                  <a:pt x="9275764" y="2517275"/>
                  <a:pt x="9293352" y="2518083"/>
                  <a:pt x="9295023" y="2512830"/>
                </a:cubicBezTo>
                <a:cubicBezTo>
                  <a:pt x="9301933" y="2516606"/>
                  <a:pt x="9314623" y="2531276"/>
                  <a:pt x="9321673" y="2524119"/>
                </a:cubicBezTo>
                <a:cubicBezTo>
                  <a:pt x="9341881" y="2529408"/>
                  <a:pt x="9361130" y="2536033"/>
                  <a:pt x="9378975" y="2543803"/>
                </a:cubicBezTo>
                <a:lnTo>
                  <a:pt x="9414193" y="2562927"/>
                </a:lnTo>
                <a:lnTo>
                  <a:pt x="9426009" y="2558847"/>
                </a:lnTo>
                <a:cubicBezTo>
                  <a:pt x="9433598" y="2557225"/>
                  <a:pt x="9441714" y="2557145"/>
                  <a:pt x="9450634" y="2560685"/>
                </a:cubicBezTo>
                <a:cubicBezTo>
                  <a:pt x="9496298" y="2596479"/>
                  <a:pt x="9461586" y="2547391"/>
                  <a:pt x="9549097" y="2585168"/>
                </a:cubicBezTo>
                <a:cubicBezTo>
                  <a:pt x="9551956" y="2589460"/>
                  <a:pt x="9565592" y="2590888"/>
                  <a:pt x="9567633" y="2587105"/>
                </a:cubicBezTo>
                <a:cubicBezTo>
                  <a:pt x="9572507" y="2590206"/>
                  <a:pt x="9580361" y="2601581"/>
                  <a:pt x="9586878" y="2596659"/>
                </a:cubicBezTo>
                <a:lnTo>
                  <a:pt x="9589974" y="2598235"/>
                </a:lnTo>
                <a:lnTo>
                  <a:pt x="9590570" y="2598249"/>
                </a:lnTo>
                <a:lnTo>
                  <a:pt x="9591896" y="2599214"/>
                </a:lnTo>
                <a:lnTo>
                  <a:pt x="9604535" y="2605654"/>
                </a:lnTo>
                <a:lnTo>
                  <a:pt x="9610554" y="2606189"/>
                </a:lnTo>
                <a:cubicBezTo>
                  <a:pt x="9641361" y="2613359"/>
                  <a:pt x="9668752" y="2624572"/>
                  <a:pt x="9690072" y="2638745"/>
                </a:cubicBezTo>
                <a:cubicBezTo>
                  <a:pt x="9723195" y="2641319"/>
                  <a:pt x="9726446" y="2647335"/>
                  <a:pt x="9726964" y="2653728"/>
                </a:cubicBezTo>
                <a:cubicBezTo>
                  <a:pt x="9734958" y="2656403"/>
                  <a:pt x="9731670" y="2653170"/>
                  <a:pt x="9738036" y="2654794"/>
                </a:cubicBezTo>
                <a:cubicBezTo>
                  <a:pt x="9745908" y="2657757"/>
                  <a:pt x="9765000" y="2668100"/>
                  <a:pt x="9774202" y="2671509"/>
                </a:cubicBezTo>
                <a:lnTo>
                  <a:pt x="9793246" y="2675245"/>
                </a:lnTo>
                <a:cubicBezTo>
                  <a:pt x="9812596" y="2680039"/>
                  <a:pt x="9869995" y="2696274"/>
                  <a:pt x="9890301" y="2700274"/>
                </a:cubicBezTo>
                <a:cubicBezTo>
                  <a:pt x="9900631" y="2696314"/>
                  <a:pt x="9908572" y="2696560"/>
                  <a:pt x="9915070" y="2699250"/>
                </a:cubicBezTo>
                <a:lnTo>
                  <a:pt x="9976517" y="2732899"/>
                </a:lnTo>
                <a:cubicBezTo>
                  <a:pt x="9981869" y="2727000"/>
                  <a:pt x="9984699" y="2731165"/>
                  <a:pt x="9990168" y="2737877"/>
                </a:cubicBezTo>
                <a:lnTo>
                  <a:pt x="9995041" y="2741223"/>
                </a:lnTo>
                <a:lnTo>
                  <a:pt x="10012636" y="2729876"/>
                </a:lnTo>
                <a:lnTo>
                  <a:pt x="10044280" y="2726966"/>
                </a:lnTo>
                <a:lnTo>
                  <a:pt x="10057934" y="2735671"/>
                </a:lnTo>
                <a:cubicBezTo>
                  <a:pt x="10075281" y="2744341"/>
                  <a:pt x="10128594" y="2769607"/>
                  <a:pt x="10148373" y="2778987"/>
                </a:cubicBezTo>
                <a:lnTo>
                  <a:pt x="10176601" y="2791940"/>
                </a:lnTo>
                <a:cubicBezTo>
                  <a:pt x="10185319" y="2817937"/>
                  <a:pt x="10238746" y="2788423"/>
                  <a:pt x="10235082" y="2816761"/>
                </a:cubicBezTo>
                <a:cubicBezTo>
                  <a:pt x="10261478" y="2797979"/>
                  <a:pt x="10382486" y="2835579"/>
                  <a:pt x="10421684" y="2833871"/>
                </a:cubicBezTo>
                <a:cubicBezTo>
                  <a:pt x="10427369" y="2846480"/>
                  <a:pt x="10490893" y="2829473"/>
                  <a:pt x="10507376" y="2822262"/>
                </a:cubicBezTo>
                <a:cubicBezTo>
                  <a:pt x="10633551" y="2812985"/>
                  <a:pt x="10703974" y="2842678"/>
                  <a:pt x="10738376" y="2833353"/>
                </a:cubicBezTo>
                <a:cubicBezTo>
                  <a:pt x="10827719" y="2830304"/>
                  <a:pt x="10976757" y="2802522"/>
                  <a:pt x="11043443" y="2803954"/>
                </a:cubicBezTo>
                <a:cubicBezTo>
                  <a:pt x="11049567" y="2823106"/>
                  <a:pt x="11121061" y="2794142"/>
                  <a:pt x="11115269" y="2823367"/>
                </a:cubicBezTo>
                <a:cubicBezTo>
                  <a:pt x="11122168" y="2835110"/>
                  <a:pt x="11139334" y="2833959"/>
                  <a:pt x="11147582" y="2822547"/>
                </a:cubicBezTo>
                <a:cubicBezTo>
                  <a:pt x="11168093" y="2823815"/>
                  <a:pt x="11180424" y="2837446"/>
                  <a:pt x="11201205" y="2818210"/>
                </a:cubicBezTo>
                <a:cubicBezTo>
                  <a:pt x="11229430" y="2819282"/>
                  <a:pt x="11368539" y="2855696"/>
                  <a:pt x="11391726" y="2826386"/>
                </a:cubicBezTo>
                <a:cubicBezTo>
                  <a:pt x="11480791" y="2839198"/>
                  <a:pt x="11451058" y="2820936"/>
                  <a:pt x="11507640" y="2824866"/>
                </a:cubicBezTo>
                <a:cubicBezTo>
                  <a:pt x="11607733" y="2861658"/>
                  <a:pt x="11671908" y="2815146"/>
                  <a:pt x="11718056" y="2821969"/>
                </a:cubicBezTo>
                <a:cubicBezTo>
                  <a:pt x="11816707" y="2792061"/>
                  <a:pt x="11860087" y="2819031"/>
                  <a:pt x="11937926" y="2817058"/>
                </a:cubicBezTo>
                <a:cubicBezTo>
                  <a:pt x="11973607" y="2824139"/>
                  <a:pt x="11989529" y="2794506"/>
                  <a:pt x="12035355" y="2813340"/>
                </a:cubicBezTo>
                <a:cubicBezTo>
                  <a:pt x="12062147" y="2782988"/>
                  <a:pt x="12154841" y="2795794"/>
                  <a:pt x="12179047" y="2788508"/>
                </a:cubicBezTo>
                <a:lnTo>
                  <a:pt x="12192000" y="2788486"/>
                </a:lnTo>
                <a:lnTo>
                  <a:pt x="12192000" y="3378280"/>
                </a:lnTo>
                <a:lnTo>
                  <a:pt x="0" y="337828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1801585" y="612002"/>
            <a:ext cx="5637183" cy="3633424"/>
          </a:xfrm>
        </p:spPr>
        <p:txBody>
          <a:bodyPr vert="horz" lIns="91440" tIns="45720" rIns="91440" bIns="45720" rtlCol="0" anchor="ctr">
            <a:normAutofit fontScale="90000"/>
          </a:bodyPr>
          <a:lstStyle/>
          <a:p>
            <a:pPr defTabSz="914400">
              <a:lnSpc>
                <a:spcPct val="90000"/>
              </a:lnSpc>
            </a:pPr>
            <a:r>
              <a:rPr lang="en-US" sz="6600" kern="1200" dirty="0">
                <a:solidFill>
                  <a:schemeClr val="tx1">
                    <a:lumMod val="85000"/>
                    <a:lumOff val="15000"/>
                  </a:schemeClr>
                </a:solidFill>
                <a:latin typeface="+mj-lt"/>
                <a:ea typeface="+mj-ea"/>
                <a:cs typeface="+mj-cs"/>
              </a:rPr>
              <a:t>Current Contextual Issues in Health &amp; Social Care</a:t>
            </a:r>
          </a:p>
        </p:txBody>
      </p:sp>
      <p:sp>
        <p:nvSpPr>
          <p:cNvPr id="3" name="Content Placeholder 2"/>
          <p:cNvSpPr>
            <a:spLocks noGrp="1"/>
          </p:cNvSpPr>
          <p:nvPr>
            <p:ph idx="1"/>
          </p:nvPr>
        </p:nvSpPr>
        <p:spPr>
          <a:xfrm>
            <a:off x="669471" y="5158522"/>
            <a:ext cx="4267200" cy="1087477"/>
          </a:xfrm>
        </p:spPr>
        <p:txBody>
          <a:bodyPr vert="horz" lIns="91440" tIns="45720" rIns="91440" bIns="45720" rtlCol="0" anchor="ctr">
            <a:normAutofit/>
          </a:bodyPr>
          <a:lstStyle/>
          <a:p>
            <a:pPr marL="0" indent="0" defTabSz="914400">
              <a:lnSpc>
                <a:spcPct val="90000"/>
              </a:lnSpc>
              <a:spcBef>
                <a:spcPts val="1000"/>
              </a:spcBef>
              <a:buNone/>
            </a:pPr>
            <a:r>
              <a:rPr lang="en-US" sz="2400" kern="1200" dirty="0">
                <a:solidFill>
                  <a:schemeClr val="tx1">
                    <a:lumMod val="85000"/>
                    <a:lumOff val="15000"/>
                  </a:schemeClr>
                </a:solidFill>
                <a:latin typeface="+mn-lt"/>
                <a:ea typeface="+mn-ea"/>
                <a:cs typeface="+mn-cs"/>
              </a:rPr>
              <a:t>Stephanie John</a:t>
            </a:r>
          </a:p>
        </p:txBody>
      </p:sp>
      <p:sp>
        <p:nvSpPr>
          <p:cNvPr id="16" name="Freeform: Shape 15">
            <a:extLst>
              <a:ext uri="{FF2B5EF4-FFF2-40B4-BE49-F238E27FC236}">
                <a16:creationId xmlns:a16="http://schemas.microsoft.com/office/drawing/2014/main" id="{AEFD2FD1-B3A5-4E1D-BCC8-7684A5440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667538" y="0"/>
            <a:ext cx="5476462" cy="91834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410677 w 9517857"/>
              <a:gd name="connsiteY93" fmla="*/ 172167 h 918356"/>
              <a:gd name="connsiteX94" fmla="*/ 8617841 w 9517857"/>
              <a:gd name="connsiteY94" fmla="*/ 155167 h 918356"/>
              <a:gd name="connsiteX95" fmla="*/ 8715976 w 9517857"/>
              <a:gd name="connsiteY95" fmla="*/ 178374 h 918356"/>
              <a:gd name="connsiteX96" fmla="*/ 8778827 w 9517857"/>
              <a:gd name="connsiteY96" fmla="*/ 172936 h 918356"/>
              <a:gd name="connsiteX97" fmla="*/ 8840778 w 9517857"/>
              <a:gd name="connsiteY97" fmla="*/ 143149 h 918356"/>
              <a:gd name="connsiteX98" fmla="*/ 9010380 w 9517857"/>
              <a:gd name="connsiteY98" fmla="*/ 91891 h 918356"/>
              <a:gd name="connsiteX99" fmla="*/ 9110856 w 9517857"/>
              <a:gd name="connsiteY99" fmla="*/ 70997 h 918356"/>
              <a:gd name="connsiteX100" fmla="*/ 9268817 w 9517857"/>
              <a:gd name="connsiteY100" fmla="*/ 53082 h 918356"/>
              <a:gd name="connsiteX101" fmla="*/ 9316667 w 9517857"/>
              <a:gd name="connsiteY101" fmla="*/ 45047 h 918356"/>
              <a:gd name="connsiteX102" fmla="*/ 9428209 w 9517857"/>
              <a:gd name="connsiteY102" fmla="*/ 29923 h 918356"/>
              <a:gd name="connsiteX103" fmla="*/ 9517856 w 9517857"/>
              <a:gd name="connsiteY103" fmla="*/ 0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102" fmla="*/ 9517856 w 9517857"/>
              <a:gd name="connsiteY102" fmla="*/ 0 h 918356"/>
              <a:gd name="connsiteX0" fmla="*/ 4686423 w 9517857"/>
              <a:gd name="connsiteY0" fmla="*/ 247919 h 918356"/>
              <a:gd name="connsiteX1" fmla="*/ 4689051 w 9517857"/>
              <a:gd name="connsiteY1" fmla="*/ 250968 h 918356"/>
              <a:gd name="connsiteX2" fmla="*/ 4687244 w 9517857"/>
              <a:gd name="connsiteY2" fmla="*/ 251298 h 918356"/>
              <a:gd name="connsiteX3" fmla="*/ 4686423 w 9517857"/>
              <a:gd name="connsiteY3" fmla="*/ 247919 h 918356"/>
              <a:gd name="connsiteX4" fmla="*/ 4685225 w 9517857"/>
              <a:gd name="connsiteY4" fmla="*/ 246530 h 918356"/>
              <a:gd name="connsiteX5" fmla="*/ 4686133 w 9517857"/>
              <a:gd name="connsiteY5" fmla="*/ 246727 h 918356"/>
              <a:gd name="connsiteX6" fmla="*/ 4686423 w 9517857"/>
              <a:gd name="connsiteY6" fmla="*/ 247919 h 918356"/>
              <a:gd name="connsiteX7" fmla="*/ 4685225 w 9517857"/>
              <a:gd name="connsiteY7" fmla="*/ 246530 h 918356"/>
              <a:gd name="connsiteX8" fmla="*/ 9517856 w 9517857"/>
              <a:gd name="connsiteY8" fmla="*/ 0 h 918356"/>
              <a:gd name="connsiteX9" fmla="*/ 9517857 w 9517857"/>
              <a:gd name="connsiteY9" fmla="*/ 12 h 918356"/>
              <a:gd name="connsiteX10" fmla="*/ 9517857 w 9517857"/>
              <a:gd name="connsiteY10" fmla="*/ 918356 h 918356"/>
              <a:gd name="connsiteX11" fmla="*/ 14604 w 9517857"/>
              <a:gd name="connsiteY11" fmla="*/ 918356 h 918356"/>
              <a:gd name="connsiteX12" fmla="*/ 12841 w 9517857"/>
              <a:gd name="connsiteY12" fmla="*/ 917763 h 918356"/>
              <a:gd name="connsiteX13" fmla="*/ 93 w 9517857"/>
              <a:gd name="connsiteY13" fmla="*/ 912471 h 918356"/>
              <a:gd name="connsiteX14" fmla="*/ 58674 w 9517857"/>
              <a:gd name="connsiteY14" fmla="*/ 890322 h 918356"/>
              <a:gd name="connsiteX15" fmla="*/ 275005 w 9517857"/>
              <a:gd name="connsiteY15" fmla="*/ 807229 h 918356"/>
              <a:gd name="connsiteX16" fmla="*/ 587824 w 9517857"/>
              <a:gd name="connsiteY16" fmla="*/ 798195 h 918356"/>
              <a:gd name="connsiteX17" fmla="*/ 651826 w 9517857"/>
              <a:gd name="connsiteY17" fmla="*/ 738338 h 918356"/>
              <a:gd name="connsiteX18" fmla="*/ 727985 w 9517857"/>
              <a:gd name="connsiteY18" fmla="*/ 719826 h 918356"/>
              <a:gd name="connsiteX19" fmla="*/ 778982 w 9517857"/>
              <a:gd name="connsiteY19" fmla="*/ 710142 h 918356"/>
              <a:gd name="connsiteX20" fmla="*/ 849944 w 9517857"/>
              <a:gd name="connsiteY20" fmla="*/ 717987 h 918356"/>
              <a:gd name="connsiteX21" fmla="*/ 921659 w 9517857"/>
              <a:gd name="connsiteY21" fmla="*/ 712695 h 918356"/>
              <a:gd name="connsiteX22" fmla="*/ 930946 w 9517857"/>
              <a:gd name="connsiteY22" fmla="*/ 734046 h 918356"/>
              <a:gd name="connsiteX23" fmla="*/ 986250 w 9517857"/>
              <a:gd name="connsiteY23" fmla="*/ 713530 h 918356"/>
              <a:gd name="connsiteX24" fmla="*/ 1013752 w 9517857"/>
              <a:gd name="connsiteY24" fmla="*/ 713361 h 918356"/>
              <a:gd name="connsiteX25" fmla="*/ 1023734 w 9517857"/>
              <a:gd name="connsiteY25" fmla="*/ 718571 h 918356"/>
              <a:gd name="connsiteX26" fmla="*/ 1063207 w 9517857"/>
              <a:gd name="connsiteY26" fmla="*/ 715651 h 918356"/>
              <a:gd name="connsiteX27" fmla="*/ 1081980 w 9517857"/>
              <a:gd name="connsiteY27" fmla="*/ 738455 h 918356"/>
              <a:gd name="connsiteX28" fmla="*/ 1218120 w 9517857"/>
              <a:gd name="connsiteY28" fmla="*/ 713280 h 918356"/>
              <a:gd name="connsiteX29" fmla="*/ 1397459 w 9517857"/>
              <a:gd name="connsiteY29" fmla="*/ 691190 h 918356"/>
              <a:gd name="connsiteX30" fmla="*/ 1580688 w 9517857"/>
              <a:gd name="connsiteY30" fmla="*/ 693697 h 918356"/>
              <a:gd name="connsiteX31" fmla="*/ 1772334 w 9517857"/>
              <a:gd name="connsiteY31" fmla="*/ 710640 h 918356"/>
              <a:gd name="connsiteX32" fmla="*/ 2002561 w 9517857"/>
              <a:gd name="connsiteY32" fmla="*/ 659917 h 918356"/>
              <a:gd name="connsiteX33" fmla="*/ 2135144 w 9517857"/>
              <a:gd name="connsiteY33" fmla="*/ 636501 h 918356"/>
              <a:gd name="connsiteX34" fmla="*/ 2440292 w 9517857"/>
              <a:gd name="connsiteY34" fmla="*/ 593862 h 918356"/>
              <a:gd name="connsiteX35" fmla="*/ 2547829 w 9517857"/>
              <a:gd name="connsiteY35" fmla="*/ 566150 h 918356"/>
              <a:gd name="connsiteX36" fmla="*/ 2658055 w 9517857"/>
              <a:gd name="connsiteY36" fmla="*/ 578727 h 918356"/>
              <a:gd name="connsiteX37" fmla="*/ 2693698 w 9517857"/>
              <a:gd name="connsiteY37" fmla="*/ 560029 h 918356"/>
              <a:gd name="connsiteX38" fmla="*/ 2699673 w 9517857"/>
              <a:gd name="connsiteY38" fmla="*/ 556400 h 918356"/>
              <a:gd name="connsiteX39" fmla="*/ 2727306 w 9517857"/>
              <a:gd name="connsiteY39" fmla="*/ 550698 h 918356"/>
              <a:gd name="connsiteX40" fmla="*/ 2730451 w 9517857"/>
              <a:gd name="connsiteY40" fmla="*/ 538058 h 918356"/>
              <a:gd name="connsiteX41" fmla="*/ 2768713 w 9517857"/>
              <a:gd name="connsiteY41" fmla="*/ 521575 h 918356"/>
              <a:gd name="connsiteX42" fmla="*/ 2820868 w 9517857"/>
              <a:gd name="connsiteY42" fmla="*/ 514160 h 918356"/>
              <a:gd name="connsiteX43" fmla="*/ 3073635 w 9517857"/>
              <a:gd name="connsiteY43" fmla="*/ 491294 h 918356"/>
              <a:gd name="connsiteX44" fmla="*/ 3222071 w 9517857"/>
              <a:gd name="connsiteY44" fmla="*/ 470559 h 918356"/>
              <a:gd name="connsiteX45" fmla="*/ 3274069 w 9517857"/>
              <a:gd name="connsiteY45" fmla="*/ 451605 h 918356"/>
              <a:gd name="connsiteX46" fmla="*/ 3349632 w 9517857"/>
              <a:gd name="connsiteY46" fmla="*/ 432583 h 918356"/>
              <a:gd name="connsiteX47" fmla="*/ 3479593 w 9517857"/>
              <a:gd name="connsiteY47" fmla="*/ 390437 h 918356"/>
              <a:gd name="connsiteX48" fmla="*/ 3660110 w 9517857"/>
              <a:gd name="connsiteY48" fmla="*/ 348726 h 918356"/>
              <a:gd name="connsiteX49" fmla="*/ 3750023 w 9517857"/>
              <a:gd name="connsiteY49" fmla="*/ 370678 h 918356"/>
              <a:gd name="connsiteX50" fmla="*/ 3844133 w 9517857"/>
              <a:gd name="connsiteY50" fmla="*/ 360648 h 918356"/>
              <a:gd name="connsiteX51" fmla="*/ 3913545 w 9517857"/>
              <a:gd name="connsiteY51" fmla="*/ 344235 h 918356"/>
              <a:gd name="connsiteX52" fmla="*/ 4266740 w 9517857"/>
              <a:gd name="connsiteY52" fmla="*/ 361454 h 918356"/>
              <a:gd name="connsiteX53" fmla="*/ 4430770 w 9517857"/>
              <a:gd name="connsiteY53" fmla="*/ 342643 h 918356"/>
              <a:gd name="connsiteX54" fmla="*/ 4512664 w 9517857"/>
              <a:gd name="connsiteY54" fmla="*/ 319948 h 918356"/>
              <a:gd name="connsiteX55" fmla="*/ 4616423 w 9517857"/>
              <a:gd name="connsiteY55" fmla="*/ 290914 h 918356"/>
              <a:gd name="connsiteX56" fmla="*/ 4691675 w 9517857"/>
              <a:gd name="connsiteY56" fmla="*/ 254011 h 918356"/>
              <a:gd name="connsiteX57" fmla="*/ 4689051 w 9517857"/>
              <a:gd name="connsiteY57" fmla="*/ 250968 h 918356"/>
              <a:gd name="connsiteX58" fmla="*/ 4719994 w 9517857"/>
              <a:gd name="connsiteY58" fmla="*/ 245307 h 918356"/>
              <a:gd name="connsiteX59" fmla="*/ 4752894 w 9517857"/>
              <a:gd name="connsiteY59" fmla="*/ 239875 h 918356"/>
              <a:gd name="connsiteX60" fmla="*/ 4769329 w 9517857"/>
              <a:gd name="connsiteY60" fmla="*/ 233585 h 918356"/>
              <a:gd name="connsiteX61" fmla="*/ 4775634 w 9517857"/>
              <a:gd name="connsiteY61" fmla="*/ 234063 h 918356"/>
              <a:gd name="connsiteX62" fmla="*/ 4790452 w 9517857"/>
              <a:gd name="connsiteY62" fmla="*/ 233572 h 918356"/>
              <a:gd name="connsiteX63" fmla="*/ 4789062 w 9517857"/>
              <a:gd name="connsiteY63" fmla="*/ 241924 h 918356"/>
              <a:gd name="connsiteX64" fmla="*/ 4827826 w 9517857"/>
              <a:gd name="connsiteY64" fmla="*/ 246977 h 918356"/>
              <a:gd name="connsiteX65" fmla="*/ 4892569 w 9517857"/>
              <a:gd name="connsiteY65" fmla="*/ 249933 h 918356"/>
              <a:gd name="connsiteX66" fmla="*/ 4896611 w 9517857"/>
              <a:gd name="connsiteY66" fmla="*/ 240448 h 918356"/>
              <a:gd name="connsiteX67" fmla="*/ 4917286 w 9517857"/>
              <a:gd name="connsiteY67" fmla="*/ 243659 h 918356"/>
              <a:gd name="connsiteX68" fmla="*/ 4981173 w 9517857"/>
              <a:gd name="connsiteY68" fmla="*/ 247103 h 918356"/>
              <a:gd name="connsiteX69" fmla="*/ 5060397 w 9517857"/>
              <a:gd name="connsiteY69" fmla="*/ 263688 h 918356"/>
              <a:gd name="connsiteX70" fmla="*/ 5252996 w 9517857"/>
              <a:gd name="connsiteY70" fmla="*/ 270655 h 918356"/>
              <a:gd name="connsiteX71" fmla="*/ 5358056 w 9517857"/>
              <a:gd name="connsiteY71" fmla="*/ 247248 h 918356"/>
              <a:gd name="connsiteX72" fmla="*/ 5426496 w 9517857"/>
              <a:gd name="connsiteY72" fmla="*/ 235142 h 918356"/>
              <a:gd name="connsiteX73" fmla="*/ 5497161 w 9517857"/>
              <a:gd name="connsiteY73" fmla="*/ 228808 h 918356"/>
              <a:gd name="connsiteX74" fmla="*/ 5826043 w 9517857"/>
              <a:gd name="connsiteY74" fmla="*/ 148073 h 918356"/>
              <a:gd name="connsiteX75" fmla="*/ 6013415 w 9517857"/>
              <a:gd name="connsiteY75" fmla="*/ 137316 h 918356"/>
              <a:gd name="connsiteX76" fmla="*/ 6080994 w 9517857"/>
              <a:gd name="connsiteY76" fmla="*/ 142938 h 918356"/>
              <a:gd name="connsiteX77" fmla="*/ 6194152 w 9517857"/>
              <a:gd name="connsiteY77" fmla="*/ 151772 h 918356"/>
              <a:gd name="connsiteX78" fmla="*/ 6281379 w 9517857"/>
              <a:gd name="connsiteY78" fmla="*/ 181626 h 918356"/>
              <a:gd name="connsiteX79" fmla="*/ 6374947 w 9517857"/>
              <a:gd name="connsiteY79" fmla="*/ 179799 h 918356"/>
              <a:gd name="connsiteX80" fmla="*/ 6448518 w 9517857"/>
              <a:gd name="connsiteY80" fmla="*/ 164378 h 918356"/>
              <a:gd name="connsiteX81" fmla="*/ 6544700 w 9517857"/>
              <a:gd name="connsiteY81" fmla="*/ 167161 h 918356"/>
              <a:gd name="connsiteX82" fmla="*/ 6648353 w 9517857"/>
              <a:gd name="connsiteY82" fmla="*/ 172250 h 918356"/>
              <a:gd name="connsiteX83" fmla="*/ 6736227 w 9517857"/>
              <a:gd name="connsiteY83" fmla="*/ 173216 h 918356"/>
              <a:gd name="connsiteX84" fmla="*/ 6977218 w 9517857"/>
              <a:gd name="connsiteY84" fmla="*/ 184289 h 918356"/>
              <a:gd name="connsiteX85" fmla="*/ 7065221 w 9517857"/>
              <a:gd name="connsiteY85" fmla="*/ 227531 h 918356"/>
              <a:gd name="connsiteX86" fmla="*/ 7565449 w 9517857"/>
              <a:gd name="connsiteY86" fmla="*/ 258950 h 918356"/>
              <a:gd name="connsiteX87" fmla="*/ 7599285 w 9517857"/>
              <a:gd name="connsiteY87" fmla="*/ 266021 h 918356"/>
              <a:gd name="connsiteX88" fmla="*/ 7644411 w 9517857"/>
              <a:gd name="connsiteY88" fmla="*/ 258986 h 918356"/>
              <a:gd name="connsiteX89" fmla="*/ 7825110 w 9517857"/>
              <a:gd name="connsiteY89" fmla="*/ 229109 h 918356"/>
              <a:gd name="connsiteX90" fmla="*/ 7965804 w 9517857"/>
              <a:gd name="connsiteY90" fmla="*/ 190545 h 918356"/>
              <a:gd name="connsiteX91" fmla="*/ 8147401 w 9517857"/>
              <a:gd name="connsiteY91" fmla="*/ 205617 h 918356"/>
              <a:gd name="connsiteX92" fmla="*/ 8256033 w 9517857"/>
              <a:gd name="connsiteY92" fmla="*/ 193713 h 918356"/>
              <a:gd name="connsiteX93" fmla="*/ 8551625 w 9517857"/>
              <a:gd name="connsiteY93" fmla="*/ 16151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 name="connsiteX102" fmla="*/ 9517856 w 9517857"/>
              <a:gd name="connsiteY102" fmla="*/ 0 h 918356"/>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660110 w 9517857"/>
              <a:gd name="connsiteY48" fmla="*/ 348714 h 918344"/>
              <a:gd name="connsiteX49" fmla="*/ 3750023 w 9517857"/>
              <a:gd name="connsiteY49" fmla="*/ 370666 h 918344"/>
              <a:gd name="connsiteX50" fmla="*/ 3844133 w 9517857"/>
              <a:gd name="connsiteY50" fmla="*/ 360636 h 918344"/>
              <a:gd name="connsiteX51" fmla="*/ 3913545 w 9517857"/>
              <a:gd name="connsiteY51" fmla="*/ 344223 h 918344"/>
              <a:gd name="connsiteX52" fmla="*/ 4266740 w 9517857"/>
              <a:gd name="connsiteY52" fmla="*/ 361442 h 918344"/>
              <a:gd name="connsiteX53" fmla="*/ 4430770 w 9517857"/>
              <a:gd name="connsiteY53" fmla="*/ 342631 h 918344"/>
              <a:gd name="connsiteX54" fmla="*/ 4512664 w 9517857"/>
              <a:gd name="connsiteY54" fmla="*/ 319936 h 918344"/>
              <a:gd name="connsiteX55" fmla="*/ 4616423 w 9517857"/>
              <a:gd name="connsiteY55" fmla="*/ 290902 h 918344"/>
              <a:gd name="connsiteX56" fmla="*/ 4691675 w 9517857"/>
              <a:gd name="connsiteY56" fmla="*/ 253999 h 918344"/>
              <a:gd name="connsiteX57" fmla="*/ 4689051 w 9517857"/>
              <a:gd name="connsiteY57" fmla="*/ 250956 h 918344"/>
              <a:gd name="connsiteX58" fmla="*/ 4719994 w 9517857"/>
              <a:gd name="connsiteY58" fmla="*/ 245295 h 918344"/>
              <a:gd name="connsiteX59" fmla="*/ 4752894 w 9517857"/>
              <a:gd name="connsiteY59" fmla="*/ 239863 h 918344"/>
              <a:gd name="connsiteX60" fmla="*/ 4769329 w 9517857"/>
              <a:gd name="connsiteY60" fmla="*/ 233573 h 918344"/>
              <a:gd name="connsiteX61" fmla="*/ 4775634 w 9517857"/>
              <a:gd name="connsiteY61" fmla="*/ 234051 h 918344"/>
              <a:gd name="connsiteX62" fmla="*/ 4790452 w 9517857"/>
              <a:gd name="connsiteY62" fmla="*/ 233560 h 918344"/>
              <a:gd name="connsiteX63" fmla="*/ 4789062 w 9517857"/>
              <a:gd name="connsiteY63" fmla="*/ 241912 h 918344"/>
              <a:gd name="connsiteX64" fmla="*/ 4827826 w 9517857"/>
              <a:gd name="connsiteY64" fmla="*/ 246965 h 918344"/>
              <a:gd name="connsiteX65" fmla="*/ 4892569 w 9517857"/>
              <a:gd name="connsiteY65" fmla="*/ 249921 h 918344"/>
              <a:gd name="connsiteX66" fmla="*/ 4896611 w 9517857"/>
              <a:gd name="connsiteY66" fmla="*/ 240436 h 918344"/>
              <a:gd name="connsiteX67" fmla="*/ 4917286 w 9517857"/>
              <a:gd name="connsiteY67" fmla="*/ 243647 h 918344"/>
              <a:gd name="connsiteX68" fmla="*/ 4981173 w 9517857"/>
              <a:gd name="connsiteY68" fmla="*/ 247091 h 918344"/>
              <a:gd name="connsiteX69" fmla="*/ 5060397 w 9517857"/>
              <a:gd name="connsiteY69" fmla="*/ 263676 h 918344"/>
              <a:gd name="connsiteX70" fmla="*/ 5252996 w 9517857"/>
              <a:gd name="connsiteY70" fmla="*/ 270643 h 918344"/>
              <a:gd name="connsiteX71" fmla="*/ 5358056 w 9517857"/>
              <a:gd name="connsiteY71" fmla="*/ 247236 h 918344"/>
              <a:gd name="connsiteX72" fmla="*/ 5426496 w 9517857"/>
              <a:gd name="connsiteY72" fmla="*/ 235130 h 918344"/>
              <a:gd name="connsiteX73" fmla="*/ 5497161 w 9517857"/>
              <a:gd name="connsiteY73" fmla="*/ 228796 h 918344"/>
              <a:gd name="connsiteX74" fmla="*/ 5826043 w 9517857"/>
              <a:gd name="connsiteY74" fmla="*/ 148061 h 918344"/>
              <a:gd name="connsiteX75" fmla="*/ 6013415 w 9517857"/>
              <a:gd name="connsiteY75" fmla="*/ 137304 h 918344"/>
              <a:gd name="connsiteX76" fmla="*/ 6080994 w 9517857"/>
              <a:gd name="connsiteY76" fmla="*/ 142926 h 918344"/>
              <a:gd name="connsiteX77" fmla="*/ 6194152 w 9517857"/>
              <a:gd name="connsiteY77" fmla="*/ 151760 h 918344"/>
              <a:gd name="connsiteX78" fmla="*/ 6281379 w 9517857"/>
              <a:gd name="connsiteY78" fmla="*/ 181614 h 918344"/>
              <a:gd name="connsiteX79" fmla="*/ 6374947 w 9517857"/>
              <a:gd name="connsiteY79" fmla="*/ 179787 h 918344"/>
              <a:gd name="connsiteX80" fmla="*/ 6448518 w 9517857"/>
              <a:gd name="connsiteY80" fmla="*/ 164366 h 918344"/>
              <a:gd name="connsiteX81" fmla="*/ 6544700 w 9517857"/>
              <a:gd name="connsiteY81" fmla="*/ 167149 h 918344"/>
              <a:gd name="connsiteX82" fmla="*/ 6648353 w 9517857"/>
              <a:gd name="connsiteY82" fmla="*/ 172238 h 918344"/>
              <a:gd name="connsiteX83" fmla="*/ 6736227 w 9517857"/>
              <a:gd name="connsiteY83" fmla="*/ 173204 h 918344"/>
              <a:gd name="connsiteX84" fmla="*/ 6977218 w 9517857"/>
              <a:gd name="connsiteY84" fmla="*/ 184277 h 918344"/>
              <a:gd name="connsiteX85" fmla="*/ 7065221 w 9517857"/>
              <a:gd name="connsiteY85" fmla="*/ 227519 h 918344"/>
              <a:gd name="connsiteX86" fmla="*/ 7565449 w 9517857"/>
              <a:gd name="connsiteY86" fmla="*/ 258938 h 918344"/>
              <a:gd name="connsiteX87" fmla="*/ 7599285 w 9517857"/>
              <a:gd name="connsiteY87" fmla="*/ 266009 h 918344"/>
              <a:gd name="connsiteX88" fmla="*/ 7644411 w 9517857"/>
              <a:gd name="connsiteY88" fmla="*/ 258974 h 918344"/>
              <a:gd name="connsiteX89" fmla="*/ 7825110 w 9517857"/>
              <a:gd name="connsiteY89" fmla="*/ 229097 h 918344"/>
              <a:gd name="connsiteX90" fmla="*/ 7965804 w 9517857"/>
              <a:gd name="connsiteY90" fmla="*/ 190533 h 918344"/>
              <a:gd name="connsiteX91" fmla="*/ 8147401 w 9517857"/>
              <a:gd name="connsiteY91" fmla="*/ 205605 h 918344"/>
              <a:gd name="connsiteX92" fmla="*/ 8256033 w 9517857"/>
              <a:gd name="connsiteY92" fmla="*/ 193701 h 918344"/>
              <a:gd name="connsiteX93" fmla="*/ 8551625 w 9517857"/>
              <a:gd name="connsiteY93" fmla="*/ 161505 h 918344"/>
              <a:gd name="connsiteX94" fmla="*/ 8715976 w 9517857"/>
              <a:gd name="connsiteY94" fmla="*/ 178362 h 918344"/>
              <a:gd name="connsiteX95" fmla="*/ 8778827 w 9517857"/>
              <a:gd name="connsiteY95" fmla="*/ 172924 h 918344"/>
              <a:gd name="connsiteX96" fmla="*/ 8840778 w 9517857"/>
              <a:gd name="connsiteY96" fmla="*/ 143137 h 918344"/>
              <a:gd name="connsiteX97" fmla="*/ 9010380 w 9517857"/>
              <a:gd name="connsiteY97" fmla="*/ 91879 h 918344"/>
              <a:gd name="connsiteX98" fmla="*/ 9110856 w 9517857"/>
              <a:gd name="connsiteY98" fmla="*/ 70985 h 918344"/>
              <a:gd name="connsiteX99" fmla="*/ 9268817 w 9517857"/>
              <a:gd name="connsiteY99" fmla="*/ 53070 h 918344"/>
              <a:gd name="connsiteX100" fmla="*/ 9316667 w 9517857"/>
              <a:gd name="connsiteY100" fmla="*/ 45035 h 918344"/>
              <a:gd name="connsiteX101" fmla="*/ 9428209 w 9517857"/>
              <a:gd name="connsiteY101"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660110 w 9517857"/>
              <a:gd name="connsiteY48" fmla="*/ 348714 h 918344"/>
              <a:gd name="connsiteX49" fmla="*/ 3750023 w 9517857"/>
              <a:gd name="connsiteY49" fmla="*/ 370666 h 918344"/>
              <a:gd name="connsiteX50" fmla="*/ 3844133 w 9517857"/>
              <a:gd name="connsiteY50" fmla="*/ 360636 h 918344"/>
              <a:gd name="connsiteX51" fmla="*/ 3913545 w 9517857"/>
              <a:gd name="connsiteY51" fmla="*/ 344223 h 918344"/>
              <a:gd name="connsiteX52" fmla="*/ 4266740 w 9517857"/>
              <a:gd name="connsiteY52" fmla="*/ 361442 h 918344"/>
              <a:gd name="connsiteX53" fmla="*/ 4430770 w 9517857"/>
              <a:gd name="connsiteY53" fmla="*/ 342631 h 918344"/>
              <a:gd name="connsiteX54" fmla="*/ 4512664 w 9517857"/>
              <a:gd name="connsiteY54" fmla="*/ 319936 h 918344"/>
              <a:gd name="connsiteX55" fmla="*/ 4616423 w 9517857"/>
              <a:gd name="connsiteY55" fmla="*/ 290902 h 918344"/>
              <a:gd name="connsiteX56" fmla="*/ 4691675 w 9517857"/>
              <a:gd name="connsiteY56" fmla="*/ 253999 h 918344"/>
              <a:gd name="connsiteX57" fmla="*/ 4689051 w 9517857"/>
              <a:gd name="connsiteY57" fmla="*/ 250956 h 918344"/>
              <a:gd name="connsiteX58" fmla="*/ 4719994 w 9517857"/>
              <a:gd name="connsiteY58" fmla="*/ 245295 h 918344"/>
              <a:gd name="connsiteX59" fmla="*/ 4752894 w 9517857"/>
              <a:gd name="connsiteY59" fmla="*/ 239863 h 918344"/>
              <a:gd name="connsiteX60" fmla="*/ 4769329 w 9517857"/>
              <a:gd name="connsiteY60" fmla="*/ 233573 h 918344"/>
              <a:gd name="connsiteX61" fmla="*/ 4775634 w 9517857"/>
              <a:gd name="connsiteY61" fmla="*/ 234051 h 918344"/>
              <a:gd name="connsiteX62" fmla="*/ 4790452 w 9517857"/>
              <a:gd name="connsiteY62" fmla="*/ 233560 h 918344"/>
              <a:gd name="connsiteX63" fmla="*/ 4789062 w 9517857"/>
              <a:gd name="connsiteY63" fmla="*/ 241912 h 918344"/>
              <a:gd name="connsiteX64" fmla="*/ 4827826 w 9517857"/>
              <a:gd name="connsiteY64" fmla="*/ 246965 h 918344"/>
              <a:gd name="connsiteX65" fmla="*/ 4892569 w 9517857"/>
              <a:gd name="connsiteY65" fmla="*/ 249921 h 918344"/>
              <a:gd name="connsiteX66" fmla="*/ 4896611 w 9517857"/>
              <a:gd name="connsiteY66" fmla="*/ 240436 h 918344"/>
              <a:gd name="connsiteX67" fmla="*/ 4917286 w 9517857"/>
              <a:gd name="connsiteY67" fmla="*/ 243647 h 918344"/>
              <a:gd name="connsiteX68" fmla="*/ 5060397 w 9517857"/>
              <a:gd name="connsiteY68" fmla="*/ 263676 h 918344"/>
              <a:gd name="connsiteX69" fmla="*/ 5252996 w 9517857"/>
              <a:gd name="connsiteY69" fmla="*/ 270643 h 918344"/>
              <a:gd name="connsiteX70" fmla="*/ 5358056 w 9517857"/>
              <a:gd name="connsiteY70" fmla="*/ 247236 h 918344"/>
              <a:gd name="connsiteX71" fmla="*/ 5426496 w 9517857"/>
              <a:gd name="connsiteY71" fmla="*/ 235130 h 918344"/>
              <a:gd name="connsiteX72" fmla="*/ 5497161 w 9517857"/>
              <a:gd name="connsiteY72" fmla="*/ 228796 h 918344"/>
              <a:gd name="connsiteX73" fmla="*/ 5826043 w 9517857"/>
              <a:gd name="connsiteY73" fmla="*/ 148061 h 918344"/>
              <a:gd name="connsiteX74" fmla="*/ 6013415 w 9517857"/>
              <a:gd name="connsiteY74" fmla="*/ 137304 h 918344"/>
              <a:gd name="connsiteX75" fmla="*/ 6080994 w 9517857"/>
              <a:gd name="connsiteY75" fmla="*/ 142926 h 918344"/>
              <a:gd name="connsiteX76" fmla="*/ 6194152 w 9517857"/>
              <a:gd name="connsiteY76" fmla="*/ 151760 h 918344"/>
              <a:gd name="connsiteX77" fmla="*/ 6281379 w 9517857"/>
              <a:gd name="connsiteY77" fmla="*/ 181614 h 918344"/>
              <a:gd name="connsiteX78" fmla="*/ 6374947 w 9517857"/>
              <a:gd name="connsiteY78" fmla="*/ 179787 h 918344"/>
              <a:gd name="connsiteX79" fmla="*/ 6448518 w 9517857"/>
              <a:gd name="connsiteY79" fmla="*/ 164366 h 918344"/>
              <a:gd name="connsiteX80" fmla="*/ 6544700 w 9517857"/>
              <a:gd name="connsiteY80" fmla="*/ 167149 h 918344"/>
              <a:gd name="connsiteX81" fmla="*/ 6648353 w 9517857"/>
              <a:gd name="connsiteY81" fmla="*/ 172238 h 918344"/>
              <a:gd name="connsiteX82" fmla="*/ 6736227 w 9517857"/>
              <a:gd name="connsiteY82" fmla="*/ 173204 h 918344"/>
              <a:gd name="connsiteX83" fmla="*/ 6977218 w 9517857"/>
              <a:gd name="connsiteY83" fmla="*/ 184277 h 918344"/>
              <a:gd name="connsiteX84" fmla="*/ 7065221 w 9517857"/>
              <a:gd name="connsiteY84" fmla="*/ 227519 h 918344"/>
              <a:gd name="connsiteX85" fmla="*/ 7565449 w 9517857"/>
              <a:gd name="connsiteY85" fmla="*/ 258938 h 918344"/>
              <a:gd name="connsiteX86" fmla="*/ 7599285 w 9517857"/>
              <a:gd name="connsiteY86" fmla="*/ 266009 h 918344"/>
              <a:gd name="connsiteX87" fmla="*/ 7644411 w 9517857"/>
              <a:gd name="connsiteY87" fmla="*/ 258974 h 918344"/>
              <a:gd name="connsiteX88" fmla="*/ 7825110 w 9517857"/>
              <a:gd name="connsiteY88" fmla="*/ 229097 h 918344"/>
              <a:gd name="connsiteX89" fmla="*/ 7965804 w 9517857"/>
              <a:gd name="connsiteY89" fmla="*/ 190533 h 918344"/>
              <a:gd name="connsiteX90" fmla="*/ 8147401 w 9517857"/>
              <a:gd name="connsiteY90" fmla="*/ 205605 h 918344"/>
              <a:gd name="connsiteX91" fmla="*/ 8256033 w 9517857"/>
              <a:gd name="connsiteY91" fmla="*/ 193701 h 918344"/>
              <a:gd name="connsiteX92" fmla="*/ 8551625 w 9517857"/>
              <a:gd name="connsiteY92" fmla="*/ 161505 h 918344"/>
              <a:gd name="connsiteX93" fmla="*/ 8715976 w 9517857"/>
              <a:gd name="connsiteY93" fmla="*/ 178362 h 918344"/>
              <a:gd name="connsiteX94" fmla="*/ 8778827 w 9517857"/>
              <a:gd name="connsiteY94" fmla="*/ 172924 h 918344"/>
              <a:gd name="connsiteX95" fmla="*/ 8840778 w 9517857"/>
              <a:gd name="connsiteY95" fmla="*/ 143137 h 918344"/>
              <a:gd name="connsiteX96" fmla="*/ 9010380 w 9517857"/>
              <a:gd name="connsiteY96" fmla="*/ 91879 h 918344"/>
              <a:gd name="connsiteX97" fmla="*/ 9110856 w 9517857"/>
              <a:gd name="connsiteY97" fmla="*/ 70985 h 918344"/>
              <a:gd name="connsiteX98" fmla="*/ 9268817 w 9517857"/>
              <a:gd name="connsiteY98" fmla="*/ 53070 h 918344"/>
              <a:gd name="connsiteX99" fmla="*/ 9316667 w 9517857"/>
              <a:gd name="connsiteY99" fmla="*/ 45035 h 918344"/>
              <a:gd name="connsiteX100" fmla="*/ 9428209 w 9517857"/>
              <a:gd name="connsiteY100"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26043 w 9517857"/>
              <a:gd name="connsiteY72" fmla="*/ 148061 h 918344"/>
              <a:gd name="connsiteX73" fmla="*/ 6013415 w 9517857"/>
              <a:gd name="connsiteY73" fmla="*/ 137304 h 918344"/>
              <a:gd name="connsiteX74" fmla="*/ 6080994 w 9517857"/>
              <a:gd name="connsiteY74" fmla="*/ 142926 h 918344"/>
              <a:gd name="connsiteX75" fmla="*/ 6194152 w 9517857"/>
              <a:gd name="connsiteY75" fmla="*/ 151760 h 918344"/>
              <a:gd name="connsiteX76" fmla="*/ 6281379 w 9517857"/>
              <a:gd name="connsiteY76" fmla="*/ 181614 h 918344"/>
              <a:gd name="connsiteX77" fmla="*/ 6374947 w 9517857"/>
              <a:gd name="connsiteY77" fmla="*/ 179787 h 918344"/>
              <a:gd name="connsiteX78" fmla="*/ 6448518 w 9517857"/>
              <a:gd name="connsiteY78" fmla="*/ 164366 h 918344"/>
              <a:gd name="connsiteX79" fmla="*/ 6544700 w 9517857"/>
              <a:gd name="connsiteY79" fmla="*/ 167149 h 918344"/>
              <a:gd name="connsiteX80" fmla="*/ 6648353 w 9517857"/>
              <a:gd name="connsiteY80" fmla="*/ 172238 h 918344"/>
              <a:gd name="connsiteX81" fmla="*/ 6736227 w 9517857"/>
              <a:gd name="connsiteY81" fmla="*/ 173204 h 918344"/>
              <a:gd name="connsiteX82" fmla="*/ 6977218 w 9517857"/>
              <a:gd name="connsiteY82" fmla="*/ 184277 h 918344"/>
              <a:gd name="connsiteX83" fmla="*/ 7065221 w 9517857"/>
              <a:gd name="connsiteY83" fmla="*/ 227519 h 918344"/>
              <a:gd name="connsiteX84" fmla="*/ 7565449 w 9517857"/>
              <a:gd name="connsiteY84" fmla="*/ 258938 h 918344"/>
              <a:gd name="connsiteX85" fmla="*/ 7599285 w 9517857"/>
              <a:gd name="connsiteY85" fmla="*/ 266009 h 918344"/>
              <a:gd name="connsiteX86" fmla="*/ 7644411 w 9517857"/>
              <a:gd name="connsiteY86" fmla="*/ 258974 h 918344"/>
              <a:gd name="connsiteX87" fmla="*/ 7825110 w 9517857"/>
              <a:gd name="connsiteY87" fmla="*/ 229097 h 918344"/>
              <a:gd name="connsiteX88" fmla="*/ 7965804 w 9517857"/>
              <a:gd name="connsiteY88" fmla="*/ 190533 h 918344"/>
              <a:gd name="connsiteX89" fmla="*/ 8147401 w 9517857"/>
              <a:gd name="connsiteY89" fmla="*/ 205605 h 918344"/>
              <a:gd name="connsiteX90" fmla="*/ 8256033 w 9517857"/>
              <a:gd name="connsiteY90" fmla="*/ 193701 h 918344"/>
              <a:gd name="connsiteX91" fmla="*/ 8551625 w 9517857"/>
              <a:gd name="connsiteY91" fmla="*/ 161505 h 918344"/>
              <a:gd name="connsiteX92" fmla="*/ 8715976 w 9517857"/>
              <a:gd name="connsiteY92" fmla="*/ 178362 h 918344"/>
              <a:gd name="connsiteX93" fmla="*/ 8778827 w 9517857"/>
              <a:gd name="connsiteY93" fmla="*/ 172924 h 918344"/>
              <a:gd name="connsiteX94" fmla="*/ 8840778 w 9517857"/>
              <a:gd name="connsiteY94" fmla="*/ 143137 h 918344"/>
              <a:gd name="connsiteX95" fmla="*/ 9010380 w 9517857"/>
              <a:gd name="connsiteY95" fmla="*/ 91879 h 918344"/>
              <a:gd name="connsiteX96" fmla="*/ 9110856 w 9517857"/>
              <a:gd name="connsiteY96" fmla="*/ 70985 h 918344"/>
              <a:gd name="connsiteX97" fmla="*/ 9268817 w 9517857"/>
              <a:gd name="connsiteY97" fmla="*/ 53070 h 918344"/>
              <a:gd name="connsiteX98" fmla="*/ 9316667 w 9517857"/>
              <a:gd name="connsiteY98" fmla="*/ 45035 h 918344"/>
              <a:gd name="connsiteX99" fmla="*/ 9428209 w 9517857"/>
              <a:gd name="connsiteY99"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6013415 w 9517857"/>
              <a:gd name="connsiteY72" fmla="*/ 137304 h 918344"/>
              <a:gd name="connsiteX73" fmla="*/ 6080994 w 9517857"/>
              <a:gd name="connsiteY73" fmla="*/ 1429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80994 w 9517857"/>
              <a:gd name="connsiteY73" fmla="*/ 1429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599285 w 9517857"/>
              <a:gd name="connsiteY84" fmla="*/ 2660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565449 w 9517857"/>
              <a:gd name="connsiteY83" fmla="*/ 258938 h 918344"/>
              <a:gd name="connsiteX84" fmla="*/ 7350974 w 9517857"/>
              <a:gd name="connsiteY84" fmla="*/ 3803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366801 w 9517857"/>
              <a:gd name="connsiteY83" fmla="*/ 258938 h 918344"/>
              <a:gd name="connsiteX84" fmla="*/ 7350974 w 9517857"/>
              <a:gd name="connsiteY84" fmla="*/ 38030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0292 w 9517857"/>
              <a:gd name="connsiteY34" fmla="*/ 593850 h 918344"/>
              <a:gd name="connsiteX35" fmla="*/ 2547829 w 9517857"/>
              <a:gd name="connsiteY35" fmla="*/ 566138 h 918344"/>
              <a:gd name="connsiteX36" fmla="*/ 2658055 w 9517857"/>
              <a:gd name="connsiteY36" fmla="*/ 578715 h 918344"/>
              <a:gd name="connsiteX37" fmla="*/ 2693698 w 9517857"/>
              <a:gd name="connsiteY37" fmla="*/ 560017 h 918344"/>
              <a:gd name="connsiteX38" fmla="*/ 2699673 w 9517857"/>
              <a:gd name="connsiteY38" fmla="*/ 556388 h 918344"/>
              <a:gd name="connsiteX39" fmla="*/ 2727306 w 9517857"/>
              <a:gd name="connsiteY39" fmla="*/ 550686 h 918344"/>
              <a:gd name="connsiteX40" fmla="*/ 2730451 w 9517857"/>
              <a:gd name="connsiteY40" fmla="*/ 538046 h 918344"/>
              <a:gd name="connsiteX41" fmla="*/ 2768713 w 9517857"/>
              <a:gd name="connsiteY41" fmla="*/ 521563 h 918344"/>
              <a:gd name="connsiteX42" fmla="*/ 2820868 w 9517857"/>
              <a:gd name="connsiteY42" fmla="*/ 514148 h 918344"/>
              <a:gd name="connsiteX43" fmla="*/ 3073635 w 9517857"/>
              <a:gd name="connsiteY43" fmla="*/ 491282 h 918344"/>
              <a:gd name="connsiteX44" fmla="*/ 3222071 w 9517857"/>
              <a:gd name="connsiteY44" fmla="*/ 470547 h 918344"/>
              <a:gd name="connsiteX45" fmla="*/ 3274069 w 9517857"/>
              <a:gd name="connsiteY45" fmla="*/ 451593 h 918344"/>
              <a:gd name="connsiteX46" fmla="*/ 3349632 w 9517857"/>
              <a:gd name="connsiteY46" fmla="*/ 432571 h 918344"/>
              <a:gd name="connsiteX47" fmla="*/ 3479593 w 9517857"/>
              <a:gd name="connsiteY47" fmla="*/ 390425 h 918344"/>
              <a:gd name="connsiteX48" fmla="*/ 3750023 w 9517857"/>
              <a:gd name="connsiteY48" fmla="*/ 370666 h 918344"/>
              <a:gd name="connsiteX49" fmla="*/ 3844133 w 9517857"/>
              <a:gd name="connsiteY49" fmla="*/ 360636 h 918344"/>
              <a:gd name="connsiteX50" fmla="*/ 3913545 w 9517857"/>
              <a:gd name="connsiteY50" fmla="*/ 344223 h 918344"/>
              <a:gd name="connsiteX51" fmla="*/ 4266740 w 9517857"/>
              <a:gd name="connsiteY51" fmla="*/ 361442 h 918344"/>
              <a:gd name="connsiteX52" fmla="*/ 4430770 w 9517857"/>
              <a:gd name="connsiteY52" fmla="*/ 342631 h 918344"/>
              <a:gd name="connsiteX53" fmla="*/ 4512664 w 9517857"/>
              <a:gd name="connsiteY53" fmla="*/ 319936 h 918344"/>
              <a:gd name="connsiteX54" fmla="*/ 4616423 w 9517857"/>
              <a:gd name="connsiteY54" fmla="*/ 290902 h 918344"/>
              <a:gd name="connsiteX55" fmla="*/ 4691675 w 9517857"/>
              <a:gd name="connsiteY55" fmla="*/ 253999 h 918344"/>
              <a:gd name="connsiteX56" fmla="*/ 4689051 w 9517857"/>
              <a:gd name="connsiteY56" fmla="*/ 250956 h 918344"/>
              <a:gd name="connsiteX57" fmla="*/ 4719994 w 9517857"/>
              <a:gd name="connsiteY57" fmla="*/ 245295 h 918344"/>
              <a:gd name="connsiteX58" fmla="*/ 4752894 w 9517857"/>
              <a:gd name="connsiteY58" fmla="*/ 239863 h 918344"/>
              <a:gd name="connsiteX59" fmla="*/ 4769329 w 9517857"/>
              <a:gd name="connsiteY59" fmla="*/ 233573 h 918344"/>
              <a:gd name="connsiteX60" fmla="*/ 4775634 w 9517857"/>
              <a:gd name="connsiteY60" fmla="*/ 234051 h 918344"/>
              <a:gd name="connsiteX61" fmla="*/ 4790452 w 9517857"/>
              <a:gd name="connsiteY61" fmla="*/ 233560 h 918344"/>
              <a:gd name="connsiteX62" fmla="*/ 4789062 w 9517857"/>
              <a:gd name="connsiteY62" fmla="*/ 241912 h 918344"/>
              <a:gd name="connsiteX63" fmla="*/ 4827826 w 9517857"/>
              <a:gd name="connsiteY63" fmla="*/ 246965 h 918344"/>
              <a:gd name="connsiteX64" fmla="*/ 4892569 w 9517857"/>
              <a:gd name="connsiteY64" fmla="*/ 249921 h 918344"/>
              <a:gd name="connsiteX65" fmla="*/ 4896611 w 9517857"/>
              <a:gd name="connsiteY65" fmla="*/ 240436 h 918344"/>
              <a:gd name="connsiteX66" fmla="*/ 4917286 w 9517857"/>
              <a:gd name="connsiteY66" fmla="*/ 243647 h 918344"/>
              <a:gd name="connsiteX67" fmla="*/ 5060397 w 9517857"/>
              <a:gd name="connsiteY67" fmla="*/ 263676 h 918344"/>
              <a:gd name="connsiteX68" fmla="*/ 5252996 w 9517857"/>
              <a:gd name="connsiteY68" fmla="*/ 270643 h 918344"/>
              <a:gd name="connsiteX69" fmla="*/ 5358056 w 9517857"/>
              <a:gd name="connsiteY69" fmla="*/ 247236 h 918344"/>
              <a:gd name="connsiteX70" fmla="*/ 5426496 w 9517857"/>
              <a:gd name="connsiteY70" fmla="*/ 235130 h 918344"/>
              <a:gd name="connsiteX71" fmla="*/ 5497161 w 9517857"/>
              <a:gd name="connsiteY71" fmla="*/ 228796 h 918344"/>
              <a:gd name="connsiteX72" fmla="*/ 5856152 w 9517857"/>
              <a:gd name="connsiteY72" fmla="*/ 156354 h 918344"/>
              <a:gd name="connsiteX73" fmla="*/ 6014778 w 9517857"/>
              <a:gd name="connsiteY73" fmla="*/ 168326 h 918344"/>
              <a:gd name="connsiteX74" fmla="*/ 6194152 w 9517857"/>
              <a:gd name="connsiteY74" fmla="*/ 151760 h 918344"/>
              <a:gd name="connsiteX75" fmla="*/ 6281379 w 9517857"/>
              <a:gd name="connsiteY75" fmla="*/ 181614 h 918344"/>
              <a:gd name="connsiteX76" fmla="*/ 6374947 w 9517857"/>
              <a:gd name="connsiteY76" fmla="*/ 179787 h 918344"/>
              <a:gd name="connsiteX77" fmla="*/ 6448518 w 9517857"/>
              <a:gd name="connsiteY77" fmla="*/ 164366 h 918344"/>
              <a:gd name="connsiteX78" fmla="*/ 6544700 w 9517857"/>
              <a:gd name="connsiteY78" fmla="*/ 167149 h 918344"/>
              <a:gd name="connsiteX79" fmla="*/ 6648353 w 9517857"/>
              <a:gd name="connsiteY79" fmla="*/ 172238 h 918344"/>
              <a:gd name="connsiteX80" fmla="*/ 6736227 w 9517857"/>
              <a:gd name="connsiteY80" fmla="*/ 173204 h 918344"/>
              <a:gd name="connsiteX81" fmla="*/ 6977218 w 9517857"/>
              <a:gd name="connsiteY81" fmla="*/ 184277 h 918344"/>
              <a:gd name="connsiteX82" fmla="*/ 7065221 w 9517857"/>
              <a:gd name="connsiteY82" fmla="*/ 227519 h 918344"/>
              <a:gd name="connsiteX83" fmla="*/ 7366801 w 9517857"/>
              <a:gd name="connsiteY83" fmla="*/ 258938 h 918344"/>
              <a:gd name="connsiteX84" fmla="*/ 7433745 w 9517857"/>
              <a:gd name="connsiteY84" fmla="*/ 246959 h 918344"/>
              <a:gd name="connsiteX85" fmla="*/ 7644411 w 9517857"/>
              <a:gd name="connsiteY85" fmla="*/ 258974 h 918344"/>
              <a:gd name="connsiteX86" fmla="*/ 7825110 w 9517857"/>
              <a:gd name="connsiteY86" fmla="*/ 229097 h 918344"/>
              <a:gd name="connsiteX87" fmla="*/ 7965804 w 9517857"/>
              <a:gd name="connsiteY87" fmla="*/ 190533 h 918344"/>
              <a:gd name="connsiteX88" fmla="*/ 8147401 w 9517857"/>
              <a:gd name="connsiteY88" fmla="*/ 205605 h 918344"/>
              <a:gd name="connsiteX89" fmla="*/ 8256033 w 9517857"/>
              <a:gd name="connsiteY89" fmla="*/ 193701 h 918344"/>
              <a:gd name="connsiteX90" fmla="*/ 8551625 w 9517857"/>
              <a:gd name="connsiteY90" fmla="*/ 161505 h 918344"/>
              <a:gd name="connsiteX91" fmla="*/ 8715976 w 9517857"/>
              <a:gd name="connsiteY91" fmla="*/ 178362 h 918344"/>
              <a:gd name="connsiteX92" fmla="*/ 8778827 w 9517857"/>
              <a:gd name="connsiteY92" fmla="*/ 172924 h 918344"/>
              <a:gd name="connsiteX93" fmla="*/ 8840778 w 9517857"/>
              <a:gd name="connsiteY93" fmla="*/ 143137 h 918344"/>
              <a:gd name="connsiteX94" fmla="*/ 9010380 w 9517857"/>
              <a:gd name="connsiteY94" fmla="*/ 91879 h 918344"/>
              <a:gd name="connsiteX95" fmla="*/ 9110856 w 9517857"/>
              <a:gd name="connsiteY95" fmla="*/ 70985 h 918344"/>
              <a:gd name="connsiteX96" fmla="*/ 9268817 w 9517857"/>
              <a:gd name="connsiteY96" fmla="*/ 53070 h 918344"/>
              <a:gd name="connsiteX97" fmla="*/ 9316667 w 9517857"/>
              <a:gd name="connsiteY97" fmla="*/ 45035 h 918344"/>
              <a:gd name="connsiteX98" fmla="*/ 9428209 w 9517857"/>
              <a:gd name="connsiteY98"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547829 w 9517857"/>
              <a:gd name="connsiteY34" fmla="*/ 5661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13545 w 9517857"/>
              <a:gd name="connsiteY49" fmla="*/ 34422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13545 w 9517857"/>
              <a:gd name="connsiteY49" fmla="*/ 34422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7965804 w 9517857"/>
              <a:gd name="connsiteY86" fmla="*/ 190533 h 918344"/>
              <a:gd name="connsiteX87" fmla="*/ 8147401 w 9517857"/>
              <a:gd name="connsiteY87" fmla="*/ 205605 h 918344"/>
              <a:gd name="connsiteX88" fmla="*/ 8256033 w 9517857"/>
              <a:gd name="connsiteY88" fmla="*/ 193701 h 918344"/>
              <a:gd name="connsiteX89" fmla="*/ 8551625 w 9517857"/>
              <a:gd name="connsiteY89" fmla="*/ 161505 h 918344"/>
              <a:gd name="connsiteX90" fmla="*/ 8715976 w 9517857"/>
              <a:gd name="connsiteY90" fmla="*/ 178362 h 918344"/>
              <a:gd name="connsiteX91" fmla="*/ 8778827 w 9517857"/>
              <a:gd name="connsiteY91" fmla="*/ 172924 h 918344"/>
              <a:gd name="connsiteX92" fmla="*/ 8840778 w 9517857"/>
              <a:gd name="connsiteY92" fmla="*/ 143137 h 918344"/>
              <a:gd name="connsiteX93" fmla="*/ 9010380 w 9517857"/>
              <a:gd name="connsiteY93" fmla="*/ 91879 h 918344"/>
              <a:gd name="connsiteX94" fmla="*/ 9110856 w 9517857"/>
              <a:gd name="connsiteY94" fmla="*/ 70985 h 918344"/>
              <a:gd name="connsiteX95" fmla="*/ 9268817 w 9517857"/>
              <a:gd name="connsiteY95" fmla="*/ 53070 h 918344"/>
              <a:gd name="connsiteX96" fmla="*/ 9316667 w 9517857"/>
              <a:gd name="connsiteY96" fmla="*/ 45035 h 918344"/>
              <a:gd name="connsiteX97" fmla="*/ 9428209 w 9517857"/>
              <a:gd name="connsiteY97"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8147401 w 9517857"/>
              <a:gd name="connsiteY86" fmla="*/ 205605 h 918344"/>
              <a:gd name="connsiteX87" fmla="*/ 8256033 w 9517857"/>
              <a:gd name="connsiteY87" fmla="*/ 193701 h 918344"/>
              <a:gd name="connsiteX88" fmla="*/ 8551625 w 9517857"/>
              <a:gd name="connsiteY88" fmla="*/ 161505 h 918344"/>
              <a:gd name="connsiteX89" fmla="*/ 8715976 w 9517857"/>
              <a:gd name="connsiteY89" fmla="*/ 178362 h 918344"/>
              <a:gd name="connsiteX90" fmla="*/ 8778827 w 9517857"/>
              <a:gd name="connsiteY90" fmla="*/ 172924 h 918344"/>
              <a:gd name="connsiteX91" fmla="*/ 8840778 w 9517857"/>
              <a:gd name="connsiteY91" fmla="*/ 143137 h 918344"/>
              <a:gd name="connsiteX92" fmla="*/ 9010380 w 9517857"/>
              <a:gd name="connsiteY92" fmla="*/ 91879 h 918344"/>
              <a:gd name="connsiteX93" fmla="*/ 9110856 w 9517857"/>
              <a:gd name="connsiteY93" fmla="*/ 70985 h 918344"/>
              <a:gd name="connsiteX94" fmla="*/ 9268817 w 9517857"/>
              <a:gd name="connsiteY94" fmla="*/ 53070 h 918344"/>
              <a:gd name="connsiteX95" fmla="*/ 9316667 w 9517857"/>
              <a:gd name="connsiteY95" fmla="*/ 45035 h 918344"/>
              <a:gd name="connsiteX96" fmla="*/ 9428209 w 9517857"/>
              <a:gd name="connsiteY96"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856152 w 9517857"/>
              <a:gd name="connsiteY71" fmla="*/ 156354 h 918344"/>
              <a:gd name="connsiteX72" fmla="*/ 6014778 w 9517857"/>
              <a:gd name="connsiteY72" fmla="*/ 168326 h 918344"/>
              <a:gd name="connsiteX73" fmla="*/ 6194152 w 9517857"/>
              <a:gd name="connsiteY73" fmla="*/ 151760 h 918344"/>
              <a:gd name="connsiteX74" fmla="*/ 6281379 w 9517857"/>
              <a:gd name="connsiteY74" fmla="*/ 181614 h 918344"/>
              <a:gd name="connsiteX75" fmla="*/ 6374947 w 9517857"/>
              <a:gd name="connsiteY75" fmla="*/ 179787 h 918344"/>
              <a:gd name="connsiteX76" fmla="*/ 6448518 w 9517857"/>
              <a:gd name="connsiteY76" fmla="*/ 164366 h 918344"/>
              <a:gd name="connsiteX77" fmla="*/ 6544700 w 9517857"/>
              <a:gd name="connsiteY77" fmla="*/ 167149 h 918344"/>
              <a:gd name="connsiteX78" fmla="*/ 6648353 w 9517857"/>
              <a:gd name="connsiteY78" fmla="*/ 172238 h 918344"/>
              <a:gd name="connsiteX79" fmla="*/ 6736227 w 9517857"/>
              <a:gd name="connsiteY79" fmla="*/ 173204 h 918344"/>
              <a:gd name="connsiteX80" fmla="*/ 6977218 w 9517857"/>
              <a:gd name="connsiteY80" fmla="*/ 184277 h 918344"/>
              <a:gd name="connsiteX81" fmla="*/ 7065221 w 9517857"/>
              <a:gd name="connsiteY81" fmla="*/ 227519 h 918344"/>
              <a:gd name="connsiteX82" fmla="*/ 7366801 w 9517857"/>
              <a:gd name="connsiteY82" fmla="*/ 258938 h 918344"/>
              <a:gd name="connsiteX83" fmla="*/ 7433745 w 9517857"/>
              <a:gd name="connsiteY83" fmla="*/ 246959 h 918344"/>
              <a:gd name="connsiteX84" fmla="*/ 7644411 w 9517857"/>
              <a:gd name="connsiteY84" fmla="*/ 258974 h 918344"/>
              <a:gd name="connsiteX85" fmla="*/ 7825110 w 9517857"/>
              <a:gd name="connsiteY85" fmla="*/ 229097 h 918344"/>
              <a:gd name="connsiteX86" fmla="*/ 8106016 w 9517857"/>
              <a:gd name="connsiteY86" fmla="*/ 231005 h 918344"/>
              <a:gd name="connsiteX87" fmla="*/ 8256033 w 9517857"/>
              <a:gd name="connsiteY87" fmla="*/ 193701 h 918344"/>
              <a:gd name="connsiteX88" fmla="*/ 8551625 w 9517857"/>
              <a:gd name="connsiteY88" fmla="*/ 161505 h 918344"/>
              <a:gd name="connsiteX89" fmla="*/ 8715976 w 9517857"/>
              <a:gd name="connsiteY89" fmla="*/ 178362 h 918344"/>
              <a:gd name="connsiteX90" fmla="*/ 8778827 w 9517857"/>
              <a:gd name="connsiteY90" fmla="*/ 172924 h 918344"/>
              <a:gd name="connsiteX91" fmla="*/ 8840778 w 9517857"/>
              <a:gd name="connsiteY91" fmla="*/ 143137 h 918344"/>
              <a:gd name="connsiteX92" fmla="*/ 9010380 w 9517857"/>
              <a:gd name="connsiteY92" fmla="*/ 91879 h 918344"/>
              <a:gd name="connsiteX93" fmla="*/ 9110856 w 9517857"/>
              <a:gd name="connsiteY93" fmla="*/ 70985 h 918344"/>
              <a:gd name="connsiteX94" fmla="*/ 9268817 w 9517857"/>
              <a:gd name="connsiteY94" fmla="*/ 53070 h 918344"/>
              <a:gd name="connsiteX95" fmla="*/ 9316667 w 9517857"/>
              <a:gd name="connsiteY95" fmla="*/ 45035 h 918344"/>
              <a:gd name="connsiteX96" fmla="*/ 9428209 w 9517857"/>
              <a:gd name="connsiteY96"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6014778 w 9517857"/>
              <a:gd name="connsiteY71" fmla="*/ 16832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52996 w 9517857"/>
              <a:gd name="connsiteY67" fmla="*/ 2706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3979762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778827 w 9517857"/>
              <a:gd name="connsiteY89" fmla="*/ 172924 h 918344"/>
              <a:gd name="connsiteX90" fmla="*/ 8840778 w 9517857"/>
              <a:gd name="connsiteY90" fmla="*/ 143137 h 918344"/>
              <a:gd name="connsiteX91" fmla="*/ 9010380 w 9517857"/>
              <a:gd name="connsiteY91" fmla="*/ 91879 h 918344"/>
              <a:gd name="connsiteX92" fmla="*/ 9110856 w 9517857"/>
              <a:gd name="connsiteY92" fmla="*/ 70985 h 918344"/>
              <a:gd name="connsiteX93" fmla="*/ 9268817 w 9517857"/>
              <a:gd name="connsiteY93" fmla="*/ 53070 h 918344"/>
              <a:gd name="connsiteX94" fmla="*/ 9316667 w 9517857"/>
              <a:gd name="connsiteY94" fmla="*/ 45035 h 918344"/>
              <a:gd name="connsiteX95" fmla="*/ 9428209 w 9517857"/>
              <a:gd name="connsiteY95"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15976 w 9517857"/>
              <a:gd name="connsiteY88" fmla="*/ 178362 h 918344"/>
              <a:gd name="connsiteX89" fmla="*/ 8840778 w 9517857"/>
              <a:gd name="connsiteY89" fmla="*/ 143137 h 918344"/>
              <a:gd name="connsiteX90" fmla="*/ 9010380 w 9517857"/>
              <a:gd name="connsiteY90" fmla="*/ 91879 h 918344"/>
              <a:gd name="connsiteX91" fmla="*/ 9110856 w 9517857"/>
              <a:gd name="connsiteY91" fmla="*/ 70985 h 918344"/>
              <a:gd name="connsiteX92" fmla="*/ 9268817 w 9517857"/>
              <a:gd name="connsiteY92" fmla="*/ 53070 h 918344"/>
              <a:gd name="connsiteX93" fmla="*/ 9316667 w 9517857"/>
              <a:gd name="connsiteY93" fmla="*/ 45035 h 918344"/>
              <a:gd name="connsiteX94" fmla="*/ 9428209 w 9517857"/>
              <a:gd name="connsiteY94"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840778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10380 w 9517857"/>
              <a:gd name="connsiteY89" fmla="*/ 9187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791116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06016 w 9517857"/>
              <a:gd name="connsiteY85" fmla="*/ 231005 h 918344"/>
              <a:gd name="connsiteX86" fmla="*/ 8256033 w 9517857"/>
              <a:gd name="connsiteY86" fmla="*/ 193701 h 918344"/>
              <a:gd name="connsiteX87" fmla="*/ 8551625 w 9517857"/>
              <a:gd name="connsiteY87" fmla="*/ 161505 h 918344"/>
              <a:gd name="connsiteX88" fmla="*/ 8683515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 name="connsiteX0" fmla="*/ 4686423 w 9517857"/>
              <a:gd name="connsiteY0" fmla="*/ 247907 h 918344"/>
              <a:gd name="connsiteX1" fmla="*/ 4689051 w 9517857"/>
              <a:gd name="connsiteY1" fmla="*/ 250956 h 918344"/>
              <a:gd name="connsiteX2" fmla="*/ 4687244 w 9517857"/>
              <a:gd name="connsiteY2" fmla="*/ 251286 h 918344"/>
              <a:gd name="connsiteX3" fmla="*/ 4686423 w 9517857"/>
              <a:gd name="connsiteY3" fmla="*/ 247907 h 918344"/>
              <a:gd name="connsiteX4" fmla="*/ 4685225 w 9517857"/>
              <a:gd name="connsiteY4" fmla="*/ 246518 h 918344"/>
              <a:gd name="connsiteX5" fmla="*/ 4686133 w 9517857"/>
              <a:gd name="connsiteY5" fmla="*/ 246715 h 918344"/>
              <a:gd name="connsiteX6" fmla="*/ 4686423 w 9517857"/>
              <a:gd name="connsiteY6" fmla="*/ 247907 h 918344"/>
              <a:gd name="connsiteX7" fmla="*/ 4685225 w 9517857"/>
              <a:gd name="connsiteY7" fmla="*/ 246518 h 918344"/>
              <a:gd name="connsiteX8" fmla="*/ 9428209 w 9517857"/>
              <a:gd name="connsiteY8" fmla="*/ 29911 h 918344"/>
              <a:gd name="connsiteX9" fmla="*/ 9517857 w 9517857"/>
              <a:gd name="connsiteY9" fmla="*/ 0 h 918344"/>
              <a:gd name="connsiteX10" fmla="*/ 9517857 w 9517857"/>
              <a:gd name="connsiteY10" fmla="*/ 918344 h 918344"/>
              <a:gd name="connsiteX11" fmla="*/ 14604 w 9517857"/>
              <a:gd name="connsiteY11" fmla="*/ 918344 h 918344"/>
              <a:gd name="connsiteX12" fmla="*/ 12841 w 9517857"/>
              <a:gd name="connsiteY12" fmla="*/ 917751 h 918344"/>
              <a:gd name="connsiteX13" fmla="*/ 93 w 9517857"/>
              <a:gd name="connsiteY13" fmla="*/ 912459 h 918344"/>
              <a:gd name="connsiteX14" fmla="*/ 58674 w 9517857"/>
              <a:gd name="connsiteY14" fmla="*/ 890310 h 918344"/>
              <a:gd name="connsiteX15" fmla="*/ 275005 w 9517857"/>
              <a:gd name="connsiteY15" fmla="*/ 807217 h 918344"/>
              <a:gd name="connsiteX16" fmla="*/ 587824 w 9517857"/>
              <a:gd name="connsiteY16" fmla="*/ 798183 h 918344"/>
              <a:gd name="connsiteX17" fmla="*/ 651826 w 9517857"/>
              <a:gd name="connsiteY17" fmla="*/ 738326 h 918344"/>
              <a:gd name="connsiteX18" fmla="*/ 727985 w 9517857"/>
              <a:gd name="connsiteY18" fmla="*/ 719814 h 918344"/>
              <a:gd name="connsiteX19" fmla="*/ 778982 w 9517857"/>
              <a:gd name="connsiteY19" fmla="*/ 710130 h 918344"/>
              <a:gd name="connsiteX20" fmla="*/ 849944 w 9517857"/>
              <a:gd name="connsiteY20" fmla="*/ 717975 h 918344"/>
              <a:gd name="connsiteX21" fmla="*/ 921659 w 9517857"/>
              <a:gd name="connsiteY21" fmla="*/ 712683 h 918344"/>
              <a:gd name="connsiteX22" fmla="*/ 930946 w 9517857"/>
              <a:gd name="connsiteY22" fmla="*/ 734034 h 918344"/>
              <a:gd name="connsiteX23" fmla="*/ 986250 w 9517857"/>
              <a:gd name="connsiteY23" fmla="*/ 713518 h 918344"/>
              <a:gd name="connsiteX24" fmla="*/ 1013752 w 9517857"/>
              <a:gd name="connsiteY24" fmla="*/ 713349 h 918344"/>
              <a:gd name="connsiteX25" fmla="*/ 1023734 w 9517857"/>
              <a:gd name="connsiteY25" fmla="*/ 718559 h 918344"/>
              <a:gd name="connsiteX26" fmla="*/ 1063207 w 9517857"/>
              <a:gd name="connsiteY26" fmla="*/ 715639 h 918344"/>
              <a:gd name="connsiteX27" fmla="*/ 1081980 w 9517857"/>
              <a:gd name="connsiteY27" fmla="*/ 738443 h 918344"/>
              <a:gd name="connsiteX28" fmla="*/ 1218120 w 9517857"/>
              <a:gd name="connsiteY28" fmla="*/ 713268 h 918344"/>
              <a:gd name="connsiteX29" fmla="*/ 1397459 w 9517857"/>
              <a:gd name="connsiteY29" fmla="*/ 691178 h 918344"/>
              <a:gd name="connsiteX30" fmla="*/ 1580688 w 9517857"/>
              <a:gd name="connsiteY30" fmla="*/ 693685 h 918344"/>
              <a:gd name="connsiteX31" fmla="*/ 1772334 w 9517857"/>
              <a:gd name="connsiteY31" fmla="*/ 710628 h 918344"/>
              <a:gd name="connsiteX32" fmla="*/ 2002561 w 9517857"/>
              <a:gd name="connsiteY32" fmla="*/ 659905 h 918344"/>
              <a:gd name="connsiteX33" fmla="*/ 2135144 w 9517857"/>
              <a:gd name="connsiteY33" fmla="*/ 636489 h 918344"/>
              <a:gd name="connsiteX34" fmla="*/ 2448505 w 9517857"/>
              <a:gd name="connsiteY34" fmla="*/ 578838 h 918344"/>
              <a:gd name="connsiteX35" fmla="*/ 2658055 w 9517857"/>
              <a:gd name="connsiteY35" fmla="*/ 578715 h 918344"/>
              <a:gd name="connsiteX36" fmla="*/ 2693698 w 9517857"/>
              <a:gd name="connsiteY36" fmla="*/ 560017 h 918344"/>
              <a:gd name="connsiteX37" fmla="*/ 2699673 w 9517857"/>
              <a:gd name="connsiteY37" fmla="*/ 556388 h 918344"/>
              <a:gd name="connsiteX38" fmla="*/ 2727306 w 9517857"/>
              <a:gd name="connsiteY38" fmla="*/ 550686 h 918344"/>
              <a:gd name="connsiteX39" fmla="*/ 2730451 w 9517857"/>
              <a:gd name="connsiteY39" fmla="*/ 538046 h 918344"/>
              <a:gd name="connsiteX40" fmla="*/ 2768713 w 9517857"/>
              <a:gd name="connsiteY40" fmla="*/ 521563 h 918344"/>
              <a:gd name="connsiteX41" fmla="*/ 2820868 w 9517857"/>
              <a:gd name="connsiteY41" fmla="*/ 514148 h 918344"/>
              <a:gd name="connsiteX42" fmla="*/ 3073635 w 9517857"/>
              <a:gd name="connsiteY42" fmla="*/ 491282 h 918344"/>
              <a:gd name="connsiteX43" fmla="*/ 3222071 w 9517857"/>
              <a:gd name="connsiteY43" fmla="*/ 470547 h 918344"/>
              <a:gd name="connsiteX44" fmla="*/ 3274069 w 9517857"/>
              <a:gd name="connsiteY44" fmla="*/ 451593 h 918344"/>
              <a:gd name="connsiteX45" fmla="*/ 3349632 w 9517857"/>
              <a:gd name="connsiteY45" fmla="*/ 432571 h 918344"/>
              <a:gd name="connsiteX46" fmla="*/ 3479593 w 9517857"/>
              <a:gd name="connsiteY46" fmla="*/ 390425 h 918344"/>
              <a:gd name="connsiteX47" fmla="*/ 3750023 w 9517857"/>
              <a:gd name="connsiteY47" fmla="*/ 370666 h 918344"/>
              <a:gd name="connsiteX48" fmla="*/ 3844133 w 9517857"/>
              <a:gd name="connsiteY48" fmla="*/ 360636 h 918344"/>
              <a:gd name="connsiteX49" fmla="*/ 4037701 w 9517857"/>
              <a:gd name="connsiteY49" fmla="*/ 350573 h 918344"/>
              <a:gd name="connsiteX50" fmla="*/ 4266740 w 9517857"/>
              <a:gd name="connsiteY50" fmla="*/ 361442 h 918344"/>
              <a:gd name="connsiteX51" fmla="*/ 4430770 w 9517857"/>
              <a:gd name="connsiteY51" fmla="*/ 342631 h 918344"/>
              <a:gd name="connsiteX52" fmla="*/ 4512664 w 9517857"/>
              <a:gd name="connsiteY52" fmla="*/ 319936 h 918344"/>
              <a:gd name="connsiteX53" fmla="*/ 4616423 w 9517857"/>
              <a:gd name="connsiteY53" fmla="*/ 290902 h 918344"/>
              <a:gd name="connsiteX54" fmla="*/ 4691675 w 9517857"/>
              <a:gd name="connsiteY54" fmla="*/ 253999 h 918344"/>
              <a:gd name="connsiteX55" fmla="*/ 4689051 w 9517857"/>
              <a:gd name="connsiteY55" fmla="*/ 250956 h 918344"/>
              <a:gd name="connsiteX56" fmla="*/ 4719994 w 9517857"/>
              <a:gd name="connsiteY56" fmla="*/ 245295 h 918344"/>
              <a:gd name="connsiteX57" fmla="*/ 4752894 w 9517857"/>
              <a:gd name="connsiteY57" fmla="*/ 239863 h 918344"/>
              <a:gd name="connsiteX58" fmla="*/ 4769329 w 9517857"/>
              <a:gd name="connsiteY58" fmla="*/ 233573 h 918344"/>
              <a:gd name="connsiteX59" fmla="*/ 4775634 w 9517857"/>
              <a:gd name="connsiteY59" fmla="*/ 234051 h 918344"/>
              <a:gd name="connsiteX60" fmla="*/ 4790452 w 9517857"/>
              <a:gd name="connsiteY60" fmla="*/ 233560 h 918344"/>
              <a:gd name="connsiteX61" fmla="*/ 4789062 w 9517857"/>
              <a:gd name="connsiteY61" fmla="*/ 241912 h 918344"/>
              <a:gd name="connsiteX62" fmla="*/ 4827826 w 9517857"/>
              <a:gd name="connsiteY62" fmla="*/ 246965 h 918344"/>
              <a:gd name="connsiteX63" fmla="*/ 4892569 w 9517857"/>
              <a:gd name="connsiteY63" fmla="*/ 249921 h 918344"/>
              <a:gd name="connsiteX64" fmla="*/ 4896611 w 9517857"/>
              <a:gd name="connsiteY64" fmla="*/ 240436 h 918344"/>
              <a:gd name="connsiteX65" fmla="*/ 4917286 w 9517857"/>
              <a:gd name="connsiteY65" fmla="*/ 243647 h 918344"/>
              <a:gd name="connsiteX66" fmla="*/ 5060397 w 9517857"/>
              <a:gd name="connsiteY66" fmla="*/ 263676 h 918344"/>
              <a:gd name="connsiteX67" fmla="*/ 5244719 w 9517857"/>
              <a:gd name="connsiteY67" fmla="*/ 245243 h 918344"/>
              <a:gd name="connsiteX68" fmla="*/ 5358056 w 9517857"/>
              <a:gd name="connsiteY68" fmla="*/ 247236 h 918344"/>
              <a:gd name="connsiteX69" fmla="*/ 5426496 w 9517857"/>
              <a:gd name="connsiteY69" fmla="*/ 235130 h 918344"/>
              <a:gd name="connsiteX70" fmla="*/ 5497161 w 9517857"/>
              <a:gd name="connsiteY70" fmla="*/ 228796 h 918344"/>
              <a:gd name="connsiteX71" fmla="*/ 5923732 w 9517857"/>
              <a:gd name="connsiteY71" fmla="*/ 187376 h 918344"/>
              <a:gd name="connsiteX72" fmla="*/ 6194152 w 9517857"/>
              <a:gd name="connsiteY72" fmla="*/ 151760 h 918344"/>
              <a:gd name="connsiteX73" fmla="*/ 6281379 w 9517857"/>
              <a:gd name="connsiteY73" fmla="*/ 181614 h 918344"/>
              <a:gd name="connsiteX74" fmla="*/ 6374947 w 9517857"/>
              <a:gd name="connsiteY74" fmla="*/ 179787 h 918344"/>
              <a:gd name="connsiteX75" fmla="*/ 6448518 w 9517857"/>
              <a:gd name="connsiteY75" fmla="*/ 164366 h 918344"/>
              <a:gd name="connsiteX76" fmla="*/ 6544700 w 9517857"/>
              <a:gd name="connsiteY76" fmla="*/ 167149 h 918344"/>
              <a:gd name="connsiteX77" fmla="*/ 6648353 w 9517857"/>
              <a:gd name="connsiteY77" fmla="*/ 172238 h 918344"/>
              <a:gd name="connsiteX78" fmla="*/ 6736227 w 9517857"/>
              <a:gd name="connsiteY78" fmla="*/ 173204 h 918344"/>
              <a:gd name="connsiteX79" fmla="*/ 6977218 w 9517857"/>
              <a:gd name="connsiteY79" fmla="*/ 184277 h 918344"/>
              <a:gd name="connsiteX80" fmla="*/ 7065221 w 9517857"/>
              <a:gd name="connsiteY80" fmla="*/ 227519 h 918344"/>
              <a:gd name="connsiteX81" fmla="*/ 7366801 w 9517857"/>
              <a:gd name="connsiteY81" fmla="*/ 258938 h 918344"/>
              <a:gd name="connsiteX82" fmla="*/ 7433745 w 9517857"/>
              <a:gd name="connsiteY82" fmla="*/ 246959 h 918344"/>
              <a:gd name="connsiteX83" fmla="*/ 7644411 w 9517857"/>
              <a:gd name="connsiteY83" fmla="*/ 258974 h 918344"/>
              <a:gd name="connsiteX84" fmla="*/ 7825110 w 9517857"/>
              <a:gd name="connsiteY84" fmla="*/ 229097 h 918344"/>
              <a:gd name="connsiteX85" fmla="*/ 8163955 w 9517857"/>
              <a:gd name="connsiteY85" fmla="*/ 205605 h 918344"/>
              <a:gd name="connsiteX86" fmla="*/ 8256033 w 9517857"/>
              <a:gd name="connsiteY86" fmla="*/ 193701 h 918344"/>
              <a:gd name="connsiteX87" fmla="*/ 8551625 w 9517857"/>
              <a:gd name="connsiteY87" fmla="*/ 161505 h 918344"/>
              <a:gd name="connsiteX88" fmla="*/ 8683515 w 9517857"/>
              <a:gd name="connsiteY88" fmla="*/ 143137 h 918344"/>
              <a:gd name="connsiteX89" fmla="*/ 9002103 w 9517857"/>
              <a:gd name="connsiteY89" fmla="*/ 85529 h 918344"/>
              <a:gd name="connsiteX90" fmla="*/ 9110856 w 9517857"/>
              <a:gd name="connsiteY90" fmla="*/ 70985 h 918344"/>
              <a:gd name="connsiteX91" fmla="*/ 9268817 w 9517857"/>
              <a:gd name="connsiteY91" fmla="*/ 53070 h 918344"/>
              <a:gd name="connsiteX92" fmla="*/ 9316667 w 9517857"/>
              <a:gd name="connsiteY92" fmla="*/ 45035 h 918344"/>
              <a:gd name="connsiteX93" fmla="*/ 9428209 w 9517857"/>
              <a:gd name="connsiteY93" fmla="*/ 29911 h 918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9517857" h="918344">
                <a:moveTo>
                  <a:pt x="4686423" y="247907"/>
                </a:moveTo>
                <a:lnTo>
                  <a:pt x="4689051" y="250956"/>
                </a:lnTo>
                <a:lnTo>
                  <a:pt x="4687244" y="251286"/>
                </a:lnTo>
                <a:lnTo>
                  <a:pt x="4686423" y="247907"/>
                </a:lnTo>
                <a:close/>
                <a:moveTo>
                  <a:pt x="4685225" y="246518"/>
                </a:moveTo>
                <a:cubicBezTo>
                  <a:pt x="4688837" y="243186"/>
                  <a:pt x="4687468" y="244586"/>
                  <a:pt x="4686133" y="246715"/>
                </a:cubicBezTo>
                <a:cubicBezTo>
                  <a:pt x="4686230" y="247112"/>
                  <a:pt x="4686326" y="247510"/>
                  <a:pt x="4686423" y="247907"/>
                </a:cubicBezTo>
                <a:lnTo>
                  <a:pt x="4685225" y="246518"/>
                </a:lnTo>
                <a:close/>
                <a:moveTo>
                  <a:pt x="9428209" y="29911"/>
                </a:moveTo>
                <a:lnTo>
                  <a:pt x="9517857" y="0"/>
                </a:lnTo>
                <a:lnTo>
                  <a:pt x="9517857" y="918344"/>
                </a:lnTo>
                <a:lnTo>
                  <a:pt x="14604" y="918344"/>
                </a:lnTo>
                <a:lnTo>
                  <a:pt x="12841" y="917751"/>
                </a:lnTo>
                <a:cubicBezTo>
                  <a:pt x="4532" y="914852"/>
                  <a:pt x="-773" y="912795"/>
                  <a:pt x="93" y="912459"/>
                </a:cubicBezTo>
                <a:cubicBezTo>
                  <a:pt x="172" y="912286"/>
                  <a:pt x="58594" y="890483"/>
                  <a:pt x="58674" y="890310"/>
                </a:cubicBezTo>
                <a:cubicBezTo>
                  <a:pt x="127436" y="929602"/>
                  <a:pt x="206243" y="828214"/>
                  <a:pt x="275005" y="807217"/>
                </a:cubicBezTo>
                <a:cubicBezTo>
                  <a:pt x="303983" y="806075"/>
                  <a:pt x="504960" y="777363"/>
                  <a:pt x="587824" y="798183"/>
                </a:cubicBezTo>
                <a:cubicBezTo>
                  <a:pt x="598733" y="769336"/>
                  <a:pt x="682904" y="785912"/>
                  <a:pt x="651826" y="738326"/>
                </a:cubicBezTo>
                <a:cubicBezTo>
                  <a:pt x="688440" y="737850"/>
                  <a:pt x="753255" y="750384"/>
                  <a:pt x="727985" y="719814"/>
                </a:cubicBezTo>
                <a:cubicBezTo>
                  <a:pt x="739648" y="718737"/>
                  <a:pt x="775717" y="715075"/>
                  <a:pt x="778982" y="710130"/>
                </a:cubicBezTo>
                <a:cubicBezTo>
                  <a:pt x="779189" y="709395"/>
                  <a:pt x="849736" y="718709"/>
                  <a:pt x="849944" y="717975"/>
                </a:cubicBezTo>
                <a:lnTo>
                  <a:pt x="921659" y="712683"/>
                </a:lnTo>
                <a:lnTo>
                  <a:pt x="930946" y="734034"/>
                </a:lnTo>
                <a:lnTo>
                  <a:pt x="986250" y="713518"/>
                </a:lnTo>
                <a:lnTo>
                  <a:pt x="1013752" y="713349"/>
                </a:lnTo>
                <a:lnTo>
                  <a:pt x="1023734" y="718559"/>
                </a:lnTo>
                <a:cubicBezTo>
                  <a:pt x="1033291" y="721264"/>
                  <a:pt x="1045398" y="721382"/>
                  <a:pt x="1063207" y="715639"/>
                </a:cubicBezTo>
                <a:lnTo>
                  <a:pt x="1081980" y="738443"/>
                </a:lnTo>
                <a:lnTo>
                  <a:pt x="1218120" y="713268"/>
                </a:lnTo>
                <a:cubicBezTo>
                  <a:pt x="1230137" y="716150"/>
                  <a:pt x="1387179" y="685167"/>
                  <a:pt x="1397459" y="691178"/>
                </a:cubicBezTo>
                <a:cubicBezTo>
                  <a:pt x="1490025" y="704972"/>
                  <a:pt x="1465878" y="715592"/>
                  <a:pt x="1580688" y="693685"/>
                </a:cubicBezTo>
                <a:cubicBezTo>
                  <a:pt x="1607067" y="704367"/>
                  <a:pt x="1719477" y="658227"/>
                  <a:pt x="1772334" y="710628"/>
                </a:cubicBezTo>
                <a:cubicBezTo>
                  <a:pt x="1745536" y="644812"/>
                  <a:pt x="1976078" y="716424"/>
                  <a:pt x="2002561" y="659905"/>
                </a:cubicBezTo>
                <a:cubicBezTo>
                  <a:pt x="2045346" y="660345"/>
                  <a:pt x="2166676" y="654379"/>
                  <a:pt x="2135144" y="636489"/>
                </a:cubicBezTo>
                <a:cubicBezTo>
                  <a:pt x="2226022" y="620861"/>
                  <a:pt x="2361353" y="588467"/>
                  <a:pt x="2448505" y="578838"/>
                </a:cubicBezTo>
                <a:cubicBezTo>
                  <a:pt x="2446114" y="626857"/>
                  <a:pt x="2632278" y="528268"/>
                  <a:pt x="2658055" y="578715"/>
                </a:cubicBezTo>
                <a:cubicBezTo>
                  <a:pt x="2670795" y="573569"/>
                  <a:pt x="2682322" y="566993"/>
                  <a:pt x="2693698" y="560017"/>
                </a:cubicBezTo>
                <a:lnTo>
                  <a:pt x="2699673" y="556388"/>
                </a:lnTo>
                <a:lnTo>
                  <a:pt x="2727306" y="550686"/>
                </a:lnTo>
                <a:lnTo>
                  <a:pt x="2730451" y="538046"/>
                </a:lnTo>
                <a:lnTo>
                  <a:pt x="2768713" y="521563"/>
                </a:lnTo>
                <a:cubicBezTo>
                  <a:pt x="2783756" y="517092"/>
                  <a:pt x="2800788" y="514279"/>
                  <a:pt x="2820868" y="514148"/>
                </a:cubicBezTo>
                <a:cubicBezTo>
                  <a:pt x="2894791" y="532873"/>
                  <a:pt x="2981506" y="465495"/>
                  <a:pt x="3073635" y="491282"/>
                </a:cubicBezTo>
                <a:cubicBezTo>
                  <a:pt x="3106872" y="496612"/>
                  <a:pt x="3205785" y="487706"/>
                  <a:pt x="3222071" y="470547"/>
                </a:cubicBezTo>
                <a:cubicBezTo>
                  <a:pt x="3242193" y="465502"/>
                  <a:pt x="3267163" y="469124"/>
                  <a:pt x="3274069" y="451593"/>
                </a:cubicBezTo>
                <a:cubicBezTo>
                  <a:pt x="3286659" y="430153"/>
                  <a:pt x="3363648" y="455559"/>
                  <a:pt x="3349632" y="432571"/>
                </a:cubicBezTo>
                <a:lnTo>
                  <a:pt x="3479593" y="390425"/>
                </a:lnTo>
                <a:cubicBezTo>
                  <a:pt x="3546325" y="380108"/>
                  <a:pt x="3689266" y="375631"/>
                  <a:pt x="3750023" y="370666"/>
                </a:cubicBezTo>
                <a:cubicBezTo>
                  <a:pt x="3810780" y="365701"/>
                  <a:pt x="3796187" y="363985"/>
                  <a:pt x="3844133" y="360636"/>
                </a:cubicBezTo>
                <a:cubicBezTo>
                  <a:pt x="3892079" y="357287"/>
                  <a:pt x="4007004" y="338828"/>
                  <a:pt x="4037701" y="350573"/>
                </a:cubicBezTo>
                <a:cubicBezTo>
                  <a:pt x="4133026" y="338752"/>
                  <a:pt x="4159924" y="363178"/>
                  <a:pt x="4266740" y="361442"/>
                </a:cubicBezTo>
                <a:cubicBezTo>
                  <a:pt x="4385770" y="354362"/>
                  <a:pt x="4314535" y="340131"/>
                  <a:pt x="4430770" y="342631"/>
                </a:cubicBezTo>
                <a:cubicBezTo>
                  <a:pt x="4439969" y="322582"/>
                  <a:pt x="4478290" y="314633"/>
                  <a:pt x="4512664" y="319936"/>
                </a:cubicBezTo>
                <a:cubicBezTo>
                  <a:pt x="4570011" y="315126"/>
                  <a:pt x="4549085" y="269587"/>
                  <a:pt x="4616423" y="290902"/>
                </a:cubicBezTo>
                <a:cubicBezTo>
                  <a:pt x="4599641" y="270265"/>
                  <a:pt x="4692085" y="269204"/>
                  <a:pt x="4691675" y="253999"/>
                </a:cubicBezTo>
                <a:lnTo>
                  <a:pt x="4689051" y="250956"/>
                </a:lnTo>
                <a:lnTo>
                  <a:pt x="4719994" y="245295"/>
                </a:lnTo>
                <a:cubicBezTo>
                  <a:pt x="4732635" y="242763"/>
                  <a:pt x="4745300" y="240323"/>
                  <a:pt x="4752894" y="239863"/>
                </a:cubicBezTo>
                <a:lnTo>
                  <a:pt x="4769329" y="233573"/>
                </a:lnTo>
                <a:lnTo>
                  <a:pt x="4775634" y="234051"/>
                </a:lnTo>
                <a:lnTo>
                  <a:pt x="4790452" y="233560"/>
                </a:lnTo>
                <a:lnTo>
                  <a:pt x="4789062" y="241912"/>
                </a:lnTo>
                <a:cubicBezTo>
                  <a:pt x="4786342" y="249920"/>
                  <a:pt x="4804560" y="248619"/>
                  <a:pt x="4827826" y="246965"/>
                </a:cubicBezTo>
                <a:cubicBezTo>
                  <a:pt x="4875782" y="239557"/>
                  <a:pt x="4874112" y="283401"/>
                  <a:pt x="4892569" y="249921"/>
                </a:cubicBezTo>
                <a:lnTo>
                  <a:pt x="4896611" y="240436"/>
                </a:lnTo>
                <a:lnTo>
                  <a:pt x="4917286" y="243647"/>
                </a:lnTo>
                <a:cubicBezTo>
                  <a:pt x="4944584" y="247520"/>
                  <a:pt x="5004445" y="259177"/>
                  <a:pt x="5060397" y="263676"/>
                </a:cubicBezTo>
                <a:cubicBezTo>
                  <a:pt x="5093356" y="238577"/>
                  <a:pt x="5149615" y="249939"/>
                  <a:pt x="5244719" y="245243"/>
                </a:cubicBezTo>
                <a:cubicBezTo>
                  <a:pt x="5280563" y="216460"/>
                  <a:pt x="5287005" y="287909"/>
                  <a:pt x="5358056" y="247236"/>
                </a:cubicBezTo>
                <a:cubicBezTo>
                  <a:pt x="5361752" y="250245"/>
                  <a:pt x="5403312" y="238203"/>
                  <a:pt x="5426496" y="235130"/>
                </a:cubicBezTo>
                <a:cubicBezTo>
                  <a:pt x="5449679" y="232057"/>
                  <a:pt x="5473549" y="245599"/>
                  <a:pt x="5497161" y="228796"/>
                </a:cubicBezTo>
                <a:cubicBezTo>
                  <a:pt x="5639351" y="214989"/>
                  <a:pt x="5707050" y="169433"/>
                  <a:pt x="5923732" y="187376"/>
                </a:cubicBezTo>
                <a:cubicBezTo>
                  <a:pt x="5980821" y="181528"/>
                  <a:pt x="6140195" y="184371"/>
                  <a:pt x="6194152" y="151760"/>
                </a:cubicBezTo>
                <a:cubicBezTo>
                  <a:pt x="6187280" y="177771"/>
                  <a:pt x="6304222" y="153398"/>
                  <a:pt x="6281379" y="181614"/>
                </a:cubicBezTo>
                <a:cubicBezTo>
                  <a:pt x="6321899" y="201807"/>
                  <a:pt x="6335111" y="162578"/>
                  <a:pt x="6374947" y="179787"/>
                </a:cubicBezTo>
                <a:cubicBezTo>
                  <a:pt x="6417404" y="181324"/>
                  <a:pt x="6402484" y="169682"/>
                  <a:pt x="6448518" y="164366"/>
                </a:cubicBezTo>
                <a:cubicBezTo>
                  <a:pt x="6504958" y="162476"/>
                  <a:pt x="6493438" y="111191"/>
                  <a:pt x="6544700" y="167149"/>
                </a:cubicBezTo>
                <a:cubicBezTo>
                  <a:pt x="6601507" y="148685"/>
                  <a:pt x="6566269" y="164374"/>
                  <a:pt x="6648353" y="172238"/>
                </a:cubicBezTo>
                <a:cubicBezTo>
                  <a:pt x="6680008" y="155211"/>
                  <a:pt x="6707960" y="160661"/>
                  <a:pt x="6736227" y="173204"/>
                </a:cubicBezTo>
                <a:cubicBezTo>
                  <a:pt x="6813963" y="164272"/>
                  <a:pt x="6888143" y="181284"/>
                  <a:pt x="6977218" y="184277"/>
                </a:cubicBezTo>
                <a:cubicBezTo>
                  <a:pt x="7040424" y="188306"/>
                  <a:pt x="7000291" y="215076"/>
                  <a:pt x="7065221" y="227519"/>
                </a:cubicBezTo>
                <a:cubicBezTo>
                  <a:pt x="7130151" y="239962"/>
                  <a:pt x="7277790" y="252523"/>
                  <a:pt x="7366801" y="258938"/>
                </a:cubicBezTo>
                <a:cubicBezTo>
                  <a:pt x="7377311" y="252420"/>
                  <a:pt x="7435314" y="238566"/>
                  <a:pt x="7433745" y="246959"/>
                </a:cubicBezTo>
                <a:cubicBezTo>
                  <a:pt x="7446076" y="243878"/>
                  <a:pt x="7639946" y="245807"/>
                  <a:pt x="7644411" y="258974"/>
                </a:cubicBezTo>
                <a:cubicBezTo>
                  <a:pt x="7708015" y="258000"/>
                  <a:pt x="7770249" y="247712"/>
                  <a:pt x="7825110" y="229097"/>
                </a:cubicBezTo>
                <a:cubicBezTo>
                  <a:pt x="7908941" y="220202"/>
                  <a:pt x="8092134" y="211504"/>
                  <a:pt x="8163955" y="205605"/>
                </a:cubicBezTo>
                <a:cubicBezTo>
                  <a:pt x="8183007" y="196598"/>
                  <a:pt x="8225048" y="207087"/>
                  <a:pt x="8256033" y="193701"/>
                </a:cubicBezTo>
                <a:cubicBezTo>
                  <a:pt x="8334440" y="185293"/>
                  <a:pt x="8474968" y="164062"/>
                  <a:pt x="8551625" y="161505"/>
                </a:cubicBezTo>
                <a:cubicBezTo>
                  <a:pt x="8649083" y="153078"/>
                  <a:pt x="8607056" y="154741"/>
                  <a:pt x="8683515" y="143137"/>
                </a:cubicBezTo>
                <a:cubicBezTo>
                  <a:pt x="8746256" y="121084"/>
                  <a:pt x="8897706" y="99547"/>
                  <a:pt x="9002103" y="85529"/>
                </a:cubicBezTo>
                <a:cubicBezTo>
                  <a:pt x="9018826" y="50490"/>
                  <a:pt x="9112524" y="108345"/>
                  <a:pt x="9110856" y="70985"/>
                </a:cubicBezTo>
                <a:cubicBezTo>
                  <a:pt x="9148189" y="94238"/>
                  <a:pt x="9209809" y="53273"/>
                  <a:pt x="9268817" y="53070"/>
                </a:cubicBezTo>
                <a:cubicBezTo>
                  <a:pt x="9279135" y="35985"/>
                  <a:pt x="9292736" y="36508"/>
                  <a:pt x="9316667" y="45035"/>
                </a:cubicBezTo>
                <a:cubicBezTo>
                  <a:pt x="9352186" y="45850"/>
                  <a:pt x="9390008" y="39787"/>
                  <a:pt x="9428209" y="29911"/>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6" name="Freeform: Shape 3085">
            <a:extLst>
              <a:ext uri="{FF2B5EF4-FFF2-40B4-BE49-F238E27FC236}">
                <a16:creationId xmlns:a16="http://schemas.microsoft.com/office/drawing/2014/main" id="{50811073-89F5-46D6-83D8-BA7644649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3442855"/>
          </a:xfrm>
          <a:custGeom>
            <a:avLst/>
            <a:gdLst>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330471 w 12192000"/>
              <a:gd name="connsiteY43" fmla="*/ 3148294 h 3442855"/>
              <a:gd name="connsiteX44" fmla="*/ 2325930 w 12192000"/>
              <a:gd name="connsiteY44" fmla="*/ 3149646 h 3442855"/>
              <a:gd name="connsiteX45" fmla="*/ 2304043 w 12192000"/>
              <a:gd name="connsiteY45" fmla="*/ 3152858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330471 w 12192000"/>
              <a:gd name="connsiteY43" fmla="*/ 3148294 h 3442855"/>
              <a:gd name="connsiteX44" fmla="*/ 2325930 w 12192000"/>
              <a:gd name="connsiteY44" fmla="*/ 3149646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330471 w 12192000"/>
              <a:gd name="connsiteY43" fmla="*/ 3148294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63292 w 12192000"/>
              <a:gd name="connsiteY68" fmla="*/ 3316636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63292 w 12192000"/>
              <a:gd name="connsiteY68" fmla="*/ 3316636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63292 w 12192000"/>
              <a:gd name="connsiteY68" fmla="*/ 3316636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763355 w 12192000"/>
              <a:gd name="connsiteY53" fmla="*/ 3224928 h 3442855"/>
              <a:gd name="connsiteX54" fmla="*/ 1654444 w 12192000"/>
              <a:gd name="connsiteY54" fmla="*/ 3229661 h 3442855"/>
              <a:gd name="connsiteX55" fmla="*/ 1629483 w 12192000"/>
              <a:gd name="connsiteY55" fmla="*/ 3232675 h 3442855"/>
              <a:gd name="connsiteX56" fmla="*/ 1573012 w 12192000"/>
              <a:gd name="connsiteY56" fmla="*/ 3250275 h 3442855"/>
              <a:gd name="connsiteX57" fmla="*/ 1525936 w 12192000"/>
              <a:gd name="connsiteY57" fmla="*/ 3243056 h 3442855"/>
              <a:gd name="connsiteX58" fmla="*/ 1515932 w 12192000"/>
              <a:gd name="connsiteY58" fmla="*/ 3243699 h 3442855"/>
              <a:gd name="connsiteX59" fmla="*/ 1418247 w 12192000"/>
              <a:gd name="connsiteY59" fmla="*/ 3236042 h 3442855"/>
              <a:gd name="connsiteX60" fmla="*/ 1311781 w 12192000"/>
              <a:gd name="connsiteY60" fmla="*/ 3207733 h 3442855"/>
              <a:gd name="connsiteX61" fmla="*/ 1287526 w 12192000"/>
              <a:gd name="connsiteY61" fmla="*/ 3195564 h 3442855"/>
              <a:gd name="connsiteX62" fmla="*/ 1275912 w 12192000"/>
              <a:gd name="connsiteY62" fmla="*/ 3202348 h 3442855"/>
              <a:gd name="connsiteX63" fmla="*/ 1160923 w 12192000"/>
              <a:gd name="connsiteY63" fmla="*/ 3219676 h 3442855"/>
              <a:gd name="connsiteX64" fmla="*/ 909690 w 12192000"/>
              <a:gd name="connsiteY64" fmla="*/ 3216919 h 3442855"/>
              <a:gd name="connsiteX65" fmla="*/ 764020 w 12192000"/>
              <a:gd name="connsiteY65" fmla="*/ 3235844 h 3442855"/>
              <a:gd name="connsiteX66" fmla="*/ 701915 w 12192000"/>
              <a:gd name="connsiteY66" fmla="*/ 3250223 h 3442855"/>
              <a:gd name="connsiteX67" fmla="*/ 463292 w 12192000"/>
              <a:gd name="connsiteY67" fmla="*/ 3316636 h 3442855"/>
              <a:gd name="connsiteX68" fmla="*/ 369865 w 12192000"/>
              <a:gd name="connsiteY68" fmla="*/ 3339094 h 3442855"/>
              <a:gd name="connsiteX69" fmla="*/ 318911 w 12192000"/>
              <a:gd name="connsiteY69" fmla="*/ 3367912 h 3442855"/>
              <a:gd name="connsiteX70" fmla="*/ 119548 w 12192000"/>
              <a:gd name="connsiteY70" fmla="*/ 3404651 h 3442855"/>
              <a:gd name="connsiteX71" fmla="*/ 0 w 12192000"/>
              <a:gd name="connsiteY71" fmla="*/ 3414000 h 3442855"/>
              <a:gd name="connsiteX72" fmla="*/ 0 w 12192000"/>
              <a:gd name="connsiteY72" fmla="*/ 2 h 3442855"/>
              <a:gd name="connsiteX73" fmla="*/ 3459904 w 12192000"/>
              <a:gd name="connsiteY73" fmla="*/ 1 h 3442855"/>
              <a:gd name="connsiteX74" fmla="*/ 3459907 w 12192000"/>
              <a:gd name="connsiteY74"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763355 w 12192000"/>
              <a:gd name="connsiteY52" fmla="*/ 3224928 h 3442855"/>
              <a:gd name="connsiteX53" fmla="*/ 1654444 w 12192000"/>
              <a:gd name="connsiteY53" fmla="*/ 3229661 h 3442855"/>
              <a:gd name="connsiteX54" fmla="*/ 1629483 w 12192000"/>
              <a:gd name="connsiteY54" fmla="*/ 3232675 h 3442855"/>
              <a:gd name="connsiteX55" fmla="*/ 1573012 w 12192000"/>
              <a:gd name="connsiteY55" fmla="*/ 3250275 h 3442855"/>
              <a:gd name="connsiteX56" fmla="*/ 1525936 w 12192000"/>
              <a:gd name="connsiteY56" fmla="*/ 3243056 h 3442855"/>
              <a:gd name="connsiteX57" fmla="*/ 1515932 w 12192000"/>
              <a:gd name="connsiteY57" fmla="*/ 3243699 h 3442855"/>
              <a:gd name="connsiteX58" fmla="*/ 1418247 w 12192000"/>
              <a:gd name="connsiteY58" fmla="*/ 3236042 h 3442855"/>
              <a:gd name="connsiteX59" fmla="*/ 1311781 w 12192000"/>
              <a:gd name="connsiteY59" fmla="*/ 3207733 h 3442855"/>
              <a:gd name="connsiteX60" fmla="*/ 1287526 w 12192000"/>
              <a:gd name="connsiteY60" fmla="*/ 3195564 h 3442855"/>
              <a:gd name="connsiteX61" fmla="*/ 1275912 w 12192000"/>
              <a:gd name="connsiteY61" fmla="*/ 3202348 h 3442855"/>
              <a:gd name="connsiteX62" fmla="*/ 1160923 w 12192000"/>
              <a:gd name="connsiteY62" fmla="*/ 3219676 h 3442855"/>
              <a:gd name="connsiteX63" fmla="*/ 909690 w 12192000"/>
              <a:gd name="connsiteY63" fmla="*/ 3216919 h 3442855"/>
              <a:gd name="connsiteX64" fmla="*/ 764020 w 12192000"/>
              <a:gd name="connsiteY64" fmla="*/ 3235844 h 3442855"/>
              <a:gd name="connsiteX65" fmla="*/ 701915 w 12192000"/>
              <a:gd name="connsiteY65" fmla="*/ 3250223 h 3442855"/>
              <a:gd name="connsiteX66" fmla="*/ 463292 w 12192000"/>
              <a:gd name="connsiteY66" fmla="*/ 3316636 h 3442855"/>
              <a:gd name="connsiteX67" fmla="*/ 369865 w 12192000"/>
              <a:gd name="connsiteY67" fmla="*/ 3339094 h 3442855"/>
              <a:gd name="connsiteX68" fmla="*/ 318911 w 12192000"/>
              <a:gd name="connsiteY68" fmla="*/ 3367912 h 3442855"/>
              <a:gd name="connsiteX69" fmla="*/ 119548 w 12192000"/>
              <a:gd name="connsiteY69" fmla="*/ 3404651 h 3442855"/>
              <a:gd name="connsiteX70" fmla="*/ 0 w 12192000"/>
              <a:gd name="connsiteY70" fmla="*/ 3414000 h 3442855"/>
              <a:gd name="connsiteX71" fmla="*/ 0 w 12192000"/>
              <a:gd name="connsiteY71" fmla="*/ 2 h 3442855"/>
              <a:gd name="connsiteX72" fmla="*/ 3459904 w 12192000"/>
              <a:gd name="connsiteY72" fmla="*/ 1 h 3442855"/>
              <a:gd name="connsiteX73" fmla="*/ 3459907 w 12192000"/>
              <a:gd name="connsiteY73"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763355 w 12192000"/>
              <a:gd name="connsiteY52" fmla="*/ 3224928 h 3442855"/>
              <a:gd name="connsiteX53" fmla="*/ 1654444 w 12192000"/>
              <a:gd name="connsiteY53" fmla="*/ 3229661 h 3442855"/>
              <a:gd name="connsiteX54" fmla="*/ 1629483 w 12192000"/>
              <a:gd name="connsiteY54" fmla="*/ 3232675 h 3442855"/>
              <a:gd name="connsiteX55" fmla="*/ 1573012 w 12192000"/>
              <a:gd name="connsiteY55" fmla="*/ 3250275 h 3442855"/>
              <a:gd name="connsiteX56" fmla="*/ 1525936 w 12192000"/>
              <a:gd name="connsiteY56" fmla="*/ 3243056 h 3442855"/>
              <a:gd name="connsiteX57" fmla="*/ 1515932 w 12192000"/>
              <a:gd name="connsiteY57" fmla="*/ 3243699 h 3442855"/>
              <a:gd name="connsiteX58" fmla="*/ 1418247 w 12192000"/>
              <a:gd name="connsiteY58" fmla="*/ 3236042 h 3442855"/>
              <a:gd name="connsiteX59" fmla="*/ 1311781 w 12192000"/>
              <a:gd name="connsiteY59" fmla="*/ 3207733 h 3442855"/>
              <a:gd name="connsiteX60" fmla="*/ 1287526 w 12192000"/>
              <a:gd name="connsiteY60" fmla="*/ 3195564 h 3442855"/>
              <a:gd name="connsiteX61" fmla="*/ 1275912 w 12192000"/>
              <a:gd name="connsiteY61" fmla="*/ 3202348 h 3442855"/>
              <a:gd name="connsiteX62" fmla="*/ 1160923 w 12192000"/>
              <a:gd name="connsiteY62" fmla="*/ 3219676 h 3442855"/>
              <a:gd name="connsiteX63" fmla="*/ 909690 w 12192000"/>
              <a:gd name="connsiteY63" fmla="*/ 3216919 h 3442855"/>
              <a:gd name="connsiteX64" fmla="*/ 764020 w 12192000"/>
              <a:gd name="connsiteY64" fmla="*/ 3235844 h 3442855"/>
              <a:gd name="connsiteX65" fmla="*/ 701915 w 12192000"/>
              <a:gd name="connsiteY65" fmla="*/ 3250223 h 3442855"/>
              <a:gd name="connsiteX66" fmla="*/ 463292 w 12192000"/>
              <a:gd name="connsiteY66" fmla="*/ 3316636 h 3442855"/>
              <a:gd name="connsiteX67" fmla="*/ 369865 w 12192000"/>
              <a:gd name="connsiteY67" fmla="*/ 3339094 h 3442855"/>
              <a:gd name="connsiteX68" fmla="*/ 318911 w 12192000"/>
              <a:gd name="connsiteY68" fmla="*/ 3367912 h 3442855"/>
              <a:gd name="connsiteX69" fmla="*/ 119548 w 12192000"/>
              <a:gd name="connsiteY69" fmla="*/ 3404651 h 3442855"/>
              <a:gd name="connsiteX70" fmla="*/ 0 w 12192000"/>
              <a:gd name="connsiteY70" fmla="*/ 3414000 h 3442855"/>
              <a:gd name="connsiteX71" fmla="*/ 0 w 12192000"/>
              <a:gd name="connsiteY71" fmla="*/ 2 h 3442855"/>
              <a:gd name="connsiteX72" fmla="*/ 3459904 w 12192000"/>
              <a:gd name="connsiteY72" fmla="*/ 1 h 3442855"/>
              <a:gd name="connsiteX73" fmla="*/ 3459907 w 12192000"/>
              <a:gd name="connsiteY73"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654444 w 12192000"/>
              <a:gd name="connsiteY52" fmla="*/ 3229661 h 3442855"/>
              <a:gd name="connsiteX53" fmla="*/ 1629483 w 12192000"/>
              <a:gd name="connsiteY53" fmla="*/ 3232675 h 3442855"/>
              <a:gd name="connsiteX54" fmla="*/ 1573012 w 12192000"/>
              <a:gd name="connsiteY54" fmla="*/ 3250275 h 3442855"/>
              <a:gd name="connsiteX55" fmla="*/ 1525936 w 12192000"/>
              <a:gd name="connsiteY55" fmla="*/ 3243056 h 3442855"/>
              <a:gd name="connsiteX56" fmla="*/ 1515932 w 12192000"/>
              <a:gd name="connsiteY56" fmla="*/ 3243699 h 3442855"/>
              <a:gd name="connsiteX57" fmla="*/ 1418247 w 12192000"/>
              <a:gd name="connsiteY57" fmla="*/ 3236042 h 3442855"/>
              <a:gd name="connsiteX58" fmla="*/ 1311781 w 12192000"/>
              <a:gd name="connsiteY58" fmla="*/ 3207733 h 3442855"/>
              <a:gd name="connsiteX59" fmla="*/ 1287526 w 12192000"/>
              <a:gd name="connsiteY59" fmla="*/ 3195564 h 3442855"/>
              <a:gd name="connsiteX60" fmla="*/ 1275912 w 12192000"/>
              <a:gd name="connsiteY60" fmla="*/ 3202348 h 3442855"/>
              <a:gd name="connsiteX61" fmla="*/ 1160923 w 12192000"/>
              <a:gd name="connsiteY61" fmla="*/ 3219676 h 3442855"/>
              <a:gd name="connsiteX62" fmla="*/ 909690 w 12192000"/>
              <a:gd name="connsiteY62" fmla="*/ 3216919 h 3442855"/>
              <a:gd name="connsiteX63" fmla="*/ 764020 w 12192000"/>
              <a:gd name="connsiteY63" fmla="*/ 3235844 h 3442855"/>
              <a:gd name="connsiteX64" fmla="*/ 701915 w 12192000"/>
              <a:gd name="connsiteY64" fmla="*/ 3250223 h 3442855"/>
              <a:gd name="connsiteX65" fmla="*/ 463292 w 12192000"/>
              <a:gd name="connsiteY65" fmla="*/ 3316636 h 3442855"/>
              <a:gd name="connsiteX66" fmla="*/ 369865 w 12192000"/>
              <a:gd name="connsiteY66" fmla="*/ 3339094 h 3442855"/>
              <a:gd name="connsiteX67" fmla="*/ 318911 w 12192000"/>
              <a:gd name="connsiteY67" fmla="*/ 3367912 h 3442855"/>
              <a:gd name="connsiteX68" fmla="*/ 119548 w 12192000"/>
              <a:gd name="connsiteY68" fmla="*/ 3404651 h 3442855"/>
              <a:gd name="connsiteX69" fmla="*/ 0 w 12192000"/>
              <a:gd name="connsiteY69" fmla="*/ 3414000 h 3442855"/>
              <a:gd name="connsiteX70" fmla="*/ 0 w 12192000"/>
              <a:gd name="connsiteY70" fmla="*/ 2 h 3442855"/>
              <a:gd name="connsiteX71" fmla="*/ 3459904 w 12192000"/>
              <a:gd name="connsiteY71" fmla="*/ 1 h 3442855"/>
              <a:gd name="connsiteX72" fmla="*/ 3459907 w 12192000"/>
              <a:gd name="connsiteY72"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654444 w 12192000"/>
              <a:gd name="connsiteY52" fmla="*/ 3229661 h 3442855"/>
              <a:gd name="connsiteX53" fmla="*/ 1573012 w 12192000"/>
              <a:gd name="connsiteY53" fmla="*/ 3250275 h 3442855"/>
              <a:gd name="connsiteX54" fmla="*/ 1525936 w 12192000"/>
              <a:gd name="connsiteY54" fmla="*/ 3243056 h 3442855"/>
              <a:gd name="connsiteX55" fmla="*/ 1515932 w 12192000"/>
              <a:gd name="connsiteY55" fmla="*/ 3243699 h 3442855"/>
              <a:gd name="connsiteX56" fmla="*/ 1418247 w 12192000"/>
              <a:gd name="connsiteY56" fmla="*/ 3236042 h 3442855"/>
              <a:gd name="connsiteX57" fmla="*/ 1311781 w 12192000"/>
              <a:gd name="connsiteY57" fmla="*/ 3207733 h 3442855"/>
              <a:gd name="connsiteX58" fmla="*/ 1287526 w 12192000"/>
              <a:gd name="connsiteY58" fmla="*/ 3195564 h 3442855"/>
              <a:gd name="connsiteX59" fmla="*/ 1275912 w 12192000"/>
              <a:gd name="connsiteY59" fmla="*/ 3202348 h 3442855"/>
              <a:gd name="connsiteX60" fmla="*/ 1160923 w 12192000"/>
              <a:gd name="connsiteY60" fmla="*/ 3219676 h 3442855"/>
              <a:gd name="connsiteX61" fmla="*/ 909690 w 12192000"/>
              <a:gd name="connsiteY61" fmla="*/ 3216919 h 3442855"/>
              <a:gd name="connsiteX62" fmla="*/ 764020 w 12192000"/>
              <a:gd name="connsiteY62" fmla="*/ 3235844 h 3442855"/>
              <a:gd name="connsiteX63" fmla="*/ 701915 w 12192000"/>
              <a:gd name="connsiteY63" fmla="*/ 3250223 h 3442855"/>
              <a:gd name="connsiteX64" fmla="*/ 463292 w 12192000"/>
              <a:gd name="connsiteY64" fmla="*/ 3316636 h 3442855"/>
              <a:gd name="connsiteX65" fmla="*/ 369865 w 12192000"/>
              <a:gd name="connsiteY65" fmla="*/ 3339094 h 3442855"/>
              <a:gd name="connsiteX66" fmla="*/ 318911 w 12192000"/>
              <a:gd name="connsiteY66" fmla="*/ 3367912 h 3442855"/>
              <a:gd name="connsiteX67" fmla="*/ 119548 w 12192000"/>
              <a:gd name="connsiteY67" fmla="*/ 3404651 h 3442855"/>
              <a:gd name="connsiteX68" fmla="*/ 0 w 12192000"/>
              <a:gd name="connsiteY68" fmla="*/ 3414000 h 3442855"/>
              <a:gd name="connsiteX69" fmla="*/ 0 w 12192000"/>
              <a:gd name="connsiteY69" fmla="*/ 2 h 3442855"/>
              <a:gd name="connsiteX70" fmla="*/ 3459904 w 12192000"/>
              <a:gd name="connsiteY70" fmla="*/ 1 h 3442855"/>
              <a:gd name="connsiteX71" fmla="*/ 3459907 w 12192000"/>
              <a:gd name="connsiteY71"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715859 w 12192000"/>
              <a:gd name="connsiteY52" fmla="*/ 3229661 h 3442855"/>
              <a:gd name="connsiteX53" fmla="*/ 1573012 w 12192000"/>
              <a:gd name="connsiteY53" fmla="*/ 3250275 h 3442855"/>
              <a:gd name="connsiteX54" fmla="*/ 1525936 w 12192000"/>
              <a:gd name="connsiteY54" fmla="*/ 3243056 h 3442855"/>
              <a:gd name="connsiteX55" fmla="*/ 1515932 w 12192000"/>
              <a:gd name="connsiteY55" fmla="*/ 3243699 h 3442855"/>
              <a:gd name="connsiteX56" fmla="*/ 1418247 w 12192000"/>
              <a:gd name="connsiteY56" fmla="*/ 3236042 h 3442855"/>
              <a:gd name="connsiteX57" fmla="*/ 1311781 w 12192000"/>
              <a:gd name="connsiteY57" fmla="*/ 3207733 h 3442855"/>
              <a:gd name="connsiteX58" fmla="*/ 1287526 w 12192000"/>
              <a:gd name="connsiteY58" fmla="*/ 3195564 h 3442855"/>
              <a:gd name="connsiteX59" fmla="*/ 1275912 w 12192000"/>
              <a:gd name="connsiteY59" fmla="*/ 3202348 h 3442855"/>
              <a:gd name="connsiteX60" fmla="*/ 1160923 w 12192000"/>
              <a:gd name="connsiteY60" fmla="*/ 3219676 h 3442855"/>
              <a:gd name="connsiteX61" fmla="*/ 909690 w 12192000"/>
              <a:gd name="connsiteY61" fmla="*/ 3216919 h 3442855"/>
              <a:gd name="connsiteX62" fmla="*/ 764020 w 12192000"/>
              <a:gd name="connsiteY62" fmla="*/ 3235844 h 3442855"/>
              <a:gd name="connsiteX63" fmla="*/ 701915 w 12192000"/>
              <a:gd name="connsiteY63" fmla="*/ 3250223 h 3442855"/>
              <a:gd name="connsiteX64" fmla="*/ 463292 w 12192000"/>
              <a:gd name="connsiteY64" fmla="*/ 3316636 h 3442855"/>
              <a:gd name="connsiteX65" fmla="*/ 369865 w 12192000"/>
              <a:gd name="connsiteY65" fmla="*/ 3339094 h 3442855"/>
              <a:gd name="connsiteX66" fmla="*/ 318911 w 12192000"/>
              <a:gd name="connsiteY66" fmla="*/ 3367912 h 3442855"/>
              <a:gd name="connsiteX67" fmla="*/ 119548 w 12192000"/>
              <a:gd name="connsiteY67" fmla="*/ 3404651 h 3442855"/>
              <a:gd name="connsiteX68" fmla="*/ 0 w 12192000"/>
              <a:gd name="connsiteY68" fmla="*/ 3414000 h 3442855"/>
              <a:gd name="connsiteX69" fmla="*/ 0 w 12192000"/>
              <a:gd name="connsiteY69" fmla="*/ 2 h 3442855"/>
              <a:gd name="connsiteX70" fmla="*/ 3459904 w 12192000"/>
              <a:gd name="connsiteY70" fmla="*/ 1 h 3442855"/>
              <a:gd name="connsiteX71" fmla="*/ 3459907 w 12192000"/>
              <a:gd name="connsiteY71"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32874 w 12192000"/>
              <a:gd name="connsiteY33" fmla="*/ 2826106 h 3442855"/>
              <a:gd name="connsiteX34" fmla="*/ 9340481 w 12192000"/>
              <a:gd name="connsiteY34" fmla="*/ 2831628 h 3442855"/>
              <a:gd name="connsiteX35" fmla="*/ 9191002 w 12192000"/>
              <a:gd name="connsiteY35" fmla="*/ 2776544 h 3442855"/>
              <a:gd name="connsiteX36" fmla="*/ 9181756 w 12192000"/>
              <a:gd name="connsiteY36" fmla="*/ 2773801 h 3442855"/>
              <a:gd name="connsiteX37" fmla="*/ 8912415 w 12192000"/>
              <a:gd name="connsiteY37" fmla="*/ 2765023 h 3442855"/>
              <a:gd name="connsiteX38" fmla="*/ 7709716 w 12192000"/>
              <a:gd name="connsiteY38" fmla="*/ 2795956 h 3442855"/>
              <a:gd name="connsiteX39" fmla="*/ 6923164 w 12192000"/>
              <a:gd name="connsiteY39" fmla="*/ 2920980 h 3442855"/>
              <a:gd name="connsiteX40" fmla="*/ 3308915 w 12192000"/>
              <a:gd name="connsiteY40" fmla="*/ 3049912 h 3442855"/>
              <a:gd name="connsiteX41" fmla="*/ 2643050 w 12192000"/>
              <a:gd name="connsiteY41" fmla="*/ 3112559 h 3442855"/>
              <a:gd name="connsiteX42" fmla="*/ 2426006 w 12192000"/>
              <a:gd name="connsiteY42" fmla="*/ 3161942 h 3442855"/>
              <a:gd name="connsiteX43" fmla="*/ 2291811 w 12192000"/>
              <a:gd name="connsiteY43" fmla="*/ 3176941 h 3442855"/>
              <a:gd name="connsiteX44" fmla="*/ 2201685 w 12192000"/>
              <a:gd name="connsiteY44" fmla="*/ 3200625 h 3442855"/>
              <a:gd name="connsiteX45" fmla="*/ 2046141 w 12192000"/>
              <a:gd name="connsiteY45" fmla="*/ 3203263 h 3442855"/>
              <a:gd name="connsiteX46" fmla="*/ 1953987 w 12192000"/>
              <a:gd name="connsiteY46" fmla="*/ 3176250 h 3442855"/>
              <a:gd name="connsiteX47" fmla="*/ 1924440 w 12192000"/>
              <a:gd name="connsiteY47" fmla="*/ 3170393 h 3442855"/>
              <a:gd name="connsiteX48" fmla="*/ 1907653 w 12192000"/>
              <a:gd name="connsiteY48" fmla="*/ 3175484 h 3442855"/>
              <a:gd name="connsiteX49" fmla="*/ 1856828 w 12192000"/>
              <a:gd name="connsiteY49" fmla="*/ 3184705 h 3442855"/>
              <a:gd name="connsiteX50" fmla="*/ 1831611 w 12192000"/>
              <a:gd name="connsiteY50" fmla="*/ 3205201 h 3442855"/>
              <a:gd name="connsiteX51" fmla="*/ 1715859 w 12192000"/>
              <a:gd name="connsiteY51" fmla="*/ 3229661 h 3442855"/>
              <a:gd name="connsiteX52" fmla="*/ 1573012 w 12192000"/>
              <a:gd name="connsiteY52" fmla="*/ 3250275 h 3442855"/>
              <a:gd name="connsiteX53" fmla="*/ 1525936 w 12192000"/>
              <a:gd name="connsiteY53" fmla="*/ 3243056 h 3442855"/>
              <a:gd name="connsiteX54" fmla="*/ 1515932 w 12192000"/>
              <a:gd name="connsiteY54" fmla="*/ 3243699 h 3442855"/>
              <a:gd name="connsiteX55" fmla="*/ 1418247 w 12192000"/>
              <a:gd name="connsiteY55" fmla="*/ 3236042 h 3442855"/>
              <a:gd name="connsiteX56" fmla="*/ 1311781 w 12192000"/>
              <a:gd name="connsiteY56" fmla="*/ 3207733 h 3442855"/>
              <a:gd name="connsiteX57" fmla="*/ 1287526 w 12192000"/>
              <a:gd name="connsiteY57" fmla="*/ 3195564 h 3442855"/>
              <a:gd name="connsiteX58" fmla="*/ 1275912 w 12192000"/>
              <a:gd name="connsiteY58" fmla="*/ 3202348 h 3442855"/>
              <a:gd name="connsiteX59" fmla="*/ 1160923 w 12192000"/>
              <a:gd name="connsiteY59" fmla="*/ 3219676 h 3442855"/>
              <a:gd name="connsiteX60" fmla="*/ 909690 w 12192000"/>
              <a:gd name="connsiteY60" fmla="*/ 3216919 h 3442855"/>
              <a:gd name="connsiteX61" fmla="*/ 764020 w 12192000"/>
              <a:gd name="connsiteY61" fmla="*/ 3235844 h 3442855"/>
              <a:gd name="connsiteX62" fmla="*/ 701915 w 12192000"/>
              <a:gd name="connsiteY62" fmla="*/ 3250223 h 3442855"/>
              <a:gd name="connsiteX63" fmla="*/ 463292 w 12192000"/>
              <a:gd name="connsiteY63" fmla="*/ 3316636 h 3442855"/>
              <a:gd name="connsiteX64" fmla="*/ 369865 w 12192000"/>
              <a:gd name="connsiteY64" fmla="*/ 3339094 h 3442855"/>
              <a:gd name="connsiteX65" fmla="*/ 318911 w 12192000"/>
              <a:gd name="connsiteY65" fmla="*/ 3367912 h 3442855"/>
              <a:gd name="connsiteX66" fmla="*/ 119548 w 12192000"/>
              <a:gd name="connsiteY66" fmla="*/ 3404651 h 3442855"/>
              <a:gd name="connsiteX67" fmla="*/ 0 w 12192000"/>
              <a:gd name="connsiteY67" fmla="*/ 3414000 h 3442855"/>
              <a:gd name="connsiteX68" fmla="*/ 0 w 12192000"/>
              <a:gd name="connsiteY68" fmla="*/ 2 h 3442855"/>
              <a:gd name="connsiteX69" fmla="*/ 3459904 w 12192000"/>
              <a:gd name="connsiteY69" fmla="*/ 1 h 3442855"/>
              <a:gd name="connsiteX70" fmla="*/ 3459907 w 12192000"/>
              <a:gd name="connsiteY70"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71588 w 12192000"/>
              <a:gd name="connsiteY11" fmla="*/ 3113441 h 3442855"/>
              <a:gd name="connsiteX12" fmla="*/ 11270977 w 12192000"/>
              <a:gd name="connsiteY12" fmla="*/ 3100396 h 3442855"/>
              <a:gd name="connsiteX13" fmla="*/ 11250574 w 12192000"/>
              <a:gd name="connsiteY13" fmla="*/ 3091174 h 3442855"/>
              <a:gd name="connsiteX14" fmla="*/ 11246505 w 12192000"/>
              <a:gd name="connsiteY14" fmla="*/ 3086783 h 3442855"/>
              <a:gd name="connsiteX15" fmla="*/ 11221805 w 12192000"/>
              <a:gd name="connsiteY15" fmla="*/ 3063540 h 3442855"/>
              <a:gd name="connsiteX16" fmla="*/ 11135382 w 12192000"/>
              <a:gd name="connsiteY16" fmla="*/ 3062095 h 3442855"/>
              <a:gd name="connsiteX17" fmla="*/ 11056771 w 12192000"/>
              <a:gd name="connsiteY17" fmla="*/ 3020684 h 3442855"/>
              <a:gd name="connsiteX18" fmla="*/ 10800887 w 12192000"/>
              <a:gd name="connsiteY18" fmla="*/ 2963080 h 3442855"/>
              <a:gd name="connsiteX19" fmla="*/ 10701230 w 12192000"/>
              <a:gd name="connsiteY19" fmla="*/ 2935785 h 3442855"/>
              <a:gd name="connsiteX20" fmla="*/ 10529686 w 12192000"/>
              <a:gd name="connsiteY20" fmla="*/ 2918071 h 3442855"/>
              <a:gd name="connsiteX21" fmla="*/ 10337584 w 12192000"/>
              <a:gd name="connsiteY21" fmla="*/ 2926238 h 3442855"/>
              <a:gd name="connsiteX22" fmla="*/ 10179941 w 12192000"/>
              <a:gd name="connsiteY22" fmla="*/ 2930174 h 3442855"/>
              <a:gd name="connsiteX23" fmla="*/ 10129038 w 12192000"/>
              <a:gd name="connsiteY23" fmla="*/ 2929992 h 3442855"/>
              <a:gd name="connsiteX24" fmla="*/ 10044809 w 12192000"/>
              <a:gd name="connsiteY24" fmla="*/ 2932587 h 3442855"/>
              <a:gd name="connsiteX25" fmla="*/ 9923926 w 12192000"/>
              <a:gd name="connsiteY25" fmla="*/ 2936679 h 3442855"/>
              <a:gd name="connsiteX26" fmla="*/ 9825938 w 12192000"/>
              <a:gd name="connsiteY26" fmla="*/ 2915287 h 3442855"/>
              <a:gd name="connsiteX27" fmla="*/ 9761662 w 12192000"/>
              <a:gd name="connsiteY27" fmla="*/ 2916695 h 3442855"/>
              <a:gd name="connsiteX28" fmla="*/ 9688436 w 12192000"/>
              <a:gd name="connsiteY28" fmla="*/ 2894364 h 3442855"/>
              <a:gd name="connsiteX29" fmla="*/ 9626359 w 12192000"/>
              <a:gd name="connsiteY29" fmla="*/ 2876388 h 3442855"/>
              <a:gd name="connsiteX30" fmla="*/ 9536686 w 12192000"/>
              <a:gd name="connsiteY30" fmla="*/ 2845662 h 3442855"/>
              <a:gd name="connsiteX31" fmla="*/ 9500517 w 12192000"/>
              <a:gd name="connsiteY31" fmla="*/ 2847197 h 3442855"/>
              <a:gd name="connsiteX32" fmla="*/ 9432874 w 12192000"/>
              <a:gd name="connsiteY32" fmla="*/ 2826106 h 3442855"/>
              <a:gd name="connsiteX33" fmla="*/ 9340481 w 12192000"/>
              <a:gd name="connsiteY33" fmla="*/ 2831628 h 3442855"/>
              <a:gd name="connsiteX34" fmla="*/ 9191002 w 12192000"/>
              <a:gd name="connsiteY34" fmla="*/ 2776544 h 3442855"/>
              <a:gd name="connsiteX35" fmla="*/ 9181756 w 12192000"/>
              <a:gd name="connsiteY35" fmla="*/ 2773801 h 3442855"/>
              <a:gd name="connsiteX36" fmla="*/ 8912415 w 12192000"/>
              <a:gd name="connsiteY36" fmla="*/ 2765023 h 3442855"/>
              <a:gd name="connsiteX37" fmla="*/ 7709716 w 12192000"/>
              <a:gd name="connsiteY37" fmla="*/ 2795956 h 3442855"/>
              <a:gd name="connsiteX38" fmla="*/ 6923164 w 12192000"/>
              <a:gd name="connsiteY38" fmla="*/ 2920980 h 3442855"/>
              <a:gd name="connsiteX39" fmla="*/ 3308915 w 12192000"/>
              <a:gd name="connsiteY39" fmla="*/ 3049912 h 3442855"/>
              <a:gd name="connsiteX40" fmla="*/ 2643050 w 12192000"/>
              <a:gd name="connsiteY40" fmla="*/ 3112559 h 3442855"/>
              <a:gd name="connsiteX41" fmla="*/ 2426006 w 12192000"/>
              <a:gd name="connsiteY41" fmla="*/ 3161942 h 3442855"/>
              <a:gd name="connsiteX42" fmla="*/ 2291811 w 12192000"/>
              <a:gd name="connsiteY42" fmla="*/ 3176941 h 3442855"/>
              <a:gd name="connsiteX43" fmla="*/ 2201685 w 12192000"/>
              <a:gd name="connsiteY43" fmla="*/ 3200625 h 3442855"/>
              <a:gd name="connsiteX44" fmla="*/ 2046141 w 12192000"/>
              <a:gd name="connsiteY44" fmla="*/ 3203263 h 3442855"/>
              <a:gd name="connsiteX45" fmla="*/ 1953987 w 12192000"/>
              <a:gd name="connsiteY45" fmla="*/ 3176250 h 3442855"/>
              <a:gd name="connsiteX46" fmla="*/ 1924440 w 12192000"/>
              <a:gd name="connsiteY46" fmla="*/ 3170393 h 3442855"/>
              <a:gd name="connsiteX47" fmla="*/ 1907653 w 12192000"/>
              <a:gd name="connsiteY47" fmla="*/ 3175484 h 3442855"/>
              <a:gd name="connsiteX48" fmla="*/ 1856828 w 12192000"/>
              <a:gd name="connsiteY48" fmla="*/ 3184705 h 3442855"/>
              <a:gd name="connsiteX49" fmla="*/ 1831611 w 12192000"/>
              <a:gd name="connsiteY49" fmla="*/ 3205201 h 3442855"/>
              <a:gd name="connsiteX50" fmla="*/ 1715859 w 12192000"/>
              <a:gd name="connsiteY50" fmla="*/ 3229661 h 3442855"/>
              <a:gd name="connsiteX51" fmla="*/ 1573012 w 12192000"/>
              <a:gd name="connsiteY51" fmla="*/ 3250275 h 3442855"/>
              <a:gd name="connsiteX52" fmla="*/ 1525936 w 12192000"/>
              <a:gd name="connsiteY52" fmla="*/ 3243056 h 3442855"/>
              <a:gd name="connsiteX53" fmla="*/ 1515932 w 12192000"/>
              <a:gd name="connsiteY53" fmla="*/ 3243699 h 3442855"/>
              <a:gd name="connsiteX54" fmla="*/ 1418247 w 12192000"/>
              <a:gd name="connsiteY54" fmla="*/ 3236042 h 3442855"/>
              <a:gd name="connsiteX55" fmla="*/ 1311781 w 12192000"/>
              <a:gd name="connsiteY55" fmla="*/ 3207733 h 3442855"/>
              <a:gd name="connsiteX56" fmla="*/ 1287526 w 12192000"/>
              <a:gd name="connsiteY56" fmla="*/ 3195564 h 3442855"/>
              <a:gd name="connsiteX57" fmla="*/ 1275912 w 12192000"/>
              <a:gd name="connsiteY57" fmla="*/ 3202348 h 3442855"/>
              <a:gd name="connsiteX58" fmla="*/ 1160923 w 12192000"/>
              <a:gd name="connsiteY58" fmla="*/ 3219676 h 3442855"/>
              <a:gd name="connsiteX59" fmla="*/ 909690 w 12192000"/>
              <a:gd name="connsiteY59" fmla="*/ 3216919 h 3442855"/>
              <a:gd name="connsiteX60" fmla="*/ 764020 w 12192000"/>
              <a:gd name="connsiteY60" fmla="*/ 3235844 h 3442855"/>
              <a:gd name="connsiteX61" fmla="*/ 701915 w 12192000"/>
              <a:gd name="connsiteY61" fmla="*/ 3250223 h 3442855"/>
              <a:gd name="connsiteX62" fmla="*/ 463292 w 12192000"/>
              <a:gd name="connsiteY62" fmla="*/ 3316636 h 3442855"/>
              <a:gd name="connsiteX63" fmla="*/ 369865 w 12192000"/>
              <a:gd name="connsiteY63" fmla="*/ 3339094 h 3442855"/>
              <a:gd name="connsiteX64" fmla="*/ 318911 w 12192000"/>
              <a:gd name="connsiteY64" fmla="*/ 3367912 h 3442855"/>
              <a:gd name="connsiteX65" fmla="*/ 119548 w 12192000"/>
              <a:gd name="connsiteY65" fmla="*/ 3404651 h 3442855"/>
              <a:gd name="connsiteX66" fmla="*/ 0 w 12192000"/>
              <a:gd name="connsiteY66" fmla="*/ 3414000 h 3442855"/>
              <a:gd name="connsiteX67" fmla="*/ 0 w 12192000"/>
              <a:gd name="connsiteY67" fmla="*/ 2 h 3442855"/>
              <a:gd name="connsiteX68" fmla="*/ 3459904 w 12192000"/>
              <a:gd name="connsiteY68" fmla="*/ 1 h 3442855"/>
              <a:gd name="connsiteX69" fmla="*/ 3459907 w 12192000"/>
              <a:gd name="connsiteY69" fmla="*/ 0 h 344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2192000" h="3442855">
                <a:moveTo>
                  <a:pt x="3459907" y="0"/>
                </a:moveTo>
                <a:lnTo>
                  <a:pt x="12192000" y="0"/>
                </a:lnTo>
                <a:lnTo>
                  <a:pt x="12192000" y="3442855"/>
                </a:lnTo>
                <a:lnTo>
                  <a:pt x="12076094" y="3423357"/>
                </a:lnTo>
                <a:cubicBezTo>
                  <a:pt x="12005159" y="3438127"/>
                  <a:pt x="12014346" y="3381657"/>
                  <a:pt x="11974360" y="3396494"/>
                </a:cubicBezTo>
                <a:cubicBezTo>
                  <a:pt x="11904719" y="3371812"/>
                  <a:pt x="11861782" y="3344051"/>
                  <a:pt x="11825709" y="3356473"/>
                </a:cubicBezTo>
                <a:cubicBezTo>
                  <a:pt x="11795915" y="3337312"/>
                  <a:pt x="11776282" y="3287434"/>
                  <a:pt x="11731940" y="3297768"/>
                </a:cubicBezTo>
                <a:cubicBezTo>
                  <a:pt x="11745979" y="3276550"/>
                  <a:pt x="11683245" y="3292173"/>
                  <a:pt x="11676634" y="3269119"/>
                </a:cubicBezTo>
                <a:cubicBezTo>
                  <a:pt x="11673835" y="3250701"/>
                  <a:pt x="11654148" y="3251146"/>
                  <a:pt x="11639416" y="3243537"/>
                </a:cubicBezTo>
                <a:cubicBezTo>
                  <a:pt x="11629359" y="3224298"/>
                  <a:pt x="11554687" y="3202798"/>
                  <a:pt x="11528409" y="3203904"/>
                </a:cubicBezTo>
                <a:cubicBezTo>
                  <a:pt x="11453995" y="3217978"/>
                  <a:pt x="11397027" y="3139530"/>
                  <a:pt x="11337600" y="3148858"/>
                </a:cubicBezTo>
                <a:cubicBezTo>
                  <a:pt x="11294796" y="3133781"/>
                  <a:pt x="11282692" y="3121518"/>
                  <a:pt x="11271588" y="3113441"/>
                </a:cubicBezTo>
                <a:cubicBezTo>
                  <a:pt x="11271384" y="3109093"/>
                  <a:pt x="11271181" y="3104744"/>
                  <a:pt x="11270977" y="3100396"/>
                </a:cubicBezTo>
                <a:lnTo>
                  <a:pt x="11250574" y="3091174"/>
                </a:lnTo>
                <a:lnTo>
                  <a:pt x="11246505" y="3086783"/>
                </a:lnTo>
                <a:cubicBezTo>
                  <a:pt x="11238764" y="3078354"/>
                  <a:pt x="11230851" y="3070308"/>
                  <a:pt x="11221805" y="3063540"/>
                </a:cubicBezTo>
                <a:cubicBezTo>
                  <a:pt x="11194819" y="3110734"/>
                  <a:pt x="11140396" y="3013748"/>
                  <a:pt x="11135382" y="3062095"/>
                </a:cubicBezTo>
                <a:cubicBezTo>
                  <a:pt x="11080975" y="3033115"/>
                  <a:pt x="11090475" y="3086737"/>
                  <a:pt x="11056771" y="3020684"/>
                </a:cubicBezTo>
                <a:cubicBezTo>
                  <a:pt x="10950489" y="2984550"/>
                  <a:pt x="10968513" y="2976705"/>
                  <a:pt x="10800887" y="2963080"/>
                </a:cubicBezTo>
                <a:cubicBezTo>
                  <a:pt x="10782723" y="2947697"/>
                  <a:pt x="10721294" y="2942886"/>
                  <a:pt x="10701230" y="2935785"/>
                </a:cubicBezTo>
                <a:lnTo>
                  <a:pt x="10529686" y="2918071"/>
                </a:lnTo>
                <a:cubicBezTo>
                  <a:pt x="10467898" y="2936564"/>
                  <a:pt x="10391723" y="2920684"/>
                  <a:pt x="10337584" y="2926238"/>
                </a:cubicBezTo>
                <a:cubicBezTo>
                  <a:pt x="10271486" y="2936266"/>
                  <a:pt x="10261085" y="2903356"/>
                  <a:pt x="10179941" y="2930174"/>
                </a:cubicBezTo>
                <a:cubicBezTo>
                  <a:pt x="10171294" y="2901323"/>
                  <a:pt x="10143743" y="2928373"/>
                  <a:pt x="10129038" y="2929992"/>
                </a:cubicBezTo>
                <a:cubicBezTo>
                  <a:pt x="10111049" y="2935411"/>
                  <a:pt x="10080763" y="2928965"/>
                  <a:pt x="10044809" y="2932587"/>
                </a:cubicBezTo>
                <a:cubicBezTo>
                  <a:pt x="9986964" y="2934979"/>
                  <a:pt x="10040427" y="2926217"/>
                  <a:pt x="9923926" y="2936679"/>
                </a:cubicBezTo>
                <a:cubicBezTo>
                  <a:pt x="9890801" y="2937500"/>
                  <a:pt x="9863184" y="2908407"/>
                  <a:pt x="9825938" y="2915287"/>
                </a:cubicBezTo>
                <a:lnTo>
                  <a:pt x="9761662" y="2916695"/>
                </a:lnTo>
                <a:lnTo>
                  <a:pt x="9688436" y="2894364"/>
                </a:lnTo>
                <a:lnTo>
                  <a:pt x="9626359" y="2876388"/>
                </a:lnTo>
                <a:lnTo>
                  <a:pt x="9536686" y="2845662"/>
                </a:lnTo>
                <a:cubicBezTo>
                  <a:pt x="9530621" y="2846717"/>
                  <a:pt x="9510170" y="2854046"/>
                  <a:pt x="9500517" y="2847197"/>
                </a:cubicBezTo>
                <a:lnTo>
                  <a:pt x="9432874" y="2826106"/>
                </a:lnTo>
                <a:cubicBezTo>
                  <a:pt x="9425326" y="2827008"/>
                  <a:pt x="9347481" y="2827961"/>
                  <a:pt x="9340481" y="2831628"/>
                </a:cubicBezTo>
                <a:cubicBezTo>
                  <a:pt x="9293603" y="2778331"/>
                  <a:pt x="9255558" y="2808341"/>
                  <a:pt x="9191002" y="2776544"/>
                </a:cubicBezTo>
                <a:lnTo>
                  <a:pt x="9181756" y="2773801"/>
                </a:lnTo>
                <a:lnTo>
                  <a:pt x="8912415" y="2765023"/>
                </a:lnTo>
                <a:lnTo>
                  <a:pt x="7709716" y="2795956"/>
                </a:lnTo>
                <a:cubicBezTo>
                  <a:pt x="7352819" y="2829880"/>
                  <a:pt x="7380767" y="2943418"/>
                  <a:pt x="6923164" y="2920980"/>
                </a:cubicBezTo>
                <a:cubicBezTo>
                  <a:pt x="5970798" y="2826379"/>
                  <a:pt x="4381146" y="3024064"/>
                  <a:pt x="3308915" y="3049912"/>
                </a:cubicBezTo>
                <a:cubicBezTo>
                  <a:pt x="3098453" y="3075471"/>
                  <a:pt x="2865005" y="3091676"/>
                  <a:pt x="2643050" y="3112559"/>
                </a:cubicBezTo>
                <a:lnTo>
                  <a:pt x="2426006" y="3161942"/>
                </a:lnTo>
                <a:lnTo>
                  <a:pt x="2291811" y="3176941"/>
                </a:lnTo>
                <a:lnTo>
                  <a:pt x="2201685" y="3200625"/>
                </a:lnTo>
                <a:cubicBezTo>
                  <a:pt x="2115718" y="3217427"/>
                  <a:pt x="2132108" y="3186461"/>
                  <a:pt x="2046141" y="3203263"/>
                </a:cubicBezTo>
                <a:cubicBezTo>
                  <a:pt x="2010569" y="3191771"/>
                  <a:pt x="1980262" y="3182883"/>
                  <a:pt x="1953987" y="3176250"/>
                </a:cubicBezTo>
                <a:lnTo>
                  <a:pt x="1924440" y="3170393"/>
                </a:lnTo>
                <a:lnTo>
                  <a:pt x="1907653" y="3175484"/>
                </a:lnTo>
                <a:cubicBezTo>
                  <a:pt x="1878061" y="3178004"/>
                  <a:pt x="1876006" y="3207968"/>
                  <a:pt x="1856828" y="3184705"/>
                </a:cubicBezTo>
                <a:lnTo>
                  <a:pt x="1831611" y="3205201"/>
                </a:lnTo>
                <a:lnTo>
                  <a:pt x="1715859" y="3229661"/>
                </a:lnTo>
                <a:lnTo>
                  <a:pt x="1573012" y="3250275"/>
                </a:lnTo>
                <a:lnTo>
                  <a:pt x="1525936" y="3243056"/>
                </a:lnTo>
                <a:lnTo>
                  <a:pt x="1515932" y="3243699"/>
                </a:lnTo>
                <a:cubicBezTo>
                  <a:pt x="1483797" y="3247820"/>
                  <a:pt x="1486309" y="3252662"/>
                  <a:pt x="1418247" y="3236042"/>
                </a:cubicBezTo>
                <a:cubicBezTo>
                  <a:pt x="1389292" y="3213946"/>
                  <a:pt x="1345427" y="3216968"/>
                  <a:pt x="1311781" y="3207733"/>
                </a:cubicBezTo>
                <a:lnTo>
                  <a:pt x="1287526" y="3195564"/>
                </a:lnTo>
                <a:lnTo>
                  <a:pt x="1275912" y="3202348"/>
                </a:lnTo>
                <a:cubicBezTo>
                  <a:pt x="1219626" y="3232740"/>
                  <a:pt x="1230867" y="3206674"/>
                  <a:pt x="1160923" y="3219676"/>
                </a:cubicBezTo>
                <a:cubicBezTo>
                  <a:pt x="1120939" y="3215839"/>
                  <a:pt x="1029087" y="3185516"/>
                  <a:pt x="909690" y="3216919"/>
                </a:cubicBezTo>
                <a:cubicBezTo>
                  <a:pt x="860463" y="3220671"/>
                  <a:pt x="794970" y="3221233"/>
                  <a:pt x="764020" y="3235844"/>
                </a:cubicBezTo>
                <a:cubicBezTo>
                  <a:pt x="713142" y="3261931"/>
                  <a:pt x="769145" y="3237498"/>
                  <a:pt x="701915" y="3250223"/>
                </a:cubicBezTo>
                <a:cubicBezTo>
                  <a:pt x="644188" y="3215027"/>
                  <a:pt x="531278" y="3284445"/>
                  <a:pt x="463292" y="3316636"/>
                </a:cubicBezTo>
                <a:cubicBezTo>
                  <a:pt x="456096" y="3336479"/>
                  <a:pt x="389128" y="3337531"/>
                  <a:pt x="369865" y="3339094"/>
                </a:cubicBezTo>
                <a:cubicBezTo>
                  <a:pt x="365488" y="3372375"/>
                  <a:pt x="330307" y="3346614"/>
                  <a:pt x="318911" y="3367912"/>
                </a:cubicBezTo>
                <a:cubicBezTo>
                  <a:pt x="256531" y="3381126"/>
                  <a:pt x="186611" y="3396061"/>
                  <a:pt x="119548" y="3404651"/>
                </a:cubicBezTo>
                <a:lnTo>
                  <a:pt x="0" y="3414000"/>
                </a:lnTo>
                <a:lnTo>
                  <a:pt x="0" y="2"/>
                </a:lnTo>
                <a:lnTo>
                  <a:pt x="3459904" y="1"/>
                </a:lnTo>
                <a:cubicBezTo>
                  <a:pt x="3459905" y="1"/>
                  <a:pt x="3459906" y="0"/>
                  <a:pt x="3459907" y="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78693" y="627385"/>
            <a:ext cx="7215188" cy="856248"/>
          </a:xfrm>
        </p:spPr>
        <p:txBody>
          <a:bodyPr>
            <a:normAutofit/>
          </a:bodyPr>
          <a:lstStyle/>
          <a:p>
            <a:r>
              <a:rPr lang="en-GB"/>
              <a:t>Introduction</a:t>
            </a:r>
          </a:p>
        </p:txBody>
      </p:sp>
      <p:sp>
        <p:nvSpPr>
          <p:cNvPr id="3088" name="Freeform: Shape 3087">
            <a:extLst>
              <a:ext uri="{FF2B5EF4-FFF2-40B4-BE49-F238E27FC236}">
                <a16:creationId xmlns:a16="http://schemas.microsoft.com/office/drawing/2014/main" id="{608CD17C-4A7C-477D-A659-BA8A89A787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8831" y="1609518"/>
            <a:ext cx="4957762" cy="294235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074" name="Picture 2" descr="Healthcare Issues Facing the Industry Today">
            <a:extLst>
              <a:ext uri="{FF2B5EF4-FFF2-40B4-BE49-F238E27FC236}">
                <a16:creationId xmlns:a16="http://schemas.microsoft.com/office/drawing/2014/main" id="{715EC19C-D10C-E1B0-2DBA-20E396E8B1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648"/>
          <a:stretch>
            <a:fillRect/>
          </a:stretch>
        </p:blipFill>
        <p:spPr bwMode="auto">
          <a:xfrm>
            <a:off x="2199481" y="1765254"/>
            <a:ext cx="4714875" cy="263087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0" y="4707605"/>
            <a:ext cx="9144000" cy="2461866"/>
          </a:xfrm>
        </p:spPr>
        <p:txBody>
          <a:bodyPr anchor="ctr">
            <a:normAutofit/>
          </a:bodyPr>
          <a:lstStyle/>
          <a:p>
            <a:pPr marL="0" indent="0" algn="ctr">
              <a:lnSpc>
                <a:spcPct val="90000"/>
              </a:lnSpc>
              <a:buNone/>
            </a:pPr>
            <a:r>
              <a:rPr lang="en-GB" sz="2400" dirty="0"/>
              <a:t> The UK health and social care system faces rising demand, workforce shortages, and service fragmentation.</a:t>
            </a:r>
          </a:p>
          <a:p>
            <a:pPr marL="0" indent="0" algn="ctr">
              <a:lnSpc>
                <a:spcPct val="90000"/>
              </a:lnSpc>
              <a:buNone/>
            </a:pPr>
            <a:r>
              <a:rPr lang="en-GB" sz="2400" dirty="0"/>
              <a:t> </a:t>
            </a:r>
          </a:p>
          <a:p>
            <a:pPr marL="0" indent="0" algn="ctr">
              <a:lnSpc>
                <a:spcPct val="90000"/>
              </a:lnSpc>
              <a:buNone/>
            </a:pPr>
            <a:r>
              <a:rPr lang="en-GB" sz="2400" dirty="0"/>
              <a:t>Aim of the session:</a:t>
            </a:r>
          </a:p>
          <a:p>
            <a:pPr marL="0" indent="0" algn="ctr">
              <a:lnSpc>
                <a:spcPct val="90000"/>
              </a:lnSpc>
              <a:buNone/>
            </a:pPr>
            <a:r>
              <a:rPr lang="en-GB" sz="2400" dirty="0"/>
              <a:t> Explore workforce/system pressure, the need for change, and its impact on nursing.</a:t>
            </a:r>
          </a:p>
          <a:p>
            <a:pPr marL="0" indent="0" algn="ctr">
              <a:lnSpc>
                <a:spcPct val="90000"/>
              </a:lnSpc>
              <a:buNone/>
            </a:pPr>
            <a:endParaRPr lang="en-GB"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D03EA-C1A6-B096-E7CB-C2C5E8BAB3E1}"/>
              </a:ext>
            </a:extLst>
          </p:cNvPr>
          <p:cNvSpPr>
            <a:spLocks noGrp="1"/>
          </p:cNvSpPr>
          <p:nvPr>
            <p:ph type="title"/>
          </p:nvPr>
        </p:nvSpPr>
        <p:spPr>
          <a:xfrm>
            <a:off x="0" y="2760563"/>
            <a:ext cx="2468166" cy="2452687"/>
          </a:xfrm>
        </p:spPr>
        <p:txBody>
          <a:bodyPr anchor="ctr">
            <a:normAutofit/>
          </a:bodyPr>
          <a:lstStyle/>
          <a:p>
            <a:r>
              <a:rPr lang="en-GB" sz="3100" dirty="0"/>
              <a:t>The Current Context: What’s Happening?</a:t>
            </a:r>
          </a:p>
        </p:txBody>
      </p:sp>
      <p:pic>
        <p:nvPicPr>
          <p:cNvPr id="1026" name="Picture 2" descr="Is an aging society a threat or an opportunity for hospitality?">
            <a:extLst>
              <a:ext uri="{FF2B5EF4-FFF2-40B4-BE49-F238E27FC236}">
                <a16:creationId xmlns:a16="http://schemas.microsoft.com/office/drawing/2014/main" id="{EDCB24BC-F61F-0CF5-C86C-534976D474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5334" b="12524"/>
          <a:stretch>
            <a:fillRect/>
          </a:stretch>
        </p:blipFill>
        <p:spPr bwMode="auto">
          <a:xfrm>
            <a:off x="20" y="0"/>
            <a:ext cx="9143980" cy="2776525"/>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F1CF653-F831-7A44-C9C3-EF84525FEF10}"/>
              </a:ext>
            </a:extLst>
          </p:cNvPr>
          <p:cNvSpPr>
            <a:spLocks noGrp="1"/>
          </p:cNvSpPr>
          <p:nvPr>
            <p:ph idx="1"/>
          </p:nvPr>
        </p:nvSpPr>
        <p:spPr>
          <a:xfrm>
            <a:off x="2468166" y="2526827"/>
            <a:ext cx="6786273" cy="4522573"/>
          </a:xfrm>
        </p:spPr>
        <p:txBody>
          <a:bodyPr anchor="ctr">
            <a:normAutofit fontScale="40000" lnSpcReduction="20000"/>
          </a:bodyPr>
          <a:lstStyle/>
          <a:p>
            <a:pPr marL="0" indent="0">
              <a:lnSpc>
                <a:spcPct val="90000"/>
              </a:lnSpc>
              <a:buNone/>
            </a:pPr>
            <a:endParaRPr lang="en-GB" sz="1200" dirty="0"/>
          </a:p>
          <a:p>
            <a:pPr marL="0" indent="0">
              <a:lnSpc>
                <a:spcPct val="90000"/>
              </a:lnSpc>
              <a:buNone/>
            </a:pPr>
            <a:endParaRPr lang="en-GB" sz="4800" b="1" dirty="0"/>
          </a:p>
          <a:p>
            <a:pPr marL="0" indent="0">
              <a:lnSpc>
                <a:spcPct val="90000"/>
              </a:lnSpc>
              <a:buNone/>
            </a:pPr>
            <a:r>
              <a:rPr lang="en-GB" sz="4800" b="1" dirty="0"/>
              <a:t> An ageing population with multi-morbidities.</a:t>
            </a:r>
          </a:p>
          <a:p>
            <a:pPr marL="0" indent="0">
              <a:lnSpc>
                <a:spcPct val="90000"/>
              </a:lnSpc>
              <a:buNone/>
            </a:pPr>
            <a:endParaRPr lang="en-GB" sz="4800" dirty="0"/>
          </a:p>
          <a:p>
            <a:pPr marL="0" indent="0">
              <a:lnSpc>
                <a:spcPct val="90000"/>
              </a:lnSpc>
              <a:buNone/>
            </a:pPr>
            <a:r>
              <a:rPr lang="en-GB" sz="4800" dirty="0"/>
              <a:t> By mid-century, the number of people aged 65 years and over is projected to more than double, from an estimated 727 million in 2020 to an estimated 1.5 billion in 2050.</a:t>
            </a:r>
            <a:endParaRPr lang="en-US" sz="4800" dirty="0"/>
          </a:p>
          <a:p>
            <a:pPr marL="0" indent="0">
              <a:lnSpc>
                <a:spcPct val="90000"/>
              </a:lnSpc>
              <a:buNone/>
            </a:pPr>
            <a:endParaRPr lang="en-GB" sz="4800" dirty="0"/>
          </a:p>
          <a:p>
            <a:pPr marL="0" indent="0">
              <a:lnSpc>
                <a:spcPct val="90000"/>
              </a:lnSpc>
              <a:buNone/>
            </a:pPr>
            <a:endParaRPr lang="en-US" sz="4800" dirty="0"/>
          </a:p>
          <a:p>
            <a:pPr marL="0" indent="0">
              <a:lnSpc>
                <a:spcPct val="90000"/>
              </a:lnSpc>
              <a:buNone/>
            </a:pPr>
            <a:r>
              <a:rPr lang="en-US" sz="4800" dirty="0"/>
              <a:t>With 19% of the UK population over 65, age-related health needs are growing rapidly and impacting service demand.</a:t>
            </a:r>
          </a:p>
          <a:p>
            <a:pPr marL="0" indent="0">
              <a:lnSpc>
                <a:spcPct val="90000"/>
              </a:lnSpc>
              <a:buNone/>
            </a:pPr>
            <a:endParaRPr lang="en-US" sz="4800" dirty="0"/>
          </a:p>
          <a:p>
            <a:pPr marL="0" indent="0">
              <a:lnSpc>
                <a:spcPct val="90000"/>
              </a:lnSpc>
              <a:buNone/>
            </a:pPr>
            <a:r>
              <a:rPr lang="en-GB" sz="4800" dirty="0"/>
              <a:t>In 2023, 21.5% of the population in Wales were estimated to</a:t>
            </a:r>
          </a:p>
          <a:p>
            <a:pPr marL="0" indent="0">
              <a:lnSpc>
                <a:spcPct val="90000"/>
              </a:lnSpc>
              <a:buNone/>
            </a:pPr>
            <a:r>
              <a:rPr lang="en-GB" sz="4800" dirty="0"/>
              <a:t> be aged 65 or over.</a:t>
            </a:r>
            <a:endParaRPr lang="en-US" sz="4800" dirty="0"/>
          </a:p>
          <a:p>
            <a:pPr marL="0" indent="0">
              <a:lnSpc>
                <a:spcPct val="90000"/>
              </a:lnSpc>
              <a:spcBef>
                <a:spcPts val="2500"/>
              </a:spcBef>
              <a:buFont typeface="Arial" panose="020B0604020202020204" pitchFamily="34" charset="0"/>
              <a:buNone/>
            </a:pPr>
            <a:endParaRPr lang="en-US" sz="4800" b="1" dirty="0"/>
          </a:p>
          <a:p>
            <a:pPr marL="0" lvl="1" indent="0">
              <a:lnSpc>
                <a:spcPct val="90000"/>
              </a:lnSpc>
              <a:buFont typeface="Arial" panose="020B0604020202020204" pitchFamily="34" charset="0"/>
              <a:buNone/>
            </a:pPr>
            <a:r>
              <a:rPr lang="en-US" sz="4800" dirty="0"/>
              <a:t>Over half of adults above 65 have multiple health conditions, making care delivery more challenging and complex.</a:t>
            </a:r>
          </a:p>
          <a:p>
            <a:pPr marL="0" indent="0">
              <a:lnSpc>
                <a:spcPct val="90000"/>
              </a:lnSpc>
              <a:buNone/>
            </a:pPr>
            <a:endParaRPr lang="en-US" sz="1200" dirty="0"/>
          </a:p>
          <a:p>
            <a:pPr marL="0" indent="0">
              <a:lnSpc>
                <a:spcPct val="90000"/>
              </a:lnSpc>
              <a:buNone/>
            </a:pPr>
            <a:endParaRPr lang="en-GB" sz="1200" dirty="0"/>
          </a:p>
          <a:p>
            <a:pPr marL="0" indent="0">
              <a:lnSpc>
                <a:spcPct val="90000"/>
              </a:lnSpc>
              <a:buNone/>
            </a:pPr>
            <a:endParaRPr lang="en-GB" sz="1200" dirty="0"/>
          </a:p>
          <a:p>
            <a:pPr marL="0" indent="0">
              <a:lnSpc>
                <a:spcPct val="90000"/>
              </a:lnSpc>
              <a:buNone/>
            </a:pPr>
            <a:endParaRPr lang="en-GB" sz="1200" dirty="0"/>
          </a:p>
          <a:p>
            <a:pPr marL="0" indent="0">
              <a:lnSpc>
                <a:spcPct val="90000"/>
              </a:lnSpc>
              <a:buNone/>
            </a:pPr>
            <a:endParaRPr lang="en-GB" sz="1200" dirty="0"/>
          </a:p>
          <a:p>
            <a:pPr>
              <a:lnSpc>
                <a:spcPct val="90000"/>
              </a:lnSpc>
            </a:pPr>
            <a:endParaRPr lang="en-GB" sz="1200" dirty="0"/>
          </a:p>
        </p:txBody>
      </p:sp>
    </p:spTree>
    <p:extLst>
      <p:ext uri="{BB962C8B-B14F-4D97-AF65-F5344CB8AC3E}">
        <p14:creationId xmlns:p14="http://schemas.microsoft.com/office/powerpoint/2010/main" val="2436368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378570-4DB1-374E-593A-63D5A57B173F}"/>
              </a:ext>
            </a:extLst>
          </p:cNvPr>
          <p:cNvSpPr>
            <a:spLocks noGrp="1"/>
          </p:cNvSpPr>
          <p:nvPr>
            <p:ph type="title"/>
          </p:nvPr>
        </p:nvSpPr>
        <p:spPr>
          <a:xfrm>
            <a:off x="473202" y="640080"/>
            <a:ext cx="3614166" cy="1481328"/>
          </a:xfrm>
        </p:spPr>
        <p:txBody>
          <a:bodyPr anchor="b">
            <a:normAutofit/>
          </a:bodyPr>
          <a:lstStyle/>
          <a:p>
            <a:pPr>
              <a:lnSpc>
                <a:spcPct val="90000"/>
              </a:lnSpc>
            </a:pPr>
            <a:r>
              <a:rPr lang="en-GB" sz="4700" dirty="0"/>
              <a:t>Staff shortages.</a:t>
            </a:r>
          </a:p>
        </p:txBody>
      </p:sp>
      <p:sp>
        <p:nvSpPr>
          <p:cNvPr id="410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F752F8-7651-875F-6CED-4E534B65A86A}"/>
              </a:ext>
            </a:extLst>
          </p:cNvPr>
          <p:cNvSpPr>
            <a:spLocks noGrp="1"/>
          </p:cNvSpPr>
          <p:nvPr>
            <p:ph idx="1"/>
          </p:nvPr>
        </p:nvSpPr>
        <p:spPr>
          <a:xfrm>
            <a:off x="148281" y="2660904"/>
            <a:ext cx="4072240" cy="4067596"/>
          </a:xfrm>
        </p:spPr>
        <p:txBody>
          <a:bodyPr anchor="t">
            <a:normAutofit/>
          </a:bodyPr>
          <a:lstStyle/>
          <a:p>
            <a:pPr marL="0" indent="0">
              <a:lnSpc>
                <a:spcPct val="90000"/>
              </a:lnSpc>
              <a:spcBef>
                <a:spcPts val="2500"/>
              </a:spcBef>
              <a:buFont typeface="Arial" panose="020B0604020202020204" pitchFamily="34" charset="0"/>
              <a:buNone/>
            </a:pPr>
            <a:r>
              <a:rPr lang="en-US" sz="2000" b="1" dirty="0"/>
              <a:t>Workforce growth is not keeping pace with service demands.</a:t>
            </a:r>
          </a:p>
          <a:p>
            <a:pPr marL="0" indent="0">
              <a:lnSpc>
                <a:spcPct val="90000"/>
              </a:lnSpc>
              <a:spcBef>
                <a:spcPts val="2500"/>
              </a:spcBef>
              <a:buFont typeface="Arial" panose="020B0604020202020204" pitchFamily="34" charset="0"/>
              <a:buNone/>
            </a:pPr>
            <a:r>
              <a:rPr lang="en-GB" sz="2000" dirty="0"/>
              <a:t>Although the total number on the register is increasing, the </a:t>
            </a:r>
            <a:r>
              <a:rPr lang="en-GB" sz="2000" b="1" dirty="0"/>
              <a:t>rate of people leaving early</a:t>
            </a:r>
            <a:r>
              <a:rPr lang="en-GB" sz="2000" dirty="0"/>
              <a:t> (especially within the first 5–10 years of registering) is rising. </a:t>
            </a:r>
          </a:p>
          <a:p>
            <a:pPr marL="0" indent="0">
              <a:lnSpc>
                <a:spcPct val="90000"/>
              </a:lnSpc>
              <a:spcBef>
                <a:spcPts val="2500"/>
              </a:spcBef>
              <a:buFont typeface="Arial" panose="020B0604020202020204" pitchFamily="34" charset="0"/>
              <a:buNone/>
            </a:pPr>
            <a:r>
              <a:rPr lang="en-GB" sz="2000" dirty="0"/>
              <a:t>There has been a 43 % increase in UK-educated nursing staff leaving within 10 years between 2021 and 2024</a:t>
            </a:r>
            <a:endParaRPr lang="en-US" sz="2000" b="1" dirty="0"/>
          </a:p>
          <a:p>
            <a:pPr marL="0" lvl="1" indent="0">
              <a:lnSpc>
                <a:spcPct val="90000"/>
              </a:lnSpc>
              <a:buFont typeface="Arial" panose="020B0604020202020204" pitchFamily="34" charset="0"/>
              <a:buNone/>
            </a:pPr>
            <a:endParaRPr lang="en-US" sz="2000" dirty="0"/>
          </a:p>
          <a:p>
            <a:pPr>
              <a:lnSpc>
                <a:spcPct val="90000"/>
              </a:lnSpc>
            </a:pPr>
            <a:endParaRPr lang="en-GB" sz="2000" dirty="0"/>
          </a:p>
        </p:txBody>
      </p:sp>
      <p:pic>
        <p:nvPicPr>
          <p:cNvPr id="4098" name="Picture 2" descr="NMC latest Registration Data 2025- Nursing and Midwifery workforce in the UK  - Mentor Merlin Blog">
            <a:extLst>
              <a:ext uri="{FF2B5EF4-FFF2-40B4-BE49-F238E27FC236}">
                <a16:creationId xmlns:a16="http://schemas.microsoft.com/office/drawing/2014/main" id="{4848B43B-0292-AB86-F784-E36E6408A08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87097" y="640080"/>
            <a:ext cx="4923479" cy="5932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6717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0" name="Rectangle 512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1556F7-6764-63C8-4675-CDE820187C8F}"/>
              </a:ext>
            </a:extLst>
          </p:cNvPr>
          <p:cNvSpPr>
            <a:spLocks noGrp="1"/>
          </p:cNvSpPr>
          <p:nvPr>
            <p:ph type="title"/>
          </p:nvPr>
        </p:nvSpPr>
        <p:spPr>
          <a:xfrm>
            <a:off x="473202" y="640080"/>
            <a:ext cx="3614166" cy="1481328"/>
          </a:xfrm>
        </p:spPr>
        <p:txBody>
          <a:bodyPr anchor="b">
            <a:normAutofit/>
          </a:bodyPr>
          <a:lstStyle/>
          <a:p>
            <a:pPr>
              <a:lnSpc>
                <a:spcPct val="90000"/>
              </a:lnSpc>
            </a:pPr>
            <a:r>
              <a:rPr lang="en-GB" sz="4700"/>
              <a:t>Fragmented services</a:t>
            </a:r>
          </a:p>
        </p:txBody>
      </p:sp>
      <p:sp>
        <p:nvSpPr>
          <p:cNvPr id="5129"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4D2E6D-8B6F-E90E-E249-F681C4678FA7}"/>
              </a:ext>
            </a:extLst>
          </p:cNvPr>
          <p:cNvSpPr>
            <a:spLocks noGrp="1"/>
          </p:cNvSpPr>
          <p:nvPr>
            <p:ph idx="1"/>
          </p:nvPr>
        </p:nvSpPr>
        <p:spPr>
          <a:xfrm>
            <a:off x="0" y="2409568"/>
            <a:ext cx="4905632" cy="4921943"/>
          </a:xfrm>
        </p:spPr>
        <p:txBody>
          <a:bodyPr anchor="t">
            <a:normAutofit/>
          </a:bodyPr>
          <a:lstStyle/>
          <a:p>
            <a:pPr marL="0" indent="0" algn="ctr">
              <a:lnSpc>
                <a:spcPct val="90000"/>
              </a:lnSpc>
              <a:buNone/>
            </a:pPr>
            <a:r>
              <a:rPr lang="en-GB" sz="1800" dirty="0"/>
              <a:t>Different parts of health and social care services do not work together effectively.</a:t>
            </a:r>
          </a:p>
          <a:p>
            <a:pPr marL="0" indent="0" algn="ctr">
              <a:lnSpc>
                <a:spcPct val="90000"/>
              </a:lnSpc>
              <a:buNone/>
            </a:pPr>
            <a:r>
              <a:rPr lang="en-GB" sz="1800" dirty="0"/>
              <a:t> Services are split or siloed rather than joined up.</a:t>
            </a:r>
          </a:p>
          <a:p>
            <a:pPr marL="0" indent="0">
              <a:lnSpc>
                <a:spcPct val="90000"/>
              </a:lnSpc>
              <a:buNone/>
            </a:pPr>
            <a:endParaRPr lang="en-GB" sz="1800" b="1" dirty="0"/>
          </a:p>
          <a:p>
            <a:pPr marL="0" indent="0">
              <a:lnSpc>
                <a:spcPct val="90000"/>
              </a:lnSpc>
              <a:buNone/>
            </a:pPr>
            <a:r>
              <a:rPr lang="en-GB" sz="1800" b="1" dirty="0"/>
              <a:t>Impact on Patients and Professionals</a:t>
            </a:r>
          </a:p>
          <a:p>
            <a:pPr>
              <a:lnSpc>
                <a:spcPct val="90000"/>
              </a:lnSpc>
            </a:pPr>
            <a:r>
              <a:rPr lang="en-GB" sz="1800" dirty="0"/>
              <a:t>Patients experience disjointed care, delays, and frustration.</a:t>
            </a:r>
          </a:p>
          <a:p>
            <a:pPr>
              <a:lnSpc>
                <a:spcPct val="90000"/>
              </a:lnSpc>
            </a:pPr>
            <a:r>
              <a:rPr lang="en-GB" sz="1800" dirty="0"/>
              <a:t>Continuity of care is lost, increasing the risk of errors or readmission.</a:t>
            </a:r>
          </a:p>
          <a:p>
            <a:pPr>
              <a:lnSpc>
                <a:spcPct val="90000"/>
              </a:lnSpc>
            </a:pPr>
            <a:r>
              <a:rPr lang="en-GB" sz="1800" dirty="0"/>
              <a:t>Health inequalities may widen if vulnerable patients “fall through the cracks.”</a:t>
            </a:r>
          </a:p>
          <a:p>
            <a:pPr>
              <a:lnSpc>
                <a:spcPct val="90000"/>
              </a:lnSpc>
            </a:pPr>
            <a:r>
              <a:rPr lang="en-GB" sz="1800" dirty="0"/>
              <a:t>Staff spend more time chasing information or duplicating assessments</a:t>
            </a:r>
          </a:p>
          <a:p>
            <a:pPr>
              <a:lnSpc>
                <a:spcPct val="90000"/>
              </a:lnSpc>
            </a:pPr>
            <a:r>
              <a:rPr lang="en-GB" sz="1800" dirty="0"/>
              <a:t>Quality of care, efficiency and the patient experience is affected.</a:t>
            </a:r>
          </a:p>
          <a:p>
            <a:pPr>
              <a:lnSpc>
                <a:spcPct val="90000"/>
              </a:lnSpc>
            </a:pPr>
            <a:endParaRPr lang="en-GB" sz="1600" dirty="0"/>
          </a:p>
          <a:p>
            <a:pPr>
              <a:lnSpc>
                <a:spcPct val="90000"/>
              </a:lnSpc>
            </a:pPr>
            <a:endParaRPr lang="en-GB" sz="1600" dirty="0"/>
          </a:p>
          <a:p>
            <a:pPr>
              <a:lnSpc>
                <a:spcPct val="90000"/>
              </a:lnSpc>
            </a:pPr>
            <a:endParaRPr lang="en-GB" sz="1600" dirty="0"/>
          </a:p>
        </p:txBody>
      </p:sp>
      <p:pic>
        <p:nvPicPr>
          <p:cNvPr id="5122" name="Picture 2" descr="Healthcare Fragmentation_ Unveiling the Underlying Causes">
            <a:extLst>
              <a:ext uri="{FF2B5EF4-FFF2-40B4-BE49-F238E27FC236}">
                <a16:creationId xmlns:a16="http://schemas.microsoft.com/office/drawing/2014/main" id="{8607D2CE-3A9F-7400-435B-67A0E685BEB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05632" y="1041922"/>
            <a:ext cx="4151870" cy="5587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28268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B11D4D-804D-4078-02E4-A25CCC00A8B6}"/>
              </a:ext>
            </a:extLst>
          </p:cNvPr>
          <p:cNvSpPr>
            <a:spLocks noGrp="1"/>
          </p:cNvSpPr>
          <p:nvPr>
            <p:ph type="title"/>
          </p:nvPr>
        </p:nvSpPr>
        <p:spPr>
          <a:xfrm>
            <a:off x="630936" y="256032"/>
            <a:ext cx="7879842" cy="1014984"/>
          </a:xfrm>
        </p:spPr>
        <p:txBody>
          <a:bodyPr anchor="b">
            <a:normAutofit/>
          </a:bodyPr>
          <a:lstStyle/>
          <a:p>
            <a:r>
              <a:rPr lang="en-GB" dirty="0"/>
              <a:t>The fragile social care market.</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4E74E17-9848-EFB5-8B7C-BB3D6804BC6D}"/>
              </a:ext>
            </a:extLst>
          </p:cNvPr>
          <p:cNvGraphicFramePr>
            <a:graphicFrameLocks noGrp="1"/>
          </p:cNvGraphicFramePr>
          <p:nvPr>
            <p:ph idx="1"/>
            <p:extLst>
              <p:ext uri="{D42A27DB-BD31-4B8C-83A1-F6EECF244321}">
                <p14:modId xmlns:p14="http://schemas.microsoft.com/office/powerpoint/2010/main" val="185030363"/>
              </p:ext>
            </p:extLst>
          </p:nvPr>
        </p:nvGraphicFramePr>
        <p:xfrm>
          <a:off x="628650" y="1926266"/>
          <a:ext cx="78867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07191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4" name="Rectangle 922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6" name="Freeform: Shape 9225">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8824632"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9587619-5201-11CB-1712-99C4D77643B9}"/>
              </a:ext>
            </a:extLst>
          </p:cNvPr>
          <p:cNvSpPr>
            <a:spLocks noGrp="1"/>
          </p:cNvSpPr>
          <p:nvPr>
            <p:ph type="title"/>
          </p:nvPr>
        </p:nvSpPr>
        <p:spPr>
          <a:xfrm>
            <a:off x="176148" y="44977"/>
            <a:ext cx="7044316" cy="1330841"/>
          </a:xfrm>
        </p:spPr>
        <p:txBody>
          <a:bodyPr>
            <a:normAutofit/>
          </a:bodyPr>
          <a:lstStyle/>
          <a:p>
            <a:pPr>
              <a:lnSpc>
                <a:spcPct val="90000"/>
              </a:lnSpc>
            </a:pPr>
            <a:r>
              <a:rPr lang="en-GB" dirty="0"/>
              <a:t>What is the impact of the fragile social care services:</a:t>
            </a:r>
          </a:p>
        </p:txBody>
      </p:sp>
      <p:sp>
        <p:nvSpPr>
          <p:cNvPr id="4" name="Rectangle 1">
            <a:extLst>
              <a:ext uri="{FF2B5EF4-FFF2-40B4-BE49-F238E27FC236}">
                <a16:creationId xmlns:a16="http://schemas.microsoft.com/office/drawing/2014/main" id="{20ED62FF-86D9-F22E-30C0-EF1AC4D7EE61}"/>
              </a:ext>
            </a:extLst>
          </p:cNvPr>
          <p:cNvSpPr>
            <a:spLocks noGrp="1" noChangeArrowheads="1"/>
          </p:cNvSpPr>
          <p:nvPr>
            <p:ph idx="1"/>
          </p:nvPr>
        </p:nvSpPr>
        <p:spPr bwMode="auto">
          <a:xfrm>
            <a:off x="127846" y="2133270"/>
            <a:ext cx="4929259" cy="475735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000" b="1" i="0" u="none" strike="noStrike" cap="none" normalizeH="0" baseline="0" dirty="0">
                <a:ln>
                  <a:noFill/>
                </a:ln>
                <a:effectLst/>
                <a:latin typeface="Arial" panose="020B0604020202020204" pitchFamily="34" charset="0"/>
              </a:rPr>
              <a:t>Care Home Closures</a:t>
            </a:r>
            <a:r>
              <a:rPr lang="en-US" altLang="en-US" sz="2000" dirty="0">
                <a:latin typeface="Arial" panose="020B0604020202020204" pitchFamily="34" charset="0"/>
              </a:rPr>
              <a:t>:</a:t>
            </a:r>
            <a:r>
              <a:rPr kumimoji="0" lang="en-US" altLang="en-US" sz="2000" b="0" i="0" u="none" strike="noStrike" cap="none" normalizeH="0" baseline="0" dirty="0">
                <a:ln>
                  <a:noFill/>
                </a:ln>
                <a:effectLst/>
                <a:latin typeface="Arial" panose="020B0604020202020204" pitchFamily="34" charset="0"/>
              </a:rPr>
              <a:t> </a:t>
            </a:r>
            <a:r>
              <a:rPr lang="en-US" altLang="en-US" sz="2000" dirty="0">
                <a:latin typeface="Arial" panose="020B0604020202020204" pitchFamily="34" charset="0"/>
              </a:rPr>
              <a:t>R</a:t>
            </a:r>
            <a:r>
              <a:rPr kumimoji="0" lang="en-US" altLang="en-US" sz="2000" b="0" i="0" u="none" strike="noStrike" cap="none" normalizeH="0" baseline="0" dirty="0">
                <a:ln>
                  <a:noFill/>
                </a:ln>
                <a:effectLst/>
                <a:latin typeface="Arial" panose="020B0604020202020204" pitchFamily="34" charset="0"/>
              </a:rPr>
              <a:t>esidents must be relocated, causing distress, logistical and further financial strain.</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000" b="1" i="0" u="none" strike="noStrike" cap="none" normalizeH="0" baseline="0" dirty="0">
                <a:ln>
                  <a:noFill/>
                </a:ln>
                <a:effectLst/>
                <a:latin typeface="Arial" panose="020B0604020202020204" pitchFamily="34" charset="0"/>
              </a:rPr>
              <a:t>Reduced Choice &amp; Access: </a:t>
            </a:r>
            <a:r>
              <a:rPr kumimoji="0" lang="en-US" altLang="en-US" sz="2000" i="0" u="none" strike="noStrike" cap="none" normalizeH="0" baseline="0" dirty="0">
                <a:ln>
                  <a:noFill/>
                </a:ln>
                <a:effectLst/>
                <a:latin typeface="Arial" panose="020B0604020202020204" pitchFamily="34" charset="0"/>
              </a:rPr>
              <a:t>There are fewer local options for people needing care.</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000" b="1" i="0" u="none" strike="noStrike" cap="none" normalizeH="0" baseline="0" dirty="0">
                <a:ln>
                  <a:noFill/>
                </a:ln>
                <a:effectLst/>
                <a:latin typeface="Arial" panose="020B0604020202020204" pitchFamily="34" charset="0"/>
              </a:rPr>
              <a:t>Pressure on the NHS: </a:t>
            </a:r>
            <a:r>
              <a:rPr kumimoji="0" lang="en-US" altLang="en-US" sz="2000" i="0" u="none" strike="noStrike" cap="none" normalizeH="0" baseline="0" dirty="0">
                <a:ln>
                  <a:noFill/>
                </a:ln>
                <a:effectLst/>
                <a:latin typeface="Arial" panose="020B0604020202020204" pitchFamily="34" charset="0"/>
              </a:rPr>
              <a:t>Dela</a:t>
            </a:r>
            <a:r>
              <a:rPr kumimoji="0" lang="en-US" altLang="en-US" sz="2000" b="0" i="0" u="none" strike="noStrike" cap="none" normalizeH="0" baseline="0" dirty="0">
                <a:ln>
                  <a:noFill/>
                </a:ln>
                <a:effectLst/>
                <a:latin typeface="Arial" panose="020B0604020202020204" pitchFamily="34" charset="0"/>
              </a:rPr>
              <a:t>yed hospital discharges because no social care placements are available.</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000" b="1" i="0" u="none" strike="noStrike" cap="none" normalizeH="0" baseline="0" dirty="0">
                <a:ln>
                  <a:noFill/>
                </a:ln>
                <a:effectLst/>
                <a:latin typeface="Arial" panose="020B0604020202020204" pitchFamily="34" charset="0"/>
              </a:rPr>
              <a:t>Inequality</a:t>
            </a:r>
            <a:r>
              <a:rPr lang="en-US" altLang="en-US" sz="2000" dirty="0">
                <a:latin typeface="Arial" panose="020B0604020202020204" pitchFamily="34" charset="0"/>
              </a:rPr>
              <a:t>: A</a:t>
            </a:r>
            <a:r>
              <a:rPr kumimoji="0" lang="en-US" altLang="en-US" sz="2000" b="0" i="0" u="none" strike="noStrike" cap="none" normalizeH="0" baseline="0" dirty="0">
                <a:ln>
                  <a:noFill/>
                </a:ln>
                <a:effectLst/>
                <a:latin typeface="Arial" panose="020B0604020202020204" pitchFamily="34" charset="0"/>
              </a:rPr>
              <a:t>reas with low self-funding populations often have fewer sustainable services.</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000" b="1" i="0" u="none" strike="noStrike" cap="none" normalizeH="0" baseline="0" dirty="0">
                <a:ln>
                  <a:noFill/>
                </a:ln>
                <a:effectLst/>
                <a:latin typeface="Arial" panose="020B0604020202020204" pitchFamily="34" charset="0"/>
              </a:rPr>
              <a:t>Quality Risks: </a:t>
            </a:r>
            <a:r>
              <a:rPr kumimoji="0" lang="en-US" altLang="en-US" sz="2000" b="0" i="0" u="none" strike="noStrike" cap="none" normalizeH="0" baseline="0" dirty="0">
                <a:ln>
                  <a:noFill/>
                </a:ln>
                <a:effectLst/>
                <a:latin typeface="Arial" panose="020B0604020202020204" pitchFamily="34" charset="0"/>
              </a:rPr>
              <a:t>stretched providers may cut staffing or training, affecting care standards</a:t>
            </a:r>
          </a:p>
        </p:txBody>
      </p:sp>
      <p:pic>
        <p:nvPicPr>
          <p:cNvPr id="9219" name="Picture 3" descr="Key Factors Impacting Social Care In 2022">
            <a:extLst>
              <a:ext uri="{FF2B5EF4-FFF2-40B4-BE49-F238E27FC236}">
                <a16:creationId xmlns:a16="http://schemas.microsoft.com/office/drawing/2014/main" id="{BAE9B303-3C4A-4273-33B3-134CD87E121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24775" y="2198362"/>
            <a:ext cx="3591379" cy="2762354"/>
          </a:xfrm>
          <a:prstGeom prst="rect">
            <a:avLst/>
          </a:prstGeom>
          <a:noFill/>
          <a:extLst>
            <a:ext uri="{909E8E84-426E-40DD-AFC4-6F175D3DCCD1}">
              <a14:hiddenFill xmlns:a14="http://schemas.microsoft.com/office/drawing/2010/main">
                <a:solidFill>
                  <a:srgbClr val="FFFFFF"/>
                </a:solidFill>
              </a14:hiddenFill>
            </a:ext>
          </a:extLst>
        </p:spPr>
      </p:pic>
      <p:sp>
        <p:nvSpPr>
          <p:cNvPr id="9228" name="Freeform: Shape 9227">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6218" y="6209414"/>
            <a:ext cx="5107781"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92746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2F744-F069-8410-174C-6D723BAC20C8}"/>
              </a:ext>
            </a:extLst>
          </p:cNvPr>
          <p:cNvSpPr>
            <a:spLocks noGrp="1"/>
          </p:cNvSpPr>
          <p:nvPr>
            <p:ph type="title"/>
          </p:nvPr>
        </p:nvSpPr>
        <p:spPr>
          <a:xfrm>
            <a:off x="-210066" y="2215013"/>
            <a:ext cx="3682315" cy="3839798"/>
          </a:xfrm>
        </p:spPr>
        <p:txBody>
          <a:bodyPr anchor="ctr">
            <a:normAutofit/>
          </a:bodyPr>
          <a:lstStyle/>
          <a:p>
            <a:r>
              <a:rPr lang="en-GB" sz="4000" dirty="0"/>
              <a:t>Rising technological costs.</a:t>
            </a:r>
          </a:p>
        </p:txBody>
      </p:sp>
      <p:pic>
        <p:nvPicPr>
          <p:cNvPr id="11266" name="Picture 2" descr="The Future of Healthcare: How IRIS Can Help | IRIS">
            <a:extLst>
              <a:ext uri="{FF2B5EF4-FFF2-40B4-BE49-F238E27FC236}">
                <a16:creationId xmlns:a16="http://schemas.microsoft.com/office/drawing/2014/main" id="{345254BC-D7A5-E424-AA24-ED40EAF2F6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8840"/>
          <a:stretch>
            <a:fillRect/>
          </a:stretch>
        </p:blipFill>
        <p:spPr bwMode="auto">
          <a:xfrm>
            <a:off x="-1" y="0"/>
            <a:ext cx="9143980" cy="2452687"/>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7492678-60E6-C130-172A-E9676214A778}"/>
              </a:ext>
            </a:extLst>
          </p:cNvPr>
          <p:cNvSpPr>
            <a:spLocks noGrp="1"/>
          </p:cNvSpPr>
          <p:nvPr>
            <p:ph idx="1"/>
          </p:nvPr>
        </p:nvSpPr>
        <p:spPr>
          <a:xfrm>
            <a:off x="2916213" y="2548646"/>
            <a:ext cx="6227787" cy="4408209"/>
          </a:xfrm>
        </p:spPr>
        <p:txBody>
          <a:bodyPr anchor="ctr">
            <a:normAutofit/>
          </a:bodyPr>
          <a:lstStyle/>
          <a:p>
            <a:r>
              <a:rPr lang="en-GB" sz="2800" dirty="0"/>
              <a:t>Technology is becoming central to modern health and social care. IE: electronic health records, digital care-planning systems, remote monitoring.</a:t>
            </a:r>
          </a:p>
          <a:p>
            <a:r>
              <a:rPr lang="en-GB" sz="2800" dirty="0"/>
              <a:t>The cost of implementing, maintaining, and updating these technologies is rising rapidly, having a major impact on service delivery, budgets, and workforce planning.</a:t>
            </a:r>
          </a:p>
          <a:p>
            <a:endParaRPr lang="en-GB" sz="2800" dirty="0"/>
          </a:p>
        </p:txBody>
      </p:sp>
    </p:spTree>
    <p:extLst>
      <p:ext uri="{BB962C8B-B14F-4D97-AF65-F5344CB8AC3E}">
        <p14:creationId xmlns:p14="http://schemas.microsoft.com/office/powerpoint/2010/main" val="3024923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7E9FF7ED-C67F-4E8D-8157-6BB83D644C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243" y="643467"/>
            <a:ext cx="7805514" cy="1891626"/>
          </a:xfrm>
          <a:custGeom>
            <a:avLst/>
            <a:gdLst>
              <a:gd name="connsiteX0" fmla="*/ 0 w 10407351"/>
              <a:gd name="connsiteY0" fmla="*/ 0 h 1891626"/>
              <a:gd name="connsiteX1" fmla="*/ 10407351 w 10407351"/>
              <a:gd name="connsiteY1" fmla="*/ 0 h 1891626"/>
              <a:gd name="connsiteX2" fmla="*/ 10407351 w 10407351"/>
              <a:gd name="connsiteY2" fmla="*/ 1364684 h 1891626"/>
              <a:gd name="connsiteX3" fmla="*/ 10278187 w 10407351"/>
              <a:gd name="connsiteY3" fmla="*/ 1375369 h 1891626"/>
              <a:gd name="connsiteX4" fmla="*/ 10183452 w 10407351"/>
              <a:gd name="connsiteY4" fmla="*/ 1391690 h 1891626"/>
              <a:gd name="connsiteX5" fmla="*/ 9936834 w 10407351"/>
              <a:gd name="connsiteY5" fmla="*/ 1413567 h 1891626"/>
              <a:gd name="connsiteX6" fmla="*/ 9633679 w 10407351"/>
              <a:gd name="connsiteY6" fmla="*/ 1479227 h 1891626"/>
              <a:gd name="connsiteX7" fmla="*/ 9464371 w 10407351"/>
              <a:gd name="connsiteY7" fmla="*/ 1479341 h 1891626"/>
              <a:gd name="connsiteX8" fmla="*/ 9351136 w 10407351"/>
              <a:gd name="connsiteY8" fmla="*/ 1473048 h 1891626"/>
              <a:gd name="connsiteX9" fmla="*/ 9277477 w 10407351"/>
              <a:gd name="connsiteY9" fmla="*/ 1467445 h 1891626"/>
              <a:gd name="connsiteX10" fmla="*/ 9221081 w 10407351"/>
              <a:gd name="connsiteY10" fmla="*/ 1462245 h 1891626"/>
              <a:gd name="connsiteX11" fmla="*/ 9145968 w 10407351"/>
              <a:gd name="connsiteY11" fmla="*/ 1462282 h 1891626"/>
              <a:gd name="connsiteX12" fmla="*/ 9023280 w 10407351"/>
              <a:gd name="connsiteY12" fmla="*/ 1511217 h 1891626"/>
              <a:gd name="connsiteX13" fmla="*/ 8830925 w 10407351"/>
              <a:gd name="connsiteY13" fmla="*/ 1554093 h 1891626"/>
              <a:gd name="connsiteX14" fmla="*/ 8676048 w 10407351"/>
              <a:gd name="connsiteY14" fmla="*/ 1560374 h 1891626"/>
              <a:gd name="connsiteX15" fmla="*/ 8638989 w 10407351"/>
              <a:gd name="connsiteY15" fmla="*/ 1568839 h 1891626"/>
              <a:gd name="connsiteX16" fmla="*/ 8456861 w 10407351"/>
              <a:gd name="connsiteY16" fmla="*/ 1566972 h 1891626"/>
              <a:gd name="connsiteX17" fmla="*/ 8189198 w 10407351"/>
              <a:gd name="connsiteY17" fmla="*/ 1584307 h 1891626"/>
              <a:gd name="connsiteX18" fmla="*/ 7898401 w 10407351"/>
              <a:gd name="connsiteY18" fmla="*/ 1565768 h 1891626"/>
              <a:gd name="connsiteX19" fmla="*/ 7563813 w 10407351"/>
              <a:gd name="connsiteY19" fmla="*/ 1558454 h 1891626"/>
              <a:gd name="connsiteX20" fmla="*/ 7349063 w 10407351"/>
              <a:gd name="connsiteY20" fmla="*/ 1551966 h 1891626"/>
              <a:gd name="connsiteX21" fmla="*/ 7131024 w 10407351"/>
              <a:gd name="connsiteY21" fmla="*/ 1585911 h 1891626"/>
              <a:gd name="connsiteX22" fmla="*/ 6889291 w 10407351"/>
              <a:gd name="connsiteY22" fmla="*/ 1610925 h 1891626"/>
              <a:gd name="connsiteX23" fmla="*/ 6668938 w 10407351"/>
              <a:gd name="connsiteY23" fmla="*/ 1613148 h 1891626"/>
              <a:gd name="connsiteX24" fmla="*/ 6538541 w 10407351"/>
              <a:gd name="connsiteY24" fmla="*/ 1620507 h 1891626"/>
              <a:gd name="connsiteX25" fmla="*/ 6491279 w 10407351"/>
              <a:gd name="connsiteY25" fmla="*/ 1632773 h 1891626"/>
              <a:gd name="connsiteX26" fmla="*/ 6423751 w 10407351"/>
              <a:gd name="connsiteY26" fmla="*/ 1643536 h 1891626"/>
              <a:gd name="connsiteX27" fmla="*/ 6306336 w 10407351"/>
              <a:gd name="connsiteY27" fmla="*/ 1669857 h 1891626"/>
              <a:gd name="connsiteX28" fmla="*/ 6155679 w 10407351"/>
              <a:gd name="connsiteY28" fmla="*/ 1680409 h 1891626"/>
              <a:gd name="connsiteX29" fmla="*/ 6018716 w 10407351"/>
              <a:gd name="connsiteY29" fmla="*/ 1668513 h 1891626"/>
              <a:gd name="connsiteX30" fmla="*/ 5927081 w 10407351"/>
              <a:gd name="connsiteY30" fmla="*/ 1663779 h 1891626"/>
              <a:gd name="connsiteX31" fmla="*/ 5704857 w 10407351"/>
              <a:gd name="connsiteY31" fmla="*/ 1661355 h 1891626"/>
              <a:gd name="connsiteX32" fmla="*/ 5464353 w 10407351"/>
              <a:gd name="connsiteY32" fmla="*/ 1649361 h 1891626"/>
              <a:gd name="connsiteX33" fmla="*/ 5408840 w 10407351"/>
              <a:gd name="connsiteY33" fmla="*/ 1659913 h 1891626"/>
              <a:gd name="connsiteX34" fmla="*/ 5315720 w 10407351"/>
              <a:gd name="connsiteY34" fmla="*/ 1677105 h 1891626"/>
              <a:gd name="connsiteX35" fmla="*/ 5250566 w 10407351"/>
              <a:gd name="connsiteY35" fmla="*/ 1709327 h 1891626"/>
              <a:gd name="connsiteX36" fmla="*/ 5170942 w 10407351"/>
              <a:gd name="connsiteY36" fmla="*/ 1716026 h 1891626"/>
              <a:gd name="connsiteX37" fmla="*/ 5063388 w 10407351"/>
              <a:gd name="connsiteY37" fmla="*/ 1707824 h 1891626"/>
              <a:gd name="connsiteX38" fmla="*/ 4937644 w 10407351"/>
              <a:gd name="connsiteY38" fmla="*/ 1733778 h 1891626"/>
              <a:gd name="connsiteX39" fmla="*/ 4863636 w 10407351"/>
              <a:gd name="connsiteY39" fmla="*/ 1742276 h 1891626"/>
              <a:gd name="connsiteX40" fmla="*/ 4663097 w 10407351"/>
              <a:gd name="connsiteY40" fmla="*/ 1772517 h 1891626"/>
              <a:gd name="connsiteX41" fmla="*/ 4576142 w 10407351"/>
              <a:gd name="connsiteY41" fmla="*/ 1801338 h 1891626"/>
              <a:gd name="connsiteX42" fmla="*/ 4432728 w 10407351"/>
              <a:gd name="connsiteY42" fmla="*/ 1821550 h 1891626"/>
              <a:gd name="connsiteX43" fmla="*/ 4330325 w 10407351"/>
              <a:gd name="connsiteY43" fmla="*/ 1832397 h 1891626"/>
              <a:gd name="connsiteX44" fmla="*/ 4301301 w 10407351"/>
              <a:gd name="connsiteY44" fmla="*/ 1853709 h 1891626"/>
              <a:gd name="connsiteX45" fmla="*/ 4300886 w 10407351"/>
              <a:gd name="connsiteY45" fmla="*/ 1854105 h 1891626"/>
              <a:gd name="connsiteX46" fmla="*/ 4238651 w 10407351"/>
              <a:gd name="connsiteY46" fmla="*/ 1857049 h 1891626"/>
              <a:gd name="connsiteX47" fmla="*/ 4102292 w 10407351"/>
              <a:gd name="connsiteY47" fmla="*/ 1880193 h 1891626"/>
              <a:gd name="connsiteX48" fmla="*/ 4059333 w 10407351"/>
              <a:gd name="connsiteY48" fmla="*/ 1886249 h 1891626"/>
              <a:gd name="connsiteX49" fmla="*/ 4036441 w 10407351"/>
              <a:gd name="connsiteY49" fmla="*/ 1891626 h 1891626"/>
              <a:gd name="connsiteX50" fmla="*/ 4002125 w 10407351"/>
              <a:gd name="connsiteY50" fmla="*/ 1877697 h 1891626"/>
              <a:gd name="connsiteX51" fmla="*/ 3959209 w 10407351"/>
              <a:gd name="connsiteY51" fmla="*/ 1883738 h 1891626"/>
              <a:gd name="connsiteX52" fmla="*/ 3949215 w 10407351"/>
              <a:gd name="connsiteY52" fmla="*/ 1885692 h 1891626"/>
              <a:gd name="connsiteX53" fmla="*/ 3874146 w 10407351"/>
              <a:gd name="connsiteY53" fmla="*/ 1872130 h 1891626"/>
              <a:gd name="connsiteX54" fmla="*/ 3866827 w 10407351"/>
              <a:gd name="connsiteY54" fmla="*/ 1866688 h 1891626"/>
              <a:gd name="connsiteX55" fmla="*/ 3829184 w 10407351"/>
              <a:gd name="connsiteY55" fmla="*/ 1864322 h 1891626"/>
              <a:gd name="connsiteX56" fmla="*/ 3824903 w 10407351"/>
              <a:gd name="connsiteY56" fmla="*/ 1865766 h 1891626"/>
              <a:gd name="connsiteX57" fmla="*/ 3793706 w 10407351"/>
              <a:gd name="connsiteY57" fmla="*/ 1857436 h 1891626"/>
              <a:gd name="connsiteX58" fmla="*/ 3668616 w 10407351"/>
              <a:gd name="connsiteY58" fmla="*/ 1842745 h 1891626"/>
              <a:gd name="connsiteX59" fmla="*/ 3428086 w 10407351"/>
              <a:gd name="connsiteY59" fmla="*/ 1835034 h 1891626"/>
              <a:gd name="connsiteX60" fmla="*/ 3177594 w 10407351"/>
              <a:gd name="connsiteY60" fmla="*/ 1813026 h 1891626"/>
              <a:gd name="connsiteX61" fmla="*/ 2940077 w 10407351"/>
              <a:gd name="connsiteY61" fmla="*/ 1821546 h 1891626"/>
              <a:gd name="connsiteX62" fmla="*/ 2508536 w 10407351"/>
              <a:gd name="connsiteY62" fmla="*/ 1797990 h 1891626"/>
              <a:gd name="connsiteX63" fmla="*/ 2360486 w 10407351"/>
              <a:gd name="connsiteY63" fmla="*/ 1795882 h 1891626"/>
              <a:gd name="connsiteX64" fmla="*/ 2261294 w 10407351"/>
              <a:gd name="connsiteY64" fmla="*/ 1795084 h 1891626"/>
              <a:gd name="connsiteX65" fmla="*/ 2254419 w 10407351"/>
              <a:gd name="connsiteY65" fmla="*/ 1797320 h 1891626"/>
              <a:gd name="connsiteX66" fmla="*/ 2226713 w 10407351"/>
              <a:gd name="connsiteY66" fmla="*/ 1798641 h 1891626"/>
              <a:gd name="connsiteX67" fmla="*/ 2219128 w 10407351"/>
              <a:gd name="connsiteY67" fmla="*/ 1808552 h 1891626"/>
              <a:gd name="connsiteX68" fmla="*/ 2126538 w 10407351"/>
              <a:gd name="connsiteY68" fmla="*/ 1817143 h 1891626"/>
              <a:gd name="connsiteX69" fmla="*/ 1903694 w 10407351"/>
              <a:gd name="connsiteY69" fmla="*/ 1821035 h 1891626"/>
              <a:gd name="connsiteX70" fmla="*/ 1738778 w 10407351"/>
              <a:gd name="connsiteY70" fmla="*/ 1804426 h 1891626"/>
              <a:gd name="connsiteX71" fmla="*/ 1683603 w 10407351"/>
              <a:gd name="connsiteY71" fmla="*/ 1813609 h 1891626"/>
              <a:gd name="connsiteX72" fmla="*/ 1613964 w 10407351"/>
              <a:gd name="connsiteY72" fmla="*/ 1812650 h 1891626"/>
              <a:gd name="connsiteX73" fmla="*/ 1613403 w 10407351"/>
              <a:gd name="connsiteY73" fmla="*/ 1813209 h 1891626"/>
              <a:gd name="connsiteX74" fmla="*/ 1602061 w 10407351"/>
              <a:gd name="connsiteY74" fmla="*/ 1811331 h 1891626"/>
              <a:gd name="connsiteX75" fmla="*/ 1395632 w 10407351"/>
              <a:gd name="connsiteY75" fmla="*/ 1797257 h 1891626"/>
              <a:gd name="connsiteX76" fmla="*/ 1181443 w 10407351"/>
              <a:gd name="connsiteY76" fmla="*/ 1751614 h 1891626"/>
              <a:gd name="connsiteX77" fmla="*/ 974248 w 10407351"/>
              <a:gd name="connsiteY77" fmla="*/ 1721123 h 1891626"/>
              <a:gd name="connsiteX78" fmla="*/ 867706 w 10407351"/>
              <a:gd name="connsiteY78" fmla="*/ 1694653 h 1891626"/>
              <a:gd name="connsiteX79" fmla="*/ 841666 w 10407351"/>
              <a:gd name="connsiteY79" fmla="*/ 1683413 h 1891626"/>
              <a:gd name="connsiteX80" fmla="*/ 837797 w 10407351"/>
              <a:gd name="connsiteY80" fmla="*/ 1684443 h 1891626"/>
              <a:gd name="connsiteX81" fmla="*/ 805502 w 10407351"/>
              <a:gd name="connsiteY81" fmla="*/ 1678518 h 1891626"/>
              <a:gd name="connsiteX82" fmla="*/ 799788 w 10407351"/>
              <a:gd name="connsiteY82" fmla="*/ 1672416 h 1891626"/>
              <a:gd name="connsiteX83" fmla="*/ 736389 w 10407351"/>
              <a:gd name="connsiteY83" fmla="*/ 1651814 h 1891626"/>
              <a:gd name="connsiteX84" fmla="*/ 727522 w 10407351"/>
              <a:gd name="connsiteY84" fmla="*/ 1652807 h 1891626"/>
              <a:gd name="connsiteX85" fmla="*/ 689713 w 10407351"/>
              <a:gd name="connsiteY85" fmla="*/ 1654738 h 1891626"/>
              <a:gd name="connsiteX86" fmla="*/ 661608 w 10407351"/>
              <a:gd name="connsiteY86" fmla="*/ 1637638 h 1891626"/>
              <a:gd name="connsiteX87" fmla="*/ 641195 w 10407351"/>
              <a:gd name="connsiteY87" fmla="*/ 1640809 h 1891626"/>
              <a:gd name="connsiteX88" fmla="*/ 603348 w 10407351"/>
              <a:gd name="connsiteY88" fmla="*/ 1642751 h 1891626"/>
              <a:gd name="connsiteX89" fmla="*/ 482767 w 10407351"/>
              <a:gd name="connsiteY89" fmla="*/ 1652811 h 1891626"/>
              <a:gd name="connsiteX90" fmla="*/ 428597 w 10407351"/>
              <a:gd name="connsiteY90" fmla="*/ 1649830 h 1891626"/>
              <a:gd name="connsiteX91" fmla="*/ 428193 w 10407351"/>
              <a:gd name="connsiteY91" fmla="*/ 1650184 h 1891626"/>
              <a:gd name="connsiteX92" fmla="*/ 400669 w 10407351"/>
              <a:gd name="connsiteY92" fmla="*/ 1668609 h 1891626"/>
              <a:gd name="connsiteX93" fmla="*/ 310856 w 10407351"/>
              <a:gd name="connsiteY93" fmla="*/ 1669671 h 1891626"/>
              <a:gd name="connsiteX94" fmla="*/ 184505 w 10407351"/>
              <a:gd name="connsiteY94" fmla="*/ 1676148 h 1891626"/>
              <a:gd name="connsiteX95" fmla="*/ 106017 w 10407351"/>
              <a:gd name="connsiteY95" fmla="*/ 1696538 h 1891626"/>
              <a:gd name="connsiteX96" fmla="*/ 15107 w 10407351"/>
              <a:gd name="connsiteY96" fmla="*/ 1705860 h 1891626"/>
              <a:gd name="connsiteX97" fmla="*/ 0 w 10407351"/>
              <a:gd name="connsiteY97" fmla="*/ 1707056 h 18916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10407351" h="1891626">
                <a:moveTo>
                  <a:pt x="0" y="0"/>
                </a:moveTo>
                <a:lnTo>
                  <a:pt x="10407351" y="0"/>
                </a:lnTo>
                <a:lnTo>
                  <a:pt x="10407351" y="1364684"/>
                </a:lnTo>
                <a:lnTo>
                  <a:pt x="10278187" y="1375369"/>
                </a:lnTo>
                <a:cubicBezTo>
                  <a:pt x="10230814" y="1379006"/>
                  <a:pt x="10192985" y="1383268"/>
                  <a:pt x="10183452" y="1391690"/>
                </a:cubicBezTo>
                <a:cubicBezTo>
                  <a:pt x="10056050" y="1406552"/>
                  <a:pt x="10047372" y="1392862"/>
                  <a:pt x="9936834" y="1413567"/>
                </a:cubicBezTo>
                <a:cubicBezTo>
                  <a:pt x="9842543" y="1449236"/>
                  <a:pt x="9758704" y="1437289"/>
                  <a:pt x="9633679" y="1479227"/>
                </a:cubicBezTo>
                <a:cubicBezTo>
                  <a:pt x="9572087" y="1477856"/>
                  <a:pt x="9524044" y="1488294"/>
                  <a:pt x="9464371" y="1479341"/>
                </a:cubicBezTo>
                <a:cubicBezTo>
                  <a:pt x="9437979" y="1471131"/>
                  <a:pt x="9382095" y="1495583"/>
                  <a:pt x="9351136" y="1473048"/>
                </a:cubicBezTo>
                <a:cubicBezTo>
                  <a:pt x="9348834" y="1489421"/>
                  <a:pt x="9290403" y="1475047"/>
                  <a:pt x="9277477" y="1467445"/>
                </a:cubicBezTo>
                <a:cubicBezTo>
                  <a:pt x="9262484" y="1474590"/>
                  <a:pt x="9237294" y="1461551"/>
                  <a:pt x="9221081" y="1462245"/>
                </a:cubicBezTo>
                <a:cubicBezTo>
                  <a:pt x="9189009" y="1426438"/>
                  <a:pt x="9185445" y="1482627"/>
                  <a:pt x="9145968" y="1462282"/>
                </a:cubicBezTo>
                <a:cubicBezTo>
                  <a:pt x="9128623" y="1474438"/>
                  <a:pt x="9069817" y="1500224"/>
                  <a:pt x="9023280" y="1511217"/>
                </a:cubicBezTo>
                <a:cubicBezTo>
                  <a:pt x="8931735" y="1535229"/>
                  <a:pt x="8925405" y="1563795"/>
                  <a:pt x="8830925" y="1554093"/>
                </a:cubicBezTo>
                <a:cubicBezTo>
                  <a:pt x="8817633" y="1577274"/>
                  <a:pt x="8655791" y="1518891"/>
                  <a:pt x="8676048" y="1560374"/>
                </a:cubicBezTo>
                <a:cubicBezTo>
                  <a:pt x="8644516" y="1558347"/>
                  <a:pt x="8621413" y="1541838"/>
                  <a:pt x="8638989" y="1568839"/>
                </a:cubicBezTo>
                <a:lnTo>
                  <a:pt x="8456861" y="1566972"/>
                </a:lnTo>
                <a:cubicBezTo>
                  <a:pt x="8355907" y="1574502"/>
                  <a:pt x="8292865" y="1594374"/>
                  <a:pt x="8189198" y="1584307"/>
                </a:cubicBezTo>
                <a:cubicBezTo>
                  <a:pt x="8087659" y="1583101"/>
                  <a:pt x="8036427" y="1565402"/>
                  <a:pt x="7898401" y="1565768"/>
                </a:cubicBezTo>
                <a:cubicBezTo>
                  <a:pt x="7801198" y="1563426"/>
                  <a:pt x="7662139" y="1549692"/>
                  <a:pt x="7563813" y="1558454"/>
                </a:cubicBezTo>
                <a:cubicBezTo>
                  <a:pt x="7446107" y="1537502"/>
                  <a:pt x="7475233" y="1563414"/>
                  <a:pt x="7349063" y="1551966"/>
                </a:cubicBezTo>
                <a:cubicBezTo>
                  <a:pt x="7293901" y="1597253"/>
                  <a:pt x="7197687" y="1574689"/>
                  <a:pt x="7131024" y="1585911"/>
                </a:cubicBezTo>
                <a:cubicBezTo>
                  <a:pt x="7054397" y="1595738"/>
                  <a:pt x="6966306" y="1606385"/>
                  <a:pt x="6889291" y="1610925"/>
                </a:cubicBezTo>
                <a:cubicBezTo>
                  <a:pt x="6828293" y="1590519"/>
                  <a:pt x="6744624" y="1640610"/>
                  <a:pt x="6668938" y="1613148"/>
                </a:cubicBezTo>
                <a:cubicBezTo>
                  <a:pt x="6641091" y="1606533"/>
                  <a:pt x="6554865" y="1607368"/>
                  <a:pt x="6538541" y="1620507"/>
                </a:cubicBezTo>
                <a:cubicBezTo>
                  <a:pt x="6520561" y="1623357"/>
                  <a:pt x="6499589" y="1618703"/>
                  <a:pt x="6491279" y="1632773"/>
                </a:cubicBezTo>
                <a:cubicBezTo>
                  <a:pt x="6477549" y="1649705"/>
                  <a:pt x="6414822" y="1623561"/>
                  <a:pt x="6423751" y="1643536"/>
                </a:cubicBezTo>
                <a:cubicBezTo>
                  <a:pt x="6379212" y="1625620"/>
                  <a:pt x="6343784" y="1661091"/>
                  <a:pt x="6306336" y="1669857"/>
                </a:cubicBezTo>
                <a:cubicBezTo>
                  <a:pt x="6271255" y="1652084"/>
                  <a:pt x="6237427" y="1675939"/>
                  <a:pt x="6155679" y="1680409"/>
                </a:cubicBezTo>
                <a:cubicBezTo>
                  <a:pt x="6117102" y="1659854"/>
                  <a:pt x="6090477" y="1695769"/>
                  <a:pt x="6018716" y="1668513"/>
                </a:cubicBezTo>
                <a:cubicBezTo>
                  <a:pt x="5980616" y="1668349"/>
                  <a:pt x="5992558" y="1668233"/>
                  <a:pt x="5927081" y="1663779"/>
                </a:cubicBezTo>
                <a:cubicBezTo>
                  <a:pt x="5827173" y="1658997"/>
                  <a:pt x="5796898" y="1666984"/>
                  <a:pt x="5704857" y="1661355"/>
                </a:cubicBezTo>
                <a:cubicBezTo>
                  <a:pt x="5601589" y="1659346"/>
                  <a:pt x="5599375" y="1682928"/>
                  <a:pt x="5464353" y="1649361"/>
                </a:cubicBezTo>
                <a:cubicBezTo>
                  <a:pt x="5453726" y="1665362"/>
                  <a:pt x="5437668" y="1666580"/>
                  <a:pt x="5408840" y="1659913"/>
                </a:cubicBezTo>
                <a:cubicBezTo>
                  <a:pt x="5358895" y="1660103"/>
                  <a:pt x="5370707" y="1699223"/>
                  <a:pt x="5315720" y="1677105"/>
                </a:cubicBezTo>
                <a:cubicBezTo>
                  <a:pt x="5329008" y="1697915"/>
                  <a:pt x="5223140" y="1688103"/>
                  <a:pt x="5250566" y="1709327"/>
                </a:cubicBezTo>
                <a:cubicBezTo>
                  <a:pt x="5222116" y="1729504"/>
                  <a:pt x="5199669" y="1698367"/>
                  <a:pt x="5170942" y="1716026"/>
                </a:cubicBezTo>
                <a:cubicBezTo>
                  <a:pt x="5139745" y="1715775"/>
                  <a:pt x="5102270" y="1704865"/>
                  <a:pt x="5063388" y="1707824"/>
                </a:cubicBezTo>
                <a:cubicBezTo>
                  <a:pt x="5010058" y="1697604"/>
                  <a:pt x="5004778" y="1720109"/>
                  <a:pt x="4937644" y="1733778"/>
                </a:cubicBezTo>
                <a:cubicBezTo>
                  <a:pt x="4905985" y="1722536"/>
                  <a:pt x="4883924" y="1729474"/>
                  <a:pt x="4863636" y="1742276"/>
                </a:cubicBezTo>
                <a:cubicBezTo>
                  <a:pt x="4795354" y="1741736"/>
                  <a:pt x="4737536" y="1762242"/>
                  <a:pt x="4663097" y="1772517"/>
                </a:cubicBezTo>
                <a:cubicBezTo>
                  <a:pt x="4581331" y="1791410"/>
                  <a:pt x="4626382" y="1787132"/>
                  <a:pt x="4576142" y="1801338"/>
                </a:cubicBezTo>
                <a:lnTo>
                  <a:pt x="4432728" y="1821550"/>
                </a:lnTo>
                <a:lnTo>
                  <a:pt x="4330325" y="1832397"/>
                </a:lnTo>
                <a:lnTo>
                  <a:pt x="4301301" y="1853709"/>
                </a:lnTo>
                <a:lnTo>
                  <a:pt x="4300886" y="1854105"/>
                </a:lnTo>
                <a:lnTo>
                  <a:pt x="4238651" y="1857049"/>
                </a:lnTo>
                <a:cubicBezTo>
                  <a:pt x="4205553" y="1861397"/>
                  <a:pt x="4139860" y="1874675"/>
                  <a:pt x="4102292" y="1880193"/>
                </a:cubicBezTo>
                <a:cubicBezTo>
                  <a:pt x="4068199" y="1876181"/>
                  <a:pt x="4047224" y="1858325"/>
                  <a:pt x="4059333" y="1886249"/>
                </a:cubicBezTo>
                <a:cubicBezTo>
                  <a:pt x="4048134" y="1885724"/>
                  <a:pt x="4041292" y="1887993"/>
                  <a:pt x="4036441" y="1891626"/>
                </a:cubicBezTo>
                <a:lnTo>
                  <a:pt x="4002125" y="1877697"/>
                </a:lnTo>
                <a:lnTo>
                  <a:pt x="3959209" y="1883738"/>
                </a:lnTo>
                <a:lnTo>
                  <a:pt x="3949215" y="1885692"/>
                </a:lnTo>
                <a:lnTo>
                  <a:pt x="3874146" y="1872130"/>
                </a:lnTo>
                <a:lnTo>
                  <a:pt x="3866827" y="1866688"/>
                </a:lnTo>
                <a:cubicBezTo>
                  <a:pt x="3858976" y="1863338"/>
                  <a:pt x="3847802" y="1861787"/>
                  <a:pt x="3829184" y="1864322"/>
                </a:cubicBezTo>
                <a:lnTo>
                  <a:pt x="3824903" y="1865766"/>
                </a:lnTo>
                <a:lnTo>
                  <a:pt x="3793706" y="1857436"/>
                </a:lnTo>
                <a:cubicBezTo>
                  <a:pt x="3783639" y="1853644"/>
                  <a:pt x="3675915" y="1848872"/>
                  <a:pt x="3668616" y="1842745"/>
                </a:cubicBezTo>
                <a:cubicBezTo>
                  <a:pt x="3550655" y="1857913"/>
                  <a:pt x="3542534" y="1830996"/>
                  <a:pt x="3428086" y="1835034"/>
                </a:cubicBezTo>
                <a:cubicBezTo>
                  <a:pt x="3328965" y="1794018"/>
                  <a:pt x="3266446" y="1819001"/>
                  <a:pt x="3177594" y="1813026"/>
                </a:cubicBezTo>
                <a:cubicBezTo>
                  <a:pt x="3092965" y="1808822"/>
                  <a:pt x="3053780" y="1822095"/>
                  <a:pt x="2940077" y="1821546"/>
                </a:cubicBezTo>
                <a:cubicBezTo>
                  <a:pt x="2819604" y="1812601"/>
                  <a:pt x="2644050" y="1817354"/>
                  <a:pt x="2508536" y="1797990"/>
                </a:cubicBezTo>
                <a:cubicBezTo>
                  <a:pt x="2402062" y="1791757"/>
                  <a:pt x="2401694" y="1796365"/>
                  <a:pt x="2360486" y="1795882"/>
                </a:cubicBezTo>
                <a:cubicBezTo>
                  <a:pt x="2346784" y="1798538"/>
                  <a:pt x="2274412" y="1790769"/>
                  <a:pt x="2261294" y="1795084"/>
                </a:cubicBezTo>
                <a:lnTo>
                  <a:pt x="2254419" y="1797320"/>
                </a:lnTo>
                <a:lnTo>
                  <a:pt x="2226713" y="1798641"/>
                </a:lnTo>
                <a:lnTo>
                  <a:pt x="2219128" y="1808552"/>
                </a:lnTo>
                <a:lnTo>
                  <a:pt x="2126538" y="1817143"/>
                </a:lnTo>
                <a:cubicBezTo>
                  <a:pt x="2064983" y="1793016"/>
                  <a:pt x="2012426" y="1821800"/>
                  <a:pt x="1903694" y="1821035"/>
                </a:cubicBezTo>
                <a:cubicBezTo>
                  <a:pt x="1874879" y="1812700"/>
                  <a:pt x="1760206" y="1792415"/>
                  <a:pt x="1738778" y="1804426"/>
                </a:cubicBezTo>
                <a:cubicBezTo>
                  <a:pt x="1718271" y="1806115"/>
                  <a:pt x="1696479" y="1800166"/>
                  <a:pt x="1683603" y="1813609"/>
                </a:cubicBezTo>
                <a:cubicBezTo>
                  <a:pt x="1668912" y="1825566"/>
                  <a:pt x="1630407" y="1811717"/>
                  <a:pt x="1613964" y="1812650"/>
                </a:cubicBezTo>
                <a:lnTo>
                  <a:pt x="1613403" y="1813209"/>
                </a:lnTo>
                <a:lnTo>
                  <a:pt x="1602061" y="1811331"/>
                </a:lnTo>
                <a:cubicBezTo>
                  <a:pt x="1503765" y="1799996"/>
                  <a:pt x="1468364" y="1809467"/>
                  <a:pt x="1395632" y="1797257"/>
                </a:cubicBezTo>
                <a:cubicBezTo>
                  <a:pt x="1319449" y="1782888"/>
                  <a:pt x="1262534" y="1801782"/>
                  <a:pt x="1181443" y="1751614"/>
                </a:cubicBezTo>
                <a:cubicBezTo>
                  <a:pt x="1081982" y="1744765"/>
                  <a:pt x="1078010" y="1717244"/>
                  <a:pt x="974248" y="1721123"/>
                </a:cubicBezTo>
                <a:cubicBezTo>
                  <a:pt x="968629" y="1714342"/>
                  <a:pt x="875985" y="1699376"/>
                  <a:pt x="867706" y="1694653"/>
                </a:cubicBezTo>
                <a:lnTo>
                  <a:pt x="841666" y="1683413"/>
                </a:lnTo>
                <a:lnTo>
                  <a:pt x="837797" y="1684443"/>
                </a:lnTo>
                <a:cubicBezTo>
                  <a:pt x="821405" y="1685195"/>
                  <a:pt x="811914" y="1682594"/>
                  <a:pt x="805502" y="1678518"/>
                </a:cubicBezTo>
                <a:lnTo>
                  <a:pt x="799788" y="1672416"/>
                </a:lnTo>
                <a:lnTo>
                  <a:pt x="736389" y="1651814"/>
                </a:lnTo>
                <a:lnTo>
                  <a:pt x="727522" y="1652807"/>
                </a:lnTo>
                <a:lnTo>
                  <a:pt x="689713" y="1654738"/>
                </a:lnTo>
                <a:lnTo>
                  <a:pt x="661608" y="1637638"/>
                </a:lnTo>
                <a:cubicBezTo>
                  <a:pt x="657000" y="1640788"/>
                  <a:pt x="650823" y="1642394"/>
                  <a:pt x="641195" y="1640809"/>
                </a:cubicBezTo>
                <a:cubicBezTo>
                  <a:pt x="648504" y="1669709"/>
                  <a:pt x="632384" y="1649973"/>
                  <a:pt x="603348" y="1642751"/>
                </a:cubicBezTo>
                <a:cubicBezTo>
                  <a:pt x="570224" y="1644670"/>
                  <a:pt x="511891" y="1651631"/>
                  <a:pt x="482767" y="1652811"/>
                </a:cubicBezTo>
                <a:lnTo>
                  <a:pt x="428597" y="1649830"/>
                </a:lnTo>
                <a:lnTo>
                  <a:pt x="428193" y="1650184"/>
                </a:lnTo>
                <a:lnTo>
                  <a:pt x="400669" y="1668609"/>
                </a:lnTo>
                <a:lnTo>
                  <a:pt x="310856" y="1669671"/>
                </a:lnTo>
                <a:lnTo>
                  <a:pt x="184505" y="1676148"/>
                </a:lnTo>
                <a:cubicBezTo>
                  <a:pt x="139434" y="1685497"/>
                  <a:pt x="178890" y="1685521"/>
                  <a:pt x="106017" y="1696538"/>
                </a:cubicBezTo>
                <a:cubicBezTo>
                  <a:pt x="73238" y="1698110"/>
                  <a:pt x="43763" y="1702620"/>
                  <a:pt x="15107" y="1705860"/>
                </a:cubicBezTo>
                <a:lnTo>
                  <a:pt x="0" y="1707056"/>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D32834C-1B87-D44F-91EA-5340945D2188}"/>
              </a:ext>
            </a:extLst>
          </p:cNvPr>
          <p:cNvSpPr>
            <a:spLocks noGrp="1"/>
          </p:cNvSpPr>
          <p:nvPr>
            <p:ph type="title"/>
          </p:nvPr>
        </p:nvSpPr>
        <p:spPr>
          <a:xfrm>
            <a:off x="966432" y="975815"/>
            <a:ext cx="7211136" cy="1126780"/>
          </a:xfrm>
        </p:spPr>
        <p:txBody>
          <a:bodyPr>
            <a:normAutofit/>
          </a:bodyPr>
          <a:lstStyle/>
          <a:p>
            <a:r>
              <a:rPr lang="en-GB"/>
              <a:t>The impacts:</a:t>
            </a:r>
          </a:p>
        </p:txBody>
      </p:sp>
      <p:sp>
        <p:nvSpPr>
          <p:cNvPr id="19" name="Rectangle 6">
            <a:extLst>
              <a:ext uri="{FF2B5EF4-FFF2-40B4-BE49-F238E27FC236}">
                <a16:creationId xmlns:a16="http://schemas.microsoft.com/office/drawing/2014/main" id="{9A36BEEB-EAB3-44BC-BC82-10039F230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6295" y="419766"/>
            <a:ext cx="1011410"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819D01F-5D4E-3AB5-DD82-A08BE5E4207D}"/>
              </a:ext>
            </a:extLst>
          </p:cNvPr>
          <p:cNvSpPr>
            <a:spLocks noGrp="1"/>
          </p:cNvSpPr>
          <p:nvPr>
            <p:ph idx="1"/>
          </p:nvPr>
        </p:nvSpPr>
        <p:spPr>
          <a:xfrm>
            <a:off x="463381" y="2434944"/>
            <a:ext cx="8371699" cy="4126494"/>
          </a:xfrm>
        </p:spPr>
        <p:txBody>
          <a:bodyPr anchor="ctr">
            <a:normAutofit/>
          </a:bodyPr>
          <a:lstStyle/>
          <a:p>
            <a:r>
              <a:rPr lang="en-GB" sz="2400" dirty="0"/>
              <a:t>A digital divide: NHS services have more funding for digital transformation than private social care settings. This worsens fragmentation due to hindered information sharing and care coordination.</a:t>
            </a:r>
          </a:p>
          <a:p>
            <a:r>
              <a:rPr lang="en-GB" sz="2400" dirty="0"/>
              <a:t>Technology costs may mean there is less funding for recruitment, pay or development.</a:t>
            </a:r>
          </a:p>
          <a:p>
            <a:r>
              <a:rPr lang="en-GB" sz="2400" dirty="0"/>
              <a:t>Anxiety for staff</a:t>
            </a:r>
          </a:p>
          <a:p>
            <a:r>
              <a:rPr lang="en-GB" sz="2400" dirty="0"/>
              <a:t>Technology is being introduced faster than support to use it.</a:t>
            </a:r>
          </a:p>
          <a:p>
            <a:r>
              <a:rPr lang="en-GB" sz="2400" dirty="0"/>
              <a:t>Digital exclusion for service users. </a:t>
            </a:r>
          </a:p>
        </p:txBody>
      </p:sp>
    </p:spTree>
    <p:extLst>
      <p:ext uri="{BB962C8B-B14F-4D97-AF65-F5344CB8AC3E}">
        <p14:creationId xmlns:p14="http://schemas.microsoft.com/office/powerpoint/2010/main" val="2999321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60045"/>
            <a:ext cx="4694659" cy="573405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4" name="Picture 13">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10299"/>
          <a:stretch/>
        </p:blipFill>
        <p:spPr>
          <a:xfrm>
            <a:off x="-1" y="857250"/>
            <a:ext cx="9144001" cy="5734050"/>
          </a:xfrm>
          <a:prstGeom prst="rect">
            <a:avLst/>
          </a:prstGeom>
        </p:spPr>
      </p:pic>
      <p:sp>
        <p:nvSpPr>
          <p:cNvPr id="5" name="Title 4">
            <a:extLst>
              <a:ext uri="{FF2B5EF4-FFF2-40B4-BE49-F238E27FC236}">
                <a16:creationId xmlns:a16="http://schemas.microsoft.com/office/drawing/2014/main" id="{70B2E22F-5325-FA2C-F658-DE3F5BA8363C}"/>
              </a:ext>
            </a:extLst>
          </p:cNvPr>
          <p:cNvSpPr>
            <a:spLocks noGrp="1"/>
          </p:cNvSpPr>
          <p:nvPr>
            <p:ph type="title"/>
          </p:nvPr>
        </p:nvSpPr>
        <p:spPr>
          <a:xfrm>
            <a:off x="3729030" y="-117905"/>
            <a:ext cx="5686711" cy="1381125"/>
          </a:xfrm>
        </p:spPr>
        <p:txBody>
          <a:bodyPr>
            <a:normAutofit/>
          </a:bodyPr>
          <a:lstStyle/>
          <a:p>
            <a:pPr>
              <a:lnSpc>
                <a:spcPct val="90000"/>
              </a:lnSpc>
            </a:pPr>
            <a:r>
              <a:rPr lang="en-GB" dirty="0">
                <a:solidFill>
                  <a:srgbClr val="000000"/>
                </a:solidFill>
              </a:rPr>
              <a:t>Funding limitations:</a:t>
            </a:r>
          </a:p>
        </p:txBody>
      </p:sp>
      <p:sp>
        <p:nvSpPr>
          <p:cNvPr id="16"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25" y="1468363"/>
            <a:ext cx="4180922" cy="4515805"/>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9" name="Graphic 8" descr="Dollar">
            <a:extLst>
              <a:ext uri="{FF2B5EF4-FFF2-40B4-BE49-F238E27FC236}">
                <a16:creationId xmlns:a16="http://schemas.microsoft.com/office/drawing/2014/main" id="{8A937045-F33D-1D53-C023-79003BCCE5C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9490" y="2079067"/>
            <a:ext cx="3026740" cy="3026740"/>
          </a:xfrm>
          <a:prstGeom prst="rect">
            <a:avLst/>
          </a:prstGeom>
        </p:spPr>
      </p:pic>
      <p:sp>
        <p:nvSpPr>
          <p:cNvPr id="3" name="Content Placeholder 2"/>
          <p:cNvSpPr>
            <a:spLocks noGrp="1"/>
          </p:cNvSpPr>
          <p:nvPr>
            <p:ph idx="1"/>
          </p:nvPr>
        </p:nvSpPr>
        <p:spPr>
          <a:xfrm>
            <a:off x="4263080" y="860045"/>
            <a:ext cx="4880919" cy="5997955"/>
          </a:xfrm>
        </p:spPr>
        <p:txBody>
          <a:bodyPr anchor="ctr">
            <a:normAutofit fontScale="92500" lnSpcReduction="10000"/>
          </a:bodyPr>
          <a:lstStyle/>
          <a:p>
            <a:pPr marL="0" indent="0">
              <a:lnSpc>
                <a:spcPct val="90000"/>
              </a:lnSpc>
              <a:spcBef>
                <a:spcPts val="2500"/>
              </a:spcBef>
              <a:buFont typeface="Arial" panose="020B0604020202020204" pitchFamily="34" charset="0"/>
              <a:buNone/>
            </a:pPr>
            <a:endParaRPr lang="en-GB" sz="1800" dirty="0">
              <a:solidFill>
                <a:srgbClr val="000000"/>
              </a:solidFill>
            </a:endParaRPr>
          </a:p>
          <a:p>
            <a:pPr marL="0" lvl="1" indent="0">
              <a:lnSpc>
                <a:spcPct val="90000"/>
              </a:lnSpc>
              <a:buFont typeface="Arial" panose="020B0604020202020204" pitchFamily="34" charset="0"/>
              <a:buNone/>
            </a:pPr>
            <a:r>
              <a:rPr lang="en-GB" sz="1800" b="1" dirty="0">
                <a:solidFill>
                  <a:srgbClr val="000000"/>
                </a:solidFill>
              </a:rPr>
              <a:t>There simply isn’t enough money to provide every service, recruit and retain enough staff, or invest in facilities, technology, and training at the level needed to meet population needs.</a:t>
            </a:r>
          </a:p>
          <a:p>
            <a:pPr marL="0" lvl="1" indent="0">
              <a:lnSpc>
                <a:spcPct val="90000"/>
              </a:lnSpc>
              <a:buFont typeface="Arial" panose="020B0604020202020204" pitchFamily="34" charset="0"/>
              <a:buNone/>
            </a:pPr>
            <a:r>
              <a:rPr lang="en-GB" sz="1800" b="1" dirty="0">
                <a:solidFill>
                  <a:srgbClr val="000000"/>
                </a:solidFill>
              </a:rPr>
              <a:t>This impacts access to resources and essential services, impacting the efficiency and reach of care.</a:t>
            </a:r>
          </a:p>
          <a:p>
            <a:pPr marL="0" lvl="1" indent="0">
              <a:lnSpc>
                <a:spcPct val="90000"/>
              </a:lnSpc>
              <a:buFont typeface="Arial" panose="020B0604020202020204" pitchFamily="34" charset="0"/>
              <a:buNone/>
            </a:pPr>
            <a:endParaRPr lang="en-GB" sz="1800" dirty="0">
              <a:solidFill>
                <a:srgbClr val="000000"/>
              </a:solidFill>
            </a:endParaRPr>
          </a:p>
          <a:p>
            <a:pPr marL="0" indent="0">
              <a:lnSpc>
                <a:spcPct val="90000"/>
              </a:lnSpc>
              <a:buNone/>
            </a:pPr>
            <a:r>
              <a:rPr lang="en-GB" sz="1800" b="1" dirty="0">
                <a:solidFill>
                  <a:srgbClr val="000000"/>
                </a:solidFill>
              </a:rPr>
              <a:t>Economic Pressures: </a:t>
            </a:r>
          </a:p>
          <a:p>
            <a:pPr>
              <a:lnSpc>
                <a:spcPct val="90000"/>
              </a:lnSpc>
            </a:pPr>
            <a:r>
              <a:rPr lang="en-GB" sz="1800" dirty="0">
                <a:solidFill>
                  <a:srgbClr val="000000"/>
                </a:solidFill>
              </a:rPr>
              <a:t>Inflation and the rising cost of living increase the price of supplies, utilities, and staff wages.</a:t>
            </a:r>
          </a:p>
          <a:p>
            <a:pPr>
              <a:lnSpc>
                <a:spcPct val="90000"/>
              </a:lnSpc>
            </a:pPr>
            <a:r>
              <a:rPr lang="en-GB" sz="1800" dirty="0">
                <a:solidFill>
                  <a:srgbClr val="000000"/>
                </a:solidFill>
              </a:rPr>
              <a:t>Local authorities, which fund most adult social care, face reduced government funding and growing responsibilities. This means many councils must cut or limit spending on care services.</a:t>
            </a:r>
          </a:p>
          <a:p>
            <a:pPr marL="0" indent="0">
              <a:lnSpc>
                <a:spcPct val="90000"/>
              </a:lnSpc>
              <a:buNone/>
            </a:pPr>
            <a:endParaRPr lang="en-GB" sz="1800" b="1" dirty="0">
              <a:solidFill>
                <a:srgbClr val="000000"/>
              </a:solidFill>
            </a:endParaRPr>
          </a:p>
          <a:p>
            <a:pPr marL="0" indent="0">
              <a:lnSpc>
                <a:spcPct val="90000"/>
              </a:lnSpc>
              <a:buNone/>
            </a:pPr>
            <a:r>
              <a:rPr lang="en-GB" sz="1800" b="1" dirty="0">
                <a:solidFill>
                  <a:srgbClr val="000000"/>
                </a:solidFill>
              </a:rPr>
              <a:t> Competing Priorities</a:t>
            </a:r>
          </a:p>
          <a:p>
            <a:pPr>
              <a:lnSpc>
                <a:spcPct val="90000"/>
              </a:lnSpc>
            </a:pPr>
            <a:r>
              <a:rPr lang="en-GB" sz="1800" dirty="0">
                <a:solidFill>
                  <a:srgbClr val="000000"/>
                </a:solidFill>
              </a:rPr>
              <a:t>Health and social care budgets must stretch across many areas: hospitals, community care, mental health, primary care, training, and public health.</a:t>
            </a:r>
          </a:p>
          <a:p>
            <a:pPr>
              <a:lnSpc>
                <a:spcPct val="90000"/>
              </a:lnSpc>
            </a:pPr>
            <a:r>
              <a:rPr lang="en-GB" sz="1800" dirty="0">
                <a:solidFill>
                  <a:srgbClr val="000000"/>
                </a:solidFill>
              </a:rPr>
              <a:t>This can lead to </a:t>
            </a:r>
            <a:r>
              <a:rPr lang="en-GB" sz="1800" b="1" dirty="0">
                <a:solidFill>
                  <a:srgbClr val="000000"/>
                </a:solidFill>
              </a:rPr>
              <a:t>short-term funding decisions</a:t>
            </a:r>
            <a:r>
              <a:rPr lang="en-GB" sz="1800" dirty="0">
                <a:solidFill>
                  <a:srgbClr val="000000"/>
                </a:solidFill>
              </a:rPr>
              <a:t>, delaying long-term improvements.</a:t>
            </a:r>
          </a:p>
          <a:p>
            <a:pPr marL="0" indent="0">
              <a:lnSpc>
                <a:spcPct val="90000"/>
              </a:lnSpc>
              <a:buNone/>
            </a:pPr>
            <a:endParaRPr lang="en-GB" sz="1800" dirty="0">
              <a:solidFill>
                <a:srgbClr val="000000"/>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09" name="Rectangle 1230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1" name="Rectangle 123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7" y="-1"/>
            <a:ext cx="9143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316924-D98B-94BA-AAA9-9D7CBFB6ABAA}"/>
              </a:ext>
            </a:extLst>
          </p:cNvPr>
          <p:cNvSpPr>
            <a:spLocks noGrp="1"/>
          </p:cNvSpPr>
          <p:nvPr>
            <p:ph type="title"/>
          </p:nvPr>
        </p:nvSpPr>
        <p:spPr>
          <a:xfrm>
            <a:off x="852774" y="670559"/>
            <a:ext cx="3512491" cy="2148841"/>
          </a:xfrm>
        </p:spPr>
        <p:txBody>
          <a:bodyPr vert="horz" lIns="91440" tIns="45720" rIns="91440" bIns="45720" rtlCol="0" anchor="t">
            <a:normAutofit/>
          </a:bodyPr>
          <a:lstStyle/>
          <a:p>
            <a:pPr algn="l" defTabSz="914400">
              <a:lnSpc>
                <a:spcPct val="90000"/>
              </a:lnSpc>
            </a:pPr>
            <a:r>
              <a:rPr lang="en-US" b="1"/>
              <a:t>COVID-19’s Lasting Impact</a:t>
            </a:r>
          </a:p>
        </p:txBody>
      </p:sp>
      <p:pic>
        <p:nvPicPr>
          <p:cNvPr id="12295" name="Picture 7" descr="Covid 19 Cartoon Stock Illustrations ...">
            <a:extLst>
              <a:ext uri="{FF2B5EF4-FFF2-40B4-BE49-F238E27FC236}">
                <a16:creationId xmlns:a16="http://schemas.microsoft.com/office/drawing/2014/main" id="{9F2FD41B-1109-5417-A510-418C35A74F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9403" r="-1" b="4709"/>
          <a:stretch>
            <a:fillRect/>
          </a:stretch>
        </p:blipFill>
        <p:spPr bwMode="auto">
          <a:xfrm>
            <a:off x="20" y="3105151"/>
            <a:ext cx="4836298"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482EE817-BBA9-B7BF-1185-390CF4B3EF93}"/>
              </a:ext>
            </a:extLst>
          </p:cNvPr>
          <p:cNvSpPr>
            <a:spLocks noGrp="1"/>
          </p:cNvSpPr>
          <p:nvPr>
            <p:ph sz="half" idx="2"/>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567872" y="2"/>
            <a:ext cx="4580255" cy="6857998"/>
          </a:xfrm>
        </p:spPr>
        <p:txBody>
          <a:bodyPr>
            <a:normAutofit fontScale="92500" lnSpcReduction="10000"/>
          </a:bodyPr>
          <a:lstStyle/>
          <a:p>
            <a:pPr marL="0" indent="0">
              <a:lnSpc>
                <a:spcPct val="120000"/>
              </a:lnSpc>
              <a:spcBef>
                <a:spcPts val="2500"/>
              </a:spcBef>
              <a:buNone/>
            </a:pPr>
            <a:r>
              <a:rPr lang="en-GB" sz="2400" dirty="0"/>
              <a:t>Created backlogs in care, increased costs for infection control, and worsened workforce shortages.</a:t>
            </a:r>
          </a:p>
          <a:p>
            <a:pPr marL="0" indent="0">
              <a:lnSpc>
                <a:spcPct val="120000"/>
              </a:lnSpc>
              <a:spcBef>
                <a:spcPts val="2500"/>
              </a:spcBef>
              <a:buNone/>
            </a:pPr>
            <a:r>
              <a:rPr lang="en-GB" sz="2400" dirty="0"/>
              <a:t>Sickness absence and early retirement increased, contributing to workforce shortages</a:t>
            </a:r>
          </a:p>
          <a:p>
            <a:pPr marL="0" lvl="0" indent="0" defTabSz="914400" eaLnBrk="0" fontAlgn="base" hangingPunct="0">
              <a:lnSpc>
                <a:spcPct val="120000"/>
              </a:lnSpc>
              <a:spcBef>
                <a:spcPts val="2500"/>
              </a:spcBef>
              <a:spcAft>
                <a:spcPct val="0"/>
              </a:spcAft>
              <a:buFontTx/>
              <a:buNone/>
            </a:pPr>
            <a:r>
              <a:rPr lang="en-US" altLang="en-US" sz="2400" dirty="0">
                <a:latin typeface="Arial" panose="020B0604020202020204" pitchFamily="34" charset="0"/>
              </a:rPr>
              <a:t>COVID-19 hit disadvantaged, ethnic minority, and older populations hardest.</a:t>
            </a:r>
          </a:p>
          <a:p>
            <a:pPr marL="0" lvl="0" indent="0" defTabSz="914400" eaLnBrk="0" fontAlgn="base" hangingPunct="0">
              <a:lnSpc>
                <a:spcPct val="120000"/>
              </a:lnSpc>
              <a:spcBef>
                <a:spcPts val="2500"/>
              </a:spcBef>
              <a:spcAft>
                <a:spcPct val="0"/>
              </a:spcAft>
              <a:buFontTx/>
              <a:buNone/>
            </a:pPr>
            <a:r>
              <a:rPr lang="en-US" altLang="en-US" sz="2400" dirty="0">
                <a:latin typeface="Arial" panose="020B0604020202020204" pitchFamily="34" charset="0"/>
              </a:rPr>
              <a:t>Access to care became more unequal</a:t>
            </a:r>
          </a:p>
          <a:p>
            <a:pPr marL="0" lvl="0" indent="0" defTabSz="914400" eaLnBrk="0" fontAlgn="base" hangingPunct="0">
              <a:lnSpc>
                <a:spcPct val="120000"/>
              </a:lnSpc>
              <a:spcBef>
                <a:spcPts val="2500"/>
              </a:spcBef>
              <a:spcAft>
                <a:spcPct val="0"/>
              </a:spcAft>
              <a:buFontTx/>
              <a:buNone/>
            </a:pPr>
            <a:r>
              <a:rPr lang="en-US" altLang="en-US" sz="2400" dirty="0">
                <a:latin typeface="Arial" panose="020B0604020202020204" pitchFamily="34" charset="0"/>
              </a:rPr>
              <a:t>Social determinants of health (housing, income, employment) were exacerbated</a:t>
            </a:r>
          </a:p>
          <a:p>
            <a:pPr marL="0" lvl="0" indent="0" defTabSz="914400" eaLnBrk="0" fontAlgn="base" hangingPunct="0">
              <a:lnSpc>
                <a:spcPct val="120000"/>
              </a:lnSpc>
              <a:spcBef>
                <a:spcPts val="2500"/>
              </a:spcBef>
              <a:spcAft>
                <a:spcPct val="0"/>
              </a:spcAft>
              <a:buFontTx/>
              <a:buNone/>
            </a:pPr>
            <a:endParaRPr lang="en-US" sz="1000" b="1" dirty="0"/>
          </a:p>
        </p:txBody>
      </p:sp>
    </p:spTree>
    <p:extLst>
      <p:ext uri="{BB962C8B-B14F-4D97-AF65-F5344CB8AC3E}">
        <p14:creationId xmlns:p14="http://schemas.microsoft.com/office/powerpoint/2010/main" val="1430267404"/>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9144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055A2C0-5969-4006-173B-83F9378C7B2A}"/>
              </a:ext>
            </a:extLst>
          </p:cNvPr>
          <p:cNvSpPr>
            <a:spLocks noGrp="1"/>
          </p:cNvSpPr>
          <p:nvPr>
            <p:ph type="title"/>
          </p:nvPr>
        </p:nvSpPr>
        <p:spPr>
          <a:xfrm>
            <a:off x="852777" y="548640"/>
            <a:ext cx="7157553" cy="1188720"/>
          </a:xfrm>
        </p:spPr>
        <p:txBody>
          <a:bodyPr vert="horz" lIns="91440" tIns="45720" rIns="91440" bIns="45720" rtlCol="0" anchor="ctr">
            <a:normAutofit/>
          </a:bodyPr>
          <a:lstStyle/>
          <a:p>
            <a:pPr algn="l" defTabSz="914400">
              <a:lnSpc>
                <a:spcPct val="90000"/>
              </a:lnSpc>
            </a:pPr>
            <a:r>
              <a:rPr lang="en-US" kern="1200">
                <a:solidFill>
                  <a:schemeClr val="tx1">
                    <a:lumMod val="85000"/>
                    <a:lumOff val="15000"/>
                  </a:schemeClr>
                </a:solidFill>
                <a:latin typeface="+mj-lt"/>
                <a:ea typeface="+mj-ea"/>
                <a:cs typeface="+mj-cs"/>
              </a:rPr>
              <a:t>Other outcomes:</a:t>
            </a:r>
          </a:p>
        </p:txBody>
      </p:sp>
      <p:sp>
        <p:nvSpPr>
          <p:cNvPr id="3" name="Content Placeholder 2">
            <a:extLst>
              <a:ext uri="{FF2B5EF4-FFF2-40B4-BE49-F238E27FC236}">
                <a16:creationId xmlns:a16="http://schemas.microsoft.com/office/drawing/2014/main" id="{2A1FD252-9237-CA96-340A-163110B06840}"/>
              </a:ext>
            </a:extLst>
          </p:cNvPr>
          <p:cNvSpPr>
            <a:spLocks noGrp="1"/>
          </p:cNvSpPr>
          <p:nvPr>
            <p:ph sz="half" idx="1"/>
          </p:nvPr>
        </p:nvSpPr>
        <p:spPr>
          <a:xfrm>
            <a:off x="370704" y="2460505"/>
            <a:ext cx="8575588" cy="3848855"/>
          </a:xfrm>
        </p:spPr>
        <p:txBody>
          <a:bodyPr vert="horz" lIns="91440" tIns="45720" rIns="91440" bIns="45720" rtlCol="0" anchor="ctr">
            <a:normAutofit/>
          </a:bodyPr>
          <a:lstStyle/>
          <a:p>
            <a:pPr marL="0" indent="-228600" defTabSz="914400">
              <a:lnSpc>
                <a:spcPct val="90000"/>
              </a:lnSpc>
              <a:spcBef>
                <a:spcPts val="2500"/>
              </a:spcBef>
              <a:buFont typeface="Arial" panose="020B0604020202020204" pitchFamily="34" charset="0"/>
              <a:buChar char="•"/>
            </a:pPr>
            <a:r>
              <a:rPr lang="en-US" altLang="en-US" sz="2400" dirty="0">
                <a:solidFill>
                  <a:schemeClr val="tx1">
                    <a:lumMod val="85000"/>
                    <a:lumOff val="15000"/>
                  </a:schemeClr>
                </a:solidFill>
              </a:rPr>
              <a:t>Enabled continuity of care but widened the digital divide for those without access or skills.</a:t>
            </a:r>
          </a:p>
          <a:p>
            <a:pPr marL="0" lvl="0" indent="-228600" defTabSz="914400" fontAlgn="base">
              <a:lnSpc>
                <a:spcPct val="90000"/>
              </a:lnSpc>
              <a:spcBef>
                <a:spcPts val="2500"/>
              </a:spcBef>
              <a:spcAft>
                <a:spcPct val="0"/>
              </a:spcAft>
              <a:buFont typeface="Arial" panose="020B0604020202020204" pitchFamily="34" charset="0"/>
              <a:buChar char="•"/>
            </a:pPr>
            <a:r>
              <a:rPr lang="en-US" altLang="en-US" sz="2400" dirty="0">
                <a:solidFill>
                  <a:schemeClr val="tx1">
                    <a:lumMod val="85000"/>
                    <a:lumOff val="15000"/>
                  </a:schemeClr>
                </a:solidFill>
              </a:rPr>
              <a:t>Highlighted the need for sustainable digital investment and workforce training</a:t>
            </a:r>
          </a:p>
          <a:p>
            <a:pPr marL="0" lvl="0" indent="-228600" defTabSz="914400" fontAlgn="base">
              <a:lnSpc>
                <a:spcPct val="90000"/>
              </a:lnSpc>
              <a:spcBef>
                <a:spcPts val="2500"/>
              </a:spcBef>
              <a:spcAft>
                <a:spcPct val="0"/>
              </a:spcAft>
              <a:buFont typeface="Arial" panose="020B0604020202020204" pitchFamily="34" charset="0"/>
              <a:buChar char="•"/>
            </a:pPr>
            <a:r>
              <a:rPr lang="en-US" altLang="en-US" sz="2400" dirty="0">
                <a:solidFill>
                  <a:schemeClr val="tx1">
                    <a:lumMod val="85000"/>
                    <a:lumOff val="15000"/>
                  </a:schemeClr>
                </a:solidFill>
              </a:rPr>
              <a:t>Highlighted the need for resilient, flexible, and better-funded care systems.</a:t>
            </a:r>
          </a:p>
          <a:p>
            <a:pPr marL="0" lvl="0" indent="-228600" defTabSz="914400" fontAlgn="base">
              <a:lnSpc>
                <a:spcPct val="90000"/>
              </a:lnSpc>
              <a:spcBef>
                <a:spcPts val="2500"/>
              </a:spcBef>
              <a:spcAft>
                <a:spcPct val="0"/>
              </a:spcAft>
              <a:buFont typeface="Arial" panose="020B0604020202020204" pitchFamily="34" charset="0"/>
              <a:buChar char="•"/>
            </a:pPr>
            <a:r>
              <a:rPr lang="en-US" altLang="en-US" sz="2400" dirty="0">
                <a:solidFill>
                  <a:schemeClr val="tx1">
                    <a:lumMod val="85000"/>
                    <a:lumOff val="15000"/>
                  </a:schemeClr>
                </a:solidFill>
              </a:rPr>
              <a:t>Stimulated debate about national social care reform, staff wellbeing, and emergency preparedness</a:t>
            </a:r>
          </a:p>
          <a:p>
            <a:pPr indent="-228600" defTabSz="914400">
              <a:lnSpc>
                <a:spcPct val="90000"/>
              </a:lnSpc>
              <a:buFont typeface="Arial" panose="020B0604020202020204" pitchFamily="34" charset="0"/>
              <a:buChar char="•"/>
            </a:pPr>
            <a:endParaRPr lang="en-US" sz="2400" dirty="0">
              <a:solidFill>
                <a:schemeClr val="tx1">
                  <a:lumMod val="85000"/>
                  <a:lumOff val="15000"/>
                </a:schemeClr>
              </a:solidFill>
            </a:endParaRPr>
          </a:p>
        </p:txBody>
      </p:sp>
      <p:sp>
        <p:nvSpPr>
          <p:cNvPr id="16" name="Freeform: Shape 15">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439" y="5970896"/>
            <a:ext cx="7475562"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185816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Top 9 Challenges Healthcare Workers Face">
            <a:extLst>
              <a:ext uri="{FF2B5EF4-FFF2-40B4-BE49-F238E27FC236}">
                <a16:creationId xmlns:a16="http://schemas.microsoft.com/office/drawing/2014/main" id="{2E44782B-89BE-914D-4D77-0066B4880E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83806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9144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0C5F8A5-342C-3C98-A4DD-7B17C04E4E96}"/>
              </a:ext>
            </a:extLst>
          </p:cNvPr>
          <p:cNvSpPr>
            <a:spLocks noGrp="1"/>
          </p:cNvSpPr>
          <p:nvPr>
            <p:ph idx="1"/>
          </p:nvPr>
        </p:nvSpPr>
        <p:spPr>
          <a:xfrm>
            <a:off x="1468490" y="2902743"/>
            <a:ext cx="6207019" cy="3320031"/>
          </a:xfrm>
        </p:spPr>
        <p:txBody>
          <a:bodyPr anchor="ctr">
            <a:normAutofit fontScale="85000" lnSpcReduction="10000"/>
          </a:bodyPr>
          <a:lstStyle/>
          <a:p>
            <a:pPr marL="0" indent="0" algn="ctr">
              <a:buNone/>
            </a:pPr>
            <a:r>
              <a:rPr lang="en-GB" dirty="0">
                <a:solidFill>
                  <a:schemeClr val="tx1">
                    <a:lumMod val="85000"/>
                    <a:lumOff val="15000"/>
                  </a:schemeClr>
                </a:solidFill>
              </a:rPr>
              <a:t> “Health systems continue to focus on one illness at a time or prioritise medically-oriented care (i.e. management of disease and symptoms),</a:t>
            </a:r>
          </a:p>
          <a:p>
            <a:pPr marL="0" indent="0" algn="ctr">
              <a:buNone/>
            </a:pPr>
            <a:r>
              <a:rPr lang="en-GB" dirty="0">
                <a:solidFill>
                  <a:schemeClr val="tx1">
                    <a:lumMod val="85000"/>
                    <a:lumOff val="15000"/>
                  </a:schemeClr>
                </a:solidFill>
              </a:rPr>
              <a:t>over socially-oriented care (i.e. attention to quality of life and social support)”</a:t>
            </a:r>
          </a:p>
          <a:p>
            <a:pPr marL="0" indent="0" algn="ctr">
              <a:buNone/>
            </a:pPr>
            <a:r>
              <a:rPr lang="en-GB" dirty="0" err="1"/>
              <a:t>Kuluski</a:t>
            </a:r>
            <a:r>
              <a:rPr lang="en-GB" dirty="0"/>
              <a:t> et al. (2017)</a:t>
            </a:r>
          </a:p>
          <a:p>
            <a:pPr marL="0" indent="0" algn="ctr">
              <a:buNone/>
            </a:pPr>
            <a:endParaRPr lang="en-US" dirty="0">
              <a:solidFill>
                <a:schemeClr val="tx1">
                  <a:lumMod val="85000"/>
                  <a:lumOff val="15000"/>
                </a:schemeClr>
              </a:solidFill>
            </a:endParaRPr>
          </a:p>
          <a:p>
            <a:pPr algn="ctr"/>
            <a:endParaRPr lang="en-GB"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439" y="5970896"/>
            <a:ext cx="7475562"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What Is Social Work/ Social Care? | TCSW">
            <a:extLst>
              <a:ext uri="{FF2B5EF4-FFF2-40B4-BE49-F238E27FC236}">
                <a16:creationId xmlns:a16="http://schemas.microsoft.com/office/drawing/2014/main" id="{6359AF7E-F47D-53A0-7CCB-217F15D3E6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2889" y="296579"/>
            <a:ext cx="2828925" cy="1619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43905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9" name="Rectangle 18">
            <a:extLst>
              <a:ext uri="{FF2B5EF4-FFF2-40B4-BE49-F238E27FC236}">
                <a16:creationId xmlns:a16="http://schemas.microsoft.com/office/drawing/2014/main" id="{EB791652-581E-452C-B970-B3C48D4A99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0DC0EC46-2230-4728-856D-F353111210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99" y="643467"/>
            <a:ext cx="8178800" cy="5562249"/>
          </a:xfrm>
          <a:custGeom>
            <a:avLst/>
            <a:gdLst>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8506 w 11243827"/>
              <a:gd name="connsiteY105" fmla="*/ 5632788 h 5641173"/>
              <a:gd name="connsiteX106" fmla="*/ 7912803 w 11243827"/>
              <a:gd name="connsiteY106" fmla="*/ 5629702 h 5641173"/>
              <a:gd name="connsiteX107" fmla="*/ 7890915 w 11243827"/>
              <a:gd name="connsiteY107" fmla="*/ 5612272 h 5641173"/>
              <a:gd name="connsiteX108" fmla="*/ 7727691 w 11243827"/>
              <a:gd name="connsiteY108" fmla="*/ 5621064 h 5641173"/>
              <a:gd name="connsiteX109" fmla="*/ 7685998 w 11243827"/>
              <a:gd name="connsiteY109" fmla="*/ 5615564 h 5641173"/>
              <a:gd name="connsiteX110" fmla="*/ 7649302 w 11243827"/>
              <a:gd name="connsiteY110" fmla="*/ 5626541 h 5641173"/>
              <a:gd name="connsiteX111" fmla="*/ 7634083 w 11243827"/>
              <a:gd name="connsiteY111" fmla="*/ 5620862 h 5641173"/>
              <a:gd name="connsiteX112" fmla="*/ 7631455 w 11243827"/>
              <a:gd name="connsiteY112" fmla="*/ 5619708 h 5641173"/>
              <a:gd name="connsiteX113" fmla="*/ 7620952 w 11243827"/>
              <a:gd name="connsiteY113" fmla="*/ 5618872 h 5641173"/>
              <a:gd name="connsiteX114" fmla="*/ 7617992 w 11243827"/>
              <a:gd name="connsiteY114" fmla="*/ 5613914 h 5641173"/>
              <a:gd name="connsiteX115" fmla="*/ 7602182 w 11243827"/>
              <a:gd name="connsiteY115" fmla="*/ 5609271 h 5641173"/>
              <a:gd name="connsiteX116" fmla="*/ 7582847 w 11243827"/>
              <a:gd name="connsiteY116" fmla="*/ 5609047 h 5641173"/>
              <a:gd name="connsiteX117" fmla="*/ 7514158 w 11243827"/>
              <a:gd name="connsiteY117" fmla="*/ 5607737 h 5641173"/>
              <a:gd name="connsiteX118" fmla="*/ 7502955 w 11243827"/>
              <a:gd name="connsiteY118" fmla="*/ 5610415 h 5641173"/>
              <a:gd name="connsiteX119" fmla="*/ 7466391 w 11243827"/>
              <a:gd name="connsiteY119" fmla="*/ 5605949 h 5641173"/>
              <a:gd name="connsiteX120" fmla="*/ 7433806 w 11243827"/>
              <a:gd name="connsiteY120" fmla="*/ 5604945 h 5641173"/>
              <a:gd name="connsiteX121" fmla="*/ 7412693 w 11243827"/>
              <a:gd name="connsiteY121" fmla="*/ 5607075 h 5641173"/>
              <a:gd name="connsiteX122" fmla="*/ 7407159 w 11243827"/>
              <a:gd name="connsiteY122" fmla="*/ 5605310 h 5641173"/>
              <a:gd name="connsiteX123" fmla="*/ 7385900 w 11243827"/>
              <a:gd name="connsiteY123" fmla="*/ 5604171 h 5641173"/>
              <a:gd name="connsiteX124" fmla="*/ 7375071 w 11243827"/>
              <a:gd name="connsiteY124" fmla="*/ 5606788 h 5641173"/>
              <a:gd name="connsiteX125" fmla="*/ 7364382 w 11243827"/>
              <a:gd name="connsiteY125" fmla="*/ 5600762 h 5641173"/>
              <a:gd name="connsiteX126" fmla="*/ 7361770 w 11243827"/>
              <a:gd name="connsiteY126" fmla="*/ 5596347 h 5641173"/>
              <a:gd name="connsiteX127" fmla="*/ 7346641 w 11243827"/>
              <a:gd name="connsiteY127" fmla="*/ 5598329 h 5641173"/>
              <a:gd name="connsiteX128" fmla="*/ 7334238 w 11243827"/>
              <a:gd name="connsiteY128" fmla="*/ 5594014 h 5641173"/>
              <a:gd name="connsiteX129" fmla="*/ 7323426 w 11243827"/>
              <a:gd name="connsiteY129" fmla="*/ 5596835 h 5641173"/>
              <a:gd name="connsiteX130" fmla="*/ 7318938 w 11243827"/>
              <a:gd name="connsiteY130" fmla="*/ 5596200 h 5641173"/>
              <a:gd name="connsiteX131" fmla="*/ 7307784 w 11243827"/>
              <a:gd name="connsiteY131" fmla="*/ 5594065 h 5641173"/>
              <a:gd name="connsiteX132" fmla="*/ 7288540 w 11243827"/>
              <a:gd name="connsiteY132" fmla="*/ 5589320 h 5641173"/>
              <a:gd name="connsiteX133" fmla="*/ 7282537 w 11243827"/>
              <a:gd name="connsiteY133" fmla="*/ 5588660 h 5641173"/>
              <a:gd name="connsiteX134" fmla="*/ 7269466 w 11243827"/>
              <a:gd name="connsiteY134" fmla="*/ 5581404 h 5641173"/>
              <a:gd name="connsiteX135" fmla="*/ 7244165 w 11243827"/>
              <a:gd name="connsiteY135" fmla="*/ 5575200 h 5641173"/>
              <a:gd name="connsiteX136" fmla="*/ 7199619 w 11243827"/>
              <a:gd name="connsiteY136" fmla="*/ 5553550 h 5641173"/>
              <a:gd name="connsiteX137" fmla="*/ 7173434 w 11243827"/>
              <a:gd name="connsiteY137" fmla="*/ 5543219 h 5641173"/>
              <a:gd name="connsiteX138" fmla="*/ 7155718 w 11243827"/>
              <a:gd name="connsiteY138" fmla="*/ 5533697 h 5641173"/>
              <a:gd name="connsiteX139" fmla="*/ 7103430 w 11243827"/>
              <a:gd name="connsiteY139" fmla="*/ 5520249 h 5641173"/>
              <a:gd name="connsiteX140" fmla="*/ 7013746 w 11243827"/>
              <a:gd name="connsiteY140" fmla="*/ 5502470 h 5641173"/>
              <a:gd name="connsiteX141" fmla="*/ 6995379 w 11243827"/>
              <a:gd name="connsiteY141" fmla="*/ 5497693 h 5641173"/>
              <a:gd name="connsiteX142" fmla="*/ 6982475 w 11243827"/>
              <a:gd name="connsiteY142" fmla="*/ 5489641 h 5641173"/>
              <a:gd name="connsiteX143" fmla="*/ 6981994 w 11243827"/>
              <a:gd name="connsiteY143" fmla="*/ 5484335 h 5641173"/>
              <a:gd name="connsiteX144" fmla="*/ 6972355 w 11243827"/>
              <a:gd name="connsiteY144" fmla="*/ 5481074 h 5641173"/>
              <a:gd name="connsiteX145" fmla="*/ 6970394 w 11243827"/>
              <a:gd name="connsiteY145" fmla="*/ 5479383 h 5641173"/>
              <a:gd name="connsiteX146" fmla="*/ 6958543 w 11243827"/>
              <a:gd name="connsiteY146" fmla="*/ 5470507 h 5641173"/>
              <a:gd name="connsiteX147" fmla="*/ 6918276 w 11243827"/>
              <a:gd name="connsiteY147" fmla="*/ 5472034 h 5641173"/>
              <a:gd name="connsiteX148" fmla="*/ 6881046 w 11243827"/>
              <a:gd name="connsiteY148" fmla="*/ 5457070 h 5641173"/>
              <a:gd name="connsiteX149" fmla="*/ 6720917 w 11243827"/>
              <a:gd name="connsiteY149" fmla="*/ 5426664 h 5641173"/>
              <a:gd name="connsiteX150" fmla="*/ 6724964 w 11243827"/>
              <a:gd name="connsiteY150" fmla="*/ 5414071 h 5641173"/>
              <a:gd name="connsiteX151" fmla="*/ 6717823 w 11243827"/>
              <a:gd name="connsiteY151" fmla="*/ 5410317 h 5641173"/>
              <a:gd name="connsiteX152" fmla="*/ 6660723 w 11243827"/>
              <a:gd name="connsiteY152" fmla="*/ 5408304 h 5641173"/>
              <a:gd name="connsiteX153" fmla="*/ 6532914 w 11243827"/>
              <a:gd name="connsiteY153" fmla="*/ 5431205 h 5641173"/>
              <a:gd name="connsiteX154" fmla="*/ 6317327 w 11243827"/>
              <a:gd name="connsiteY154" fmla="*/ 5481889 h 5641173"/>
              <a:gd name="connsiteX155" fmla="*/ 6196243 w 11243827"/>
              <a:gd name="connsiteY155" fmla="*/ 5515042 h 5641173"/>
              <a:gd name="connsiteX156" fmla="*/ 6099124 w 11243827"/>
              <a:gd name="connsiteY156" fmla="*/ 5516848 h 5641173"/>
              <a:gd name="connsiteX157" fmla="*/ 6016077 w 11243827"/>
              <a:gd name="connsiteY157" fmla="*/ 5528642 h 5641173"/>
              <a:gd name="connsiteX158" fmla="*/ 6004389 w 11243827"/>
              <a:gd name="connsiteY158" fmla="*/ 5531206 h 5641173"/>
              <a:gd name="connsiteX159" fmla="*/ 5933945 w 11243827"/>
              <a:gd name="connsiteY159" fmla="*/ 5538840 h 5641173"/>
              <a:gd name="connsiteX160" fmla="*/ 5883936 w 11243827"/>
              <a:gd name="connsiteY160" fmla="*/ 5553807 h 5641173"/>
              <a:gd name="connsiteX161" fmla="*/ 5798331 w 11243827"/>
              <a:gd name="connsiteY161" fmla="*/ 5564248 h 5641173"/>
              <a:gd name="connsiteX162" fmla="*/ 5712738 w 11243827"/>
              <a:gd name="connsiteY162" fmla="*/ 5573120 h 5641173"/>
              <a:gd name="connsiteX163" fmla="*/ 5681342 w 11243827"/>
              <a:gd name="connsiteY163" fmla="*/ 5575621 h 5641173"/>
              <a:gd name="connsiteX164" fmla="*/ 5627167 w 11243827"/>
              <a:gd name="connsiteY164" fmla="*/ 5583215 h 5641173"/>
              <a:gd name="connsiteX165" fmla="*/ 5591414 w 11243827"/>
              <a:gd name="connsiteY165" fmla="*/ 5587695 h 5641173"/>
              <a:gd name="connsiteX166" fmla="*/ 5583028 w 11243827"/>
              <a:gd name="connsiteY166" fmla="*/ 5580877 h 5641173"/>
              <a:gd name="connsiteX167" fmla="*/ 5549426 w 11243827"/>
              <a:gd name="connsiteY167" fmla="*/ 5582858 h 5641173"/>
              <a:gd name="connsiteX168" fmla="*/ 5519999 w 11243827"/>
              <a:gd name="connsiteY168" fmla="*/ 5592246 h 5641173"/>
              <a:gd name="connsiteX169" fmla="*/ 5480028 w 11243827"/>
              <a:gd name="connsiteY169" fmla="*/ 5597282 h 5641173"/>
              <a:gd name="connsiteX170" fmla="*/ 5456175 w 11243827"/>
              <a:gd name="connsiteY170" fmla="*/ 5600371 h 5641173"/>
              <a:gd name="connsiteX171" fmla="*/ 5388463 w 11243827"/>
              <a:gd name="connsiteY171" fmla="*/ 5602638 h 5641173"/>
              <a:gd name="connsiteX172" fmla="*/ 5265898 w 11243827"/>
              <a:gd name="connsiteY172" fmla="*/ 5591830 h 5641173"/>
              <a:gd name="connsiteX173" fmla="*/ 5231231 w 11243827"/>
              <a:gd name="connsiteY173" fmla="*/ 5592790 h 5641173"/>
              <a:gd name="connsiteX174" fmla="*/ 5226996 w 11243827"/>
              <a:gd name="connsiteY174" fmla="*/ 5595040 h 5641173"/>
              <a:gd name="connsiteX175" fmla="*/ 5175988 w 11243827"/>
              <a:gd name="connsiteY175" fmla="*/ 5588131 h 5641173"/>
              <a:gd name="connsiteX176" fmla="*/ 5107470 w 11243827"/>
              <a:gd name="connsiteY176" fmla="*/ 5594771 h 5641173"/>
              <a:gd name="connsiteX177" fmla="*/ 5027868 w 11243827"/>
              <a:gd name="connsiteY177" fmla="*/ 5605624 h 5641173"/>
              <a:gd name="connsiteX178" fmla="*/ 5007324 w 11243827"/>
              <a:gd name="connsiteY178" fmla="*/ 5609209 h 5641173"/>
              <a:gd name="connsiteX179" fmla="*/ 4952559 w 11243827"/>
              <a:gd name="connsiteY179" fmla="*/ 5611402 h 5641173"/>
              <a:gd name="connsiteX180" fmla="*/ 4826081 w 11243827"/>
              <a:gd name="connsiteY180" fmla="*/ 5616191 h 5641173"/>
              <a:gd name="connsiteX181" fmla="*/ 4823501 w 11243827"/>
              <a:gd name="connsiteY181" fmla="*/ 5619174 h 5641173"/>
              <a:gd name="connsiteX182" fmla="*/ 4813093 w 11243827"/>
              <a:gd name="connsiteY182" fmla="*/ 5620026 h 5641173"/>
              <a:gd name="connsiteX183" fmla="*/ 4810563 w 11243827"/>
              <a:gd name="connsiteY183" fmla="*/ 5620787 h 5641173"/>
              <a:gd name="connsiteX184" fmla="*/ 4795818 w 11243827"/>
              <a:gd name="connsiteY184" fmla="*/ 5624618 h 5641173"/>
              <a:gd name="connsiteX185" fmla="*/ 4758404 w 11243827"/>
              <a:gd name="connsiteY185" fmla="*/ 5619510 h 5641173"/>
              <a:gd name="connsiteX186" fmla="*/ 4717254 w 11243827"/>
              <a:gd name="connsiteY186" fmla="*/ 5624155 h 5641173"/>
              <a:gd name="connsiteX187" fmla="*/ 4591958 w 11243827"/>
              <a:gd name="connsiteY187" fmla="*/ 5624710 h 5641173"/>
              <a:gd name="connsiteX188" fmla="*/ 4476215 w 11243827"/>
              <a:gd name="connsiteY188" fmla="*/ 5628210 h 5641173"/>
              <a:gd name="connsiteX189" fmla="*/ 4425193 w 11243827"/>
              <a:gd name="connsiteY189" fmla="*/ 5627414 h 5641173"/>
              <a:gd name="connsiteX190" fmla="*/ 4383866 w 11243827"/>
              <a:gd name="connsiteY190" fmla="*/ 5626546 h 5641173"/>
              <a:gd name="connsiteX191" fmla="*/ 4385596 w 11243827"/>
              <a:gd name="connsiteY191" fmla="*/ 5634646 h 5641173"/>
              <a:gd name="connsiteX192" fmla="*/ 4360864 w 11243827"/>
              <a:gd name="connsiteY192" fmla="*/ 5641173 h 5641173"/>
              <a:gd name="connsiteX193" fmla="*/ 4328321 w 11243827"/>
              <a:gd name="connsiteY193" fmla="*/ 5626332 h 5641173"/>
              <a:gd name="connsiteX194" fmla="*/ 4309842 w 11243827"/>
              <a:gd name="connsiteY194" fmla="*/ 5626471 h 5641173"/>
              <a:gd name="connsiteX195" fmla="*/ 4277424 w 11243827"/>
              <a:gd name="connsiteY195" fmla="*/ 5631598 h 5641173"/>
              <a:gd name="connsiteX196" fmla="*/ 4266627 w 11243827"/>
              <a:gd name="connsiteY196" fmla="*/ 5633969 h 5641173"/>
              <a:gd name="connsiteX197" fmla="*/ 4185525 w 11243827"/>
              <a:gd name="connsiteY197" fmla="*/ 5617508 h 5641173"/>
              <a:gd name="connsiteX198" fmla="*/ 4177617 w 11243827"/>
              <a:gd name="connsiteY198" fmla="*/ 5610903 h 5641173"/>
              <a:gd name="connsiteX199" fmla="*/ 4136948 w 11243827"/>
              <a:gd name="connsiteY199" fmla="*/ 5608031 h 5641173"/>
              <a:gd name="connsiteX200" fmla="*/ 4132323 w 11243827"/>
              <a:gd name="connsiteY200" fmla="*/ 5609784 h 5641173"/>
              <a:gd name="connsiteX201" fmla="*/ 4098620 w 11243827"/>
              <a:gd name="connsiteY201" fmla="*/ 5599672 h 5641173"/>
              <a:gd name="connsiteX202" fmla="*/ 3963475 w 11243827"/>
              <a:gd name="connsiteY202" fmla="*/ 5581841 h 5641173"/>
              <a:gd name="connsiteX203" fmla="*/ 3703613 w 11243827"/>
              <a:gd name="connsiteY203" fmla="*/ 5572482 h 5641173"/>
              <a:gd name="connsiteX204" fmla="*/ 3432987 w 11243827"/>
              <a:gd name="connsiteY204" fmla="*/ 5545768 h 5641173"/>
              <a:gd name="connsiteX205" fmla="*/ 3176381 w 11243827"/>
              <a:gd name="connsiteY205" fmla="*/ 5556110 h 5641173"/>
              <a:gd name="connsiteX206" fmla="*/ 2710156 w 11243827"/>
              <a:gd name="connsiteY206" fmla="*/ 5527517 h 5641173"/>
              <a:gd name="connsiteX207" fmla="*/ 2550206 w 11243827"/>
              <a:gd name="connsiteY207" fmla="*/ 5524958 h 5641173"/>
              <a:gd name="connsiteX208" fmla="*/ 2443041 w 11243827"/>
              <a:gd name="connsiteY208" fmla="*/ 5523990 h 5641173"/>
              <a:gd name="connsiteX209" fmla="*/ 2435613 w 11243827"/>
              <a:gd name="connsiteY209" fmla="*/ 5526704 h 5641173"/>
              <a:gd name="connsiteX210" fmla="*/ 2405682 w 11243827"/>
              <a:gd name="connsiteY210" fmla="*/ 5528307 h 5641173"/>
              <a:gd name="connsiteX211" fmla="*/ 2397487 w 11243827"/>
              <a:gd name="connsiteY211" fmla="*/ 5540337 h 5641173"/>
              <a:gd name="connsiteX212" fmla="*/ 2297454 w 11243827"/>
              <a:gd name="connsiteY212" fmla="*/ 5550765 h 5641173"/>
              <a:gd name="connsiteX213" fmla="*/ 2056700 w 11243827"/>
              <a:gd name="connsiteY213" fmla="*/ 5555489 h 5641173"/>
              <a:gd name="connsiteX214" fmla="*/ 1878530 w 11243827"/>
              <a:gd name="connsiteY214" fmla="*/ 5535330 h 5641173"/>
              <a:gd name="connsiteX215" fmla="*/ 1859292 w 11243827"/>
              <a:gd name="connsiteY215" fmla="*/ 5535461 h 5641173"/>
              <a:gd name="connsiteX216" fmla="*/ 1835626 w 11243827"/>
              <a:gd name="connsiteY216" fmla="*/ 5533793 h 5641173"/>
              <a:gd name="connsiteX217" fmla="*/ 1798939 w 11243827"/>
              <a:gd name="connsiteY217" fmla="*/ 5540285 h 5641173"/>
              <a:gd name="connsiteX218" fmla="*/ 1779046 w 11243827"/>
              <a:gd name="connsiteY218" fmla="*/ 5549949 h 5641173"/>
              <a:gd name="connsiteX219" fmla="*/ 1772421 w 11243827"/>
              <a:gd name="connsiteY219" fmla="*/ 5549018 h 5641173"/>
              <a:gd name="connsiteX220" fmla="*/ 1772052 w 11243827"/>
              <a:gd name="connsiteY220" fmla="*/ 5545689 h 5641173"/>
              <a:gd name="connsiteX221" fmla="*/ 1711543 w 11243827"/>
              <a:gd name="connsiteY221" fmla="*/ 5534558 h 5641173"/>
              <a:gd name="connsiteX222" fmla="*/ 1698891 w 11243827"/>
              <a:gd name="connsiteY222" fmla="*/ 5513187 h 5641173"/>
              <a:gd name="connsiteX223" fmla="*/ 1538763 w 11243827"/>
              <a:gd name="connsiteY223" fmla="*/ 5482781 h 5641173"/>
              <a:gd name="connsiteX224" fmla="*/ 1501533 w 11243827"/>
              <a:gd name="connsiteY224" fmla="*/ 5467817 h 5641173"/>
              <a:gd name="connsiteX225" fmla="*/ 1461266 w 11243827"/>
              <a:gd name="connsiteY225" fmla="*/ 5469343 h 5641173"/>
              <a:gd name="connsiteX226" fmla="*/ 1449415 w 11243827"/>
              <a:gd name="connsiteY226" fmla="*/ 5460467 h 5641173"/>
              <a:gd name="connsiteX227" fmla="*/ 1447454 w 11243827"/>
              <a:gd name="connsiteY227" fmla="*/ 5458776 h 5641173"/>
              <a:gd name="connsiteX228" fmla="*/ 1437814 w 11243827"/>
              <a:gd name="connsiteY228" fmla="*/ 5455515 h 5641173"/>
              <a:gd name="connsiteX229" fmla="*/ 1437334 w 11243827"/>
              <a:gd name="connsiteY229" fmla="*/ 5450209 h 5641173"/>
              <a:gd name="connsiteX230" fmla="*/ 1424429 w 11243827"/>
              <a:gd name="connsiteY230" fmla="*/ 5442157 h 5641173"/>
              <a:gd name="connsiteX231" fmla="*/ 1406063 w 11243827"/>
              <a:gd name="connsiteY231" fmla="*/ 5437380 h 5641173"/>
              <a:gd name="connsiteX232" fmla="*/ 1316379 w 11243827"/>
              <a:gd name="connsiteY232" fmla="*/ 5419601 h 5641173"/>
              <a:gd name="connsiteX233" fmla="*/ 1264090 w 11243827"/>
              <a:gd name="connsiteY233" fmla="*/ 5406153 h 5641173"/>
              <a:gd name="connsiteX234" fmla="*/ 1246374 w 11243827"/>
              <a:gd name="connsiteY234" fmla="*/ 5396631 h 5641173"/>
              <a:gd name="connsiteX235" fmla="*/ 1220190 w 11243827"/>
              <a:gd name="connsiteY235" fmla="*/ 5386301 h 5641173"/>
              <a:gd name="connsiteX236" fmla="*/ 1175643 w 11243827"/>
              <a:gd name="connsiteY236" fmla="*/ 5364651 h 5641173"/>
              <a:gd name="connsiteX237" fmla="*/ 1150342 w 11243827"/>
              <a:gd name="connsiteY237" fmla="*/ 5358447 h 5641173"/>
              <a:gd name="connsiteX238" fmla="*/ 1137272 w 11243827"/>
              <a:gd name="connsiteY238" fmla="*/ 5351191 h 5641173"/>
              <a:gd name="connsiteX239" fmla="*/ 1131268 w 11243827"/>
              <a:gd name="connsiteY239" fmla="*/ 5350530 h 5641173"/>
              <a:gd name="connsiteX240" fmla="*/ 1112024 w 11243827"/>
              <a:gd name="connsiteY240" fmla="*/ 5345786 h 5641173"/>
              <a:gd name="connsiteX241" fmla="*/ 1100870 w 11243827"/>
              <a:gd name="connsiteY241" fmla="*/ 5343651 h 5641173"/>
              <a:gd name="connsiteX242" fmla="*/ 1096383 w 11243827"/>
              <a:gd name="connsiteY242" fmla="*/ 5343015 h 5641173"/>
              <a:gd name="connsiteX243" fmla="*/ 1085571 w 11243827"/>
              <a:gd name="connsiteY243" fmla="*/ 5345836 h 5641173"/>
              <a:gd name="connsiteX244" fmla="*/ 1073168 w 11243827"/>
              <a:gd name="connsiteY244" fmla="*/ 5341521 h 5641173"/>
              <a:gd name="connsiteX245" fmla="*/ 1058039 w 11243827"/>
              <a:gd name="connsiteY245" fmla="*/ 5343504 h 5641173"/>
              <a:gd name="connsiteX246" fmla="*/ 1055426 w 11243827"/>
              <a:gd name="connsiteY246" fmla="*/ 5339088 h 5641173"/>
              <a:gd name="connsiteX247" fmla="*/ 1044738 w 11243827"/>
              <a:gd name="connsiteY247" fmla="*/ 5333063 h 5641173"/>
              <a:gd name="connsiteX248" fmla="*/ 1033909 w 11243827"/>
              <a:gd name="connsiteY248" fmla="*/ 5335680 h 5641173"/>
              <a:gd name="connsiteX249" fmla="*/ 1012649 w 11243827"/>
              <a:gd name="connsiteY249" fmla="*/ 5334541 h 5641173"/>
              <a:gd name="connsiteX250" fmla="*/ 1007115 w 11243827"/>
              <a:gd name="connsiteY250" fmla="*/ 5332775 h 5641173"/>
              <a:gd name="connsiteX251" fmla="*/ 986002 w 11243827"/>
              <a:gd name="connsiteY251" fmla="*/ 5334906 h 5641173"/>
              <a:gd name="connsiteX252" fmla="*/ 953418 w 11243827"/>
              <a:gd name="connsiteY252" fmla="*/ 5333901 h 5641173"/>
              <a:gd name="connsiteX253" fmla="*/ 916854 w 11243827"/>
              <a:gd name="connsiteY253" fmla="*/ 5329435 h 5641173"/>
              <a:gd name="connsiteX254" fmla="*/ 905651 w 11243827"/>
              <a:gd name="connsiteY254" fmla="*/ 5332114 h 5641173"/>
              <a:gd name="connsiteX255" fmla="*/ 836961 w 11243827"/>
              <a:gd name="connsiteY255" fmla="*/ 5330803 h 5641173"/>
              <a:gd name="connsiteX256" fmla="*/ 817627 w 11243827"/>
              <a:gd name="connsiteY256" fmla="*/ 5330580 h 5641173"/>
              <a:gd name="connsiteX257" fmla="*/ 801817 w 11243827"/>
              <a:gd name="connsiteY257" fmla="*/ 5325937 h 5641173"/>
              <a:gd name="connsiteX258" fmla="*/ 798857 w 11243827"/>
              <a:gd name="connsiteY258" fmla="*/ 5320979 h 5641173"/>
              <a:gd name="connsiteX259" fmla="*/ 788354 w 11243827"/>
              <a:gd name="connsiteY259" fmla="*/ 5320143 h 5641173"/>
              <a:gd name="connsiteX260" fmla="*/ 785726 w 11243827"/>
              <a:gd name="connsiteY260" fmla="*/ 5318989 h 5641173"/>
              <a:gd name="connsiteX261" fmla="*/ 770507 w 11243827"/>
              <a:gd name="connsiteY261" fmla="*/ 5313309 h 5641173"/>
              <a:gd name="connsiteX262" fmla="*/ 733810 w 11243827"/>
              <a:gd name="connsiteY262" fmla="*/ 5324286 h 5641173"/>
              <a:gd name="connsiteX263" fmla="*/ 692117 w 11243827"/>
              <a:gd name="connsiteY263" fmla="*/ 5318786 h 5641173"/>
              <a:gd name="connsiteX264" fmla="*/ 528894 w 11243827"/>
              <a:gd name="connsiteY264" fmla="*/ 5327578 h 5641173"/>
              <a:gd name="connsiteX265" fmla="*/ 507005 w 11243827"/>
              <a:gd name="connsiteY265" fmla="*/ 5310149 h 5641173"/>
              <a:gd name="connsiteX266" fmla="*/ 441302 w 11243827"/>
              <a:gd name="connsiteY266" fmla="*/ 5307062 h 5641173"/>
              <a:gd name="connsiteX267" fmla="*/ 336819 w 11243827"/>
              <a:gd name="connsiteY267" fmla="*/ 5336690 h 5641173"/>
              <a:gd name="connsiteX268" fmla="*/ 215763 w 11243827"/>
              <a:gd name="connsiteY268" fmla="*/ 5332575 h 5641173"/>
              <a:gd name="connsiteX269" fmla="*/ 205927 w 11243827"/>
              <a:gd name="connsiteY269" fmla="*/ 5339672 h 5641173"/>
              <a:gd name="connsiteX270" fmla="*/ 194189 w 11243827"/>
              <a:gd name="connsiteY270" fmla="*/ 5343588 h 5641173"/>
              <a:gd name="connsiteX271" fmla="*/ 192552 w 11243827"/>
              <a:gd name="connsiteY271" fmla="*/ 5342845 h 5641173"/>
              <a:gd name="connsiteX272" fmla="*/ 178320 w 11243827"/>
              <a:gd name="connsiteY272" fmla="*/ 5343766 h 5641173"/>
              <a:gd name="connsiteX273" fmla="*/ 175596 w 11243827"/>
              <a:gd name="connsiteY273" fmla="*/ 5346411 h 5641173"/>
              <a:gd name="connsiteX274" fmla="*/ 165951 w 11243827"/>
              <a:gd name="connsiteY274" fmla="*/ 5347808 h 5641173"/>
              <a:gd name="connsiteX275" fmla="*/ 147287 w 11243827"/>
              <a:gd name="connsiteY275" fmla="*/ 5352625 h 5641173"/>
              <a:gd name="connsiteX276" fmla="*/ 143484 w 11243827"/>
              <a:gd name="connsiteY276" fmla="*/ 5351591 h 5641173"/>
              <a:gd name="connsiteX277" fmla="*/ 114847 w 11243827"/>
              <a:gd name="connsiteY277" fmla="*/ 5355844 h 5641173"/>
              <a:gd name="connsiteX278" fmla="*/ 114306 w 11243827"/>
              <a:gd name="connsiteY278" fmla="*/ 5354983 h 5641173"/>
              <a:gd name="connsiteX279" fmla="*/ 105588 w 11243827"/>
              <a:gd name="connsiteY279" fmla="*/ 5352169 h 5641173"/>
              <a:gd name="connsiteX280" fmla="*/ 89264 w 11243827"/>
              <a:gd name="connsiteY280" fmla="*/ 5348886 h 5641173"/>
              <a:gd name="connsiteX281" fmla="*/ 49794 w 11243827"/>
              <a:gd name="connsiteY281" fmla="*/ 5329950 h 5641173"/>
              <a:gd name="connsiteX282" fmla="*/ 19924 w 11243827"/>
              <a:gd name="connsiteY282" fmla="*/ 5334282 h 5641173"/>
              <a:gd name="connsiteX283" fmla="*/ 13819 w 11243827"/>
              <a:gd name="connsiteY283" fmla="*/ 5334653 h 5641173"/>
              <a:gd name="connsiteX284" fmla="*/ 13657 w 11243827"/>
              <a:gd name="connsiteY284" fmla="*/ 5334455 h 5641173"/>
              <a:gd name="connsiteX285" fmla="*/ 7139 w 11243827"/>
              <a:gd name="connsiteY285" fmla="*/ 5334438 h 5641173"/>
              <a:gd name="connsiteX286" fmla="*/ 2684 w 11243827"/>
              <a:gd name="connsiteY286" fmla="*/ 5335333 h 5641173"/>
              <a:gd name="connsiteX287" fmla="*/ 0 w 11243827"/>
              <a:gd name="connsiteY287" fmla="*/ 5335496 h 5641173"/>
              <a:gd name="connsiteX288" fmla="*/ 0 w 11243827"/>
              <a:gd name="connsiteY288" fmla="*/ 10592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717823 w 11243827"/>
              <a:gd name="connsiteY150" fmla="*/ 5410317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42666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20917 w 11243827"/>
              <a:gd name="connsiteY148" fmla="*/ 5637174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804792 w 11243827"/>
              <a:gd name="connsiteY148" fmla="*/ 5439822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17327 w 11243827"/>
              <a:gd name="connsiteY153" fmla="*/ 5481889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60723 w 11243827"/>
              <a:gd name="connsiteY151" fmla="*/ 540830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12803 w 11243827"/>
              <a:gd name="connsiteY105" fmla="*/ 5629702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890915 w 11243827"/>
              <a:gd name="connsiteY106" fmla="*/ 5612272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87273"/>
              <a:gd name="connsiteX1" fmla="*/ 11243827 w 11243827"/>
              <a:gd name="connsiteY1" fmla="*/ 1470035 h 5687273"/>
              <a:gd name="connsiteX2" fmla="*/ 11243827 w 11243827"/>
              <a:gd name="connsiteY2" fmla="*/ 5001571 h 5687273"/>
              <a:gd name="connsiteX3" fmla="*/ 11243827 w 11243827"/>
              <a:gd name="connsiteY3" fmla="*/ 5209610 h 5687273"/>
              <a:gd name="connsiteX4" fmla="*/ 11240675 w 11243827"/>
              <a:gd name="connsiteY4" fmla="*/ 5210442 h 5687273"/>
              <a:gd name="connsiteX5" fmla="*/ 11179959 w 11243827"/>
              <a:gd name="connsiteY5" fmla="*/ 5221199 h 5687273"/>
              <a:gd name="connsiteX6" fmla="*/ 11105493 w 11243827"/>
              <a:gd name="connsiteY6" fmla="*/ 5259905 h 5687273"/>
              <a:gd name="connsiteX7" fmla="*/ 11078640 w 11243827"/>
              <a:gd name="connsiteY7" fmla="*/ 5263531 h 5687273"/>
              <a:gd name="connsiteX8" fmla="*/ 11079616 w 11243827"/>
              <a:gd name="connsiteY8" fmla="*/ 5270380 h 5687273"/>
              <a:gd name="connsiteX9" fmla="*/ 11069641 w 11243827"/>
              <a:gd name="connsiteY9" fmla="*/ 5270884 h 5687273"/>
              <a:gd name="connsiteX10" fmla="*/ 11047377 w 11243827"/>
              <a:gd name="connsiteY10" fmla="*/ 5271051 h 5687273"/>
              <a:gd name="connsiteX11" fmla="*/ 10980705 w 11243827"/>
              <a:gd name="connsiteY11" fmla="*/ 5272951 h 5687273"/>
              <a:gd name="connsiteX12" fmla="*/ 10962514 w 11243827"/>
              <a:gd name="connsiteY12" fmla="*/ 5286084 h 5687273"/>
              <a:gd name="connsiteX13" fmla="*/ 10945307 w 11243827"/>
              <a:gd name="connsiteY13" fmla="*/ 5286290 h 5687273"/>
              <a:gd name="connsiteX14" fmla="*/ 10845516 w 11243827"/>
              <a:gd name="connsiteY14" fmla="*/ 5303894 h 5687273"/>
              <a:gd name="connsiteX15" fmla="*/ 10831795 w 11243827"/>
              <a:gd name="connsiteY15" fmla="*/ 5305210 h 5687273"/>
              <a:gd name="connsiteX16" fmla="*/ 10824365 w 11243827"/>
              <a:gd name="connsiteY16" fmla="*/ 5311111 h 5687273"/>
              <a:gd name="connsiteX17" fmla="*/ 10797756 w 11243827"/>
              <a:gd name="connsiteY17" fmla="*/ 5312285 h 5687273"/>
              <a:gd name="connsiteX18" fmla="*/ 10796525 w 11243827"/>
              <a:gd name="connsiteY18" fmla="*/ 5315645 h 5687273"/>
              <a:gd name="connsiteX19" fmla="*/ 10709063 w 11243827"/>
              <a:gd name="connsiteY19" fmla="*/ 5344492 h 5687273"/>
              <a:gd name="connsiteX20" fmla="*/ 10694078 w 11243827"/>
              <a:gd name="connsiteY20" fmla="*/ 5349258 h 5687273"/>
              <a:gd name="connsiteX21" fmla="*/ 10681131 w 11243827"/>
              <a:gd name="connsiteY21" fmla="*/ 5347812 h 5687273"/>
              <a:gd name="connsiteX22" fmla="*/ 10609448 w 11243827"/>
              <a:gd name="connsiteY22" fmla="*/ 5351931 h 5687273"/>
              <a:gd name="connsiteX23" fmla="*/ 10592397 w 11243827"/>
              <a:gd name="connsiteY23" fmla="*/ 5349402 h 5687273"/>
              <a:gd name="connsiteX24" fmla="*/ 10585227 w 11243827"/>
              <a:gd name="connsiteY24" fmla="*/ 5344063 h 5687273"/>
              <a:gd name="connsiteX25" fmla="*/ 10557472 w 11243827"/>
              <a:gd name="connsiteY25" fmla="*/ 5354151 h 5687273"/>
              <a:gd name="connsiteX26" fmla="*/ 10514646 w 11243827"/>
              <a:gd name="connsiteY26" fmla="*/ 5361064 h 5687273"/>
              <a:gd name="connsiteX27" fmla="*/ 10494292 w 11243827"/>
              <a:gd name="connsiteY27" fmla="*/ 5366054 h 5687273"/>
              <a:gd name="connsiteX28" fmla="*/ 10477869 w 11243827"/>
              <a:gd name="connsiteY28" fmla="*/ 5363025 h 5687273"/>
              <a:gd name="connsiteX29" fmla="*/ 10384411 w 11243827"/>
              <a:gd name="connsiteY29" fmla="*/ 5362257 h 5687273"/>
              <a:gd name="connsiteX30" fmla="*/ 10362921 w 11243827"/>
              <a:gd name="connsiteY30" fmla="*/ 5357444 h 5687273"/>
              <a:gd name="connsiteX31" fmla="*/ 10352736 w 11243827"/>
              <a:gd name="connsiteY31" fmla="*/ 5347851 h 5687273"/>
              <a:gd name="connsiteX32" fmla="*/ 10344754 w 11243827"/>
              <a:gd name="connsiteY32" fmla="*/ 5351272 h 5687273"/>
              <a:gd name="connsiteX33" fmla="*/ 10288226 w 11243827"/>
              <a:gd name="connsiteY33" fmla="*/ 5351613 h 5687273"/>
              <a:gd name="connsiteX34" fmla="*/ 10251350 w 11243827"/>
              <a:gd name="connsiteY34" fmla="*/ 5352711 h 5687273"/>
              <a:gd name="connsiteX35" fmla="*/ 10249108 w 11243827"/>
              <a:gd name="connsiteY35" fmla="*/ 5365881 h 5687273"/>
              <a:gd name="connsiteX36" fmla="*/ 10216272 w 11243827"/>
              <a:gd name="connsiteY36" fmla="*/ 5370573 h 5687273"/>
              <a:gd name="connsiteX37" fmla="*/ 10181278 w 11243827"/>
              <a:gd name="connsiteY37" fmla="*/ 5362119 h 5687273"/>
              <a:gd name="connsiteX38" fmla="*/ 10140033 w 11243827"/>
              <a:gd name="connsiteY38" fmla="*/ 5363304 h 5687273"/>
              <a:gd name="connsiteX39" fmla="*/ 10115353 w 11243827"/>
              <a:gd name="connsiteY39" fmla="*/ 5363869 h 5687273"/>
              <a:gd name="connsiteX40" fmla="*/ 10050578 w 11243827"/>
              <a:gd name="connsiteY40" fmla="*/ 5376153 h 5687273"/>
              <a:gd name="connsiteX41" fmla="*/ 9945478 w 11243827"/>
              <a:gd name="connsiteY41" fmla="*/ 5422859 h 5687273"/>
              <a:gd name="connsiteX42" fmla="*/ 9912481 w 11243827"/>
              <a:gd name="connsiteY42" fmla="*/ 5429477 h 5687273"/>
              <a:gd name="connsiteX43" fmla="*/ 9906713 w 11243827"/>
              <a:gd name="connsiteY43" fmla="*/ 5426784 h 5687273"/>
              <a:gd name="connsiteX44" fmla="*/ 9742436 w 11243827"/>
              <a:gd name="connsiteY44" fmla="*/ 5454834 h 5687273"/>
              <a:gd name="connsiteX45" fmla="*/ 9713044 w 11243827"/>
              <a:gd name="connsiteY45" fmla="*/ 5456476 h 5687273"/>
              <a:gd name="connsiteX46" fmla="*/ 9691033 w 11243827"/>
              <a:gd name="connsiteY46" fmla="*/ 5455451 h 5687273"/>
              <a:gd name="connsiteX47" fmla="*/ 9638355 w 11243827"/>
              <a:gd name="connsiteY47" fmla="*/ 5464794 h 5687273"/>
              <a:gd name="connsiteX48" fmla="*/ 9552434 w 11243827"/>
              <a:gd name="connsiteY48" fmla="*/ 5485280 h 5687273"/>
              <a:gd name="connsiteX49" fmla="*/ 9533883 w 11243827"/>
              <a:gd name="connsiteY49" fmla="*/ 5488516 h 5687273"/>
              <a:gd name="connsiteX50" fmla="*/ 9516916 w 11243827"/>
              <a:gd name="connsiteY50" fmla="*/ 5486828 h 5687273"/>
              <a:gd name="connsiteX51" fmla="*/ 9512093 w 11243827"/>
              <a:gd name="connsiteY51" fmla="*/ 5482541 h 5687273"/>
              <a:gd name="connsiteX52" fmla="*/ 9501725 w 11243827"/>
              <a:gd name="connsiteY52" fmla="*/ 5483603 h 5687273"/>
              <a:gd name="connsiteX53" fmla="*/ 9498754 w 11243827"/>
              <a:gd name="connsiteY53" fmla="*/ 5482951 h 5687273"/>
              <a:gd name="connsiteX54" fmla="*/ 9481932 w 11243827"/>
              <a:gd name="connsiteY54" fmla="*/ 5480151 h 5687273"/>
              <a:gd name="connsiteX55" fmla="*/ 9451321 w 11243827"/>
              <a:gd name="connsiteY55" fmla="*/ 5497375 h 5687273"/>
              <a:gd name="connsiteX56" fmla="*/ 9409298 w 11243827"/>
              <a:gd name="connsiteY56" fmla="*/ 5499478 h 5687273"/>
              <a:gd name="connsiteX57" fmla="*/ 9257007 w 11243827"/>
              <a:gd name="connsiteY57" fmla="*/ 5537183 h 5687273"/>
              <a:gd name="connsiteX58" fmla="*/ 9229078 w 11243827"/>
              <a:gd name="connsiteY58" fmla="*/ 5524154 h 5687273"/>
              <a:gd name="connsiteX59" fmla="*/ 9165105 w 11243827"/>
              <a:gd name="connsiteY59" fmla="*/ 5532892 h 5687273"/>
              <a:gd name="connsiteX60" fmla="*/ 9077301 w 11243827"/>
              <a:gd name="connsiteY60" fmla="*/ 5580356 h 5687273"/>
              <a:gd name="connsiteX61" fmla="*/ 8960065 w 11243827"/>
              <a:gd name="connsiteY61" fmla="*/ 5597982 h 5687273"/>
              <a:gd name="connsiteX62" fmla="*/ 8953536 w 11243827"/>
              <a:gd name="connsiteY62" fmla="*/ 5606638 h 5687273"/>
              <a:gd name="connsiteX63" fmla="*/ 8943907 w 11243827"/>
              <a:gd name="connsiteY63" fmla="*/ 5612541 h 5687273"/>
              <a:gd name="connsiteX64" fmla="*/ 8942046 w 11243827"/>
              <a:gd name="connsiteY64" fmla="*/ 5612112 h 5687273"/>
              <a:gd name="connsiteX65" fmla="*/ 8928824 w 11243827"/>
              <a:gd name="connsiteY65" fmla="*/ 5615549 h 5687273"/>
              <a:gd name="connsiteX66" fmla="*/ 8927294 w 11243827"/>
              <a:gd name="connsiteY66" fmla="*/ 5618607 h 5687273"/>
              <a:gd name="connsiteX67" fmla="*/ 8918651 w 11243827"/>
              <a:gd name="connsiteY67" fmla="*/ 5621688 h 5687273"/>
              <a:gd name="connsiteX68" fmla="*/ 8902772 w 11243827"/>
              <a:gd name="connsiteY68" fmla="*/ 5629703 h 5687273"/>
              <a:gd name="connsiteX69" fmla="*/ 8898724 w 11243827"/>
              <a:gd name="connsiteY69" fmla="*/ 5629379 h 5687273"/>
              <a:gd name="connsiteX70" fmla="*/ 8873099 w 11243827"/>
              <a:gd name="connsiteY70" fmla="*/ 5638628 h 5687273"/>
              <a:gd name="connsiteX71" fmla="*/ 8872234 w 11243827"/>
              <a:gd name="connsiteY71" fmla="*/ 5637889 h 5687273"/>
              <a:gd name="connsiteX72" fmla="*/ 8862777 w 11243827"/>
              <a:gd name="connsiteY72" fmla="*/ 5636711 h 5687273"/>
              <a:gd name="connsiteX73" fmla="*/ 8845869 w 11243827"/>
              <a:gd name="connsiteY73" fmla="*/ 5636436 h 5687273"/>
              <a:gd name="connsiteX74" fmla="*/ 8800548 w 11243827"/>
              <a:gd name="connsiteY74" fmla="*/ 5625084 h 5687273"/>
              <a:gd name="connsiteX75" fmla="*/ 8773774 w 11243827"/>
              <a:gd name="connsiteY75" fmla="*/ 5634630 h 5687273"/>
              <a:gd name="connsiteX76" fmla="*/ 8698255 w 11243827"/>
              <a:gd name="connsiteY76" fmla="*/ 5636083 h 5687273"/>
              <a:gd name="connsiteX77" fmla="*/ 8619167 w 11243827"/>
              <a:gd name="connsiteY77" fmla="*/ 5619130 h 5687273"/>
              <a:gd name="connsiteX78" fmla="*/ 8539822 w 11243827"/>
              <a:gd name="connsiteY78" fmla="*/ 5616905 h 5687273"/>
              <a:gd name="connsiteX79" fmla="*/ 8511094 w 11243827"/>
              <a:gd name="connsiteY79" fmla="*/ 5617360 h 5687273"/>
              <a:gd name="connsiteX80" fmla="*/ 8459886 w 11243827"/>
              <a:gd name="connsiteY80" fmla="*/ 5612612 h 5687273"/>
              <a:gd name="connsiteX81" fmla="*/ 8436432 w 11243827"/>
              <a:gd name="connsiteY81" fmla="*/ 5606990 h 5687273"/>
              <a:gd name="connsiteX82" fmla="*/ 8435403 w 11243827"/>
              <a:gd name="connsiteY82" fmla="*/ 5607336 h 5687273"/>
              <a:gd name="connsiteX83" fmla="*/ 8433307 w 11243827"/>
              <a:gd name="connsiteY83" fmla="*/ 5604917 h 5687273"/>
              <a:gd name="connsiteX84" fmla="*/ 8428968 w 11243827"/>
              <a:gd name="connsiteY84" fmla="*/ 5603796 h 5687273"/>
              <a:gd name="connsiteX85" fmla="*/ 8417124 w 11243827"/>
              <a:gd name="connsiteY85" fmla="*/ 5604518 h 5687273"/>
              <a:gd name="connsiteX86" fmla="*/ 8412669 w 11243827"/>
              <a:gd name="connsiteY86" fmla="*/ 5605413 h 5687273"/>
              <a:gd name="connsiteX87" fmla="*/ 8406152 w 11243827"/>
              <a:gd name="connsiteY87" fmla="*/ 5605396 h 5687273"/>
              <a:gd name="connsiteX88" fmla="*/ 8405989 w 11243827"/>
              <a:gd name="connsiteY88" fmla="*/ 5605197 h 5687273"/>
              <a:gd name="connsiteX89" fmla="*/ 8399884 w 11243827"/>
              <a:gd name="connsiteY89" fmla="*/ 5605568 h 5687273"/>
              <a:gd name="connsiteX90" fmla="*/ 8370014 w 11243827"/>
              <a:gd name="connsiteY90" fmla="*/ 5609900 h 5687273"/>
              <a:gd name="connsiteX91" fmla="*/ 8330544 w 11243827"/>
              <a:gd name="connsiteY91" fmla="*/ 5590964 h 5687273"/>
              <a:gd name="connsiteX92" fmla="*/ 8314221 w 11243827"/>
              <a:gd name="connsiteY92" fmla="*/ 5587682 h 5687273"/>
              <a:gd name="connsiteX93" fmla="*/ 8305502 w 11243827"/>
              <a:gd name="connsiteY93" fmla="*/ 5584868 h 5687273"/>
              <a:gd name="connsiteX94" fmla="*/ 8304962 w 11243827"/>
              <a:gd name="connsiteY94" fmla="*/ 5584007 h 5687273"/>
              <a:gd name="connsiteX95" fmla="*/ 8276324 w 11243827"/>
              <a:gd name="connsiteY95" fmla="*/ 5588260 h 5687273"/>
              <a:gd name="connsiteX96" fmla="*/ 8272522 w 11243827"/>
              <a:gd name="connsiteY96" fmla="*/ 5587226 h 5687273"/>
              <a:gd name="connsiteX97" fmla="*/ 8253857 w 11243827"/>
              <a:gd name="connsiteY97" fmla="*/ 5592043 h 5687273"/>
              <a:gd name="connsiteX98" fmla="*/ 8244212 w 11243827"/>
              <a:gd name="connsiteY98" fmla="*/ 5593439 h 5687273"/>
              <a:gd name="connsiteX99" fmla="*/ 8241488 w 11243827"/>
              <a:gd name="connsiteY99" fmla="*/ 5596085 h 5687273"/>
              <a:gd name="connsiteX100" fmla="*/ 8227256 w 11243827"/>
              <a:gd name="connsiteY100" fmla="*/ 5597005 h 5687273"/>
              <a:gd name="connsiteX101" fmla="*/ 8225619 w 11243827"/>
              <a:gd name="connsiteY101" fmla="*/ 5596262 h 5687273"/>
              <a:gd name="connsiteX102" fmla="*/ 8213882 w 11243827"/>
              <a:gd name="connsiteY102" fmla="*/ 5600179 h 5687273"/>
              <a:gd name="connsiteX103" fmla="*/ 8204045 w 11243827"/>
              <a:gd name="connsiteY103" fmla="*/ 5607275 h 5687273"/>
              <a:gd name="connsiteX104" fmla="*/ 8082989 w 11243827"/>
              <a:gd name="connsiteY104" fmla="*/ 5603160 h 5687273"/>
              <a:gd name="connsiteX105" fmla="*/ 7976942 w 11243827"/>
              <a:gd name="connsiteY105" fmla="*/ 5598455 h 5687273"/>
              <a:gd name="connsiteX106" fmla="*/ 7915584 w 11243827"/>
              <a:gd name="connsiteY106" fmla="*/ 5684635 h 5687273"/>
              <a:gd name="connsiteX107" fmla="*/ 7727691 w 11243827"/>
              <a:gd name="connsiteY107" fmla="*/ 5621064 h 5687273"/>
              <a:gd name="connsiteX108" fmla="*/ 7685998 w 11243827"/>
              <a:gd name="connsiteY108" fmla="*/ 5615564 h 5687273"/>
              <a:gd name="connsiteX109" fmla="*/ 7649302 w 11243827"/>
              <a:gd name="connsiteY109" fmla="*/ 5626541 h 5687273"/>
              <a:gd name="connsiteX110" fmla="*/ 7634083 w 11243827"/>
              <a:gd name="connsiteY110" fmla="*/ 5620862 h 5687273"/>
              <a:gd name="connsiteX111" fmla="*/ 7631455 w 11243827"/>
              <a:gd name="connsiteY111" fmla="*/ 5619708 h 5687273"/>
              <a:gd name="connsiteX112" fmla="*/ 7620952 w 11243827"/>
              <a:gd name="connsiteY112" fmla="*/ 5618872 h 5687273"/>
              <a:gd name="connsiteX113" fmla="*/ 7617992 w 11243827"/>
              <a:gd name="connsiteY113" fmla="*/ 5613914 h 5687273"/>
              <a:gd name="connsiteX114" fmla="*/ 7602182 w 11243827"/>
              <a:gd name="connsiteY114" fmla="*/ 5609271 h 5687273"/>
              <a:gd name="connsiteX115" fmla="*/ 7582847 w 11243827"/>
              <a:gd name="connsiteY115" fmla="*/ 5609047 h 5687273"/>
              <a:gd name="connsiteX116" fmla="*/ 7514158 w 11243827"/>
              <a:gd name="connsiteY116" fmla="*/ 5607737 h 5687273"/>
              <a:gd name="connsiteX117" fmla="*/ 7502955 w 11243827"/>
              <a:gd name="connsiteY117" fmla="*/ 5610415 h 5687273"/>
              <a:gd name="connsiteX118" fmla="*/ 7466391 w 11243827"/>
              <a:gd name="connsiteY118" fmla="*/ 5605949 h 5687273"/>
              <a:gd name="connsiteX119" fmla="*/ 7433806 w 11243827"/>
              <a:gd name="connsiteY119" fmla="*/ 5604945 h 5687273"/>
              <a:gd name="connsiteX120" fmla="*/ 7412693 w 11243827"/>
              <a:gd name="connsiteY120" fmla="*/ 5607075 h 5687273"/>
              <a:gd name="connsiteX121" fmla="*/ 7407159 w 11243827"/>
              <a:gd name="connsiteY121" fmla="*/ 5605310 h 5687273"/>
              <a:gd name="connsiteX122" fmla="*/ 7385900 w 11243827"/>
              <a:gd name="connsiteY122" fmla="*/ 5604171 h 5687273"/>
              <a:gd name="connsiteX123" fmla="*/ 7375071 w 11243827"/>
              <a:gd name="connsiteY123" fmla="*/ 5606788 h 5687273"/>
              <a:gd name="connsiteX124" fmla="*/ 7364382 w 11243827"/>
              <a:gd name="connsiteY124" fmla="*/ 5600762 h 5687273"/>
              <a:gd name="connsiteX125" fmla="*/ 7361770 w 11243827"/>
              <a:gd name="connsiteY125" fmla="*/ 5596347 h 5687273"/>
              <a:gd name="connsiteX126" fmla="*/ 7346641 w 11243827"/>
              <a:gd name="connsiteY126" fmla="*/ 5598329 h 5687273"/>
              <a:gd name="connsiteX127" fmla="*/ 7334238 w 11243827"/>
              <a:gd name="connsiteY127" fmla="*/ 5594014 h 5687273"/>
              <a:gd name="connsiteX128" fmla="*/ 7323426 w 11243827"/>
              <a:gd name="connsiteY128" fmla="*/ 5596835 h 5687273"/>
              <a:gd name="connsiteX129" fmla="*/ 7318938 w 11243827"/>
              <a:gd name="connsiteY129" fmla="*/ 5596200 h 5687273"/>
              <a:gd name="connsiteX130" fmla="*/ 7307784 w 11243827"/>
              <a:gd name="connsiteY130" fmla="*/ 5594065 h 5687273"/>
              <a:gd name="connsiteX131" fmla="*/ 7288540 w 11243827"/>
              <a:gd name="connsiteY131" fmla="*/ 5589320 h 5687273"/>
              <a:gd name="connsiteX132" fmla="*/ 7282537 w 11243827"/>
              <a:gd name="connsiteY132" fmla="*/ 5588660 h 5687273"/>
              <a:gd name="connsiteX133" fmla="*/ 7269466 w 11243827"/>
              <a:gd name="connsiteY133" fmla="*/ 5581404 h 5687273"/>
              <a:gd name="connsiteX134" fmla="*/ 7244165 w 11243827"/>
              <a:gd name="connsiteY134" fmla="*/ 5575200 h 5687273"/>
              <a:gd name="connsiteX135" fmla="*/ 7199619 w 11243827"/>
              <a:gd name="connsiteY135" fmla="*/ 5553550 h 5687273"/>
              <a:gd name="connsiteX136" fmla="*/ 7173434 w 11243827"/>
              <a:gd name="connsiteY136" fmla="*/ 5543219 h 5687273"/>
              <a:gd name="connsiteX137" fmla="*/ 7155718 w 11243827"/>
              <a:gd name="connsiteY137" fmla="*/ 5533697 h 5687273"/>
              <a:gd name="connsiteX138" fmla="*/ 7103430 w 11243827"/>
              <a:gd name="connsiteY138" fmla="*/ 5520249 h 5687273"/>
              <a:gd name="connsiteX139" fmla="*/ 7013746 w 11243827"/>
              <a:gd name="connsiteY139" fmla="*/ 5502470 h 5687273"/>
              <a:gd name="connsiteX140" fmla="*/ 6995379 w 11243827"/>
              <a:gd name="connsiteY140" fmla="*/ 5497693 h 5687273"/>
              <a:gd name="connsiteX141" fmla="*/ 6982475 w 11243827"/>
              <a:gd name="connsiteY141" fmla="*/ 5489641 h 5687273"/>
              <a:gd name="connsiteX142" fmla="*/ 6981994 w 11243827"/>
              <a:gd name="connsiteY142" fmla="*/ 5484335 h 5687273"/>
              <a:gd name="connsiteX143" fmla="*/ 6972355 w 11243827"/>
              <a:gd name="connsiteY143" fmla="*/ 5481074 h 5687273"/>
              <a:gd name="connsiteX144" fmla="*/ 6970394 w 11243827"/>
              <a:gd name="connsiteY144" fmla="*/ 5479383 h 5687273"/>
              <a:gd name="connsiteX145" fmla="*/ 6958543 w 11243827"/>
              <a:gd name="connsiteY145" fmla="*/ 5470507 h 5687273"/>
              <a:gd name="connsiteX146" fmla="*/ 6918276 w 11243827"/>
              <a:gd name="connsiteY146" fmla="*/ 5472034 h 5687273"/>
              <a:gd name="connsiteX147" fmla="*/ 6881046 w 11243827"/>
              <a:gd name="connsiteY147" fmla="*/ 5457070 h 5687273"/>
              <a:gd name="connsiteX148" fmla="*/ 6752164 w 11243827"/>
              <a:gd name="connsiteY148" fmla="*/ 5425021 h 5687273"/>
              <a:gd name="connsiteX149" fmla="*/ 6724964 w 11243827"/>
              <a:gd name="connsiteY149" fmla="*/ 5414071 h 5687273"/>
              <a:gd name="connsiteX150" fmla="*/ 6683286 w 11243827"/>
              <a:gd name="connsiteY150" fmla="*/ 5405383 h 5687273"/>
              <a:gd name="connsiteX151" fmla="*/ 6644277 w 11243827"/>
              <a:gd name="connsiteY151" fmla="*/ 5429684 h 5687273"/>
              <a:gd name="connsiteX152" fmla="*/ 6532914 w 11243827"/>
              <a:gd name="connsiteY152" fmla="*/ 5431205 h 5687273"/>
              <a:gd name="connsiteX153" fmla="*/ 6307459 w 11243827"/>
              <a:gd name="connsiteY153" fmla="*/ 5467087 h 5687273"/>
              <a:gd name="connsiteX154" fmla="*/ 6196243 w 11243827"/>
              <a:gd name="connsiteY154" fmla="*/ 5515042 h 5687273"/>
              <a:gd name="connsiteX155" fmla="*/ 6099124 w 11243827"/>
              <a:gd name="connsiteY155" fmla="*/ 5516848 h 5687273"/>
              <a:gd name="connsiteX156" fmla="*/ 6016077 w 11243827"/>
              <a:gd name="connsiteY156" fmla="*/ 5528642 h 5687273"/>
              <a:gd name="connsiteX157" fmla="*/ 6004389 w 11243827"/>
              <a:gd name="connsiteY157" fmla="*/ 5531206 h 5687273"/>
              <a:gd name="connsiteX158" fmla="*/ 5933945 w 11243827"/>
              <a:gd name="connsiteY158" fmla="*/ 5538840 h 5687273"/>
              <a:gd name="connsiteX159" fmla="*/ 5883936 w 11243827"/>
              <a:gd name="connsiteY159" fmla="*/ 5553807 h 5687273"/>
              <a:gd name="connsiteX160" fmla="*/ 5798331 w 11243827"/>
              <a:gd name="connsiteY160" fmla="*/ 5564248 h 5687273"/>
              <a:gd name="connsiteX161" fmla="*/ 5712738 w 11243827"/>
              <a:gd name="connsiteY161" fmla="*/ 5573120 h 5687273"/>
              <a:gd name="connsiteX162" fmla="*/ 5681342 w 11243827"/>
              <a:gd name="connsiteY162" fmla="*/ 5575621 h 5687273"/>
              <a:gd name="connsiteX163" fmla="*/ 5627167 w 11243827"/>
              <a:gd name="connsiteY163" fmla="*/ 5583215 h 5687273"/>
              <a:gd name="connsiteX164" fmla="*/ 5591414 w 11243827"/>
              <a:gd name="connsiteY164" fmla="*/ 5587695 h 5687273"/>
              <a:gd name="connsiteX165" fmla="*/ 5583028 w 11243827"/>
              <a:gd name="connsiteY165" fmla="*/ 5580877 h 5687273"/>
              <a:gd name="connsiteX166" fmla="*/ 5549426 w 11243827"/>
              <a:gd name="connsiteY166" fmla="*/ 5582858 h 5687273"/>
              <a:gd name="connsiteX167" fmla="*/ 5519999 w 11243827"/>
              <a:gd name="connsiteY167" fmla="*/ 5592246 h 5687273"/>
              <a:gd name="connsiteX168" fmla="*/ 5480028 w 11243827"/>
              <a:gd name="connsiteY168" fmla="*/ 5597282 h 5687273"/>
              <a:gd name="connsiteX169" fmla="*/ 5456175 w 11243827"/>
              <a:gd name="connsiteY169" fmla="*/ 5600371 h 5687273"/>
              <a:gd name="connsiteX170" fmla="*/ 5388463 w 11243827"/>
              <a:gd name="connsiteY170" fmla="*/ 5602638 h 5687273"/>
              <a:gd name="connsiteX171" fmla="*/ 5265898 w 11243827"/>
              <a:gd name="connsiteY171" fmla="*/ 5591830 h 5687273"/>
              <a:gd name="connsiteX172" fmla="*/ 5231231 w 11243827"/>
              <a:gd name="connsiteY172" fmla="*/ 5592790 h 5687273"/>
              <a:gd name="connsiteX173" fmla="*/ 5226996 w 11243827"/>
              <a:gd name="connsiteY173" fmla="*/ 5595040 h 5687273"/>
              <a:gd name="connsiteX174" fmla="*/ 5175988 w 11243827"/>
              <a:gd name="connsiteY174" fmla="*/ 5588131 h 5687273"/>
              <a:gd name="connsiteX175" fmla="*/ 5107470 w 11243827"/>
              <a:gd name="connsiteY175" fmla="*/ 5594771 h 5687273"/>
              <a:gd name="connsiteX176" fmla="*/ 5027868 w 11243827"/>
              <a:gd name="connsiteY176" fmla="*/ 5605624 h 5687273"/>
              <a:gd name="connsiteX177" fmla="*/ 5007324 w 11243827"/>
              <a:gd name="connsiteY177" fmla="*/ 5609209 h 5687273"/>
              <a:gd name="connsiteX178" fmla="*/ 4952559 w 11243827"/>
              <a:gd name="connsiteY178" fmla="*/ 5611402 h 5687273"/>
              <a:gd name="connsiteX179" fmla="*/ 4826081 w 11243827"/>
              <a:gd name="connsiteY179" fmla="*/ 5616191 h 5687273"/>
              <a:gd name="connsiteX180" fmla="*/ 4823501 w 11243827"/>
              <a:gd name="connsiteY180" fmla="*/ 5619174 h 5687273"/>
              <a:gd name="connsiteX181" fmla="*/ 4813093 w 11243827"/>
              <a:gd name="connsiteY181" fmla="*/ 5620026 h 5687273"/>
              <a:gd name="connsiteX182" fmla="*/ 4810563 w 11243827"/>
              <a:gd name="connsiteY182" fmla="*/ 5620787 h 5687273"/>
              <a:gd name="connsiteX183" fmla="*/ 4795818 w 11243827"/>
              <a:gd name="connsiteY183" fmla="*/ 5624618 h 5687273"/>
              <a:gd name="connsiteX184" fmla="*/ 4758404 w 11243827"/>
              <a:gd name="connsiteY184" fmla="*/ 5619510 h 5687273"/>
              <a:gd name="connsiteX185" fmla="*/ 4717254 w 11243827"/>
              <a:gd name="connsiteY185" fmla="*/ 5624155 h 5687273"/>
              <a:gd name="connsiteX186" fmla="*/ 4591958 w 11243827"/>
              <a:gd name="connsiteY186" fmla="*/ 5624710 h 5687273"/>
              <a:gd name="connsiteX187" fmla="*/ 4476215 w 11243827"/>
              <a:gd name="connsiteY187" fmla="*/ 5628210 h 5687273"/>
              <a:gd name="connsiteX188" fmla="*/ 4425193 w 11243827"/>
              <a:gd name="connsiteY188" fmla="*/ 5627414 h 5687273"/>
              <a:gd name="connsiteX189" fmla="*/ 4383866 w 11243827"/>
              <a:gd name="connsiteY189" fmla="*/ 5626546 h 5687273"/>
              <a:gd name="connsiteX190" fmla="*/ 4385596 w 11243827"/>
              <a:gd name="connsiteY190" fmla="*/ 5634646 h 5687273"/>
              <a:gd name="connsiteX191" fmla="*/ 4360864 w 11243827"/>
              <a:gd name="connsiteY191" fmla="*/ 5641173 h 5687273"/>
              <a:gd name="connsiteX192" fmla="*/ 4328321 w 11243827"/>
              <a:gd name="connsiteY192" fmla="*/ 5626332 h 5687273"/>
              <a:gd name="connsiteX193" fmla="*/ 4309842 w 11243827"/>
              <a:gd name="connsiteY193" fmla="*/ 5626471 h 5687273"/>
              <a:gd name="connsiteX194" fmla="*/ 4277424 w 11243827"/>
              <a:gd name="connsiteY194" fmla="*/ 5631598 h 5687273"/>
              <a:gd name="connsiteX195" fmla="*/ 4266627 w 11243827"/>
              <a:gd name="connsiteY195" fmla="*/ 5633969 h 5687273"/>
              <a:gd name="connsiteX196" fmla="*/ 4185525 w 11243827"/>
              <a:gd name="connsiteY196" fmla="*/ 5617508 h 5687273"/>
              <a:gd name="connsiteX197" fmla="*/ 4177617 w 11243827"/>
              <a:gd name="connsiteY197" fmla="*/ 5610903 h 5687273"/>
              <a:gd name="connsiteX198" fmla="*/ 4136948 w 11243827"/>
              <a:gd name="connsiteY198" fmla="*/ 5608031 h 5687273"/>
              <a:gd name="connsiteX199" fmla="*/ 4132323 w 11243827"/>
              <a:gd name="connsiteY199" fmla="*/ 5609784 h 5687273"/>
              <a:gd name="connsiteX200" fmla="*/ 4098620 w 11243827"/>
              <a:gd name="connsiteY200" fmla="*/ 5599672 h 5687273"/>
              <a:gd name="connsiteX201" fmla="*/ 3963475 w 11243827"/>
              <a:gd name="connsiteY201" fmla="*/ 5581841 h 5687273"/>
              <a:gd name="connsiteX202" fmla="*/ 3703613 w 11243827"/>
              <a:gd name="connsiteY202" fmla="*/ 5572482 h 5687273"/>
              <a:gd name="connsiteX203" fmla="*/ 3432987 w 11243827"/>
              <a:gd name="connsiteY203" fmla="*/ 5545768 h 5687273"/>
              <a:gd name="connsiteX204" fmla="*/ 3176381 w 11243827"/>
              <a:gd name="connsiteY204" fmla="*/ 5556110 h 5687273"/>
              <a:gd name="connsiteX205" fmla="*/ 2710156 w 11243827"/>
              <a:gd name="connsiteY205" fmla="*/ 5527517 h 5687273"/>
              <a:gd name="connsiteX206" fmla="*/ 2550206 w 11243827"/>
              <a:gd name="connsiteY206" fmla="*/ 5524958 h 5687273"/>
              <a:gd name="connsiteX207" fmla="*/ 2443041 w 11243827"/>
              <a:gd name="connsiteY207" fmla="*/ 5523990 h 5687273"/>
              <a:gd name="connsiteX208" fmla="*/ 2435613 w 11243827"/>
              <a:gd name="connsiteY208" fmla="*/ 5526704 h 5687273"/>
              <a:gd name="connsiteX209" fmla="*/ 2405682 w 11243827"/>
              <a:gd name="connsiteY209" fmla="*/ 5528307 h 5687273"/>
              <a:gd name="connsiteX210" fmla="*/ 2397487 w 11243827"/>
              <a:gd name="connsiteY210" fmla="*/ 5540337 h 5687273"/>
              <a:gd name="connsiteX211" fmla="*/ 2297454 w 11243827"/>
              <a:gd name="connsiteY211" fmla="*/ 5550765 h 5687273"/>
              <a:gd name="connsiteX212" fmla="*/ 2056700 w 11243827"/>
              <a:gd name="connsiteY212" fmla="*/ 5555489 h 5687273"/>
              <a:gd name="connsiteX213" fmla="*/ 1878530 w 11243827"/>
              <a:gd name="connsiteY213" fmla="*/ 5535330 h 5687273"/>
              <a:gd name="connsiteX214" fmla="*/ 1859292 w 11243827"/>
              <a:gd name="connsiteY214" fmla="*/ 5535461 h 5687273"/>
              <a:gd name="connsiteX215" fmla="*/ 1835626 w 11243827"/>
              <a:gd name="connsiteY215" fmla="*/ 5533793 h 5687273"/>
              <a:gd name="connsiteX216" fmla="*/ 1798939 w 11243827"/>
              <a:gd name="connsiteY216" fmla="*/ 5540285 h 5687273"/>
              <a:gd name="connsiteX217" fmla="*/ 1779046 w 11243827"/>
              <a:gd name="connsiteY217" fmla="*/ 5549949 h 5687273"/>
              <a:gd name="connsiteX218" fmla="*/ 1772421 w 11243827"/>
              <a:gd name="connsiteY218" fmla="*/ 5549018 h 5687273"/>
              <a:gd name="connsiteX219" fmla="*/ 1772052 w 11243827"/>
              <a:gd name="connsiteY219" fmla="*/ 5545689 h 5687273"/>
              <a:gd name="connsiteX220" fmla="*/ 1711543 w 11243827"/>
              <a:gd name="connsiteY220" fmla="*/ 5534558 h 5687273"/>
              <a:gd name="connsiteX221" fmla="*/ 1698891 w 11243827"/>
              <a:gd name="connsiteY221" fmla="*/ 5513187 h 5687273"/>
              <a:gd name="connsiteX222" fmla="*/ 1538763 w 11243827"/>
              <a:gd name="connsiteY222" fmla="*/ 5482781 h 5687273"/>
              <a:gd name="connsiteX223" fmla="*/ 1501533 w 11243827"/>
              <a:gd name="connsiteY223" fmla="*/ 5467817 h 5687273"/>
              <a:gd name="connsiteX224" fmla="*/ 1461266 w 11243827"/>
              <a:gd name="connsiteY224" fmla="*/ 5469343 h 5687273"/>
              <a:gd name="connsiteX225" fmla="*/ 1449415 w 11243827"/>
              <a:gd name="connsiteY225" fmla="*/ 5460467 h 5687273"/>
              <a:gd name="connsiteX226" fmla="*/ 1447454 w 11243827"/>
              <a:gd name="connsiteY226" fmla="*/ 5458776 h 5687273"/>
              <a:gd name="connsiteX227" fmla="*/ 1437814 w 11243827"/>
              <a:gd name="connsiteY227" fmla="*/ 5455515 h 5687273"/>
              <a:gd name="connsiteX228" fmla="*/ 1437334 w 11243827"/>
              <a:gd name="connsiteY228" fmla="*/ 5450209 h 5687273"/>
              <a:gd name="connsiteX229" fmla="*/ 1424429 w 11243827"/>
              <a:gd name="connsiteY229" fmla="*/ 5442157 h 5687273"/>
              <a:gd name="connsiteX230" fmla="*/ 1406063 w 11243827"/>
              <a:gd name="connsiteY230" fmla="*/ 5437380 h 5687273"/>
              <a:gd name="connsiteX231" fmla="*/ 1316379 w 11243827"/>
              <a:gd name="connsiteY231" fmla="*/ 5419601 h 5687273"/>
              <a:gd name="connsiteX232" fmla="*/ 1264090 w 11243827"/>
              <a:gd name="connsiteY232" fmla="*/ 5406153 h 5687273"/>
              <a:gd name="connsiteX233" fmla="*/ 1246374 w 11243827"/>
              <a:gd name="connsiteY233" fmla="*/ 5396631 h 5687273"/>
              <a:gd name="connsiteX234" fmla="*/ 1220190 w 11243827"/>
              <a:gd name="connsiteY234" fmla="*/ 5386301 h 5687273"/>
              <a:gd name="connsiteX235" fmla="*/ 1175643 w 11243827"/>
              <a:gd name="connsiteY235" fmla="*/ 5364651 h 5687273"/>
              <a:gd name="connsiteX236" fmla="*/ 1150342 w 11243827"/>
              <a:gd name="connsiteY236" fmla="*/ 5358447 h 5687273"/>
              <a:gd name="connsiteX237" fmla="*/ 1137272 w 11243827"/>
              <a:gd name="connsiteY237" fmla="*/ 5351191 h 5687273"/>
              <a:gd name="connsiteX238" fmla="*/ 1131268 w 11243827"/>
              <a:gd name="connsiteY238" fmla="*/ 5350530 h 5687273"/>
              <a:gd name="connsiteX239" fmla="*/ 1112024 w 11243827"/>
              <a:gd name="connsiteY239" fmla="*/ 5345786 h 5687273"/>
              <a:gd name="connsiteX240" fmla="*/ 1100870 w 11243827"/>
              <a:gd name="connsiteY240" fmla="*/ 5343651 h 5687273"/>
              <a:gd name="connsiteX241" fmla="*/ 1096383 w 11243827"/>
              <a:gd name="connsiteY241" fmla="*/ 5343015 h 5687273"/>
              <a:gd name="connsiteX242" fmla="*/ 1085571 w 11243827"/>
              <a:gd name="connsiteY242" fmla="*/ 5345836 h 5687273"/>
              <a:gd name="connsiteX243" fmla="*/ 1073168 w 11243827"/>
              <a:gd name="connsiteY243" fmla="*/ 5341521 h 5687273"/>
              <a:gd name="connsiteX244" fmla="*/ 1058039 w 11243827"/>
              <a:gd name="connsiteY244" fmla="*/ 5343504 h 5687273"/>
              <a:gd name="connsiteX245" fmla="*/ 1055426 w 11243827"/>
              <a:gd name="connsiteY245" fmla="*/ 5339088 h 5687273"/>
              <a:gd name="connsiteX246" fmla="*/ 1044738 w 11243827"/>
              <a:gd name="connsiteY246" fmla="*/ 5333063 h 5687273"/>
              <a:gd name="connsiteX247" fmla="*/ 1033909 w 11243827"/>
              <a:gd name="connsiteY247" fmla="*/ 5335680 h 5687273"/>
              <a:gd name="connsiteX248" fmla="*/ 1012649 w 11243827"/>
              <a:gd name="connsiteY248" fmla="*/ 5334541 h 5687273"/>
              <a:gd name="connsiteX249" fmla="*/ 1007115 w 11243827"/>
              <a:gd name="connsiteY249" fmla="*/ 5332775 h 5687273"/>
              <a:gd name="connsiteX250" fmla="*/ 986002 w 11243827"/>
              <a:gd name="connsiteY250" fmla="*/ 5334906 h 5687273"/>
              <a:gd name="connsiteX251" fmla="*/ 953418 w 11243827"/>
              <a:gd name="connsiteY251" fmla="*/ 5333901 h 5687273"/>
              <a:gd name="connsiteX252" fmla="*/ 916854 w 11243827"/>
              <a:gd name="connsiteY252" fmla="*/ 5329435 h 5687273"/>
              <a:gd name="connsiteX253" fmla="*/ 905651 w 11243827"/>
              <a:gd name="connsiteY253" fmla="*/ 5332114 h 5687273"/>
              <a:gd name="connsiteX254" fmla="*/ 836961 w 11243827"/>
              <a:gd name="connsiteY254" fmla="*/ 5330803 h 5687273"/>
              <a:gd name="connsiteX255" fmla="*/ 817627 w 11243827"/>
              <a:gd name="connsiteY255" fmla="*/ 5330580 h 5687273"/>
              <a:gd name="connsiteX256" fmla="*/ 801817 w 11243827"/>
              <a:gd name="connsiteY256" fmla="*/ 5325937 h 5687273"/>
              <a:gd name="connsiteX257" fmla="*/ 798857 w 11243827"/>
              <a:gd name="connsiteY257" fmla="*/ 5320979 h 5687273"/>
              <a:gd name="connsiteX258" fmla="*/ 788354 w 11243827"/>
              <a:gd name="connsiteY258" fmla="*/ 5320143 h 5687273"/>
              <a:gd name="connsiteX259" fmla="*/ 785726 w 11243827"/>
              <a:gd name="connsiteY259" fmla="*/ 5318989 h 5687273"/>
              <a:gd name="connsiteX260" fmla="*/ 770507 w 11243827"/>
              <a:gd name="connsiteY260" fmla="*/ 5313309 h 5687273"/>
              <a:gd name="connsiteX261" fmla="*/ 733810 w 11243827"/>
              <a:gd name="connsiteY261" fmla="*/ 5324286 h 5687273"/>
              <a:gd name="connsiteX262" fmla="*/ 692117 w 11243827"/>
              <a:gd name="connsiteY262" fmla="*/ 5318786 h 5687273"/>
              <a:gd name="connsiteX263" fmla="*/ 528894 w 11243827"/>
              <a:gd name="connsiteY263" fmla="*/ 5327578 h 5687273"/>
              <a:gd name="connsiteX264" fmla="*/ 507005 w 11243827"/>
              <a:gd name="connsiteY264" fmla="*/ 5310149 h 5687273"/>
              <a:gd name="connsiteX265" fmla="*/ 441302 w 11243827"/>
              <a:gd name="connsiteY265" fmla="*/ 5307062 h 5687273"/>
              <a:gd name="connsiteX266" fmla="*/ 336819 w 11243827"/>
              <a:gd name="connsiteY266" fmla="*/ 5336690 h 5687273"/>
              <a:gd name="connsiteX267" fmla="*/ 215763 w 11243827"/>
              <a:gd name="connsiteY267" fmla="*/ 5332575 h 5687273"/>
              <a:gd name="connsiteX268" fmla="*/ 205927 w 11243827"/>
              <a:gd name="connsiteY268" fmla="*/ 5339672 h 5687273"/>
              <a:gd name="connsiteX269" fmla="*/ 194189 w 11243827"/>
              <a:gd name="connsiteY269" fmla="*/ 5343588 h 5687273"/>
              <a:gd name="connsiteX270" fmla="*/ 192552 w 11243827"/>
              <a:gd name="connsiteY270" fmla="*/ 5342845 h 5687273"/>
              <a:gd name="connsiteX271" fmla="*/ 178320 w 11243827"/>
              <a:gd name="connsiteY271" fmla="*/ 5343766 h 5687273"/>
              <a:gd name="connsiteX272" fmla="*/ 175596 w 11243827"/>
              <a:gd name="connsiteY272" fmla="*/ 5346411 h 5687273"/>
              <a:gd name="connsiteX273" fmla="*/ 165951 w 11243827"/>
              <a:gd name="connsiteY273" fmla="*/ 5347808 h 5687273"/>
              <a:gd name="connsiteX274" fmla="*/ 147287 w 11243827"/>
              <a:gd name="connsiteY274" fmla="*/ 5352625 h 5687273"/>
              <a:gd name="connsiteX275" fmla="*/ 143484 w 11243827"/>
              <a:gd name="connsiteY275" fmla="*/ 5351591 h 5687273"/>
              <a:gd name="connsiteX276" fmla="*/ 114847 w 11243827"/>
              <a:gd name="connsiteY276" fmla="*/ 5355844 h 5687273"/>
              <a:gd name="connsiteX277" fmla="*/ 114306 w 11243827"/>
              <a:gd name="connsiteY277" fmla="*/ 5354983 h 5687273"/>
              <a:gd name="connsiteX278" fmla="*/ 105588 w 11243827"/>
              <a:gd name="connsiteY278" fmla="*/ 5352169 h 5687273"/>
              <a:gd name="connsiteX279" fmla="*/ 89264 w 11243827"/>
              <a:gd name="connsiteY279" fmla="*/ 5348886 h 5687273"/>
              <a:gd name="connsiteX280" fmla="*/ 49794 w 11243827"/>
              <a:gd name="connsiteY280" fmla="*/ 5329950 h 5687273"/>
              <a:gd name="connsiteX281" fmla="*/ 19924 w 11243827"/>
              <a:gd name="connsiteY281" fmla="*/ 5334282 h 5687273"/>
              <a:gd name="connsiteX282" fmla="*/ 13819 w 11243827"/>
              <a:gd name="connsiteY282" fmla="*/ 5334653 h 5687273"/>
              <a:gd name="connsiteX283" fmla="*/ 13657 w 11243827"/>
              <a:gd name="connsiteY283" fmla="*/ 5334455 h 5687273"/>
              <a:gd name="connsiteX284" fmla="*/ 7139 w 11243827"/>
              <a:gd name="connsiteY284" fmla="*/ 5334438 h 5687273"/>
              <a:gd name="connsiteX285" fmla="*/ 2684 w 11243827"/>
              <a:gd name="connsiteY285" fmla="*/ 5335333 h 5687273"/>
              <a:gd name="connsiteX286" fmla="*/ 0 w 11243827"/>
              <a:gd name="connsiteY286" fmla="*/ 5335496 h 5687273"/>
              <a:gd name="connsiteX287" fmla="*/ 0 w 11243827"/>
              <a:gd name="connsiteY287" fmla="*/ 10592 h 5687273"/>
              <a:gd name="connsiteX288" fmla="*/ 11243827 w 11243827"/>
              <a:gd name="connsiteY288" fmla="*/ 0 h 56872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257007 w 11243827"/>
              <a:gd name="connsiteY57" fmla="*/ 553718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98891 w 11243827"/>
              <a:gd name="connsiteY221" fmla="*/ 551318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28894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507005 w 11243827"/>
              <a:gd name="connsiteY264" fmla="*/ 5310149 h 5641173"/>
              <a:gd name="connsiteX265" fmla="*/ 441302 w 11243827"/>
              <a:gd name="connsiteY265" fmla="*/ 5307062 h 5641173"/>
              <a:gd name="connsiteX266" fmla="*/ 336819 w 11243827"/>
              <a:gd name="connsiteY266" fmla="*/ 5336690 h 5641173"/>
              <a:gd name="connsiteX267" fmla="*/ 215763 w 11243827"/>
              <a:gd name="connsiteY267" fmla="*/ 5332575 h 5641173"/>
              <a:gd name="connsiteX268" fmla="*/ 205927 w 11243827"/>
              <a:gd name="connsiteY268" fmla="*/ 5339672 h 5641173"/>
              <a:gd name="connsiteX269" fmla="*/ 194189 w 11243827"/>
              <a:gd name="connsiteY269" fmla="*/ 5343588 h 5641173"/>
              <a:gd name="connsiteX270" fmla="*/ 192552 w 11243827"/>
              <a:gd name="connsiteY270" fmla="*/ 5342845 h 5641173"/>
              <a:gd name="connsiteX271" fmla="*/ 178320 w 11243827"/>
              <a:gd name="connsiteY271" fmla="*/ 5343766 h 5641173"/>
              <a:gd name="connsiteX272" fmla="*/ 175596 w 11243827"/>
              <a:gd name="connsiteY272" fmla="*/ 5346411 h 5641173"/>
              <a:gd name="connsiteX273" fmla="*/ 165951 w 11243827"/>
              <a:gd name="connsiteY273" fmla="*/ 5347808 h 5641173"/>
              <a:gd name="connsiteX274" fmla="*/ 147287 w 11243827"/>
              <a:gd name="connsiteY274" fmla="*/ 5352625 h 5641173"/>
              <a:gd name="connsiteX275" fmla="*/ 143484 w 11243827"/>
              <a:gd name="connsiteY275" fmla="*/ 5351591 h 5641173"/>
              <a:gd name="connsiteX276" fmla="*/ 114847 w 11243827"/>
              <a:gd name="connsiteY276" fmla="*/ 5355844 h 5641173"/>
              <a:gd name="connsiteX277" fmla="*/ 114306 w 11243827"/>
              <a:gd name="connsiteY277" fmla="*/ 5354983 h 5641173"/>
              <a:gd name="connsiteX278" fmla="*/ 105588 w 11243827"/>
              <a:gd name="connsiteY278" fmla="*/ 5352169 h 5641173"/>
              <a:gd name="connsiteX279" fmla="*/ 89264 w 11243827"/>
              <a:gd name="connsiteY279" fmla="*/ 5348886 h 5641173"/>
              <a:gd name="connsiteX280" fmla="*/ 49794 w 11243827"/>
              <a:gd name="connsiteY280" fmla="*/ 5329950 h 5641173"/>
              <a:gd name="connsiteX281" fmla="*/ 19924 w 11243827"/>
              <a:gd name="connsiteY281" fmla="*/ 5334282 h 5641173"/>
              <a:gd name="connsiteX282" fmla="*/ 13819 w 11243827"/>
              <a:gd name="connsiteY282" fmla="*/ 5334653 h 5641173"/>
              <a:gd name="connsiteX283" fmla="*/ 13657 w 11243827"/>
              <a:gd name="connsiteY283" fmla="*/ 5334455 h 5641173"/>
              <a:gd name="connsiteX284" fmla="*/ 7139 w 11243827"/>
              <a:gd name="connsiteY284" fmla="*/ 5334438 h 5641173"/>
              <a:gd name="connsiteX285" fmla="*/ 2684 w 11243827"/>
              <a:gd name="connsiteY285" fmla="*/ 5335333 h 5641173"/>
              <a:gd name="connsiteX286" fmla="*/ 0 w 11243827"/>
              <a:gd name="connsiteY286" fmla="*/ 5335496 h 5641173"/>
              <a:gd name="connsiteX287" fmla="*/ 0 w 11243827"/>
              <a:gd name="connsiteY287" fmla="*/ 10592 h 5641173"/>
              <a:gd name="connsiteX288" fmla="*/ 11243827 w 11243827"/>
              <a:gd name="connsiteY288"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05927 w 11243827"/>
              <a:gd name="connsiteY267" fmla="*/ 5339672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15763 w 11243827"/>
              <a:gd name="connsiteY266" fmla="*/ 5332575 h 5641173"/>
              <a:gd name="connsiteX267" fmla="*/ 270932 w 11243827"/>
              <a:gd name="connsiteY267" fmla="*/ 5345451 h 5641173"/>
              <a:gd name="connsiteX268" fmla="*/ 194189 w 11243827"/>
              <a:gd name="connsiteY268" fmla="*/ 5343588 h 5641173"/>
              <a:gd name="connsiteX269" fmla="*/ 192552 w 11243827"/>
              <a:gd name="connsiteY269" fmla="*/ 5342845 h 5641173"/>
              <a:gd name="connsiteX270" fmla="*/ 178320 w 11243827"/>
              <a:gd name="connsiteY270" fmla="*/ 5343766 h 5641173"/>
              <a:gd name="connsiteX271" fmla="*/ 175596 w 11243827"/>
              <a:gd name="connsiteY271" fmla="*/ 5346411 h 5641173"/>
              <a:gd name="connsiteX272" fmla="*/ 165951 w 11243827"/>
              <a:gd name="connsiteY272" fmla="*/ 5347808 h 5641173"/>
              <a:gd name="connsiteX273" fmla="*/ 147287 w 11243827"/>
              <a:gd name="connsiteY273" fmla="*/ 5352625 h 5641173"/>
              <a:gd name="connsiteX274" fmla="*/ 143484 w 11243827"/>
              <a:gd name="connsiteY274" fmla="*/ 5351591 h 5641173"/>
              <a:gd name="connsiteX275" fmla="*/ 114847 w 11243827"/>
              <a:gd name="connsiteY275" fmla="*/ 5355844 h 5641173"/>
              <a:gd name="connsiteX276" fmla="*/ 114306 w 11243827"/>
              <a:gd name="connsiteY276" fmla="*/ 5354983 h 5641173"/>
              <a:gd name="connsiteX277" fmla="*/ 105588 w 11243827"/>
              <a:gd name="connsiteY277" fmla="*/ 5352169 h 5641173"/>
              <a:gd name="connsiteX278" fmla="*/ 89264 w 11243827"/>
              <a:gd name="connsiteY278" fmla="*/ 5348886 h 5641173"/>
              <a:gd name="connsiteX279" fmla="*/ 49794 w 11243827"/>
              <a:gd name="connsiteY279" fmla="*/ 5329950 h 5641173"/>
              <a:gd name="connsiteX280" fmla="*/ 19924 w 11243827"/>
              <a:gd name="connsiteY280" fmla="*/ 5334282 h 5641173"/>
              <a:gd name="connsiteX281" fmla="*/ 13819 w 11243827"/>
              <a:gd name="connsiteY281" fmla="*/ 5334653 h 5641173"/>
              <a:gd name="connsiteX282" fmla="*/ 13657 w 11243827"/>
              <a:gd name="connsiteY282" fmla="*/ 5334455 h 5641173"/>
              <a:gd name="connsiteX283" fmla="*/ 7139 w 11243827"/>
              <a:gd name="connsiteY283" fmla="*/ 5334438 h 5641173"/>
              <a:gd name="connsiteX284" fmla="*/ 2684 w 11243827"/>
              <a:gd name="connsiteY284" fmla="*/ 5335333 h 5641173"/>
              <a:gd name="connsiteX285" fmla="*/ 0 w 11243827"/>
              <a:gd name="connsiteY285" fmla="*/ 5335496 h 5641173"/>
              <a:gd name="connsiteX286" fmla="*/ 0 w 11243827"/>
              <a:gd name="connsiteY286" fmla="*/ 10592 h 5641173"/>
              <a:gd name="connsiteX287" fmla="*/ 11243827 w 11243827"/>
              <a:gd name="connsiteY287"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105588 w 11243827"/>
              <a:gd name="connsiteY276" fmla="*/ 5352169 h 5641173"/>
              <a:gd name="connsiteX277" fmla="*/ 89264 w 11243827"/>
              <a:gd name="connsiteY277" fmla="*/ 5348886 h 5641173"/>
              <a:gd name="connsiteX278" fmla="*/ 49794 w 11243827"/>
              <a:gd name="connsiteY278" fmla="*/ 5329950 h 5641173"/>
              <a:gd name="connsiteX279" fmla="*/ 19924 w 11243827"/>
              <a:gd name="connsiteY279" fmla="*/ 5334282 h 5641173"/>
              <a:gd name="connsiteX280" fmla="*/ 13819 w 11243827"/>
              <a:gd name="connsiteY280" fmla="*/ 5334653 h 5641173"/>
              <a:gd name="connsiteX281" fmla="*/ 13657 w 11243827"/>
              <a:gd name="connsiteY281" fmla="*/ 5334455 h 5641173"/>
              <a:gd name="connsiteX282" fmla="*/ 7139 w 11243827"/>
              <a:gd name="connsiteY282" fmla="*/ 5334438 h 5641173"/>
              <a:gd name="connsiteX283" fmla="*/ 2684 w 11243827"/>
              <a:gd name="connsiteY283" fmla="*/ 5335333 h 5641173"/>
              <a:gd name="connsiteX284" fmla="*/ 0 w 11243827"/>
              <a:gd name="connsiteY284" fmla="*/ 5335496 h 5641173"/>
              <a:gd name="connsiteX285" fmla="*/ 0 w 11243827"/>
              <a:gd name="connsiteY285" fmla="*/ 10592 h 5641173"/>
              <a:gd name="connsiteX286" fmla="*/ 11243827 w 11243827"/>
              <a:gd name="connsiteY286"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43484 w 11243827"/>
              <a:gd name="connsiteY273" fmla="*/ 5351591 h 5641173"/>
              <a:gd name="connsiteX274" fmla="*/ 114847 w 11243827"/>
              <a:gd name="connsiteY274" fmla="*/ 5355844 h 5641173"/>
              <a:gd name="connsiteX275" fmla="*/ 114306 w 11243827"/>
              <a:gd name="connsiteY275" fmla="*/ 5354983 h 5641173"/>
              <a:gd name="connsiteX276" fmla="*/ 89264 w 11243827"/>
              <a:gd name="connsiteY276" fmla="*/ 5348886 h 5641173"/>
              <a:gd name="connsiteX277" fmla="*/ 49794 w 11243827"/>
              <a:gd name="connsiteY277" fmla="*/ 5329950 h 5641173"/>
              <a:gd name="connsiteX278" fmla="*/ 19924 w 11243827"/>
              <a:gd name="connsiteY278" fmla="*/ 5334282 h 5641173"/>
              <a:gd name="connsiteX279" fmla="*/ 13819 w 11243827"/>
              <a:gd name="connsiteY279" fmla="*/ 5334653 h 5641173"/>
              <a:gd name="connsiteX280" fmla="*/ 13657 w 11243827"/>
              <a:gd name="connsiteY280" fmla="*/ 5334455 h 5641173"/>
              <a:gd name="connsiteX281" fmla="*/ 7139 w 11243827"/>
              <a:gd name="connsiteY281" fmla="*/ 5334438 h 5641173"/>
              <a:gd name="connsiteX282" fmla="*/ 2684 w 11243827"/>
              <a:gd name="connsiteY282" fmla="*/ 5335333 h 5641173"/>
              <a:gd name="connsiteX283" fmla="*/ 0 w 11243827"/>
              <a:gd name="connsiteY283" fmla="*/ 5335496 h 5641173"/>
              <a:gd name="connsiteX284" fmla="*/ 0 w 11243827"/>
              <a:gd name="connsiteY284" fmla="*/ 10592 h 5641173"/>
              <a:gd name="connsiteX285" fmla="*/ 11243827 w 11243827"/>
              <a:gd name="connsiteY285"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65951 w 11243827"/>
              <a:gd name="connsiteY271" fmla="*/ 5347808 h 5641173"/>
              <a:gd name="connsiteX272" fmla="*/ 147287 w 11243827"/>
              <a:gd name="connsiteY272" fmla="*/ 5352625 h 5641173"/>
              <a:gd name="connsiteX273" fmla="*/ 114847 w 11243827"/>
              <a:gd name="connsiteY273" fmla="*/ 5355844 h 5641173"/>
              <a:gd name="connsiteX274" fmla="*/ 114306 w 11243827"/>
              <a:gd name="connsiteY274" fmla="*/ 5354983 h 5641173"/>
              <a:gd name="connsiteX275" fmla="*/ 89264 w 11243827"/>
              <a:gd name="connsiteY275" fmla="*/ 5348886 h 5641173"/>
              <a:gd name="connsiteX276" fmla="*/ 49794 w 11243827"/>
              <a:gd name="connsiteY276" fmla="*/ 5329950 h 5641173"/>
              <a:gd name="connsiteX277" fmla="*/ 19924 w 11243827"/>
              <a:gd name="connsiteY277" fmla="*/ 5334282 h 5641173"/>
              <a:gd name="connsiteX278" fmla="*/ 13819 w 11243827"/>
              <a:gd name="connsiteY278" fmla="*/ 5334653 h 5641173"/>
              <a:gd name="connsiteX279" fmla="*/ 13657 w 11243827"/>
              <a:gd name="connsiteY279" fmla="*/ 5334455 h 5641173"/>
              <a:gd name="connsiteX280" fmla="*/ 7139 w 11243827"/>
              <a:gd name="connsiteY280" fmla="*/ 5334438 h 5641173"/>
              <a:gd name="connsiteX281" fmla="*/ 2684 w 11243827"/>
              <a:gd name="connsiteY281" fmla="*/ 5335333 h 5641173"/>
              <a:gd name="connsiteX282" fmla="*/ 0 w 11243827"/>
              <a:gd name="connsiteY282" fmla="*/ 5335496 h 5641173"/>
              <a:gd name="connsiteX283" fmla="*/ 0 w 11243827"/>
              <a:gd name="connsiteY283" fmla="*/ 10592 h 5641173"/>
              <a:gd name="connsiteX284" fmla="*/ 11243827 w 11243827"/>
              <a:gd name="connsiteY284"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31268 w 11243827"/>
              <a:gd name="connsiteY238" fmla="*/ 5350530 h 5641173"/>
              <a:gd name="connsiteX239" fmla="*/ 1112024 w 11243827"/>
              <a:gd name="connsiteY239" fmla="*/ 5345786 h 5641173"/>
              <a:gd name="connsiteX240" fmla="*/ 1100870 w 11243827"/>
              <a:gd name="connsiteY240" fmla="*/ 5343651 h 5641173"/>
              <a:gd name="connsiteX241" fmla="*/ 1096383 w 11243827"/>
              <a:gd name="connsiteY241" fmla="*/ 5343015 h 5641173"/>
              <a:gd name="connsiteX242" fmla="*/ 1085571 w 11243827"/>
              <a:gd name="connsiteY242" fmla="*/ 5345836 h 5641173"/>
              <a:gd name="connsiteX243" fmla="*/ 1073168 w 11243827"/>
              <a:gd name="connsiteY243" fmla="*/ 5341521 h 5641173"/>
              <a:gd name="connsiteX244" fmla="*/ 1058039 w 11243827"/>
              <a:gd name="connsiteY244" fmla="*/ 5343504 h 5641173"/>
              <a:gd name="connsiteX245" fmla="*/ 1055426 w 11243827"/>
              <a:gd name="connsiteY245" fmla="*/ 5339088 h 5641173"/>
              <a:gd name="connsiteX246" fmla="*/ 1044738 w 11243827"/>
              <a:gd name="connsiteY246" fmla="*/ 5333063 h 5641173"/>
              <a:gd name="connsiteX247" fmla="*/ 1033909 w 11243827"/>
              <a:gd name="connsiteY247" fmla="*/ 5335680 h 5641173"/>
              <a:gd name="connsiteX248" fmla="*/ 1012649 w 11243827"/>
              <a:gd name="connsiteY248" fmla="*/ 5334541 h 5641173"/>
              <a:gd name="connsiteX249" fmla="*/ 1007115 w 11243827"/>
              <a:gd name="connsiteY249" fmla="*/ 5332775 h 5641173"/>
              <a:gd name="connsiteX250" fmla="*/ 986002 w 11243827"/>
              <a:gd name="connsiteY250" fmla="*/ 5334906 h 5641173"/>
              <a:gd name="connsiteX251" fmla="*/ 953418 w 11243827"/>
              <a:gd name="connsiteY251" fmla="*/ 5333901 h 5641173"/>
              <a:gd name="connsiteX252" fmla="*/ 916854 w 11243827"/>
              <a:gd name="connsiteY252" fmla="*/ 5329435 h 5641173"/>
              <a:gd name="connsiteX253" fmla="*/ 905651 w 11243827"/>
              <a:gd name="connsiteY253" fmla="*/ 5332114 h 5641173"/>
              <a:gd name="connsiteX254" fmla="*/ 836961 w 11243827"/>
              <a:gd name="connsiteY254" fmla="*/ 5330803 h 5641173"/>
              <a:gd name="connsiteX255" fmla="*/ 817627 w 11243827"/>
              <a:gd name="connsiteY255" fmla="*/ 5330580 h 5641173"/>
              <a:gd name="connsiteX256" fmla="*/ 801817 w 11243827"/>
              <a:gd name="connsiteY256" fmla="*/ 5325937 h 5641173"/>
              <a:gd name="connsiteX257" fmla="*/ 798857 w 11243827"/>
              <a:gd name="connsiteY257" fmla="*/ 5320979 h 5641173"/>
              <a:gd name="connsiteX258" fmla="*/ 788354 w 11243827"/>
              <a:gd name="connsiteY258" fmla="*/ 5320143 h 5641173"/>
              <a:gd name="connsiteX259" fmla="*/ 785726 w 11243827"/>
              <a:gd name="connsiteY259" fmla="*/ 5318989 h 5641173"/>
              <a:gd name="connsiteX260" fmla="*/ 770507 w 11243827"/>
              <a:gd name="connsiteY260" fmla="*/ 5313309 h 5641173"/>
              <a:gd name="connsiteX261" fmla="*/ 733810 w 11243827"/>
              <a:gd name="connsiteY261" fmla="*/ 5324286 h 5641173"/>
              <a:gd name="connsiteX262" fmla="*/ 692117 w 11243827"/>
              <a:gd name="connsiteY262" fmla="*/ 5318786 h 5641173"/>
              <a:gd name="connsiteX263" fmla="*/ 574943 w 11243827"/>
              <a:gd name="connsiteY263" fmla="*/ 5327578 h 5641173"/>
              <a:gd name="connsiteX264" fmla="*/ 441302 w 11243827"/>
              <a:gd name="connsiteY264" fmla="*/ 5307062 h 5641173"/>
              <a:gd name="connsiteX265" fmla="*/ 336819 w 11243827"/>
              <a:gd name="connsiteY265" fmla="*/ 5336690 h 5641173"/>
              <a:gd name="connsiteX266" fmla="*/ 270932 w 11243827"/>
              <a:gd name="connsiteY266" fmla="*/ 5345451 h 5641173"/>
              <a:gd name="connsiteX267" fmla="*/ 194189 w 11243827"/>
              <a:gd name="connsiteY267" fmla="*/ 5343588 h 5641173"/>
              <a:gd name="connsiteX268" fmla="*/ 192552 w 11243827"/>
              <a:gd name="connsiteY268" fmla="*/ 5342845 h 5641173"/>
              <a:gd name="connsiteX269" fmla="*/ 178320 w 11243827"/>
              <a:gd name="connsiteY269" fmla="*/ 5343766 h 5641173"/>
              <a:gd name="connsiteX270" fmla="*/ 175596 w 11243827"/>
              <a:gd name="connsiteY270" fmla="*/ 5346411 h 5641173"/>
              <a:gd name="connsiteX271" fmla="*/ 147287 w 11243827"/>
              <a:gd name="connsiteY271" fmla="*/ 5352625 h 5641173"/>
              <a:gd name="connsiteX272" fmla="*/ 114847 w 11243827"/>
              <a:gd name="connsiteY272" fmla="*/ 5355844 h 5641173"/>
              <a:gd name="connsiteX273" fmla="*/ 114306 w 11243827"/>
              <a:gd name="connsiteY273" fmla="*/ 5354983 h 5641173"/>
              <a:gd name="connsiteX274" fmla="*/ 89264 w 11243827"/>
              <a:gd name="connsiteY274" fmla="*/ 5348886 h 5641173"/>
              <a:gd name="connsiteX275" fmla="*/ 49794 w 11243827"/>
              <a:gd name="connsiteY275" fmla="*/ 5329950 h 5641173"/>
              <a:gd name="connsiteX276" fmla="*/ 19924 w 11243827"/>
              <a:gd name="connsiteY276" fmla="*/ 5334282 h 5641173"/>
              <a:gd name="connsiteX277" fmla="*/ 13819 w 11243827"/>
              <a:gd name="connsiteY277" fmla="*/ 5334653 h 5641173"/>
              <a:gd name="connsiteX278" fmla="*/ 13657 w 11243827"/>
              <a:gd name="connsiteY278" fmla="*/ 5334455 h 5641173"/>
              <a:gd name="connsiteX279" fmla="*/ 7139 w 11243827"/>
              <a:gd name="connsiteY279" fmla="*/ 5334438 h 5641173"/>
              <a:gd name="connsiteX280" fmla="*/ 2684 w 11243827"/>
              <a:gd name="connsiteY280" fmla="*/ 5335333 h 5641173"/>
              <a:gd name="connsiteX281" fmla="*/ 0 w 11243827"/>
              <a:gd name="connsiteY281" fmla="*/ 5335496 h 5641173"/>
              <a:gd name="connsiteX282" fmla="*/ 0 w 11243827"/>
              <a:gd name="connsiteY282" fmla="*/ 10592 h 5641173"/>
              <a:gd name="connsiteX283" fmla="*/ 11243827 w 11243827"/>
              <a:gd name="connsiteY283"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37272 w 11243827"/>
              <a:gd name="connsiteY237" fmla="*/ 5351191 h 5641173"/>
              <a:gd name="connsiteX238" fmla="*/ 1112024 w 11243827"/>
              <a:gd name="connsiteY238" fmla="*/ 5345786 h 5641173"/>
              <a:gd name="connsiteX239" fmla="*/ 1100870 w 11243827"/>
              <a:gd name="connsiteY239" fmla="*/ 5343651 h 5641173"/>
              <a:gd name="connsiteX240" fmla="*/ 1096383 w 11243827"/>
              <a:gd name="connsiteY240" fmla="*/ 5343015 h 5641173"/>
              <a:gd name="connsiteX241" fmla="*/ 1085571 w 11243827"/>
              <a:gd name="connsiteY241" fmla="*/ 5345836 h 5641173"/>
              <a:gd name="connsiteX242" fmla="*/ 1073168 w 11243827"/>
              <a:gd name="connsiteY242" fmla="*/ 5341521 h 5641173"/>
              <a:gd name="connsiteX243" fmla="*/ 1058039 w 11243827"/>
              <a:gd name="connsiteY243" fmla="*/ 5343504 h 5641173"/>
              <a:gd name="connsiteX244" fmla="*/ 1055426 w 11243827"/>
              <a:gd name="connsiteY244" fmla="*/ 5339088 h 5641173"/>
              <a:gd name="connsiteX245" fmla="*/ 1044738 w 11243827"/>
              <a:gd name="connsiteY245" fmla="*/ 5333063 h 5641173"/>
              <a:gd name="connsiteX246" fmla="*/ 1033909 w 11243827"/>
              <a:gd name="connsiteY246" fmla="*/ 5335680 h 5641173"/>
              <a:gd name="connsiteX247" fmla="*/ 1012649 w 11243827"/>
              <a:gd name="connsiteY247" fmla="*/ 5334541 h 5641173"/>
              <a:gd name="connsiteX248" fmla="*/ 1007115 w 11243827"/>
              <a:gd name="connsiteY248" fmla="*/ 5332775 h 5641173"/>
              <a:gd name="connsiteX249" fmla="*/ 986002 w 11243827"/>
              <a:gd name="connsiteY249" fmla="*/ 5334906 h 5641173"/>
              <a:gd name="connsiteX250" fmla="*/ 953418 w 11243827"/>
              <a:gd name="connsiteY250" fmla="*/ 5333901 h 5641173"/>
              <a:gd name="connsiteX251" fmla="*/ 916854 w 11243827"/>
              <a:gd name="connsiteY251" fmla="*/ 5329435 h 5641173"/>
              <a:gd name="connsiteX252" fmla="*/ 905651 w 11243827"/>
              <a:gd name="connsiteY252" fmla="*/ 5332114 h 5641173"/>
              <a:gd name="connsiteX253" fmla="*/ 836961 w 11243827"/>
              <a:gd name="connsiteY253" fmla="*/ 5330803 h 5641173"/>
              <a:gd name="connsiteX254" fmla="*/ 817627 w 11243827"/>
              <a:gd name="connsiteY254" fmla="*/ 5330580 h 5641173"/>
              <a:gd name="connsiteX255" fmla="*/ 801817 w 11243827"/>
              <a:gd name="connsiteY255" fmla="*/ 5325937 h 5641173"/>
              <a:gd name="connsiteX256" fmla="*/ 798857 w 11243827"/>
              <a:gd name="connsiteY256" fmla="*/ 5320979 h 5641173"/>
              <a:gd name="connsiteX257" fmla="*/ 788354 w 11243827"/>
              <a:gd name="connsiteY257" fmla="*/ 5320143 h 5641173"/>
              <a:gd name="connsiteX258" fmla="*/ 785726 w 11243827"/>
              <a:gd name="connsiteY258" fmla="*/ 5318989 h 5641173"/>
              <a:gd name="connsiteX259" fmla="*/ 770507 w 11243827"/>
              <a:gd name="connsiteY259" fmla="*/ 5313309 h 5641173"/>
              <a:gd name="connsiteX260" fmla="*/ 733810 w 11243827"/>
              <a:gd name="connsiteY260" fmla="*/ 5324286 h 5641173"/>
              <a:gd name="connsiteX261" fmla="*/ 692117 w 11243827"/>
              <a:gd name="connsiteY261" fmla="*/ 5318786 h 5641173"/>
              <a:gd name="connsiteX262" fmla="*/ 574943 w 11243827"/>
              <a:gd name="connsiteY262" fmla="*/ 5327578 h 5641173"/>
              <a:gd name="connsiteX263" fmla="*/ 441302 w 11243827"/>
              <a:gd name="connsiteY263" fmla="*/ 5307062 h 5641173"/>
              <a:gd name="connsiteX264" fmla="*/ 336819 w 11243827"/>
              <a:gd name="connsiteY264" fmla="*/ 5336690 h 5641173"/>
              <a:gd name="connsiteX265" fmla="*/ 270932 w 11243827"/>
              <a:gd name="connsiteY265" fmla="*/ 5345451 h 5641173"/>
              <a:gd name="connsiteX266" fmla="*/ 194189 w 11243827"/>
              <a:gd name="connsiteY266" fmla="*/ 5343588 h 5641173"/>
              <a:gd name="connsiteX267" fmla="*/ 192552 w 11243827"/>
              <a:gd name="connsiteY267" fmla="*/ 5342845 h 5641173"/>
              <a:gd name="connsiteX268" fmla="*/ 178320 w 11243827"/>
              <a:gd name="connsiteY268" fmla="*/ 5343766 h 5641173"/>
              <a:gd name="connsiteX269" fmla="*/ 175596 w 11243827"/>
              <a:gd name="connsiteY269" fmla="*/ 5346411 h 5641173"/>
              <a:gd name="connsiteX270" fmla="*/ 147287 w 11243827"/>
              <a:gd name="connsiteY270" fmla="*/ 5352625 h 5641173"/>
              <a:gd name="connsiteX271" fmla="*/ 114847 w 11243827"/>
              <a:gd name="connsiteY271" fmla="*/ 5355844 h 5641173"/>
              <a:gd name="connsiteX272" fmla="*/ 114306 w 11243827"/>
              <a:gd name="connsiteY272" fmla="*/ 5354983 h 5641173"/>
              <a:gd name="connsiteX273" fmla="*/ 89264 w 11243827"/>
              <a:gd name="connsiteY273" fmla="*/ 5348886 h 5641173"/>
              <a:gd name="connsiteX274" fmla="*/ 49794 w 11243827"/>
              <a:gd name="connsiteY274" fmla="*/ 5329950 h 5641173"/>
              <a:gd name="connsiteX275" fmla="*/ 19924 w 11243827"/>
              <a:gd name="connsiteY275" fmla="*/ 5334282 h 5641173"/>
              <a:gd name="connsiteX276" fmla="*/ 13819 w 11243827"/>
              <a:gd name="connsiteY276" fmla="*/ 5334653 h 5641173"/>
              <a:gd name="connsiteX277" fmla="*/ 13657 w 11243827"/>
              <a:gd name="connsiteY277" fmla="*/ 5334455 h 5641173"/>
              <a:gd name="connsiteX278" fmla="*/ 7139 w 11243827"/>
              <a:gd name="connsiteY278" fmla="*/ 5334438 h 5641173"/>
              <a:gd name="connsiteX279" fmla="*/ 2684 w 11243827"/>
              <a:gd name="connsiteY279" fmla="*/ 5335333 h 5641173"/>
              <a:gd name="connsiteX280" fmla="*/ 0 w 11243827"/>
              <a:gd name="connsiteY280" fmla="*/ 5335496 h 5641173"/>
              <a:gd name="connsiteX281" fmla="*/ 0 w 11243827"/>
              <a:gd name="connsiteY281" fmla="*/ 10592 h 5641173"/>
              <a:gd name="connsiteX282" fmla="*/ 11243827 w 11243827"/>
              <a:gd name="connsiteY282"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73168 w 11243827"/>
              <a:gd name="connsiteY241" fmla="*/ 5341521 h 5641173"/>
              <a:gd name="connsiteX242" fmla="*/ 1058039 w 11243827"/>
              <a:gd name="connsiteY242" fmla="*/ 5343504 h 5641173"/>
              <a:gd name="connsiteX243" fmla="*/ 1055426 w 11243827"/>
              <a:gd name="connsiteY243" fmla="*/ 5339088 h 5641173"/>
              <a:gd name="connsiteX244" fmla="*/ 1044738 w 11243827"/>
              <a:gd name="connsiteY244" fmla="*/ 5333063 h 5641173"/>
              <a:gd name="connsiteX245" fmla="*/ 1033909 w 11243827"/>
              <a:gd name="connsiteY245" fmla="*/ 5335680 h 5641173"/>
              <a:gd name="connsiteX246" fmla="*/ 1012649 w 11243827"/>
              <a:gd name="connsiteY246" fmla="*/ 5334541 h 5641173"/>
              <a:gd name="connsiteX247" fmla="*/ 1007115 w 11243827"/>
              <a:gd name="connsiteY247" fmla="*/ 5332775 h 5641173"/>
              <a:gd name="connsiteX248" fmla="*/ 986002 w 11243827"/>
              <a:gd name="connsiteY248" fmla="*/ 5334906 h 5641173"/>
              <a:gd name="connsiteX249" fmla="*/ 953418 w 11243827"/>
              <a:gd name="connsiteY249" fmla="*/ 5333901 h 5641173"/>
              <a:gd name="connsiteX250" fmla="*/ 916854 w 11243827"/>
              <a:gd name="connsiteY250" fmla="*/ 5329435 h 5641173"/>
              <a:gd name="connsiteX251" fmla="*/ 905651 w 11243827"/>
              <a:gd name="connsiteY251" fmla="*/ 5332114 h 5641173"/>
              <a:gd name="connsiteX252" fmla="*/ 836961 w 11243827"/>
              <a:gd name="connsiteY252" fmla="*/ 5330803 h 5641173"/>
              <a:gd name="connsiteX253" fmla="*/ 817627 w 11243827"/>
              <a:gd name="connsiteY253" fmla="*/ 5330580 h 5641173"/>
              <a:gd name="connsiteX254" fmla="*/ 801817 w 11243827"/>
              <a:gd name="connsiteY254" fmla="*/ 5325937 h 5641173"/>
              <a:gd name="connsiteX255" fmla="*/ 798857 w 11243827"/>
              <a:gd name="connsiteY255" fmla="*/ 5320979 h 5641173"/>
              <a:gd name="connsiteX256" fmla="*/ 788354 w 11243827"/>
              <a:gd name="connsiteY256" fmla="*/ 5320143 h 5641173"/>
              <a:gd name="connsiteX257" fmla="*/ 785726 w 11243827"/>
              <a:gd name="connsiteY257" fmla="*/ 5318989 h 5641173"/>
              <a:gd name="connsiteX258" fmla="*/ 770507 w 11243827"/>
              <a:gd name="connsiteY258" fmla="*/ 5313309 h 5641173"/>
              <a:gd name="connsiteX259" fmla="*/ 733810 w 11243827"/>
              <a:gd name="connsiteY259" fmla="*/ 5324286 h 5641173"/>
              <a:gd name="connsiteX260" fmla="*/ 692117 w 11243827"/>
              <a:gd name="connsiteY260" fmla="*/ 5318786 h 5641173"/>
              <a:gd name="connsiteX261" fmla="*/ 574943 w 11243827"/>
              <a:gd name="connsiteY261" fmla="*/ 5327578 h 5641173"/>
              <a:gd name="connsiteX262" fmla="*/ 441302 w 11243827"/>
              <a:gd name="connsiteY262" fmla="*/ 5307062 h 5641173"/>
              <a:gd name="connsiteX263" fmla="*/ 336819 w 11243827"/>
              <a:gd name="connsiteY263" fmla="*/ 5336690 h 5641173"/>
              <a:gd name="connsiteX264" fmla="*/ 270932 w 11243827"/>
              <a:gd name="connsiteY264" fmla="*/ 5345451 h 5641173"/>
              <a:gd name="connsiteX265" fmla="*/ 194189 w 11243827"/>
              <a:gd name="connsiteY265" fmla="*/ 5343588 h 5641173"/>
              <a:gd name="connsiteX266" fmla="*/ 192552 w 11243827"/>
              <a:gd name="connsiteY266" fmla="*/ 5342845 h 5641173"/>
              <a:gd name="connsiteX267" fmla="*/ 178320 w 11243827"/>
              <a:gd name="connsiteY267" fmla="*/ 5343766 h 5641173"/>
              <a:gd name="connsiteX268" fmla="*/ 175596 w 11243827"/>
              <a:gd name="connsiteY268" fmla="*/ 5346411 h 5641173"/>
              <a:gd name="connsiteX269" fmla="*/ 147287 w 11243827"/>
              <a:gd name="connsiteY269" fmla="*/ 5352625 h 5641173"/>
              <a:gd name="connsiteX270" fmla="*/ 114847 w 11243827"/>
              <a:gd name="connsiteY270" fmla="*/ 5355844 h 5641173"/>
              <a:gd name="connsiteX271" fmla="*/ 114306 w 11243827"/>
              <a:gd name="connsiteY271" fmla="*/ 5354983 h 5641173"/>
              <a:gd name="connsiteX272" fmla="*/ 89264 w 11243827"/>
              <a:gd name="connsiteY272" fmla="*/ 5348886 h 5641173"/>
              <a:gd name="connsiteX273" fmla="*/ 49794 w 11243827"/>
              <a:gd name="connsiteY273" fmla="*/ 5329950 h 5641173"/>
              <a:gd name="connsiteX274" fmla="*/ 19924 w 11243827"/>
              <a:gd name="connsiteY274" fmla="*/ 5334282 h 5641173"/>
              <a:gd name="connsiteX275" fmla="*/ 13819 w 11243827"/>
              <a:gd name="connsiteY275" fmla="*/ 5334653 h 5641173"/>
              <a:gd name="connsiteX276" fmla="*/ 13657 w 11243827"/>
              <a:gd name="connsiteY276" fmla="*/ 5334455 h 5641173"/>
              <a:gd name="connsiteX277" fmla="*/ 7139 w 11243827"/>
              <a:gd name="connsiteY277" fmla="*/ 5334438 h 5641173"/>
              <a:gd name="connsiteX278" fmla="*/ 2684 w 11243827"/>
              <a:gd name="connsiteY278" fmla="*/ 5335333 h 5641173"/>
              <a:gd name="connsiteX279" fmla="*/ 0 w 11243827"/>
              <a:gd name="connsiteY279" fmla="*/ 5335496 h 5641173"/>
              <a:gd name="connsiteX280" fmla="*/ 0 w 11243827"/>
              <a:gd name="connsiteY280" fmla="*/ 10592 h 5641173"/>
              <a:gd name="connsiteX281" fmla="*/ 11243827 w 11243827"/>
              <a:gd name="connsiteY281"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45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6002 w 11243827"/>
              <a:gd name="connsiteY247" fmla="*/ 5334906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6961 w 11243827"/>
              <a:gd name="connsiteY251" fmla="*/ 5330803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85571 w 11243827"/>
              <a:gd name="connsiteY240" fmla="*/ 5358836 h 5641173"/>
              <a:gd name="connsiteX241" fmla="*/ 1058039 w 11243827"/>
              <a:gd name="connsiteY241" fmla="*/ 5343504 h 5641173"/>
              <a:gd name="connsiteX242" fmla="*/ 1055426 w 11243827"/>
              <a:gd name="connsiteY242" fmla="*/ 5339088 h 5641173"/>
              <a:gd name="connsiteX243" fmla="*/ 1044738 w 11243827"/>
              <a:gd name="connsiteY243" fmla="*/ 5333063 h 5641173"/>
              <a:gd name="connsiteX244" fmla="*/ 1033909 w 11243827"/>
              <a:gd name="connsiteY244" fmla="*/ 5335680 h 5641173"/>
              <a:gd name="connsiteX245" fmla="*/ 1012649 w 11243827"/>
              <a:gd name="connsiteY245" fmla="*/ 5334541 h 5641173"/>
              <a:gd name="connsiteX246" fmla="*/ 1007115 w 11243827"/>
              <a:gd name="connsiteY246" fmla="*/ 5332775 h 5641173"/>
              <a:gd name="connsiteX247" fmla="*/ 987447 w 11243827"/>
              <a:gd name="connsiteY247" fmla="*/ 5346462 h 5641173"/>
              <a:gd name="connsiteX248" fmla="*/ 953418 w 11243827"/>
              <a:gd name="connsiteY248" fmla="*/ 5333901 h 5641173"/>
              <a:gd name="connsiteX249" fmla="*/ 916854 w 11243827"/>
              <a:gd name="connsiteY249" fmla="*/ 5329435 h 5641173"/>
              <a:gd name="connsiteX250" fmla="*/ 905651 w 11243827"/>
              <a:gd name="connsiteY250" fmla="*/ 5332114 h 5641173"/>
              <a:gd name="connsiteX251" fmla="*/ 838405 w 11243827"/>
              <a:gd name="connsiteY251" fmla="*/ 5339470 h 5641173"/>
              <a:gd name="connsiteX252" fmla="*/ 817627 w 11243827"/>
              <a:gd name="connsiteY252" fmla="*/ 5330580 h 5641173"/>
              <a:gd name="connsiteX253" fmla="*/ 801817 w 11243827"/>
              <a:gd name="connsiteY253" fmla="*/ 5325937 h 5641173"/>
              <a:gd name="connsiteX254" fmla="*/ 798857 w 11243827"/>
              <a:gd name="connsiteY254" fmla="*/ 5320979 h 5641173"/>
              <a:gd name="connsiteX255" fmla="*/ 788354 w 11243827"/>
              <a:gd name="connsiteY255" fmla="*/ 5320143 h 5641173"/>
              <a:gd name="connsiteX256" fmla="*/ 785726 w 11243827"/>
              <a:gd name="connsiteY256" fmla="*/ 5318989 h 5641173"/>
              <a:gd name="connsiteX257" fmla="*/ 770507 w 11243827"/>
              <a:gd name="connsiteY257" fmla="*/ 5313309 h 5641173"/>
              <a:gd name="connsiteX258" fmla="*/ 733810 w 11243827"/>
              <a:gd name="connsiteY258" fmla="*/ 5324286 h 5641173"/>
              <a:gd name="connsiteX259" fmla="*/ 692117 w 11243827"/>
              <a:gd name="connsiteY259" fmla="*/ 5318786 h 5641173"/>
              <a:gd name="connsiteX260" fmla="*/ 574943 w 11243827"/>
              <a:gd name="connsiteY260" fmla="*/ 5327578 h 5641173"/>
              <a:gd name="connsiteX261" fmla="*/ 441302 w 11243827"/>
              <a:gd name="connsiteY261" fmla="*/ 5307062 h 5641173"/>
              <a:gd name="connsiteX262" fmla="*/ 336819 w 11243827"/>
              <a:gd name="connsiteY262" fmla="*/ 5336690 h 5641173"/>
              <a:gd name="connsiteX263" fmla="*/ 270932 w 11243827"/>
              <a:gd name="connsiteY263" fmla="*/ 5345451 h 5641173"/>
              <a:gd name="connsiteX264" fmla="*/ 194189 w 11243827"/>
              <a:gd name="connsiteY264" fmla="*/ 5343588 h 5641173"/>
              <a:gd name="connsiteX265" fmla="*/ 192552 w 11243827"/>
              <a:gd name="connsiteY265" fmla="*/ 5342845 h 5641173"/>
              <a:gd name="connsiteX266" fmla="*/ 178320 w 11243827"/>
              <a:gd name="connsiteY266" fmla="*/ 5343766 h 5641173"/>
              <a:gd name="connsiteX267" fmla="*/ 175596 w 11243827"/>
              <a:gd name="connsiteY267" fmla="*/ 5346411 h 5641173"/>
              <a:gd name="connsiteX268" fmla="*/ 147287 w 11243827"/>
              <a:gd name="connsiteY268" fmla="*/ 5352625 h 5641173"/>
              <a:gd name="connsiteX269" fmla="*/ 114847 w 11243827"/>
              <a:gd name="connsiteY269" fmla="*/ 5355844 h 5641173"/>
              <a:gd name="connsiteX270" fmla="*/ 114306 w 11243827"/>
              <a:gd name="connsiteY270" fmla="*/ 5354983 h 5641173"/>
              <a:gd name="connsiteX271" fmla="*/ 89264 w 11243827"/>
              <a:gd name="connsiteY271" fmla="*/ 5348886 h 5641173"/>
              <a:gd name="connsiteX272" fmla="*/ 49794 w 11243827"/>
              <a:gd name="connsiteY272" fmla="*/ 5329950 h 5641173"/>
              <a:gd name="connsiteX273" fmla="*/ 19924 w 11243827"/>
              <a:gd name="connsiteY273" fmla="*/ 5334282 h 5641173"/>
              <a:gd name="connsiteX274" fmla="*/ 13819 w 11243827"/>
              <a:gd name="connsiteY274" fmla="*/ 5334653 h 5641173"/>
              <a:gd name="connsiteX275" fmla="*/ 13657 w 11243827"/>
              <a:gd name="connsiteY275" fmla="*/ 5334455 h 5641173"/>
              <a:gd name="connsiteX276" fmla="*/ 7139 w 11243827"/>
              <a:gd name="connsiteY276" fmla="*/ 5334438 h 5641173"/>
              <a:gd name="connsiteX277" fmla="*/ 2684 w 11243827"/>
              <a:gd name="connsiteY277" fmla="*/ 5335333 h 5641173"/>
              <a:gd name="connsiteX278" fmla="*/ 0 w 11243827"/>
              <a:gd name="connsiteY278" fmla="*/ 5335496 h 5641173"/>
              <a:gd name="connsiteX279" fmla="*/ 0 w 11243827"/>
              <a:gd name="connsiteY279" fmla="*/ 10592 h 5641173"/>
              <a:gd name="connsiteX280" fmla="*/ 11243827 w 11243827"/>
              <a:gd name="connsiteY280"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05383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001571 h 5641173"/>
              <a:gd name="connsiteX3" fmla="*/ 11243827 w 11243827"/>
              <a:gd name="connsiteY3" fmla="*/ 5209610 h 5641173"/>
              <a:gd name="connsiteX4" fmla="*/ 11240675 w 11243827"/>
              <a:gd name="connsiteY4" fmla="*/ 5210442 h 5641173"/>
              <a:gd name="connsiteX5" fmla="*/ 11179959 w 11243827"/>
              <a:gd name="connsiteY5" fmla="*/ 5221199 h 5641173"/>
              <a:gd name="connsiteX6" fmla="*/ 11105493 w 11243827"/>
              <a:gd name="connsiteY6" fmla="*/ 5259905 h 5641173"/>
              <a:gd name="connsiteX7" fmla="*/ 11078640 w 11243827"/>
              <a:gd name="connsiteY7" fmla="*/ 5263531 h 5641173"/>
              <a:gd name="connsiteX8" fmla="*/ 11079616 w 11243827"/>
              <a:gd name="connsiteY8" fmla="*/ 5270380 h 5641173"/>
              <a:gd name="connsiteX9" fmla="*/ 11069641 w 11243827"/>
              <a:gd name="connsiteY9" fmla="*/ 5270884 h 5641173"/>
              <a:gd name="connsiteX10" fmla="*/ 11047377 w 11243827"/>
              <a:gd name="connsiteY10" fmla="*/ 5271051 h 5641173"/>
              <a:gd name="connsiteX11" fmla="*/ 10980705 w 11243827"/>
              <a:gd name="connsiteY11" fmla="*/ 5272951 h 5641173"/>
              <a:gd name="connsiteX12" fmla="*/ 10962514 w 11243827"/>
              <a:gd name="connsiteY12" fmla="*/ 5286084 h 5641173"/>
              <a:gd name="connsiteX13" fmla="*/ 10945307 w 11243827"/>
              <a:gd name="connsiteY13" fmla="*/ 5286290 h 5641173"/>
              <a:gd name="connsiteX14" fmla="*/ 10845516 w 11243827"/>
              <a:gd name="connsiteY14" fmla="*/ 5303894 h 5641173"/>
              <a:gd name="connsiteX15" fmla="*/ 10831795 w 11243827"/>
              <a:gd name="connsiteY15" fmla="*/ 5305210 h 5641173"/>
              <a:gd name="connsiteX16" fmla="*/ 10824365 w 11243827"/>
              <a:gd name="connsiteY16" fmla="*/ 5311111 h 5641173"/>
              <a:gd name="connsiteX17" fmla="*/ 10797756 w 11243827"/>
              <a:gd name="connsiteY17" fmla="*/ 5312285 h 5641173"/>
              <a:gd name="connsiteX18" fmla="*/ 10796525 w 11243827"/>
              <a:gd name="connsiteY18" fmla="*/ 5315645 h 5641173"/>
              <a:gd name="connsiteX19" fmla="*/ 10709063 w 11243827"/>
              <a:gd name="connsiteY19" fmla="*/ 5344492 h 5641173"/>
              <a:gd name="connsiteX20" fmla="*/ 10694078 w 11243827"/>
              <a:gd name="connsiteY20" fmla="*/ 5349258 h 5641173"/>
              <a:gd name="connsiteX21" fmla="*/ 10681131 w 11243827"/>
              <a:gd name="connsiteY21" fmla="*/ 5347812 h 5641173"/>
              <a:gd name="connsiteX22" fmla="*/ 10609448 w 11243827"/>
              <a:gd name="connsiteY22" fmla="*/ 5351931 h 5641173"/>
              <a:gd name="connsiteX23" fmla="*/ 10592397 w 11243827"/>
              <a:gd name="connsiteY23" fmla="*/ 5349402 h 5641173"/>
              <a:gd name="connsiteX24" fmla="*/ 10585227 w 11243827"/>
              <a:gd name="connsiteY24" fmla="*/ 5344063 h 5641173"/>
              <a:gd name="connsiteX25" fmla="*/ 10557472 w 11243827"/>
              <a:gd name="connsiteY25" fmla="*/ 5354151 h 5641173"/>
              <a:gd name="connsiteX26" fmla="*/ 10514646 w 11243827"/>
              <a:gd name="connsiteY26" fmla="*/ 5361064 h 5641173"/>
              <a:gd name="connsiteX27" fmla="*/ 10494292 w 11243827"/>
              <a:gd name="connsiteY27" fmla="*/ 5366054 h 5641173"/>
              <a:gd name="connsiteX28" fmla="*/ 10477869 w 11243827"/>
              <a:gd name="connsiteY28" fmla="*/ 5363025 h 5641173"/>
              <a:gd name="connsiteX29" fmla="*/ 10384411 w 11243827"/>
              <a:gd name="connsiteY29" fmla="*/ 5362257 h 5641173"/>
              <a:gd name="connsiteX30" fmla="*/ 10362921 w 11243827"/>
              <a:gd name="connsiteY30" fmla="*/ 5357444 h 5641173"/>
              <a:gd name="connsiteX31" fmla="*/ 10352736 w 11243827"/>
              <a:gd name="connsiteY31" fmla="*/ 5347851 h 5641173"/>
              <a:gd name="connsiteX32" fmla="*/ 10344754 w 11243827"/>
              <a:gd name="connsiteY32" fmla="*/ 5351272 h 5641173"/>
              <a:gd name="connsiteX33" fmla="*/ 10288226 w 11243827"/>
              <a:gd name="connsiteY33" fmla="*/ 5351613 h 5641173"/>
              <a:gd name="connsiteX34" fmla="*/ 10251350 w 11243827"/>
              <a:gd name="connsiteY34" fmla="*/ 5352711 h 5641173"/>
              <a:gd name="connsiteX35" fmla="*/ 10249108 w 11243827"/>
              <a:gd name="connsiteY35" fmla="*/ 5365881 h 5641173"/>
              <a:gd name="connsiteX36" fmla="*/ 10216272 w 11243827"/>
              <a:gd name="connsiteY36" fmla="*/ 5370573 h 5641173"/>
              <a:gd name="connsiteX37" fmla="*/ 10181278 w 11243827"/>
              <a:gd name="connsiteY37" fmla="*/ 5362119 h 5641173"/>
              <a:gd name="connsiteX38" fmla="*/ 10140033 w 11243827"/>
              <a:gd name="connsiteY38" fmla="*/ 5363304 h 5641173"/>
              <a:gd name="connsiteX39" fmla="*/ 10115353 w 11243827"/>
              <a:gd name="connsiteY39" fmla="*/ 5363869 h 5641173"/>
              <a:gd name="connsiteX40" fmla="*/ 10050578 w 11243827"/>
              <a:gd name="connsiteY40" fmla="*/ 5376153 h 5641173"/>
              <a:gd name="connsiteX41" fmla="*/ 9945478 w 11243827"/>
              <a:gd name="connsiteY41" fmla="*/ 5422859 h 5641173"/>
              <a:gd name="connsiteX42" fmla="*/ 9912481 w 11243827"/>
              <a:gd name="connsiteY42" fmla="*/ 5429477 h 5641173"/>
              <a:gd name="connsiteX43" fmla="*/ 9906713 w 11243827"/>
              <a:gd name="connsiteY43" fmla="*/ 5426784 h 5641173"/>
              <a:gd name="connsiteX44" fmla="*/ 9742436 w 11243827"/>
              <a:gd name="connsiteY44" fmla="*/ 5454834 h 5641173"/>
              <a:gd name="connsiteX45" fmla="*/ 9713044 w 11243827"/>
              <a:gd name="connsiteY45" fmla="*/ 5456476 h 5641173"/>
              <a:gd name="connsiteX46" fmla="*/ 9691033 w 11243827"/>
              <a:gd name="connsiteY46" fmla="*/ 5455451 h 5641173"/>
              <a:gd name="connsiteX47" fmla="*/ 9638355 w 11243827"/>
              <a:gd name="connsiteY47" fmla="*/ 5464794 h 5641173"/>
              <a:gd name="connsiteX48" fmla="*/ 9552434 w 11243827"/>
              <a:gd name="connsiteY48" fmla="*/ 5485280 h 5641173"/>
              <a:gd name="connsiteX49" fmla="*/ 9533883 w 11243827"/>
              <a:gd name="connsiteY49" fmla="*/ 5488516 h 5641173"/>
              <a:gd name="connsiteX50" fmla="*/ 9516916 w 11243827"/>
              <a:gd name="connsiteY50" fmla="*/ 5486828 h 5641173"/>
              <a:gd name="connsiteX51" fmla="*/ 9512093 w 11243827"/>
              <a:gd name="connsiteY51" fmla="*/ 5482541 h 5641173"/>
              <a:gd name="connsiteX52" fmla="*/ 9501725 w 11243827"/>
              <a:gd name="connsiteY52" fmla="*/ 5483603 h 5641173"/>
              <a:gd name="connsiteX53" fmla="*/ 9498754 w 11243827"/>
              <a:gd name="connsiteY53" fmla="*/ 5482951 h 5641173"/>
              <a:gd name="connsiteX54" fmla="*/ 9481932 w 11243827"/>
              <a:gd name="connsiteY54" fmla="*/ 5480151 h 5641173"/>
              <a:gd name="connsiteX55" fmla="*/ 9451321 w 11243827"/>
              <a:gd name="connsiteY55" fmla="*/ 5497375 h 5641173"/>
              <a:gd name="connsiteX56" fmla="*/ 9409298 w 11243827"/>
              <a:gd name="connsiteY56" fmla="*/ 5499478 h 5641173"/>
              <a:gd name="connsiteX57" fmla="*/ 9303056 w 11243827"/>
              <a:gd name="connsiteY57" fmla="*/ 5519093 h 5641173"/>
              <a:gd name="connsiteX58" fmla="*/ 9229078 w 11243827"/>
              <a:gd name="connsiteY58" fmla="*/ 5524154 h 5641173"/>
              <a:gd name="connsiteX59" fmla="*/ 9165105 w 11243827"/>
              <a:gd name="connsiteY59" fmla="*/ 5532892 h 5641173"/>
              <a:gd name="connsiteX60" fmla="*/ 9077301 w 11243827"/>
              <a:gd name="connsiteY60" fmla="*/ 5580356 h 5641173"/>
              <a:gd name="connsiteX61" fmla="*/ 8960065 w 11243827"/>
              <a:gd name="connsiteY61" fmla="*/ 5597982 h 5641173"/>
              <a:gd name="connsiteX62" fmla="*/ 8953536 w 11243827"/>
              <a:gd name="connsiteY62" fmla="*/ 5606638 h 5641173"/>
              <a:gd name="connsiteX63" fmla="*/ 8943907 w 11243827"/>
              <a:gd name="connsiteY63" fmla="*/ 5612541 h 5641173"/>
              <a:gd name="connsiteX64" fmla="*/ 8942046 w 11243827"/>
              <a:gd name="connsiteY64" fmla="*/ 5612112 h 5641173"/>
              <a:gd name="connsiteX65" fmla="*/ 8928824 w 11243827"/>
              <a:gd name="connsiteY65" fmla="*/ 5615549 h 5641173"/>
              <a:gd name="connsiteX66" fmla="*/ 8927294 w 11243827"/>
              <a:gd name="connsiteY66" fmla="*/ 5618607 h 5641173"/>
              <a:gd name="connsiteX67" fmla="*/ 8918651 w 11243827"/>
              <a:gd name="connsiteY67" fmla="*/ 5621688 h 5641173"/>
              <a:gd name="connsiteX68" fmla="*/ 8902772 w 11243827"/>
              <a:gd name="connsiteY68" fmla="*/ 5629703 h 5641173"/>
              <a:gd name="connsiteX69" fmla="*/ 8898724 w 11243827"/>
              <a:gd name="connsiteY69" fmla="*/ 5629379 h 5641173"/>
              <a:gd name="connsiteX70" fmla="*/ 8873099 w 11243827"/>
              <a:gd name="connsiteY70" fmla="*/ 5638628 h 5641173"/>
              <a:gd name="connsiteX71" fmla="*/ 8872234 w 11243827"/>
              <a:gd name="connsiteY71" fmla="*/ 5637889 h 5641173"/>
              <a:gd name="connsiteX72" fmla="*/ 8862777 w 11243827"/>
              <a:gd name="connsiteY72" fmla="*/ 5636711 h 5641173"/>
              <a:gd name="connsiteX73" fmla="*/ 8845869 w 11243827"/>
              <a:gd name="connsiteY73" fmla="*/ 5636436 h 5641173"/>
              <a:gd name="connsiteX74" fmla="*/ 8800548 w 11243827"/>
              <a:gd name="connsiteY74" fmla="*/ 5625084 h 5641173"/>
              <a:gd name="connsiteX75" fmla="*/ 8773774 w 11243827"/>
              <a:gd name="connsiteY75" fmla="*/ 5634630 h 5641173"/>
              <a:gd name="connsiteX76" fmla="*/ 8698255 w 11243827"/>
              <a:gd name="connsiteY76" fmla="*/ 5636083 h 5641173"/>
              <a:gd name="connsiteX77" fmla="*/ 8619167 w 11243827"/>
              <a:gd name="connsiteY77" fmla="*/ 5619130 h 5641173"/>
              <a:gd name="connsiteX78" fmla="*/ 8539822 w 11243827"/>
              <a:gd name="connsiteY78" fmla="*/ 5616905 h 5641173"/>
              <a:gd name="connsiteX79" fmla="*/ 8511094 w 11243827"/>
              <a:gd name="connsiteY79" fmla="*/ 5617360 h 5641173"/>
              <a:gd name="connsiteX80" fmla="*/ 8459886 w 11243827"/>
              <a:gd name="connsiteY80" fmla="*/ 5612612 h 5641173"/>
              <a:gd name="connsiteX81" fmla="*/ 8436432 w 11243827"/>
              <a:gd name="connsiteY81" fmla="*/ 5606990 h 5641173"/>
              <a:gd name="connsiteX82" fmla="*/ 8435403 w 11243827"/>
              <a:gd name="connsiteY82" fmla="*/ 5607336 h 5641173"/>
              <a:gd name="connsiteX83" fmla="*/ 8433307 w 11243827"/>
              <a:gd name="connsiteY83" fmla="*/ 5604917 h 5641173"/>
              <a:gd name="connsiteX84" fmla="*/ 8428968 w 11243827"/>
              <a:gd name="connsiteY84" fmla="*/ 5603796 h 5641173"/>
              <a:gd name="connsiteX85" fmla="*/ 8417124 w 11243827"/>
              <a:gd name="connsiteY85" fmla="*/ 5604518 h 5641173"/>
              <a:gd name="connsiteX86" fmla="*/ 8412669 w 11243827"/>
              <a:gd name="connsiteY86" fmla="*/ 5605413 h 5641173"/>
              <a:gd name="connsiteX87" fmla="*/ 8406152 w 11243827"/>
              <a:gd name="connsiteY87" fmla="*/ 5605396 h 5641173"/>
              <a:gd name="connsiteX88" fmla="*/ 8405989 w 11243827"/>
              <a:gd name="connsiteY88" fmla="*/ 5605197 h 5641173"/>
              <a:gd name="connsiteX89" fmla="*/ 8399884 w 11243827"/>
              <a:gd name="connsiteY89" fmla="*/ 5605568 h 5641173"/>
              <a:gd name="connsiteX90" fmla="*/ 8370014 w 11243827"/>
              <a:gd name="connsiteY90" fmla="*/ 5609900 h 5641173"/>
              <a:gd name="connsiteX91" fmla="*/ 8330544 w 11243827"/>
              <a:gd name="connsiteY91" fmla="*/ 5590964 h 5641173"/>
              <a:gd name="connsiteX92" fmla="*/ 8314221 w 11243827"/>
              <a:gd name="connsiteY92" fmla="*/ 5587682 h 5641173"/>
              <a:gd name="connsiteX93" fmla="*/ 8305502 w 11243827"/>
              <a:gd name="connsiteY93" fmla="*/ 5584868 h 5641173"/>
              <a:gd name="connsiteX94" fmla="*/ 8304962 w 11243827"/>
              <a:gd name="connsiteY94" fmla="*/ 5584007 h 5641173"/>
              <a:gd name="connsiteX95" fmla="*/ 8276324 w 11243827"/>
              <a:gd name="connsiteY95" fmla="*/ 5588260 h 5641173"/>
              <a:gd name="connsiteX96" fmla="*/ 8272522 w 11243827"/>
              <a:gd name="connsiteY96" fmla="*/ 5587226 h 5641173"/>
              <a:gd name="connsiteX97" fmla="*/ 8253857 w 11243827"/>
              <a:gd name="connsiteY97" fmla="*/ 5592043 h 5641173"/>
              <a:gd name="connsiteX98" fmla="*/ 8244212 w 11243827"/>
              <a:gd name="connsiteY98" fmla="*/ 5593439 h 5641173"/>
              <a:gd name="connsiteX99" fmla="*/ 8241488 w 11243827"/>
              <a:gd name="connsiteY99" fmla="*/ 5596085 h 5641173"/>
              <a:gd name="connsiteX100" fmla="*/ 8227256 w 11243827"/>
              <a:gd name="connsiteY100" fmla="*/ 5597005 h 5641173"/>
              <a:gd name="connsiteX101" fmla="*/ 8225619 w 11243827"/>
              <a:gd name="connsiteY101" fmla="*/ 5596262 h 5641173"/>
              <a:gd name="connsiteX102" fmla="*/ 8213882 w 11243827"/>
              <a:gd name="connsiteY102" fmla="*/ 5600179 h 5641173"/>
              <a:gd name="connsiteX103" fmla="*/ 8204045 w 11243827"/>
              <a:gd name="connsiteY103" fmla="*/ 5607275 h 5641173"/>
              <a:gd name="connsiteX104" fmla="*/ 8082989 w 11243827"/>
              <a:gd name="connsiteY104" fmla="*/ 5603160 h 5641173"/>
              <a:gd name="connsiteX105" fmla="*/ 7976942 w 11243827"/>
              <a:gd name="connsiteY105" fmla="*/ 5598455 h 5641173"/>
              <a:gd name="connsiteX106" fmla="*/ 7950121 w 11243827"/>
              <a:gd name="connsiteY106" fmla="*/ 5590893 h 5641173"/>
              <a:gd name="connsiteX107" fmla="*/ 7727691 w 11243827"/>
              <a:gd name="connsiteY107" fmla="*/ 5621064 h 5641173"/>
              <a:gd name="connsiteX108" fmla="*/ 7685998 w 11243827"/>
              <a:gd name="connsiteY108" fmla="*/ 5615564 h 5641173"/>
              <a:gd name="connsiteX109" fmla="*/ 7649302 w 11243827"/>
              <a:gd name="connsiteY109" fmla="*/ 5626541 h 5641173"/>
              <a:gd name="connsiteX110" fmla="*/ 7634083 w 11243827"/>
              <a:gd name="connsiteY110" fmla="*/ 5620862 h 5641173"/>
              <a:gd name="connsiteX111" fmla="*/ 7631455 w 11243827"/>
              <a:gd name="connsiteY111" fmla="*/ 5619708 h 5641173"/>
              <a:gd name="connsiteX112" fmla="*/ 7620952 w 11243827"/>
              <a:gd name="connsiteY112" fmla="*/ 5618872 h 5641173"/>
              <a:gd name="connsiteX113" fmla="*/ 7617992 w 11243827"/>
              <a:gd name="connsiteY113" fmla="*/ 5613914 h 5641173"/>
              <a:gd name="connsiteX114" fmla="*/ 7602182 w 11243827"/>
              <a:gd name="connsiteY114" fmla="*/ 5609271 h 5641173"/>
              <a:gd name="connsiteX115" fmla="*/ 7582847 w 11243827"/>
              <a:gd name="connsiteY115" fmla="*/ 5609047 h 5641173"/>
              <a:gd name="connsiteX116" fmla="*/ 7514158 w 11243827"/>
              <a:gd name="connsiteY116" fmla="*/ 5607737 h 5641173"/>
              <a:gd name="connsiteX117" fmla="*/ 7502955 w 11243827"/>
              <a:gd name="connsiteY117" fmla="*/ 5610415 h 5641173"/>
              <a:gd name="connsiteX118" fmla="*/ 7466391 w 11243827"/>
              <a:gd name="connsiteY118" fmla="*/ 5605949 h 5641173"/>
              <a:gd name="connsiteX119" fmla="*/ 7433806 w 11243827"/>
              <a:gd name="connsiteY119" fmla="*/ 5604945 h 5641173"/>
              <a:gd name="connsiteX120" fmla="*/ 7412693 w 11243827"/>
              <a:gd name="connsiteY120" fmla="*/ 5607075 h 5641173"/>
              <a:gd name="connsiteX121" fmla="*/ 7407159 w 11243827"/>
              <a:gd name="connsiteY121" fmla="*/ 5605310 h 5641173"/>
              <a:gd name="connsiteX122" fmla="*/ 7385900 w 11243827"/>
              <a:gd name="connsiteY122" fmla="*/ 5604171 h 5641173"/>
              <a:gd name="connsiteX123" fmla="*/ 7375071 w 11243827"/>
              <a:gd name="connsiteY123" fmla="*/ 5606788 h 5641173"/>
              <a:gd name="connsiteX124" fmla="*/ 7364382 w 11243827"/>
              <a:gd name="connsiteY124" fmla="*/ 5600762 h 5641173"/>
              <a:gd name="connsiteX125" fmla="*/ 7361770 w 11243827"/>
              <a:gd name="connsiteY125" fmla="*/ 5596347 h 5641173"/>
              <a:gd name="connsiteX126" fmla="*/ 7346641 w 11243827"/>
              <a:gd name="connsiteY126" fmla="*/ 5598329 h 5641173"/>
              <a:gd name="connsiteX127" fmla="*/ 7334238 w 11243827"/>
              <a:gd name="connsiteY127" fmla="*/ 5594014 h 5641173"/>
              <a:gd name="connsiteX128" fmla="*/ 7323426 w 11243827"/>
              <a:gd name="connsiteY128" fmla="*/ 5596835 h 5641173"/>
              <a:gd name="connsiteX129" fmla="*/ 7318938 w 11243827"/>
              <a:gd name="connsiteY129" fmla="*/ 5596200 h 5641173"/>
              <a:gd name="connsiteX130" fmla="*/ 7307784 w 11243827"/>
              <a:gd name="connsiteY130" fmla="*/ 5594065 h 5641173"/>
              <a:gd name="connsiteX131" fmla="*/ 7288540 w 11243827"/>
              <a:gd name="connsiteY131" fmla="*/ 5589320 h 5641173"/>
              <a:gd name="connsiteX132" fmla="*/ 7282537 w 11243827"/>
              <a:gd name="connsiteY132" fmla="*/ 5588660 h 5641173"/>
              <a:gd name="connsiteX133" fmla="*/ 7269466 w 11243827"/>
              <a:gd name="connsiteY133" fmla="*/ 5581404 h 5641173"/>
              <a:gd name="connsiteX134" fmla="*/ 7244165 w 11243827"/>
              <a:gd name="connsiteY134" fmla="*/ 5575200 h 5641173"/>
              <a:gd name="connsiteX135" fmla="*/ 7199619 w 11243827"/>
              <a:gd name="connsiteY135" fmla="*/ 5553550 h 5641173"/>
              <a:gd name="connsiteX136" fmla="*/ 7173434 w 11243827"/>
              <a:gd name="connsiteY136" fmla="*/ 5543219 h 5641173"/>
              <a:gd name="connsiteX137" fmla="*/ 7155718 w 11243827"/>
              <a:gd name="connsiteY137" fmla="*/ 5533697 h 5641173"/>
              <a:gd name="connsiteX138" fmla="*/ 7103430 w 11243827"/>
              <a:gd name="connsiteY138" fmla="*/ 5520249 h 5641173"/>
              <a:gd name="connsiteX139" fmla="*/ 7013746 w 11243827"/>
              <a:gd name="connsiteY139" fmla="*/ 5502470 h 5641173"/>
              <a:gd name="connsiteX140" fmla="*/ 6995379 w 11243827"/>
              <a:gd name="connsiteY140" fmla="*/ 5497693 h 5641173"/>
              <a:gd name="connsiteX141" fmla="*/ 6982475 w 11243827"/>
              <a:gd name="connsiteY141" fmla="*/ 5489641 h 5641173"/>
              <a:gd name="connsiteX142" fmla="*/ 6981994 w 11243827"/>
              <a:gd name="connsiteY142" fmla="*/ 5484335 h 5641173"/>
              <a:gd name="connsiteX143" fmla="*/ 6972355 w 11243827"/>
              <a:gd name="connsiteY143" fmla="*/ 5481074 h 5641173"/>
              <a:gd name="connsiteX144" fmla="*/ 6970394 w 11243827"/>
              <a:gd name="connsiteY144" fmla="*/ 5479383 h 5641173"/>
              <a:gd name="connsiteX145" fmla="*/ 6958543 w 11243827"/>
              <a:gd name="connsiteY145" fmla="*/ 5470507 h 5641173"/>
              <a:gd name="connsiteX146" fmla="*/ 6918276 w 11243827"/>
              <a:gd name="connsiteY146" fmla="*/ 5472034 h 5641173"/>
              <a:gd name="connsiteX147" fmla="*/ 6881046 w 11243827"/>
              <a:gd name="connsiteY147" fmla="*/ 5457070 h 5641173"/>
              <a:gd name="connsiteX148" fmla="*/ 6752164 w 11243827"/>
              <a:gd name="connsiteY148" fmla="*/ 5425021 h 5641173"/>
              <a:gd name="connsiteX149" fmla="*/ 6724964 w 11243827"/>
              <a:gd name="connsiteY149" fmla="*/ 5414071 h 5641173"/>
              <a:gd name="connsiteX150" fmla="*/ 6683286 w 11243827"/>
              <a:gd name="connsiteY150" fmla="*/ 5432830 h 5641173"/>
              <a:gd name="connsiteX151" fmla="*/ 6644277 w 11243827"/>
              <a:gd name="connsiteY151" fmla="*/ 5429684 h 5641173"/>
              <a:gd name="connsiteX152" fmla="*/ 6532914 w 11243827"/>
              <a:gd name="connsiteY152" fmla="*/ 5431205 h 5641173"/>
              <a:gd name="connsiteX153" fmla="*/ 6307459 w 11243827"/>
              <a:gd name="connsiteY153" fmla="*/ 5467087 h 5641173"/>
              <a:gd name="connsiteX154" fmla="*/ 6196243 w 11243827"/>
              <a:gd name="connsiteY154" fmla="*/ 5515042 h 5641173"/>
              <a:gd name="connsiteX155" fmla="*/ 6099124 w 11243827"/>
              <a:gd name="connsiteY155" fmla="*/ 5516848 h 5641173"/>
              <a:gd name="connsiteX156" fmla="*/ 6016077 w 11243827"/>
              <a:gd name="connsiteY156" fmla="*/ 5528642 h 5641173"/>
              <a:gd name="connsiteX157" fmla="*/ 6004389 w 11243827"/>
              <a:gd name="connsiteY157" fmla="*/ 5531206 h 5641173"/>
              <a:gd name="connsiteX158" fmla="*/ 5933945 w 11243827"/>
              <a:gd name="connsiteY158" fmla="*/ 5538840 h 5641173"/>
              <a:gd name="connsiteX159" fmla="*/ 5883936 w 11243827"/>
              <a:gd name="connsiteY159" fmla="*/ 5553807 h 5641173"/>
              <a:gd name="connsiteX160" fmla="*/ 5798331 w 11243827"/>
              <a:gd name="connsiteY160" fmla="*/ 5564248 h 5641173"/>
              <a:gd name="connsiteX161" fmla="*/ 5712738 w 11243827"/>
              <a:gd name="connsiteY161" fmla="*/ 5573120 h 5641173"/>
              <a:gd name="connsiteX162" fmla="*/ 5681342 w 11243827"/>
              <a:gd name="connsiteY162" fmla="*/ 5575621 h 5641173"/>
              <a:gd name="connsiteX163" fmla="*/ 5627167 w 11243827"/>
              <a:gd name="connsiteY163" fmla="*/ 5583215 h 5641173"/>
              <a:gd name="connsiteX164" fmla="*/ 5591414 w 11243827"/>
              <a:gd name="connsiteY164" fmla="*/ 5587695 h 5641173"/>
              <a:gd name="connsiteX165" fmla="*/ 5583028 w 11243827"/>
              <a:gd name="connsiteY165" fmla="*/ 5580877 h 5641173"/>
              <a:gd name="connsiteX166" fmla="*/ 5549426 w 11243827"/>
              <a:gd name="connsiteY166" fmla="*/ 5582858 h 5641173"/>
              <a:gd name="connsiteX167" fmla="*/ 5519999 w 11243827"/>
              <a:gd name="connsiteY167" fmla="*/ 5592246 h 5641173"/>
              <a:gd name="connsiteX168" fmla="*/ 5480028 w 11243827"/>
              <a:gd name="connsiteY168" fmla="*/ 5597282 h 5641173"/>
              <a:gd name="connsiteX169" fmla="*/ 5456175 w 11243827"/>
              <a:gd name="connsiteY169" fmla="*/ 5600371 h 5641173"/>
              <a:gd name="connsiteX170" fmla="*/ 5388463 w 11243827"/>
              <a:gd name="connsiteY170" fmla="*/ 5602638 h 5641173"/>
              <a:gd name="connsiteX171" fmla="*/ 5265898 w 11243827"/>
              <a:gd name="connsiteY171" fmla="*/ 5591830 h 5641173"/>
              <a:gd name="connsiteX172" fmla="*/ 5231231 w 11243827"/>
              <a:gd name="connsiteY172" fmla="*/ 5592790 h 5641173"/>
              <a:gd name="connsiteX173" fmla="*/ 5226996 w 11243827"/>
              <a:gd name="connsiteY173" fmla="*/ 5595040 h 5641173"/>
              <a:gd name="connsiteX174" fmla="*/ 5175988 w 11243827"/>
              <a:gd name="connsiteY174" fmla="*/ 5588131 h 5641173"/>
              <a:gd name="connsiteX175" fmla="*/ 5107470 w 11243827"/>
              <a:gd name="connsiteY175" fmla="*/ 5594771 h 5641173"/>
              <a:gd name="connsiteX176" fmla="*/ 5027868 w 11243827"/>
              <a:gd name="connsiteY176" fmla="*/ 5605624 h 5641173"/>
              <a:gd name="connsiteX177" fmla="*/ 5007324 w 11243827"/>
              <a:gd name="connsiteY177" fmla="*/ 5609209 h 5641173"/>
              <a:gd name="connsiteX178" fmla="*/ 4952559 w 11243827"/>
              <a:gd name="connsiteY178" fmla="*/ 5611402 h 5641173"/>
              <a:gd name="connsiteX179" fmla="*/ 4826081 w 11243827"/>
              <a:gd name="connsiteY179" fmla="*/ 5616191 h 5641173"/>
              <a:gd name="connsiteX180" fmla="*/ 4823501 w 11243827"/>
              <a:gd name="connsiteY180" fmla="*/ 5619174 h 5641173"/>
              <a:gd name="connsiteX181" fmla="*/ 4813093 w 11243827"/>
              <a:gd name="connsiteY181" fmla="*/ 5620026 h 5641173"/>
              <a:gd name="connsiteX182" fmla="*/ 4810563 w 11243827"/>
              <a:gd name="connsiteY182" fmla="*/ 5620787 h 5641173"/>
              <a:gd name="connsiteX183" fmla="*/ 4795818 w 11243827"/>
              <a:gd name="connsiteY183" fmla="*/ 5624618 h 5641173"/>
              <a:gd name="connsiteX184" fmla="*/ 4758404 w 11243827"/>
              <a:gd name="connsiteY184" fmla="*/ 5619510 h 5641173"/>
              <a:gd name="connsiteX185" fmla="*/ 4717254 w 11243827"/>
              <a:gd name="connsiteY185" fmla="*/ 5624155 h 5641173"/>
              <a:gd name="connsiteX186" fmla="*/ 4591958 w 11243827"/>
              <a:gd name="connsiteY186" fmla="*/ 5624710 h 5641173"/>
              <a:gd name="connsiteX187" fmla="*/ 4476215 w 11243827"/>
              <a:gd name="connsiteY187" fmla="*/ 5628210 h 5641173"/>
              <a:gd name="connsiteX188" fmla="*/ 4425193 w 11243827"/>
              <a:gd name="connsiteY188" fmla="*/ 5627414 h 5641173"/>
              <a:gd name="connsiteX189" fmla="*/ 4383866 w 11243827"/>
              <a:gd name="connsiteY189" fmla="*/ 5626546 h 5641173"/>
              <a:gd name="connsiteX190" fmla="*/ 4385596 w 11243827"/>
              <a:gd name="connsiteY190" fmla="*/ 5634646 h 5641173"/>
              <a:gd name="connsiteX191" fmla="*/ 4360864 w 11243827"/>
              <a:gd name="connsiteY191" fmla="*/ 5641173 h 5641173"/>
              <a:gd name="connsiteX192" fmla="*/ 4328321 w 11243827"/>
              <a:gd name="connsiteY192" fmla="*/ 5626332 h 5641173"/>
              <a:gd name="connsiteX193" fmla="*/ 4309842 w 11243827"/>
              <a:gd name="connsiteY193" fmla="*/ 5626471 h 5641173"/>
              <a:gd name="connsiteX194" fmla="*/ 4277424 w 11243827"/>
              <a:gd name="connsiteY194" fmla="*/ 5631598 h 5641173"/>
              <a:gd name="connsiteX195" fmla="*/ 4266627 w 11243827"/>
              <a:gd name="connsiteY195" fmla="*/ 5633969 h 5641173"/>
              <a:gd name="connsiteX196" fmla="*/ 4185525 w 11243827"/>
              <a:gd name="connsiteY196" fmla="*/ 5617508 h 5641173"/>
              <a:gd name="connsiteX197" fmla="*/ 4177617 w 11243827"/>
              <a:gd name="connsiteY197" fmla="*/ 5610903 h 5641173"/>
              <a:gd name="connsiteX198" fmla="*/ 4136948 w 11243827"/>
              <a:gd name="connsiteY198" fmla="*/ 5608031 h 5641173"/>
              <a:gd name="connsiteX199" fmla="*/ 4132323 w 11243827"/>
              <a:gd name="connsiteY199" fmla="*/ 5609784 h 5641173"/>
              <a:gd name="connsiteX200" fmla="*/ 4098620 w 11243827"/>
              <a:gd name="connsiteY200" fmla="*/ 5599672 h 5641173"/>
              <a:gd name="connsiteX201" fmla="*/ 3963475 w 11243827"/>
              <a:gd name="connsiteY201" fmla="*/ 5581841 h 5641173"/>
              <a:gd name="connsiteX202" fmla="*/ 3703613 w 11243827"/>
              <a:gd name="connsiteY202" fmla="*/ 5572482 h 5641173"/>
              <a:gd name="connsiteX203" fmla="*/ 3432987 w 11243827"/>
              <a:gd name="connsiteY203" fmla="*/ 5545768 h 5641173"/>
              <a:gd name="connsiteX204" fmla="*/ 3176381 w 11243827"/>
              <a:gd name="connsiteY204" fmla="*/ 5556110 h 5641173"/>
              <a:gd name="connsiteX205" fmla="*/ 2710156 w 11243827"/>
              <a:gd name="connsiteY205" fmla="*/ 5527517 h 5641173"/>
              <a:gd name="connsiteX206" fmla="*/ 2550206 w 11243827"/>
              <a:gd name="connsiteY206" fmla="*/ 5524958 h 5641173"/>
              <a:gd name="connsiteX207" fmla="*/ 2443041 w 11243827"/>
              <a:gd name="connsiteY207" fmla="*/ 5523990 h 5641173"/>
              <a:gd name="connsiteX208" fmla="*/ 2435613 w 11243827"/>
              <a:gd name="connsiteY208" fmla="*/ 5526704 h 5641173"/>
              <a:gd name="connsiteX209" fmla="*/ 2405682 w 11243827"/>
              <a:gd name="connsiteY209" fmla="*/ 5528307 h 5641173"/>
              <a:gd name="connsiteX210" fmla="*/ 2397487 w 11243827"/>
              <a:gd name="connsiteY210" fmla="*/ 5540337 h 5641173"/>
              <a:gd name="connsiteX211" fmla="*/ 2297454 w 11243827"/>
              <a:gd name="connsiteY211" fmla="*/ 5550765 h 5641173"/>
              <a:gd name="connsiteX212" fmla="*/ 2056700 w 11243827"/>
              <a:gd name="connsiteY212" fmla="*/ 5555489 h 5641173"/>
              <a:gd name="connsiteX213" fmla="*/ 1878530 w 11243827"/>
              <a:gd name="connsiteY213" fmla="*/ 5535330 h 5641173"/>
              <a:gd name="connsiteX214" fmla="*/ 1859292 w 11243827"/>
              <a:gd name="connsiteY214" fmla="*/ 5535461 h 5641173"/>
              <a:gd name="connsiteX215" fmla="*/ 1835626 w 11243827"/>
              <a:gd name="connsiteY215" fmla="*/ 5533793 h 5641173"/>
              <a:gd name="connsiteX216" fmla="*/ 1798939 w 11243827"/>
              <a:gd name="connsiteY216" fmla="*/ 5540285 h 5641173"/>
              <a:gd name="connsiteX217" fmla="*/ 1779046 w 11243827"/>
              <a:gd name="connsiteY217" fmla="*/ 5549949 h 5641173"/>
              <a:gd name="connsiteX218" fmla="*/ 1772421 w 11243827"/>
              <a:gd name="connsiteY218" fmla="*/ 5549018 h 5641173"/>
              <a:gd name="connsiteX219" fmla="*/ 1772052 w 11243827"/>
              <a:gd name="connsiteY219" fmla="*/ 5545689 h 5641173"/>
              <a:gd name="connsiteX220" fmla="*/ 1711543 w 11243827"/>
              <a:gd name="connsiteY220" fmla="*/ 5534558 h 5641173"/>
              <a:gd name="connsiteX221" fmla="*/ 1631462 w 11243827"/>
              <a:gd name="connsiteY221" fmla="*/ 5491807 h 5641173"/>
              <a:gd name="connsiteX222" fmla="*/ 1538763 w 11243827"/>
              <a:gd name="connsiteY222" fmla="*/ 5482781 h 5641173"/>
              <a:gd name="connsiteX223" fmla="*/ 1501533 w 11243827"/>
              <a:gd name="connsiteY223" fmla="*/ 5467817 h 5641173"/>
              <a:gd name="connsiteX224" fmla="*/ 1461266 w 11243827"/>
              <a:gd name="connsiteY224" fmla="*/ 5469343 h 5641173"/>
              <a:gd name="connsiteX225" fmla="*/ 1449415 w 11243827"/>
              <a:gd name="connsiteY225" fmla="*/ 5460467 h 5641173"/>
              <a:gd name="connsiteX226" fmla="*/ 1447454 w 11243827"/>
              <a:gd name="connsiteY226" fmla="*/ 5458776 h 5641173"/>
              <a:gd name="connsiteX227" fmla="*/ 1437814 w 11243827"/>
              <a:gd name="connsiteY227" fmla="*/ 5455515 h 5641173"/>
              <a:gd name="connsiteX228" fmla="*/ 1437334 w 11243827"/>
              <a:gd name="connsiteY228" fmla="*/ 5450209 h 5641173"/>
              <a:gd name="connsiteX229" fmla="*/ 1424429 w 11243827"/>
              <a:gd name="connsiteY229" fmla="*/ 5442157 h 5641173"/>
              <a:gd name="connsiteX230" fmla="*/ 1406063 w 11243827"/>
              <a:gd name="connsiteY230" fmla="*/ 5437380 h 5641173"/>
              <a:gd name="connsiteX231" fmla="*/ 1316379 w 11243827"/>
              <a:gd name="connsiteY231" fmla="*/ 5419601 h 5641173"/>
              <a:gd name="connsiteX232" fmla="*/ 1264090 w 11243827"/>
              <a:gd name="connsiteY232" fmla="*/ 5406153 h 5641173"/>
              <a:gd name="connsiteX233" fmla="*/ 1246374 w 11243827"/>
              <a:gd name="connsiteY233" fmla="*/ 5396631 h 5641173"/>
              <a:gd name="connsiteX234" fmla="*/ 1220190 w 11243827"/>
              <a:gd name="connsiteY234" fmla="*/ 5386301 h 5641173"/>
              <a:gd name="connsiteX235" fmla="*/ 1175643 w 11243827"/>
              <a:gd name="connsiteY235" fmla="*/ 5364651 h 5641173"/>
              <a:gd name="connsiteX236" fmla="*/ 1150342 w 11243827"/>
              <a:gd name="connsiteY236" fmla="*/ 5358447 h 5641173"/>
              <a:gd name="connsiteX237" fmla="*/ 1112024 w 11243827"/>
              <a:gd name="connsiteY237" fmla="*/ 5345786 h 5641173"/>
              <a:gd name="connsiteX238" fmla="*/ 1100870 w 11243827"/>
              <a:gd name="connsiteY238" fmla="*/ 5343651 h 5641173"/>
              <a:gd name="connsiteX239" fmla="*/ 1096383 w 11243827"/>
              <a:gd name="connsiteY239" fmla="*/ 5343015 h 5641173"/>
              <a:gd name="connsiteX240" fmla="*/ 1058039 w 11243827"/>
              <a:gd name="connsiteY240" fmla="*/ 5343504 h 5641173"/>
              <a:gd name="connsiteX241" fmla="*/ 1055426 w 11243827"/>
              <a:gd name="connsiteY241" fmla="*/ 5339088 h 5641173"/>
              <a:gd name="connsiteX242" fmla="*/ 1044738 w 11243827"/>
              <a:gd name="connsiteY242" fmla="*/ 5333063 h 5641173"/>
              <a:gd name="connsiteX243" fmla="*/ 1033909 w 11243827"/>
              <a:gd name="connsiteY243" fmla="*/ 5335680 h 5641173"/>
              <a:gd name="connsiteX244" fmla="*/ 1012649 w 11243827"/>
              <a:gd name="connsiteY244" fmla="*/ 5334541 h 5641173"/>
              <a:gd name="connsiteX245" fmla="*/ 1007115 w 11243827"/>
              <a:gd name="connsiteY245" fmla="*/ 5332775 h 5641173"/>
              <a:gd name="connsiteX246" fmla="*/ 987447 w 11243827"/>
              <a:gd name="connsiteY246" fmla="*/ 5346462 h 5641173"/>
              <a:gd name="connsiteX247" fmla="*/ 953418 w 11243827"/>
              <a:gd name="connsiteY247" fmla="*/ 5333901 h 5641173"/>
              <a:gd name="connsiteX248" fmla="*/ 916854 w 11243827"/>
              <a:gd name="connsiteY248" fmla="*/ 5329435 h 5641173"/>
              <a:gd name="connsiteX249" fmla="*/ 905651 w 11243827"/>
              <a:gd name="connsiteY249" fmla="*/ 5332114 h 5641173"/>
              <a:gd name="connsiteX250" fmla="*/ 838405 w 11243827"/>
              <a:gd name="connsiteY250" fmla="*/ 5339470 h 5641173"/>
              <a:gd name="connsiteX251" fmla="*/ 817627 w 11243827"/>
              <a:gd name="connsiteY251" fmla="*/ 5330580 h 5641173"/>
              <a:gd name="connsiteX252" fmla="*/ 801817 w 11243827"/>
              <a:gd name="connsiteY252" fmla="*/ 5325937 h 5641173"/>
              <a:gd name="connsiteX253" fmla="*/ 798857 w 11243827"/>
              <a:gd name="connsiteY253" fmla="*/ 5320979 h 5641173"/>
              <a:gd name="connsiteX254" fmla="*/ 788354 w 11243827"/>
              <a:gd name="connsiteY254" fmla="*/ 5320143 h 5641173"/>
              <a:gd name="connsiteX255" fmla="*/ 785726 w 11243827"/>
              <a:gd name="connsiteY255" fmla="*/ 5318989 h 5641173"/>
              <a:gd name="connsiteX256" fmla="*/ 770507 w 11243827"/>
              <a:gd name="connsiteY256" fmla="*/ 5313309 h 5641173"/>
              <a:gd name="connsiteX257" fmla="*/ 733810 w 11243827"/>
              <a:gd name="connsiteY257" fmla="*/ 5324286 h 5641173"/>
              <a:gd name="connsiteX258" fmla="*/ 692117 w 11243827"/>
              <a:gd name="connsiteY258" fmla="*/ 5318786 h 5641173"/>
              <a:gd name="connsiteX259" fmla="*/ 574943 w 11243827"/>
              <a:gd name="connsiteY259" fmla="*/ 5327578 h 5641173"/>
              <a:gd name="connsiteX260" fmla="*/ 441302 w 11243827"/>
              <a:gd name="connsiteY260" fmla="*/ 5307062 h 5641173"/>
              <a:gd name="connsiteX261" fmla="*/ 336819 w 11243827"/>
              <a:gd name="connsiteY261" fmla="*/ 5336690 h 5641173"/>
              <a:gd name="connsiteX262" fmla="*/ 270932 w 11243827"/>
              <a:gd name="connsiteY262" fmla="*/ 5345451 h 5641173"/>
              <a:gd name="connsiteX263" fmla="*/ 194189 w 11243827"/>
              <a:gd name="connsiteY263" fmla="*/ 5343588 h 5641173"/>
              <a:gd name="connsiteX264" fmla="*/ 192552 w 11243827"/>
              <a:gd name="connsiteY264" fmla="*/ 5342845 h 5641173"/>
              <a:gd name="connsiteX265" fmla="*/ 178320 w 11243827"/>
              <a:gd name="connsiteY265" fmla="*/ 5343766 h 5641173"/>
              <a:gd name="connsiteX266" fmla="*/ 175596 w 11243827"/>
              <a:gd name="connsiteY266" fmla="*/ 5346411 h 5641173"/>
              <a:gd name="connsiteX267" fmla="*/ 147287 w 11243827"/>
              <a:gd name="connsiteY267" fmla="*/ 5352625 h 5641173"/>
              <a:gd name="connsiteX268" fmla="*/ 114847 w 11243827"/>
              <a:gd name="connsiteY268" fmla="*/ 5355844 h 5641173"/>
              <a:gd name="connsiteX269" fmla="*/ 114306 w 11243827"/>
              <a:gd name="connsiteY269" fmla="*/ 5354983 h 5641173"/>
              <a:gd name="connsiteX270" fmla="*/ 89264 w 11243827"/>
              <a:gd name="connsiteY270" fmla="*/ 5348886 h 5641173"/>
              <a:gd name="connsiteX271" fmla="*/ 49794 w 11243827"/>
              <a:gd name="connsiteY271" fmla="*/ 5329950 h 5641173"/>
              <a:gd name="connsiteX272" fmla="*/ 19924 w 11243827"/>
              <a:gd name="connsiteY272" fmla="*/ 5334282 h 5641173"/>
              <a:gd name="connsiteX273" fmla="*/ 13819 w 11243827"/>
              <a:gd name="connsiteY273" fmla="*/ 5334653 h 5641173"/>
              <a:gd name="connsiteX274" fmla="*/ 13657 w 11243827"/>
              <a:gd name="connsiteY274" fmla="*/ 5334455 h 5641173"/>
              <a:gd name="connsiteX275" fmla="*/ 7139 w 11243827"/>
              <a:gd name="connsiteY275" fmla="*/ 5334438 h 5641173"/>
              <a:gd name="connsiteX276" fmla="*/ 2684 w 11243827"/>
              <a:gd name="connsiteY276" fmla="*/ 5335333 h 5641173"/>
              <a:gd name="connsiteX277" fmla="*/ 0 w 11243827"/>
              <a:gd name="connsiteY277" fmla="*/ 5335496 h 5641173"/>
              <a:gd name="connsiteX278" fmla="*/ 0 w 11243827"/>
              <a:gd name="connsiteY278" fmla="*/ 10592 h 5641173"/>
              <a:gd name="connsiteX279" fmla="*/ 11243827 w 11243827"/>
              <a:gd name="connsiteY279" fmla="*/ 0 h 5641173"/>
              <a:gd name="connsiteX0" fmla="*/ 11243827 w 11243827"/>
              <a:gd name="connsiteY0" fmla="*/ 0 h 5641173"/>
              <a:gd name="connsiteX1" fmla="*/ 11243827 w 11243827"/>
              <a:gd name="connsiteY1" fmla="*/ 1470035 h 5641173"/>
              <a:gd name="connsiteX2" fmla="*/ 11243827 w 11243827"/>
              <a:gd name="connsiteY2" fmla="*/ 5209610 h 5641173"/>
              <a:gd name="connsiteX3" fmla="*/ 11240675 w 11243827"/>
              <a:gd name="connsiteY3" fmla="*/ 5210442 h 5641173"/>
              <a:gd name="connsiteX4" fmla="*/ 11179959 w 11243827"/>
              <a:gd name="connsiteY4" fmla="*/ 5221199 h 5641173"/>
              <a:gd name="connsiteX5" fmla="*/ 11105493 w 11243827"/>
              <a:gd name="connsiteY5" fmla="*/ 5259905 h 5641173"/>
              <a:gd name="connsiteX6" fmla="*/ 11078640 w 11243827"/>
              <a:gd name="connsiteY6" fmla="*/ 5263531 h 5641173"/>
              <a:gd name="connsiteX7" fmla="*/ 11079616 w 11243827"/>
              <a:gd name="connsiteY7" fmla="*/ 5270380 h 5641173"/>
              <a:gd name="connsiteX8" fmla="*/ 11069641 w 11243827"/>
              <a:gd name="connsiteY8" fmla="*/ 5270884 h 5641173"/>
              <a:gd name="connsiteX9" fmla="*/ 11047377 w 11243827"/>
              <a:gd name="connsiteY9" fmla="*/ 5271051 h 5641173"/>
              <a:gd name="connsiteX10" fmla="*/ 10980705 w 11243827"/>
              <a:gd name="connsiteY10" fmla="*/ 5272951 h 5641173"/>
              <a:gd name="connsiteX11" fmla="*/ 10962514 w 11243827"/>
              <a:gd name="connsiteY11" fmla="*/ 5286084 h 5641173"/>
              <a:gd name="connsiteX12" fmla="*/ 10945307 w 11243827"/>
              <a:gd name="connsiteY12" fmla="*/ 5286290 h 5641173"/>
              <a:gd name="connsiteX13" fmla="*/ 10845516 w 11243827"/>
              <a:gd name="connsiteY13" fmla="*/ 5303894 h 5641173"/>
              <a:gd name="connsiteX14" fmla="*/ 10831795 w 11243827"/>
              <a:gd name="connsiteY14" fmla="*/ 5305210 h 5641173"/>
              <a:gd name="connsiteX15" fmla="*/ 10824365 w 11243827"/>
              <a:gd name="connsiteY15" fmla="*/ 5311111 h 5641173"/>
              <a:gd name="connsiteX16" fmla="*/ 10797756 w 11243827"/>
              <a:gd name="connsiteY16" fmla="*/ 5312285 h 5641173"/>
              <a:gd name="connsiteX17" fmla="*/ 10796525 w 11243827"/>
              <a:gd name="connsiteY17" fmla="*/ 5315645 h 5641173"/>
              <a:gd name="connsiteX18" fmla="*/ 10709063 w 11243827"/>
              <a:gd name="connsiteY18" fmla="*/ 5344492 h 5641173"/>
              <a:gd name="connsiteX19" fmla="*/ 10694078 w 11243827"/>
              <a:gd name="connsiteY19" fmla="*/ 5349258 h 5641173"/>
              <a:gd name="connsiteX20" fmla="*/ 10681131 w 11243827"/>
              <a:gd name="connsiteY20" fmla="*/ 5347812 h 5641173"/>
              <a:gd name="connsiteX21" fmla="*/ 10609448 w 11243827"/>
              <a:gd name="connsiteY21" fmla="*/ 5351931 h 5641173"/>
              <a:gd name="connsiteX22" fmla="*/ 10592397 w 11243827"/>
              <a:gd name="connsiteY22" fmla="*/ 5349402 h 5641173"/>
              <a:gd name="connsiteX23" fmla="*/ 10585227 w 11243827"/>
              <a:gd name="connsiteY23" fmla="*/ 5344063 h 5641173"/>
              <a:gd name="connsiteX24" fmla="*/ 10557472 w 11243827"/>
              <a:gd name="connsiteY24" fmla="*/ 5354151 h 5641173"/>
              <a:gd name="connsiteX25" fmla="*/ 10514646 w 11243827"/>
              <a:gd name="connsiteY25" fmla="*/ 5361064 h 5641173"/>
              <a:gd name="connsiteX26" fmla="*/ 10494292 w 11243827"/>
              <a:gd name="connsiteY26" fmla="*/ 5366054 h 5641173"/>
              <a:gd name="connsiteX27" fmla="*/ 10477869 w 11243827"/>
              <a:gd name="connsiteY27" fmla="*/ 5363025 h 5641173"/>
              <a:gd name="connsiteX28" fmla="*/ 10384411 w 11243827"/>
              <a:gd name="connsiteY28" fmla="*/ 5362257 h 5641173"/>
              <a:gd name="connsiteX29" fmla="*/ 10362921 w 11243827"/>
              <a:gd name="connsiteY29" fmla="*/ 5357444 h 5641173"/>
              <a:gd name="connsiteX30" fmla="*/ 10352736 w 11243827"/>
              <a:gd name="connsiteY30" fmla="*/ 5347851 h 5641173"/>
              <a:gd name="connsiteX31" fmla="*/ 10344754 w 11243827"/>
              <a:gd name="connsiteY31" fmla="*/ 5351272 h 5641173"/>
              <a:gd name="connsiteX32" fmla="*/ 10288226 w 11243827"/>
              <a:gd name="connsiteY32" fmla="*/ 5351613 h 5641173"/>
              <a:gd name="connsiteX33" fmla="*/ 10251350 w 11243827"/>
              <a:gd name="connsiteY33" fmla="*/ 5352711 h 5641173"/>
              <a:gd name="connsiteX34" fmla="*/ 10249108 w 11243827"/>
              <a:gd name="connsiteY34" fmla="*/ 5365881 h 5641173"/>
              <a:gd name="connsiteX35" fmla="*/ 10216272 w 11243827"/>
              <a:gd name="connsiteY35" fmla="*/ 5370573 h 5641173"/>
              <a:gd name="connsiteX36" fmla="*/ 10181278 w 11243827"/>
              <a:gd name="connsiteY36" fmla="*/ 5362119 h 5641173"/>
              <a:gd name="connsiteX37" fmla="*/ 10140033 w 11243827"/>
              <a:gd name="connsiteY37" fmla="*/ 5363304 h 5641173"/>
              <a:gd name="connsiteX38" fmla="*/ 10115353 w 11243827"/>
              <a:gd name="connsiteY38" fmla="*/ 5363869 h 5641173"/>
              <a:gd name="connsiteX39" fmla="*/ 10050578 w 11243827"/>
              <a:gd name="connsiteY39" fmla="*/ 5376153 h 5641173"/>
              <a:gd name="connsiteX40" fmla="*/ 9945478 w 11243827"/>
              <a:gd name="connsiteY40" fmla="*/ 5422859 h 5641173"/>
              <a:gd name="connsiteX41" fmla="*/ 9912481 w 11243827"/>
              <a:gd name="connsiteY41" fmla="*/ 5429477 h 5641173"/>
              <a:gd name="connsiteX42" fmla="*/ 9906713 w 11243827"/>
              <a:gd name="connsiteY42" fmla="*/ 5426784 h 5641173"/>
              <a:gd name="connsiteX43" fmla="*/ 9742436 w 11243827"/>
              <a:gd name="connsiteY43" fmla="*/ 5454834 h 5641173"/>
              <a:gd name="connsiteX44" fmla="*/ 9713044 w 11243827"/>
              <a:gd name="connsiteY44" fmla="*/ 5456476 h 5641173"/>
              <a:gd name="connsiteX45" fmla="*/ 9691033 w 11243827"/>
              <a:gd name="connsiteY45" fmla="*/ 5455451 h 5641173"/>
              <a:gd name="connsiteX46" fmla="*/ 9638355 w 11243827"/>
              <a:gd name="connsiteY46" fmla="*/ 5464794 h 5641173"/>
              <a:gd name="connsiteX47" fmla="*/ 9552434 w 11243827"/>
              <a:gd name="connsiteY47" fmla="*/ 5485280 h 5641173"/>
              <a:gd name="connsiteX48" fmla="*/ 9533883 w 11243827"/>
              <a:gd name="connsiteY48" fmla="*/ 5488516 h 5641173"/>
              <a:gd name="connsiteX49" fmla="*/ 9516916 w 11243827"/>
              <a:gd name="connsiteY49" fmla="*/ 5486828 h 5641173"/>
              <a:gd name="connsiteX50" fmla="*/ 9512093 w 11243827"/>
              <a:gd name="connsiteY50" fmla="*/ 5482541 h 5641173"/>
              <a:gd name="connsiteX51" fmla="*/ 9501725 w 11243827"/>
              <a:gd name="connsiteY51" fmla="*/ 5483603 h 5641173"/>
              <a:gd name="connsiteX52" fmla="*/ 9498754 w 11243827"/>
              <a:gd name="connsiteY52" fmla="*/ 5482951 h 5641173"/>
              <a:gd name="connsiteX53" fmla="*/ 9481932 w 11243827"/>
              <a:gd name="connsiteY53" fmla="*/ 5480151 h 5641173"/>
              <a:gd name="connsiteX54" fmla="*/ 9451321 w 11243827"/>
              <a:gd name="connsiteY54" fmla="*/ 5497375 h 5641173"/>
              <a:gd name="connsiteX55" fmla="*/ 9409298 w 11243827"/>
              <a:gd name="connsiteY55" fmla="*/ 5499478 h 5641173"/>
              <a:gd name="connsiteX56" fmla="*/ 9303056 w 11243827"/>
              <a:gd name="connsiteY56" fmla="*/ 5519093 h 5641173"/>
              <a:gd name="connsiteX57" fmla="*/ 9229078 w 11243827"/>
              <a:gd name="connsiteY57" fmla="*/ 5524154 h 5641173"/>
              <a:gd name="connsiteX58" fmla="*/ 9165105 w 11243827"/>
              <a:gd name="connsiteY58" fmla="*/ 5532892 h 5641173"/>
              <a:gd name="connsiteX59" fmla="*/ 9077301 w 11243827"/>
              <a:gd name="connsiteY59" fmla="*/ 5580356 h 5641173"/>
              <a:gd name="connsiteX60" fmla="*/ 8960065 w 11243827"/>
              <a:gd name="connsiteY60" fmla="*/ 5597982 h 5641173"/>
              <a:gd name="connsiteX61" fmla="*/ 8953536 w 11243827"/>
              <a:gd name="connsiteY61" fmla="*/ 5606638 h 5641173"/>
              <a:gd name="connsiteX62" fmla="*/ 8943907 w 11243827"/>
              <a:gd name="connsiteY62" fmla="*/ 5612541 h 5641173"/>
              <a:gd name="connsiteX63" fmla="*/ 8942046 w 11243827"/>
              <a:gd name="connsiteY63" fmla="*/ 5612112 h 5641173"/>
              <a:gd name="connsiteX64" fmla="*/ 8928824 w 11243827"/>
              <a:gd name="connsiteY64" fmla="*/ 5615549 h 5641173"/>
              <a:gd name="connsiteX65" fmla="*/ 8927294 w 11243827"/>
              <a:gd name="connsiteY65" fmla="*/ 5618607 h 5641173"/>
              <a:gd name="connsiteX66" fmla="*/ 8918651 w 11243827"/>
              <a:gd name="connsiteY66" fmla="*/ 5621688 h 5641173"/>
              <a:gd name="connsiteX67" fmla="*/ 8902772 w 11243827"/>
              <a:gd name="connsiteY67" fmla="*/ 5629703 h 5641173"/>
              <a:gd name="connsiteX68" fmla="*/ 8898724 w 11243827"/>
              <a:gd name="connsiteY68" fmla="*/ 5629379 h 5641173"/>
              <a:gd name="connsiteX69" fmla="*/ 8873099 w 11243827"/>
              <a:gd name="connsiteY69" fmla="*/ 5638628 h 5641173"/>
              <a:gd name="connsiteX70" fmla="*/ 8872234 w 11243827"/>
              <a:gd name="connsiteY70" fmla="*/ 5637889 h 5641173"/>
              <a:gd name="connsiteX71" fmla="*/ 8862777 w 11243827"/>
              <a:gd name="connsiteY71" fmla="*/ 5636711 h 5641173"/>
              <a:gd name="connsiteX72" fmla="*/ 8845869 w 11243827"/>
              <a:gd name="connsiteY72" fmla="*/ 5636436 h 5641173"/>
              <a:gd name="connsiteX73" fmla="*/ 8800548 w 11243827"/>
              <a:gd name="connsiteY73" fmla="*/ 5625084 h 5641173"/>
              <a:gd name="connsiteX74" fmla="*/ 8773774 w 11243827"/>
              <a:gd name="connsiteY74" fmla="*/ 5634630 h 5641173"/>
              <a:gd name="connsiteX75" fmla="*/ 8698255 w 11243827"/>
              <a:gd name="connsiteY75" fmla="*/ 5636083 h 5641173"/>
              <a:gd name="connsiteX76" fmla="*/ 8619167 w 11243827"/>
              <a:gd name="connsiteY76" fmla="*/ 5619130 h 5641173"/>
              <a:gd name="connsiteX77" fmla="*/ 8539822 w 11243827"/>
              <a:gd name="connsiteY77" fmla="*/ 5616905 h 5641173"/>
              <a:gd name="connsiteX78" fmla="*/ 8511094 w 11243827"/>
              <a:gd name="connsiteY78" fmla="*/ 5617360 h 5641173"/>
              <a:gd name="connsiteX79" fmla="*/ 8459886 w 11243827"/>
              <a:gd name="connsiteY79" fmla="*/ 5612612 h 5641173"/>
              <a:gd name="connsiteX80" fmla="*/ 8436432 w 11243827"/>
              <a:gd name="connsiteY80" fmla="*/ 5606990 h 5641173"/>
              <a:gd name="connsiteX81" fmla="*/ 8435403 w 11243827"/>
              <a:gd name="connsiteY81" fmla="*/ 5607336 h 5641173"/>
              <a:gd name="connsiteX82" fmla="*/ 8433307 w 11243827"/>
              <a:gd name="connsiteY82" fmla="*/ 5604917 h 5641173"/>
              <a:gd name="connsiteX83" fmla="*/ 8428968 w 11243827"/>
              <a:gd name="connsiteY83" fmla="*/ 5603796 h 5641173"/>
              <a:gd name="connsiteX84" fmla="*/ 8417124 w 11243827"/>
              <a:gd name="connsiteY84" fmla="*/ 5604518 h 5641173"/>
              <a:gd name="connsiteX85" fmla="*/ 8412669 w 11243827"/>
              <a:gd name="connsiteY85" fmla="*/ 5605413 h 5641173"/>
              <a:gd name="connsiteX86" fmla="*/ 8406152 w 11243827"/>
              <a:gd name="connsiteY86" fmla="*/ 5605396 h 5641173"/>
              <a:gd name="connsiteX87" fmla="*/ 8405989 w 11243827"/>
              <a:gd name="connsiteY87" fmla="*/ 5605197 h 5641173"/>
              <a:gd name="connsiteX88" fmla="*/ 8399884 w 11243827"/>
              <a:gd name="connsiteY88" fmla="*/ 5605568 h 5641173"/>
              <a:gd name="connsiteX89" fmla="*/ 8370014 w 11243827"/>
              <a:gd name="connsiteY89" fmla="*/ 5609900 h 5641173"/>
              <a:gd name="connsiteX90" fmla="*/ 8330544 w 11243827"/>
              <a:gd name="connsiteY90" fmla="*/ 5590964 h 5641173"/>
              <a:gd name="connsiteX91" fmla="*/ 8314221 w 11243827"/>
              <a:gd name="connsiteY91" fmla="*/ 5587682 h 5641173"/>
              <a:gd name="connsiteX92" fmla="*/ 8305502 w 11243827"/>
              <a:gd name="connsiteY92" fmla="*/ 5584868 h 5641173"/>
              <a:gd name="connsiteX93" fmla="*/ 8304962 w 11243827"/>
              <a:gd name="connsiteY93" fmla="*/ 5584007 h 5641173"/>
              <a:gd name="connsiteX94" fmla="*/ 8276324 w 11243827"/>
              <a:gd name="connsiteY94" fmla="*/ 5588260 h 5641173"/>
              <a:gd name="connsiteX95" fmla="*/ 8272522 w 11243827"/>
              <a:gd name="connsiteY95" fmla="*/ 5587226 h 5641173"/>
              <a:gd name="connsiteX96" fmla="*/ 8253857 w 11243827"/>
              <a:gd name="connsiteY96" fmla="*/ 5592043 h 5641173"/>
              <a:gd name="connsiteX97" fmla="*/ 8244212 w 11243827"/>
              <a:gd name="connsiteY97" fmla="*/ 5593439 h 5641173"/>
              <a:gd name="connsiteX98" fmla="*/ 8241488 w 11243827"/>
              <a:gd name="connsiteY98" fmla="*/ 5596085 h 5641173"/>
              <a:gd name="connsiteX99" fmla="*/ 8227256 w 11243827"/>
              <a:gd name="connsiteY99" fmla="*/ 5597005 h 5641173"/>
              <a:gd name="connsiteX100" fmla="*/ 8225619 w 11243827"/>
              <a:gd name="connsiteY100" fmla="*/ 5596262 h 5641173"/>
              <a:gd name="connsiteX101" fmla="*/ 8213882 w 11243827"/>
              <a:gd name="connsiteY101" fmla="*/ 5600179 h 5641173"/>
              <a:gd name="connsiteX102" fmla="*/ 8204045 w 11243827"/>
              <a:gd name="connsiteY102" fmla="*/ 5607275 h 5641173"/>
              <a:gd name="connsiteX103" fmla="*/ 8082989 w 11243827"/>
              <a:gd name="connsiteY103" fmla="*/ 5603160 h 5641173"/>
              <a:gd name="connsiteX104" fmla="*/ 7976942 w 11243827"/>
              <a:gd name="connsiteY104" fmla="*/ 5598455 h 5641173"/>
              <a:gd name="connsiteX105" fmla="*/ 7950121 w 11243827"/>
              <a:gd name="connsiteY105" fmla="*/ 5590893 h 5641173"/>
              <a:gd name="connsiteX106" fmla="*/ 7727691 w 11243827"/>
              <a:gd name="connsiteY106" fmla="*/ 5621064 h 5641173"/>
              <a:gd name="connsiteX107" fmla="*/ 7685998 w 11243827"/>
              <a:gd name="connsiteY107" fmla="*/ 5615564 h 5641173"/>
              <a:gd name="connsiteX108" fmla="*/ 7649302 w 11243827"/>
              <a:gd name="connsiteY108" fmla="*/ 5626541 h 5641173"/>
              <a:gd name="connsiteX109" fmla="*/ 7634083 w 11243827"/>
              <a:gd name="connsiteY109" fmla="*/ 5620862 h 5641173"/>
              <a:gd name="connsiteX110" fmla="*/ 7631455 w 11243827"/>
              <a:gd name="connsiteY110" fmla="*/ 5619708 h 5641173"/>
              <a:gd name="connsiteX111" fmla="*/ 7620952 w 11243827"/>
              <a:gd name="connsiteY111" fmla="*/ 5618872 h 5641173"/>
              <a:gd name="connsiteX112" fmla="*/ 7617992 w 11243827"/>
              <a:gd name="connsiteY112" fmla="*/ 5613914 h 5641173"/>
              <a:gd name="connsiteX113" fmla="*/ 7602182 w 11243827"/>
              <a:gd name="connsiteY113" fmla="*/ 5609271 h 5641173"/>
              <a:gd name="connsiteX114" fmla="*/ 7582847 w 11243827"/>
              <a:gd name="connsiteY114" fmla="*/ 5609047 h 5641173"/>
              <a:gd name="connsiteX115" fmla="*/ 7514158 w 11243827"/>
              <a:gd name="connsiteY115" fmla="*/ 5607737 h 5641173"/>
              <a:gd name="connsiteX116" fmla="*/ 7502955 w 11243827"/>
              <a:gd name="connsiteY116" fmla="*/ 5610415 h 5641173"/>
              <a:gd name="connsiteX117" fmla="*/ 7466391 w 11243827"/>
              <a:gd name="connsiteY117" fmla="*/ 5605949 h 5641173"/>
              <a:gd name="connsiteX118" fmla="*/ 7433806 w 11243827"/>
              <a:gd name="connsiteY118" fmla="*/ 5604945 h 5641173"/>
              <a:gd name="connsiteX119" fmla="*/ 7412693 w 11243827"/>
              <a:gd name="connsiteY119" fmla="*/ 5607075 h 5641173"/>
              <a:gd name="connsiteX120" fmla="*/ 7407159 w 11243827"/>
              <a:gd name="connsiteY120" fmla="*/ 5605310 h 5641173"/>
              <a:gd name="connsiteX121" fmla="*/ 7385900 w 11243827"/>
              <a:gd name="connsiteY121" fmla="*/ 5604171 h 5641173"/>
              <a:gd name="connsiteX122" fmla="*/ 7375071 w 11243827"/>
              <a:gd name="connsiteY122" fmla="*/ 5606788 h 5641173"/>
              <a:gd name="connsiteX123" fmla="*/ 7364382 w 11243827"/>
              <a:gd name="connsiteY123" fmla="*/ 5600762 h 5641173"/>
              <a:gd name="connsiteX124" fmla="*/ 7361770 w 11243827"/>
              <a:gd name="connsiteY124" fmla="*/ 5596347 h 5641173"/>
              <a:gd name="connsiteX125" fmla="*/ 7346641 w 11243827"/>
              <a:gd name="connsiteY125" fmla="*/ 5598329 h 5641173"/>
              <a:gd name="connsiteX126" fmla="*/ 7334238 w 11243827"/>
              <a:gd name="connsiteY126" fmla="*/ 5594014 h 5641173"/>
              <a:gd name="connsiteX127" fmla="*/ 7323426 w 11243827"/>
              <a:gd name="connsiteY127" fmla="*/ 5596835 h 5641173"/>
              <a:gd name="connsiteX128" fmla="*/ 7318938 w 11243827"/>
              <a:gd name="connsiteY128" fmla="*/ 5596200 h 5641173"/>
              <a:gd name="connsiteX129" fmla="*/ 7307784 w 11243827"/>
              <a:gd name="connsiteY129" fmla="*/ 5594065 h 5641173"/>
              <a:gd name="connsiteX130" fmla="*/ 7288540 w 11243827"/>
              <a:gd name="connsiteY130" fmla="*/ 5589320 h 5641173"/>
              <a:gd name="connsiteX131" fmla="*/ 7282537 w 11243827"/>
              <a:gd name="connsiteY131" fmla="*/ 5588660 h 5641173"/>
              <a:gd name="connsiteX132" fmla="*/ 7269466 w 11243827"/>
              <a:gd name="connsiteY132" fmla="*/ 5581404 h 5641173"/>
              <a:gd name="connsiteX133" fmla="*/ 7244165 w 11243827"/>
              <a:gd name="connsiteY133" fmla="*/ 5575200 h 5641173"/>
              <a:gd name="connsiteX134" fmla="*/ 7199619 w 11243827"/>
              <a:gd name="connsiteY134" fmla="*/ 5553550 h 5641173"/>
              <a:gd name="connsiteX135" fmla="*/ 7173434 w 11243827"/>
              <a:gd name="connsiteY135" fmla="*/ 5543219 h 5641173"/>
              <a:gd name="connsiteX136" fmla="*/ 7155718 w 11243827"/>
              <a:gd name="connsiteY136" fmla="*/ 5533697 h 5641173"/>
              <a:gd name="connsiteX137" fmla="*/ 7103430 w 11243827"/>
              <a:gd name="connsiteY137" fmla="*/ 5520249 h 5641173"/>
              <a:gd name="connsiteX138" fmla="*/ 7013746 w 11243827"/>
              <a:gd name="connsiteY138" fmla="*/ 5502470 h 5641173"/>
              <a:gd name="connsiteX139" fmla="*/ 6995379 w 11243827"/>
              <a:gd name="connsiteY139" fmla="*/ 5497693 h 5641173"/>
              <a:gd name="connsiteX140" fmla="*/ 6982475 w 11243827"/>
              <a:gd name="connsiteY140" fmla="*/ 5489641 h 5641173"/>
              <a:gd name="connsiteX141" fmla="*/ 6981994 w 11243827"/>
              <a:gd name="connsiteY141" fmla="*/ 5484335 h 5641173"/>
              <a:gd name="connsiteX142" fmla="*/ 6972355 w 11243827"/>
              <a:gd name="connsiteY142" fmla="*/ 5481074 h 5641173"/>
              <a:gd name="connsiteX143" fmla="*/ 6970394 w 11243827"/>
              <a:gd name="connsiteY143" fmla="*/ 5479383 h 5641173"/>
              <a:gd name="connsiteX144" fmla="*/ 6958543 w 11243827"/>
              <a:gd name="connsiteY144" fmla="*/ 5470507 h 5641173"/>
              <a:gd name="connsiteX145" fmla="*/ 6918276 w 11243827"/>
              <a:gd name="connsiteY145" fmla="*/ 5472034 h 5641173"/>
              <a:gd name="connsiteX146" fmla="*/ 6881046 w 11243827"/>
              <a:gd name="connsiteY146" fmla="*/ 5457070 h 5641173"/>
              <a:gd name="connsiteX147" fmla="*/ 6752164 w 11243827"/>
              <a:gd name="connsiteY147" fmla="*/ 5425021 h 5641173"/>
              <a:gd name="connsiteX148" fmla="*/ 6724964 w 11243827"/>
              <a:gd name="connsiteY148" fmla="*/ 5414071 h 5641173"/>
              <a:gd name="connsiteX149" fmla="*/ 6683286 w 11243827"/>
              <a:gd name="connsiteY149" fmla="*/ 5432830 h 5641173"/>
              <a:gd name="connsiteX150" fmla="*/ 6644277 w 11243827"/>
              <a:gd name="connsiteY150" fmla="*/ 5429684 h 5641173"/>
              <a:gd name="connsiteX151" fmla="*/ 6532914 w 11243827"/>
              <a:gd name="connsiteY151" fmla="*/ 5431205 h 5641173"/>
              <a:gd name="connsiteX152" fmla="*/ 6307459 w 11243827"/>
              <a:gd name="connsiteY152" fmla="*/ 5467087 h 5641173"/>
              <a:gd name="connsiteX153" fmla="*/ 6196243 w 11243827"/>
              <a:gd name="connsiteY153" fmla="*/ 5515042 h 5641173"/>
              <a:gd name="connsiteX154" fmla="*/ 6099124 w 11243827"/>
              <a:gd name="connsiteY154" fmla="*/ 5516848 h 5641173"/>
              <a:gd name="connsiteX155" fmla="*/ 6016077 w 11243827"/>
              <a:gd name="connsiteY155" fmla="*/ 5528642 h 5641173"/>
              <a:gd name="connsiteX156" fmla="*/ 6004389 w 11243827"/>
              <a:gd name="connsiteY156" fmla="*/ 5531206 h 5641173"/>
              <a:gd name="connsiteX157" fmla="*/ 5933945 w 11243827"/>
              <a:gd name="connsiteY157" fmla="*/ 5538840 h 5641173"/>
              <a:gd name="connsiteX158" fmla="*/ 5883936 w 11243827"/>
              <a:gd name="connsiteY158" fmla="*/ 5553807 h 5641173"/>
              <a:gd name="connsiteX159" fmla="*/ 5798331 w 11243827"/>
              <a:gd name="connsiteY159" fmla="*/ 5564248 h 5641173"/>
              <a:gd name="connsiteX160" fmla="*/ 5712738 w 11243827"/>
              <a:gd name="connsiteY160" fmla="*/ 5573120 h 5641173"/>
              <a:gd name="connsiteX161" fmla="*/ 5681342 w 11243827"/>
              <a:gd name="connsiteY161" fmla="*/ 5575621 h 5641173"/>
              <a:gd name="connsiteX162" fmla="*/ 5627167 w 11243827"/>
              <a:gd name="connsiteY162" fmla="*/ 5583215 h 5641173"/>
              <a:gd name="connsiteX163" fmla="*/ 5591414 w 11243827"/>
              <a:gd name="connsiteY163" fmla="*/ 5587695 h 5641173"/>
              <a:gd name="connsiteX164" fmla="*/ 5583028 w 11243827"/>
              <a:gd name="connsiteY164" fmla="*/ 5580877 h 5641173"/>
              <a:gd name="connsiteX165" fmla="*/ 5549426 w 11243827"/>
              <a:gd name="connsiteY165" fmla="*/ 5582858 h 5641173"/>
              <a:gd name="connsiteX166" fmla="*/ 5519999 w 11243827"/>
              <a:gd name="connsiteY166" fmla="*/ 5592246 h 5641173"/>
              <a:gd name="connsiteX167" fmla="*/ 5480028 w 11243827"/>
              <a:gd name="connsiteY167" fmla="*/ 5597282 h 5641173"/>
              <a:gd name="connsiteX168" fmla="*/ 5456175 w 11243827"/>
              <a:gd name="connsiteY168" fmla="*/ 5600371 h 5641173"/>
              <a:gd name="connsiteX169" fmla="*/ 5388463 w 11243827"/>
              <a:gd name="connsiteY169" fmla="*/ 5602638 h 5641173"/>
              <a:gd name="connsiteX170" fmla="*/ 5265898 w 11243827"/>
              <a:gd name="connsiteY170" fmla="*/ 5591830 h 5641173"/>
              <a:gd name="connsiteX171" fmla="*/ 5231231 w 11243827"/>
              <a:gd name="connsiteY171" fmla="*/ 5592790 h 5641173"/>
              <a:gd name="connsiteX172" fmla="*/ 5226996 w 11243827"/>
              <a:gd name="connsiteY172" fmla="*/ 5595040 h 5641173"/>
              <a:gd name="connsiteX173" fmla="*/ 5175988 w 11243827"/>
              <a:gd name="connsiteY173" fmla="*/ 5588131 h 5641173"/>
              <a:gd name="connsiteX174" fmla="*/ 5107470 w 11243827"/>
              <a:gd name="connsiteY174" fmla="*/ 5594771 h 5641173"/>
              <a:gd name="connsiteX175" fmla="*/ 5027868 w 11243827"/>
              <a:gd name="connsiteY175" fmla="*/ 5605624 h 5641173"/>
              <a:gd name="connsiteX176" fmla="*/ 5007324 w 11243827"/>
              <a:gd name="connsiteY176" fmla="*/ 5609209 h 5641173"/>
              <a:gd name="connsiteX177" fmla="*/ 4952559 w 11243827"/>
              <a:gd name="connsiteY177" fmla="*/ 5611402 h 5641173"/>
              <a:gd name="connsiteX178" fmla="*/ 4826081 w 11243827"/>
              <a:gd name="connsiteY178" fmla="*/ 5616191 h 5641173"/>
              <a:gd name="connsiteX179" fmla="*/ 4823501 w 11243827"/>
              <a:gd name="connsiteY179" fmla="*/ 5619174 h 5641173"/>
              <a:gd name="connsiteX180" fmla="*/ 4813093 w 11243827"/>
              <a:gd name="connsiteY180" fmla="*/ 5620026 h 5641173"/>
              <a:gd name="connsiteX181" fmla="*/ 4810563 w 11243827"/>
              <a:gd name="connsiteY181" fmla="*/ 5620787 h 5641173"/>
              <a:gd name="connsiteX182" fmla="*/ 4795818 w 11243827"/>
              <a:gd name="connsiteY182" fmla="*/ 5624618 h 5641173"/>
              <a:gd name="connsiteX183" fmla="*/ 4758404 w 11243827"/>
              <a:gd name="connsiteY183" fmla="*/ 5619510 h 5641173"/>
              <a:gd name="connsiteX184" fmla="*/ 4717254 w 11243827"/>
              <a:gd name="connsiteY184" fmla="*/ 5624155 h 5641173"/>
              <a:gd name="connsiteX185" fmla="*/ 4591958 w 11243827"/>
              <a:gd name="connsiteY185" fmla="*/ 5624710 h 5641173"/>
              <a:gd name="connsiteX186" fmla="*/ 4476215 w 11243827"/>
              <a:gd name="connsiteY186" fmla="*/ 5628210 h 5641173"/>
              <a:gd name="connsiteX187" fmla="*/ 4425193 w 11243827"/>
              <a:gd name="connsiteY187" fmla="*/ 5627414 h 5641173"/>
              <a:gd name="connsiteX188" fmla="*/ 4383866 w 11243827"/>
              <a:gd name="connsiteY188" fmla="*/ 5626546 h 5641173"/>
              <a:gd name="connsiteX189" fmla="*/ 4385596 w 11243827"/>
              <a:gd name="connsiteY189" fmla="*/ 5634646 h 5641173"/>
              <a:gd name="connsiteX190" fmla="*/ 4360864 w 11243827"/>
              <a:gd name="connsiteY190" fmla="*/ 5641173 h 5641173"/>
              <a:gd name="connsiteX191" fmla="*/ 4328321 w 11243827"/>
              <a:gd name="connsiteY191" fmla="*/ 5626332 h 5641173"/>
              <a:gd name="connsiteX192" fmla="*/ 4309842 w 11243827"/>
              <a:gd name="connsiteY192" fmla="*/ 5626471 h 5641173"/>
              <a:gd name="connsiteX193" fmla="*/ 4277424 w 11243827"/>
              <a:gd name="connsiteY193" fmla="*/ 5631598 h 5641173"/>
              <a:gd name="connsiteX194" fmla="*/ 4266627 w 11243827"/>
              <a:gd name="connsiteY194" fmla="*/ 5633969 h 5641173"/>
              <a:gd name="connsiteX195" fmla="*/ 4185525 w 11243827"/>
              <a:gd name="connsiteY195" fmla="*/ 5617508 h 5641173"/>
              <a:gd name="connsiteX196" fmla="*/ 4177617 w 11243827"/>
              <a:gd name="connsiteY196" fmla="*/ 5610903 h 5641173"/>
              <a:gd name="connsiteX197" fmla="*/ 4136948 w 11243827"/>
              <a:gd name="connsiteY197" fmla="*/ 5608031 h 5641173"/>
              <a:gd name="connsiteX198" fmla="*/ 4132323 w 11243827"/>
              <a:gd name="connsiteY198" fmla="*/ 5609784 h 5641173"/>
              <a:gd name="connsiteX199" fmla="*/ 4098620 w 11243827"/>
              <a:gd name="connsiteY199" fmla="*/ 5599672 h 5641173"/>
              <a:gd name="connsiteX200" fmla="*/ 3963475 w 11243827"/>
              <a:gd name="connsiteY200" fmla="*/ 5581841 h 5641173"/>
              <a:gd name="connsiteX201" fmla="*/ 3703613 w 11243827"/>
              <a:gd name="connsiteY201" fmla="*/ 5572482 h 5641173"/>
              <a:gd name="connsiteX202" fmla="*/ 3432987 w 11243827"/>
              <a:gd name="connsiteY202" fmla="*/ 5545768 h 5641173"/>
              <a:gd name="connsiteX203" fmla="*/ 3176381 w 11243827"/>
              <a:gd name="connsiteY203" fmla="*/ 5556110 h 5641173"/>
              <a:gd name="connsiteX204" fmla="*/ 2710156 w 11243827"/>
              <a:gd name="connsiteY204" fmla="*/ 5527517 h 5641173"/>
              <a:gd name="connsiteX205" fmla="*/ 2550206 w 11243827"/>
              <a:gd name="connsiteY205" fmla="*/ 5524958 h 5641173"/>
              <a:gd name="connsiteX206" fmla="*/ 2443041 w 11243827"/>
              <a:gd name="connsiteY206" fmla="*/ 5523990 h 5641173"/>
              <a:gd name="connsiteX207" fmla="*/ 2435613 w 11243827"/>
              <a:gd name="connsiteY207" fmla="*/ 5526704 h 5641173"/>
              <a:gd name="connsiteX208" fmla="*/ 2405682 w 11243827"/>
              <a:gd name="connsiteY208" fmla="*/ 5528307 h 5641173"/>
              <a:gd name="connsiteX209" fmla="*/ 2397487 w 11243827"/>
              <a:gd name="connsiteY209" fmla="*/ 5540337 h 5641173"/>
              <a:gd name="connsiteX210" fmla="*/ 2297454 w 11243827"/>
              <a:gd name="connsiteY210" fmla="*/ 5550765 h 5641173"/>
              <a:gd name="connsiteX211" fmla="*/ 2056700 w 11243827"/>
              <a:gd name="connsiteY211" fmla="*/ 5555489 h 5641173"/>
              <a:gd name="connsiteX212" fmla="*/ 1878530 w 11243827"/>
              <a:gd name="connsiteY212" fmla="*/ 5535330 h 5641173"/>
              <a:gd name="connsiteX213" fmla="*/ 1859292 w 11243827"/>
              <a:gd name="connsiteY213" fmla="*/ 5535461 h 5641173"/>
              <a:gd name="connsiteX214" fmla="*/ 1835626 w 11243827"/>
              <a:gd name="connsiteY214" fmla="*/ 5533793 h 5641173"/>
              <a:gd name="connsiteX215" fmla="*/ 1798939 w 11243827"/>
              <a:gd name="connsiteY215" fmla="*/ 5540285 h 5641173"/>
              <a:gd name="connsiteX216" fmla="*/ 1779046 w 11243827"/>
              <a:gd name="connsiteY216" fmla="*/ 5549949 h 5641173"/>
              <a:gd name="connsiteX217" fmla="*/ 1772421 w 11243827"/>
              <a:gd name="connsiteY217" fmla="*/ 5549018 h 5641173"/>
              <a:gd name="connsiteX218" fmla="*/ 1772052 w 11243827"/>
              <a:gd name="connsiteY218" fmla="*/ 5545689 h 5641173"/>
              <a:gd name="connsiteX219" fmla="*/ 1711543 w 11243827"/>
              <a:gd name="connsiteY219" fmla="*/ 5534558 h 5641173"/>
              <a:gd name="connsiteX220" fmla="*/ 1631462 w 11243827"/>
              <a:gd name="connsiteY220" fmla="*/ 5491807 h 5641173"/>
              <a:gd name="connsiteX221" fmla="*/ 1538763 w 11243827"/>
              <a:gd name="connsiteY221" fmla="*/ 5482781 h 5641173"/>
              <a:gd name="connsiteX222" fmla="*/ 1501533 w 11243827"/>
              <a:gd name="connsiteY222" fmla="*/ 5467817 h 5641173"/>
              <a:gd name="connsiteX223" fmla="*/ 1461266 w 11243827"/>
              <a:gd name="connsiteY223" fmla="*/ 5469343 h 5641173"/>
              <a:gd name="connsiteX224" fmla="*/ 1449415 w 11243827"/>
              <a:gd name="connsiteY224" fmla="*/ 5460467 h 5641173"/>
              <a:gd name="connsiteX225" fmla="*/ 1447454 w 11243827"/>
              <a:gd name="connsiteY225" fmla="*/ 5458776 h 5641173"/>
              <a:gd name="connsiteX226" fmla="*/ 1437814 w 11243827"/>
              <a:gd name="connsiteY226" fmla="*/ 5455515 h 5641173"/>
              <a:gd name="connsiteX227" fmla="*/ 1437334 w 11243827"/>
              <a:gd name="connsiteY227" fmla="*/ 5450209 h 5641173"/>
              <a:gd name="connsiteX228" fmla="*/ 1424429 w 11243827"/>
              <a:gd name="connsiteY228" fmla="*/ 5442157 h 5641173"/>
              <a:gd name="connsiteX229" fmla="*/ 1406063 w 11243827"/>
              <a:gd name="connsiteY229" fmla="*/ 5437380 h 5641173"/>
              <a:gd name="connsiteX230" fmla="*/ 1316379 w 11243827"/>
              <a:gd name="connsiteY230" fmla="*/ 5419601 h 5641173"/>
              <a:gd name="connsiteX231" fmla="*/ 1264090 w 11243827"/>
              <a:gd name="connsiteY231" fmla="*/ 5406153 h 5641173"/>
              <a:gd name="connsiteX232" fmla="*/ 1246374 w 11243827"/>
              <a:gd name="connsiteY232" fmla="*/ 5396631 h 5641173"/>
              <a:gd name="connsiteX233" fmla="*/ 1220190 w 11243827"/>
              <a:gd name="connsiteY233" fmla="*/ 5386301 h 5641173"/>
              <a:gd name="connsiteX234" fmla="*/ 1175643 w 11243827"/>
              <a:gd name="connsiteY234" fmla="*/ 5364651 h 5641173"/>
              <a:gd name="connsiteX235" fmla="*/ 1150342 w 11243827"/>
              <a:gd name="connsiteY235" fmla="*/ 5358447 h 5641173"/>
              <a:gd name="connsiteX236" fmla="*/ 1112024 w 11243827"/>
              <a:gd name="connsiteY236" fmla="*/ 5345786 h 5641173"/>
              <a:gd name="connsiteX237" fmla="*/ 1100870 w 11243827"/>
              <a:gd name="connsiteY237" fmla="*/ 5343651 h 5641173"/>
              <a:gd name="connsiteX238" fmla="*/ 1096383 w 11243827"/>
              <a:gd name="connsiteY238" fmla="*/ 5343015 h 5641173"/>
              <a:gd name="connsiteX239" fmla="*/ 1058039 w 11243827"/>
              <a:gd name="connsiteY239" fmla="*/ 5343504 h 5641173"/>
              <a:gd name="connsiteX240" fmla="*/ 1055426 w 11243827"/>
              <a:gd name="connsiteY240" fmla="*/ 5339088 h 5641173"/>
              <a:gd name="connsiteX241" fmla="*/ 1044738 w 11243827"/>
              <a:gd name="connsiteY241" fmla="*/ 5333063 h 5641173"/>
              <a:gd name="connsiteX242" fmla="*/ 1033909 w 11243827"/>
              <a:gd name="connsiteY242" fmla="*/ 5335680 h 5641173"/>
              <a:gd name="connsiteX243" fmla="*/ 1012649 w 11243827"/>
              <a:gd name="connsiteY243" fmla="*/ 5334541 h 5641173"/>
              <a:gd name="connsiteX244" fmla="*/ 1007115 w 11243827"/>
              <a:gd name="connsiteY244" fmla="*/ 5332775 h 5641173"/>
              <a:gd name="connsiteX245" fmla="*/ 987447 w 11243827"/>
              <a:gd name="connsiteY245" fmla="*/ 5346462 h 5641173"/>
              <a:gd name="connsiteX246" fmla="*/ 953418 w 11243827"/>
              <a:gd name="connsiteY246" fmla="*/ 5333901 h 5641173"/>
              <a:gd name="connsiteX247" fmla="*/ 916854 w 11243827"/>
              <a:gd name="connsiteY247" fmla="*/ 5329435 h 5641173"/>
              <a:gd name="connsiteX248" fmla="*/ 905651 w 11243827"/>
              <a:gd name="connsiteY248" fmla="*/ 5332114 h 5641173"/>
              <a:gd name="connsiteX249" fmla="*/ 838405 w 11243827"/>
              <a:gd name="connsiteY249" fmla="*/ 5339470 h 5641173"/>
              <a:gd name="connsiteX250" fmla="*/ 817627 w 11243827"/>
              <a:gd name="connsiteY250" fmla="*/ 5330580 h 5641173"/>
              <a:gd name="connsiteX251" fmla="*/ 801817 w 11243827"/>
              <a:gd name="connsiteY251" fmla="*/ 5325937 h 5641173"/>
              <a:gd name="connsiteX252" fmla="*/ 798857 w 11243827"/>
              <a:gd name="connsiteY252" fmla="*/ 5320979 h 5641173"/>
              <a:gd name="connsiteX253" fmla="*/ 788354 w 11243827"/>
              <a:gd name="connsiteY253" fmla="*/ 5320143 h 5641173"/>
              <a:gd name="connsiteX254" fmla="*/ 785726 w 11243827"/>
              <a:gd name="connsiteY254" fmla="*/ 5318989 h 5641173"/>
              <a:gd name="connsiteX255" fmla="*/ 770507 w 11243827"/>
              <a:gd name="connsiteY255" fmla="*/ 5313309 h 5641173"/>
              <a:gd name="connsiteX256" fmla="*/ 733810 w 11243827"/>
              <a:gd name="connsiteY256" fmla="*/ 5324286 h 5641173"/>
              <a:gd name="connsiteX257" fmla="*/ 692117 w 11243827"/>
              <a:gd name="connsiteY257" fmla="*/ 5318786 h 5641173"/>
              <a:gd name="connsiteX258" fmla="*/ 574943 w 11243827"/>
              <a:gd name="connsiteY258" fmla="*/ 5327578 h 5641173"/>
              <a:gd name="connsiteX259" fmla="*/ 441302 w 11243827"/>
              <a:gd name="connsiteY259" fmla="*/ 5307062 h 5641173"/>
              <a:gd name="connsiteX260" fmla="*/ 336819 w 11243827"/>
              <a:gd name="connsiteY260" fmla="*/ 5336690 h 5641173"/>
              <a:gd name="connsiteX261" fmla="*/ 270932 w 11243827"/>
              <a:gd name="connsiteY261" fmla="*/ 5345451 h 5641173"/>
              <a:gd name="connsiteX262" fmla="*/ 194189 w 11243827"/>
              <a:gd name="connsiteY262" fmla="*/ 5343588 h 5641173"/>
              <a:gd name="connsiteX263" fmla="*/ 192552 w 11243827"/>
              <a:gd name="connsiteY263" fmla="*/ 5342845 h 5641173"/>
              <a:gd name="connsiteX264" fmla="*/ 178320 w 11243827"/>
              <a:gd name="connsiteY264" fmla="*/ 5343766 h 5641173"/>
              <a:gd name="connsiteX265" fmla="*/ 175596 w 11243827"/>
              <a:gd name="connsiteY265" fmla="*/ 5346411 h 5641173"/>
              <a:gd name="connsiteX266" fmla="*/ 147287 w 11243827"/>
              <a:gd name="connsiteY266" fmla="*/ 5352625 h 5641173"/>
              <a:gd name="connsiteX267" fmla="*/ 114847 w 11243827"/>
              <a:gd name="connsiteY267" fmla="*/ 5355844 h 5641173"/>
              <a:gd name="connsiteX268" fmla="*/ 114306 w 11243827"/>
              <a:gd name="connsiteY268" fmla="*/ 5354983 h 5641173"/>
              <a:gd name="connsiteX269" fmla="*/ 89264 w 11243827"/>
              <a:gd name="connsiteY269" fmla="*/ 5348886 h 5641173"/>
              <a:gd name="connsiteX270" fmla="*/ 49794 w 11243827"/>
              <a:gd name="connsiteY270" fmla="*/ 5329950 h 5641173"/>
              <a:gd name="connsiteX271" fmla="*/ 19924 w 11243827"/>
              <a:gd name="connsiteY271" fmla="*/ 5334282 h 5641173"/>
              <a:gd name="connsiteX272" fmla="*/ 13819 w 11243827"/>
              <a:gd name="connsiteY272" fmla="*/ 5334653 h 5641173"/>
              <a:gd name="connsiteX273" fmla="*/ 13657 w 11243827"/>
              <a:gd name="connsiteY273" fmla="*/ 5334455 h 5641173"/>
              <a:gd name="connsiteX274" fmla="*/ 7139 w 11243827"/>
              <a:gd name="connsiteY274" fmla="*/ 5334438 h 5641173"/>
              <a:gd name="connsiteX275" fmla="*/ 2684 w 11243827"/>
              <a:gd name="connsiteY275" fmla="*/ 5335333 h 5641173"/>
              <a:gd name="connsiteX276" fmla="*/ 0 w 11243827"/>
              <a:gd name="connsiteY276" fmla="*/ 5335496 h 5641173"/>
              <a:gd name="connsiteX277" fmla="*/ 0 w 11243827"/>
              <a:gd name="connsiteY277" fmla="*/ 10592 h 5641173"/>
              <a:gd name="connsiteX278" fmla="*/ 11243827 w 11243827"/>
              <a:gd name="connsiteY278" fmla="*/ 0 h 5641173"/>
              <a:gd name="connsiteX0" fmla="*/ 11243827 w 11243827"/>
              <a:gd name="connsiteY0" fmla="*/ 0 h 5641173"/>
              <a:gd name="connsiteX1" fmla="*/ 11243827 w 11243827"/>
              <a:gd name="connsiteY1" fmla="*/ 5209610 h 5641173"/>
              <a:gd name="connsiteX2" fmla="*/ 11240675 w 11243827"/>
              <a:gd name="connsiteY2" fmla="*/ 5210442 h 5641173"/>
              <a:gd name="connsiteX3" fmla="*/ 11179959 w 11243827"/>
              <a:gd name="connsiteY3" fmla="*/ 5221199 h 5641173"/>
              <a:gd name="connsiteX4" fmla="*/ 11105493 w 11243827"/>
              <a:gd name="connsiteY4" fmla="*/ 5259905 h 5641173"/>
              <a:gd name="connsiteX5" fmla="*/ 11078640 w 11243827"/>
              <a:gd name="connsiteY5" fmla="*/ 5263531 h 5641173"/>
              <a:gd name="connsiteX6" fmla="*/ 11079616 w 11243827"/>
              <a:gd name="connsiteY6" fmla="*/ 5270380 h 5641173"/>
              <a:gd name="connsiteX7" fmla="*/ 11069641 w 11243827"/>
              <a:gd name="connsiteY7" fmla="*/ 5270884 h 5641173"/>
              <a:gd name="connsiteX8" fmla="*/ 11047377 w 11243827"/>
              <a:gd name="connsiteY8" fmla="*/ 5271051 h 5641173"/>
              <a:gd name="connsiteX9" fmla="*/ 10980705 w 11243827"/>
              <a:gd name="connsiteY9" fmla="*/ 5272951 h 5641173"/>
              <a:gd name="connsiteX10" fmla="*/ 10962514 w 11243827"/>
              <a:gd name="connsiteY10" fmla="*/ 5286084 h 5641173"/>
              <a:gd name="connsiteX11" fmla="*/ 10945307 w 11243827"/>
              <a:gd name="connsiteY11" fmla="*/ 5286290 h 5641173"/>
              <a:gd name="connsiteX12" fmla="*/ 10845516 w 11243827"/>
              <a:gd name="connsiteY12" fmla="*/ 5303894 h 5641173"/>
              <a:gd name="connsiteX13" fmla="*/ 10831795 w 11243827"/>
              <a:gd name="connsiteY13" fmla="*/ 5305210 h 5641173"/>
              <a:gd name="connsiteX14" fmla="*/ 10824365 w 11243827"/>
              <a:gd name="connsiteY14" fmla="*/ 5311111 h 5641173"/>
              <a:gd name="connsiteX15" fmla="*/ 10797756 w 11243827"/>
              <a:gd name="connsiteY15" fmla="*/ 5312285 h 5641173"/>
              <a:gd name="connsiteX16" fmla="*/ 10796525 w 11243827"/>
              <a:gd name="connsiteY16" fmla="*/ 5315645 h 5641173"/>
              <a:gd name="connsiteX17" fmla="*/ 10709063 w 11243827"/>
              <a:gd name="connsiteY17" fmla="*/ 5344492 h 5641173"/>
              <a:gd name="connsiteX18" fmla="*/ 10694078 w 11243827"/>
              <a:gd name="connsiteY18" fmla="*/ 5349258 h 5641173"/>
              <a:gd name="connsiteX19" fmla="*/ 10681131 w 11243827"/>
              <a:gd name="connsiteY19" fmla="*/ 5347812 h 5641173"/>
              <a:gd name="connsiteX20" fmla="*/ 10609448 w 11243827"/>
              <a:gd name="connsiteY20" fmla="*/ 5351931 h 5641173"/>
              <a:gd name="connsiteX21" fmla="*/ 10592397 w 11243827"/>
              <a:gd name="connsiteY21" fmla="*/ 5349402 h 5641173"/>
              <a:gd name="connsiteX22" fmla="*/ 10585227 w 11243827"/>
              <a:gd name="connsiteY22" fmla="*/ 5344063 h 5641173"/>
              <a:gd name="connsiteX23" fmla="*/ 10557472 w 11243827"/>
              <a:gd name="connsiteY23" fmla="*/ 5354151 h 5641173"/>
              <a:gd name="connsiteX24" fmla="*/ 10514646 w 11243827"/>
              <a:gd name="connsiteY24" fmla="*/ 5361064 h 5641173"/>
              <a:gd name="connsiteX25" fmla="*/ 10494292 w 11243827"/>
              <a:gd name="connsiteY25" fmla="*/ 5366054 h 5641173"/>
              <a:gd name="connsiteX26" fmla="*/ 10477869 w 11243827"/>
              <a:gd name="connsiteY26" fmla="*/ 5363025 h 5641173"/>
              <a:gd name="connsiteX27" fmla="*/ 10384411 w 11243827"/>
              <a:gd name="connsiteY27" fmla="*/ 5362257 h 5641173"/>
              <a:gd name="connsiteX28" fmla="*/ 10362921 w 11243827"/>
              <a:gd name="connsiteY28" fmla="*/ 5357444 h 5641173"/>
              <a:gd name="connsiteX29" fmla="*/ 10352736 w 11243827"/>
              <a:gd name="connsiteY29" fmla="*/ 5347851 h 5641173"/>
              <a:gd name="connsiteX30" fmla="*/ 10344754 w 11243827"/>
              <a:gd name="connsiteY30" fmla="*/ 5351272 h 5641173"/>
              <a:gd name="connsiteX31" fmla="*/ 10288226 w 11243827"/>
              <a:gd name="connsiteY31" fmla="*/ 5351613 h 5641173"/>
              <a:gd name="connsiteX32" fmla="*/ 10251350 w 11243827"/>
              <a:gd name="connsiteY32" fmla="*/ 5352711 h 5641173"/>
              <a:gd name="connsiteX33" fmla="*/ 10249108 w 11243827"/>
              <a:gd name="connsiteY33" fmla="*/ 5365881 h 5641173"/>
              <a:gd name="connsiteX34" fmla="*/ 10216272 w 11243827"/>
              <a:gd name="connsiteY34" fmla="*/ 5370573 h 5641173"/>
              <a:gd name="connsiteX35" fmla="*/ 10181278 w 11243827"/>
              <a:gd name="connsiteY35" fmla="*/ 5362119 h 5641173"/>
              <a:gd name="connsiteX36" fmla="*/ 10140033 w 11243827"/>
              <a:gd name="connsiteY36" fmla="*/ 5363304 h 5641173"/>
              <a:gd name="connsiteX37" fmla="*/ 10115353 w 11243827"/>
              <a:gd name="connsiteY37" fmla="*/ 5363869 h 5641173"/>
              <a:gd name="connsiteX38" fmla="*/ 10050578 w 11243827"/>
              <a:gd name="connsiteY38" fmla="*/ 5376153 h 5641173"/>
              <a:gd name="connsiteX39" fmla="*/ 9945478 w 11243827"/>
              <a:gd name="connsiteY39" fmla="*/ 5422859 h 5641173"/>
              <a:gd name="connsiteX40" fmla="*/ 9912481 w 11243827"/>
              <a:gd name="connsiteY40" fmla="*/ 5429477 h 5641173"/>
              <a:gd name="connsiteX41" fmla="*/ 9906713 w 11243827"/>
              <a:gd name="connsiteY41" fmla="*/ 5426784 h 5641173"/>
              <a:gd name="connsiteX42" fmla="*/ 9742436 w 11243827"/>
              <a:gd name="connsiteY42" fmla="*/ 5454834 h 5641173"/>
              <a:gd name="connsiteX43" fmla="*/ 9713044 w 11243827"/>
              <a:gd name="connsiteY43" fmla="*/ 5456476 h 5641173"/>
              <a:gd name="connsiteX44" fmla="*/ 9691033 w 11243827"/>
              <a:gd name="connsiteY44" fmla="*/ 5455451 h 5641173"/>
              <a:gd name="connsiteX45" fmla="*/ 9638355 w 11243827"/>
              <a:gd name="connsiteY45" fmla="*/ 5464794 h 5641173"/>
              <a:gd name="connsiteX46" fmla="*/ 9552434 w 11243827"/>
              <a:gd name="connsiteY46" fmla="*/ 5485280 h 5641173"/>
              <a:gd name="connsiteX47" fmla="*/ 9533883 w 11243827"/>
              <a:gd name="connsiteY47" fmla="*/ 5488516 h 5641173"/>
              <a:gd name="connsiteX48" fmla="*/ 9516916 w 11243827"/>
              <a:gd name="connsiteY48" fmla="*/ 5486828 h 5641173"/>
              <a:gd name="connsiteX49" fmla="*/ 9512093 w 11243827"/>
              <a:gd name="connsiteY49" fmla="*/ 5482541 h 5641173"/>
              <a:gd name="connsiteX50" fmla="*/ 9501725 w 11243827"/>
              <a:gd name="connsiteY50" fmla="*/ 5483603 h 5641173"/>
              <a:gd name="connsiteX51" fmla="*/ 9498754 w 11243827"/>
              <a:gd name="connsiteY51" fmla="*/ 5482951 h 5641173"/>
              <a:gd name="connsiteX52" fmla="*/ 9481932 w 11243827"/>
              <a:gd name="connsiteY52" fmla="*/ 5480151 h 5641173"/>
              <a:gd name="connsiteX53" fmla="*/ 9451321 w 11243827"/>
              <a:gd name="connsiteY53" fmla="*/ 5497375 h 5641173"/>
              <a:gd name="connsiteX54" fmla="*/ 9409298 w 11243827"/>
              <a:gd name="connsiteY54" fmla="*/ 5499478 h 5641173"/>
              <a:gd name="connsiteX55" fmla="*/ 9303056 w 11243827"/>
              <a:gd name="connsiteY55" fmla="*/ 5519093 h 5641173"/>
              <a:gd name="connsiteX56" fmla="*/ 9229078 w 11243827"/>
              <a:gd name="connsiteY56" fmla="*/ 5524154 h 5641173"/>
              <a:gd name="connsiteX57" fmla="*/ 9165105 w 11243827"/>
              <a:gd name="connsiteY57" fmla="*/ 5532892 h 5641173"/>
              <a:gd name="connsiteX58" fmla="*/ 9077301 w 11243827"/>
              <a:gd name="connsiteY58" fmla="*/ 5580356 h 5641173"/>
              <a:gd name="connsiteX59" fmla="*/ 8960065 w 11243827"/>
              <a:gd name="connsiteY59" fmla="*/ 5597982 h 5641173"/>
              <a:gd name="connsiteX60" fmla="*/ 8953536 w 11243827"/>
              <a:gd name="connsiteY60" fmla="*/ 5606638 h 5641173"/>
              <a:gd name="connsiteX61" fmla="*/ 8943907 w 11243827"/>
              <a:gd name="connsiteY61" fmla="*/ 5612541 h 5641173"/>
              <a:gd name="connsiteX62" fmla="*/ 8942046 w 11243827"/>
              <a:gd name="connsiteY62" fmla="*/ 5612112 h 5641173"/>
              <a:gd name="connsiteX63" fmla="*/ 8928824 w 11243827"/>
              <a:gd name="connsiteY63" fmla="*/ 5615549 h 5641173"/>
              <a:gd name="connsiteX64" fmla="*/ 8927294 w 11243827"/>
              <a:gd name="connsiteY64" fmla="*/ 5618607 h 5641173"/>
              <a:gd name="connsiteX65" fmla="*/ 8918651 w 11243827"/>
              <a:gd name="connsiteY65" fmla="*/ 5621688 h 5641173"/>
              <a:gd name="connsiteX66" fmla="*/ 8902772 w 11243827"/>
              <a:gd name="connsiteY66" fmla="*/ 5629703 h 5641173"/>
              <a:gd name="connsiteX67" fmla="*/ 8898724 w 11243827"/>
              <a:gd name="connsiteY67" fmla="*/ 5629379 h 5641173"/>
              <a:gd name="connsiteX68" fmla="*/ 8873099 w 11243827"/>
              <a:gd name="connsiteY68" fmla="*/ 5638628 h 5641173"/>
              <a:gd name="connsiteX69" fmla="*/ 8872234 w 11243827"/>
              <a:gd name="connsiteY69" fmla="*/ 5637889 h 5641173"/>
              <a:gd name="connsiteX70" fmla="*/ 8862777 w 11243827"/>
              <a:gd name="connsiteY70" fmla="*/ 5636711 h 5641173"/>
              <a:gd name="connsiteX71" fmla="*/ 8845869 w 11243827"/>
              <a:gd name="connsiteY71" fmla="*/ 5636436 h 5641173"/>
              <a:gd name="connsiteX72" fmla="*/ 8800548 w 11243827"/>
              <a:gd name="connsiteY72" fmla="*/ 5625084 h 5641173"/>
              <a:gd name="connsiteX73" fmla="*/ 8773774 w 11243827"/>
              <a:gd name="connsiteY73" fmla="*/ 5634630 h 5641173"/>
              <a:gd name="connsiteX74" fmla="*/ 8698255 w 11243827"/>
              <a:gd name="connsiteY74" fmla="*/ 5636083 h 5641173"/>
              <a:gd name="connsiteX75" fmla="*/ 8619167 w 11243827"/>
              <a:gd name="connsiteY75" fmla="*/ 5619130 h 5641173"/>
              <a:gd name="connsiteX76" fmla="*/ 8539822 w 11243827"/>
              <a:gd name="connsiteY76" fmla="*/ 5616905 h 5641173"/>
              <a:gd name="connsiteX77" fmla="*/ 8511094 w 11243827"/>
              <a:gd name="connsiteY77" fmla="*/ 5617360 h 5641173"/>
              <a:gd name="connsiteX78" fmla="*/ 8459886 w 11243827"/>
              <a:gd name="connsiteY78" fmla="*/ 5612612 h 5641173"/>
              <a:gd name="connsiteX79" fmla="*/ 8436432 w 11243827"/>
              <a:gd name="connsiteY79" fmla="*/ 5606990 h 5641173"/>
              <a:gd name="connsiteX80" fmla="*/ 8435403 w 11243827"/>
              <a:gd name="connsiteY80" fmla="*/ 5607336 h 5641173"/>
              <a:gd name="connsiteX81" fmla="*/ 8433307 w 11243827"/>
              <a:gd name="connsiteY81" fmla="*/ 5604917 h 5641173"/>
              <a:gd name="connsiteX82" fmla="*/ 8428968 w 11243827"/>
              <a:gd name="connsiteY82" fmla="*/ 5603796 h 5641173"/>
              <a:gd name="connsiteX83" fmla="*/ 8417124 w 11243827"/>
              <a:gd name="connsiteY83" fmla="*/ 5604518 h 5641173"/>
              <a:gd name="connsiteX84" fmla="*/ 8412669 w 11243827"/>
              <a:gd name="connsiteY84" fmla="*/ 5605413 h 5641173"/>
              <a:gd name="connsiteX85" fmla="*/ 8406152 w 11243827"/>
              <a:gd name="connsiteY85" fmla="*/ 5605396 h 5641173"/>
              <a:gd name="connsiteX86" fmla="*/ 8405989 w 11243827"/>
              <a:gd name="connsiteY86" fmla="*/ 5605197 h 5641173"/>
              <a:gd name="connsiteX87" fmla="*/ 8399884 w 11243827"/>
              <a:gd name="connsiteY87" fmla="*/ 5605568 h 5641173"/>
              <a:gd name="connsiteX88" fmla="*/ 8370014 w 11243827"/>
              <a:gd name="connsiteY88" fmla="*/ 5609900 h 5641173"/>
              <a:gd name="connsiteX89" fmla="*/ 8330544 w 11243827"/>
              <a:gd name="connsiteY89" fmla="*/ 5590964 h 5641173"/>
              <a:gd name="connsiteX90" fmla="*/ 8314221 w 11243827"/>
              <a:gd name="connsiteY90" fmla="*/ 5587682 h 5641173"/>
              <a:gd name="connsiteX91" fmla="*/ 8305502 w 11243827"/>
              <a:gd name="connsiteY91" fmla="*/ 5584868 h 5641173"/>
              <a:gd name="connsiteX92" fmla="*/ 8304962 w 11243827"/>
              <a:gd name="connsiteY92" fmla="*/ 5584007 h 5641173"/>
              <a:gd name="connsiteX93" fmla="*/ 8276324 w 11243827"/>
              <a:gd name="connsiteY93" fmla="*/ 5588260 h 5641173"/>
              <a:gd name="connsiteX94" fmla="*/ 8272522 w 11243827"/>
              <a:gd name="connsiteY94" fmla="*/ 5587226 h 5641173"/>
              <a:gd name="connsiteX95" fmla="*/ 8253857 w 11243827"/>
              <a:gd name="connsiteY95" fmla="*/ 5592043 h 5641173"/>
              <a:gd name="connsiteX96" fmla="*/ 8244212 w 11243827"/>
              <a:gd name="connsiteY96" fmla="*/ 5593439 h 5641173"/>
              <a:gd name="connsiteX97" fmla="*/ 8241488 w 11243827"/>
              <a:gd name="connsiteY97" fmla="*/ 5596085 h 5641173"/>
              <a:gd name="connsiteX98" fmla="*/ 8227256 w 11243827"/>
              <a:gd name="connsiteY98" fmla="*/ 5597005 h 5641173"/>
              <a:gd name="connsiteX99" fmla="*/ 8225619 w 11243827"/>
              <a:gd name="connsiteY99" fmla="*/ 5596262 h 5641173"/>
              <a:gd name="connsiteX100" fmla="*/ 8213882 w 11243827"/>
              <a:gd name="connsiteY100" fmla="*/ 5600179 h 5641173"/>
              <a:gd name="connsiteX101" fmla="*/ 8204045 w 11243827"/>
              <a:gd name="connsiteY101" fmla="*/ 5607275 h 5641173"/>
              <a:gd name="connsiteX102" fmla="*/ 8082989 w 11243827"/>
              <a:gd name="connsiteY102" fmla="*/ 5603160 h 5641173"/>
              <a:gd name="connsiteX103" fmla="*/ 7976942 w 11243827"/>
              <a:gd name="connsiteY103" fmla="*/ 5598455 h 5641173"/>
              <a:gd name="connsiteX104" fmla="*/ 7950121 w 11243827"/>
              <a:gd name="connsiteY104" fmla="*/ 5590893 h 5641173"/>
              <a:gd name="connsiteX105" fmla="*/ 7727691 w 11243827"/>
              <a:gd name="connsiteY105" fmla="*/ 5621064 h 5641173"/>
              <a:gd name="connsiteX106" fmla="*/ 7685998 w 11243827"/>
              <a:gd name="connsiteY106" fmla="*/ 5615564 h 5641173"/>
              <a:gd name="connsiteX107" fmla="*/ 7649302 w 11243827"/>
              <a:gd name="connsiteY107" fmla="*/ 5626541 h 5641173"/>
              <a:gd name="connsiteX108" fmla="*/ 7634083 w 11243827"/>
              <a:gd name="connsiteY108" fmla="*/ 5620862 h 5641173"/>
              <a:gd name="connsiteX109" fmla="*/ 7631455 w 11243827"/>
              <a:gd name="connsiteY109" fmla="*/ 5619708 h 5641173"/>
              <a:gd name="connsiteX110" fmla="*/ 7620952 w 11243827"/>
              <a:gd name="connsiteY110" fmla="*/ 5618872 h 5641173"/>
              <a:gd name="connsiteX111" fmla="*/ 7617992 w 11243827"/>
              <a:gd name="connsiteY111" fmla="*/ 5613914 h 5641173"/>
              <a:gd name="connsiteX112" fmla="*/ 7602182 w 11243827"/>
              <a:gd name="connsiteY112" fmla="*/ 5609271 h 5641173"/>
              <a:gd name="connsiteX113" fmla="*/ 7582847 w 11243827"/>
              <a:gd name="connsiteY113" fmla="*/ 5609047 h 5641173"/>
              <a:gd name="connsiteX114" fmla="*/ 7514158 w 11243827"/>
              <a:gd name="connsiteY114" fmla="*/ 5607737 h 5641173"/>
              <a:gd name="connsiteX115" fmla="*/ 7502955 w 11243827"/>
              <a:gd name="connsiteY115" fmla="*/ 5610415 h 5641173"/>
              <a:gd name="connsiteX116" fmla="*/ 7466391 w 11243827"/>
              <a:gd name="connsiteY116" fmla="*/ 5605949 h 5641173"/>
              <a:gd name="connsiteX117" fmla="*/ 7433806 w 11243827"/>
              <a:gd name="connsiteY117" fmla="*/ 5604945 h 5641173"/>
              <a:gd name="connsiteX118" fmla="*/ 7412693 w 11243827"/>
              <a:gd name="connsiteY118" fmla="*/ 5607075 h 5641173"/>
              <a:gd name="connsiteX119" fmla="*/ 7407159 w 11243827"/>
              <a:gd name="connsiteY119" fmla="*/ 5605310 h 5641173"/>
              <a:gd name="connsiteX120" fmla="*/ 7385900 w 11243827"/>
              <a:gd name="connsiteY120" fmla="*/ 5604171 h 5641173"/>
              <a:gd name="connsiteX121" fmla="*/ 7375071 w 11243827"/>
              <a:gd name="connsiteY121" fmla="*/ 5606788 h 5641173"/>
              <a:gd name="connsiteX122" fmla="*/ 7364382 w 11243827"/>
              <a:gd name="connsiteY122" fmla="*/ 5600762 h 5641173"/>
              <a:gd name="connsiteX123" fmla="*/ 7361770 w 11243827"/>
              <a:gd name="connsiteY123" fmla="*/ 5596347 h 5641173"/>
              <a:gd name="connsiteX124" fmla="*/ 7346641 w 11243827"/>
              <a:gd name="connsiteY124" fmla="*/ 5598329 h 5641173"/>
              <a:gd name="connsiteX125" fmla="*/ 7334238 w 11243827"/>
              <a:gd name="connsiteY125" fmla="*/ 5594014 h 5641173"/>
              <a:gd name="connsiteX126" fmla="*/ 7323426 w 11243827"/>
              <a:gd name="connsiteY126" fmla="*/ 5596835 h 5641173"/>
              <a:gd name="connsiteX127" fmla="*/ 7318938 w 11243827"/>
              <a:gd name="connsiteY127" fmla="*/ 5596200 h 5641173"/>
              <a:gd name="connsiteX128" fmla="*/ 7307784 w 11243827"/>
              <a:gd name="connsiteY128" fmla="*/ 5594065 h 5641173"/>
              <a:gd name="connsiteX129" fmla="*/ 7288540 w 11243827"/>
              <a:gd name="connsiteY129" fmla="*/ 5589320 h 5641173"/>
              <a:gd name="connsiteX130" fmla="*/ 7282537 w 11243827"/>
              <a:gd name="connsiteY130" fmla="*/ 5588660 h 5641173"/>
              <a:gd name="connsiteX131" fmla="*/ 7269466 w 11243827"/>
              <a:gd name="connsiteY131" fmla="*/ 5581404 h 5641173"/>
              <a:gd name="connsiteX132" fmla="*/ 7244165 w 11243827"/>
              <a:gd name="connsiteY132" fmla="*/ 5575200 h 5641173"/>
              <a:gd name="connsiteX133" fmla="*/ 7199619 w 11243827"/>
              <a:gd name="connsiteY133" fmla="*/ 5553550 h 5641173"/>
              <a:gd name="connsiteX134" fmla="*/ 7173434 w 11243827"/>
              <a:gd name="connsiteY134" fmla="*/ 5543219 h 5641173"/>
              <a:gd name="connsiteX135" fmla="*/ 7155718 w 11243827"/>
              <a:gd name="connsiteY135" fmla="*/ 5533697 h 5641173"/>
              <a:gd name="connsiteX136" fmla="*/ 7103430 w 11243827"/>
              <a:gd name="connsiteY136" fmla="*/ 5520249 h 5641173"/>
              <a:gd name="connsiteX137" fmla="*/ 7013746 w 11243827"/>
              <a:gd name="connsiteY137" fmla="*/ 5502470 h 5641173"/>
              <a:gd name="connsiteX138" fmla="*/ 6995379 w 11243827"/>
              <a:gd name="connsiteY138" fmla="*/ 5497693 h 5641173"/>
              <a:gd name="connsiteX139" fmla="*/ 6982475 w 11243827"/>
              <a:gd name="connsiteY139" fmla="*/ 5489641 h 5641173"/>
              <a:gd name="connsiteX140" fmla="*/ 6981994 w 11243827"/>
              <a:gd name="connsiteY140" fmla="*/ 5484335 h 5641173"/>
              <a:gd name="connsiteX141" fmla="*/ 6972355 w 11243827"/>
              <a:gd name="connsiteY141" fmla="*/ 5481074 h 5641173"/>
              <a:gd name="connsiteX142" fmla="*/ 6970394 w 11243827"/>
              <a:gd name="connsiteY142" fmla="*/ 5479383 h 5641173"/>
              <a:gd name="connsiteX143" fmla="*/ 6958543 w 11243827"/>
              <a:gd name="connsiteY143" fmla="*/ 5470507 h 5641173"/>
              <a:gd name="connsiteX144" fmla="*/ 6918276 w 11243827"/>
              <a:gd name="connsiteY144" fmla="*/ 5472034 h 5641173"/>
              <a:gd name="connsiteX145" fmla="*/ 6881046 w 11243827"/>
              <a:gd name="connsiteY145" fmla="*/ 5457070 h 5641173"/>
              <a:gd name="connsiteX146" fmla="*/ 6752164 w 11243827"/>
              <a:gd name="connsiteY146" fmla="*/ 5425021 h 5641173"/>
              <a:gd name="connsiteX147" fmla="*/ 6724964 w 11243827"/>
              <a:gd name="connsiteY147" fmla="*/ 5414071 h 5641173"/>
              <a:gd name="connsiteX148" fmla="*/ 6683286 w 11243827"/>
              <a:gd name="connsiteY148" fmla="*/ 5432830 h 5641173"/>
              <a:gd name="connsiteX149" fmla="*/ 6644277 w 11243827"/>
              <a:gd name="connsiteY149" fmla="*/ 5429684 h 5641173"/>
              <a:gd name="connsiteX150" fmla="*/ 6532914 w 11243827"/>
              <a:gd name="connsiteY150" fmla="*/ 5431205 h 5641173"/>
              <a:gd name="connsiteX151" fmla="*/ 6307459 w 11243827"/>
              <a:gd name="connsiteY151" fmla="*/ 5467087 h 5641173"/>
              <a:gd name="connsiteX152" fmla="*/ 6196243 w 11243827"/>
              <a:gd name="connsiteY152" fmla="*/ 5515042 h 5641173"/>
              <a:gd name="connsiteX153" fmla="*/ 6099124 w 11243827"/>
              <a:gd name="connsiteY153" fmla="*/ 5516848 h 5641173"/>
              <a:gd name="connsiteX154" fmla="*/ 6016077 w 11243827"/>
              <a:gd name="connsiteY154" fmla="*/ 5528642 h 5641173"/>
              <a:gd name="connsiteX155" fmla="*/ 6004389 w 11243827"/>
              <a:gd name="connsiteY155" fmla="*/ 5531206 h 5641173"/>
              <a:gd name="connsiteX156" fmla="*/ 5933945 w 11243827"/>
              <a:gd name="connsiteY156" fmla="*/ 5538840 h 5641173"/>
              <a:gd name="connsiteX157" fmla="*/ 5883936 w 11243827"/>
              <a:gd name="connsiteY157" fmla="*/ 5553807 h 5641173"/>
              <a:gd name="connsiteX158" fmla="*/ 5798331 w 11243827"/>
              <a:gd name="connsiteY158" fmla="*/ 5564248 h 5641173"/>
              <a:gd name="connsiteX159" fmla="*/ 5712738 w 11243827"/>
              <a:gd name="connsiteY159" fmla="*/ 5573120 h 5641173"/>
              <a:gd name="connsiteX160" fmla="*/ 5681342 w 11243827"/>
              <a:gd name="connsiteY160" fmla="*/ 5575621 h 5641173"/>
              <a:gd name="connsiteX161" fmla="*/ 5627167 w 11243827"/>
              <a:gd name="connsiteY161" fmla="*/ 5583215 h 5641173"/>
              <a:gd name="connsiteX162" fmla="*/ 5591414 w 11243827"/>
              <a:gd name="connsiteY162" fmla="*/ 5587695 h 5641173"/>
              <a:gd name="connsiteX163" fmla="*/ 5583028 w 11243827"/>
              <a:gd name="connsiteY163" fmla="*/ 5580877 h 5641173"/>
              <a:gd name="connsiteX164" fmla="*/ 5549426 w 11243827"/>
              <a:gd name="connsiteY164" fmla="*/ 5582858 h 5641173"/>
              <a:gd name="connsiteX165" fmla="*/ 5519999 w 11243827"/>
              <a:gd name="connsiteY165" fmla="*/ 5592246 h 5641173"/>
              <a:gd name="connsiteX166" fmla="*/ 5480028 w 11243827"/>
              <a:gd name="connsiteY166" fmla="*/ 5597282 h 5641173"/>
              <a:gd name="connsiteX167" fmla="*/ 5456175 w 11243827"/>
              <a:gd name="connsiteY167" fmla="*/ 5600371 h 5641173"/>
              <a:gd name="connsiteX168" fmla="*/ 5388463 w 11243827"/>
              <a:gd name="connsiteY168" fmla="*/ 5602638 h 5641173"/>
              <a:gd name="connsiteX169" fmla="*/ 5265898 w 11243827"/>
              <a:gd name="connsiteY169" fmla="*/ 5591830 h 5641173"/>
              <a:gd name="connsiteX170" fmla="*/ 5231231 w 11243827"/>
              <a:gd name="connsiteY170" fmla="*/ 5592790 h 5641173"/>
              <a:gd name="connsiteX171" fmla="*/ 5226996 w 11243827"/>
              <a:gd name="connsiteY171" fmla="*/ 5595040 h 5641173"/>
              <a:gd name="connsiteX172" fmla="*/ 5175988 w 11243827"/>
              <a:gd name="connsiteY172" fmla="*/ 5588131 h 5641173"/>
              <a:gd name="connsiteX173" fmla="*/ 5107470 w 11243827"/>
              <a:gd name="connsiteY173" fmla="*/ 5594771 h 5641173"/>
              <a:gd name="connsiteX174" fmla="*/ 5027868 w 11243827"/>
              <a:gd name="connsiteY174" fmla="*/ 5605624 h 5641173"/>
              <a:gd name="connsiteX175" fmla="*/ 5007324 w 11243827"/>
              <a:gd name="connsiteY175" fmla="*/ 5609209 h 5641173"/>
              <a:gd name="connsiteX176" fmla="*/ 4952559 w 11243827"/>
              <a:gd name="connsiteY176" fmla="*/ 5611402 h 5641173"/>
              <a:gd name="connsiteX177" fmla="*/ 4826081 w 11243827"/>
              <a:gd name="connsiteY177" fmla="*/ 5616191 h 5641173"/>
              <a:gd name="connsiteX178" fmla="*/ 4823501 w 11243827"/>
              <a:gd name="connsiteY178" fmla="*/ 5619174 h 5641173"/>
              <a:gd name="connsiteX179" fmla="*/ 4813093 w 11243827"/>
              <a:gd name="connsiteY179" fmla="*/ 5620026 h 5641173"/>
              <a:gd name="connsiteX180" fmla="*/ 4810563 w 11243827"/>
              <a:gd name="connsiteY180" fmla="*/ 5620787 h 5641173"/>
              <a:gd name="connsiteX181" fmla="*/ 4795818 w 11243827"/>
              <a:gd name="connsiteY181" fmla="*/ 5624618 h 5641173"/>
              <a:gd name="connsiteX182" fmla="*/ 4758404 w 11243827"/>
              <a:gd name="connsiteY182" fmla="*/ 5619510 h 5641173"/>
              <a:gd name="connsiteX183" fmla="*/ 4717254 w 11243827"/>
              <a:gd name="connsiteY183" fmla="*/ 5624155 h 5641173"/>
              <a:gd name="connsiteX184" fmla="*/ 4591958 w 11243827"/>
              <a:gd name="connsiteY184" fmla="*/ 5624710 h 5641173"/>
              <a:gd name="connsiteX185" fmla="*/ 4476215 w 11243827"/>
              <a:gd name="connsiteY185" fmla="*/ 5628210 h 5641173"/>
              <a:gd name="connsiteX186" fmla="*/ 4425193 w 11243827"/>
              <a:gd name="connsiteY186" fmla="*/ 5627414 h 5641173"/>
              <a:gd name="connsiteX187" fmla="*/ 4383866 w 11243827"/>
              <a:gd name="connsiteY187" fmla="*/ 5626546 h 5641173"/>
              <a:gd name="connsiteX188" fmla="*/ 4385596 w 11243827"/>
              <a:gd name="connsiteY188" fmla="*/ 5634646 h 5641173"/>
              <a:gd name="connsiteX189" fmla="*/ 4360864 w 11243827"/>
              <a:gd name="connsiteY189" fmla="*/ 5641173 h 5641173"/>
              <a:gd name="connsiteX190" fmla="*/ 4328321 w 11243827"/>
              <a:gd name="connsiteY190" fmla="*/ 5626332 h 5641173"/>
              <a:gd name="connsiteX191" fmla="*/ 4309842 w 11243827"/>
              <a:gd name="connsiteY191" fmla="*/ 5626471 h 5641173"/>
              <a:gd name="connsiteX192" fmla="*/ 4277424 w 11243827"/>
              <a:gd name="connsiteY192" fmla="*/ 5631598 h 5641173"/>
              <a:gd name="connsiteX193" fmla="*/ 4266627 w 11243827"/>
              <a:gd name="connsiteY193" fmla="*/ 5633969 h 5641173"/>
              <a:gd name="connsiteX194" fmla="*/ 4185525 w 11243827"/>
              <a:gd name="connsiteY194" fmla="*/ 5617508 h 5641173"/>
              <a:gd name="connsiteX195" fmla="*/ 4177617 w 11243827"/>
              <a:gd name="connsiteY195" fmla="*/ 5610903 h 5641173"/>
              <a:gd name="connsiteX196" fmla="*/ 4136948 w 11243827"/>
              <a:gd name="connsiteY196" fmla="*/ 5608031 h 5641173"/>
              <a:gd name="connsiteX197" fmla="*/ 4132323 w 11243827"/>
              <a:gd name="connsiteY197" fmla="*/ 5609784 h 5641173"/>
              <a:gd name="connsiteX198" fmla="*/ 4098620 w 11243827"/>
              <a:gd name="connsiteY198" fmla="*/ 5599672 h 5641173"/>
              <a:gd name="connsiteX199" fmla="*/ 3963475 w 11243827"/>
              <a:gd name="connsiteY199" fmla="*/ 5581841 h 5641173"/>
              <a:gd name="connsiteX200" fmla="*/ 3703613 w 11243827"/>
              <a:gd name="connsiteY200" fmla="*/ 5572482 h 5641173"/>
              <a:gd name="connsiteX201" fmla="*/ 3432987 w 11243827"/>
              <a:gd name="connsiteY201" fmla="*/ 5545768 h 5641173"/>
              <a:gd name="connsiteX202" fmla="*/ 3176381 w 11243827"/>
              <a:gd name="connsiteY202" fmla="*/ 5556110 h 5641173"/>
              <a:gd name="connsiteX203" fmla="*/ 2710156 w 11243827"/>
              <a:gd name="connsiteY203" fmla="*/ 5527517 h 5641173"/>
              <a:gd name="connsiteX204" fmla="*/ 2550206 w 11243827"/>
              <a:gd name="connsiteY204" fmla="*/ 5524958 h 5641173"/>
              <a:gd name="connsiteX205" fmla="*/ 2443041 w 11243827"/>
              <a:gd name="connsiteY205" fmla="*/ 5523990 h 5641173"/>
              <a:gd name="connsiteX206" fmla="*/ 2435613 w 11243827"/>
              <a:gd name="connsiteY206" fmla="*/ 5526704 h 5641173"/>
              <a:gd name="connsiteX207" fmla="*/ 2405682 w 11243827"/>
              <a:gd name="connsiteY207" fmla="*/ 5528307 h 5641173"/>
              <a:gd name="connsiteX208" fmla="*/ 2397487 w 11243827"/>
              <a:gd name="connsiteY208" fmla="*/ 5540337 h 5641173"/>
              <a:gd name="connsiteX209" fmla="*/ 2297454 w 11243827"/>
              <a:gd name="connsiteY209" fmla="*/ 5550765 h 5641173"/>
              <a:gd name="connsiteX210" fmla="*/ 2056700 w 11243827"/>
              <a:gd name="connsiteY210" fmla="*/ 5555489 h 5641173"/>
              <a:gd name="connsiteX211" fmla="*/ 1878530 w 11243827"/>
              <a:gd name="connsiteY211" fmla="*/ 5535330 h 5641173"/>
              <a:gd name="connsiteX212" fmla="*/ 1859292 w 11243827"/>
              <a:gd name="connsiteY212" fmla="*/ 5535461 h 5641173"/>
              <a:gd name="connsiteX213" fmla="*/ 1835626 w 11243827"/>
              <a:gd name="connsiteY213" fmla="*/ 5533793 h 5641173"/>
              <a:gd name="connsiteX214" fmla="*/ 1798939 w 11243827"/>
              <a:gd name="connsiteY214" fmla="*/ 5540285 h 5641173"/>
              <a:gd name="connsiteX215" fmla="*/ 1779046 w 11243827"/>
              <a:gd name="connsiteY215" fmla="*/ 5549949 h 5641173"/>
              <a:gd name="connsiteX216" fmla="*/ 1772421 w 11243827"/>
              <a:gd name="connsiteY216" fmla="*/ 5549018 h 5641173"/>
              <a:gd name="connsiteX217" fmla="*/ 1772052 w 11243827"/>
              <a:gd name="connsiteY217" fmla="*/ 5545689 h 5641173"/>
              <a:gd name="connsiteX218" fmla="*/ 1711543 w 11243827"/>
              <a:gd name="connsiteY218" fmla="*/ 5534558 h 5641173"/>
              <a:gd name="connsiteX219" fmla="*/ 1631462 w 11243827"/>
              <a:gd name="connsiteY219" fmla="*/ 5491807 h 5641173"/>
              <a:gd name="connsiteX220" fmla="*/ 1538763 w 11243827"/>
              <a:gd name="connsiteY220" fmla="*/ 5482781 h 5641173"/>
              <a:gd name="connsiteX221" fmla="*/ 1501533 w 11243827"/>
              <a:gd name="connsiteY221" fmla="*/ 5467817 h 5641173"/>
              <a:gd name="connsiteX222" fmla="*/ 1461266 w 11243827"/>
              <a:gd name="connsiteY222" fmla="*/ 5469343 h 5641173"/>
              <a:gd name="connsiteX223" fmla="*/ 1449415 w 11243827"/>
              <a:gd name="connsiteY223" fmla="*/ 5460467 h 5641173"/>
              <a:gd name="connsiteX224" fmla="*/ 1447454 w 11243827"/>
              <a:gd name="connsiteY224" fmla="*/ 5458776 h 5641173"/>
              <a:gd name="connsiteX225" fmla="*/ 1437814 w 11243827"/>
              <a:gd name="connsiteY225" fmla="*/ 5455515 h 5641173"/>
              <a:gd name="connsiteX226" fmla="*/ 1437334 w 11243827"/>
              <a:gd name="connsiteY226" fmla="*/ 5450209 h 5641173"/>
              <a:gd name="connsiteX227" fmla="*/ 1424429 w 11243827"/>
              <a:gd name="connsiteY227" fmla="*/ 5442157 h 5641173"/>
              <a:gd name="connsiteX228" fmla="*/ 1406063 w 11243827"/>
              <a:gd name="connsiteY228" fmla="*/ 5437380 h 5641173"/>
              <a:gd name="connsiteX229" fmla="*/ 1316379 w 11243827"/>
              <a:gd name="connsiteY229" fmla="*/ 5419601 h 5641173"/>
              <a:gd name="connsiteX230" fmla="*/ 1264090 w 11243827"/>
              <a:gd name="connsiteY230" fmla="*/ 5406153 h 5641173"/>
              <a:gd name="connsiteX231" fmla="*/ 1246374 w 11243827"/>
              <a:gd name="connsiteY231" fmla="*/ 5396631 h 5641173"/>
              <a:gd name="connsiteX232" fmla="*/ 1220190 w 11243827"/>
              <a:gd name="connsiteY232" fmla="*/ 5386301 h 5641173"/>
              <a:gd name="connsiteX233" fmla="*/ 1175643 w 11243827"/>
              <a:gd name="connsiteY233" fmla="*/ 5364651 h 5641173"/>
              <a:gd name="connsiteX234" fmla="*/ 1150342 w 11243827"/>
              <a:gd name="connsiteY234" fmla="*/ 5358447 h 5641173"/>
              <a:gd name="connsiteX235" fmla="*/ 1112024 w 11243827"/>
              <a:gd name="connsiteY235" fmla="*/ 5345786 h 5641173"/>
              <a:gd name="connsiteX236" fmla="*/ 1100870 w 11243827"/>
              <a:gd name="connsiteY236" fmla="*/ 5343651 h 5641173"/>
              <a:gd name="connsiteX237" fmla="*/ 1096383 w 11243827"/>
              <a:gd name="connsiteY237" fmla="*/ 5343015 h 5641173"/>
              <a:gd name="connsiteX238" fmla="*/ 1058039 w 11243827"/>
              <a:gd name="connsiteY238" fmla="*/ 5343504 h 5641173"/>
              <a:gd name="connsiteX239" fmla="*/ 1055426 w 11243827"/>
              <a:gd name="connsiteY239" fmla="*/ 5339088 h 5641173"/>
              <a:gd name="connsiteX240" fmla="*/ 1044738 w 11243827"/>
              <a:gd name="connsiteY240" fmla="*/ 5333063 h 5641173"/>
              <a:gd name="connsiteX241" fmla="*/ 1033909 w 11243827"/>
              <a:gd name="connsiteY241" fmla="*/ 5335680 h 5641173"/>
              <a:gd name="connsiteX242" fmla="*/ 1012649 w 11243827"/>
              <a:gd name="connsiteY242" fmla="*/ 5334541 h 5641173"/>
              <a:gd name="connsiteX243" fmla="*/ 1007115 w 11243827"/>
              <a:gd name="connsiteY243" fmla="*/ 5332775 h 5641173"/>
              <a:gd name="connsiteX244" fmla="*/ 987447 w 11243827"/>
              <a:gd name="connsiteY244" fmla="*/ 5346462 h 5641173"/>
              <a:gd name="connsiteX245" fmla="*/ 953418 w 11243827"/>
              <a:gd name="connsiteY245" fmla="*/ 5333901 h 5641173"/>
              <a:gd name="connsiteX246" fmla="*/ 916854 w 11243827"/>
              <a:gd name="connsiteY246" fmla="*/ 5329435 h 5641173"/>
              <a:gd name="connsiteX247" fmla="*/ 905651 w 11243827"/>
              <a:gd name="connsiteY247" fmla="*/ 5332114 h 5641173"/>
              <a:gd name="connsiteX248" fmla="*/ 838405 w 11243827"/>
              <a:gd name="connsiteY248" fmla="*/ 5339470 h 5641173"/>
              <a:gd name="connsiteX249" fmla="*/ 817627 w 11243827"/>
              <a:gd name="connsiteY249" fmla="*/ 5330580 h 5641173"/>
              <a:gd name="connsiteX250" fmla="*/ 801817 w 11243827"/>
              <a:gd name="connsiteY250" fmla="*/ 5325937 h 5641173"/>
              <a:gd name="connsiteX251" fmla="*/ 798857 w 11243827"/>
              <a:gd name="connsiteY251" fmla="*/ 5320979 h 5641173"/>
              <a:gd name="connsiteX252" fmla="*/ 788354 w 11243827"/>
              <a:gd name="connsiteY252" fmla="*/ 5320143 h 5641173"/>
              <a:gd name="connsiteX253" fmla="*/ 785726 w 11243827"/>
              <a:gd name="connsiteY253" fmla="*/ 5318989 h 5641173"/>
              <a:gd name="connsiteX254" fmla="*/ 770507 w 11243827"/>
              <a:gd name="connsiteY254" fmla="*/ 5313309 h 5641173"/>
              <a:gd name="connsiteX255" fmla="*/ 733810 w 11243827"/>
              <a:gd name="connsiteY255" fmla="*/ 5324286 h 5641173"/>
              <a:gd name="connsiteX256" fmla="*/ 692117 w 11243827"/>
              <a:gd name="connsiteY256" fmla="*/ 5318786 h 5641173"/>
              <a:gd name="connsiteX257" fmla="*/ 574943 w 11243827"/>
              <a:gd name="connsiteY257" fmla="*/ 5327578 h 5641173"/>
              <a:gd name="connsiteX258" fmla="*/ 441302 w 11243827"/>
              <a:gd name="connsiteY258" fmla="*/ 5307062 h 5641173"/>
              <a:gd name="connsiteX259" fmla="*/ 336819 w 11243827"/>
              <a:gd name="connsiteY259" fmla="*/ 5336690 h 5641173"/>
              <a:gd name="connsiteX260" fmla="*/ 270932 w 11243827"/>
              <a:gd name="connsiteY260" fmla="*/ 5345451 h 5641173"/>
              <a:gd name="connsiteX261" fmla="*/ 194189 w 11243827"/>
              <a:gd name="connsiteY261" fmla="*/ 5343588 h 5641173"/>
              <a:gd name="connsiteX262" fmla="*/ 192552 w 11243827"/>
              <a:gd name="connsiteY262" fmla="*/ 5342845 h 5641173"/>
              <a:gd name="connsiteX263" fmla="*/ 178320 w 11243827"/>
              <a:gd name="connsiteY263" fmla="*/ 5343766 h 5641173"/>
              <a:gd name="connsiteX264" fmla="*/ 175596 w 11243827"/>
              <a:gd name="connsiteY264" fmla="*/ 5346411 h 5641173"/>
              <a:gd name="connsiteX265" fmla="*/ 147287 w 11243827"/>
              <a:gd name="connsiteY265" fmla="*/ 5352625 h 5641173"/>
              <a:gd name="connsiteX266" fmla="*/ 114847 w 11243827"/>
              <a:gd name="connsiteY266" fmla="*/ 5355844 h 5641173"/>
              <a:gd name="connsiteX267" fmla="*/ 114306 w 11243827"/>
              <a:gd name="connsiteY267" fmla="*/ 5354983 h 5641173"/>
              <a:gd name="connsiteX268" fmla="*/ 89264 w 11243827"/>
              <a:gd name="connsiteY268" fmla="*/ 5348886 h 5641173"/>
              <a:gd name="connsiteX269" fmla="*/ 49794 w 11243827"/>
              <a:gd name="connsiteY269" fmla="*/ 5329950 h 5641173"/>
              <a:gd name="connsiteX270" fmla="*/ 19924 w 11243827"/>
              <a:gd name="connsiteY270" fmla="*/ 5334282 h 5641173"/>
              <a:gd name="connsiteX271" fmla="*/ 13819 w 11243827"/>
              <a:gd name="connsiteY271" fmla="*/ 5334653 h 5641173"/>
              <a:gd name="connsiteX272" fmla="*/ 13657 w 11243827"/>
              <a:gd name="connsiteY272" fmla="*/ 5334455 h 5641173"/>
              <a:gd name="connsiteX273" fmla="*/ 7139 w 11243827"/>
              <a:gd name="connsiteY273" fmla="*/ 5334438 h 5641173"/>
              <a:gd name="connsiteX274" fmla="*/ 2684 w 11243827"/>
              <a:gd name="connsiteY274" fmla="*/ 5335333 h 5641173"/>
              <a:gd name="connsiteX275" fmla="*/ 0 w 11243827"/>
              <a:gd name="connsiteY275" fmla="*/ 5335496 h 5641173"/>
              <a:gd name="connsiteX276" fmla="*/ 0 w 11243827"/>
              <a:gd name="connsiteY276" fmla="*/ 10592 h 5641173"/>
              <a:gd name="connsiteX277" fmla="*/ 11243827 w 11243827"/>
              <a:gd name="connsiteY277" fmla="*/ 0 h 564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Lst>
            <a:rect l="l" t="t" r="r" b="b"/>
            <a:pathLst>
              <a:path w="11243827" h="5641173">
                <a:moveTo>
                  <a:pt x="11243827" y="0"/>
                </a:moveTo>
                <a:lnTo>
                  <a:pt x="11243827" y="5209610"/>
                </a:lnTo>
                <a:lnTo>
                  <a:pt x="11240675" y="5210442"/>
                </a:lnTo>
                <a:cubicBezTo>
                  <a:pt x="11212687" y="5216721"/>
                  <a:pt x="11197241" y="5217028"/>
                  <a:pt x="11179959" y="5221199"/>
                </a:cubicBezTo>
                <a:cubicBezTo>
                  <a:pt x="11151979" y="5230882"/>
                  <a:pt x="11122378" y="5252850"/>
                  <a:pt x="11105493" y="5259905"/>
                </a:cubicBezTo>
                <a:lnTo>
                  <a:pt x="11078640" y="5263531"/>
                </a:lnTo>
                <a:lnTo>
                  <a:pt x="11079616" y="5270380"/>
                </a:lnTo>
                <a:lnTo>
                  <a:pt x="11069641" y="5270884"/>
                </a:lnTo>
                <a:lnTo>
                  <a:pt x="11047377" y="5271051"/>
                </a:lnTo>
                <a:cubicBezTo>
                  <a:pt x="11033483" y="5272087"/>
                  <a:pt x="10994850" y="5270445"/>
                  <a:pt x="10980705" y="5272951"/>
                </a:cubicBezTo>
                <a:cubicBezTo>
                  <a:pt x="10976625" y="5280257"/>
                  <a:pt x="10970327" y="5284239"/>
                  <a:pt x="10962514" y="5286084"/>
                </a:cubicBezTo>
                <a:lnTo>
                  <a:pt x="10945307" y="5286290"/>
                </a:lnTo>
                <a:lnTo>
                  <a:pt x="10845516" y="5303894"/>
                </a:lnTo>
                <a:lnTo>
                  <a:pt x="10831795" y="5305210"/>
                </a:lnTo>
                <a:lnTo>
                  <a:pt x="10824365" y="5311111"/>
                </a:lnTo>
                <a:cubicBezTo>
                  <a:pt x="10818692" y="5312290"/>
                  <a:pt x="10802397" y="5311529"/>
                  <a:pt x="10797756" y="5312285"/>
                </a:cubicBezTo>
                <a:lnTo>
                  <a:pt x="10796525" y="5315645"/>
                </a:lnTo>
                <a:cubicBezTo>
                  <a:pt x="10781742" y="5321013"/>
                  <a:pt x="10726138" y="5338890"/>
                  <a:pt x="10709063" y="5344492"/>
                </a:cubicBezTo>
                <a:cubicBezTo>
                  <a:pt x="10705652" y="5339328"/>
                  <a:pt x="10698014" y="5347484"/>
                  <a:pt x="10694078" y="5349258"/>
                </a:cubicBezTo>
                <a:cubicBezTo>
                  <a:pt x="10693469" y="5345779"/>
                  <a:pt x="10683941" y="5344718"/>
                  <a:pt x="10681131" y="5347812"/>
                </a:cubicBezTo>
                <a:cubicBezTo>
                  <a:pt x="10614153" y="5364782"/>
                  <a:pt x="10647679" y="5329716"/>
                  <a:pt x="10609448" y="5351931"/>
                </a:cubicBezTo>
                <a:cubicBezTo>
                  <a:pt x="10602685" y="5353403"/>
                  <a:pt x="10597204" y="5352000"/>
                  <a:pt x="10592397" y="5349402"/>
                </a:cubicBezTo>
                <a:lnTo>
                  <a:pt x="10585227" y="5344063"/>
                </a:lnTo>
                <a:lnTo>
                  <a:pt x="10557472" y="5354151"/>
                </a:lnTo>
                <a:cubicBezTo>
                  <a:pt x="10543800" y="5357667"/>
                  <a:pt x="10529411" y="5359999"/>
                  <a:pt x="10514646" y="5361064"/>
                </a:cubicBezTo>
                <a:cubicBezTo>
                  <a:pt x="10511333" y="5353956"/>
                  <a:pt x="10499744" y="5364054"/>
                  <a:pt x="10494292" y="5366054"/>
                </a:cubicBezTo>
                <a:cubicBezTo>
                  <a:pt x="10494236" y="5361412"/>
                  <a:pt x="10482156" y="5359187"/>
                  <a:pt x="10477869" y="5363025"/>
                </a:cubicBezTo>
                <a:cubicBezTo>
                  <a:pt x="10387782" y="5379617"/>
                  <a:pt x="10438473" y="5336257"/>
                  <a:pt x="10384411" y="5362257"/>
                </a:cubicBezTo>
                <a:cubicBezTo>
                  <a:pt x="10375368" y="5363613"/>
                  <a:pt x="10368582" y="5361287"/>
                  <a:pt x="10362921" y="5357444"/>
                </a:cubicBezTo>
                <a:lnTo>
                  <a:pt x="10352736" y="5347851"/>
                </a:lnTo>
                <a:lnTo>
                  <a:pt x="10344754" y="5351272"/>
                </a:lnTo>
                <a:cubicBezTo>
                  <a:pt x="10314632" y="5351540"/>
                  <a:pt x="10305751" y="5341709"/>
                  <a:pt x="10288226" y="5351613"/>
                </a:cubicBezTo>
                <a:cubicBezTo>
                  <a:pt x="10262327" y="5331026"/>
                  <a:pt x="10271048" y="5349560"/>
                  <a:pt x="10251350" y="5352711"/>
                </a:cubicBezTo>
                <a:cubicBezTo>
                  <a:pt x="10235810" y="5356816"/>
                  <a:pt x="10264339" y="5364714"/>
                  <a:pt x="10249108" y="5365881"/>
                </a:cubicBezTo>
                <a:cubicBezTo>
                  <a:pt x="10232632" y="5360566"/>
                  <a:pt x="10233406" y="5377073"/>
                  <a:pt x="10216272" y="5370573"/>
                </a:cubicBezTo>
                <a:cubicBezTo>
                  <a:pt x="10220434" y="5358137"/>
                  <a:pt x="10182459" y="5372984"/>
                  <a:pt x="10181278" y="5362119"/>
                </a:cubicBezTo>
                <a:cubicBezTo>
                  <a:pt x="10166724" y="5377655"/>
                  <a:pt x="10159412" y="5358516"/>
                  <a:pt x="10140033" y="5363304"/>
                </a:cubicBezTo>
                <a:cubicBezTo>
                  <a:pt x="10130907" y="5369181"/>
                  <a:pt x="10124323" y="5370190"/>
                  <a:pt x="10115353" y="5363869"/>
                </a:cubicBezTo>
                <a:cubicBezTo>
                  <a:pt x="10073314" y="5392482"/>
                  <a:pt x="10089920" y="5365150"/>
                  <a:pt x="10050578" y="5376153"/>
                </a:cubicBezTo>
                <a:cubicBezTo>
                  <a:pt x="10016683" y="5387725"/>
                  <a:pt x="9978260" y="5395233"/>
                  <a:pt x="9945478" y="5422859"/>
                </a:cubicBezTo>
                <a:cubicBezTo>
                  <a:pt x="9939461" y="5430686"/>
                  <a:pt x="9924686" y="5433649"/>
                  <a:pt x="9912481" y="5429477"/>
                </a:cubicBezTo>
                <a:cubicBezTo>
                  <a:pt x="9910384" y="5428759"/>
                  <a:pt x="9908438" y="5427851"/>
                  <a:pt x="9906713" y="5426784"/>
                </a:cubicBezTo>
                <a:cubicBezTo>
                  <a:pt x="9878372" y="5431011"/>
                  <a:pt x="9774714" y="5449885"/>
                  <a:pt x="9742436" y="5454834"/>
                </a:cubicBezTo>
                <a:cubicBezTo>
                  <a:pt x="9739822" y="5444779"/>
                  <a:pt x="9723500" y="5462923"/>
                  <a:pt x="9713044" y="5456476"/>
                </a:cubicBezTo>
                <a:cubicBezTo>
                  <a:pt x="9705555" y="5450821"/>
                  <a:pt x="9698855" y="5455006"/>
                  <a:pt x="9691033" y="5455451"/>
                </a:cubicBezTo>
                <a:cubicBezTo>
                  <a:pt x="9680728" y="5451004"/>
                  <a:pt x="9647117" y="5459035"/>
                  <a:pt x="9638355" y="5464794"/>
                </a:cubicBezTo>
                <a:cubicBezTo>
                  <a:pt x="9617415" y="5484808"/>
                  <a:pt x="9569832" y="5469945"/>
                  <a:pt x="9552434" y="5485280"/>
                </a:cubicBezTo>
                <a:cubicBezTo>
                  <a:pt x="9546122" y="5487529"/>
                  <a:pt x="9539945" y="5488440"/>
                  <a:pt x="9533883" y="5488516"/>
                </a:cubicBezTo>
                <a:lnTo>
                  <a:pt x="9516916" y="5486828"/>
                </a:lnTo>
                <a:lnTo>
                  <a:pt x="9512093" y="5482541"/>
                </a:lnTo>
                <a:lnTo>
                  <a:pt x="9501725" y="5483603"/>
                </a:lnTo>
                <a:lnTo>
                  <a:pt x="9498754" y="5482951"/>
                </a:lnTo>
                <a:cubicBezTo>
                  <a:pt x="9493078" y="5481686"/>
                  <a:pt x="9487476" y="5480586"/>
                  <a:pt x="9481932" y="5480151"/>
                </a:cubicBezTo>
                <a:cubicBezTo>
                  <a:pt x="9489223" y="5501646"/>
                  <a:pt x="9435971" y="5479991"/>
                  <a:pt x="9451321" y="5497375"/>
                </a:cubicBezTo>
                <a:cubicBezTo>
                  <a:pt x="9422124" y="5498722"/>
                  <a:pt x="9444395" y="5514914"/>
                  <a:pt x="9409298" y="5499478"/>
                </a:cubicBezTo>
                <a:cubicBezTo>
                  <a:pt x="9363968" y="5517055"/>
                  <a:pt x="9350073" y="5507226"/>
                  <a:pt x="9303056" y="5519093"/>
                </a:cubicBezTo>
                <a:cubicBezTo>
                  <a:pt x="9272929" y="5515489"/>
                  <a:pt x="9242312" y="5519100"/>
                  <a:pt x="9229078" y="5524154"/>
                </a:cubicBezTo>
                <a:cubicBezTo>
                  <a:pt x="9244549" y="5484199"/>
                  <a:pt x="9198133" y="5512463"/>
                  <a:pt x="9165105" y="5532892"/>
                </a:cubicBezTo>
                <a:cubicBezTo>
                  <a:pt x="9128348" y="5546691"/>
                  <a:pt x="9105217" y="5601124"/>
                  <a:pt x="9077301" y="5580356"/>
                </a:cubicBezTo>
                <a:cubicBezTo>
                  <a:pt x="9034770" y="5585424"/>
                  <a:pt x="9004654" y="5606346"/>
                  <a:pt x="8960065" y="5597982"/>
                </a:cubicBezTo>
                <a:cubicBezTo>
                  <a:pt x="8958681" y="5601368"/>
                  <a:pt x="8956414" y="5604204"/>
                  <a:pt x="8953536" y="5606638"/>
                </a:cubicBezTo>
                <a:lnTo>
                  <a:pt x="8943907" y="5612541"/>
                </a:lnTo>
                <a:lnTo>
                  <a:pt x="8942046" y="5612112"/>
                </a:lnTo>
                <a:cubicBezTo>
                  <a:pt x="8934733" y="5612036"/>
                  <a:pt x="8930989" y="5613463"/>
                  <a:pt x="8928824" y="5615549"/>
                </a:cubicBezTo>
                <a:lnTo>
                  <a:pt x="8927294" y="5618607"/>
                </a:lnTo>
                <a:lnTo>
                  <a:pt x="8918651" y="5621688"/>
                </a:lnTo>
                <a:lnTo>
                  <a:pt x="8902772" y="5629703"/>
                </a:lnTo>
                <a:lnTo>
                  <a:pt x="8898724" y="5629379"/>
                </a:lnTo>
                <a:lnTo>
                  <a:pt x="8873099" y="5638628"/>
                </a:lnTo>
                <a:lnTo>
                  <a:pt x="8872234" y="5637889"/>
                </a:lnTo>
                <a:cubicBezTo>
                  <a:pt x="8869712" y="5636443"/>
                  <a:pt x="8866744" y="5635774"/>
                  <a:pt x="8862777" y="5636711"/>
                </a:cubicBezTo>
                <a:cubicBezTo>
                  <a:pt x="8861373" y="5622581"/>
                  <a:pt x="8857449" y="5632426"/>
                  <a:pt x="8845869" y="5636436"/>
                </a:cubicBezTo>
                <a:cubicBezTo>
                  <a:pt x="8841103" y="5615386"/>
                  <a:pt x="8812729" y="5634444"/>
                  <a:pt x="8800548" y="5625084"/>
                </a:cubicBezTo>
                <a:cubicBezTo>
                  <a:pt x="8792146" y="5628504"/>
                  <a:pt x="8783174" y="5631737"/>
                  <a:pt x="8773774" y="5634630"/>
                </a:cubicBezTo>
                <a:lnTo>
                  <a:pt x="8698255" y="5636083"/>
                </a:lnTo>
                <a:lnTo>
                  <a:pt x="8619167" y="5619130"/>
                </a:lnTo>
                <a:cubicBezTo>
                  <a:pt x="8589913" y="5618762"/>
                  <a:pt x="8564581" y="5612466"/>
                  <a:pt x="8539822" y="5616905"/>
                </a:cubicBezTo>
                <a:cubicBezTo>
                  <a:pt x="8529764" y="5612008"/>
                  <a:pt x="8520285" y="5610031"/>
                  <a:pt x="8511094" y="5617360"/>
                </a:cubicBezTo>
                <a:cubicBezTo>
                  <a:pt x="8483794" y="5614914"/>
                  <a:pt x="8477184" y="5604447"/>
                  <a:pt x="8459886" y="5612612"/>
                </a:cubicBezTo>
                <a:cubicBezTo>
                  <a:pt x="8444548" y="5595681"/>
                  <a:pt x="8443640" y="5602142"/>
                  <a:pt x="8436432" y="5606990"/>
                </a:cubicBezTo>
                <a:lnTo>
                  <a:pt x="8435403" y="5607336"/>
                </a:lnTo>
                <a:lnTo>
                  <a:pt x="8433307" y="5604917"/>
                </a:lnTo>
                <a:lnTo>
                  <a:pt x="8428968" y="5603796"/>
                </a:lnTo>
                <a:lnTo>
                  <a:pt x="8417124" y="5604518"/>
                </a:lnTo>
                <a:lnTo>
                  <a:pt x="8412669" y="5605413"/>
                </a:lnTo>
                <a:cubicBezTo>
                  <a:pt x="8409601" y="5605797"/>
                  <a:pt x="8407563" y="5605754"/>
                  <a:pt x="8406152" y="5605396"/>
                </a:cubicBezTo>
                <a:lnTo>
                  <a:pt x="8405989" y="5605197"/>
                </a:lnTo>
                <a:lnTo>
                  <a:pt x="8399884" y="5605568"/>
                </a:lnTo>
                <a:cubicBezTo>
                  <a:pt x="8389582" y="5606652"/>
                  <a:pt x="8379557" y="5608135"/>
                  <a:pt x="8370014" y="5609900"/>
                </a:cubicBezTo>
                <a:cubicBezTo>
                  <a:pt x="8361945" y="5598787"/>
                  <a:pt x="8326685" y="5611914"/>
                  <a:pt x="8330544" y="5590964"/>
                </a:cubicBezTo>
                <a:cubicBezTo>
                  <a:pt x="8317672" y="5592723"/>
                  <a:pt x="8309886" y="5601422"/>
                  <a:pt x="8314221" y="5587682"/>
                </a:cubicBezTo>
                <a:cubicBezTo>
                  <a:pt x="8309983" y="5587866"/>
                  <a:pt x="8307372" y="5586698"/>
                  <a:pt x="8305502" y="5584868"/>
                </a:cubicBezTo>
                <a:lnTo>
                  <a:pt x="8304962" y="5584007"/>
                </a:lnTo>
                <a:lnTo>
                  <a:pt x="8276324" y="5588260"/>
                </a:lnTo>
                <a:lnTo>
                  <a:pt x="8272522" y="5587226"/>
                </a:lnTo>
                <a:lnTo>
                  <a:pt x="8253857" y="5592043"/>
                </a:lnTo>
                <a:lnTo>
                  <a:pt x="8244212" y="5593439"/>
                </a:lnTo>
                <a:lnTo>
                  <a:pt x="8241488" y="5596085"/>
                </a:lnTo>
                <a:cubicBezTo>
                  <a:pt x="8238546" y="5597691"/>
                  <a:pt x="8234330" y="5598384"/>
                  <a:pt x="8227256" y="5597005"/>
                </a:cubicBezTo>
                <a:lnTo>
                  <a:pt x="8225619" y="5596262"/>
                </a:lnTo>
                <a:lnTo>
                  <a:pt x="8213882" y="5600179"/>
                </a:lnTo>
                <a:cubicBezTo>
                  <a:pt x="8210102" y="5601988"/>
                  <a:pt x="8206755" y="5604291"/>
                  <a:pt x="8204045" y="5607275"/>
                </a:cubicBezTo>
                <a:cubicBezTo>
                  <a:pt x="8164079" y="5591326"/>
                  <a:pt x="8126369" y="5605919"/>
                  <a:pt x="8082989" y="5603160"/>
                </a:cubicBezTo>
                <a:cubicBezTo>
                  <a:pt x="8034449" y="5606898"/>
                  <a:pt x="8008954" y="5596936"/>
                  <a:pt x="7976942" y="5598455"/>
                </a:cubicBezTo>
                <a:cubicBezTo>
                  <a:pt x="7962042" y="5600916"/>
                  <a:pt x="7941729" y="5599827"/>
                  <a:pt x="7950121" y="5590893"/>
                </a:cubicBezTo>
                <a:cubicBezTo>
                  <a:pt x="7904855" y="5610014"/>
                  <a:pt x="7778840" y="5612380"/>
                  <a:pt x="7727691" y="5621064"/>
                </a:cubicBezTo>
                <a:cubicBezTo>
                  <a:pt x="7699805" y="5600056"/>
                  <a:pt x="7714922" y="5619495"/>
                  <a:pt x="7685998" y="5615564"/>
                </a:cubicBezTo>
                <a:cubicBezTo>
                  <a:pt x="7693909" y="5634905"/>
                  <a:pt x="7650884" y="5604714"/>
                  <a:pt x="7649302" y="5626541"/>
                </a:cubicBezTo>
                <a:cubicBezTo>
                  <a:pt x="7644089" y="5625134"/>
                  <a:pt x="7639087" y="5623084"/>
                  <a:pt x="7634083" y="5620862"/>
                </a:cubicBezTo>
                <a:lnTo>
                  <a:pt x="7631455" y="5619708"/>
                </a:lnTo>
                <a:lnTo>
                  <a:pt x="7620952" y="5618872"/>
                </a:lnTo>
                <a:lnTo>
                  <a:pt x="7617992" y="5613914"/>
                </a:lnTo>
                <a:lnTo>
                  <a:pt x="7602182" y="5609271"/>
                </a:lnTo>
                <a:cubicBezTo>
                  <a:pt x="7596260" y="5608262"/>
                  <a:pt x="7589888" y="5608028"/>
                  <a:pt x="7582847" y="5609047"/>
                </a:cubicBezTo>
                <a:cubicBezTo>
                  <a:pt x="7565525" y="5617697"/>
                  <a:pt x="7538553" y="5607096"/>
                  <a:pt x="7514158" y="5607737"/>
                </a:cubicBezTo>
                <a:lnTo>
                  <a:pt x="7502955" y="5610415"/>
                </a:lnTo>
                <a:lnTo>
                  <a:pt x="7466391" y="5605949"/>
                </a:lnTo>
                <a:cubicBezTo>
                  <a:pt x="7455982" y="5605083"/>
                  <a:pt x="7445179" y="5604628"/>
                  <a:pt x="7433806" y="5604945"/>
                </a:cubicBezTo>
                <a:lnTo>
                  <a:pt x="7412693" y="5607075"/>
                </a:lnTo>
                <a:lnTo>
                  <a:pt x="7407159" y="5605310"/>
                </a:lnTo>
                <a:cubicBezTo>
                  <a:pt x="7397520" y="5605506"/>
                  <a:pt x="7384763" y="5611721"/>
                  <a:pt x="7385900" y="5604171"/>
                </a:cubicBezTo>
                <a:lnTo>
                  <a:pt x="7375071" y="5606788"/>
                </a:lnTo>
                <a:lnTo>
                  <a:pt x="7364382" y="5600762"/>
                </a:lnTo>
                <a:cubicBezTo>
                  <a:pt x="7363212" y="5599363"/>
                  <a:pt x="7362331" y="5597874"/>
                  <a:pt x="7361770" y="5596347"/>
                </a:cubicBezTo>
                <a:lnTo>
                  <a:pt x="7346641" y="5598329"/>
                </a:lnTo>
                <a:lnTo>
                  <a:pt x="7334238" y="5594014"/>
                </a:lnTo>
                <a:lnTo>
                  <a:pt x="7323426" y="5596835"/>
                </a:lnTo>
                <a:lnTo>
                  <a:pt x="7318938" y="5596200"/>
                </a:lnTo>
                <a:lnTo>
                  <a:pt x="7307784" y="5594065"/>
                </a:lnTo>
                <a:cubicBezTo>
                  <a:pt x="7302066" y="5592568"/>
                  <a:pt x="7295667" y="5590765"/>
                  <a:pt x="7288540" y="5589320"/>
                </a:cubicBezTo>
                <a:lnTo>
                  <a:pt x="7282537" y="5588660"/>
                </a:lnTo>
                <a:lnTo>
                  <a:pt x="7269466" y="5581404"/>
                </a:lnTo>
                <a:cubicBezTo>
                  <a:pt x="7259956" y="5575919"/>
                  <a:pt x="7252471" y="5572223"/>
                  <a:pt x="7244165" y="5575200"/>
                </a:cubicBezTo>
                <a:cubicBezTo>
                  <a:pt x="7230005" y="5568113"/>
                  <a:pt x="7220114" y="5548251"/>
                  <a:pt x="7199619" y="5553550"/>
                </a:cubicBezTo>
                <a:cubicBezTo>
                  <a:pt x="7205839" y="5544552"/>
                  <a:pt x="7176858" y="5552461"/>
                  <a:pt x="7173434" y="5543219"/>
                </a:cubicBezTo>
                <a:cubicBezTo>
                  <a:pt x="7171853" y="5535776"/>
                  <a:pt x="7162694" y="5536440"/>
                  <a:pt x="7155718" y="5533697"/>
                </a:cubicBezTo>
                <a:cubicBezTo>
                  <a:pt x="7150747" y="5526096"/>
                  <a:pt x="7115649" y="5519155"/>
                  <a:pt x="7103430" y="5520249"/>
                </a:cubicBezTo>
                <a:cubicBezTo>
                  <a:pt x="7068988" y="5527813"/>
                  <a:pt x="7041283" y="5497211"/>
                  <a:pt x="7013746" y="5502470"/>
                </a:cubicBezTo>
                <a:cubicBezTo>
                  <a:pt x="7006535" y="5501753"/>
                  <a:pt x="7000557" y="5500031"/>
                  <a:pt x="6995379" y="5497693"/>
                </a:cubicBezTo>
                <a:lnTo>
                  <a:pt x="6982475" y="5489641"/>
                </a:lnTo>
                <a:cubicBezTo>
                  <a:pt x="6982314" y="5487873"/>
                  <a:pt x="6982155" y="5486104"/>
                  <a:pt x="6981994" y="5484335"/>
                </a:cubicBezTo>
                <a:lnTo>
                  <a:pt x="6972355" y="5481074"/>
                </a:lnTo>
                <a:lnTo>
                  <a:pt x="6970394" y="5479383"/>
                </a:lnTo>
                <a:cubicBezTo>
                  <a:pt x="6966663" y="5476135"/>
                  <a:pt x="6962857" y="5473046"/>
                  <a:pt x="6958543" y="5470507"/>
                </a:cubicBezTo>
                <a:cubicBezTo>
                  <a:pt x="6946682" y="5490417"/>
                  <a:pt x="6919886" y="5452192"/>
                  <a:pt x="6918276" y="5472034"/>
                </a:cubicBezTo>
                <a:cubicBezTo>
                  <a:pt x="6892502" y="5461546"/>
                  <a:pt x="6897731" y="5483185"/>
                  <a:pt x="6881046" y="5457070"/>
                </a:cubicBezTo>
                <a:cubicBezTo>
                  <a:pt x="6828055" y="5453051"/>
                  <a:pt x="6839016" y="5431108"/>
                  <a:pt x="6752164" y="5425021"/>
                </a:cubicBezTo>
                <a:cubicBezTo>
                  <a:pt x="6758292" y="5421861"/>
                  <a:pt x="6727733" y="5418470"/>
                  <a:pt x="6724964" y="5414071"/>
                </a:cubicBezTo>
                <a:lnTo>
                  <a:pt x="6683286" y="5432830"/>
                </a:lnTo>
                <a:lnTo>
                  <a:pt x="6644277" y="5429684"/>
                </a:lnTo>
                <a:cubicBezTo>
                  <a:pt x="6602299" y="5429624"/>
                  <a:pt x="6572889" y="5412513"/>
                  <a:pt x="6532914" y="5431205"/>
                </a:cubicBezTo>
                <a:lnTo>
                  <a:pt x="6307459" y="5467087"/>
                </a:lnTo>
                <a:cubicBezTo>
                  <a:pt x="6243940" y="5484756"/>
                  <a:pt x="6232610" y="5506751"/>
                  <a:pt x="6196243" y="5515042"/>
                </a:cubicBezTo>
                <a:cubicBezTo>
                  <a:pt x="6164533" y="5518021"/>
                  <a:pt x="6142666" y="5509345"/>
                  <a:pt x="6099124" y="5516848"/>
                </a:cubicBezTo>
                <a:cubicBezTo>
                  <a:pt x="6076503" y="5515419"/>
                  <a:pt x="6031865" y="5528713"/>
                  <a:pt x="6016077" y="5528642"/>
                </a:cubicBezTo>
                <a:cubicBezTo>
                  <a:pt x="6017142" y="5530608"/>
                  <a:pt x="6008544" y="5532493"/>
                  <a:pt x="6004389" y="5531206"/>
                </a:cubicBezTo>
                <a:cubicBezTo>
                  <a:pt x="5932347" y="5531241"/>
                  <a:pt x="5981006" y="5545600"/>
                  <a:pt x="5933945" y="5538840"/>
                </a:cubicBezTo>
                <a:cubicBezTo>
                  <a:pt x="5905303" y="5539379"/>
                  <a:pt x="5918093" y="5561978"/>
                  <a:pt x="5883936" y="5553807"/>
                </a:cubicBezTo>
                <a:cubicBezTo>
                  <a:pt x="5850054" y="5556990"/>
                  <a:pt x="5832962" y="5567338"/>
                  <a:pt x="5798331" y="5564248"/>
                </a:cubicBezTo>
                <a:cubicBezTo>
                  <a:pt x="5766627" y="5567265"/>
                  <a:pt x="5741097" y="5573248"/>
                  <a:pt x="5712738" y="5573120"/>
                </a:cubicBezTo>
                <a:cubicBezTo>
                  <a:pt x="5703372" y="5576849"/>
                  <a:pt x="5693695" y="5578874"/>
                  <a:pt x="5681342" y="5575621"/>
                </a:cubicBezTo>
                <a:lnTo>
                  <a:pt x="5627167" y="5583215"/>
                </a:lnTo>
                <a:cubicBezTo>
                  <a:pt x="5612183" y="5597917"/>
                  <a:pt x="5611727" y="5586689"/>
                  <a:pt x="5591414" y="5587695"/>
                </a:cubicBezTo>
                <a:cubicBezTo>
                  <a:pt x="5574616" y="5587612"/>
                  <a:pt x="5598133" y="5579413"/>
                  <a:pt x="5583028" y="5580877"/>
                </a:cubicBezTo>
                <a:cubicBezTo>
                  <a:pt x="5569804" y="5586020"/>
                  <a:pt x="5562718" y="5576982"/>
                  <a:pt x="5549426" y="5582858"/>
                </a:cubicBezTo>
                <a:cubicBezTo>
                  <a:pt x="5559299" y="5589013"/>
                  <a:pt x="5515978" y="5586206"/>
                  <a:pt x="5519999" y="5592246"/>
                </a:cubicBezTo>
                <a:cubicBezTo>
                  <a:pt x="5498728" y="5585844"/>
                  <a:pt x="5500813" y="5597206"/>
                  <a:pt x="5480028" y="5597282"/>
                </a:cubicBezTo>
                <a:cubicBezTo>
                  <a:pt x="5468519" y="5595356"/>
                  <a:pt x="5461753" y="5595717"/>
                  <a:pt x="5456175" y="5600371"/>
                </a:cubicBezTo>
                <a:cubicBezTo>
                  <a:pt x="5402444" y="5590675"/>
                  <a:pt x="5431269" y="5603179"/>
                  <a:pt x="5388463" y="5602638"/>
                </a:cubicBezTo>
                <a:cubicBezTo>
                  <a:pt x="5350589" y="5601042"/>
                  <a:pt x="5310318" y="5602266"/>
                  <a:pt x="5265898" y="5591830"/>
                </a:cubicBezTo>
                <a:cubicBezTo>
                  <a:pt x="5256434" y="5588423"/>
                  <a:pt x="5240914" y="5588853"/>
                  <a:pt x="5231231" y="5592790"/>
                </a:cubicBezTo>
                <a:cubicBezTo>
                  <a:pt x="5229565" y="5593467"/>
                  <a:pt x="5228139" y="5594226"/>
                  <a:pt x="5226996" y="5595040"/>
                </a:cubicBezTo>
                <a:cubicBezTo>
                  <a:pt x="5199121" y="5587151"/>
                  <a:pt x="5190547" y="5594087"/>
                  <a:pt x="5175988" y="5588131"/>
                </a:cubicBezTo>
                <a:cubicBezTo>
                  <a:pt x="5141664" y="5589465"/>
                  <a:pt x="5120774" y="5599921"/>
                  <a:pt x="5107470" y="5594771"/>
                </a:cubicBezTo>
                <a:cubicBezTo>
                  <a:pt x="5082783" y="5597686"/>
                  <a:pt x="5044558" y="5603218"/>
                  <a:pt x="5027868" y="5605624"/>
                </a:cubicBezTo>
                <a:cubicBezTo>
                  <a:pt x="5023394" y="5609716"/>
                  <a:pt x="5015008" y="5608373"/>
                  <a:pt x="5007324" y="5609209"/>
                </a:cubicBezTo>
                <a:cubicBezTo>
                  <a:pt x="4999584" y="5613033"/>
                  <a:pt x="4963661" y="5613313"/>
                  <a:pt x="4952559" y="5611402"/>
                </a:cubicBezTo>
                <a:lnTo>
                  <a:pt x="4826081" y="5616191"/>
                </a:lnTo>
                <a:lnTo>
                  <a:pt x="4823501" y="5619174"/>
                </a:lnTo>
                <a:lnTo>
                  <a:pt x="4813093" y="5620026"/>
                </a:lnTo>
                <a:lnTo>
                  <a:pt x="4810563" y="5620787"/>
                </a:lnTo>
                <a:cubicBezTo>
                  <a:pt x="4805739" y="5622253"/>
                  <a:pt x="4800910" y="5623620"/>
                  <a:pt x="4795818" y="5624618"/>
                </a:cubicBezTo>
                <a:cubicBezTo>
                  <a:pt x="4792594" y="5611984"/>
                  <a:pt x="4751975" y="5631029"/>
                  <a:pt x="4758404" y="5619510"/>
                </a:cubicBezTo>
                <a:cubicBezTo>
                  <a:pt x="4729867" y="5622800"/>
                  <a:pt x="4743470" y="5610974"/>
                  <a:pt x="4717254" y="5624155"/>
                </a:cubicBezTo>
                <a:cubicBezTo>
                  <a:pt x="4665606" y="5620882"/>
                  <a:pt x="4638526" y="5634254"/>
                  <a:pt x="4591958" y="5624710"/>
                </a:cubicBezTo>
                <a:cubicBezTo>
                  <a:pt x="4600998" y="5629613"/>
                  <a:pt x="4491255" y="5629123"/>
                  <a:pt x="4476215" y="5628210"/>
                </a:cubicBezTo>
                <a:lnTo>
                  <a:pt x="4425193" y="5627414"/>
                </a:lnTo>
                <a:lnTo>
                  <a:pt x="4383866" y="5626546"/>
                </a:lnTo>
                <a:lnTo>
                  <a:pt x="4385596" y="5634646"/>
                </a:lnTo>
                <a:cubicBezTo>
                  <a:pt x="4373497" y="5634009"/>
                  <a:pt x="4366105" y="5636763"/>
                  <a:pt x="4360864" y="5641173"/>
                </a:cubicBezTo>
                <a:lnTo>
                  <a:pt x="4328321" y="5626332"/>
                </a:lnTo>
                <a:lnTo>
                  <a:pt x="4309842" y="5626471"/>
                </a:lnTo>
                <a:lnTo>
                  <a:pt x="4277424" y="5631598"/>
                </a:lnTo>
                <a:lnTo>
                  <a:pt x="4266627" y="5633969"/>
                </a:lnTo>
                <a:lnTo>
                  <a:pt x="4185525" y="5617508"/>
                </a:lnTo>
                <a:lnTo>
                  <a:pt x="4177617" y="5610903"/>
                </a:lnTo>
                <a:cubicBezTo>
                  <a:pt x="4169135" y="5606836"/>
                  <a:pt x="4157063" y="5604954"/>
                  <a:pt x="4136948" y="5608031"/>
                </a:cubicBezTo>
                <a:lnTo>
                  <a:pt x="4132323" y="5609784"/>
                </a:lnTo>
                <a:lnTo>
                  <a:pt x="4098620" y="5599672"/>
                </a:lnTo>
                <a:cubicBezTo>
                  <a:pt x="4087744" y="5595070"/>
                  <a:pt x="3971360" y="5589278"/>
                  <a:pt x="3963475" y="5581841"/>
                </a:cubicBezTo>
                <a:cubicBezTo>
                  <a:pt x="3836034" y="5600252"/>
                  <a:pt x="3827261" y="5567580"/>
                  <a:pt x="3703613" y="5572482"/>
                </a:cubicBezTo>
                <a:cubicBezTo>
                  <a:pt x="3596526" y="5522697"/>
                  <a:pt x="3528981" y="5553020"/>
                  <a:pt x="3432987" y="5545768"/>
                </a:cubicBezTo>
                <a:cubicBezTo>
                  <a:pt x="3341557" y="5540666"/>
                  <a:pt x="3299222" y="5556776"/>
                  <a:pt x="3176381" y="5556110"/>
                </a:cubicBezTo>
                <a:cubicBezTo>
                  <a:pt x="3046225" y="5545252"/>
                  <a:pt x="2856562" y="5551022"/>
                  <a:pt x="2710156" y="5527517"/>
                </a:cubicBezTo>
                <a:cubicBezTo>
                  <a:pt x="2595124" y="5519951"/>
                  <a:pt x="2594726" y="5525545"/>
                  <a:pt x="2550206" y="5524958"/>
                </a:cubicBezTo>
                <a:cubicBezTo>
                  <a:pt x="2535402" y="5528183"/>
                  <a:pt x="2457214" y="5518753"/>
                  <a:pt x="2443041" y="5523990"/>
                </a:cubicBezTo>
                <a:lnTo>
                  <a:pt x="2435613" y="5526704"/>
                </a:lnTo>
                <a:lnTo>
                  <a:pt x="2405682" y="5528307"/>
                </a:lnTo>
                <a:lnTo>
                  <a:pt x="2397487" y="5540337"/>
                </a:lnTo>
                <a:lnTo>
                  <a:pt x="2297454" y="5550765"/>
                </a:lnTo>
                <a:cubicBezTo>
                  <a:pt x="2230952" y="5521480"/>
                  <a:pt x="2174171" y="5556417"/>
                  <a:pt x="2056700" y="5555489"/>
                </a:cubicBezTo>
                <a:cubicBezTo>
                  <a:pt x="2025568" y="5545373"/>
                  <a:pt x="1901680" y="5520750"/>
                  <a:pt x="1878530" y="5535330"/>
                </a:cubicBezTo>
                <a:lnTo>
                  <a:pt x="1859292" y="5535461"/>
                </a:lnTo>
                <a:lnTo>
                  <a:pt x="1835626" y="5533793"/>
                </a:lnTo>
                <a:cubicBezTo>
                  <a:pt x="1823131" y="5534628"/>
                  <a:pt x="1810151" y="5536942"/>
                  <a:pt x="1798939" y="5540285"/>
                </a:cubicBezTo>
                <a:lnTo>
                  <a:pt x="1779046" y="5549949"/>
                </a:lnTo>
                <a:lnTo>
                  <a:pt x="1772421" y="5549018"/>
                </a:lnTo>
                <a:lnTo>
                  <a:pt x="1772052" y="5545689"/>
                </a:lnTo>
                <a:cubicBezTo>
                  <a:pt x="1758274" y="5534165"/>
                  <a:pt x="1670822" y="5556887"/>
                  <a:pt x="1711543" y="5534558"/>
                </a:cubicBezTo>
                <a:cubicBezTo>
                  <a:pt x="1696140" y="5533324"/>
                  <a:pt x="1670188" y="5488258"/>
                  <a:pt x="1631462" y="5491807"/>
                </a:cubicBezTo>
                <a:cubicBezTo>
                  <a:pt x="1579148" y="5498877"/>
                  <a:pt x="1591754" y="5486800"/>
                  <a:pt x="1538763" y="5482781"/>
                </a:cubicBezTo>
                <a:cubicBezTo>
                  <a:pt x="1522078" y="5456666"/>
                  <a:pt x="1527306" y="5478305"/>
                  <a:pt x="1501533" y="5467817"/>
                </a:cubicBezTo>
                <a:cubicBezTo>
                  <a:pt x="1499922" y="5487659"/>
                  <a:pt x="1473126" y="5449434"/>
                  <a:pt x="1461266" y="5469343"/>
                </a:cubicBezTo>
                <a:cubicBezTo>
                  <a:pt x="1456951" y="5466804"/>
                  <a:pt x="1453146" y="5463716"/>
                  <a:pt x="1449415" y="5460467"/>
                </a:cubicBezTo>
                <a:lnTo>
                  <a:pt x="1447454" y="5458776"/>
                </a:lnTo>
                <a:lnTo>
                  <a:pt x="1437814" y="5455515"/>
                </a:lnTo>
                <a:lnTo>
                  <a:pt x="1437334" y="5450209"/>
                </a:lnTo>
                <a:lnTo>
                  <a:pt x="1424429" y="5442157"/>
                </a:lnTo>
                <a:cubicBezTo>
                  <a:pt x="1419251" y="5439819"/>
                  <a:pt x="1413273" y="5438098"/>
                  <a:pt x="1406063" y="5437380"/>
                </a:cubicBezTo>
                <a:cubicBezTo>
                  <a:pt x="1378526" y="5442640"/>
                  <a:pt x="1350821" y="5412037"/>
                  <a:pt x="1316379" y="5419601"/>
                </a:cubicBezTo>
                <a:cubicBezTo>
                  <a:pt x="1304160" y="5420695"/>
                  <a:pt x="1269061" y="5413755"/>
                  <a:pt x="1264090" y="5406153"/>
                </a:cubicBezTo>
                <a:cubicBezTo>
                  <a:pt x="1257115" y="5403410"/>
                  <a:pt x="1247955" y="5404075"/>
                  <a:pt x="1246374" y="5396631"/>
                </a:cubicBezTo>
                <a:cubicBezTo>
                  <a:pt x="1242951" y="5387390"/>
                  <a:pt x="1213970" y="5395299"/>
                  <a:pt x="1220190" y="5386301"/>
                </a:cubicBezTo>
                <a:cubicBezTo>
                  <a:pt x="1199695" y="5391599"/>
                  <a:pt x="1189803" y="5371737"/>
                  <a:pt x="1175643" y="5364651"/>
                </a:cubicBezTo>
                <a:cubicBezTo>
                  <a:pt x="1167337" y="5367627"/>
                  <a:pt x="1159852" y="5363931"/>
                  <a:pt x="1150342" y="5358447"/>
                </a:cubicBezTo>
                <a:lnTo>
                  <a:pt x="1112024" y="5345786"/>
                </a:lnTo>
                <a:lnTo>
                  <a:pt x="1100870" y="5343651"/>
                </a:lnTo>
                <a:lnTo>
                  <a:pt x="1096383" y="5343015"/>
                </a:lnTo>
                <a:lnTo>
                  <a:pt x="1058039" y="5343504"/>
                </a:lnTo>
                <a:cubicBezTo>
                  <a:pt x="1057478" y="5341976"/>
                  <a:pt x="1056597" y="5340487"/>
                  <a:pt x="1055426" y="5339088"/>
                </a:cubicBezTo>
                <a:lnTo>
                  <a:pt x="1044738" y="5333063"/>
                </a:lnTo>
                <a:lnTo>
                  <a:pt x="1033909" y="5335680"/>
                </a:lnTo>
                <a:cubicBezTo>
                  <a:pt x="1035046" y="5328129"/>
                  <a:pt x="1022289" y="5334344"/>
                  <a:pt x="1012649" y="5334541"/>
                </a:cubicBezTo>
                <a:lnTo>
                  <a:pt x="1007115" y="5332775"/>
                </a:lnTo>
                <a:lnTo>
                  <a:pt x="987447" y="5346462"/>
                </a:lnTo>
                <a:cubicBezTo>
                  <a:pt x="976074" y="5346779"/>
                  <a:pt x="963827" y="5334768"/>
                  <a:pt x="953418" y="5333901"/>
                </a:cubicBezTo>
                <a:lnTo>
                  <a:pt x="916854" y="5329435"/>
                </a:lnTo>
                <a:lnTo>
                  <a:pt x="905651" y="5332114"/>
                </a:lnTo>
                <a:cubicBezTo>
                  <a:pt x="881256" y="5332755"/>
                  <a:pt x="855727" y="5330820"/>
                  <a:pt x="838405" y="5339470"/>
                </a:cubicBezTo>
                <a:cubicBezTo>
                  <a:pt x="831364" y="5340489"/>
                  <a:pt x="823548" y="5331589"/>
                  <a:pt x="817627" y="5330580"/>
                </a:cubicBezTo>
                <a:lnTo>
                  <a:pt x="801817" y="5325937"/>
                </a:lnTo>
                <a:lnTo>
                  <a:pt x="798857" y="5320979"/>
                </a:lnTo>
                <a:lnTo>
                  <a:pt x="788354" y="5320143"/>
                </a:lnTo>
                <a:lnTo>
                  <a:pt x="785726" y="5318989"/>
                </a:lnTo>
                <a:cubicBezTo>
                  <a:pt x="780721" y="5316767"/>
                  <a:pt x="775719" y="5314716"/>
                  <a:pt x="770507" y="5313309"/>
                </a:cubicBezTo>
                <a:cubicBezTo>
                  <a:pt x="768924" y="5335137"/>
                  <a:pt x="725899" y="5304945"/>
                  <a:pt x="733810" y="5324286"/>
                </a:cubicBezTo>
                <a:cubicBezTo>
                  <a:pt x="704886" y="5320356"/>
                  <a:pt x="720003" y="5339795"/>
                  <a:pt x="692117" y="5318786"/>
                </a:cubicBezTo>
                <a:cubicBezTo>
                  <a:pt x="640968" y="5327470"/>
                  <a:pt x="620209" y="5334772"/>
                  <a:pt x="574943" y="5327578"/>
                </a:cubicBezTo>
                <a:cubicBezTo>
                  <a:pt x="533141" y="5325624"/>
                  <a:pt x="480989" y="5305543"/>
                  <a:pt x="441302" y="5307062"/>
                </a:cubicBezTo>
                <a:cubicBezTo>
                  <a:pt x="381194" y="5308098"/>
                  <a:pt x="355572" y="5361507"/>
                  <a:pt x="336819" y="5336690"/>
                </a:cubicBezTo>
                <a:cubicBezTo>
                  <a:pt x="308424" y="5343088"/>
                  <a:pt x="294704" y="5344301"/>
                  <a:pt x="270932" y="5345451"/>
                </a:cubicBezTo>
                <a:lnTo>
                  <a:pt x="194189" y="5343588"/>
                </a:lnTo>
                <a:lnTo>
                  <a:pt x="192552" y="5342845"/>
                </a:lnTo>
                <a:cubicBezTo>
                  <a:pt x="185478" y="5341467"/>
                  <a:pt x="181262" y="5342160"/>
                  <a:pt x="178320" y="5343766"/>
                </a:cubicBezTo>
                <a:lnTo>
                  <a:pt x="175596" y="5346411"/>
                </a:lnTo>
                <a:lnTo>
                  <a:pt x="147287" y="5352625"/>
                </a:lnTo>
                <a:lnTo>
                  <a:pt x="114847" y="5355844"/>
                </a:lnTo>
                <a:lnTo>
                  <a:pt x="114306" y="5354983"/>
                </a:lnTo>
                <a:cubicBezTo>
                  <a:pt x="110042" y="5353823"/>
                  <a:pt x="100016" y="5353058"/>
                  <a:pt x="89264" y="5348886"/>
                </a:cubicBezTo>
                <a:cubicBezTo>
                  <a:pt x="93123" y="5327937"/>
                  <a:pt x="57863" y="5341064"/>
                  <a:pt x="49794" y="5329950"/>
                </a:cubicBezTo>
                <a:cubicBezTo>
                  <a:pt x="40251" y="5331715"/>
                  <a:pt x="30226" y="5333199"/>
                  <a:pt x="19924" y="5334282"/>
                </a:cubicBezTo>
                <a:lnTo>
                  <a:pt x="13819" y="5334653"/>
                </a:lnTo>
                <a:lnTo>
                  <a:pt x="13657" y="5334455"/>
                </a:lnTo>
                <a:cubicBezTo>
                  <a:pt x="12246" y="5334096"/>
                  <a:pt x="10207" y="5334053"/>
                  <a:pt x="7139" y="5334438"/>
                </a:cubicBezTo>
                <a:lnTo>
                  <a:pt x="2684" y="5335333"/>
                </a:lnTo>
                <a:lnTo>
                  <a:pt x="0" y="5335496"/>
                </a:lnTo>
                <a:lnTo>
                  <a:pt x="0" y="10592"/>
                </a:lnTo>
                <a:lnTo>
                  <a:pt x="11243827" y="0"/>
                </a:lnTo>
                <a:close/>
              </a:path>
            </a:pathLst>
          </a:custGeom>
          <a:solidFill>
            <a:schemeClr val="bg1">
              <a:alpha val="8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1222313" y="534336"/>
            <a:ext cx="6693294" cy="933486"/>
          </a:xfrm>
        </p:spPr>
        <p:txBody>
          <a:bodyPr>
            <a:normAutofit/>
          </a:bodyPr>
          <a:lstStyle/>
          <a:p>
            <a:pPr>
              <a:lnSpc>
                <a:spcPct val="90000"/>
              </a:lnSpc>
            </a:pPr>
            <a:r>
              <a:rPr lang="en-GB" sz="3700" dirty="0"/>
              <a:t>The Need to Change. Key points:</a:t>
            </a:r>
          </a:p>
        </p:txBody>
      </p:sp>
      <p:sp>
        <p:nvSpPr>
          <p:cNvPr id="21" name="Rectangle 6">
            <a:extLst>
              <a:ext uri="{FF2B5EF4-FFF2-40B4-BE49-F238E27FC236}">
                <a16:creationId xmlns:a16="http://schemas.microsoft.com/office/drawing/2014/main" id="{16A12243-4887-4E89-8347-1146AE5D14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6295" y="351737"/>
            <a:ext cx="1011410"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803189" y="1293878"/>
            <a:ext cx="7358594" cy="4513798"/>
          </a:xfrm>
        </p:spPr>
        <p:txBody>
          <a:bodyPr>
            <a:normAutofit fontScale="92500" lnSpcReduction="10000"/>
          </a:bodyPr>
          <a:lstStyle/>
          <a:p>
            <a:pPr marL="0" indent="0" algn="ctr">
              <a:lnSpc>
                <a:spcPct val="90000"/>
              </a:lnSpc>
              <a:buNone/>
            </a:pPr>
            <a:r>
              <a:rPr lang="en-GB" sz="2400" b="1" dirty="0"/>
              <a:t>Sustainability: The current system cannot keep up with demographic trends.</a:t>
            </a:r>
          </a:p>
          <a:p>
            <a:pPr marL="0" indent="0" algn="ctr">
              <a:lnSpc>
                <a:spcPct val="90000"/>
              </a:lnSpc>
              <a:buNone/>
            </a:pPr>
            <a:endParaRPr lang="en-GB" sz="2400" b="1" dirty="0"/>
          </a:p>
          <a:p>
            <a:pPr marL="0" indent="0">
              <a:lnSpc>
                <a:spcPct val="90000"/>
              </a:lnSpc>
              <a:buNone/>
            </a:pPr>
            <a:r>
              <a:rPr lang="en-GB" sz="2400" b="1" dirty="0"/>
              <a:t>Equity: </a:t>
            </a:r>
            <a:r>
              <a:rPr lang="en-GB" sz="2400" dirty="0"/>
              <a:t>There is a need to reduce health inequalities.</a:t>
            </a:r>
          </a:p>
          <a:p>
            <a:pPr marL="0" indent="0">
              <a:lnSpc>
                <a:spcPct val="90000"/>
              </a:lnSpc>
              <a:buNone/>
            </a:pPr>
            <a:r>
              <a:rPr lang="en-GB" sz="2400" b="1" dirty="0"/>
              <a:t>Workforce wellbeing: </a:t>
            </a:r>
            <a:r>
              <a:rPr lang="en-GB" sz="2400" dirty="0"/>
              <a:t>Better conditions, retention of staff are essential</a:t>
            </a:r>
          </a:p>
          <a:p>
            <a:pPr marL="0" indent="0">
              <a:lnSpc>
                <a:spcPct val="90000"/>
              </a:lnSpc>
              <a:buNone/>
            </a:pPr>
            <a:r>
              <a:rPr lang="en-GB" sz="2400" b="1" dirty="0"/>
              <a:t>Integration: </a:t>
            </a:r>
            <a:r>
              <a:rPr lang="en-GB" sz="2400" dirty="0"/>
              <a:t>Move toward seamless, person-centred care. Health and social care reforms aim to integrate services</a:t>
            </a:r>
          </a:p>
          <a:p>
            <a:pPr marL="0" indent="0">
              <a:lnSpc>
                <a:spcPct val="90000"/>
              </a:lnSpc>
              <a:buNone/>
            </a:pPr>
            <a:r>
              <a:rPr lang="en-GB" sz="2400" b="1" dirty="0"/>
              <a:t>A Coordinated service: </a:t>
            </a:r>
            <a:r>
              <a:rPr lang="en-GB" sz="2400" dirty="0"/>
              <a:t>Stronger avenues to shared information and better planning.</a:t>
            </a:r>
          </a:p>
          <a:p>
            <a:pPr marL="0" indent="0">
              <a:lnSpc>
                <a:spcPct val="90000"/>
              </a:lnSpc>
              <a:buNone/>
            </a:pPr>
            <a:r>
              <a:rPr lang="en-GB" sz="2400" b="1" dirty="0"/>
              <a:t>Collaborative working</a:t>
            </a:r>
            <a:r>
              <a:rPr lang="en-GB" sz="2400" dirty="0"/>
              <a:t>: around the patient’s needs.</a:t>
            </a:r>
          </a:p>
          <a:p>
            <a:pPr marL="0" indent="0" algn="ctr">
              <a:lnSpc>
                <a:spcPct val="90000"/>
              </a:lnSpc>
              <a:buNone/>
            </a:pPr>
            <a:endParaRPr lang="en-GB" sz="2400" b="1" dirty="0"/>
          </a:p>
          <a:p>
            <a:pPr marL="0" lvl="1" indent="0" algn="ctr">
              <a:lnSpc>
                <a:spcPct val="90000"/>
              </a:lnSpc>
              <a:buFont typeface="Arial" panose="020B0604020202020204" pitchFamily="34" charset="0"/>
              <a:buNone/>
            </a:pPr>
            <a:r>
              <a:rPr lang="en-GB" sz="2400" b="1" dirty="0"/>
              <a:t>Addressing these problems could enhance care quality, availability, and outcomes for everyone in society.</a:t>
            </a:r>
          </a:p>
          <a:p>
            <a:pPr>
              <a:lnSpc>
                <a:spcPct val="90000"/>
              </a:lnSpc>
            </a:pPr>
            <a:endParaRPr lang="en-GB" sz="16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FC507-315F-A1E3-3036-FEF6826840E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F2B479F-8199-F6D6-BDB3-B6075E3484A2}"/>
              </a:ext>
            </a:extLst>
          </p:cNvPr>
          <p:cNvSpPr>
            <a:spLocks noGrp="1"/>
          </p:cNvSpPr>
          <p:nvPr>
            <p:ph idx="1"/>
          </p:nvPr>
        </p:nvSpPr>
        <p:spPr/>
        <p:txBody>
          <a:bodyPr/>
          <a:lstStyle/>
          <a:p>
            <a:endParaRPr lang="en-GB"/>
          </a:p>
        </p:txBody>
      </p:sp>
      <p:pic>
        <p:nvPicPr>
          <p:cNvPr id="7170" name="Picture 2" descr="A Healthier Wales – A workforce strategy for… | Social Care Wales">
            <a:extLst>
              <a:ext uri="{FF2B5EF4-FFF2-40B4-BE49-F238E27FC236}">
                <a16:creationId xmlns:a16="http://schemas.microsoft.com/office/drawing/2014/main" id="{445BAC41-60F2-29E2-A404-618F20207D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44000" cy="6661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71892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0F967-3793-031F-A0E2-AFD7E1B4B2AE}"/>
              </a:ext>
            </a:extLst>
          </p:cNvPr>
          <p:cNvSpPr>
            <a:spLocks noGrp="1"/>
          </p:cNvSpPr>
          <p:nvPr>
            <p:ph type="title"/>
          </p:nvPr>
        </p:nvSpPr>
        <p:spPr>
          <a:xfrm>
            <a:off x="9021" y="-338560"/>
            <a:ext cx="4446132" cy="1616203"/>
          </a:xfrm>
        </p:spPr>
        <p:txBody>
          <a:bodyPr anchor="b">
            <a:normAutofit/>
          </a:bodyPr>
          <a:lstStyle/>
          <a:p>
            <a:pPr>
              <a:lnSpc>
                <a:spcPct val="90000"/>
              </a:lnSpc>
            </a:pPr>
            <a:r>
              <a:rPr lang="en-GB" sz="2600" b="1" dirty="0"/>
              <a:t>“A healthier Wales: Our workforce strategy for health and social care” (2020)</a:t>
            </a:r>
          </a:p>
        </p:txBody>
      </p:sp>
      <p:sp>
        <p:nvSpPr>
          <p:cNvPr id="4" name="Rectangle 1">
            <a:extLst>
              <a:ext uri="{FF2B5EF4-FFF2-40B4-BE49-F238E27FC236}">
                <a16:creationId xmlns:a16="http://schemas.microsoft.com/office/drawing/2014/main" id="{EEE25106-E567-84DD-5457-14436BBE33BF}"/>
              </a:ext>
            </a:extLst>
          </p:cNvPr>
          <p:cNvSpPr>
            <a:spLocks noGrp="1" noChangeArrowheads="1"/>
          </p:cNvSpPr>
          <p:nvPr>
            <p:ph idx="1"/>
          </p:nvPr>
        </p:nvSpPr>
        <p:spPr bwMode="auto">
          <a:xfrm>
            <a:off x="358346" y="1549492"/>
            <a:ext cx="3747483" cy="530850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lnSpcReduction="10000"/>
          </a:bodyPr>
          <a:lstStyle/>
          <a:p>
            <a:pPr marL="0" marR="0" lvl="0" indent="0" defTabSz="914400" rtl="0" eaLnBrk="0" fontAlgn="base" latinLnBrk="0" hangingPunct="0">
              <a:spcBef>
                <a:spcPct val="0"/>
              </a:spcBef>
              <a:spcAft>
                <a:spcPts val="600"/>
              </a:spcAft>
              <a:buClrTx/>
              <a:buSzTx/>
              <a:buNone/>
              <a:tabLst/>
            </a:pPr>
            <a:r>
              <a:rPr lang="en-US" altLang="en-US" sz="2400" dirty="0">
                <a:latin typeface="Arial" panose="020B0604020202020204" pitchFamily="34" charset="0"/>
              </a:rPr>
              <a:t>A</a:t>
            </a:r>
            <a:r>
              <a:rPr kumimoji="0" lang="en-US" altLang="en-US" sz="2400" i="0" u="none" strike="noStrike" cap="none" normalizeH="0" baseline="0" dirty="0">
                <a:ln>
                  <a:noFill/>
                </a:ln>
                <a:effectLst/>
                <a:latin typeface="Arial" panose="020B0604020202020204" pitchFamily="34" charset="0"/>
              </a:rPr>
              <a:t> 10-year strategy which sets out how the health and social care workforce must work more collaboratively, aligned across sectors (HEIW)</a:t>
            </a:r>
          </a:p>
          <a:p>
            <a:pPr marL="0" marR="0" lvl="0" indent="0" defTabSz="914400" rtl="0" eaLnBrk="0" fontAlgn="base" latinLnBrk="0" hangingPunct="0">
              <a:spcBef>
                <a:spcPct val="0"/>
              </a:spcBef>
              <a:spcAft>
                <a:spcPts val="600"/>
              </a:spcAft>
              <a:buClrTx/>
              <a:buSzTx/>
              <a:buNone/>
              <a:tabLst/>
            </a:pPr>
            <a:endParaRPr lang="en-US" altLang="en-US" sz="2400" dirty="0">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kumimoji="0" lang="en-US" altLang="en-US" sz="2400" i="0" u="none" strike="noStrike" cap="none" normalizeH="0" baseline="0" dirty="0">
                <a:ln>
                  <a:noFill/>
                </a:ln>
                <a:effectLst/>
                <a:latin typeface="Arial" panose="020B0604020202020204" pitchFamily="34" charset="0"/>
              </a:rPr>
              <a:t> Focus includes integrated working, place-based care, multi-agency/multi-disciplinary team working, all of which target fragmentation by bringing services and workers together.</a:t>
            </a:r>
          </a:p>
        </p:txBody>
      </p:sp>
      <p:pic>
        <p:nvPicPr>
          <p:cNvPr id="6147" name="Picture 3" descr="a Healthier Wales - Public Health Wales">
            <a:extLst>
              <a:ext uri="{FF2B5EF4-FFF2-40B4-BE49-F238E27FC236}">
                <a16:creationId xmlns:a16="http://schemas.microsoft.com/office/drawing/2014/main" id="{D2303BB8-F229-EF70-9F1B-AE6F08F5589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96357" y="889686"/>
            <a:ext cx="3989297" cy="4596714"/>
          </a:xfrm>
          <a:prstGeom prst="rect">
            <a:avLst/>
          </a:prstGeom>
          <a:noFill/>
          <a:extLst>
            <a:ext uri="{909E8E84-426E-40DD-AFC4-6F175D3DCCD1}">
              <a14:hiddenFill xmlns:a14="http://schemas.microsoft.com/office/drawing/2010/main">
                <a:solidFill>
                  <a:srgbClr val="FFFFFF"/>
                </a:solidFill>
              </a14:hiddenFill>
            </a:ext>
          </a:extLst>
        </p:spPr>
      </p:pic>
      <p:grpSp>
        <p:nvGrpSpPr>
          <p:cNvPr id="6152" name="Group 6151">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6153" name="Rectangle 6152">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4" name="Rectangle 6153">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3714749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62A4C-B5C5-4CCC-E8C0-B8D9982584BD}"/>
              </a:ext>
            </a:extLst>
          </p:cNvPr>
          <p:cNvSpPr>
            <a:spLocks noGrp="1"/>
          </p:cNvSpPr>
          <p:nvPr>
            <p:ph type="title"/>
          </p:nvPr>
        </p:nvSpPr>
        <p:spPr>
          <a:xfrm>
            <a:off x="515126" y="1722430"/>
            <a:ext cx="2400300" cy="3345872"/>
          </a:xfrm>
        </p:spPr>
        <p:txBody>
          <a:bodyPr>
            <a:normAutofit/>
          </a:bodyPr>
          <a:lstStyle/>
          <a:p>
            <a:r>
              <a:rPr lang="en-US">
                <a:solidFill>
                  <a:srgbClr val="FFFFFF"/>
                </a:solidFill>
              </a:rPr>
              <a:t>So what impact does this have?</a:t>
            </a:r>
            <a:endParaRPr lang="en-GB">
              <a:solidFill>
                <a:srgbClr val="FFFFFF"/>
              </a:solidFill>
            </a:endParaRPr>
          </a:p>
        </p:txBody>
      </p:sp>
      <p:sp>
        <p:nvSpPr>
          <p:cNvPr id="6" name="TextBox 5">
            <a:extLst>
              <a:ext uri="{FF2B5EF4-FFF2-40B4-BE49-F238E27FC236}">
                <a16:creationId xmlns:a16="http://schemas.microsoft.com/office/drawing/2014/main" id="{C4ADBA64-10E0-34F9-72C0-759203BE1CEC}"/>
              </a:ext>
            </a:extLst>
          </p:cNvPr>
          <p:cNvSpPr txBox="1"/>
          <p:nvPr/>
        </p:nvSpPr>
        <p:spPr>
          <a:xfrm>
            <a:off x="1959105" y="156506"/>
            <a:ext cx="5225790" cy="830997"/>
          </a:xfrm>
          <a:prstGeom prst="rect">
            <a:avLst/>
          </a:prstGeom>
          <a:noFill/>
        </p:spPr>
        <p:txBody>
          <a:bodyPr wrap="none" rtlCol="0">
            <a:spAutoFit/>
          </a:bodyPr>
          <a:lstStyle/>
          <a:p>
            <a:r>
              <a:rPr lang="en-GB" sz="4800" b="1" dirty="0"/>
              <a:t>Addressing fragility.</a:t>
            </a:r>
          </a:p>
        </p:txBody>
      </p:sp>
      <p:graphicFrame>
        <p:nvGraphicFramePr>
          <p:cNvPr id="8" name="TextBox 4">
            <a:extLst>
              <a:ext uri="{FF2B5EF4-FFF2-40B4-BE49-F238E27FC236}">
                <a16:creationId xmlns:a16="http://schemas.microsoft.com/office/drawing/2014/main" id="{B51F030E-D68D-B9A0-3C4A-982D56A54758}"/>
              </a:ext>
            </a:extLst>
          </p:cNvPr>
          <p:cNvGraphicFramePr/>
          <p:nvPr>
            <p:extLst>
              <p:ext uri="{D42A27DB-BD31-4B8C-83A1-F6EECF244321}">
                <p14:modId xmlns:p14="http://schemas.microsoft.com/office/powerpoint/2010/main" val="578492987"/>
              </p:ext>
            </p:extLst>
          </p:nvPr>
        </p:nvGraphicFramePr>
        <p:xfrm>
          <a:off x="-167375" y="987503"/>
          <a:ext cx="9292281" cy="62990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46704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C37E7-C9BA-C760-F658-4DCB305D7607}"/>
              </a:ext>
            </a:extLst>
          </p:cNvPr>
          <p:cNvSpPr>
            <a:spLocks noGrp="1"/>
          </p:cNvSpPr>
          <p:nvPr>
            <p:ph type="title"/>
          </p:nvPr>
        </p:nvSpPr>
        <p:spPr>
          <a:xfrm>
            <a:off x="5559616" y="90902"/>
            <a:ext cx="3484604" cy="2459985"/>
          </a:xfrm>
        </p:spPr>
        <p:txBody>
          <a:bodyPr anchor="b">
            <a:normAutofit fontScale="90000"/>
          </a:bodyPr>
          <a:lstStyle/>
          <a:p>
            <a:pPr>
              <a:lnSpc>
                <a:spcPct val="90000"/>
              </a:lnSpc>
            </a:pPr>
            <a:r>
              <a:rPr lang="en-GB" sz="3200" b="1" dirty="0"/>
              <a:t>The Welsh Government’s “Digital and Data Strategy for Health and Social Care in Wales”</a:t>
            </a:r>
          </a:p>
        </p:txBody>
      </p:sp>
      <p:pic>
        <p:nvPicPr>
          <p:cNvPr id="16386" name="Picture 2">
            <a:extLst>
              <a:ext uri="{FF2B5EF4-FFF2-40B4-BE49-F238E27FC236}">
                <a16:creationId xmlns:a16="http://schemas.microsoft.com/office/drawing/2014/main" id="{C916BBD6-CE18-B3A7-64A0-D176B2E24BE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108313"/>
            <a:ext cx="6088486" cy="566229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1476365-7E17-1193-17D6-814CB422D929}"/>
              </a:ext>
            </a:extLst>
          </p:cNvPr>
          <p:cNvSpPr>
            <a:spLocks noGrp="1"/>
          </p:cNvSpPr>
          <p:nvPr>
            <p:ph idx="1"/>
          </p:nvPr>
        </p:nvSpPr>
        <p:spPr>
          <a:xfrm>
            <a:off x="5762730" y="2920386"/>
            <a:ext cx="3078376" cy="3447832"/>
          </a:xfrm>
        </p:spPr>
        <p:txBody>
          <a:bodyPr anchor="t">
            <a:normAutofit lnSpcReduction="10000"/>
          </a:bodyPr>
          <a:lstStyle/>
          <a:p>
            <a:pPr marL="0" indent="0" algn="ctr">
              <a:buNone/>
            </a:pPr>
            <a:r>
              <a:rPr lang="en-GB" sz="2800" dirty="0"/>
              <a:t> Focuses on building a shared informatics platform so that the same data and digital services span health and social care</a:t>
            </a:r>
          </a:p>
        </p:txBody>
      </p:sp>
      <p:grpSp>
        <p:nvGrpSpPr>
          <p:cNvPr id="16391" name="Group 16390">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16392" name="Rectangle 16391">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3" name="Rectangle 16392">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5930230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D8D19-CF56-51F4-4EFF-E6DB0DA18F52}"/>
              </a:ext>
            </a:extLst>
          </p:cNvPr>
          <p:cNvSpPr>
            <a:spLocks noGrp="1"/>
          </p:cNvSpPr>
          <p:nvPr>
            <p:ph type="title"/>
          </p:nvPr>
        </p:nvSpPr>
        <p:spPr>
          <a:xfrm>
            <a:off x="674774" y="-350902"/>
            <a:ext cx="3645243" cy="1616203"/>
          </a:xfrm>
        </p:spPr>
        <p:txBody>
          <a:bodyPr anchor="b">
            <a:normAutofit/>
          </a:bodyPr>
          <a:lstStyle/>
          <a:p>
            <a:r>
              <a:rPr lang="en-GB" sz="3600" b="1" dirty="0"/>
              <a:t>What can nurses do?</a:t>
            </a:r>
          </a:p>
        </p:txBody>
      </p:sp>
      <p:sp>
        <p:nvSpPr>
          <p:cNvPr id="3" name="Content Placeholder 2">
            <a:extLst>
              <a:ext uri="{FF2B5EF4-FFF2-40B4-BE49-F238E27FC236}">
                <a16:creationId xmlns:a16="http://schemas.microsoft.com/office/drawing/2014/main" id="{2601BD5E-40E8-377E-F39D-CE6D08607023}"/>
              </a:ext>
            </a:extLst>
          </p:cNvPr>
          <p:cNvSpPr>
            <a:spLocks noGrp="1"/>
          </p:cNvSpPr>
          <p:nvPr>
            <p:ph idx="1"/>
          </p:nvPr>
        </p:nvSpPr>
        <p:spPr>
          <a:xfrm>
            <a:off x="0" y="1161535"/>
            <a:ext cx="4883485" cy="5511113"/>
          </a:xfrm>
        </p:spPr>
        <p:txBody>
          <a:bodyPr anchor="t">
            <a:normAutofit fontScale="92500" lnSpcReduction="10000"/>
          </a:bodyPr>
          <a:lstStyle/>
          <a:p>
            <a:r>
              <a:rPr lang="en-GB" sz="2400" dirty="0"/>
              <a:t>Nurses must prioritise care and use resources efficiently.</a:t>
            </a:r>
          </a:p>
          <a:p>
            <a:r>
              <a:rPr lang="en-GB" sz="2400" dirty="0"/>
              <a:t>They may take on additional roles due to staff shortages.</a:t>
            </a:r>
          </a:p>
          <a:p>
            <a:r>
              <a:rPr lang="en-GB" sz="2400" dirty="0"/>
              <a:t>Advocacy becomes vital — supporting patients whose care is delayed or limited.</a:t>
            </a:r>
          </a:p>
          <a:p>
            <a:r>
              <a:rPr lang="en-GB" sz="2400" dirty="0"/>
              <a:t>Awareness of funding pressures helps nurses contribute to policy discussions and service improvement initiatives.</a:t>
            </a:r>
          </a:p>
          <a:p>
            <a:r>
              <a:rPr lang="en-GB" sz="2400" dirty="0"/>
              <a:t>Awareness of system-wide context.</a:t>
            </a:r>
          </a:p>
          <a:p>
            <a:r>
              <a:rPr lang="en-GB" sz="2400" dirty="0"/>
              <a:t>Skills in care coordination, prevention, advocacy.</a:t>
            </a:r>
          </a:p>
          <a:p>
            <a:r>
              <a:rPr lang="en-GB" sz="2400" dirty="0"/>
              <a:t>Nurses central to leading and implementing change.</a:t>
            </a:r>
          </a:p>
          <a:p>
            <a:r>
              <a:rPr lang="en-GB" sz="2400" dirty="0"/>
              <a:t> Need for resilience and adaptability.</a:t>
            </a:r>
          </a:p>
          <a:p>
            <a:endParaRPr lang="en-GB" sz="2400" dirty="0"/>
          </a:p>
          <a:p>
            <a:endParaRPr lang="en-GB" sz="2400" dirty="0"/>
          </a:p>
        </p:txBody>
      </p:sp>
      <p:pic>
        <p:nvPicPr>
          <p:cNvPr id="15362" name="Picture 2" descr="Benefits of Working as a Staff Nurse ...">
            <a:extLst>
              <a:ext uri="{FF2B5EF4-FFF2-40B4-BE49-F238E27FC236}">
                <a16:creationId xmlns:a16="http://schemas.microsoft.com/office/drawing/2014/main" id="{59AC6403-3BCB-934F-4DC2-EF669B7304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6490" r="21730" b="-2"/>
          <a:stretch>
            <a:fillRect/>
          </a:stretch>
        </p:blipFill>
        <p:spPr bwMode="auto">
          <a:xfrm>
            <a:off x="5053841" y="1265301"/>
            <a:ext cx="4090159" cy="4984683"/>
          </a:xfrm>
          <a:prstGeom prst="rect">
            <a:avLst/>
          </a:prstGeom>
          <a:noFill/>
          <a:extLst>
            <a:ext uri="{909E8E84-426E-40DD-AFC4-6F175D3DCCD1}">
              <a14:hiddenFill xmlns:a14="http://schemas.microsoft.com/office/drawing/2010/main">
                <a:solidFill>
                  <a:srgbClr val="FFFFFF"/>
                </a:solidFill>
              </a14:hiddenFill>
            </a:ext>
          </a:extLst>
        </p:spPr>
      </p:pic>
      <p:grpSp>
        <p:nvGrpSpPr>
          <p:cNvPr id="15367" name="Group 15366">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68" y="6737718"/>
            <a:ext cx="9155399" cy="123363"/>
            <a:chOff x="-5025" y="6737718"/>
            <a:chExt cx="12207200" cy="123363"/>
          </a:xfrm>
        </p:grpSpPr>
        <p:sp>
          <p:nvSpPr>
            <p:cNvPr id="15368" name="Rectangle 15367">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9" name="Rectangle 15368">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836530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References</a:t>
            </a:r>
            <a:r>
              <a:rPr lang="en-GB" dirty="0"/>
              <a:t>.</a:t>
            </a:r>
            <a:endParaRPr dirty="0"/>
          </a:p>
        </p:txBody>
      </p:sp>
      <p:sp>
        <p:nvSpPr>
          <p:cNvPr id="3" name="Content Placeholder 2"/>
          <p:cNvSpPr>
            <a:spLocks noGrp="1"/>
          </p:cNvSpPr>
          <p:nvPr>
            <p:ph idx="1"/>
          </p:nvPr>
        </p:nvSpPr>
        <p:spPr/>
        <p:txBody>
          <a:bodyPr>
            <a:normAutofit fontScale="77500" lnSpcReduction="20000"/>
          </a:bodyPr>
          <a:lstStyle/>
          <a:p>
            <a:r>
              <a:rPr dirty="0"/>
              <a:t>Care Quality Commission (2025) The state of health care and adult social care in England 2024/25. London: CQC.</a:t>
            </a:r>
          </a:p>
          <a:p>
            <a:r>
              <a:rPr dirty="0"/>
              <a:t>Deighton, R. (2025) Social care reform: Eight key areas. The King’s Fund.</a:t>
            </a:r>
          </a:p>
          <a:p>
            <a:r>
              <a:rPr dirty="0"/>
              <a:t>NHS England (2023) Evolving to meet a changing world. London: NHS England.</a:t>
            </a:r>
          </a:p>
          <a:p>
            <a:r>
              <a:rPr dirty="0"/>
              <a:t>Health Foundation (2024) Nine major challenges facing health and care in England.</a:t>
            </a:r>
            <a:endParaRPr lang="en-GB" dirty="0"/>
          </a:p>
          <a:p>
            <a:r>
              <a:rPr lang="en-GB" dirty="0"/>
              <a:t>https://www.rcn.org.uk/news-and-events/Press-Releases/Huge-increase-in-nurses-quitting-early-in-perfect-storm-for-patient-care?utm_source=chatgpt.com</a:t>
            </a:r>
            <a:endParaRPr dirty="0"/>
          </a:p>
          <a:p>
            <a:r>
              <a:rPr dirty="0"/>
              <a:t>Warner, M. (2025) Future challenges for health and social care provision in the UK. Oxford Review of Economic Policy.</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121</TotalTime>
  <Words>1454</Words>
  <Application>Microsoft Office PowerPoint</Application>
  <PresentationFormat>On-screen Show (4:3)</PresentationFormat>
  <Paragraphs>126</Paragraphs>
  <Slides>21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Aptos</vt:lpstr>
      <vt:lpstr>Arial</vt:lpstr>
      <vt:lpstr>Calibri</vt:lpstr>
      <vt:lpstr>Office Theme</vt:lpstr>
      <vt:lpstr>Current Contextual Issues in Health &amp; Social Care</vt:lpstr>
      <vt:lpstr>Introduction</vt:lpstr>
      <vt:lpstr>The Current Context: What’s Happening?</vt:lpstr>
      <vt:lpstr>Staff shortages.</vt:lpstr>
      <vt:lpstr>Fragmented services</vt:lpstr>
      <vt:lpstr>The fragile social care market.</vt:lpstr>
      <vt:lpstr>What is the impact of the fragile social care services:</vt:lpstr>
      <vt:lpstr>Rising technological costs.</vt:lpstr>
      <vt:lpstr>The impacts:</vt:lpstr>
      <vt:lpstr>Funding limitations:</vt:lpstr>
      <vt:lpstr>COVID-19’s Lasting Impact</vt:lpstr>
      <vt:lpstr>Other outcomes:</vt:lpstr>
      <vt:lpstr>PowerPoint Presentation</vt:lpstr>
      <vt:lpstr>PowerPoint Presentation</vt:lpstr>
      <vt:lpstr>The Need to Change. Key points:</vt:lpstr>
      <vt:lpstr>PowerPoint Presentation</vt:lpstr>
      <vt:lpstr>“A healthier Wales: Our workforce strategy for health and social care” (2020)</vt:lpstr>
      <vt:lpstr>So what impact does this have?</vt:lpstr>
      <vt:lpstr>The Welsh Government’s “Digital and Data Strategy for Health and Social Care in Wales”</vt:lpstr>
      <vt:lpstr>What can nurses do?</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Stephanie John</dc:creator>
  <cp:keywords/>
  <dc:description>generated using python-pptx</dc:description>
  <cp:lastModifiedBy>Stephanie John</cp:lastModifiedBy>
  <cp:revision>3</cp:revision>
  <dcterms:created xsi:type="dcterms:W3CDTF">2013-01-27T09:14:16Z</dcterms:created>
  <dcterms:modified xsi:type="dcterms:W3CDTF">2025-11-03T21:27:51Z</dcterms:modified>
  <cp:category/>
</cp:coreProperties>
</file>