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D5E82-99A5-41A0-A354-9EEC5ED355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1D658D-60B7-47BA-869C-7717BCE7AE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380DA8-9916-4EE0-938F-DE8BB8806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9974E-8A02-4A28-A59B-06A3BD9157D3}" type="datetimeFigureOut">
              <a:rPr lang="en-GB" smtClean="0"/>
              <a:t>23/04/2022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11EE1A-E3F8-4BB3-ACC0-4D3E14199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52F8B6-D083-41C4-A1E1-A6411B272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C608F-6015-4770-A292-6BEE5E342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348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162EC-05E6-41E8-97D4-C6F3A73CA1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0254C-18CC-4B2A-BFD7-138767BC8B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71BCCF-92A6-4024-AB4C-D21C8DC70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9974E-8A02-4A28-A59B-06A3BD9157D3}" type="datetimeFigureOut">
              <a:rPr lang="en-GB" smtClean="0"/>
              <a:t>23/04/2022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7516E8-3238-42FA-B81C-8C4527577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2215EB-F692-4D94-9D80-44416C0BE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C608F-6015-4770-A292-6BEE5E342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730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6DB14-1AD9-4FC9-A602-993FD9620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DC08F5-D3A1-42D4-AF85-80619C5DB5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6A6E0-CFC0-4A13-A778-7205D37CC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9974E-8A02-4A28-A59B-06A3BD9157D3}" type="datetimeFigureOut">
              <a:rPr lang="en-GB" smtClean="0"/>
              <a:t>23/04/2022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E0E82D-3778-4600-BA35-BE5388192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CCA5E5-E7FC-4DB2-A563-60041C38E5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C608F-6015-4770-A292-6BEE5E342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88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3F84B-1F92-49CB-AA46-E3FF3D1E0A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C163CC-BCF9-479D-AE2B-014BE67D72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B42D70-140C-4FB8-A3A9-905310D611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4287FB-2E68-41F9-BE75-44D52089CD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9974E-8A02-4A28-A59B-06A3BD9157D3}" type="datetimeFigureOut">
              <a:rPr lang="en-GB" smtClean="0"/>
              <a:t>23/04/2022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D64DC4-A12F-4B61-B4ED-E3A74DA753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650090-DFA2-42A2-B4BD-5699017F1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C608F-6015-4770-A292-6BEE5E342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62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C3B60-F08A-4015-AA72-ED9CEE177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92CCE3-C5F7-4DEC-88A3-DABCA804E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EE6F51-6A92-4971-855A-D5C3A96A8E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6B1ECF-4E25-4491-B0B6-4CF485A35B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FE1BF6-39FF-448E-B240-3DAFDB5547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0A1611-71E1-4E6F-B9B3-38B72138D6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9974E-8A02-4A28-A59B-06A3BD9157D3}" type="datetimeFigureOut">
              <a:rPr lang="en-GB" smtClean="0"/>
              <a:t>23/04/2022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E871E4-FEE5-411D-9719-C67E7ED2B4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90D1360-F61B-4AA4-97A7-7B41F41BB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C608F-6015-4770-A292-6BEE5E342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889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93B98-D654-4AA6-8B29-4C2A8FFA6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401E6C-13F9-4C23-BBF4-29D6838B5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9974E-8A02-4A28-A59B-06A3BD9157D3}" type="datetimeFigureOut">
              <a:rPr lang="en-GB" smtClean="0"/>
              <a:t>23/04/2022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353F98-0FBD-4BF8-9491-E2020C0D1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9C70CD-DB21-495C-95E6-70CE401D9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C608F-6015-4770-A292-6BEE5E342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811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713987-FFF3-463B-BEF9-825E5DBBD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9974E-8A02-4A28-A59B-06A3BD9157D3}" type="datetimeFigureOut">
              <a:rPr lang="en-GB" smtClean="0"/>
              <a:t>23/04/2022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D90D03-5CA9-4D60-856C-40589B881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73E715-B387-4ABB-9397-4E8D1DA849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C608F-6015-4770-A292-6BEE5E342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742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388F3-0143-406B-8DDD-EA7D7F4B9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48C41-F393-43EE-B564-CB497025A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168760-DB8A-409C-B56A-6CEBE0D135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75866D-515C-41C9-9581-724228F4E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9974E-8A02-4A28-A59B-06A3BD9157D3}" type="datetimeFigureOut">
              <a:rPr lang="en-GB" smtClean="0"/>
              <a:t>23/04/2022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91F6C2-7117-469D-89C0-5D54ADAC0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E37A5A-0B5A-47E9-A10C-AE64A8384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C608F-6015-4770-A292-6BEE5E342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6572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AE22FC-F88C-4910-9D37-D586EE1B5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C8C739-26EA-4D5F-B156-B3F09A512F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8A567B-7E78-497D-A0C0-D09CE1A1C1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A1099-5C8E-48D5-B007-901BA1E63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9974E-8A02-4A28-A59B-06A3BD9157D3}" type="datetimeFigureOut">
              <a:rPr lang="en-GB" smtClean="0"/>
              <a:t>23/04/2022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16BFDC-D961-424C-B2A1-EC01EE16A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47D045-8DE1-403F-9E50-2409D6D43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C608F-6015-4770-A292-6BEE5E342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707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F4BD8-55DE-4578-8FDF-DCD2E375FE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B72CB9-6743-4DAE-86CD-B3EE51E59D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02E5D7-0A29-4BD1-8436-C2C2D494D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9974E-8A02-4A28-A59B-06A3BD9157D3}" type="datetimeFigureOut">
              <a:rPr lang="en-GB" smtClean="0"/>
              <a:t>23/04/2022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11E857-E385-4994-81DF-A2318B07B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7D654-8210-460C-81B7-B3D137D771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C608F-6015-4770-A292-6BEE5E342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5419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BFE144-6BB4-4E5C-A4E7-A9A2891A4F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B2FE58-F0CB-4130-9553-6C8EB025B9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9D9773-1B20-4C0E-92EA-D6F759C0C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9974E-8A02-4A28-A59B-06A3BD9157D3}" type="datetimeFigureOut">
              <a:rPr lang="en-GB" smtClean="0"/>
              <a:t>23/04/2022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FA7C4F-F657-4082-9D7D-75DA855AC1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D50150-A47D-48E8-95B7-B1B86BC5D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FC608F-6015-4770-A292-6BEE5E342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871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9C1AE0-4386-4572-BAC4-910E372E99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0BF0D3-0F96-4FBC-A50D-B3C4406E4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0B072B-30EB-47A0-988E-5B3A1BB054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D9974E-8A02-4A28-A59B-06A3BD9157D3}" type="datetimeFigureOut">
              <a:rPr lang="en-GB" smtClean="0"/>
              <a:t>23/04/2022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1574B2-9077-4FD8-899F-56194E0FDF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1EFA94-4866-4AEF-BDB8-F45F39D8DA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FC608F-6015-4770-A292-6BEE5E3420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55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tswales.org.uk/resource/Digital-Youth-Work-Briefing-Paper-June-2020.pdf" TargetMode="External"/><Relationship Id="rId2" Type="http://schemas.openxmlformats.org/officeDocument/2006/relationships/hyperlink" Target="https://op.europa.eu/en/publication-detail/-/publication/fbc18822-07cb-11e8-b8f5-01aa75ed71a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Graphical user interface, text&#10;&#10;Description automatically generated with medium confidence">
            <a:extLst>
              <a:ext uri="{FF2B5EF4-FFF2-40B4-BE49-F238E27FC236}">
                <a16:creationId xmlns:a16="http://schemas.microsoft.com/office/drawing/2014/main" id="{CC30E010-4161-4B27-95BD-69A8BF436E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747" y="0"/>
            <a:ext cx="9700752" cy="6858000"/>
          </a:xfrm>
          <a:prstGeom prst="rect">
            <a:avLst/>
          </a:prstGeom>
        </p:spPr>
      </p:pic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FC8F9D0B-D8EE-4BA6-BA2C-0EEAA35641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9906000" y="5143500"/>
            <a:ext cx="2285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689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1504"/>
    </mc:Choice>
    <mc:Fallback xmlns="">
      <p:transition spd="slow" advTm="5815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  <p:extLst>
    <p:ext uri="{3A86A75C-4F4B-4683-9AE1-C65F6400EC91}">
      <p14:laserTraceLst xmlns:p14="http://schemas.microsoft.com/office/powerpoint/2010/main">
        <p14:tracePtLst>
          <p14:tracePt t="9026" x="4994275" y="0"/>
          <p14:tracePt t="9033" x="4945063" y="0"/>
          <p14:tracePt t="9040" x="4908550" y="12700"/>
          <p14:tracePt t="9047" x="4859338" y="12700"/>
          <p14:tracePt t="9054" x="4835525" y="23813"/>
          <p14:tracePt t="9062" x="4799013" y="49213"/>
          <p14:tracePt t="9068" x="4725988" y="49213"/>
          <p14:tracePt t="9076" x="4713288" y="60325"/>
          <p14:tracePt t="9083" x="4640263" y="109538"/>
          <p14:tracePt t="9090" x="4603750" y="122238"/>
          <p14:tracePt t="9100" x="4518025" y="195263"/>
          <p14:tracePt t="9105" x="4457700" y="242888"/>
          <p14:tracePt t="9112" x="4348163" y="292100"/>
          <p14:tracePt t="9119" x="4251325" y="354013"/>
          <p14:tracePt t="9127" x="4178300" y="390525"/>
          <p14:tracePt t="9134" x="4141788" y="414338"/>
          <p14:tracePt t="9142" x="4092575" y="427038"/>
          <p14:tracePt t="9150" x="4043363" y="427038"/>
          <p14:tracePt t="9156" x="4032250" y="438150"/>
          <p14:tracePt t="9163" x="3995738" y="438150"/>
          <p14:tracePt t="9170" x="3970338" y="438150"/>
          <p14:tracePt t="9177" x="3946525" y="438150"/>
          <p14:tracePt t="9184" x="3921125" y="438150"/>
          <p14:tracePt t="9191" x="3873500" y="438150"/>
          <p14:tracePt t="9199" x="3848100" y="438150"/>
          <p14:tracePt t="9207" x="3787775" y="463550"/>
          <p14:tracePt t="9214" x="3738563" y="474663"/>
          <p14:tracePt t="9221" x="3665538" y="500063"/>
          <p14:tracePt t="9229" x="3629025" y="511175"/>
          <p14:tracePt t="9235" x="3532188" y="560388"/>
          <p14:tracePt t="9242" x="3508375" y="573088"/>
          <p14:tracePt t="9988" x="3459163" y="573088"/>
          <p14:tracePt t="9995" x="3373438" y="584200"/>
          <p14:tracePt t="10003" x="3252788" y="584200"/>
          <p14:tracePt t="10010" x="3154363" y="584200"/>
          <p14:tracePt t="10016" x="3032125" y="609600"/>
          <p14:tracePt t="10023" x="2874963" y="609600"/>
          <p14:tracePt t="10033" x="2752725" y="633413"/>
          <p14:tracePt t="10038" x="2667000" y="633413"/>
          <p14:tracePt t="10046" x="2546350" y="682625"/>
          <p14:tracePt t="10053" x="2374900" y="719138"/>
          <p14:tracePt t="10062" x="2216150" y="742950"/>
          <p14:tracePt t="10067" x="1985963" y="852488"/>
          <p14:tracePt t="10075" x="1765300" y="901700"/>
          <p14:tracePt t="10084" x="1644650" y="987425"/>
          <p14:tracePt t="10089" x="1462088" y="1108075"/>
          <p14:tracePt t="10096" x="1193800" y="1254125"/>
          <p14:tracePt t="10104" x="1022350" y="1389063"/>
          <p14:tracePt t="10111" x="865188" y="1473200"/>
          <p14:tracePt t="10118" x="742950" y="1535113"/>
          <p14:tracePt t="10125" x="719138" y="1584325"/>
          <p14:tracePt t="10132" x="646113" y="1608138"/>
          <p14:tracePt t="10139" x="620713" y="1644650"/>
          <p14:tracePt t="10149" x="609600" y="1644650"/>
          <p14:tracePt t="10154" x="596900" y="1644650"/>
          <p14:tracePt t="10162" x="584200" y="1657350"/>
          <p14:tracePt t="10168" x="560388" y="1668463"/>
          <p14:tracePt t="10176" x="547688" y="1668463"/>
          <p14:tracePt t="10183" x="523875" y="1681163"/>
          <p14:tracePt t="10190" x="511175" y="1693863"/>
          <p14:tracePt t="10199" x="487363" y="1693863"/>
          <p14:tracePt t="10205" x="463550" y="1693863"/>
          <p14:tracePt t="10213" x="450850" y="1704975"/>
          <p14:tracePt t="10220" x="438150" y="1704975"/>
          <p14:tracePt t="10227" x="427038" y="1704975"/>
          <p14:tracePt t="10265" x="390525" y="1704975"/>
          <p14:tracePt t="10285" x="365125" y="1704975"/>
          <p14:tracePt t="10393" x="365125" y="1693863"/>
          <p14:tracePt t="10401" x="365125" y="1681163"/>
          <p14:tracePt t="10408" x="377825" y="1595438"/>
          <p14:tracePt t="10422" x="401638" y="1558925"/>
          <p14:tracePt t="10429" x="401638" y="1546225"/>
          <p14:tracePt t="10436" x="427038" y="1522413"/>
          <p14:tracePt t="10444" x="463550" y="1509713"/>
          <p14:tracePt t="10451" x="487363" y="1473200"/>
          <p14:tracePt t="10458" x="536575" y="1449388"/>
          <p14:tracePt t="10466" x="560388" y="1425575"/>
          <p14:tracePt t="10473" x="609600" y="1412875"/>
          <p14:tracePt t="10481" x="682625" y="1389063"/>
          <p14:tracePt t="10488" x="742950" y="1363663"/>
          <p14:tracePt t="10496" x="803275" y="1339850"/>
          <p14:tracePt t="10502" x="876300" y="1316038"/>
          <p14:tracePt t="10509" x="912813" y="1303338"/>
          <p14:tracePt t="10518" x="925513" y="1303338"/>
          <p14:tracePt t="10523" x="949325" y="1290638"/>
          <p14:tracePt t="10535" x="962025" y="1290638"/>
          <p14:tracePt t="10537" x="985838" y="1279525"/>
          <p14:tracePt t="10545" x="998538" y="1279525"/>
          <p14:tracePt t="10553" x="1011238" y="1279525"/>
          <p14:tracePt t="10560" x="1011238" y="1266825"/>
          <p14:tracePt t="10567" x="1035050" y="1266825"/>
          <p14:tracePt t="10574" x="1058863" y="1254125"/>
          <p14:tracePt t="10584" x="1058863" y="1243013"/>
          <p14:tracePt t="10595" x="1071563" y="1243013"/>
          <p14:tracePt t="10611" x="1071563" y="1230313"/>
          <p14:tracePt t="12036" x="1084263" y="1217613"/>
          <p14:tracePt t="12043" x="1096963" y="1217613"/>
          <p14:tracePt t="12052" x="1108075" y="1206500"/>
          <p14:tracePt t="12066" x="1120775" y="1193800"/>
          <p14:tracePt t="12071" x="1133475" y="1193800"/>
          <p14:tracePt t="12079" x="1144588" y="1193800"/>
          <p14:tracePt t="12087" x="1157288" y="1169988"/>
          <p14:tracePt t="12094" x="1169988" y="1169988"/>
          <p14:tracePt t="12108" x="1193800" y="1157288"/>
          <p14:tracePt t="12116" x="1193800" y="1144588"/>
          <p14:tracePt t="12297" x="1193800" y="1084263"/>
          <p14:tracePt t="12304" x="1193800" y="1071563"/>
          <p14:tracePt t="12311" x="1193800" y="1035050"/>
          <p14:tracePt t="12318" x="1193800" y="1011238"/>
          <p14:tracePt t="12333" x="1193800" y="974725"/>
          <p14:tracePt t="12355" x="1193800" y="962025"/>
          <p14:tracePt t="12363" x="1181100" y="950913"/>
          <p14:tracePt t="12369" x="1181100" y="938213"/>
          <p14:tracePt t="12383" x="1181100" y="925513"/>
          <p14:tracePt t="12404" x="1169988" y="912813"/>
          <p14:tracePt t="12412" x="1169988" y="901700"/>
          <p14:tracePt t="12420" x="1157288" y="889000"/>
          <p14:tracePt t="13945" x="1169988" y="889000"/>
          <p14:tracePt t="13961" x="1181100" y="889000"/>
          <p14:tracePt t="13968" x="1206500" y="889000"/>
          <p14:tracePt t="13983" x="1230313" y="876300"/>
          <p14:tracePt t="13989" x="1243013" y="876300"/>
          <p14:tracePt t="13997" x="1254125" y="876300"/>
          <p14:tracePt t="14004" x="1279525" y="865188"/>
          <p14:tracePt t="14012" x="1290638" y="865188"/>
          <p14:tracePt t="14019" x="1303338" y="852488"/>
          <p14:tracePt t="14026" x="1339850" y="852488"/>
          <p14:tracePt t="14033" x="1352550" y="852488"/>
          <p14:tracePt t="14049" x="1363663" y="852488"/>
          <p14:tracePt t="14054" x="1376363" y="852488"/>
          <p14:tracePt t="14062" x="1389063" y="852488"/>
          <p14:tracePt t="14069" x="1400175" y="852488"/>
          <p14:tracePt t="14076" x="1412875" y="852488"/>
          <p14:tracePt t="14083" x="1425575" y="852488"/>
          <p14:tracePt t="14100" x="1436688" y="852488"/>
          <p14:tracePt t="14105" x="1449388" y="852488"/>
          <p14:tracePt t="14214" x="1462088" y="852488"/>
          <p14:tracePt t="14569" x="1485900" y="852488"/>
          <p14:tracePt t="14576" x="1522413" y="865188"/>
          <p14:tracePt t="14584" x="1535113" y="876300"/>
          <p14:tracePt t="14590" x="1558925" y="876300"/>
          <p14:tracePt t="14598" x="1582738" y="889000"/>
          <p14:tracePt t="14604" x="1619250" y="901700"/>
          <p14:tracePt t="14612" x="1644650" y="912813"/>
          <p14:tracePt t="14620" x="1681163" y="925513"/>
          <p14:tracePt t="14626" x="1741488" y="950913"/>
          <p14:tracePt t="14634" x="1803400" y="974725"/>
          <p14:tracePt t="14640" x="1876425" y="987425"/>
          <p14:tracePt t="14649" x="1924050" y="998538"/>
          <p14:tracePt t="14655" x="1997075" y="998538"/>
          <p14:tracePt t="14662" x="2009775" y="998538"/>
          <p14:tracePt t="14670" x="2033588" y="1011238"/>
          <p14:tracePt t="14678" x="2070100" y="1035050"/>
          <p14:tracePt t="14692" x="2082800" y="1035050"/>
          <p14:tracePt t="14700" x="2106613" y="1047750"/>
          <p14:tracePt t="14720" x="2106613" y="1060450"/>
          <p14:tracePt t="14727" x="2132013" y="1060450"/>
          <p14:tracePt t="14749" x="2155825" y="1060450"/>
          <p14:tracePt t="14930" x="2168525" y="1047750"/>
          <p14:tracePt t="14937" x="2179638" y="1023938"/>
          <p14:tracePt t="14945" x="2205038" y="998538"/>
          <p14:tracePt t="14952" x="2228850" y="901700"/>
          <p14:tracePt t="14959" x="2241550" y="901700"/>
          <p14:tracePt t="14966" x="2252663" y="876300"/>
          <p14:tracePt t="14973" x="2265363" y="865188"/>
          <p14:tracePt t="14983" x="2278063" y="852488"/>
          <p14:tracePt t="14988" x="2289175" y="828675"/>
          <p14:tracePt t="14995" x="2301875" y="828675"/>
          <p14:tracePt t="15002" x="2314575" y="815975"/>
          <p14:tracePt t="15011" x="2325688" y="815975"/>
          <p14:tracePt t="15017" x="2338388" y="803275"/>
          <p14:tracePt t="15032" x="2362200" y="803275"/>
          <p14:tracePt t="15039" x="2374900" y="792163"/>
          <p14:tracePt t="15045" x="2387600" y="792163"/>
          <p14:tracePt t="15053" x="2398713" y="792163"/>
          <p14:tracePt t="15060" x="2424113" y="792163"/>
          <p14:tracePt t="15074" x="2435225" y="792163"/>
          <p14:tracePt t="15104" x="2447925" y="792163"/>
          <p14:tracePt t="15119" x="2460625" y="792163"/>
          <p14:tracePt t="15134" x="2471738" y="792163"/>
          <p14:tracePt t="15140" x="2484438" y="779463"/>
          <p14:tracePt t="15148" x="2497138" y="779463"/>
          <p14:tracePt t="15155" x="2508250" y="779463"/>
          <p14:tracePt t="15162" x="2533650" y="779463"/>
          <p14:tracePt t="15169" x="2546350" y="766763"/>
          <p14:tracePt t="15176" x="2557463" y="755650"/>
          <p14:tracePt t="15183" x="2606675" y="755650"/>
          <p14:tracePt t="15451" x="2643188" y="755650"/>
          <p14:tracePt t="15459" x="2655888" y="755650"/>
          <p14:tracePt t="15468" x="2667000" y="755650"/>
          <p14:tracePt t="15473" x="2679700" y="755650"/>
          <p14:tracePt t="15481" x="2692400" y="755650"/>
          <p14:tracePt t="15487" x="2728913" y="755650"/>
          <p14:tracePt t="15496" x="2752725" y="755650"/>
          <p14:tracePt t="15502" x="2765425" y="755650"/>
          <p14:tracePt t="15509" x="2813050" y="755650"/>
          <p14:tracePt t="15517" x="2849563" y="755650"/>
          <p14:tracePt t="15523" x="2874963" y="755650"/>
          <p14:tracePt t="15533" x="2886075" y="755650"/>
          <p14:tracePt t="15538" x="2911475" y="755650"/>
          <p14:tracePt t="15545" x="2922588" y="755650"/>
          <p14:tracePt t="15553" x="2935288" y="755650"/>
          <p14:tracePt t="15561" x="2947988" y="766763"/>
          <p14:tracePt t="15583" x="2959100" y="766763"/>
          <p14:tracePt t="15588" x="2971800" y="766763"/>
          <p14:tracePt t="15603" x="2984500" y="779463"/>
          <p14:tracePt t="15677" x="2995613" y="779463"/>
          <p14:tracePt t="15683" x="3008313" y="779463"/>
          <p14:tracePt t="15700" x="3021013" y="779463"/>
          <p14:tracePt t="15705" x="3057525" y="766763"/>
          <p14:tracePt t="15712" x="3081338" y="766763"/>
          <p14:tracePt t="15719" x="3117850" y="742950"/>
          <p14:tracePt t="15726" x="3141663" y="742950"/>
          <p14:tracePt t="15733" x="3190875" y="719138"/>
          <p14:tracePt t="15740" x="3252788" y="719138"/>
          <p14:tracePt t="15749" x="3300413" y="719138"/>
          <p14:tracePt t="15755" x="3325813" y="719138"/>
          <p14:tracePt t="15762" x="3373438" y="719138"/>
          <p14:tracePt t="15770" x="3409950" y="719138"/>
          <p14:tracePt t="15777" x="3459163" y="719138"/>
          <p14:tracePt t="15784" x="3471863" y="719138"/>
          <p14:tracePt t="15791" x="3495675" y="719138"/>
          <p14:tracePt t="15799" x="3532188" y="719138"/>
          <p14:tracePt t="15814" x="3544888" y="719138"/>
          <p14:tracePt t="15829" x="3556000" y="719138"/>
          <p14:tracePt t="15842" x="3568700" y="719138"/>
          <p14:tracePt t="15866" x="3581400" y="719138"/>
          <p14:tracePt t="15871" x="3592513" y="719138"/>
          <p14:tracePt t="15893" x="3605213" y="719138"/>
          <p14:tracePt t="15952" x="3617913" y="730250"/>
          <p14:tracePt t="15958" x="3629025" y="730250"/>
          <p14:tracePt t="16227" x="3654425" y="730250"/>
          <p14:tracePt t="16233" x="3678238" y="755650"/>
          <p14:tracePt t="16240" x="3702050" y="755650"/>
          <p14:tracePt t="16248" x="3727450" y="766763"/>
          <p14:tracePt t="16255" x="3738563" y="766763"/>
          <p14:tracePt t="16262" x="3751263" y="766763"/>
          <p14:tracePt t="16269" x="3763963" y="779463"/>
          <p14:tracePt t="16276" x="3763963" y="792163"/>
          <p14:tracePt t="16283" x="3787775" y="792163"/>
          <p14:tracePt t="16299" x="3811588" y="803275"/>
          <p14:tracePt t="16305" x="3824288" y="803275"/>
          <p14:tracePt t="16313" x="3836988" y="803275"/>
          <p14:tracePt t="16320" x="3860800" y="803275"/>
          <p14:tracePt t="16327" x="3884613" y="803275"/>
          <p14:tracePt t="16346" x="3946525" y="828675"/>
          <p14:tracePt t="16349" x="3959225" y="839788"/>
          <p14:tracePt t="16357" x="3983038" y="839788"/>
          <p14:tracePt t="16364" x="3995738" y="852488"/>
          <p14:tracePt t="16378" x="4019550" y="852488"/>
          <p14:tracePt t="16392" x="4032250" y="852488"/>
          <p14:tracePt t="16399" x="4068763" y="852488"/>
          <p14:tracePt t="16415" x="4105275" y="852488"/>
          <p14:tracePt t="16422" x="4116388" y="852488"/>
          <p14:tracePt t="16429" x="4129088" y="852488"/>
          <p14:tracePt t="16436" x="4141788" y="852488"/>
          <p14:tracePt t="16443" x="4178300" y="852488"/>
          <p14:tracePt t="16450" x="4189413" y="852488"/>
          <p14:tracePt t="16457" x="4214813" y="852488"/>
          <p14:tracePt t="16465" x="4225925" y="852488"/>
          <p14:tracePt t="16471" x="4238625" y="852488"/>
          <p14:tracePt t="16487" x="4251325" y="852488"/>
          <p14:tracePt t="16494" x="4262438" y="852488"/>
          <p14:tracePt t="16502" x="4275138" y="852488"/>
          <p14:tracePt t="16516" x="4298950" y="852488"/>
          <p14:tracePt t="16523" x="4311650" y="865188"/>
          <p14:tracePt t="16529" x="4324350" y="865188"/>
          <p14:tracePt t="16537" x="4335463" y="865188"/>
          <p14:tracePt t="16551" x="4360863" y="865188"/>
          <p14:tracePt t="16559" x="4371975" y="865188"/>
          <p14:tracePt t="16583" x="4397375" y="865188"/>
          <p14:tracePt t="16587" x="4408488" y="865188"/>
          <p14:tracePt t="16602" x="4433888" y="865188"/>
          <p14:tracePt t="16609" x="4445000" y="865188"/>
          <p14:tracePt t="16616" x="4457700" y="865188"/>
          <p14:tracePt t="16624" x="4470400" y="865188"/>
          <p14:tracePt t="16633" x="4481513" y="865188"/>
          <p14:tracePt t="16646" x="4494213" y="865188"/>
          <p14:tracePt t="16668" x="4506913" y="865188"/>
          <p14:tracePt t="16683" x="4530725" y="865188"/>
          <p14:tracePt t="16957" x="4554538" y="865188"/>
          <p14:tracePt t="16966" x="4591050" y="865188"/>
          <p14:tracePt t="16972" x="4640263" y="865188"/>
          <p14:tracePt t="16979" x="4676775" y="876300"/>
          <p14:tracePt t="16986" x="4702175" y="889000"/>
          <p14:tracePt t="16993" x="4762500" y="901700"/>
          <p14:tracePt t="17000" x="4799013" y="912813"/>
          <p14:tracePt t="17007" x="4835525" y="912813"/>
          <p14:tracePt t="17016" x="4859338" y="925513"/>
          <p14:tracePt t="17022" x="4872038" y="925513"/>
          <p14:tracePt t="17028" x="4895850" y="938213"/>
          <p14:tracePt t="17037" x="4932363" y="938213"/>
          <p14:tracePt t="17044" x="4945063" y="950913"/>
          <p14:tracePt t="17051" x="4957763" y="950913"/>
          <p14:tracePt t="17058" x="4981575" y="950913"/>
          <p14:tracePt t="17066" x="5018088" y="950913"/>
          <p14:tracePt t="17072" x="5054600" y="950913"/>
          <p14:tracePt t="17080" x="5078413" y="950913"/>
          <p14:tracePt t="17087" x="5114925" y="950913"/>
          <p14:tracePt t="17096" x="5140325" y="950913"/>
          <p14:tracePt t="17102" x="5164138" y="950913"/>
          <p14:tracePt t="17109" x="5213350" y="962025"/>
          <p14:tracePt t="17118" x="5224463" y="962025"/>
          <p14:tracePt t="17123" x="5249863" y="962025"/>
          <p14:tracePt t="17132" x="5260975" y="962025"/>
          <p14:tracePt t="17138" x="5273675" y="962025"/>
          <p14:tracePt t="17145" x="5297488" y="962025"/>
          <p14:tracePt t="17152" x="5310188" y="962025"/>
          <p14:tracePt t="17160" x="5322888" y="962025"/>
          <p14:tracePt t="17166" x="5334000" y="962025"/>
          <p14:tracePt t="17182" x="5346700" y="962025"/>
          <p14:tracePt t="17188" x="5359400" y="962025"/>
          <p14:tracePt t="17203" x="5370513" y="962025"/>
          <p14:tracePt t="17217" x="5383213" y="962025"/>
          <p14:tracePt t="17239" x="5395913" y="962025"/>
          <p14:tracePt t="17261" x="5408613" y="962025"/>
          <p14:tracePt t="17284" x="5419725" y="962025"/>
          <p14:tracePt t="17319" x="5432425" y="962025"/>
          <p14:tracePt t="17355" x="5445125" y="962025"/>
          <p14:tracePt t="17363" x="5445125" y="950913"/>
          <p14:tracePt t="17385" x="5468938" y="950913"/>
          <p14:tracePt t="17405" x="5481638" y="938213"/>
          <p14:tracePt t="17419" x="5505450" y="938213"/>
          <p14:tracePt t="17435" x="5518150" y="938213"/>
          <p14:tracePt t="17442" x="5529263" y="925513"/>
          <p14:tracePt t="17449" x="5541963" y="925513"/>
          <p14:tracePt t="17456" x="5554663" y="925513"/>
          <p14:tracePt t="17463" x="5565775" y="912813"/>
          <p14:tracePt t="17471" x="5578475" y="912813"/>
          <p14:tracePt t="17485" x="5602288" y="901700"/>
          <p14:tracePt t="17492" x="5614988" y="901700"/>
          <p14:tracePt t="17500" x="5638800" y="889000"/>
          <p14:tracePt t="17507" x="5651500" y="889000"/>
          <p14:tracePt t="17516" x="5664200" y="889000"/>
          <p14:tracePt t="17521" x="5675313" y="889000"/>
          <p14:tracePt t="17529" x="5688013" y="876300"/>
          <p14:tracePt t="17536" x="5700713" y="876300"/>
          <p14:tracePt t="17543" x="5711825" y="876300"/>
          <p14:tracePt t="17550" x="5724525" y="876300"/>
          <p14:tracePt t="17566" x="5748338" y="876300"/>
          <p14:tracePt t="17572" x="5761038" y="865188"/>
          <p14:tracePt t="17586" x="5773738" y="865188"/>
          <p14:tracePt t="17601" x="5797550" y="865188"/>
          <p14:tracePt t="17615" x="5810250" y="865188"/>
          <p14:tracePt t="17630" x="5821363" y="865188"/>
          <p14:tracePt t="17637" x="5834063" y="865188"/>
          <p14:tracePt t="17659" x="5846763" y="865188"/>
          <p14:tracePt t="17673" x="5857875" y="865188"/>
          <p14:tracePt t="17688" x="5870575" y="865188"/>
          <p14:tracePt t="17696" x="5883275" y="865188"/>
          <p14:tracePt t="17703" x="5907088" y="865188"/>
          <p14:tracePt t="17718" x="5930900" y="865188"/>
          <p14:tracePt t="17724" x="5943600" y="865188"/>
          <p14:tracePt t="17733" x="5967413" y="865188"/>
          <p14:tracePt t="17739" x="5980113" y="865188"/>
          <p14:tracePt t="17745" x="6016625" y="865188"/>
          <p14:tracePt t="17753" x="6040438" y="865188"/>
          <p14:tracePt t="17760" x="6065838" y="865188"/>
          <p14:tracePt t="17767" x="6089650" y="865188"/>
          <p14:tracePt t="17774" x="6126163" y="865188"/>
          <p14:tracePt t="17782" x="6151563" y="865188"/>
          <p14:tracePt t="17789" x="6162675" y="852488"/>
          <p14:tracePt t="17796" x="6175375" y="839788"/>
          <p14:tracePt t="17803" x="6199188" y="839788"/>
          <p14:tracePt t="17812" x="6224588" y="839788"/>
          <p14:tracePt t="17818" x="6235700" y="839788"/>
          <p14:tracePt t="17826" x="6261100" y="839788"/>
          <p14:tracePt t="17834" x="6272213" y="839788"/>
          <p14:tracePt t="17840" x="6284913" y="839788"/>
          <p14:tracePt t="17855" x="6297613" y="839788"/>
          <p14:tracePt t="17912" x="6308725" y="839788"/>
          <p14:tracePt t="18064" x="6308725" y="852488"/>
          <p14:tracePt t="18071" x="6308725" y="865188"/>
          <p14:tracePt t="18079" x="6284913" y="865188"/>
          <p14:tracePt t="18086" x="6272213" y="876300"/>
          <p14:tracePt t="18094" x="6224588" y="889000"/>
          <p14:tracePt t="18101" x="6199188" y="901700"/>
          <p14:tracePt t="18109" x="6138863" y="901700"/>
          <p14:tracePt t="18117" x="6102350" y="901700"/>
          <p14:tracePt t="18122" x="6053138" y="912813"/>
          <p14:tracePt t="18129" x="5967413" y="925513"/>
          <p14:tracePt t="18137" x="5907088" y="938213"/>
          <p14:tracePt t="18144" x="5883275" y="950913"/>
          <p14:tracePt t="18151" x="5810250" y="962025"/>
          <p14:tracePt t="18158" x="5773738" y="962025"/>
          <p14:tracePt t="18166" x="5711825" y="987425"/>
          <p14:tracePt t="18173" x="5627688" y="1011238"/>
          <p14:tracePt t="18181" x="5518150" y="1035050"/>
          <p14:tracePt t="18187" x="5432425" y="1060450"/>
          <p14:tracePt t="18195" x="5370513" y="1084263"/>
          <p14:tracePt t="18202" x="5260975" y="1084263"/>
          <p14:tracePt t="18209" x="5200650" y="1084263"/>
          <p14:tracePt t="18217" x="5187950" y="1084263"/>
          <p14:tracePt t="18224" x="5078413" y="1084263"/>
          <p14:tracePt t="18233" x="4968875" y="1084263"/>
          <p14:tracePt t="18238" x="4859338" y="1084263"/>
          <p14:tracePt t="18246" x="4616450" y="1084263"/>
          <p14:tracePt t="18253" x="4470400" y="1071563"/>
          <p14:tracePt t="18260" x="4298950" y="1023938"/>
          <p14:tracePt t="18268" x="4116388" y="998538"/>
          <p14:tracePt t="18274" x="3970338" y="962025"/>
          <p14:tracePt t="18283" x="3775075" y="962025"/>
          <p14:tracePt t="18289" x="3592513" y="962025"/>
          <p14:tracePt t="18296" x="3446463" y="925513"/>
          <p14:tracePt t="18304" x="3325813" y="901700"/>
          <p14:tracePt t="18312" x="3227388" y="901700"/>
          <p14:tracePt t="18317" x="3081338" y="901700"/>
          <p14:tracePt t="18325" x="2898775" y="852488"/>
          <p14:tracePt t="18333" x="2765425" y="876300"/>
          <p14:tracePt t="18339" x="2630488" y="889000"/>
          <p14:tracePt t="18346" x="2533650" y="889000"/>
          <p14:tracePt t="18354" x="2460625" y="889000"/>
          <p14:tracePt t="18362" x="2374900" y="889000"/>
          <p14:tracePt t="18368" x="2314575" y="889000"/>
          <p14:tracePt t="18375" x="2228850" y="889000"/>
          <p14:tracePt t="18383" x="2155825" y="901700"/>
          <p14:tracePt t="18390" x="2106613" y="925513"/>
          <p14:tracePt t="18399" x="1997075" y="950913"/>
          <p14:tracePt t="18404" x="1960563" y="974725"/>
          <p14:tracePt t="18412" x="1876425" y="1011238"/>
          <p14:tracePt t="18419" x="1827213" y="1023938"/>
          <p14:tracePt t="18426" x="1765300" y="1035050"/>
          <p14:tracePt t="18433" x="1741488" y="1047750"/>
          <p14:tracePt t="18440" x="1692275" y="1060450"/>
          <p14:tracePt t="18449" x="1681163" y="1060450"/>
          <p14:tracePt t="18455" x="1644650" y="1060450"/>
          <p14:tracePt t="18462" x="1631950" y="1071563"/>
          <p14:tracePt t="18469" x="1619250" y="1071563"/>
          <p14:tracePt t="18479" x="1608138" y="1071563"/>
          <p14:tracePt t="18623" x="1608138" y="1096963"/>
          <p14:tracePt t="18658" x="1608138" y="1120775"/>
          <p14:tracePt t="18687" x="1619250" y="1120775"/>
          <p14:tracePt t="18716" x="1631950" y="1120775"/>
          <p14:tracePt t="18730" x="1655763" y="1133475"/>
          <p14:tracePt t="18737" x="1681163" y="1133475"/>
          <p14:tracePt t="18745" x="1717675" y="1144588"/>
          <p14:tracePt t="18752" x="1765300" y="1157288"/>
          <p14:tracePt t="18760" x="1778000" y="1157288"/>
          <p14:tracePt t="18766" x="1827213" y="1169988"/>
          <p14:tracePt t="18773" x="1863725" y="1181100"/>
          <p14:tracePt t="18783" x="1887538" y="1181100"/>
          <p14:tracePt t="18788" x="1924050" y="1193800"/>
          <p14:tracePt t="18796" x="1949450" y="1193800"/>
          <p14:tracePt t="18802" x="1960563" y="1193800"/>
          <p14:tracePt t="18809" x="1997075" y="1193800"/>
          <p14:tracePt t="18818" x="2022475" y="1193800"/>
          <p14:tracePt t="18825" x="2046288" y="1193800"/>
          <p14:tracePt t="18833" x="2082800" y="1193800"/>
          <p14:tracePt t="18839" x="2132013" y="1193800"/>
          <p14:tracePt t="18846" x="2168525" y="1193800"/>
          <p14:tracePt t="18853" x="2205038" y="1169988"/>
          <p14:tracePt t="18860" x="2228850" y="1157288"/>
          <p14:tracePt t="18868" x="2278063" y="1144588"/>
          <p14:tracePt t="18875" x="2314575" y="1133475"/>
          <p14:tracePt t="18883" x="2338388" y="1120775"/>
          <p14:tracePt t="18889" x="2351088" y="1120775"/>
          <p14:tracePt t="18898" x="2387600" y="1108075"/>
          <p14:tracePt t="18904" x="2411413" y="1096963"/>
          <p14:tracePt t="18912" x="2424113" y="1096963"/>
          <p14:tracePt t="18926" x="2447925" y="1084263"/>
          <p14:tracePt t="18934" x="2460625" y="1084263"/>
          <p14:tracePt t="18949" x="2471738" y="1084263"/>
          <p14:tracePt t="18954" x="2484438" y="1084263"/>
          <p14:tracePt t="18969" x="2497138" y="1084263"/>
          <p14:tracePt t="19035" x="2508250" y="1084263"/>
          <p14:tracePt t="19042" x="2520950" y="1084263"/>
          <p14:tracePt t="19403" x="2546350" y="1071563"/>
          <p14:tracePt t="19411" x="2557463" y="1071563"/>
          <p14:tracePt t="19418" x="2593975" y="1071563"/>
          <p14:tracePt t="19425" x="2619375" y="1047750"/>
          <p14:tracePt t="19432" x="2630488" y="1047750"/>
          <p14:tracePt t="19440" x="2667000" y="1035050"/>
          <p14:tracePt t="19447" x="2692400" y="1035050"/>
          <p14:tracePt t="19454" x="2740025" y="1035050"/>
          <p14:tracePt t="19462" x="2752725" y="1035050"/>
          <p14:tracePt t="19468" x="2789238" y="1035050"/>
          <p14:tracePt t="19475" x="2813050" y="1035050"/>
          <p14:tracePt t="19483" x="2838450" y="1035050"/>
          <p14:tracePt t="19490" x="2874963" y="1035050"/>
          <p14:tracePt t="19499" x="2911475" y="1047750"/>
          <p14:tracePt t="19504" x="2959100" y="1071563"/>
          <p14:tracePt t="19512" x="2995613" y="1071563"/>
          <p14:tracePt t="19519" x="3032125" y="1084263"/>
          <p14:tracePt t="19526" x="3057525" y="1096963"/>
          <p14:tracePt t="19533" x="3094038" y="1108075"/>
          <p14:tracePt t="19541" x="3105150" y="1133475"/>
          <p14:tracePt t="19549" x="3141663" y="1144588"/>
          <p14:tracePt t="19556" x="3167063" y="1169988"/>
          <p14:tracePt t="19562" x="3190875" y="1181100"/>
          <p14:tracePt t="19570" x="3227388" y="1193800"/>
          <p14:tracePt t="19577" x="3240088" y="1206500"/>
          <p14:tracePt t="19584" x="3276600" y="1206500"/>
          <p14:tracePt t="19591" x="3300413" y="1230313"/>
          <p14:tracePt t="19599" x="3336925" y="1243013"/>
          <p14:tracePt t="19605" x="3349625" y="1243013"/>
          <p14:tracePt t="19614" x="3386138" y="1243013"/>
          <p14:tracePt t="19621" x="3409950" y="1254125"/>
          <p14:tracePt t="19629" x="3435350" y="1266825"/>
          <p14:tracePt t="19635" x="3471863" y="1266825"/>
          <p14:tracePt t="19643" x="3495675" y="1266825"/>
          <p14:tracePt t="19657" x="3544888" y="1266825"/>
          <p14:tracePt t="19672" x="3556000" y="1266825"/>
          <p14:tracePt t="19722" x="3568700" y="1266825"/>
          <p14:tracePt t="19728" x="3605213" y="1266825"/>
          <p14:tracePt t="20026" x="3654425" y="1266825"/>
          <p14:tracePt t="20033" x="3702050" y="1266825"/>
          <p14:tracePt t="20041" x="3763963" y="1266825"/>
          <p14:tracePt t="20049" x="3800475" y="1266825"/>
          <p14:tracePt t="20055" x="3860800" y="1243013"/>
          <p14:tracePt t="20062" x="3897313" y="1243013"/>
          <p14:tracePt t="20070" x="3970338" y="1243013"/>
          <p14:tracePt t="20076" x="4006850" y="1243013"/>
          <p14:tracePt t="20083" x="4056063" y="1243013"/>
          <p14:tracePt t="20091" x="4116388" y="1230313"/>
          <p14:tracePt t="20099" x="4165600" y="1230313"/>
          <p14:tracePt t="20105" x="4189413" y="1230313"/>
          <p14:tracePt t="20112" x="4202113" y="1230313"/>
          <p14:tracePt t="20120" x="4214813" y="1230313"/>
          <p14:tracePt t="20127" x="4225925" y="1230313"/>
          <p14:tracePt t="20134" x="4238625" y="1230313"/>
          <p14:tracePt t="20141" x="4251325" y="1230313"/>
          <p14:tracePt t="20149" x="4275138" y="1230313"/>
          <p14:tracePt t="20155" x="4298950" y="1230313"/>
          <p14:tracePt t="20163" x="4335463" y="1230313"/>
          <p14:tracePt t="20171" x="4371975" y="1230313"/>
          <p14:tracePt t="20179" x="4397375" y="1230313"/>
          <p14:tracePt t="20185" x="4433888" y="1217613"/>
          <p14:tracePt t="20192" x="4481513" y="1193800"/>
          <p14:tracePt t="20199" x="4518025" y="1193800"/>
          <p14:tracePt t="20206" x="4591050" y="1193800"/>
          <p14:tracePt t="20213" x="4652963" y="1193800"/>
          <p14:tracePt t="20713" x="4676775" y="1169988"/>
          <p14:tracePt t="20721" x="4713288" y="1169988"/>
          <p14:tracePt t="20728" x="4775200" y="1144588"/>
          <p14:tracePt t="20735" x="4822825" y="1120775"/>
          <p14:tracePt t="20742" x="4908550" y="1120775"/>
          <p14:tracePt t="20749" x="4981575" y="1096963"/>
          <p14:tracePt t="20757" x="5018088" y="1096963"/>
          <p14:tracePt t="20765" x="5030788" y="1084263"/>
          <p14:tracePt t="20772" x="5067300" y="1084263"/>
          <p14:tracePt t="20779" x="5103813" y="1084263"/>
          <p14:tracePt t="20786" x="5127625" y="1071563"/>
          <p14:tracePt t="20793" x="5164138" y="1060450"/>
          <p14:tracePt t="20800" x="5200650" y="1047750"/>
          <p14:tracePt t="20807" x="5237163" y="1035050"/>
          <p14:tracePt t="20816" x="5260975" y="1023938"/>
          <p14:tracePt t="20821" x="5286375" y="998538"/>
          <p14:tracePt t="20828" x="5310188" y="998538"/>
          <p14:tracePt t="20836" x="5310188" y="987425"/>
          <p14:tracePt t="20844" x="5322888" y="987425"/>
          <p14:tracePt t="20850" x="5334000" y="987425"/>
          <p14:tracePt t="20902" x="5346700" y="950913"/>
          <p14:tracePt t="20937" x="5346700" y="925513"/>
          <p14:tracePt t="20952" x="5346700" y="912813"/>
          <p14:tracePt t="20959" x="5334000" y="876300"/>
          <p14:tracePt t="20966" x="5334000" y="852488"/>
          <p14:tracePt t="20974" x="5310188" y="815975"/>
          <p14:tracePt t="20982" x="5297488" y="803275"/>
          <p14:tracePt t="20988" x="5260975" y="766763"/>
          <p14:tracePt t="20995" x="5260975" y="755650"/>
          <p14:tracePt t="21002" x="5224463" y="719138"/>
          <p14:tracePt t="21009" x="5200650" y="706438"/>
          <p14:tracePt t="21017" x="5176838" y="669925"/>
          <p14:tracePt t="21025" x="5164138" y="646113"/>
          <p14:tracePt t="21033" x="5140325" y="620713"/>
          <p14:tracePt t="21046" x="5140325" y="609600"/>
          <p14:tracePt t="21053" x="5127625" y="596900"/>
          <p14:tracePt t="21061" x="5114925" y="573088"/>
          <p14:tracePt t="21068" x="5103813" y="573088"/>
          <p14:tracePt t="21075" x="5103813" y="560388"/>
          <p14:tracePt t="21083" x="5078413" y="536575"/>
          <p14:tracePt t="21098" x="5054600" y="500063"/>
          <p14:tracePt t="21104" x="5041900" y="487363"/>
          <p14:tracePt t="21112" x="5030788" y="450850"/>
          <p14:tracePt t="21118" x="5018088" y="450850"/>
          <p14:tracePt t="21126" x="5005388" y="427038"/>
          <p14:tracePt t="21133" x="4981575" y="414338"/>
          <p14:tracePt t="21139" x="4957763" y="390525"/>
          <p14:tracePt t="21149" x="4945063" y="377825"/>
          <p14:tracePt t="21154" x="4921250" y="365125"/>
          <p14:tracePt t="21162" x="4895850" y="341313"/>
          <p14:tracePt t="21169" x="4884738" y="328613"/>
          <p14:tracePt t="21177" x="4872038" y="304800"/>
          <p14:tracePt t="21184" x="4848225" y="268288"/>
          <p14:tracePt t="21191" x="4811713" y="242888"/>
          <p14:tracePt t="21201" x="4762500" y="146050"/>
          <p14:tracePt t="21206" x="4749800" y="122238"/>
          <p14:tracePt t="21213" x="4725988" y="85725"/>
          <p14:tracePt t="21227" x="4702175" y="60325"/>
          <p14:tracePt t="21234" x="4702175" y="36513"/>
          <p14:tracePt t="21300" x="4676775" y="23813"/>
          <p14:tracePt t="21307" x="4676775" y="12700"/>
          <p14:tracePt t="21315" x="4665663" y="0"/>
          <p14:tracePt t="61918" x="4445000" y="96838"/>
          <p14:tracePt t="61925" x="4445000" y="195263"/>
          <p14:tracePt t="61934" x="4445000" y="219075"/>
          <p14:tracePt t="61940" x="4445000" y="255588"/>
          <p14:tracePt t="61948" x="4445000" y="279400"/>
          <p14:tracePt t="61954" x="4445000" y="292100"/>
          <p14:tracePt t="61961" x="4445000" y="304800"/>
          <p14:tracePt t="61990" x="4445000" y="328613"/>
          <p14:tracePt t="62005" x="4445000" y="365125"/>
          <p14:tracePt t="62012" x="4445000" y="390525"/>
          <p14:tracePt t="62034" x="4445000" y="401638"/>
          <p14:tracePt t="62078" x="4445000" y="438150"/>
          <p14:tracePt t="62084" x="4445000" y="450850"/>
          <p14:tracePt t="62091" x="4433888" y="474663"/>
          <p14:tracePt t="62099" x="4421188" y="500063"/>
          <p14:tracePt t="62106" x="4421188" y="511175"/>
          <p14:tracePt t="62115" x="4408488" y="573088"/>
          <p14:tracePt t="62128" x="4408488" y="609600"/>
          <p14:tracePt t="62135" x="4408488" y="633413"/>
          <p14:tracePt t="62142" x="4408488" y="657225"/>
          <p14:tracePt t="62149" x="4397375" y="730250"/>
          <p14:tracePt t="62156" x="4384675" y="766763"/>
          <p14:tracePt t="62165" x="4371975" y="803275"/>
          <p14:tracePt t="62996" x="4371975" y="839788"/>
          <p14:tracePt t="63003" x="4371975" y="865188"/>
          <p14:tracePt t="63011" x="4371975" y="912813"/>
          <p14:tracePt t="63017" x="4371975" y="950913"/>
          <p14:tracePt t="63025" x="4371975" y="962025"/>
          <p14:tracePt t="63032" x="4371975" y="987425"/>
          <p14:tracePt t="63039" x="4360863" y="1011238"/>
          <p14:tracePt t="63048" x="4360863" y="1035050"/>
          <p14:tracePt t="63054" x="4335463" y="1133475"/>
          <p14:tracePt t="63062" x="4311650" y="1254125"/>
          <p14:tracePt t="63069" x="4298950" y="1400175"/>
          <p14:tracePt t="63075" x="4287838" y="1509713"/>
          <p14:tracePt t="63083" x="4275138" y="1595438"/>
          <p14:tracePt t="63090" x="4262438" y="1644650"/>
          <p14:tracePt t="63099" x="4251325" y="1681163"/>
          <p14:tracePt t="63104" x="4238625" y="1778000"/>
          <p14:tracePt t="63112" x="4238625" y="1790700"/>
          <p14:tracePt t="63119" x="4225925" y="1827213"/>
          <p14:tracePt t="63126" x="4225925" y="1851025"/>
          <p14:tracePt t="63133" x="4225925" y="1924050"/>
          <p14:tracePt t="63140" x="4225925" y="1997075"/>
          <p14:tracePt t="63148" x="4225925" y="2046288"/>
          <p14:tracePt t="63155" x="4225925" y="2070100"/>
          <p14:tracePt t="63163" x="4225925" y="2095500"/>
          <p14:tracePt t="63988" x="4165600" y="2070100"/>
          <p14:tracePt t="63995" x="4141788" y="2033588"/>
          <p14:tracePt t="64002" x="4019550" y="1960563"/>
          <p14:tracePt t="64009" x="3946525" y="1936750"/>
          <p14:tracePt t="64017" x="3860800" y="1887538"/>
          <p14:tracePt t="64024" x="3800475" y="1839913"/>
          <p14:tracePt t="64033" x="3751263" y="1827213"/>
          <p14:tracePt t="64038" x="3690938" y="1803400"/>
          <p14:tracePt t="64045" x="3617913" y="1754188"/>
          <p14:tracePt t="64052" x="3568700" y="1741488"/>
          <p14:tracePt t="64061" x="3495675" y="1730375"/>
          <p14:tracePt t="64066" x="3435350" y="1717675"/>
          <p14:tracePt t="64074" x="3373438" y="1704975"/>
          <p14:tracePt t="64082" x="3325813" y="1704975"/>
          <p14:tracePt t="64088" x="3276600" y="1693863"/>
          <p14:tracePt t="64095" x="3252788" y="1693863"/>
          <p14:tracePt t="64111" x="3227388" y="1693863"/>
          <p14:tracePt t="64118" x="3203575" y="1693863"/>
          <p14:tracePt t="64133" x="3190875" y="1693863"/>
          <p14:tracePt t="64161" x="3178175" y="1693863"/>
          <p14:tracePt t="64168" x="3167063" y="1693863"/>
          <p14:tracePt t="64190" x="3167063" y="1704975"/>
          <p14:tracePt t="64219" x="3167063" y="1730375"/>
          <p14:tracePt t="64233" x="3167063" y="1790700"/>
          <p14:tracePt t="64240" x="3167063" y="1803400"/>
          <p14:tracePt t="64248" x="3167063" y="1827213"/>
          <p14:tracePt t="64255" x="3167063" y="1839913"/>
          <p14:tracePt t="64262" x="3190875" y="1876425"/>
          <p14:tracePt t="64269" x="3203575" y="1912938"/>
          <p14:tracePt t="64277" x="3240088" y="1960563"/>
          <p14:tracePt t="64284" x="3263900" y="1985963"/>
          <p14:tracePt t="64291" x="3276600" y="2009775"/>
          <p14:tracePt t="64299" x="3300413" y="2033588"/>
          <p14:tracePt t="64306" x="3313113" y="2046288"/>
          <p14:tracePt t="64315" x="3336925" y="2070100"/>
          <p14:tracePt t="64322" x="3362325" y="2082800"/>
          <p14:tracePt t="64330" x="3373438" y="2106613"/>
          <p14:tracePt t="64335" x="3386138" y="2106613"/>
          <p14:tracePt t="64342" x="3422650" y="2119313"/>
          <p14:tracePt t="64351" x="3422650" y="2132013"/>
          <p14:tracePt t="64356" x="3446463" y="2132013"/>
          <p14:tracePt t="64366" x="3459163" y="2143125"/>
          <p14:tracePt t="64371" x="3471863" y="2143125"/>
          <p14:tracePt t="64682" x="3508375" y="2155825"/>
          <p14:tracePt t="64689" x="3581400" y="2179638"/>
          <p14:tracePt t="64697" x="3617913" y="2217738"/>
          <p14:tracePt t="64703" x="3654425" y="2217738"/>
          <p14:tracePt t="64711" x="3678238" y="2254250"/>
          <p14:tracePt t="64718" x="3690938" y="2265363"/>
          <p14:tracePt t="64726" x="3727450" y="2290763"/>
          <p14:tracePt t="64733" x="3763963" y="2338388"/>
          <p14:tracePt t="64740" x="3787775" y="2363788"/>
          <p14:tracePt t="64749" x="3836988" y="2447925"/>
          <p14:tracePt t="64754" x="3860800" y="2484438"/>
          <p14:tracePt t="64761" x="3897313" y="2533650"/>
          <p14:tracePt t="64769" x="3910013" y="2582863"/>
          <p14:tracePt t="64783" x="3933825" y="2606675"/>
          <p14:tracePt t="64849" x="3946525" y="2643188"/>
          <p14:tracePt t="64856" x="3946525" y="2655888"/>
          <p14:tracePt t="64864" x="3946525" y="2667000"/>
          <p14:tracePt t="64870" x="3959225" y="2679700"/>
          <p14:tracePt t="64878" x="3970338" y="2703513"/>
          <p14:tracePt t="64964" x="3946525" y="2703513"/>
          <p14:tracePt t="64971" x="3897313" y="2703513"/>
          <p14:tracePt t="64979" x="3848100" y="2703513"/>
          <p14:tracePt t="64986" x="3811588" y="2692400"/>
          <p14:tracePt t="64994" x="3775075" y="2679700"/>
          <p14:tracePt t="65000" x="3738563" y="2667000"/>
          <p14:tracePt t="65007" x="3702050" y="2655888"/>
          <p14:tracePt t="65015" x="3641725" y="2643188"/>
          <p14:tracePt t="65022" x="3617913" y="2630488"/>
          <p14:tracePt t="65030" x="3605213" y="2630488"/>
          <p14:tracePt t="65037" x="3581400" y="2630488"/>
          <p14:tracePt t="65328" x="3581400" y="2606675"/>
          <p14:tracePt t="65334" x="3592513" y="2593975"/>
          <p14:tracePt t="65341" x="3605213" y="2582863"/>
          <p14:tracePt t="65349" x="3617913" y="2557463"/>
          <p14:tracePt t="65362" x="3629025" y="2546350"/>
          <p14:tracePt t="65369" x="3641725" y="2533650"/>
          <p14:tracePt t="65378" x="3641725" y="2509838"/>
          <p14:tracePt t="65400" x="3654425" y="2497138"/>
          <p14:tracePt t="65427" x="3654425" y="2484438"/>
          <p14:tracePt t="65434" x="3665538" y="2473325"/>
          <p14:tracePt t="65442" x="3665538" y="2460625"/>
          <p14:tracePt t="65449" x="3678238" y="2447925"/>
          <p14:tracePt t="65457" x="3690938" y="2424113"/>
          <p14:tracePt t="65471" x="3690938" y="2411413"/>
          <p14:tracePt t="65478" x="3702050" y="2400300"/>
          <p14:tracePt t="65486" x="3727450" y="2400300"/>
          <p14:tracePt t="65493" x="3738563" y="2374900"/>
          <p14:tracePt t="65500" x="3751263" y="2374900"/>
          <p14:tracePt t="65507" x="3775075" y="2363788"/>
          <p14:tracePt t="65516" x="3800475" y="2351088"/>
          <p14:tracePt t="65522" x="3824288" y="2351088"/>
          <p14:tracePt t="65529" x="3848100" y="2351088"/>
          <p14:tracePt t="65536" x="3873500" y="2351088"/>
          <p14:tracePt t="65544" x="3921125" y="2351088"/>
          <p14:tracePt t="65550" x="3946525" y="2351088"/>
          <p14:tracePt t="65558" x="3995738" y="2351088"/>
          <p14:tracePt t="65565" x="4043363" y="2351088"/>
          <p14:tracePt t="65572" x="4056063" y="2351088"/>
          <p14:tracePt t="65581" x="4068763" y="2351088"/>
          <p14:tracePt t="65587" x="4079875" y="2351088"/>
          <p14:tracePt t="65608" x="4092575" y="2363788"/>
          <p14:tracePt t="65637" x="4116388" y="2363788"/>
          <p14:tracePt t="65644" x="4116388" y="2374900"/>
          <p14:tracePt t="65660" x="4116388" y="2387600"/>
          <p14:tracePt t="65697" x="4129088" y="2387600"/>
          <p14:tracePt t="65739" x="4129088" y="2400300"/>
          <p14:tracePt t="65818" x="4141788" y="2411413"/>
          <p14:tracePt t="66246" x="4165600" y="2411413"/>
          <p14:tracePt t="66253" x="4225925" y="2400300"/>
          <p14:tracePt t="66261" x="4298950" y="2387600"/>
          <p14:tracePt t="66267" x="4384675" y="2374900"/>
          <p14:tracePt t="66274" x="4470400" y="2363788"/>
          <p14:tracePt t="66284" x="4530725" y="2363788"/>
          <p14:tracePt t="66288" x="4603750" y="2363788"/>
          <p14:tracePt t="66297" x="4640263" y="2363788"/>
          <p14:tracePt t="66303" x="4676775" y="2363788"/>
          <p14:tracePt t="66311" x="4702175" y="2363788"/>
          <p14:tracePt t="66330" x="4713288" y="2363788"/>
          <p14:tracePt t="66333" x="4738688" y="2363788"/>
          <p14:tracePt t="66354" x="4762500" y="2374900"/>
          <p14:tracePt t="66361" x="4799013" y="2374900"/>
          <p14:tracePt t="66376" x="4822825" y="2374900"/>
          <p14:tracePt t="66383" x="4859338" y="2374900"/>
          <p14:tracePt t="66390" x="4872038" y="2374900"/>
          <p14:tracePt t="66398" x="4884738" y="2387600"/>
          <p14:tracePt t="66404" x="4921250" y="2387600"/>
          <p14:tracePt t="66412" x="4932363" y="2387600"/>
          <p14:tracePt t="66419" x="4945063" y="2387600"/>
          <p14:tracePt t="66426" x="4957763" y="2387600"/>
          <p14:tracePt t="66433" x="4968875" y="2387600"/>
          <p14:tracePt t="66441" x="4981575" y="2387600"/>
          <p14:tracePt t="68286" x="5005388" y="2387600"/>
          <p14:tracePt t="68300" x="5018088" y="2387600"/>
          <p14:tracePt t="68307" x="5030788" y="2387600"/>
          <p14:tracePt t="68321" x="5041900" y="2387600"/>
          <p14:tracePt t="68330" x="5054600" y="2387600"/>
          <p14:tracePt t="68336" x="5067300" y="2387600"/>
          <p14:tracePt t="68365" x="5078413" y="2387600"/>
          <p14:tracePt t="68387" x="5103813" y="2387600"/>
          <p14:tracePt t="68416" x="5127625" y="2400300"/>
          <p14:tracePt t="68423" x="5151438" y="2400300"/>
          <p14:tracePt t="68431" x="5176838" y="2400300"/>
          <p14:tracePt t="68445" x="5200650" y="2400300"/>
          <p14:tracePt t="68452" x="5213350" y="2400300"/>
          <p14:tracePt t="68467" x="5237163" y="2411413"/>
          <p14:tracePt t="68488" x="5273675" y="2424113"/>
          <p14:tracePt t="68496" x="5297488" y="2424113"/>
          <p14:tracePt t="68502" x="5310188" y="2424113"/>
          <p14:tracePt t="68511" x="5346700" y="2424113"/>
          <p14:tracePt t="68518" x="5370513" y="2424113"/>
          <p14:tracePt t="68525" x="5383213" y="2424113"/>
          <p14:tracePt t="68533" x="5419725" y="2424113"/>
          <p14:tracePt t="68540" x="5445125" y="2424113"/>
          <p14:tracePt t="68547" x="5456238" y="2424113"/>
          <p14:tracePt t="68554" x="5468938" y="2424113"/>
          <p14:tracePt t="68568" x="5505450" y="2447925"/>
          <p14:tracePt t="68582" x="5518150" y="2460625"/>
          <p14:tracePt t="68590" x="5529263" y="2460625"/>
          <p14:tracePt t="68598" x="5541963" y="2460625"/>
          <p14:tracePt t="68605" x="5554663" y="2460625"/>
          <p14:tracePt t="68612" x="5578475" y="2473325"/>
          <p14:tracePt t="68619" x="5602288" y="2484438"/>
          <p14:tracePt t="68626" x="5627688" y="2484438"/>
          <p14:tracePt t="68633" x="5664200" y="2484438"/>
          <p14:tracePt t="68640" x="5675313" y="2497138"/>
          <p14:tracePt t="68649" x="5700713" y="2509838"/>
          <p14:tracePt t="68655" x="5711825" y="2509838"/>
          <p14:tracePt t="68663" x="5737225" y="2509838"/>
          <p14:tracePt t="68669" x="5748338" y="2509838"/>
          <p14:tracePt t="68677" x="5773738" y="2509838"/>
          <p14:tracePt t="68684" x="5810250" y="2509838"/>
          <p14:tracePt t="68698" x="5834063" y="2509838"/>
          <p14:tracePt t="68705" x="5846763" y="2509838"/>
          <p14:tracePt t="68714" x="5883275" y="2509838"/>
          <p14:tracePt t="68721" x="5907088" y="2509838"/>
          <p14:tracePt t="68728" x="5919788" y="2509838"/>
          <p14:tracePt t="68735" x="5943600" y="2509838"/>
          <p14:tracePt t="68756" x="5956300" y="2509838"/>
          <p14:tracePt t="68807" x="5967413" y="2509838"/>
          <p14:tracePt t="68916" x="5967413" y="2497138"/>
          <p14:tracePt t="68923" x="5967413" y="2484438"/>
          <p14:tracePt t="68932" x="5980113" y="2484438"/>
          <p14:tracePt t="68959" x="5980113" y="2473325"/>
          <p14:tracePt t="69045" x="5992813" y="2460625"/>
          <p14:tracePt t="69068" x="5992813" y="2447925"/>
          <p14:tracePt t="69084" x="5992813" y="2436813"/>
          <p14:tracePt t="69103" x="5992813" y="2424113"/>
          <p14:tracePt t="69110" x="5992813" y="2411413"/>
          <p14:tracePt t="69126" x="5992813" y="2387600"/>
          <p14:tracePt t="69336" x="5980113" y="2387600"/>
          <p14:tracePt t="69350" x="5967413" y="2387600"/>
          <p14:tracePt t="69371" x="5943600" y="2387600"/>
          <p14:tracePt t="69386" x="5943600" y="2400300"/>
          <p14:tracePt t="69394" x="5930900" y="2400300"/>
          <p14:tracePt t="69415" x="5919788" y="2400300"/>
          <p14:tracePt t="69459" x="5907088" y="2400300"/>
          <p14:tracePt t="69473" x="5894388" y="2400300"/>
          <p14:tracePt t="69553" x="5883275" y="2411413"/>
          <p14:tracePt t="69567" x="5883275" y="2424113"/>
          <p14:tracePt t="69574" x="5870575" y="2447925"/>
          <p14:tracePt t="69581" x="5857875" y="2460625"/>
          <p14:tracePt t="70363" x="5857875" y="2473325"/>
          <p14:tracePt t="70370" x="5857875" y="2497138"/>
          <p14:tracePt t="70379" x="5870575" y="2520950"/>
          <p14:tracePt t="70384" x="5907088" y="2582863"/>
          <p14:tracePt t="70400" x="5907088" y="2593975"/>
          <p14:tracePt t="70406" x="5907088" y="2606675"/>
          <p14:tracePt t="70415" x="5919788" y="2606675"/>
          <p14:tracePt t="70435" x="5919788" y="2619375"/>
          <p14:tracePt t="70465" x="5919788" y="2630488"/>
          <p14:tracePt t="70479" x="5919788" y="2643188"/>
          <p14:tracePt t="70493" x="5930900" y="2655888"/>
          <p14:tracePt t="70531" x="5943600" y="2655888"/>
          <p14:tracePt t="70537" x="5943600" y="2667000"/>
          <p14:tracePt t="70551" x="5943600" y="2679700"/>
          <p14:tracePt t="70558" x="5956300" y="2692400"/>
          <p14:tracePt t="70572" x="5956300" y="2703513"/>
          <p14:tracePt t="70588" x="5967413" y="2728913"/>
          <p14:tracePt t="70603" x="5967413" y="2740025"/>
          <p14:tracePt t="70623" x="5967413" y="2752725"/>
          <p14:tracePt t="70632" x="5967413" y="2765425"/>
          <p14:tracePt t="70689" x="5967413" y="2776538"/>
          <p14:tracePt t="70697" x="5967413" y="2789238"/>
          <p14:tracePt t="70717" x="5967413" y="2801938"/>
          <p14:tracePt t="70783" x="5967413" y="2814638"/>
          <p14:tracePt t="70791" x="5980113" y="2814638"/>
          <p14:tracePt t="70804" x="5980113" y="2825750"/>
          <p14:tracePt t="70841" x="5980113" y="2838450"/>
          <p14:tracePt t="71066" x="5980113" y="2851150"/>
          <p14:tracePt t="71138" x="5980113" y="2862263"/>
          <p14:tracePt t="71144" x="5980113" y="2874963"/>
          <p14:tracePt t="71159" x="5980113" y="2887663"/>
          <p14:tracePt t="71173" x="5980113" y="2898775"/>
          <p14:tracePt t="71182" x="5967413" y="2898775"/>
          <p14:tracePt t="71188" x="5967413" y="2911475"/>
          <p14:tracePt t="71203" x="5956300" y="2935288"/>
          <p14:tracePt t="71212" x="5956300" y="2947988"/>
          <p14:tracePt t="71217" x="5943600" y="2960688"/>
          <p14:tracePt t="71224" x="5943600" y="2971800"/>
          <p14:tracePt t="71239" x="5943600" y="2997200"/>
          <p14:tracePt t="71246" x="5943600" y="3021013"/>
          <p14:tracePt t="71253" x="5943600" y="3044825"/>
          <p14:tracePt t="71261" x="5943600" y="3057525"/>
          <p14:tracePt t="71268" x="5943600" y="3094038"/>
          <p14:tracePt t="71276" x="5943600" y="3106738"/>
          <p14:tracePt t="71283" x="5943600" y="3117850"/>
          <p14:tracePt t="71299" x="5956300" y="3143250"/>
          <p14:tracePt t="71304" x="5956300" y="3154363"/>
          <p14:tracePt t="71318" x="5956300" y="3167063"/>
          <p14:tracePt t="71333" x="5956300" y="3179763"/>
          <p14:tracePt t="71348" x="5956300" y="3190875"/>
          <p14:tracePt t="71355" x="5967413" y="3203575"/>
          <p14:tracePt t="71361" x="5967413" y="3216275"/>
          <p14:tracePt t="71376" x="5980113" y="3216275"/>
          <p14:tracePt t="71383" x="5980113" y="3240088"/>
          <p14:tracePt t="71390" x="5992813" y="3263900"/>
          <p14:tracePt t="71463" x="5992813" y="3276600"/>
          <p14:tracePt t="71478" x="5992813" y="3289300"/>
          <p14:tracePt t="76940" x="5980113" y="3289300"/>
          <p14:tracePt t="76947" x="5956300" y="3289300"/>
          <p14:tracePt t="76955" x="5930900" y="3276600"/>
          <p14:tracePt t="76961" x="5883275" y="3276600"/>
          <p14:tracePt t="76969" x="5857875" y="3263900"/>
          <p14:tracePt t="76976" x="5821363" y="3263900"/>
          <p14:tracePt t="76983" x="5784850" y="3252788"/>
          <p14:tracePt t="76990" x="5761038" y="3252788"/>
          <p14:tracePt t="76998" x="5711825" y="3240088"/>
          <p14:tracePt t="77004" x="5688013" y="3227388"/>
          <p14:tracePt t="77013" x="5651500" y="3227388"/>
          <p14:tracePt t="77020" x="5638800" y="3227388"/>
          <p14:tracePt t="77028" x="5614988" y="3227388"/>
          <p14:tracePt t="77034" x="5591175" y="3227388"/>
          <p14:tracePt t="77041" x="5565775" y="3227388"/>
          <p14:tracePt t="77048" x="5541963" y="3227388"/>
          <p14:tracePt t="77055" x="5492750" y="3227388"/>
          <p14:tracePt t="77064" x="5456238" y="3227388"/>
          <p14:tracePt t="77070" x="5408613" y="3227388"/>
          <p14:tracePt t="77078" x="5359400" y="3227388"/>
          <p14:tracePt t="77085" x="5322888" y="3227388"/>
          <p14:tracePt t="77091" x="5286375" y="3240088"/>
          <p14:tracePt t="77099" x="5260975" y="3252788"/>
          <p14:tracePt t="77106" x="5249863" y="3252788"/>
          <p14:tracePt t="77115" x="5224463" y="3263900"/>
          <p14:tracePt t="77120" x="5213350" y="3263900"/>
          <p14:tracePt t="77128" x="5200650" y="3263900"/>
          <p14:tracePt t="77135" x="5187950" y="3263900"/>
          <p14:tracePt t="77193" x="5176838" y="3263900"/>
          <p14:tracePt t="77200" x="5164138" y="3263900"/>
          <p14:tracePt t="77214" x="5140325" y="3263900"/>
          <p14:tracePt t="77222" x="5127625" y="3263900"/>
          <p14:tracePt t="77230" x="5103813" y="3252788"/>
          <p14:tracePt t="77236" x="5091113" y="3240088"/>
          <p14:tracePt t="77244" x="5078413" y="3240088"/>
          <p14:tracePt t="77251" x="5067300" y="3240088"/>
          <p14:tracePt t="77259" x="5054600" y="3227388"/>
          <p14:tracePt t="77266" x="5041900" y="3216275"/>
          <p14:tracePt t="77345" x="5018088" y="3216275"/>
          <p14:tracePt t="77367" x="5005388" y="3203575"/>
          <p14:tracePt t="77382" x="4994275" y="3203575"/>
          <p14:tracePt t="77396" x="4981575" y="3203575"/>
          <p14:tracePt t="77424" x="4968875" y="3203575"/>
          <p14:tracePt t="77439" x="4957763" y="3203575"/>
          <p14:tracePt t="77446" x="4945063" y="3190875"/>
          <p14:tracePt t="78785" x="4895850" y="3190875"/>
          <p14:tracePt t="78792" x="4859338" y="3190875"/>
          <p14:tracePt t="78800" x="4835525" y="3190875"/>
          <p14:tracePt t="78807" x="4822825" y="3190875"/>
          <p14:tracePt t="78821" x="4799013" y="3190875"/>
          <p14:tracePt t="78828" x="4775200" y="3190875"/>
          <p14:tracePt t="78836" x="4725988" y="3190875"/>
          <p14:tracePt t="78843" x="4713288" y="3190875"/>
          <p14:tracePt t="78849" x="4676775" y="3190875"/>
          <p14:tracePt t="78857" x="4640263" y="3190875"/>
          <p14:tracePt t="78865" x="4627563" y="3190875"/>
          <p14:tracePt t="78872" x="4603750" y="3190875"/>
          <p14:tracePt t="78987" x="4579938" y="3190875"/>
          <p14:tracePt t="78994" x="4554538" y="3190875"/>
          <p14:tracePt t="79002" x="4543425" y="3190875"/>
          <p14:tracePt t="79010" x="4506913" y="3190875"/>
          <p14:tracePt t="79017" x="4457700" y="3190875"/>
          <p14:tracePt t="79024" x="4397375" y="3190875"/>
          <p14:tracePt t="79033" x="4360863" y="3190875"/>
          <p14:tracePt t="79038" x="4324350" y="3190875"/>
          <p14:tracePt t="79045" x="4262438" y="3190875"/>
          <p14:tracePt t="79052" x="4238625" y="3190875"/>
          <p14:tracePt t="79060" x="4225925" y="3190875"/>
          <p14:tracePt t="79067" x="4214813" y="3190875"/>
          <p14:tracePt t="79075" x="4189413" y="3190875"/>
          <p14:tracePt t="79083" x="4178300" y="3203575"/>
          <p14:tracePt t="79089" x="4165600" y="3203575"/>
          <p14:tracePt t="79098" x="4141788" y="3203575"/>
          <p14:tracePt t="79103" x="4116388" y="3203575"/>
          <p14:tracePt t="79111" x="4092575" y="3216275"/>
          <p14:tracePt t="79117" x="4056063" y="3216275"/>
          <p14:tracePt t="79124" x="4019550" y="3227388"/>
          <p14:tracePt t="79133" x="4006850" y="3227388"/>
          <p14:tracePt t="79140" x="3983038" y="3227388"/>
          <p14:tracePt t="79149" x="3970338" y="3240088"/>
          <p14:tracePt t="79154" x="3946525" y="3252788"/>
          <p14:tracePt t="79161" x="3921125" y="3252788"/>
          <p14:tracePt t="79169" x="3897313" y="3252788"/>
          <p14:tracePt t="79176" x="3873500" y="3252788"/>
          <p14:tracePt t="79183" x="3848100" y="3252788"/>
          <p14:tracePt t="79190" x="3824288" y="3252788"/>
          <p14:tracePt t="79198" x="3811588" y="3252788"/>
          <p14:tracePt t="79204" x="3787775" y="3252788"/>
          <p14:tracePt t="79213" x="3775075" y="3252788"/>
          <p14:tracePt t="79914" x="3629025" y="2997200"/>
          <p14:tracePt t="79921" x="3617913" y="2997200"/>
          <p14:tracePt t="79928" x="3581400" y="2971800"/>
          <p14:tracePt t="79935" x="3508375" y="2935288"/>
          <p14:tracePt t="79944" x="3471863" y="2911475"/>
          <p14:tracePt t="79950" x="3362325" y="2887663"/>
          <p14:tracePt t="79957" x="3336925" y="2874963"/>
          <p14:tracePt t="79966" x="3289300" y="2851150"/>
          <p14:tracePt t="79971" x="3240088" y="2814638"/>
          <p14:tracePt t="79979" x="3203575" y="2776538"/>
          <p14:tracePt t="79986" x="3141663" y="2716213"/>
          <p14:tracePt t="79994" x="3117850" y="2703513"/>
          <p14:tracePt t="80001" x="3057525" y="2667000"/>
          <p14:tracePt t="80009" x="3032125" y="2655888"/>
          <p14:tracePt t="80015" x="3008313" y="2619375"/>
          <p14:tracePt t="80023" x="2947988" y="2582863"/>
          <p14:tracePt t="80031" x="2898775" y="2533650"/>
          <p14:tracePt t="80037" x="2838450" y="2484438"/>
          <p14:tracePt t="80044" x="2801938" y="2447925"/>
          <p14:tracePt t="80051" x="2776538" y="2411413"/>
          <p14:tracePt t="80058" x="2740025" y="2400300"/>
          <p14:tracePt t="80066" x="2716213" y="2351088"/>
          <p14:tracePt t="80073" x="2667000" y="2314575"/>
          <p14:tracePt t="80081" x="2619375" y="2228850"/>
          <p14:tracePt t="80088" x="2606675" y="2205038"/>
          <p14:tracePt t="80095" x="2593975" y="2168525"/>
          <p14:tracePt t="80102" x="2570163" y="2119313"/>
          <p14:tracePt t="80109" x="2557463" y="2082800"/>
          <p14:tracePt t="80116" x="2546350" y="2022475"/>
          <p14:tracePt t="80123" x="2546350" y="1985963"/>
          <p14:tracePt t="80132" x="2546350" y="1924050"/>
          <p14:tracePt t="80138" x="2546350" y="1912938"/>
          <p14:tracePt t="80146" x="2546350" y="1887538"/>
          <p14:tracePt t="80153" x="2546350" y="1827213"/>
          <p14:tracePt t="80161" x="2546350" y="1803400"/>
          <p14:tracePt t="80167" x="2546350" y="1766888"/>
          <p14:tracePt t="80174" x="2546350" y="1741488"/>
          <p14:tracePt t="80182" x="2546350" y="1693863"/>
          <p14:tracePt t="80188" x="2557463" y="1644650"/>
          <p14:tracePt t="80198" x="2582863" y="1571625"/>
          <p14:tracePt t="80203" x="2593975" y="1522413"/>
          <p14:tracePt t="80212" x="2606675" y="1473200"/>
          <p14:tracePt t="80218" x="2619375" y="1425575"/>
          <p14:tracePt t="80225" x="2630488" y="1376363"/>
          <p14:tracePt t="80233" x="2643188" y="1363663"/>
          <p14:tracePt t="80240" x="2655888" y="1327150"/>
          <p14:tracePt t="80248" x="2679700" y="1303338"/>
          <p14:tracePt t="80254" x="2692400" y="1254125"/>
          <p14:tracePt t="80260" x="2728913" y="1206500"/>
          <p14:tracePt t="80268" x="2752725" y="1169988"/>
          <p14:tracePt t="80276" x="2789238" y="1144588"/>
          <p14:tracePt t="80283" x="2813050" y="1108075"/>
          <p14:tracePt t="80290" x="2862263" y="1071563"/>
          <p14:tracePt t="80298" x="2874963" y="1060450"/>
          <p14:tracePt t="80304" x="2886075" y="1047750"/>
          <p14:tracePt t="80312" x="2911475" y="1035050"/>
          <p14:tracePt t="80319" x="2911475" y="1023938"/>
          <p14:tracePt t="80327" x="2922588" y="1023938"/>
          <p14:tracePt t="80333" x="2935288" y="1023938"/>
          <p14:tracePt t="80348" x="2947988" y="1023938"/>
          <p14:tracePt t="80355" x="2959100" y="1023938"/>
          <p14:tracePt t="80362" x="2971800" y="1023938"/>
          <p14:tracePt t="80370" x="2995613" y="1023938"/>
          <p14:tracePt t="80378" x="3032125" y="1023938"/>
          <p14:tracePt t="80392" x="3057525" y="1047750"/>
          <p14:tracePt t="80399" x="3068638" y="1047750"/>
          <p14:tracePt t="80406" x="3081338" y="1047750"/>
          <p14:tracePt t="80414" x="3105150" y="1060450"/>
          <p14:tracePt t="80429" x="3141663" y="1060450"/>
          <p14:tracePt t="80435" x="3154363" y="1060450"/>
          <p14:tracePt t="80442" x="3167063" y="1060450"/>
          <p14:tracePt t="80449" x="3190875" y="1060450"/>
          <p14:tracePt t="80457" x="3203575" y="1071563"/>
          <p14:tracePt t="80465" x="3214688" y="1071563"/>
          <p14:tracePt t="80471" x="3252788" y="1071563"/>
          <p14:tracePt t="80478" x="3263900" y="1071563"/>
          <p14:tracePt t="80486" x="3289300" y="1071563"/>
          <p14:tracePt t="80494" x="3289300" y="1084263"/>
          <p14:tracePt t="80500" x="3313113" y="1084263"/>
          <p14:tracePt t="80507" x="3325813" y="1084263"/>
          <p14:tracePt t="80517" x="3336925" y="1096963"/>
          <p14:tracePt t="80681" x="3336925" y="1108075"/>
          <p14:tracePt t="80688" x="3336925" y="1120775"/>
          <p14:tracePt t="80696" x="3336925" y="1133475"/>
          <p14:tracePt t="80703" x="3325813" y="1133475"/>
          <p14:tracePt t="80710" x="3313113" y="1144588"/>
          <p14:tracePt t="80717" x="3300413" y="1157288"/>
          <p14:tracePt t="80724" x="3276600" y="1169988"/>
          <p14:tracePt t="80733" x="3263900" y="1193800"/>
          <p14:tracePt t="80739" x="3203575" y="1266825"/>
          <p14:tracePt t="80746" x="3178175" y="1316038"/>
          <p14:tracePt t="80754" x="3141663" y="1363663"/>
          <p14:tracePt t="80762" x="3117850" y="1400175"/>
          <p14:tracePt t="80957" x="3117850" y="1412875"/>
          <p14:tracePt t="80999" x="3105150" y="1412875"/>
          <p14:tracePt t="81007" x="3094038" y="1389063"/>
          <p14:tracePt t="81014" x="3057525" y="1352550"/>
          <p14:tracePt t="81021" x="3008313" y="1303338"/>
          <p14:tracePt t="81028" x="2947988" y="1230313"/>
          <p14:tracePt t="81035" x="2862263" y="1144588"/>
          <p14:tracePt t="81043" x="2752725" y="1084263"/>
          <p14:tracePt t="81050" x="2655888" y="1023938"/>
          <p14:tracePt t="81057" x="2570163" y="998538"/>
          <p14:tracePt t="81064" x="2508250" y="962025"/>
          <p14:tracePt t="81072" x="2424113" y="938213"/>
          <p14:tracePt t="81080" x="2338388" y="925513"/>
          <p14:tracePt t="81086" x="2228850" y="901700"/>
          <p14:tracePt t="81095" x="2070100" y="876300"/>
          <p14:tracePt t="81101" x="2009775" y="852488"/>
          <p14:tracePt t="81108" x="1887538" y="839788"/>
          <p14:tracePt t="81115" x="1839913" y="828675"/>
          <p14:tracePt t="81122" x="1778000" y="803275"/>
          <p14:tracePt t="81131" x="1717675" y="792163"/>
          <p14:tracePt t="81137" x="1668463" y="792163"/>
          <p14:tracePt t="81144" x="1608138" y="779463"/>
          <p14:tracePt t="81152" x="1509713" y="779463"/>
          <p14:tracePt t="81160" x="1449388" y="779463"/>
          <p14:tracePt t="81166" x="1339850" y="779463"/>
          <p14:tracePt t="81173" x="1254125" y="766763"/>
          <p14:tracePt t="81183" x="1169988" y="755650"/>
          <p14:tracePt t="81188" x="1133475" y="742950"/>
          <p14:tracePt t="81194" x="1096963" y="730250"/>
          <p14:tracePt t="81202" x="1047750" y="706438"/>
          <p14:tracePt t="81209" x="1011238" y="693738"/>
          <p14:tracePt t="81217" x="938213" y="646113"/>
          <p14:tracePt t="81223" x="925513" y="633413"/>
          <p14:tracePt t="81232" x="865188" y="584200"/>
          <p14:tracePt t="81238" x="839788" y="560388"/>
          <p14:tracePt t="81246" x="766763" y="487363"/>
          <p14:tracePt t="81253" x="742950" y="474663"/>
          <p14:tracePt t="81261" x="719138" y="401638"/>
          <p14:tracePt t="81267" x="706438" y="401638"/>
          <p14:tracePt t="81274" x="693738" y="377825"/>
          <p14:tracePt t="81290" x="693738" y="354013"/>
          <p14:tracePt t="81304" x="693738" y="341313"/>
          <p14:tracePt t="81312" x="693738" y="328613"/>
          <p14:tracePt t="81327" x="693738" y="304800"/>
          <p14:tracePt t="81339" x="693738" y="292100"/>
          <p14:tracePt t="81355" x="693738" y="268288"/>
          <p14:tracePt t="81361" x="693738" y="255588"/>
          <p14:tracePt t="81368" x="693738" y="231775"/>
          <p14:tracePt t="81376" x="693738" y="182563"/>
          <p14:tracePt t="81383" x="693738" y="122238"/>
          <p14:tracePt t="81390" x="693738" y="96838"/>
          <p14:tracePt t="81399" x="693738" y="23813"/>
          <p14:tracePt t="82722" x="1144588" y="231775"/>
          <p14:tracePt t="82730" x="1169988" y="304800"/>
          <p14:tracePt t="82736" x="1217613" y="438150"/>
          <p14:tracePt t="82751" x="1254125" y="511175"/>
          <p14:tracePt t="82758" x="1266825" y="536575"/>
          <p14:tracePt t="82765" x="1303338" y="596900"/>
          <p14:tracePt t="82772" x="1316038" y="657225"/>
          <p14:tracePt t="82781" x="1327150" y="682625"/>
          <p14:tracePt t="82786" x="1376363" y="779463"/>
          <p14:tracePt t="82794" x="1389063" y="803275"/>
          <p14:tracePt t="82801" x="1389063" y="839788"/>
          <p14:tracePt t="82808" x="1412875" y="865188"/>
          <p14:tracePt t="82816" x="1425575" y="889000"/>
          <p14:tracePt t="82823" x="1449388" y="950913"/>
          <p14:tracePt t="82832" x="1462088" y="962025"/>
          <p14:tracePt t="82838" x="1473200" y="998538"/>
          <p14:tracePt t="82844" x="1473200" y="1011238"/>
          <p14:tracePt t="82852" x="1485900" y="1023938"/>
          <p14:tracePt t="82866" x="1498600" y="1035050"/>
          <p14:tracePt t="82873" x="1498600" y="1047750"/>
          <p14:tracePt t="82882" x="1498600" y="1060450"/>
          <p14:tracePt t="82888" x="1509713" y="1084263"/>
          <p14:tracePt t="82902" x="1509713" y="1108075"/>
          <p14:tracePt t="82911" x="1509713" y="1133475"/>
          <p14:tracePt t="82917" x="1522413" y="1144588"/>
          <p14:tracePt t="82924" x="1522413" y="1206500"/>
          <p14:tracePt t="82932" x="1522413" y="1217613"/>
          <p14:tracePt t="82938" x="1522413" y="1243013"/>
          <p14:tracePt t="82948" x="1522413" y="1279525"/>
          <p14:tracePt t="82953" x="1522413" y="1290638"/>
          <p14:tracePt t="82961" x="1522413" y="1327150"/>
          <p14:tracePt t="82975" x="1522413" y="1352550"/>
          <p14:tracePt t="83033" x="1535113" y="1376363"/>
          <p14:tracePt t="83049" x="1546225" y="1400175"/>
          <p14:tracePt t="83054" x="1558925" y="1412875"/>
          <p14:tracePt t="83063" x="1595438" y="1436688"/>
          <p14:tracePt t="83068" x="1608138" y="1462088"/>
          <p14:tracePt t="83077" x="1668463" y="1485900"/>
          <p14:tracePt t="83084" x="1692275" y="1509713"/>
          <p14:tracePt t="83091" x="1728788" y="1535113"/>
          <p14:tracePt t="83099" x="1778000" y="1558925"/>
          <p14:tracePt t="83105" x="1814513" y="1584325"/>
          <p14:tracePt t="83113" x="1851025" y="1595438"/>
          <p14:tracePt t="83120" x="1876425" y="1620838"/>
          <p14:tracePt t="83127" x="1876425" y="1631950"/>
          <p14:tracePt t="83134" x="1887538" y="1631950"/>
          <p14:tracePt t="83149" x="1900238" y="1631950"/>
          <p14:tracePt t="83185" x="1912938" y="1644650"/>
          <p14:tracePt t="320477" x="1900238" y="1657350"/>
          <p14:tracePt t="320484" x="1876425" y="1668463"/>
          <p14:tracePt t="320493" x="1863725" y="1681163"/>
          <p14:tracePt t="320499" x="1839913" y="1704975"/>
          <p14:tracePt t="320507" x="1790700" y="1730375"/>
          <p14:tracePt t="320513" x="1778000" y="1754188"/>
          <p14:tracePt t="320520" x="1728788" y="1790700"/>
          <p14:tracePt t="320528" x="1681163" y="1851025"/>
          <p14:tracePt t="320535" x="1619250" y="1985963"/>
          <p14:tracePt t="320544" x="1582738" y="2009775"/>
          <p14:tracePt t="320550" x="1546225" y="2082800"/>
          <p14:tracePt t="320558" x="1535113" y="2132013"/>
          <p14:tracePt t="320564" x="1509713" y="2179638"/>
          <p14:tracePt t="320571" x="1509713" y="2192338"/>
          <p14:tracePt t="320578" x="1498600" y="2205038"/>
          <p14:tracePt t="320586" x="1485900" y="2217738"/>
          <p14:tracePt t="320594" x="1485900" y="2228850"/>
          <p14:tracePt t="320600" x="1485900" y="2241550"/>
          <p14:tracePt t="320615" x="1473200" y="2265363"/>
          <p14:tracePt t="320622" x="1462088" y="2278063"/>
          <p14:tracePt t="320636" x="1462088" y="2301875"/>
          <p14:tracePt t="320651" x="1462088" y="2314575"/>
          <p14:tracePt t="320658" x="1462088" y="2338388"/>
          <p14:tracePt t="320666" x="1462088" y="2374900"/>
          <p14:tracePt t="320673" x="1462088" y="2387600"/>
          <p14:tracePt t="320681" x="1462088" y="2400300"/>
          <p14:tracePt t="320688" x="1462088" y="2411413"/>
          <p14:tracePt t="320695" x="1462088" y="2424113"/>
          <p14:tracePt t="320702" x="1462088" y="2436813"/>
          <p14:tracePt t="320716" x="1462088" y="2447925"/>
          <p14:tracePt t="320730" x="1462088" y="2460625"/>
          <p14:tracePt t="320752" x="1462088" y="2473325"/>
          <p14:tracePt t="320760" x="1462088" y="2484438"/>
          <p14:tracePt t="320767" x="1462088" y="2497138"/>
          <p14:tracePt t="320782" x="1473200" y="2497138"/>
          <p14:tracePt t="320796" x="1473200" y="2520950"/>
          <p14:tracePt t="320803" x="1485900" y="2520950"/>
          <p14:tracePt t="320818" x="1485900" y="2533650"/>
          <p14:tracePt t="320825" x="1498600" y="2546350"/>
          <p14:tracePt t="320840" x="1509713" y="2557463"/>
          <p14:tracePt t="320846" x="1535113" y="2570163"/>
          <p14:tracePt t="320853" x="1535113" y="2582863"/>
          <p14:tracePt t="320860" x="1546225" y="2606675"/>
          <p14:tracePt t="320868" x="1558925" y="2679700"/>
          <p14:tracePt t="320877" x="1558925" y="2716213"/>
          <p14:tracePt t="321252" x="1558925" y="2740025"/>
          <p14:tracePt t="321261" x="1558925" y="2776538"/>
          <p14:tracePt t="321266" x="1558925" y="2825750"/>
          <p14:tracePt t="321273" x="1558925" y="2851150"/>
          <p14:tracePt t="321280" x="1558925" y="2935288"/>
          <p14:tracePt t="321288" x="1546225" y="2984500"/>
          <p14:tracePt t="321295" x="1535113" y="2984500"/>
          <p14:tracePt t="321302" x="1522413" y="3021013"/>
          <p14:tracePt t="321311" x="1509713" y="3044825"/>
          <p14:tracePt t="321317" x="1509713" y="3070225"/>
          <p14:tracePt t="321324" x="1498600" y="3094038"/>
          <p14:tracePt t="321331" x="1473200" y="3143250"/>
          <p14:tracePt t="321340" x="1462088" y="3167063"/>
          <p14:tracePt t="321346" x="1449388" y="3216275"/>
          <p14:tracePt t="321354" x="1449388" y="3227388"/>
          <p14:tracePt t="321362" x="1436688" y="3252788"/>
          <p14:tracePt t="321377" x="1412875" y="3276600"/>
          <p14:tracePt t="321440" x="1400175" y="3276600"/>
          <p14:tracePt t="321454" x="1376363" y="3252788"/>
          <p14:tracePt t="321461" x="1376363" y="3227388"/>
          <p14:tracePt t="321468" x="1376363" y="3203575"/>
          <p14:tracePt t="321477" x="1363663" y="3190875"/>
          <p14:tracePt t="321484" x="1363663" y="3167063"/>
          <p14:tracePt t="321491" x="1363663" y="3143250"/>
          <p14:tracePt t="321498" x="1363663" y="3117850"/>
          <p14:tracePt t="321505" x="1363663" y="3070225"/>
          <p14:tracePt t="321513" x="1363663" y="3057525"/>
          <p14:tracePt t="321520" x="1363663" y="3044825"/>
          <p14:tracePt t="321529" x="1363663" y="3008313"/>
          <p14:tracePt t="321541" x="1363663" y="2960688"/>
          <p14:tracePt t="321556" x="1363663" y="2947988"/>
          <p14:tracePt t="321563" x="1376363" y="2911475"/>
          <p14:tracePt t="321570" x="1376363" y="2898775"/>
          <p14:tracePt t="321578" x="1389063" y="2887663"/>
          <p14:tracePt t="321584" x="1400175" y="2862263"/>
          <p14:tracePt t="321593" x="1412875" y="2838450"/>
          <p14:tracePt t="321599" x="1436688" y="2825750"/>
          <p14:tracePt t="321607" x="1449388" y="2801938"/>
          <p14:tracePt t="321614" x="1498600" y="2776538"/>
          <p14:tracePt t="321622" x="1509713" y="2752725"/>
          <p14:tracePt t="321629" x="1546225" y="2740025"/>
          <p14:tracePt t="321635" x="1582738" y="2728913"/>
          <p14:tracePt t="321645" x="1595438" y="2728913"/>
          <p14:tracePt t="321650" x="1631950" y="2716213"/>
          <p14:tracePt t="321658" x="1655763" y="2716213"/>
          <p14:tracePt t="321671" x="1681163" y="2703513"/>
          <p14:tracePt t="321679" x="1704975" y="2703513"/>
          <p14:tracePt t="321686" x="1728788" y="2703513"/>
          <p14:tracePt t="321694" x="1754188" y="2703513"/>
          <p14:tracePt t="321700" x="1778000" y="2703513"/>
          <p14:tracePt t="321708" x="1790700" y="2703513"/>
          <p14:tracePt t="321715" x="1827213" y="2703513"/>
          <p14:tracePt t="321722" x="1851025" y="2703513"/>
          <p14:tracePt t="321729" x="1876425" y="2703513"/>
          <p14:tracePt t="321736" x="1887538" y="2703513"/>
          <p14:tracePt t="321744" x="1912938" y="2703513"/>
          <p14:tracePt t="321752" x="1924050" y="2703513"/>
          <p14:tracePt t="321759" x="1960563" y="2703513"/>
          <p14:tracePt t="321766" x="1997075" y="2703513"/>
          <p14:tracePt t="321774" x="2033588" y="2692400"/>
          <p14:tracePt t="321780" x="2070100" y="2692400"/>
          <p14:tracePt t="321787" x="2095500" y="2692400"/>
          <p14:tracePt t="321796" x="2106613" y="2692400"/>
          <p14:tracePt t="321802" x="2119313" y="2692400"/>
          <p14:tracePt t="321810" x="2143125" y="2692400"/>
          <p14:tracePt t="321816" x="2155825" y="2692400"/>
          <p14:tracePt t="321824" x="2179638" y="2692400"/>
          <p14:tracePt t="321831" x="2192338" y="2692400"/>
          <p14:tracePt t="321839" x="2228850" y="2692400"/>
          <p14:tracePt t="321846" x="2252663" y="2692400"/>
          <p14:tracePt t="321852" x="2278063" y="2692400"/>
          <p14:tracePt t="321861" x="2314575" y="2692400"/>
          <p14:tracePt t="321867" x="2338388" y="2692400"/>
          <p14:tracePt t="321874" x="2338388" y="2679700"/>
          <p14:tracePt t="321881" x="2362200" y="2679700"/>
          <p14:tracePt t="321896" x="2387600" y="2679700"/>
          <p14:tracePt t="321904" x="2398713" y="2679700"/>
          <p14:tracePt t="321918" x="2424113" y="2679700"/>
          <p14:tracePt t="321925" x="2435225" y="2679700"/>
          <p14:tracePt t="321933" x="2460625" y="2679700"/>
          <p14:tracePt t="321948" x="2484438" y="2679700"/>
          <p14:tracePt t="321962" x="2508250" y="2692400"/>
          <p14:tracePt t="321968" x="2520950" y="2692400"/>
          <p14:tracePt t="321976" x="2546350" y="2692400"/>
          <p14:tracePt t="321983" x="2546350" y="2703513"/>
          <p14:tracePt t="321997" x="2570163" y="2716213"/>
          <p14:tracePt t="322019" x="2593975" y="2728913"/>
          <p14:tracePt t="322033" x="2606675" y="2728913"/>
          <p14:tracePt t="322040" x="2619375" y="2740025"/>
          <p14:tracePt t="322048" x="2619375" y="2752725"/>
          <p14:tracePt t="322062" x="2630488" y="2765425"/>
          <p14:tracePt t="322078" x="2643188" y="2765425"/>
          <p14:tracePt t="322084" x="2643188" y="2776538"/>
          <p14:tracePt t="322093" x="2643188" y="2789238"/>
          <p14:tracePt t="322099" x="2655888" y="2801938"/>
          <p14:tracePt t="322120" x="2655888" y="2814638"/>
          <p14:tracePt t="322128" x="2655888" y="2825750"/>
          <p14:tracePt t="322142" x="2667000" y="2851150"/>
          <p14:tracePt t="322158" x="2679700" y="2851150"/>
          <p14:tracePt t="322171" x="2679700" y="2874963"/>
          <p14:tracePt t="322207" x="2679700" y="2887663"/>
          <p14:tracePt t="322251" x="2679700" y="2911475"/>
          <p14:tracePt t="322294" x="2679700" y="2924175"/>
          <p14:tracePt t="322330" x="2679700" y="2935288"/>
          <p14:tracePt t="322346" x="2679700" y="2947988"/>
          <p14:tracePt t="322352" x="2679700" y="2960688"/>
          <p14:tracePt t="322360" x="2679700" y="2971800"/>
          <p14:tracePt t="322395" x="2679700" y="2984500"/>
          <p14:tracePt t="322439" x="2679700" y="2997200"/>
          <p14:tracePt t="322446" x="2679700" y="3008313"/>
          <p14:tracePt t="322462" x="2679700" y="3021013"/>
          <p14:tracePt t="322477" x="2679700" y="3044825"/>
          <p14:tracePt t="322504" x="2667000" y="3044825"/>
          <p14:tracePt t="322518" x="2655888" y="3057525"/>
          <p14:tracePt t="322527" x="2655888" y="3070225"/>
          <p14:tracePt t="322533" x="2643188" y="3081338"/>
          <p14:tracePt t="322541" x="2630488" y="3094038"/>
          <p14:tracePt t="322556" x="2606675" y="3106738"/>
          <p14:tracePt t="322562" x="2606675" y="3117850"/>
          <p14:tracePt t="322569" x="2593975" y="3130550"/>
          <p14:tracePt t="322578" x="2582863" y="3143250"/>
          <p14:tracePt t="322583" x="2557463" y="3154363"/>
          <p14:tracePt t="322591" x="2546350" y="3167063"/>
          <p14:tracePt t="322598" x="2533650" y="3167063"/>
          <p14:tracePt t="322605" x="2520950" y="3167063"/>
          <p14:tracePt t="322612" x="2497138" y="3179763"/>
          <p14:tracePt t="322620" x="2484438" y="3190875"/>
          <p14:tracePt t="322628" x="2460625" y="3190875"/>
          <p14:tracePt t="322635" x="2447925" y="3190875"/>
          <p14:tracePt t="322642" x="2435225" y="3190875"/>
          <p14:tracePt t="322649" x="2398713" y="3203575"/>
          <p14:tracePt t="322657" x="2374900" y="3216275"/>
          <p14:tracePt t="322663" x="2338388" y="3227388"/>
          <p14:tracePt t="322670" x="2325688" y="3227388"/>
          <p14:tracePt t="322678" x="2301875" y="3227388"/>
          <p14:tracePt t="322685" x="2289175" y="3240088"/>
          <p14:tracePt t="322694" x="2265363" y="3240088"/>
          <p14:tracePt t="322700" x="2241550" y="3240088"/>
          <p14:tracePt t="322707" x="2216150" y="3240088"/>
          <p14:tracePt t="322714" x="2192338" y="3240088"/>
          <p14:tracePt t="322722" x="2155825" y="3252788"/>
          <p14:tracePt t="322729" x="2132013" y="3252788"/>
          <p14:tracePt t="322736" x="2070100" y="3252788"/>
          <p14:tracePt t="322744" x="2033588" y="3252788"/>
          <p14:tracePt t="322750" x="1997075" y="3252788"/>
          <p14:tracePt t="322757" x="1973263" y="3252788"/>
          <p14:tracePt t="322765" x="1936750" y="3252788"/>
          <p14:tracePt t="322772" x="1900238" y="3252788"/>
          <p14:tracePt t="322779" x="1876425" y="3252788"/>
          <p14:tracePt t="322786" x="1863725" y="3252788"/>
          <p14:tracePt t="322794" x="1827213" y="3227388"/>
          <p14:tracePt t="322800" x="1803400" y="3227388"/>
          <p14:tracePt t="322808" x="1765300" y="3227388"/>
          <p14:tracePt t="322816" x="1754188" y="3227388"/>
          <p14:tracePt t="322824" x="1717675" y="3216275"/>
          <p14:tracePt t="322830" x="1704975" y="3216275"/>
          <p14:tracePt t="322837" x="1681163" y="3203575"/>
          <p14:tracePt t="322846" x="1668463" y="3203575"/>
          <p14:tracePt t="322852" x="1631950" y="3190875"/>
          <p14:tracePt t="322859" x="1608138" y="3190875"/>
          <p14:tracePt t="322866" x="1582738" y="3167063"/>
          <p14:tracePt t="322873" x="1571625" y="3167063"/>
          <p14:tracePt t="322881" x="1535113" y="3167063"/>
          <p14:tracePt t="322887" x="1509713" y="3130550"/>
          <p14:tracePt t="322902" x="1485900" y="3106738"/>
          <p14:tracePt t="322911" x="1449388" y="3094038"/>
          <p14:tracePt t="322916" x="1436688" y="3070225"/>
          <p14:tracePt t="322924" x="1412875" y="3057525"/>
          <p14:tracePt t="322931" x="1376363" y="3033713"/>
          <p14:tracePt t="322939" x="1363663" y="3008313"/>
          <p14:tracePt t="322946" x="1339850" y="2997200"/>
          <p14:tracePt t="322954" x="1339850" y="2984500"/>
          <p14:tracePt t="322961" x="1327150" y="2960688"/>
          <p14:tracePt t="322968" x="1316038" y="2960688"/>
          <p14:tracePt t="322975" x="1303338" y="2935288"/>
          <p14:tracePt t="322982" x="1279525" y="2924175"/>
          <p14:tracePt t="322990" x="1279525" y="2911475"/>
          <p14:tracePt t="322996" x="1266825" y="2898775"/>
          <p14:tracePt t="323004" x="1266825" y="2887663"/>
          <p14:tracePt t="323012" x="1254125" y="2862263"/>
          <p14:tracePt t="323033" x="1254125" y="2851150"/>
          <p14:tracePt t="323047" x="1254125" y="2814638"/>
          <p14:tracePt t="323054" x="1254125" y="2801938"/>
          <p14:tracePt t="323090" x="1254125" y="2789238"/>
          <p14:tracePt t="323105" x="1254125" y="2776538"/>
          <p14:tracePt t="323113" x="1254125" y="2765425"/>
          <p14:tracePt t="323129" x="1254125" y="2752725"/>
          <p14:tracePt t="323141" x="1254125" y="2740025"/>
          <p14:tracePt t="323149" x="1279525" y="2728913"/>
          <p14:tracePt t="323156" x="1290638" y="2728913"/>
          <p14:tracePt t="323163" x="1303338" y="2728913"/>
          <p14:tracePt t="323170" x="1316038" y="2716213"/>
          <p14:tracePt t="323178" x="1339850" y="2716213"/>
          <p14:tracePt t="323185" x="1339850" y="2703513"/>
          <p14:tracePt t="323192" x="1363663" y="2703513"/>
          <p14:tracePt t="323199" x="1376363" y="2703513"/>
          <p14:tracePt t="323214" x="1389063" y="2703513"/>
          <p14:tracePt t="323221" x="1400175" y="2703513"/>
          <p14:tracePt t="323229" x="1412875" y="2703513"/>
          <p14:tracePt t="323235" x="1436688" y="2703513"/>
          <p14:tracePt t="323245" x="1449388" y="2703513"/>
          <p14:tracePt t="323250" x="1473200" y="2703513"/>
          <p14:tracePt t="323257" x="1485900" y="2703513"/>
          <p14:tracePt t="323264" x="1498600" y="2692400"/>
          <p14:tracePt t="323272" x="1522413" y="2692400"/>
          <p14:tracePt t="323279" x="1535113" y="2692400"/>
          <p14:tracePt t="323286" x="1558925" y="2692400"/>
          <p14:tracePt t="323295" x="1571625" y="2692400"/>
          <p14:tracePt t="323300" x="1582738" y="2692400"/>
          <p14:tracePt t="323308" x="1595438" y="2692400"/>
          <p14:tracePt t="323315" x="1608138" y="2692400"/>
          <p14:tracePt t="323322" x="1631950" y="2692400"/>
          <p14:tracePt t="323329" x="1644650" y="2692400"/>
          <p14:tracePt t="323336" x="1668463" y="2716213"/>
          <p14:tracePt t="323344" x="1692275" y="2716213"/>
          <p14:tracePt t="323351" x="1704975" y="2728913"/>
          <p14:tracePt t="323360" x="1717675" y="2728913"/>
          <p14:tracePt t="323366" x="1728788" y="2740025"/>
          <p14:tracePt t="323380" x="1754188" y="2752725"/>
          <p14:tracePt t="323394" x="1765300" y="2765425"/>
          <p14:tracePt t="323402" x="1790700" y="2765425"/>
          <p14:tracePt t="323416" x="1814513" y="2776538"/>
          <p14:tracePt t="323423" x="1827213" y="2776538"/>
          <p14:tracePt t="323431" x="1851025" y="2776538"/>
          <p14:tracePt t="323452" x="1851025" y="2789238"/>
          <p14:tracePt t="323525" x="1863725" y="2814638"/>
          <p14:tracePt t="323894" x="1924050" y="2814638"/>
          <p14:tracePt t="323901" x="1973263" y="2814638"/>
          <p14:tracePt t="323909" x="2009775" y="2814638"/>
          <p14:tracePt t="323915" x="2033588" y="2814638"/>
          <p14:tracePt t="323923" x="2070100" y="2814638"/>
          <p14:tracePt t="323930" x="2095500" y="2814638"/>
          <p14:tracePt t="323945" x="2119313" y="2814638"/>
          <p14:tracePt t="323960" x="2143125" y="2814638"/>
          <p14:tracePt t="323966" x="2168525" y="2825750"/>
          <p14:tracePt t="323973" x="2192338" y="2825750"/>
          <p14:tracePt t="323980" x="2205038" y="2838450"/>
          <p14:tracePt t="323987" x="2228850" y="2851150"/>
          <p14:tracePt t="323995" x="2241550" y="2851150"/>
          <p14:tracePt t="324002" x="2252663" y="2851150"/>
          <p14:tracePt t="324010" x="2265363" y="2851150"/>
          <p14:tracePt t="324024" x="2289175" y="2851150"/>
          <p14:tracePt t="324039" x="2289175" y="2862263"/>
          <p14:tracePt t="324046" x="2301875" y="2874963"/>
          <p14:tracePt t="324053" x="2314575" y="2874963"/>
          <p14:tracePt t="324067" x="2325688" y="2887663"/>
          <p14:tracePt t="324148" x="2325688" y="2898775"/>
          <p14:tracePt t="324183" x="2338388" y="2898775"/>
          <p14:tracePt t="324198" x="2338388" y="2911475"/>
          <p14:tracePt t="324248" x="2338388" y="2924175"/>
          <p14:tracePt t="324278" x="2338388" y="2935288"/>
          <p14:tracePt t="324285" x="2325688" y="2935288"/>
          <p14:tracePt t="324295" x="2314575" y="2935288"/>
          <p14:tracePt t="324300" x="2301875" y="2935288"/>
          <p14:tracePt t="324307" x="2278063" y="2935288"/>
          <p14:tracePt t="324314" x="2252663" y="2947988"/>
          <p14:tracePt t="324320" x="2205038" y="2960688"/>
          <p14:tracePt t="324328" x="2179638" y="2960688"/>
          <p14:tracePt t="324335" x="2155825" y="2960688"/>
          <p14:tracePt t="324344" x="2132013" y="2960688"/>
          <p14:tracePt t="324350" x="2106613" y="2960688"/>
          <p14:tracePt t="324358" x="2082800" y="2960688"/>
          <p14:tracePt t="324364" x="2058988" y="2971800"/>
          <p14:tracePt t="324371" x="2033588" y="2971800"/>
          <p14:tracePt t="324379" x="2009775" y="2971800"/>
          <p14:tracePt t="324386" x="1960563" y="2984500"/>
          <p14:tracePt t="324394" x="1949450" y="2984500"/>
          <p14:tracePt t="324400" x="1936750" y="2997200"/>
          <p14:tracePt t="324407" x="1912938" y="3008313"/>
          <p14:tracePt t="324415" x="1876425" y="3008313"/>
          <p14:tracePt t="324424" x="1863725" y="3008313"/>
          <p14:tracePt t="324430" x="1851025" y="3008313"/>
          <p14:tracePt t="324437" x="1827213" y="3021013"/>
          <p14:tracePt t="324446" x="1803400" y="3021013"/>
          <p14:tracePt t="324451" x="1803400" y="3033713"/>
          <p14:tracePt t="324459" x="1790700" y="3033713"/>
          <p14:tracePt t="324465" x="1765300" y="3033713"/>
          <p14:tracePt t="324480" x="1754188" y="3033713"/>
          <p14:tracePt t="324488" x="1741488" y="3033713"/>
          <p14:tracePt t="324502" x="1728788" y="3033713"/>
          <p14:tracePt t="324511" x="1704975" y="3044825"/>
          <p14:tracePt t="324524" x="1681163" y="3044825"/>
          <p14:tracePt t="324531" x="1668463" y="3044825"/>
          <p14:tracePt t="324538" x="1655763" y="3057525"/>
          <p14:tracePt t="324552" x="1631950" y="3057525"/>
          <p14:tracePt t="324567" x="1608138" y="3057525"/>
          <p14:tracePt t="324603" x="1595438" y="3057525"/>
          <p14:tracePt t="324756" x="1582738" y="3044825"/>
          <p14:tracePt t="324784" x="1582738" y="3033713"/>
          <p14:tracePt t="324842" x="1582738" y="3021013"/>
          <p14:tracePt t="324856" x="1582738" y="3008313"/>
          <p14:tracePt t="324864" x="1619250" y="2997200"/>
          <p14:tracePt t="324878" x="1631950" y="2997200"/>
          <p14:tracePt t="324886" x="1644650" y="2997200"/>
          <p14:tracePt t="324894" x="1655763" y="2997200"/>
          <p14:tracePt t="324901" x="1668463" y="2997200"/>
          <p14:tracePt t="324915" x="1692275" y="2997200"/>
          <p14:tracePt t="324922" x="1704975" y="2997200"/>
          <p14:tracePt t="324929" x="1741488" y="2997200"/>
          <p14:tracePt t="324936" x="1754188" y="2984500"/>
          <p14:tracePt t="324944" x="1790700" y="2984500"/>
          <p14:tracePt t="324950" x="1839913" y="2984500"/>
          <p14:tracePt t="324958" x="1912938" y="2971800"/>
          <p14:tracePt t="324965" x="1973263" y="2960688"/>
          <p14:tracePt t="324974" x="2046288" y="2960688"/>
          <p14:tracePt t="324980" x="2070100" y="2960688"/>
          <p14:tracePt t="324986" x="2143125" y="2960688"/>
          <p14:tracePt t="324994" x="2168525" y="2960688"/>
          <p14:tracePt t="325001" x="2216150" y="2960688"/>
          <p14:tracePt t="325009" x="2278063" y="2947988"/>
          <p14:tracePt t="325015" x="2289175" y="2947988"/>
          <p14:tracePt t="325024" x="2338388" y="2947988"/>
          <p14:tracePt t="325031" x="2362200" y="2935288"/>
          <p14:tracePt t="325038" x="2411413" y="2935288"/>
          <p14:tracePt t="325046" x="2447925" y="2935288"/>
          <p14:tracePt t="325052" x="2497138" y="2935288"/>
          <p14:tracePt t="325061" x="2520950" y="2935288"/>
          <p14:tracePt t="325066" x="2546350" y="2935288"/>
          <p14:tracePt t="325073" x="2582863" y="2935288"/>
          <p14:tracePt t="325081" x="2619375" y="2935288"/>
          <p14:tracePt t="325088" x="2655888" y="2935288"/>
          <p14:tracePt t="325095" x="2667000" y="2935288"/>
          <p14:tracePt t="325102" x="2703513" y="2935288"/>
          <p14:tracePt t="325110" x="2728913" y="2935288"/>
          <p14:tracePt t="325117" x="2740025" y="2935288"/>
          <p14:tracePt t="325124" x="2752725" y="2935288"/>
          <p14:tracePt t="325132" x="2789238" y="2935288"/>
          <p14:tracePt t="325139" x="2813050" y="2935288"/>
          <p14:tracePt t="325146" x="2849563" y="2935288"/>
          <p14:tracePt t="325154" x="2874963" y="2935288"/>
          <p14:tracePt t="325161" x="2886075" y="2935288"/>
          <p14:tracePt t="325168" x="2911475" y="2935288"/>
          <p14:tracePt t="325175" x="2922588" y="2935288"/>
          <p14:tracePt t="325183" x="2935288" y="2935288"/>
          <p14:tracePt t="325197" x="2947988" y="2935288"/>
          <p14:tracePt t="325219" x="2959100" y="2935288"/>
          <p14:tracePt t="325225" x="2971800" y="2935288"/>
          <p14:tracePt t="325233" x="2984500" y="2935288"/>
          <p14:tracePt t="325247" x="2995613" y="2935288"/>
          <p14:tracePt t="325254" x="3008313" y="2935288"/>
          <p14:tracePt t="325262" x="3021013" y="2935288"/>
          <p14:tracePt t="325284" x="3032125" y="2935288"/>
          <p14:tracePt t="325414" x="3032125" y="2947988"/>
          <p14:tracePt t="325421" x="3032125" y="2960688"/>
          <p14:tracePt t="325436" x="3032125" y="2971800"/>
          <p14:tracePt t="325444" x="3021013" y="2971800"/>
          <p14:tracePt t="325450" x="2995613" y="2971800"/>
          <p14:tracePt t="325457" x="2959100" y="2971800"/>
          <p14:tracePt t="325464" x="2935288" y="2971800"/>
          <p14:tracePt t="325472" x="2898775" y="2984500"/>
          <p14:tracePt t="325479" x="2874963" y="2984500"/>
          <p14:tracePt t="325487" x="2838450" y="2984500"/>
          <p14:tracePt t="325495" x="2813050" y="2997200"/>
          <p14:tracePt t="325501" x="2765425" y="2997200"/>
          <p14:tracePt t="325508" x="2728913" y="3008313"/>
          <p14:tracePt t="325515" x="2703513" y="3008313"/>
          <p14:tracePt t="325523" x="2667000" y="3021013"/>
          <p14:tracePt t="325529" x="2619375" y="3021013"/>
          <p14:tracePt t="325537" x="2582863" y="3033713"/>
          <p14:tracePt t="325544" x="2546350" y="3033713"/>
          <p14:tracePt t="325552" x="2508250" y="3044825"/>
          <p14:tracePt t="325560" x="2471738" y="3057525"/>
          <p14:tracePt t="325566" x="2435225" y="3057525"/>
          <p14:tracePt t="325573" x="2387600" y="3057525"/>
          <p14:tracePt t="325580" x="2351088" y="3057525"/>
          <p14:tracePt t="325587" x="2314575" y="3070225"/>
          <p14:tracePt t="325595" x="2289175" y="3070225"/>
          <p14:tracePt t="325602" x="2252663" y="3070225"/>
          <p14:tracePt t="325610" x="2216150" y="3070225"/>
          <p14:tracePt t="325617" x="2179638" y="3070225"/>
          <p14:tracePt t="325624" x="2132013" y="3070225"/>
          <p14:tracePt t="325632" x="2095500" y="3094038"/>
          <p14:tracePt t="325640" x="2046288" y="3094038"/>
          <p14:tracePt t="325646" x="1985963" y="3106738"/>
          <p14:tracePt t="325653" x="1936750" y="3106738"/>
          <p14:tracePt t="325662" x="1900238" y="3117850"/>
          <p14:tracePt t="325667" x="1876425" y="3117850"/>
          <p14:tracePt t="325675" x="1839913" y="3117850"/>
          <p14:tracePt t="325682" x="1803400" y="3117850"/>
          <p14:tracePt t="325690" x="1790700" y="3117850"/>
          <p14:tracePt t="325696" x="1778000" y="3117850"/>
          <p14:tracePt t="325704" x="1754188" y="3117850"/>
          <p14:tracePt t="325712" x="1728788" y="3117850"/>
          <p14:tracePt t="325718" x="1717675" y="3117850"/>
          <p14:tracePt t="325725" x="1704975" y="3117850"/>
          <p14:tracePt t="325733" x="1681163" y="3117850"/>
          <p14:tracePt t="325747" x="1631950" y="3130550"/>
          <p14:tracePt t="325753" x="1619250" y="3143250"/>
          <p14:tracePt t="325761" x="1571625" y="3143250"/>
          <p14:tracePt t="325769" x="1546225" y="3143250"/>
          <p14:tracePt t="325778" x="1535113" y="3154363"/>
          <p14:tracePt t="325783" x="1509713" y="3154363"/>
          <p14:tracePt t="325790" x="1498600" y="3154363"/>
          <p14:tracePt t="325797" x="1462088" y="3154363"/>
          <p14:tracePt t="325804" x="1425575" y="3154363"/>
          <p14:tracePt t="325811" x="1327150" y="3154363"/>
          <p14:tracePt t="327288" x="1400175" y="3130550"/>
          <p14:tracePt t="327295" x="1498600" y="3094038"/>
          <p14:tracePt t="327302" x="1582738" y="3057525"/>
          <p14:tracePt t="327310" x="1704975" y="2997200"/>
          <p14:tracePt t="327316" x="1863725" y="2947988"/>
          <p14:tracePt t="327324" x="2022475" y="2862263"/>
          <p14:tracePt t="327331" x="2168525" y="2838450"/>
          <p14:tracePt t="327338" x="2460625" y="2776538"/>
          <p14:tracePt t="327345" x="2874963" y="2716213"/>
          <p14:tracePt t="327353" x="3263900" y="2619375"/>
          <p14:tracePt t="327360" x="3446463" y="2619375"/>
          <p14:tracePt t="327368" x="3738563" y="2643188"/>
          <p14:tracePt t="327375" x="4032250" y="2692400"/>
          <p14:tracePt t="327382" x="4189413" y="2728913"/>
          <p14:tracePt t="327390" x="4360863" y="2728913"/>
          <p14:tracePt t="327396" x="4470400" y="2728913"/>
          <p14:tracePt t="327403" x="4591050" y="2765425"/>
          <p14:tracePt t="327411" x="4713288" y="2765425"/>
          <p14:tracePt t="327418" x="4799013" y="2765425"/>
          <p14:tracePt t="327427" x="4981575" y="2801938"/>
          <p14:tracePt t="327433" x="5114925" y="2825750"/>
          <p14:tracePt t="327441" x="5322888" y="2838450"/>
          <p14:tracePt t="327447" x="5419725" y="2851150"/>
          <p14:tracePt t="327454" x="5578475" y="2898775"/>
          <p14:tracePt t="327461" x="5737225" y="2924175"/>
          <p14:tracePt t="327469" x="5883275" y="2947988"/>
          <p14:tracePt t="327477" x="5980113" y="2960688"/>
          <p14:tracePt t="327483" x="6076950" y="2971800"/>
          <p14:tracePt t="327490" x="6175375" y="2971800"/>
          <p14:tracePt t="327498" x="6248400" y="2997200"/>
          <p14:tracePt t="327505" x="6297613" y="2997200"/>
          <p14:tracePt t="327512" x="6345238" y="3021013"/>
          <p14:tracePt t="327519" x="6430963" y="3033713"/>
          <p14:tracePt t="327527" x="6503988" y="3033713"/>
          <p14:tracePt t="327533" x="6589713" y="3044825"/>
          <p14:tracePt t="327540" x="6637338" y="3081338"/>
          <p14:tracePt t="327744" x="6723063" y="3070225"/>
          <p14:tracePt t="327751" x="6845300" y="3070225"/>
          <p14:tracePt t="327760" x="6954838" y="3070225"/>
          <p14:tracePt t="327766" x="7113588" y="3070225"/>
          <p14:tracePt t="327774" x="7442200" y="3033713"/>
          <p14:tracePt t="327780" x="7673975" y="3033713"/>
          <p14:tracePt t="327787" x="7953375" y="3057525"/>
          <p14:tracePt t="327795" x="8099425" y="3057525"/>
          <p14:tracePt t="327802" x="8232775" y="3057525"/>
          <p14:tracePt t="327810" x="8331200" y="3081338"/>
          <p14:tracePt t="327816" x="8428038" y="3081338"/>
          <p14:tracePt t="327823" x="8513763" y="3081338"/>
          <p14:tracePt t="327831" x="8550275" y="3081338"/>
          <p14:tracePt t="327840" x="8636000" y="3081338"/>
          <p14:tracePt t="327845" x="8745538" y="3081338"/>
          <p14:tracePt t="327852" x="8842375" y="3094038"/>
          <p14:tracePt t="327861" x="8964613" y="3094038"/>
          <p14:tracePt t="327866" x="9110663" y="3130550"/>
          <p14:tracePt t="327874" x="9232900" y="3167063"/>
          <p14:tracePt t="327882" x="9329738" y="3216275"/>
          <p14:tracePt t="327890" x="9463088" y="3252788"/>
          <p14:tracePt t="327896" x="9561513" y="3289300"/>
          <p14:tracePt t="327903" x="9621838" y="3313113"/>
          <p14:tracePt t="327912" x="9671050" y="3325813"/>
          <p14:tracePt t="327918" x="9744075" y="3325813"/>
          <p14:tracePt t="327926" x="9756775" y="3325813"/>
          <p14:tracePt t="327932" x="9817100" y="3349625"/>
          <p14:tracePt t="327940" x="9866313" y="3349625"/>
          <p14:tracePt t="327946" x="9963150" y="3349625"/>
          <p14:tracePt t="327954" x="10072688" y="3362325"/>
          <p14:tracePt t="327961" x="10133013" y="3362325"/>
          <p14:tracePt t="327969" x="10231438" y="3362325"/>
          <p14:tracePt t="327977" x="10388600" y="3362325"/>
          <p14:tracePt t="327983" x="10437813" y="3362325"/>
          <p14:tracePt t="328258" x="10426700" y="3422650"/>
          <p14:tracePt t="328265" x="10426700" y="3448050"/>
          <p14:tracePt t="328274" x="10401300" y="3484563"/>
          <p14:tracePt t="328280" x="10340975" y="3568700"/>
          <p14:tracePt t="328287" x="10304463" y="3617913"/>
          <p14:tracePt t="328295" x="10267950" y="3654425"/>
          <p14:tracePt t="328301" x="10242550" y="3703638"/>
          <p14:tracePt t="328310" x="10194925" y="3776663"/>
          <p14:tracePt t="328316" x="10182225" y="3776663"/>
          <p14:tracePt t="328323" x="10145713" y="3813175"/>
          <p14:tracePt t="328330" x="10121900" y="3860800"/>
          <p14:tracePt t="328337" x="10036175" y="3922713"/>
          <p14:tracePt t="328345" x="9950450" y="3970338"/>
          <p14:tracePt t="328352" x="9817100" y="4056063"/>
          <p14:tracePt t="328361" x="9744075" y="4092575"/>
          <p14:tracePt t="328367" x="9598025" y="4141788"/>
          <p14:tracePt t="328374" x="9475788" y="4202113"/>
          <p14:tracePt t="328381" x="9415463" y="4214813"/>
          <p14:tracePt t="328388" x="9342438" y="4227513"/>
          <p14:tracePt t="328396" x="9305925" y="4251325"/>
          <p14:tracePt t="328403" x="9244013" y="4264025"/>
          <p14:tracePt t="328411" x="9196388" y="4275138"/>
          <p14:tracePt t="328417" x="9159875" y="4287838"/>
          <p14:tracePt t="328424" x="9097963" y="4287838"/>
          <p14:tracePt t="328431" x="9074150" y="4300538"/>
          <p14:tracePt t="328439" x="9050338" y="4300538"/>
          <p14:tracePt t="328446" x="9024938" y="4300538"/>
          <p14:tracePt t="328453" x="9013825" y="4311650"/>
          <p14:tracePt t="328461" x="9001125" y="4311650"/>
          <p14:tracePt t="328467" x="8988425" y="4311650"/>
          <p14:tracePt t="328476" x="8977313" y="4311650"/>
          <p14:tracePt t="328497" x="8964613" y="4311650"/>
          <p14:tracePt t="328541" x="8951913" y="4311650"/>
          <p14:tracePt t="328584" x="8939213" y="4311650"/>
          <p14:tracePt t="328627" x="8939213" y="4300538"/>
          <p14:tracePt t="328635" x="8939213" y="4275138"/>
          <p14:tracePt t="328642" x="8939213" y="4251325"/>
          <p14:tracePt t="328649" x="8939213" y="4227513"/>
          <p14:tracePt t="328657" x="8939213" y="4191000"/>
          <p14:tracePt t="328663" x="8939213" y="4105275"/>
          <p14:tracePt t="328670" x="8939213" y="4081463"/>
          <p14:tracePt t="328678" x="8939213" y="4068763"/>
          <p14:tracePt t="328685" x="8964613" y="4006850"/>
          <p14:tracePt t="328693" x="8964613" y="3995738"/>
          <p14:tracePt t="328700" x="8977313" y="3983038"/>
          <p14:tracePt t="328707" x="8977313" y="3970338"/>
          <p14:tracePt t="328729" x="8977313" y="3959225"/>
          <p14:tracePt t="328736" x="8977313" y="3946525"/>
          <p14:tracePt t="328750" x="8988425" y="3933825"/>
          <p14:tracePt t="328757" x="8988425" y="3922713"/>
          <p14:tracePt t="328764" x="8988425" y="3910013"/>
          <p14:tracePt t="328772" x="8988425" y="3897313"/>
          <p14:tracePt t="328780" x="8988425" y="3873500"/>
          <p14:tracePt t="328786" x="8988425" y="3849688"/>
          <p14:tracePt t="328795" x="8988425" y="3776663"/>
          <p14:tracePt t="328801" x="8988425" y="3751263"/>
          <p14:tracePt t="328808" x="8988425" y="3727450"/>
          <p14:tracePt t="328815" x="8988425" y="3703638"/>
          <p14:tracePt t="328823" x="8988425" y="3690938"/>
          <p14:tracePt t="328829" x="8977313" y="3667125"/>
          <p14:tracePt t="328837" x="8977313" y="3630613"/>
          <p14:tracePt t="328844" x="8977313" y="3605213"/>
          <p14:tracePt t="328851" x="8977313" y="3594100"/>
          <p14:tracePt t="328860" x="8977313" y="3581400"/>
          <p14:tracePt t="328865" x="8977313" y="3557588"/>
          <p14:tracePt t="328873" x="8977313" y="3532188"/>
          <p14:tracePt t="328880" x="8977313" y="3508375"/>
          <p14:tracePt t="328888" x="8988425" y="3495675"/>
          <p14:tracePt t="328895" x="9001125" y="3448050"/>
          <p14:tracePt t="328903" x="9001125" y="3422650"/>
          <p14:tracePt t="328911" x="9013825" y="3409950"/>
          <p14:tracePt t="328917" x="9050338" y="3349625"/>
          <p14:tracePt t="328924" x="9050338" y="3325813"/>
          <p14:tracePt t="328931" x="9074150" y="3313113"/>
          <p14:tracePt t="328939" x="9086850" y="3289300"/>
          <p14:tracePt t="328945" x="9123363" y="3263900"/>
          <p14:tracePt t="328952" x="9147175" y="3252788"/>
          <p14:tracePt t="328961" x="9183688" y="3252788"/>
          <p14:tracePt t="328967" x="9207500" y="3240088"/>
          <p14:tracePt t="328975" x="9244013" y="3240088"/>
          <p14:tracePt t="328982" x="9269413" y="3240088"/>
          <p14:tracePt t="328990" x="9329738" y="3240088"/>
          <p14:tracePt t="328996" x="9353550" y="3240088"/>
          <p14:tracePt t="329003" x="9390063" y="3252788"/>
          <p14:tracePt t="329011" x="9402763" y="3263900"/>
          <p14:tracePt t="329018" x="9415463" y="3263900"/>
          <p14:tracePt t="329026" x="9451975" y="3289300"/>
          <p14:tracePt t="329033" x="9451975" y="3300413"/>
          <p14:tracePt t="329041" x="9463088" y="3313113"/>
          <p14:tracePt t="329047" x="9488488" y="3325813"/>
          <p14:tracePt t="329055" x="9499600" y="3349625"/>
          <p14:tracePt t="329063" x="9512300" y="3362325"/>
          <p14:tracePt t="329068" x="9536113" y="3398838"/>
          <p14:tracePt t="329078" x="9548813" y="3409950"/>
          <p14:tracePt t="329083" x="9572625" y="3422650"/>
          <p14:tracePt t="329091" x="9585325" y="3448050"/>
          <p14:tracePt t="329098" x="9598025" y="3459163"/>
          <p14:tracePt t="329105" x="9609138" y="3471863"/>
          <p14:tracePt t="329112" x="9645650" y="3484563"/>
          <p14:tracePt t="329120" x="9645650" y="3495675"/>
          <p14:tracePt t="329128" x="9671050" y="3495675"/>
          <p14:tracePt t="329134" x="9671050" y="3508375"/>
          <p14:tracePt t="329141" x="9683750" y="3508375"/>
          <p14:tracePt t="329157" x="9683750" y="3521075"/>
          <p14:tracePt t="329162" x="9694863" y="3521075"/>
          <p14:tracePt t="329177" x="9707563" y="3532188"/>
          <p14:tracePt t="329184" x="9720263" y="3544888"/>
          <p14:tracePt t="329206" x="9731375" y="3557588"/>
          <p14:tracePt t="329220" x="9744075" y="3568700"/>
          <p14:tracePt t="329235" x="9744075" y="3581400"/>
          <p14:tracePt t="329244" x="9756775" y="3581400"/>
          <p14:tracePt t="329279" x="9756775" y="3594100"/>
          <p14:tracePt t="329286" x="9767888" y="3605213"/>
          <p14:tracePt t="329322" x="9767888" y="3617913"/>
          <p14:tracePt t="329438" x="9767888" y="3630613"/>
          <p14:tracePt t="329539" x="9767888" y="3641725"/>
          <p14:tracePt t="342525" x="9756775" y="3654425"/>
          <p14:tracePt t="342533" x="9731375" y="3678238"/>
          <p14:tracePt t="342540" x="9707563" y="3678238"/>
          <p14:tracePt t="342547" x="9707563" y="3703638"/>
          <p14:tracePt t="342554" x="9694863" y="3703638"/>
          <p14:tracePt t="342562" x="9671050" y="3727450"/>
          <p14:tracePt t="342568" x="9645650" y="3776663"/>
          <p14:tracePt t="342577" x="9621838" y="3787775"/>
          <p14:tracePt t="342583" x="9585325" y="3824288"/>
          <p14:tracePt t="342590" x="9561513" y="3849688"/>
          <p14:tracePt t="342598" x="9499600" y="3886200"/>
          <p14:tracePt t="342605" x="9488488" y="3897313"/>
          <p14:tracePt t="342612" x="9415463" y="3946525"/>
          <p14:tracePt t="342619" x="9378950" y="3970338"/>
          <p14:tracePt t="342627" x="9329738" y="4006850"/>
          <p14:tracePt t="342633" x="9280525" y="4043363"/>
          <p14:tracePt t="342642" x="9232900" y="4081463"/>
          <p14:tracePt t="342648" x="9207500" y="4081463"/>
          <p14:tracePt t="342656" x="9183688" y="4105275"/>
          <p14:tracePt t="342663" x="9159875" y="4117975"/>
          <p14:tracePt t="342670" x="9134475" y="4154488"/>
          <p14:tracePt t="342679" x="9110663" y="4165600"/>
          <p14:tracePt t="342684" x="9086850" y="4191000"/>
          <p14:tracePt t="342693" x="9050338" y="4227513"/>
          <p14:tracePt t="342699" x="9013825" y="4251325"/>
          <p14:tracePt t="342706" x="8977313" y="4264025"/>
          <p14:tracePt t="342721" x="8939213" y="4311650"/>
          <p14:tracePt t="342794" x="8928100" y="4311650"/>
          <p14:tracePt t="342801" x="8915400" y="4337050"/>
          <p14:tracePt t="342815" x="8902700" y="4348163"/>
          <p14:tracePt t="342829" x="8891588" y="4360863"/>
          <p14:tracePt t="342844" x="8891588" y="4373563"/>
          <p14:tracePt t="342851" x="8878888" y="4384675"/>
          <p14:tracePt t="342860" x="8866188" y="4410075"/>
          <p14:tracePt t="342866" x="8855075" y="4410075"/>
          <p14:tracePt t="342874" x="8842375" y="4421188"/>
          <p14:tracePt t="342880" x="8818563" y="4433888"/>
          <p14:tracePt t="342887" x="8805863" y="4457700"/>
          <p14:tracePt t="342894" x="8756650" y="4470400"/>
          <p14:tracePt t="342901" x="8709025" y="4470400"/>
          <p14:tracePt t="343177" x="8659813" y="4457700"/>
          <p14:tracePt t="343184" x="8586788" y="4410075"/>
          <p14:tracePt t="343191" x="8501063" y="4373563"/>
          <p14:tracePt t="343199" x="8453438" y="4348163"/>
          <p14:tracePt t="343207" x="8367713" y="4311650"/>
          <p14:tracePt t="343213" x="8318500" y="4275138"/>
          <p14:tracePt t="343220" x="8221663" y="4251325"/>
          <p14:tracePt t="343229" x="8196263" y="4251325"/>
          <p14:tracePt t="343234" x="8159750" y="4238625"/>
          <p14:tracePt t="343244" x="8123238" y="4227513"/>
          <p14:tracePt t="343249" x="8099425" y="4214813"/>
          <p14:tracePt t="343257" x="8086725" y="4214813"/>
          <p14:tracePt t="343263" x="8075613" y="4202113"/>
          <p14:tracePt t="343271" x="8062913" y="4202113"/>
          <p14:tracePt t="343444" x="8075613" y="4202113"/>
          <p14:tracePt t="343452" x="8086725" y="4202113"/>
          <p14:tracePt t="343460" x="8135938" y="4202113"/>
          <p14:tracePt t="343467" x="8172450" y="4202113"/>
          <p14:tracePt t="343474" x="8208963" y="4214813"/>
          <p14:tracePt t="343481" x="8245475" y="4214813"/>
          <p14:tracePt t="343488" x="8270875" y="4214813"/>
          <p14:tracePt t="343496" x="8307388" y="4214813"/>
          <p14:tracePt t="343510" x="8343900" y="4214813"/>
          <p14:tracePt t="343516" x="8367713" y="4214813"/>
          <p14:tracePt t="343524" x="8380413" y="4214813"/>
          <p14:tracePt t="343532" x="8428038" y="4214813"/>
          <p14:tracePt t="343540" x="8489950" y="4214813"/>
          <p14:tracePt t="343546" x="8537575" y="4214813"/>
          <p14:tracePt t="343553" x="8647113" y="4214813"/>
          <p14:tracePt t="343561" x="8709025" y="4214813"/>
          <p14:tracePt t="343567" x="8782050" y="4214813"/>
          <p14:tracePt t="343576" x="8842375" y="4214813"/>
          <p14:tracePt t="343582" x="8928100" y="4214813"/>
          <p14:tracePt t="343590" x="9001125" y="4227513"/>
          <p14:tracePt t="343597" x="9110663" y="4251325"/>
          <p14:tracePt t="343605" x="9232900" y="4275138"/>
          <p14:tracePt t="343614" x="9329738" y="4287838"/>
          <p14:tracePt t="343618" x="9426575" y="4287838"/>
          <p14:tracePt t="343627" x="9536113" y="4324350"/>
          <p14:tracePt t="343632" x="9645650" y="4337050"/>
          <p14:tracePt t="343640" x="9707563" y="4337050"/>
          <p14:tracePt t="343647" x="9780588" y="4360863"/>
          <p14:tracePt t="343654" x="9877425" y="4373563"/>
          <p14:tracePt t="343662" x="9913938" y="4384675"/>
          <p14:tracePt t="343669" x="9950450" y="4384675"/>
          <p14:tracePt t="343677" x="9963150" y="4384675"/>
          <p14:tracePt t="343683" x="10012363" y="4384675"/>
          <p14:tracePt t="343691" x="10023475" y="4384675"/>
          <p14:tracePt t="343698" x="10059988" y="4384675"/>
          <p14:tracePt t="343712" x="10085388" y="4384675"/>
          <p14:tracePt t="343996" x="10048875" y="4384675"/>
          <p14:tracePt t="344002" x="10036175" y="4384675"/>
          <p14:tracePt t="344011" x="9986963" y="4384675"/>
          <p14:tracePt t="344016" x="9939338" y="4384675"/>
          <p14:tracePt t="344024" x="9902825" y="4384675"/>
          <p14:tracePt t="344031" x="9853613" y="4384675"/>
          <p14:tracePt t="344038" x="9829800" y="4384675"/>
          <p14:tracePt t="344045" x="9804400" y="4373563"/>
          <p14:tracePt t="344052" x="9780588" y="4373563"/>
          <p14:tracePt t="344061" x="9767888" y="4373563"/>
          <p14:tracePt t="344067" x="9744075" y="4373563"/>
          <p14:tracePt t="344075" x="9731375" y="4373563"/>
          <p14:tracePt t="344081" x="9720263" y="4373563"/>
          <p14:tracePt t="344175" x="9720263" y="4360863"/>
          <p14:tracePt t="344182" x="9744075" y="4360863"/>
          <p14:tracePt t="344190" x="9767888" y="4360863"/>
          <p14:tracePt t="344197" x="9793288" y="4360863"/>
          <p14:tracePt t="344205" x="9829800" y="4360863"/>
          <p14:tracePt t="344212" x="9840913" y="4360863"/>
          <p14:tracePt t="344219" x="9866313" y="4360863"/>
          <p14:tracePt t="344228" x="9877425" y="4360863"/>
          <p14:tracePt t="344233" x="9902825" y="4360863"/>
          <p14:tracePt t="344240" x="9913938" y="4360863"/>
          <p14:tracePt t="344248" x="9926638" y="4360863"/>
          <p14:tracePt t="344255" x="9939338" y="4360863"/>
          <p14:tracePt t="344262" x="9950450" y="4360863"/>
          <p14:tracePt t="344270" x="9963150" y="4360863"/>
          <p14:tracePt t="344278" x="9975850" y="4360863"/>
          <p14:tracePt t="344293" x="9986963" y="4360863"/>
          <p14:tracePt t="344306" x="9999663" y="4348163"/>
          <p14:tracePt t="344335" x="10012363" y="4348163"/>
          <p14:tracePt t="344341" x="10036175" y="4348163"/>
          <p14:tracePt t="402325" x="10036175" y="4360863"/>
          <p14:tracePt t="402331" x="10036175" y="4373563"/>
          <p14:tracePt t="402339" x="10036175" y="4433888"/>
          <p14:tracePt t="402345" x="10036175" y="4457700"/>
          <p14:tracePt t="402352" x="10012363" y="4470400"/>
          <p14:tracePt t="402359" x="10012363" y="4483100"/>
          <p14:tracePt t="402367" x="9999663" y="4519613"/>
          <p14:tracePt t="402376" x="9975850" y="4556125"/>
          <p14:tracePt t="402381" x="9975850" y="4579938"/>
          <p14:tracePt t="402389" x="9950450" y="4629150"/>
          <p14:tracePt t="402396" x="9926638" y="4714875"/>
          <p14:tracePt t="402403" x="9902825" y="4775200"/>
          <p14:tracePt t="402410" x="9890125" y="4799013"/>
          <p14:tracePt t="402417" x="9877425" y="4835525"/>
          <p14:tracePt t="402426" x="9840913" y="4908550"/>
          <p14:tracePt t="402432" x="9840913" y="4921250"/>
          <p14:tracePt t="402439" x="9817100" y="4957763"/>
          <p14:tracePt t="402447" x="9804400" y="4981575"/>
          <p14:tracePt t="402455" x="9780588" y="4994275"/>
          <p14:tracePt t="402461" x="9780588" y="5006975"/>
          <p14:tracePt t="402468" x="9731375" y="5067300"/>
          <p14:tracePt t="402478" x="9707563" y="5091113"/>
          <p14:tracePt t="402482" x="9645650" y="5127625"/>
          <p14:tracePt t="402490" x="9634538" y="5140325"/>
          <p14:tracePt t="402497" x="9598025" y="5164138"/>
          <p14:tracePt t="402505" x="9598025" y="5176838"/>
          <p14:tracePt t="402511" x="9572625" y="5200650"/>
          <p14:tracePt t="402519" x="9536113" y="5226050"/>
          <p14:tracePt t="402526" x="9536113" y="5237163"/>
          <p14:tracePt t="402533" x="9512300" y="5249863"/>
          <p14:tracePt t="402548" x="9488488" y="5262563"/>
          <p14:tracePt t="402570" x="9475788" y="5273675"/>
          <p14:tracePt t="402620" x="9463088" y="5286375"/>
          <p14:tracePt t="402635" x="9451975" y="5311775"/>
          <p14:tracePt t="402642" x="9451975" y="5322888"/>
          <p14:tracePt t="402650" x="9439275" y="5335588"/>
          <p14:tracePt t="402656" x="9426575" y="5359400"/>
          <p14:tracePt t="402671" x="9415463" y="5372100"/>
          <p14:tracePt t="402685" x="9415463" y="5395913"/>
          <p14:tracePt t="402700" x="9402763" y="5395913"/>
          <p14:tracePt t="402707" x="9402763" y="5408613"/>
          <p14:tracePt t="402736" x="9390063" y="5408613"/>
          <p14:tracePt t="402845" x="9402763" y="5408613"/>
          <p14:tracePt t="402852" x="9415463" y="5408613"/>
          <p14:tracePt t="402860" x="9451975" y="5408613"/>
          <p14:tracePt t="402866" x="9475788" y="5408613"/>
          <p14:tracePt t="402874" x="9488488" y="5408613"/>
          <p14:tracePt t="402881" x="9525000" y="5408613"/>
          <p14:tracePt t="402889" x="9536113" y="5408613"/>
          <p14:tracePt t="402895" x="9561513" y="5408613"/>
          <p14:tracePt t="402902" x="9598025" y="5408613"/>
          <p14:tracePt t="402910" x="9609138" y="5408613"/>
          <p14:tracePt t="402917" x="9634538" y="5408613"/>
          <p14:tracePt t="402925" x="9645650" y="5408613"/>
          <p14:tracePt t="402939" x="9671050" y="5408613"/>
          <p14:tracePt t="402946" x="9683750" y="5395913"/>
          <p14:tracePt t="402968" x="9694863" y="5395913"/>
          <p14:tracePt t="402997" x="9707563" y="5395913"/>
          <p14:tracePt t="403011" x="9720263" y="5395913"/>
          <p14:tracePt t="403048" x="9731375" y="5395913"/>
          <p14:tracePt t="403156" x="9731375" y="5408613"/>
          <p14:tracePt t="410702" x="9744075" y="5408613"/>
          <p14:tracePt t="410709" x="9756775" y="5408613"/>
          <p14:tracePt t="410716" x="9767888" y="5408613"/>
          <p14:tracePt t="410725" x="9780588" y="5395913"/>
          <p14:tracePt t="410732" x="9804400" y="5384800"/>
          <p14:tracePt t="410738" x="9817100" y="5384800"/>
          <p14:tracePt t="410745" x="9840913" y="5384800"/>
          <p14:tracePt t="410752" x="9853613" y="5372100"/>
          <p14:tracePt t="410759" x="9866313" y="5372100"/>
          <p14:tracePt t="410767" x="9890125" y="5372100"/>
          <p14:tracePt t="410775" x="9890125" y="5359400"/>
          <p14:tracePt t="411027" x="9890125" y="5335588"/>
          <p14:tracePt t="411035" x="9877425" y="5322888"/>
          <p14:tracePt t="411042" x="9866313" y="5322888"/>
          <p14:tracePt t="411049" x="9829800" y="5322888"/>
          <p14:tracePt t="411057" x="9804400" y="5311775"/>
          <p14:tracePt t="411065" x="9793288" y="5311775"/>
          <p14:tracePt t="411073" x="9780588" y="5299075"/>
          <p14:tracePt t="411085" x="9767888" y="5299075"/>
          <p14:tracePt t="411100" x="9756775" y="5286375"/>
          <p14:tracePt t="443939" x="9744075" y="5311775"/>
          <p14:tracePt t="443946" x="9731375" y="5335588"/>
          <p14:tracePt t="443954" x="9694863" y="5372100"/>
          <p14:tracePt t="443960" x="9634538" y="5395913"/>
          <p14:tracePt t="443967" x="9609138" y="5421313"/>
          <p14:tracePt t="443975" x="9536113" y="5457825"/>
          <p14:tracePt t="443981" x="9499600" y="5494338"/>
          <p14:tracePt t="443989" x="9415463" y="5530850"/>
          <p14:tracePt t="443997" x="9329738" y="5554663"/>
          <p14:tracePt t="444005" x="9207500" y="5591175"/>
          <p14:tracePt t="444011" x="9110663" y="5614988"/>
          <p14:tracePt t="444018" x="9024938" y="5651500"/>
          <p14:tracePt t="444025" x="8964613" y="5651500"/>
          <p14:tracePt t="444032" x="8902700" y="5651500"/>
          <p14:tracePt t="444041" x="8866188" y="5664200"/>
          <p14:tracePt t="444047" x="8805863" y="5664200"/>
          <p14:tracePt t="444055" x="8720138" y="5664200"/>
          <p14:tracePt t="444062" x="8647113" y="5664200"/>
          <p14:tracePt t="444069" x="8550275" y="5664200"/>
          <p14:tracePt t="444076" x="8477250" y="5664200"/>
          <p14:tracePt t="444083" x="8404225" y="5664200"/>
          <p14:tracePt t="444091" x="8331200" y="5664200"/>
          <p14:tracePt t="444097" x="8258175" y="5664200"/>
          <p14:tracePt t="444105" x="8185150" y="5651500"/>
          <p14:tracePt t="444113" x="8135938" y="5640388"/>
          <p14:tracePt t="444121" x="8039100" y="5627688"/>
          <p14:tracePt t="444127" x="7940675" y="5627688"/>
          <p14:tracePt t="444135" x="7856538" y="5627688"/>
          <p14:tracePt t="444142" x="7758113" y="5627688"/>
          <p14:tracePt t="444148" x="7697788" y="5627688"/>
          <p14:tracePt t="444156" x="7624763" y="5603875"/>
          <p14:tracePt t="444163" x="7575550" y="5603875"/>
          <p14:tracePt t="444170" x="7539038" y="5591175"/>
          <p14:tracePt t="444177" x="7489825" y="5554663"/>
          <p14:tracePt t="444184" x="7478713" y="5530850"/>
          <p14:tracePt t="444192" x="7429500" y="5505450"/>
          <p14:tracePt t="444200" x="7416800" y="5494338"/>
          <p14:tracePt t="444206" x="7380288" y="5432425"/>
          <p14:tracePt t="444214" x="7380288" y="5421313"/>
          <p14:tracePt t="444222" x="7343775" y="5359400"/>
          <p14:tracePt t="444235" x="7343775" y="5348288"/>
          <p14:tracePt t="444242" x="7343775" y="5322888"/>
          <p14:tracePt t="444249" x="7343775" y="5311775"/>
          <p14:tracePt t="444258" x="7343775" y="5299075"/>
          <p14:tracePt t="444265" x="7343775" y="5286375"/>
          <p14:tracePt t="444279" x="7343775" y="5273675"/>
          <p14:tracePt t="444286" x="7343775" y="5262563"/>
          <p14:tracePt t="444308" x="7343775" y="5249863"/>
          <p14:tracePt t="444315" x="7343775" y="5237163"/>
          <p14:tracePt t="444339" x="7478713" y="5116513"/>
          <p14:tracePt t="444344" x="7588250" y="4970463"/>
          <p14:tracePt t="444351" x="7673975" y="4835525"/>
          <p14:tracePt t="444359" x="7794625" y="4689475"/>
          <p14:tracePt t="444366" x="7904163" y="4567238"/>
          <p14:tracePt t="444372" x="8039100" y="4421188"/>
          <p14:tracePt t="444770" x="8050213" y="4384675"/>
          <p14:tracePt t="444778" x="8062913" y="4348163"/>
          <p14:tracePt t="444786" x="8062913" y="4324350"/>
          <p14:tracePt t="444792" x="8062913" y="4300538"/>
          <p14:tracePt t="444800" x="8075613" y="4287838"/>
          <p14:tracePt t="444809" x="8075613" y="4275138"/>
          <p14:tracePt t="444814" x="8086725" y="4251325"/>
          <p14:tracePt t="444821" x="8099425" y="4238625"/>
          <p14:tracePt t="444829" x="8112125" y="4214813"/>
          <p14:tracePt t="444835" x="8123238" y="4178300"/>
          <p14:tracePt t="444843" x="8148638" y="4129088"/>
          <p14:tracePt t="444850" x="8159750" y="4117975"/>
          <p14:tracePt t="444858" x="8172450" y="4081463"/>
          <p14:tracePt t="444865" x="8185150" y="4056063"/>
          <p14:tracePt t="444873" x="8196263" y="4032250"/>
          <p14:tracePt t="444880" x="8208963" y="3995738"/>
          <p14:tracePt t="444894" x="8232775" y="3983038"/>
          <p14:tracePt t="444909" x="8245475" y="3959225"/>
          <p14:tracePt t="444915" x="8258175" y="3946525"/>
          <p14:tracePt t="444923" x="8258175" y="3933825"/>
          <p14:tracePt t="444930" x="8270875" y="3922713"/>
          <p14:tracePt t="444944" x="8281988" y="3922713"/>
          <p14:tracePt t="444951" x="8294688" y="3897313"/>
          <p14:tracePt t="444966" x="8318500" y="3873500"/>
          <p14:tracePt t="444974" x="8331200" y="3860800"/>
          <p14:tracePt t="444980" x="8343900" y="3849688"/>
          <p14:tracePt t="444988" x="8367713" y="3824288"/>
          <p14:tracePt t="444996" x="8380413" y="3800475"/>
          <p14:tracePt t="445003" x="8391525" y="3800475"/>
          <p14:tracePt t="445010" x="8416925" y="3776663"/>
          <p14:tracePt t="445017" x="8440738" y="3727450"/>
          <p14:tracePt t="445027" x="8453438" y="3727450"/>
          <p14:tracePt t="445032" x="8464550" y="3703638"/>
          <p14:tracePt t="445038" x="8489950" y="3678238"/>
          <p14:tracePt t="445046" x="8526463" y="3667125"/>
          <p14:tracePt t="445053" x="8537575" y="3667125"/>
          <p14:tracePt t="445060" x="8599488" y="3654425"/>
          <p14:tracePt t="445068" x="8636000" y="3654425"/>
          <p14:tracePt t="445075" x="8683625" y="3630613"/>
          <p14:tracePt t="445082" x="8709025" y="3630613"/>
          <p14:tracePt t="445089" x="8745538" y="3630613"/>
          <p14:tracePt t="445096" x="8793163" y="3630613"/>
          <p14:tracePt t="445104" x="8829675" y="3630613"/>
          <p14:tracePt t="445111" x="8842375" y="3641725"/>
          <p14:tracePt t="445119" x="8866188" y="3654425"/>
          <p14:tracePt t="445126" x="8891588" y="3678238"/>
          <p14:tracePt t="445133" x="8928100" y="3703638"/>
          <p14:tracePt t="445141" x="9001125" y="3727450"/>
          <p14:tracePt t="445148" x="9013825" y="3727450"/>
          <p14:tracePt t="445155" x="9050338" y="3751263"/>
          <p14:tracePt t="445161" x="9097963" y="3776663"/>
          <p14:tracePt t="445169" x="9123363" y="3787775"/>
          <p14:tracePt t="445176" x="9147175" y="3800475"/>
          <p14:tracePt t="445183" x="9159875" y="3800475"/>
          <p14:tracePt t="445191" x="9159875" y="3813175"/>
          <p14:tracePt t="445198" x="9170988" y="3813175"/>
          <p14:tracePt t="445212" x="9170988" y="3824288"/>
          <p14:tracePt t="445248" x="9183688" y="3836988"/>
          <p14:tracePt t="445255" x="9196388" y="3860800"/>
          <p14:tracePt t="445263" x="9207500" y="3860800"/>
          <p14:tracePt t="445272" x="9220200" y="3897313"/>
          <p14:tracePt t="445277" x="9220200" y="3922713"/>
          <p14:tracePt t="445285" x="9244013" y="3946525"/>
          <p14:tracePt t="445293" x="9256713" y="4006850"/>
          <p14:tracePt t="445299" x="9269413" y="4068763"/>
          <p14:tracePt t="445306" x="9269413" y="4117975"/>
          <p14:tracePt t="445314" x="9280525" y="4141788"/>
          <p14:tracePt t="445322" x="9293225" y="4165600"/>
          <p14:tracePt t="445340" x="9305925" y="4227513"/>
          <p14:tracePt t="445343" x="9305925" y="4251325"/>
          <p14:tracePt t="445349" x="9305925" y="4287838"/>
          <p14:tracePt t="445357" x="9305925" y="4300538"/>
          <p14:tracePt t="445372" x="9317038" y="4337050"/>
          <p14:tracePt t="445379" x="9317038" y="4348163"/>
          <p14:tracePt t="445386" x="9317038" y="4384675"/>
          <p14:tracePt t="445393" x="9317038" y="4457700"/>
          <p14:tracePt t="445401" x="9317038" y="4483100"/>
          <p14:tracePt t="445410" x="9317038" y="4530725"/>
          <p14:tracePt t="445415" x="9317038" y="4579938"/>
          <p14:tracePt t="445422" x="9317038" y="4652963"/>
          <p14:tracePt t="445430" x="9317038" y="4665663"/>
          <p14:tracePt t="445437" x="9305925" y="4702175"/>
          <p14:tracePt t="445444" x="9293225" y="4738688"/>
          <p14:tracePt t="445451" x="9244013" y="4824413"/>
          <p14:tracePt t="445460" x="9207500" y="4897438"/>
          <p14:tracePt t="445466" x="9207500" y="4908550"/>
          <p14:tracePt t="445748" x="9220200" y="4908550"/>
          <p14:tracePt t="445755" x="9269413" y="4908550"/>
          <p14:tracePt t="445762" x="9317038" y="4908550"/>
          <p14:tracePt t="445769" x="9353550" y="4908550"/>
          <p14:tracePt t="445776" x="9378950" y="4908550"/>
          <p14:tracePt t="445784" x="9415463" y="4908550"/>
          <p14:tracePt t="445792" x="9463088" y="4897438"/>
          <p14:tracePt t="445799" x="9499600" y="4884738"/>
          <p14:tracePt t="445805" x="9536113" y="4884738"/>
          <p14:tracePt t="445813" x="9572625" y="4884738"/>
          <p14:tracePt t="445820" x="9598025" y="4884738"/>
          <p14:tracePt t="445827" x="9609138" y="4884738"/>
          <p14:tracePt t="445834" x="9634538" y="4884738"/>
          <p14:tracePt t="445842" x="9658350" y="4884738"/>
          <p14:tracePt t="445850" x="9671050" y="4897438"/>
          <p14:tracePt t="445858" x="9683750" y="4897438"/>
          <p14:tracePt t="445864" x="9707563" y="4897438"/>
          <p14:tracePt t="445872" x="9731375" y="4897438"/>
          <p14:tracePt t="445878" x="9756775" y="4908550"/>
          <p14:tracePt t="445885" x="9780588" y="4908550"/>
          <p14:tracePt t="445893" x="9804400" y="4921250"/>
          <p14:tracePt t="445899" x="9829800" y="4933950"/>
          <p14:tracePt t="445908" x="9877425" y="4945063"/>
          <p14:tracePt t="445922" x="9913938" y="4945063"/>
          <p14:tracePt t="445929" x="9950450" y="4945063"/>
          <p14:tracePt t="445936" x="9975850" y="4945063"/>
          <p14:tracePt t="445944" x="9999663" y="4945063"/>
          <p14:tracePt t="445950" x="10023475" y="4945063"/>
          <p14:tracePt t="445958" x="10048875" y="4945063"/>
          <p14:tracePt t="445964" x="10072688" y="4945063"/>
          <p14:tracePt t="445979" x="10096500" y="4945063"/>
          <p14:tracePt t="445988" x="10109200" y="4945063"/>
          <p14:tracePt t="445994" x="10121900" y="4945063"/>
          <p14:tracePt t="446002" x="10133013" y="4945063"/>
          <p14:tracePt t="446009" x="10145713" y="4945063"/>
          <p14:tracePt t="446016" x="10158413" y="4945063"/>
          <p14:tracePt t="446023" x="10169525" y="4945063"/>
          <p14:tracePt t="446030" x="10206038" y="4945063"/>
          <p14:tracePt t="446039" x="10218738" y="4945063"/>
          <p14:tracePt t="446044" x="10255250" y="4945063"/>
          <p14:tracePt t="446052" x="10279063" y="4957763"/>
          <p14:tracePt t="446059" x="10328275" y="4981575"/>
          <p14:tracePt t="446066" x="10364788" y="5006975"/>
          <p14:tracePt t="446075" x="10388600" y="5018088"/>
          <p14:tracePt t="446080" x="10414000" y="5018088"/>
          <p14:tracePt t="446088" x="10437813" y="5067300"/>
          <p14:tracePt t="446102" x="10450513" y="5067300"/>
          <p14:tracePt t="446109" x="10463213" y="5091113"/>
          <p14:tracePt t="446117" x="10474325" y="5103813"/>
          <p14:tracePt t="446125" x="10487025" y="5103813"/>
          <p14:tracePt t="446131" x="10487025" y="5116513"/>
          <p14:tracePt t="446138" x="10499725" y="5127625"/>
          <p14:tracePt t="447058" x="9840913" y="5164138"/>
          <p14:tracePt t="447065" x="9817100" y="5164138"/>
          <p14:tracePt t="447071" x="9767888" y="5164138"/>
          <p14:tracePt t="447080" x="9731375" y="5164138"/>
          <p14:tracePt t="447086" x="9720263" y="5164138"/>
          <p14:tracePt t="447093" x="9694863" y="5164138"/>
          <p14:tracePt t="447100" x="9683750" y="5164138"/>
          <p14:tracePt t="447108" x="9645650" y="5140325"/>
          <p14:tracePt t="447115" x="9634538" y="5127625"/>
          <p14:tracePt t="447123" x="9609138" y="5116513"/>
          <p14:tracePt t="447130" x="9561513" y="5091113"/>
          <p14:tracePt t="447138" x="9536113" y="5067300"/>
          <p14:tracePt t="447144" x="9499600" y="5067300"/>
          <p14:tracePt t="447151" x="9451975" y="5054600"/>
          <p14:tracePt t="447158" x="9426575" y="5054600"/>
          <p14:tracePt t="447166" x="9402763" y="5043488"/>
          <p14:tracePt t="447174" x="9378950" y="5030788"/>
          <p14:tracePt t="447180" x="9342438" y="5030788"/>
          <p14:tracePt t="447188" x="9317038" y="5030788"/>
          <p14:tracePt t="447195" x="9305925" y="5018088"/>
          <p14:tracePt t="447202" x="9280525" y="5018088"/>
          <p14:tracePt t="447210" x="9269413" y="5018088"/>
          <p14:tracePt t="447216" x="9256713" y="5018088"/>
          <p14:tracePt t="447225" x="9220200" y="5018088"/>
          <p14:tracePt t="447231" x="9196388" y="5018088"/>
          <p14:tracePt t="447238" x="9159875" y="5018088"/>
          <p14:tracePt t="447245" x="9123363" y="5006975"/>
          <p14:tracePt t="447253" x="9061450" y="5006975"/>
          <p14:tracePt t="447260" x="9037638" y="4994275"/>
          <p14:tracePt t="447268" x="9013825" y="4994275"/>
          <p14:tracePt t="447277" x="9001125" y="4994275"/>
          <p14:tracePt t="447289" x="8977313" y="4994275"/>
          <p14:tracePt t="447376" x="8977313" y="5006975"/>
          <p14:tracePt t="447392" x="8977313" y="5018088"/>
          <p14:tracePt t="447398" x="8977313" y="5030788"/>
          <p14:tracePt t="447412" x="9001125" y="5043488"/>
          <p14:tracePt t="447426" x="9013825" y="5043488"/>
          <p14:tracePt t="447443" x="9037638" y="5043488"/>
          <p14:tracePt t="447448" x="9061450" y="5054600"/>
          <p14:tracePt t="447464" x="9086850" y="5054600"/>
          <p14:tracePt t="447472" x="9110663" y="5067300"/>
          <p14:tracePt t="447478" x="9147175" y="5080000"/>
          <p14:tracePt t="447484" x="9207500" y="5080000"/>
          <p14:tracePt t="447492" x="9256713" y="5080000"/>
          <p14:tracePt t="447498" x="9353550" y="5127625"/>
          <p14:tracePt t="447507" x="9390063" y="5127625"/>
          <p14:tracePt t="447513" x="9439275" y="5153025"/>
          <p14:tracePt t="447521" x="9499600" y="5164138"/>
          <p14:tracePt t="447528" x="9525000" y="5176838"/>
          <p14:tracePt t="447536" x="9561513" y="5176838"/>
          <p14:tracePt t="447543" x="9572625" y="5176838"/>
          <p14:tracePt t="447550" x="9585325" y="5176838"/>
          <p14:tracePt t="447559" x="9621838" y="5176838"/>
          <p14:tracePt t="447572" x="9645650" y="5176838"/>
          <p14:tracePt t="447579" x="9671050" y="5176838"/>
          <p14:tracePt t="447586" x="9683750" y="5176838"/>
          <p14:tracePt t="447593" x="9694863" y="5176838"/>
          <p14:tracePt t="447600" x="9720263" y="5176838"/>
          <p14:tracePt t="447615" x="9731375" y="5176838"/>
          <p14:tracePt t="447622" x="9744075" y="5176838"/>
          <p14:tracePt t="447629" x="9756775" y="5176838"/>
          <p14:tracePt t="447643" x="9780588" y="5176838"/>
          <p14:tracePt t="447658" x="9804400" y="5176838"/>
          <p14:tracePt t="447666" x="9817100" y="5164138"/>
          <p14:tracePt t="447673" x="9829800" y="5153025"/>
          <p14:tracePt t="447680" x="9853613" y="5127625"/>
          <p14:tracePt t="447688" x="9877425" y="5127625"/>
          <p14:tracePt t="447694" x="9877425" y="5116513"/>
          <p14:tracePt t="447702" x="9890125" y="5103813"/>
          <p14:tracePt t="447709" x="9902825" y="5103813"/>
          <p14:tracePt t="447941" x="9913938" y="5103813"/>
          <p14:tracePt t="447998" x="9913938" y="5116513"/>
          <p14:tracePt t="448005" x="9913938" y="5127625"/>
          <p14:tracePt t="448013" x="9926638" y="5127625"/>
          <p14:tracePt t="505467" x="9890125" y="5226050"/>
          <p14:tracePt t="505474" x="9877425" y="5249863"/>
          <p14:tracePt t="505481" x="9829800" y="5311775"/>
          <p14:tracePt t="505490" x="9780588" y="5384800"/>
          <p14:tracePt t="505496" x="9731375" y="5457825"/>
          <p14:tracePt t="505504" x="9658350" y="5578475"/>
          <p14:tracePt t="505511" x="9621838" y="5651500"/>
          <p14:tracePt t="505518" x="9572625" y="5737225"/>
          <p14:tracePt t="505525" x="9548813" y="5773738"/>
          <p14:tracePt t="505532" x="9499600" y="5822950"/>
          <p14:tracePt t="505541" x="9415463" y="5895975"/>
          <p14:tracePt t="505546" x="9353550" y="5945188"/>
          <p14:tracePt t="505554" x="9280525" y="5992813"/>
          <p14:tracePt t="505561" x="9220200" y="6018213"/>
          <p14:tracePt t="505569" x="9134475" y="6091238"/>
          <p14:tracePt t="505576" x="9013825" y="6164263"/>
          <p14:tracePt t="505584" x="8928100" y="6248400"/>
          <p14:tracePt t="505592" x="8829675" y="6370638"/>
          <p14:tracePt t="505597" x="8672513" y="6565900"/>
          <p14:tracePt t="505605" x="8623300" y="6651625"/>
          <p14:tracePt t="505612" x="8501063" y="6748463"/>
          <p14:tracePt t="505924" x="8062913" y="6797675"/>
          <p14:tracePt t="505931" x="8112125" y="6784975"/>
          <p14:tracePt t="505938" x="8112125" y="6772275"/>
          <p14:tracePt t="505945" x="8159750" y="6748463"/>
          <p14:tracePt t="505952" x="8172450" y="6724650"/>
          <p14:tracePt t="505959" x="8208963" y="6711950"/>
          <p14:tracePt t="505967" x="8232775" y="6688138"/>
          <p14:tracePt t="505975" x="8270875" y="6688138"/>
          <p14:tracePt t="505982" x="8294688" y="6675438"/>
          <p14:tracePt t="505989" x="8318500" y="6651625"/>
          <p14:tracePt t="506004" x="8343900" y="6638925"/>
          <p14:tracePt t="506018" x="8355013" y="6638925"/>
          <p14:tracePt t="506025" x="8380413" y="6626225"/>
          <p14:tracePt t="506032" x="8391525" y="6626225"/>
          <p14:tracePt t="506041" x="8404225" y="6615113"/>
          <p14:tracePt t="506054" x="8416925" y="6615113"/>
          <p14:tracePt t="506220" x="8416925" y="6626225"/>
          <p14:tracePt t="506228" x="8416925" y="6638925"/>
          <p14:tracePt t="506250" x="8416925" y="6651625"/>
          <p14:tracePt t="506264" x="8416925" y="6662738"/>
          <p14:tracePt t="506285" x="8416925" y="6675438"/>
          <p14:tracePt t="506308" x="8416925" y="6688138"/>
          <p14:tracePt t="506453" x="8404225" y="6699250"/>
          <p14:tracePt t="506488" x="8404225" y="6711950"/>
          <p14:tracePt t="529685" x="7989888" y="6565900"/>
          <p14:tracePt t="529692" x="7673975" y="6443663"/>
          <p14:tracePt t="529699" x="7575550" y="6407150"/>
          <p14:tracePt t="529706" x="7369175" y="6357938"/>
          <p14:tracePt t="529713" x="7270750" y="6357938"/>
          <p14:tracePt t="529720" x="7064375" y="6346825"/>
          <p14:tracePt t="529728" x="6954838" y="6334125"/>
          <p14:tracePt t="529734" x="6772275" y="6310313"/>
          <p14:tracePt t="529741" x="6577013" y="6273800"/>
          <p14:tracePt t="529749" x="6407150" y="6273800"/>
          <p14:tracePt t="529758" x="6261100" y="6273800"/>
          <p14:tracePt t="529764" x="5980113" y="6261100"/>
          <p14:tracePt t="529775" x="5688013" y="6261100"/>
          <p14:tracePt t="529778" x="5529263" y="6261100"/>
          <p14:tracePt t="529785" x="5346700" y="6261100"/>
          <p14:tracePt t="529792" x="5091113" y="6224588"/>
          <p14:tracePt t="529799" x="4799013" y="6224588"/>
          <p14:tracePt t="529807" x="4518025" y="6211888"/>
          <p14:tracePt t="529814" x="4298950" y="6164263"/>
          <p14:tracePt t="529823" x="4079875" y="6151563"/>
          <p14:tracePt t="529829" x="3848100" y="6078538"/>
          <p14:tracePt t="529837" x="3519488" y="5981700"/>
          <p14:tracePt t="529843" x="3300413" y="5956300"/>
          <p14:tracePt t="529850" x="3154363" y="5945188"/>
          <p14:tracePt t="529857" x="2947988" y="5895975"/>
          <p14:tracePt t="529865" x="2752725" y="5846763"/>
          <p14:tracePt t="529874" x="2520950" y="5797550"/>
          <p14:tracePt t="529879" x="2301875" y="5749925"/>
          <p14:tracePt t="529887" x="2168525" y="5749925"/>
          <p14:tracePt t="529894" x="2022475" y="5749925"/>
          <p14:tracePt t="529902" x="1949450" y="5713413"/>
          <p14:tracePt t="529909" x="1839913" y="5713413"/>
          <p14:tracePt t="529915" x="1717675" y="5688013"/>
          <p14:tracePt t="529924" x="1608138" y="5688013"/>
          <p14:tracePt t="529930" x="1522413" y="5688013"/>
          <p14:tracePt t="529937" x="1473200" y="5688013"/>
          <p14:tracePt t="529944" x="1462088" y="5688013"/>
          <p14:tracePt t="529952" x="1412875" y="5688013"/>
          <p14:tracePt t="529958" x="1389063" y="5688013"/>
          <p14:tracePt t="530191" x="1327150" y="5651500"/>
          <p14:tracePt t="530197" x="1303338" y="5627688"/>
          <p14:tracePt t="530205" x="1243013" y="5591175"/>
          <p14:tracePt t="530212" x="1230313" y="5567363"/>
          <p14:tracePt t="530221" x="1193800" y="5541963"/>
          <p14:tracePt t="530227" x="1157288" y="5530850"/>
          <p14:tracePt t="530235" x="1084263" y="5481638"/>
          <p14:tracePt t="530241" x="1011238" y="5468938"/>
          <p14:tracePt t="530248" x="974725" y="5457825"/>
          <p14:tracePt t="530257" x="912813" y="5445125"/>
          <p14:tracePt t="530262" x="876300" y="5421313"/>
          <p14:tracePt t="530270" x="815975" y="5395913"/>
          <p14:tracePt t="530277" x="803275" y="5384800"/>
          <p14:tracePt t="530284" x="792163" y="5348288"/>
          <p14:tracePt t="530292" x="730250" y="5311775"/>
          <p14:tracePt t="530300" x="706438" y="5273675"/>
          <p14:tracePt t="530308" x="693738" y="5237163"/>
          <p14:tracePt t="530313" x="669925" y="5213350"/>
          <p14:tracePt t="530336" x="646113" y="5176838"/>
          <p14:tracePt t="530342" x="633413" y="5140325"/>
          <p14:tracePt t="530349" x="620713" y="5140325"/>
          <p14:tracePt t="530364" x="620713" y="5127625"/>
          <p14:tracePt t="530379" x="609600" y="5091113"/>
          <p14:tracePt t="530400" x="596900" y="5067300"/>
          <p14:tracePt t="530407" x="596900" y="5030788"/>
          <p14:tracePt t="530416" x="596900" y="5018088"/>
          <p14:tracePt t="530424" x="596900" y="5006975"/>
          <p14:tracePt t="530430" x="609600" y="4970463"/>
          <p14:tracePt t="530437" x="633413" y="4908550"/>
          <p14:tracePt t="530444" x="657225" y="4872038"/>
          <p14:tracePt t="530452" x="669925" y="4848225"/>
          <p14:tracePt t="530459" x="693738" y="4811713"/>
          <p14:tracePt t="530465" x="719138" y="4799013"/>
          <p14:tracePt t="530474" x="766763" y="4738688"/>
          <p14:tracePt t="530480" x="803275" y="4702175"/>
          <p14:tracePt t="530487" x="889000" y="4652963"/>
          <p14:tracePt t="530494" x="912813" y="4640263"/>
          <p14:tracePt t="530503" x="1011238" y="4579938"/>
          <p14:tracePt t="530510" x="1058863" y="4543425"/>
          <p14:tracePt t="530516" x="1120775" y="4530725"/>
          <p14:tracePt t="530525" x="1144588" y="4519613"/>
          <p14:tracePt t="530531" x="1144588" y="4506913"/>
          <p14:tracePt t="530545" x="1157288" y="4506913"/>
          <p14:tracePt t="530632" x="1169988" y="4506913"/>
          <p14:tracePt t="530647" x="1181100" y="4506913"/>
          <p14:tracePt t="530661" x="1193800" y="4506913"/>
          <p14:tracePt t="530690" x="1217613" y="4506913"/>
          <p14:tracePt t="530719" x="1230313" y="4519613"/>
          <p14:tracePt t="530726" x="1243013" y="4543425"/>
          <p14:tracePt t="530733" x="1254125" y="4556125"/>
          <p14:tracePt t="530740" x="1266825" y="4567238"/>
          <p14:tracePt t="530748" x="1279525" y="4603750"/>
          <p14:tracePt t="530756" x="1290638" y="4616450"/>
          <p14:tracePt t="530763" x="1303338" y="4629150"/>
          <p14:tracePt t="530770" x="1316038" y="4665663"/>
          <p14:tracePt t="530777" x="1316038" y="4678363"/>
          <p14:tracePt t="530784" x="1327150" y="4689475"/>
          <p14:tracePt t="530791" x="1339850" y="4702175"/>
          <p14:tracePt t="530798" x="1352550" y="4702175"/>
          <p14:tracePt t="530806" x="1352550" y="4725988"/>
          <p14:tracePt t="530814" x="1363663" y="4725988"/>
          <p14:tracePt t="530820" x="1363663" y="4738688"/>
          <p14:tracePt t="530828" x="1376363" y="4738688"/>
          <p14:tracePt t="530837" x="1389063" y="4751388"/>
          <p14:tracePt t="530929" x="1389063" y="4762500"/>
          <p14:tracePt t="530936" x="1389063" y="4775200"/>
          <p14:tracePt t="530943" x="1389063" y="4787900"/>
          <p14:tracePt t="530951" x="1389063" y="4799013"/>
          <p14:tracePt t="530958" x="1363663" y="4811713"/>
          <p14:tracePt t="530965" x="1339850" y="4848225"/>
          <p14:tracePt t="530974" x="1316038" y="4860925"/>
          <p14:tracePt t="530979" x="1290638" y="4884738"/>
          <p14:tracePt t="530987" x="1266825" y="4897438"/>
          <p14:tracePt t="530994" x="1243013" y="4908550"/>
          <p14:tracePt t="531001" x="1230313" y="4921250"/>
          <p14:tracePt t="531008" x="1217613" y="4933950"/>
          <p14:tracePt t="531066" x="1193800" y="4933950"/>
          <p14:tracePt t="531096" x="1181100" y="4933950"/>
          <p14:tracePt t="531103" x="1169988" y="4933950"/>
          <p14:tracePt t="531110" x="1133475" y="4933950"/>
          <p14:tracePt t="531117" x="1120775" y="4945063"/>
          <p14:tracePt t="531588" x="1108075" y="4933950"/>
          <p14:tracePt t="531603" x="1084263" y="4921250"/>
          <p14:tracePt t="531609" x="1058863" y="4897438"/>
          <p14:tracePt t="531625" x="1035050" y="4884738"/>
          <p14:tracePt t="531638" x="1022350" y="4884738"/>
          <p14:tracePt t="531645" x="1011238" y="4872038"/>
          <p14:tracePt t="531653" x="998538" y="4860925"/>
          <p14:tracePt t="531660" x="985838" y="4860925"/>
          <p14:tracePt t="531681" x="962025" y="4860925"/>
          <p14:tracePt t="531696" x="962025" y="4848225"/>
          <p14:tracePt t="531703" x="949325" y="4848225"/>
          <p14:tracePt t="531718" x="938213" y="4848225"/>
          <p14:tracePt t="531725" x="925513" y="4848225"/>
          <p14:tracePt t="531740" x="912813" y="4848225"/>
          <p14:tracePt t="531753" x="901700" y="4848225"/>
          <p14:tracePt t="531770" x="876300" y="4848225"/>
          <p14:tracePt t="531783" x="852488" y="4848225"/>
          <p14:tracePt t="531791" x="828675" y="4848225"/>
          <p14:tracePt t="531804" x="803275" y="4848225"/>
          <p14:tracePt t="531812" x="779463" y="4848225"/>
          <p14:tracePt t="531834" x="766763" y="4848225"/>
          <p14:tracePt t="531892" x="766763" y="4835525"/>
          <p14:tracePt t="531900" x="755650" y="4835525"/>
          <p14:tracePt t="531913" x="742950" y="4835525"/>
          <p14:tracePt t="532919" x="730250" y="4835525"/>
          <p14:tracePt t="532926" x="682625" y="4835525"/>
          <p14:tracePt t="532933" x="646113" y="4835525"/>
          <p14:tracePt t="532941" x="596900" y="4835525"/>
          <p14:tracePt t="532947" x="560388" y="4835525"/>
          <p14:tracePt t="532957" x="547688" y="4835525"/>
          <p14:tracePt t="532962" x="523875" y="4835525"/>
          <p14:tracePt t="532970" x="511175" y="4835525"/>
          <p14:tracePt t="532976" x="487363" y="4835525"/>
          <p14:tracePt t="532984" x="474663" y="4835525"/>
          <p14:tracePt t="532991" x="463550" y="4835525"/>
          <p14:tracePt t="533925" x="474663" y="4835525"/>
          <p14:tracePt t="533932" x="500063" y="4835525"/>
          <p14:tracePt t="533941" x="523875" y="4835525"/>
          <p14:tracePt t="533946" x="547688" y="4835525"/>
          <p14:tracePt t="533953" x="584200" y="4835525"/>
          <p14:tracePt t="533961" x="596900" y="4835525"/>
          <p14:tracePt t="533969" x="609600" y="4835525"/>
          <p14:tracePt t="533982" x="620713" y="4835525"/>
          <p14:tracePt t="533991" x="633413" y="4835525"/>
          <p14:tracePt t="533997" x="646113" y="4835525"/>
          <p14:tracePt t="534019" x="657225" y="4835525"/>
          <p14:tracePt t="534026" x="669925" y="4835525"/>
          <p14:tracePt t="534057" x="682625" y="4835525"/>
          <p14:tracePt t="534076" x="693738" y="4835525"/>
          <p14:tracePt t="534149" x="706438" y="4848225"/>
          <p14:tracePt t="535610" x="719138" y="4811713"/>
          <p14:tracePt t="535617" x="730250" y="4811713"/>
          <p14:tracePt t="535682" x="730250" y="4799013"/>
          <p14:tracePt t="535690" x="742950" y="4775200"/>
          <p14:tracePt t="535706" x="742950" y="4762500"/>
          <p14:tracePt t="535712" x="755650" y="4738688"/>
          <p14:tracePt t="535733" x="755650" y="4725988"/>
          <p14:tracePt t="535792" x="755650" y="4714875"/>
          <p14:tracePt t="535799" x="755650" y="4678363"/>
          <p14:tracePt t="536132" x="755650" y="4689475"/>
          <p14:tracePt t="536146" x="755650" y="4702175"/>
          <p14:tracePt t="536153" x="742950" y="4725988"/>
          <p14:tracePt t="539714" x="742950" y="4738688"/>
          <p14:tracePt t="539720" x="742950" y="4762500"/>
          <p14:tracePt t="539728" x="742950" y="4787900"/>
          <p14:tracePt t="539734" x="755650" y="4799013"/>
          <p14:tracePt t="539749" x="766763" y="4811713"/>
          <p14:tracePt t="539763" x="766763" y="4835525"/>
          <p14:tracePt t="539771" x="766763" y="4848225"/>
          <p14:tracePt t="539779" x="766763" y="4860925"/>
          <p14:tracePt t="539786" x="766763" y="4872038"/>
          <p14:tracePt t="539792" x="766763" y="4884738"/>
          <p14:tracePt t="539799" x="766763" y="4897438"/>
          <p14:tracePt t="539814" x="766763" y="4908550"/>
          <p14:tracePt t="539829" x="766763" y="4921250"/>
          <p14:tracePt t="539844" x="766763" y="4933950"/>
          <p14:tracePt t="539902" x="766763" y="4957763"/>
          <p14:tracePt t="539916" x="766763" y="4970463"/>
          <p14:tracePt t="540596" x="730250" y="4860925"/>
          <p14:tracePt t="540604" x="730250" y="4835525"/>
          <p14:tracePt t="540610" x="706438" y="4775200"/>
          <p14:tracePt t="540617" x="693738" y="4751388"/>
          <p14:tracePt t="540625" x="693738" y="4714875"/>
          <p14:tracePt t="540632" x="693738" y="4689475"/>
          <p14:tracePt t="540668" x="693738" y="4652963"/>
          <p14:tracePt t="540675" x="693738" y="4616450"/>
          <p14:tracePt t="540707" x="682625" y="4543425"/>
          <p14:tracePt t="540886" x="682625" y="4556125"/>
          <p14:tracePt t="540943" x="682625" y="4567238"/>
          <p14:tracePt t="541080" x="682625" y="4592638"/>
          <p14:tracePt t="541111" x="682625" y="4616450"/>
          <p14:tracePt t="541204" x="682625" y="4640263"/>
          <p14:tracePt t="541218" x="682625" y="4652963"/>
          <p14:tracePt t="541225" x="682625" y="4678363"/>
          <p14:tracePt t="541232" x="682625" y="4689475"/>
          <p14:tracePt t="541241" x="682625" y="4702175"/>
          <p14:tracePt t="541247" x="682625" y="4725988"/>
          <p14:tracePt t="543194" x="682625" y="4738688"/>
          <p14:tracePt t="543201" x="682625" y="4762500"/>
          <p14:tracePt t="543208" x="682625" y="4787900"/>
          <p14:tracePt t="543215" x="682625" y="4811713"/>
          <p14:tracePt t="543224" x="682625" y="4824413"/>
          <p14:tracePt t="543229" x="682625" y="4848225"/>
          <p14:tracePt t="543236" x="693738" y="4884738"/>
          <p14:tracePt t="543244" x="706438" y="4921250"/>
          <p14:tracePt t="543252" x="706438" y="4933950"/>
          <p14:tracePt t="543259" x="706438" y="4970463"/>
          <p14:tracePt t="543265" x="706438" y="4981575"/>
          <p14:tracePt t="543274" x="719138" y="5006975"/>
          <p14:tracePt t="543280" x="719138" y="5018088"/>
          <p14:tracePt t="543287" x="719138" y="5030788"/>
          <p14:tracePt t="543294" x="719138" y="5043488"/>
          <p14:tracePt t="543303" x="730250" y="5054600"/>
          <p14:tracePt t="543309" x="730250" y="5080000"/>
          <p14:tracePt t="543317" x="730250" y="5116513"/>
          <p14:tracePt t="543330" x="730250" y="5127625"/>
          <p14:tracePt t="543345" x="742950" y="5153025"/>
          <p14:tracePt t="543504" x="742950" y="5164138"/>
          <p14:tracePt t="543627" x="742950" y="5189538"/>
          <p14:tracePt t="543649" x="742950" y="5200650"/>
          <p14:tracePt t="543657" x="742950" y="5213350"/>
          <p14:tracePt t="543663" x="742950" y="5226050"/>
          <p14:tracePt t="543692" x="742950" y="5249863"/>
          <p14:tracePt t="556983" x="815975" y="5213350"/>
          <p14:tracePt t="556989" x="912813" y="5153025"/>
          <p14:tracePt t="556997" x="1011238" y="5116513"/>
          <p14:tracePt t="557006" x="1035050" y="5103813"/>
          <p14:tracePt t="557012" x="1096963" y="5067300"/>
          <p14:tracePt t="557021" x="1120775" y="5067300"/>
          <p14:tracePt t="557026" x="1157288" y="5054600"/>
          <p14:tracePt t="557041" x="1181100" y="5054600"/>
          <p14:tracePt t="557056" x="1206500" y="5054600"/>
          <p14:tracePt t="557201" x="1206500" y="5080000"/>
          <p14:tracePt t="557208" x="1193800" y="5080000"/>
          <p14:tracePt t="557215" x="1181100" y="5103813"/>
          <p14:tracePt t="557224" x="1133475" y="5116513"/>
          <p14:tracePt t="557229" x="1096963" y="5116513"/>
          <p14:tracePt t="557237" x="1035050" y="5127625"/>
          <p14:tracePt t="557244" x="1011238" y="5127625"/>
          <p14:tracePt t="557251" x="974725" y="5127625"/>
          <p14:tracePt t="557259" x="938213" y="5127625"/>
          <p14:tracePt t="557265" x="912813" y="5127625"/>
          <p14:tracePt t="557273" x="901700" y="5127625"/>
          <p14:tracePt t="557279" x="865188" y="5127625"/>
          <p14:tracePt t="557287" x="839788" y="5127625"/>
          <p14:tracePt t="557294" x="815975" y="5127625"/>
          <p14:tracePt t="557301" x="803275" y="5127625"/>
          <p14:tracePt t="557308" x="792163" y="5127625"/>
          <p14:tracePt t="557315" x="779463" y="5127625"/>
          <p14:tracePt t="557324" x="766763" y="5127625"/>
          <p14:tracePt t="557432" x="755650" y="5140325"/>
          <p14:tracePt t="557440" x="742950" y="5140325"/>
          <p14:tracePt t="557446" x="730250" y="5140325"/>
          <p14:tracePt t="557453" x="730250" y="5153025"/>
          <p14:tracePt t="557460" x="706438" y="5164138"/>
          <p14:tracePt t="557533" x="693738" y="5164138"/>
          <p14:tracePt t="557541" x="682625" y="5164138"/>
          <p14:tracePt t="557613" x="682625" y="5176838"/>
          <p14:tracePt t="557627" x="682625" y="5200650"/>
          <p14:tracePt t="557641" x="682625" y="5213350"/>
          <p14:tracePt t="557648" x="682625" y="5237163"/>
          <p14:tracePt t="557656" x="682625" y="5249863"/>
          <p14:tracePt t="559233" x="682625" y="5262563"/>
          <p14:tracePt t="559240" x="682625" y="5273675"/>
          <p14:tracePt t="559248" x="682625" y="5311775"/>
          <p14:tracePt t="559256" x="682625" y="5348288"/>
          <p14:tracePt t="559262" x="682625" y="5359400"/>
          <p14:tracePt t="559269" x="682625" y="5384800"/>
          <p14:tracePt t="559276" x="682625" y="5432425"/>
          <p14:tracePt t="559284" x="682625" y="5530850"/>
          <p14:tracePt t="559292" x="682625" y="5567363"/>
          <p14:tracePt t="559298" x="682625" y="5640388"/>
          <p14:tracePt t="559307" x="682625" y="5676900"/>
          <p14:tracePt t="559312" x="682625" y="5737225"/>
          <p14:tracePt t="559320" x="682625" y="5761038"/>
          <p14:tracePt t="559334" x="682625" y="5773738"/>
          <p14:tracePt t="559350" x="682625" y="5786438"/>
          <p14:tracePt t="559357" x="682625" y="5797550"/>
          <p14:tracePt t="559363" x="682625" y="5810250"/>
          <p14:tracePt t="559378" x="682625" y="5834063"/>
          <p14:tracePt t="559399" x="682625" y="5846763"/>
          <p14:tracePt t="559415" x="682625" y="5870575"/>
          <p14:tracePt t="559436" x="682625" y="5907088"/>
          <p14:tracePt t="559450" x="682625" y="5919788"/>
          <p14:tracePt t="559457" x="682625" y="5932488"/>
          <p14:tracePt t="559464" x="682625" y="5945188"/>
          <p14:tracePt t="559480" x="682625" y="5981700"/>
          <p14:tracePt t="559486" x="682625" y="5992813"/>
          <p14:tracePt t="559494" x="682625" y="6005513"/>
          <p14:tracePt t="559502" x="682625" y="6018213"/>
          <p14:tracePt t="559509" x="682625" y="6029325"/>
          <p14:tracePt t="559515" x="682625" y="6054725"/>
          <p14:tracePt t="559523" x="682625" y="6065838"/>
          <p14:tracePt t="559537" x="682625" y="6078538"/>
          <p14:tracePt t="559602" x="682625" y="6091238"/>
          <p14:tracePt t="559646" x="706438" y="6091238"/>
          <p14:tracePt t="559653" x="719138" y="6091238"/>
          <p14:tracePt t="559667" x="742950" y="6091238"/>
          <p14:tracePt t="559682" x="755650" y="6091238"/>
          <p14:tracePt t="559689" x="766763" y="6091238"/>
          <p14:tracePt t="559696" x="779463" y="6091238"/>
          <p14:tracePt t="559711" x="792163" y="6091238"/>
          <p14:tracePt t="559783" x="803275" y="6091238"/>
          <p14:tracePt t="559877" x="803275" y="6078538"/>
          <p14:tracePt t="559886" x="803275" y="6065838"/>
          <p14:tracePt t="559892" x="803275" y="6054725"/>
          <p14:tracePt t="559907" x="792163" y="6042025"/>
          <p14:tracePt t="559922" x="779463" y="6029325"/>
          <p14:tracePt t="559928" x="766763" y="6018213"/>
          <p14:tracePt t="559936" x="755650" y="6018213"/>
          <p14:tracePt t="559950" x="755650" y="6005513"/>
          <p14:tracePt t="559957" x="730250" y="6005513"/>
          <p14:tracePt t="559965" x="730250" y="5992813"/>
          <p14:tracePt t="559972" x="719138" y="5992813"/>
          <p14:tracePt t="559993" x="719138" y="5981700"/>
          <p14:tracePt t="560030" x="706438" y="5981700"/>
          <p14:tracePt t="560037" x="682625" y="5969000"/>
          <p14:tracePt t="560044" x="669925" y="5969000"/>
          <p14:tracePt t="560051" x="657225" y="5956300"/>
          <p14:tracePt t="560058" x="646113" y="5945188"/>
          <p14:tracePt t="560074" x="633413" y="5945188"/>
          <p14:tracePt t="560087" x="620713" y="5945188"/>
          <p14:tracePt t="560240" x="620713" y="5956300"/>
          <p14:tracePt t="560247" x="620713" y="6018213"/>
          <p14:tracePt t="560257" x="620713" y="6029325"/>
          <p14:tracePt t="560261" x="620713" y="6042025"/>
          <p14:tracePt t="560268" x="620713" y="6065838"/>
          <p14:tracePt t="560282" x="620713" y="6078538"/>
          <p14:tracePt t="560290" x="609600" y="6091238"/>
          <p14:tracePt t="560326" x="596900" y="6138863"/>
          <p14:tracePt t="560333" x="596900" y="6164263"/>
          <p14:tracePt t="560341" x="596900" y="6175375"/>
          <p14:tracePt t="560347" x="584200" y="6211888"/>
          <p14:tracePt t="560357" x="584200" y="6224588"/>
          <p14:tracePt t="560363" x="584200" y="6248400"/>
          <p14:tracePt t="560369" x="573088" y="6273800"/>
          <p14:tracePt t="560377" x="573088" y="6321425"/>
          <p14:tracePt t="560384" x="573088" y="6346825"/>
          <p14:tracePt t="560391" x="573088" y="6394450"/>
          <p14:tracePt t="560398" x="573088" y="6456363"/>
          <p14:tracePt t="560407" x="573088" y="6492875"/>
          <p14:tracePt t="560414" x="573088" y="6529388"/>
          <p14:tracePt t="560421" x="573088" y="6565900"/>
          <p14:tracePt t="560428" x="573088" y="6578600"/>
          <p14:tracePt t="560435" x="573088" y="6589713"/>
          <p14:tracePt t="560442" x="573088" y="6626225"/>
          <p14:tracePt t="560449" x="584200" y="6651625"/>
          <p14:tracePt t="571041" x="646113" y="6589713"/>
          <p14:tracePt t="571048" x="719138" y="6467475"/>
          <p14:tracePt t="571057" x="779463" y="6297613"/>
          <p14:tracePt t="571062" x="828675" y="6102350"/>
          <p14:tracePt t="571069" x="901700" y="5870575"/>
          <p14:tracePt t="571078" x="938213" y="5773738"/>
          <p14:tracePt t="571084" x="974725" y="5713413"/>
          <p14:tracePt t="571091" x="1058863" y="5651500"/>
          <p14:tracePt t="571099" x="1144588" y="5578475"/>
          <p14:tracePt t="571106" x="1254125" y="5541963"/>
          <p14:tracePt t="571114" x="1363663" y="5494338"/>
          <p14:tracePt t="571120" x="1498600" y="5468938"/>
          <p14:tracePt t="571128" x="1595438" y="5457825"/>
          <p14:tracePt t="571136" x="1790700" y="5408613"/>
          <p14:tracePt t="571142" x="1985963" y="5408613"/>
          <p14:tracePt t="571149" x="2252663" y="5408613"/>
          <p14:tracePt t="571156" x="2557463" y="5408613"/>
          <p14:tracePt t="571163" x="2752725" y="5408613"/>
          <p14:tracePt t="571173" x="2959100" y="5408613"/>
          <p14:tracePt t="571179" x="3154363" y="5408613"/>
          <p14:tracePt t="571186" x="3336925" y="5408613"/>
          <p14:tracePt t="571192" x="3556000" y="5335588"/>
          <p14:tracePt t="571200" x="3702050" y="5311775"/>
          <p14:tracePt t="571207" x="3897313" y="5249863"/>
          <p14:tracePt t="571214" x="4092575" y="5200650"/>
          <p14:tracePt t="571223" x="4324350" y="5189538"/>
          <p14:tracePt t="571228" x="4579938" y="5153025"/>
          <p14:tracePt t="571236" x="4775200" y="5153025"/>
          <p14:tracePt t="571244" x="4932363" y="5164138"/>
          <p14:tracePt t="571250" x="5200650" y="5200650"/>
          <p14:tracePt t="571257" x="5505450" y="5273675"/>
          <p14:tracePt t="571264" x="5834063" y="5372100"/>
          <p14:tracePt t="571274" x="6029325" y="5421313"/>
          <p14:tracePt t="571279" x="6175375" y="5457825"/>
          <p14:tracePt t="571286" x="6334125" y="5481638"/>
          <p14:tracePt t="571294" x="6467475" y="5481638"/>
          <p14:tracePt t="571302" x="6589713" y="5494338"/>
          <p14:tracePt t="571309" x="6783388" y="5494338"/>
          <p14:tracePt t="571322" x="6881813" y="5494338"/>
          <p14:tracePt t="571325" x="6991350" y="5494338"/>
          <p14:tracePt t="571512" x="7332663" y="5018088"/>
          <p14:tracePt t="571519" x="7966075" y="4457700"/>
          <p14:tracePt t="571526" x="8440738" y="4251325"/>
          <p14:tracePt t="571533" x="9074150" y="4056063"/>
          <p14:tracePt t="571540" x="9866313" y="4032250"/>
          <p14:tracePt t="571547" x="10377488" y="3970338"/>
          <p14:tracePt t="571556" x="11107738" y="3897313"/>
          <p14:tracePt t="571561" x="11680825" y="3849688"/>
          <p14:tracePt t="571570" x="12082463" y="3849688"/>
          <p14:tracePt t="579752" x="11595100" y="2119313"/>
          <p14:tracePt t="579759" x="11266488" y="2033588"/>
          <p14:tracePt t="579766" x="11034713" y="1949450"/>
          <p14:tracePt t="579774" x="10875963" y="1887538"/>
          <p14:tracePt t="579780" x="10523538" y="1790700"/>
          <p14:tracePt t="579789" x="10218738" y="1704975"/>
          <p14:tracePt t="579795" x="9877425" y="1584325"/>
          <p14:tracePt t="579803" x="9756775" y="1546225"/>
          <p14:tracePt t="579809" x="9548813" y="1522413"/>
          <p14:tracePt t="579817" x="9402763" y="1498600"/>
          <p14:tracePt t="579824" x="9305925" y="1485900"/>
          <p14:tracePt t="579831" x="9256713" y="1485900"/>
          <p14:tracePt t="579840" x="9134475" y="1485900"/>
          <p14:tracePt t="579846" x="9123363" y="1485900"/>
          <p14:tracePt t="579853" x="9097963" y="1485900"/>
          <p14:tracePt t="579861" x="9086850" y="1485900"/>
          <p14:tracePt t="579869" x="9037638" y="1485900"/>
          <p14:tracePt t="579875" x="9001125" y="1485900"/>
          <p14:tracePt t="579882" x="8939213" y="1485900"/>
          <p14:tracePt t="579890" x="8878888" y="1485900"/>
          <p14:tracePt t="579896" x="8805863" y="1498600"/>
          <p14:tracePt t="579903" x="8720138" y="1498600"/>
          <p14:tracePt t="579911" x="8610600" y="1498600"/>
          <p14:tracePt t="579919" x="8562975" y="1498600"/>
          <p14:tracePt t="579926" x="8513763" y="1485900"/>
          <p14:tracePt t="579933" x="8416925" y="1485900"/>
          <p14:tracePt t="579941" x="8331200" y="1473200"/>
          <p14:tracePt t="579947" x="8232775" y="1412875"/>
          <p14:tracePt t="579955" x="8172450" y="1363663"/>
          <p14:tracePt t="579961" x="8075613" y="1254125"/>
          <p14:tracePt t="579969" x="7880350" y="1023938"/>
          <p14:tracePt t="579976" x="7807325" y="815975"/>
          <p14:tracePt t="579984" x="7697788" y="560388"/>
          <p14:tracePt t="579991" x="7661275" y="463550"/>
          <p14:tracePt t="579998" x="7624763" y="377825"/>
          <p14:tracePt t="580006" x="7575550" y="292100"/>
          <p14:tracePt t="580012" x="7551738" y="133350"/>
        </p14:tracePtLst>
      </p14:laserTrace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2B79F-54C7-4D4D-8E2B-32DBB27BF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6509"/>
            <a:ext cx="10515600" cy="1325563"/>
          </a:xfrm>
        </p:spPr>
        <p:txBody>
          <a:bodyPr>
            <a:normAutofit/>
          </a:bodyPr>
          <a:lstStyle/>
          <a:p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8F819-8941-4413-8EB7-9FC3949F6D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96288"/>
            <a:ext cx="10515600" cy="5595582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Bandura, A. (1977)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Learning Theory. 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Upper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Sandle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River, NJ: Prentice-Hall, Inc. </a:t>
            </a:r>
          </a:p>
          <a:p>
            <a:pPr marL="0" indent="0">
              <a:buNone/>
            </a:pPr>
            <a:endParaRPr lang="en-GB" sz="48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Bradbury, H. (2015)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SAGE Handbook of Action Research. 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London: SAGE Publications.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European Commission (2018) </a:t>
            </a:r>
            <a:r>
              <a:rPr lang="en-GB" sz="48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Developing digital youth work: Policy recommendations, training needs and good practice examples for youth workers and decision-makers: expert group set up under the European Union Work Plan for Youth for 2016-2018. 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https://op.europa.eu/en/publication-detail/-/publication/fbc18822-07cb-11e8-b8f5-01aa75ed71a1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18 March 2022).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Joint ETS for Youth Work (2020)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Digital Youth work – Promotion of Guidelines and Competencies for Workers and Organisations Briefing paper - April 2020. 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4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https://etswales.org.uk/resource/Digital-Youth-Work-Briefing-Paper-June-2020.pdf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18 March 2022). </a:t>
            </a:r>
            <a:endParaRPr lang="en-GB" sz="4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Kumpulainen, K. and Wray, D. (2002)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Classroom Interaction and Social Learning. 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Oxon: </a:t>
            </a:r>
            <a:r>
              <a:rPr lang="en-GB" sz="4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RoutledgeFalmer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McNiff J. (2017)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Action Research: All You Need to Know. 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London: SAGE Publications Ltd.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Pixabay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(No Date)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Books Research Library.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https://pixabay.com/photos/books-research-library-shelves-2562331/ (Accessed: 14 April 2022).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Pixabay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(No Date) </a:t>
            </a:r>
            <a:r>
              <a:rPr lang="en-GB" sz="4800" i="1" dirty="0">
                <a:latin typeface="Arial" panose="020B0604020202020204" pitchFamily="34" charset="0"/>
                <a:cs typeface="Arial" panose="020B0604020202020204" pitchFamily="34" charset="0"/>
              </a:rPr>
              <a:t>Faces Exchange of Ideas. 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https://pixabay.com/illustrations/faces-exchange-of-ideas-426077/ (Accessed: 15 April 2022).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Stanley, T. (2016)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Creating Life-Long Learners: Using Project-Based Management to Teach 21st Century Skills. 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California: Corwin. </a:t>
            </a:r>
          </a:p>
          <a:p>
            <a:pPr marL="0" indent="0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Vygotsky, L.S. (1978)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Mind In Society: The Development of Higher Psychological Processes. 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Cambridge, Massachusetts and London, England: Harvard University Press.</a:t>
            </a: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200000"/>
              </a:lnSpc>
              <a:spcAft>
                <a:spcPts val="800"/>
              </a:spcAft>
              <a:buNone/>
            </a:pP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Wood, J., Westwood, S. and Thompson, G. (2015) </a:t>
            </a:r>
            <a:r>
              <a:rPr lang="en-GB" sz="4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Youth Work: Preparation for Practice. </a:t>
            </a:r>
            <a:r>
              <a:rPr lang="en-GB" sz="4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Oxon: Routledge. 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1923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342</Words>
  <Application>Microsoft Office PowerPoint</Application>
  <PresentationFormat>Widescreen</PresentationFormat>
  <Paragraphs>20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Action Research Project:  AC2 Poster Presentation</dc:title>
  <dc:creator>Devion McKenzie</dc:creator>
  <cp:lastModifiedBy>Devion McKenzie</cp:lastModifiedBy>
  <cp:revision>18</cp:revision>
  <dcterms:created xsi:type="dcterms:W3CDTF">2022-04-12T09:00:43Z</dcterms:created>
  <dcterms:modified xsi:type="dcterms:W3CDTF">2022-04-23T20:58:31Z</dcterms:modified>
</cp:coreProperties>
</file>