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260" r:id="rId2"/>
    <p:sldId id="261" r:id="rId3"/>
    <p:sldId id="262" r:id="rId4"/>
    <p:sldId id="421" r:id="rId5"/>
    <p:sldId id="422" r:id="rId6"/>
    <p:sldId id="423" r:id="rId7"/>
    <p:sldId id="433" r:id="rId8"/>
    <p:sldId id="424" r:id="rId9"/>
    <p:sldId id="457" r:id="rId10"/>
    <p:sldId id="439" r:id="rId11"/>
    <p:sldId id="438" r:id="rId12"/>
    <p:sldId id="495" r:id="rId13"/>
    <p:sldId id="447" r:id="rId14"/>
    <p:sldId id="451" r:id="rId15"/>
    <p:sldId id="452" r:id="rId16"/>
    <p:sldId id="449" r:id="rId17"/>
    <p:sldId id="441" r:id="rId18"/>
    <p:sldId id="444" r:id="rId19"/>
    <p:sldId id="446" r:id="rId20"/>
    <p:sldId id="442" r:id="rId21"/>
    <p:sldId id="605" r:id="rId22"/>
    <p:sldId id="838" r:id="rId23"/>
    <p:sldId id="839" r:id="rId24"/>
    <p:sldId id="841" r:id="rId25"/>
    <p:sldId id="840" r:id="rId26"/>
    <p:sldId id="597" r:id="rId2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039872-6AE6-4320-B0D5-8F247AFFEC93}" v="93" dt="2025-03-20T13:10:58.7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90" d="100"/>
          <a:sy n="90" d="100"/>
        </p:scale>
        <p:origin x="270" y="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ga Jayakumar" userId="1646daa7-fe1a-42b7-b8a5-8b35b8f148e5" providerId="ADAL" clId="{44039872-6AE6-4320-B0D5-8F247AFFEC93}"/>
    <pc:docChg chg="undo custSel addSld delSld modSld sldOrd delMainMaster">
      <pc:chgData name="Renuga Jayakumar" userId="1646daa7-fe1a-42b7-b8a5-8b35b8f148e5" providerId="ADAL" clId="{44039872-6AE6-4320-B0D5-8F247AFFEC93}" dt="2025-03-20T13:11:13.136" v="789" actId="1076"/>
      <pc:docMkLst>
        <pc:docMk/>
      </pc:docMkLst>
      <pc:sldChg chg="modSp mod">
        <pc:chgData name="Renuga Jayakumar" userId="1646daa7-fe1a-42b7-b8a5-8b35b8f148e5" providerId="ADAL" clId="{44039872-6AE6-4320-B0D5-8F247AFFEC93}" dt="2025-03-19T10:51:33.212" v="6" actId="20577"/>
        <pc:sldMkLst>
          <pc:docMk/>
          <pc:sldMk cId="0" sldId="260"/>
        </pc:sldMkLst>
        <pc:spChg chg="mod">
          <ac:chgData name="Renuga Jayakumar" userId="1646daa7-fe1a-42b7-b8a5-8b35b8f148e5" providerId="ADAL" clId="{44039872-6AE6-4320-B0D5-8F247AFFEC93}" dt="2025-03-19T10:51:33.212" v="6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Renuga Jayakumar" userId="1646daa7-fe1a-42b7-b8a5-8b35b8f148e5" providerId="ADAL" clId="{44039872-6AE6-4320-B0D5-8F247AFFEC93}" dt="2025-03-19T10:52:45.820" v="169" actId="20577"/>
        <pc:sldMkLst>
          <pc:docMk/>
          <pc:sldMk cId="0" sldId="261"/>
        </pc:sldMkLst>
        <pc:spChg chg="mod">
          <ac:chgData name="Renuga Jayakumar" userId="1646daa7-fe1a-42b7-b8a5-8b35b8f148e5" providerId="ADAL" clId="{44039872-6AE6-4320-B0D5-8F247AFFEC93}" dt="2025-03-19T10:52:45.820" v="169" actId="20577"/>
          <ac:spMkLst>
            <pc:docMk/>
            <pc:sldMk cId="0" sldId="261"/>
            <ac:spMk id="3" creationId="{00000000-0000-0000-0000-000000000000}"/>
          </ac:spMkLst>
        </pc:spChg>
      </pc:sldChg>
      <pc:sldChg chg="addSp delSp modSp new mod">
        <pc:chgData name="Renuga Jayakumar" userId="1646daa7-fe1a-42b7-b8a5-8b35b8f148e5" providerId="ADAL" clId="{44039872-6AE6-4320-B0D5-8F247AFFEC93}" dt="2025-03-19T11:01:25.441" v="201"/>
        <pc:sldMkLst>
          <pc:docMk/>
          <pc:sldMk cId="59408456" sldId="262"/>
        </pc:sldMkLst>
        <pc:spChg chg="mod">
          <ac:chgData name="Renuga Jayakumar" userId="1646daa7-fe1a-42b7-b8a5-8b35b8f148e5" providerId="ADAL" clId="{44039872-6AE6-4320-B0D5-8F247AFFEC93}" dt="2025-03-19T10:57:51.996" v="184" actId="20577"/>
          <ac:spMkLst>
            <pc:docMk/>
            <pc:sldMk cId="59408456" sldId="262"/>
            <ac:spMk id="2" creationId="{1D4675E7-20BB-5E4E-E5B8-3B36D54B5AF3}"/>
          </ac:spMkLst>
        </pc:spChg>
        <pc:spChg chg="add del mod">
          <ac:chgData name="Renuga Jayakumar" userId="1646daa7-fe1a-42b7-b8a5-8b35b8f148e5" providerId="ADAL" clId="{44039872-6AE6-4320-B0D5-8F247AFFEC93}" dt="2025-03-19T11:01:25.441" v="201"/>
          <ac:spMkLst>
            <pc:docMk/>
            <pc:sldMk cId="59408456" sldId="262"/>
            <ac:spMk id="3" creationId="{02F3BA94-3990-BE72-29B5-4FD9D5C06101}"/>
          </ac:spMkLst>
        </pc:spChg>
        <pc:spChg chg="add mod">
          <ac:chgData name="Renuga Jayakumar" userId="1646daa7-fe1a-42b7-b8a5-8b35b8f148e5" providerId="ADAL" clId="{44039872-6AE6-4320-B0D5-8F247AFFEC93}" dt="2025-03-19T11:01:15.800" v="199"/>
          <ac:spMkLst>
            <pc:docMk/>
            <pc:sldMk cId="59408456" sldId="262"/>
            <ac:spMk id="6" creationId="{20C1BC3A-9419-CE7C-5BDA-5A779443A5BF}"/>
          </ac:spMkLst>
        </pc:spChg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851949477" sldId="360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629527222" sldId="370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062222025" sldId="373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4050231979" sldId="416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85416163" sldId="417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809574276" sldId="419"/>
        </pc:sldMkLst>
      </pc:sldChg>
      <pc:sldChg chg="addSp delSp modSp add del mod">
        <pc:chgData name="Renuga Jayakumar" userId="1646daa7-fe1a-42b7-b8a5-8b35b8f148e5" providerId="ADAL" clId="{44039872-6AE6-4320-B0D5-8F247AFFEC93}" dt="2025-03-19T11:08:05.982" v="218" actId="478"/>
        <pc:sldMkLst>
          <pc:docMk/>
          <pc:sldMk cId="2312600680" sldId="421"/>
        </pc:sldMkLst>
        <pc:spChg chg="mod">
          <ac:chgData name="Renuga Jayakumar" userId="1646daa7-fe1a-42b7-b8a5-8b35b8f148e5" providerId="ADAL" clId="{44039872-6AE6-4320-B0D5-8F247AFFEC93}" dt="2025-03-19T11:02:02.946" v="202" actId="1076"/>
          <ac:spMkLst>
            <pc:docMk/>
            <pc:sldMk cId="2312600680" sldId="421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19T10:59:05.175" v="190" actId="14100"/>
          <ac:spMkLst>
            <pc:docMk/>
            <pc:sldMk cId="2312600680" sldId="421"/>
            <ac:spMk id="3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21.212" v="206" actId="478"/>
          <ac:spMkLst>
            <pc:docMk/>
            <pc:sldMk cId="2312600680" sldId="421"/>
            <ac:spMk id="5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6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17.044" v="204" actId="478"/>
          <ac:spMkLst>
            <pc:docMk/>
            <pc:sldMk cId="2312600680" sldId="421"/>
            <ac:spMk id="7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8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22.102" v="207" actId="478"/>
          <ac:spMkLst>
            <pc:docMk/>
            <pc:sldMk cId="2312600680" sldId="421"/>
            <ac:spMk id="9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23.966" v="209" actId="478"/>
          <ac:spMkLst>
            <pc:docMk/>
            <pc:sldMk cId="2312600680" sldId="421"/>
            <ac:spMk id="10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11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18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19" creationId="{00000000-0000-0000-0000-000000000000}"/>
          </ac:spMkLst>
        </pc:spChg>
        <pc:spChg chg="del">
          <ac:chgData name="Renuga Jayakumar" userId="1646daa7-fe1a-42b7-b8a5-8b35b8f148e5" providerId="ADAL" clId="{44039872-6AE6-4320-B0D5-8F247AFFEC93}" dt="2025-03-19T10:59:09.168" v="191" actId="478"/>
          <ac:spMkLst>
            <pc:docMk/>
            <pc:sldMk cId="2312600680" sldId="421"/>
            <ac:spMk id="24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8:05.982" v="218" actId="478"/>
          <ac:spMkLst>
            <pc:docMk/>
            <pc:sldMk cId="2312600680" sldId="421"/>
            <ac:spMk id="28" creationId="{00000000-0000-0000-0000-000000000000}"/>
          </ac:spMkLst>
        </pc:spChg>
        <pc:picChg chg="add mod">
          <ac:chgData name="Renuga Jayakumar" userId="1646daa7-fe1a-42b7-b8a5-8b35b8f148e5" providerId="ADAL" clId="{44039872-6AE6-4320-B0D5-8F247AFFEC93}" dt="2025-03-19T11:06:47.323" v="216" actId="14100"/>
          <ac:picMkLst>
            <pc:docMk/>
            <pc:sldMk cId="2312600680" sldId="421"/>
            <ac:picMk id="27" creationId="{ACD95832-038F-43E5-CC7D-CA2D2487F733}"/>
          </ac:picMkLst>
        </pc:picChg>
        <pc:cxnChg chg="del mod">
          <ac:chgData name="Renuga Jayakumar" userId="1646daa7-fe1a-42b7-b8a5-8b35b8f148e5" providerId="ADAL" clId="{44039872-6AE6-4320-B0D5-8F247AFFEC93}" dt="2025-03-19T11:06:32.209" v="210" actId="478"/>
          <ac:cxnSpMkLst>
            <pc:docMk/>
            <pc:sldMk cId="2312600680" sldId="421"/>
            <ac:cxnSpMk id="13" creationId="{00000000-0000-0000-0000-000000000000}"/>
          </ac:cxnSpMkLst>
        </pc:cxnChg>
        <pc:cxnChg chg="del mod">
          <ac:chgData name="Renuga Jayakumar" userId="1646daa7-fe1a-42b7-b8a5-8b35b8f148e5" providerId="ADAL" clId="{44039872-6AE6-4320-B0D5-8F247AFFEC93}" dt="2025-03-19T11:06:32.209" v="210" actId="478"/>
          <ac:cxnSpMkLst>
            <pc:docMk/>
            <pc:sldMk cId="2312600680" sldId="421"/>
            <ac:cxnSpMk id="15" creationId="{00000000-0000-0000-0000-000000000000}"/>
          </ac:cxnSpMkLst>
        </pc:cxnChg>
        <pc:cxnChg chg="del mod">
          <ac:chgData name="Renuga Jayakumar" userId="1646daa7-fe1a-42b7-b8a5-8b35b8f148e5" providerId="ADAL" clId="{44039872-6AE6-4320-B0D5-8F247AFFEC93}" dt="2025-03-19T11:06:35.432" v="211" actId="478"/>
          <ac:cxnSpMkLst>
            <pc:docMk/>
            <pc:sldMk cId="2312600680" sldId="421"/>
            <ac:cxnSpMk id="17" creationId="{00000000-0000-0000-0000-000000000000}"/>
          </ac:cxnSpMkLst>
        </pc:cxnChg>
        <pc:cxnChg chg="del">
          <ac:chgData name="Renuga Jayakumar" userId="1646daa7-fe1a-42b7-b8a5-8b35b8f148e5" providerId="ADAL" clId="{44039872-6AE6-4320-B0D5-8F247AFFEC93}" dt="2025-03-19T11:06:32.209" v="210" actId="478"/>
          <ac:cxnSpMkLst>
            <pc:docMk/>
            <pc:sldMk cId="2312600680" sldId="421"/>
            <ac:cxnSpMk id="20" creationId="{00000000-0000-0000-0000-000000000000}"/>
          </ac:cxnSpMkLst>
        </pc:cxnChg>
        <pc:cxnChg chg="del">
          <ac:chgData name="Renuga Jayakumar" userId="1646daa7-fe1a-42b7-b8a5-8b35b8f148e5" providerId="ADAL" clId="{44039872-6AE6-4320-B0D5-8F247AFFEC93}" dt="2025-03-19T11:06:32.209" v="210" actId="478"/>
          <ac:cxnSpMkLst>
            <pc:docMk/>
            <pc:sldMk cId="2312600680" sldId="421"/>
            <ac:cxnSpMk id="22" creationId="{00000000-0000-0000-0000-000000000000}"/>
          </ac:cxnSpMkLst>
        </pc:cxnChg>
      </pc:sldChg>
      <pc:sldChg chg="modSp add mod ord">
        <pc:chgData name="Renuga Jayakumar" userId="1646daa7-fe1a-42b7-b8a5-8b35b8f148e5" providerId="ADAL" clId="{44039872-6AE6-4320-B0D5-8F247AFFEC93}" dt="2025-03-19T11:09:53.973" v="414" actId="20577"/>
        <pc:sldMkLst>
          <pc:docMk/>
          <pc:sldMk cId="283994737" sldId="422"/>
        </pc:sldMkLst>
        <pc:spChg chg="mod">
          <ac:chgData name="Renuga Jayakumar" userId="1646daa7-fe1a-42b7-b8a5-8b35b8f148e5" providerId="ADAL" clId="{44039872-6AE6-4320-B0D5-8F247AFFEC93}" dt="2025-03-19T11:08:35.751" v="238" actId="20577"/>
          <ac:spMkLst>
            <pc:docMk/>
            <pc:sldMk cId="283994737" sldId="422"/>
            <ac:spMk id="2" creationId="{98E2F120-B1BE-630B-8678-9B7AC3D6DA32}"/>
          </ac:spMkLst>
        </pc:spChg>
        <pc:spChg chg="mod">
          <ac:chgData name="Renuga Jayakumar" userId="1646daa7-fe1a-42b7-b8a5-8b35b8f148e5" providerId="ADAL" clId="{44039872-6AE6-4320-B0D5-8F247AFFEC93}" dt="2025-03-19T11:09:53.973" v="414" actId="20577"/>
          <ac:spMkLst>
            <pc:docMk/>
            <pc:sldMk cId="283994737" sldId="422"/>
            <ac:spMk id="3" creationId="{C72BAA4A-4E39-BB95-E8A9-043BB60F0EA9}"/>
          </ac:spMkLst>
        </pc:spChg>
      </pc:sldChg>
      <pc:sldChg chg="add del">
        <pc:chgData name="Renuga Jayakumar" userId="1646daa7-fe1a-42b7-b8a5-8b35b8f148e5" providerId="ADAL" clId="{44039872-6AE6-4320-B0D5-8F247AFFEC93}" dt="2025-03-19T11:08:14.120" v="219" actId="2696"/>
        <pc:sldMkLst>
          <pc:docMk/>
          <pc:sldMk cId="2321177908" sldId="422"/>
        </pc:sldMkLst>
      </pc:sldChg>
      <pc:sldChg chg="modSp new mod">
        <pc:chgData name="Renuga Jayakumar" userId="1646daa7-fe1a-42b7-b8a5-8b35b8f148e5" providerId="ADAL" clId="{44039872-6AE6-4320-B0D5-8F247AFFEC93}" dt="2025-03-19T11:16:07.744" v="580" actId="20577"/>
        <pc:sldMkLst>
          <pc:docMk/>
          <pc:sldMk cId="34990705" sldId="423"/>
        </pc:sldMkLst>
        <pc:spChg chg="mod">
          <ac:chgData name="Renuga Jayakumar" userId="1646daa7-fe1a-42b7-b8a5-8b35b8f148e5" providerId="ADAL" clId="{44039872-6AE6-4320-B0D5-8F247AFFEC93}" dt="2025-03-19T11:10:29.141" v="458" actId="20577"/>
          <ac:spMkLst>
            <pc:docMk/>
            <pc:sldMk cId="34990705" sldId="423"/>
            <ac:spMk id="2" creationId="{9EA13196-D4E7-97D0-AC5C-3DCF9CB9EB1D}"/>
          </ac:spMkLst>
        </pc:spChg>
        <pc:spChg chg="mod">
          <ac:chgData name="Renuga Jayakumar" userId="1646daa7-fe1a-42b7-b8a5-8b35b8f148e5" providerId="ADAL" clId="{44039872-6AE6-4320-B0D5-8F247AFFEC93}" dt="2025-03-19T11:16:07.744" v="580" actId="20577"/>
          <ac:spMkLst>
            <pc:docMk/>
            <pc:sldMk cId="34990705" sldId="423"/>
            <ac:spMk id="3" creationId="{9E4A1CC2-C0DF-BF33-1B7D-3F7EAA336BF2}"/>
          </ac:spMkLst>
        </pc:spChg>
      </pc:sldChg>
      <pc:sldChg chg="addSp delSp modSp new mod">
        <pc:chgData name="Renuga Jayakumar" userId="1646daa7-fe1a-42b7-b8a5-8b35b8f148e5" providerId="ADAL" clId="{44039872-6AE6-4320-B0D5-8F247AFFEC93}" dt="2025-03-19T11:24:51.428" v="602" actId="1076"/>
        <pc:sldMkLst>
          <pc:docMk/>
          <pc:sldMk cId="318141276" sldId="424"/>
        </pc:sldMkLst>
        <pc:spChg chg="mod">
          <ac:chgData name="Renuga Jayakumar" userId="1646daa7-fe1a-42b7-b8a5-8b35b8f148e5" providerId="ADAL" clId="{44039872-6AE6-4320-B0D5-8F247AFFEC93}" dt="2025-03-19T11:24:47.602" v="601" actId="1076"/>
          <ac:spMkLst>
            <pc:docMk/>
            <pc:sldMk cId="318141276" sldId="424"/>
            <ac:spMk id="2" creationId="{42E84504-4C3A-82CF-806D-E436A10669CB}"/>
          </ac:spMkLst>
        </pc:spChg>
        <pc:spChg chg="del mod">
          <ac:chgData name="Renuga Jayakumar" userId="1646daa7-fe1a-42b7-b8a5-8b35b8f148e5" providerId="ADAL" clId="{44039872-6AE6-4320-B0D5-8F247AFFEC93}" dt="2025-03-19T11:24:30.344" v="597" actId="22"/>
          <ac:spMkLst>
            <pc:docMk/>
            <pc:sldMk cId="318141276" sldId="424"/>
            <ac:spMk id="3" creationId="{48B63DAE-56C8-D5EB-6D99-4D7937832F55}"/>
          </ac:spMkLst>
        </pc:spChg>
        <pc:picChg chg="add mod ord">
          <ac:chgData name="Renuga Jayakumar" userId="1646daa7-fe1a-42b7-b8a5-8b35b8f148e5" providerId="ADAL" clId="{44039872-6AE6-4320-B0D5-8F247AFFEC93}" dt="2025-03-19T11:24:51.428" v="602" actId="1076"/>
          <ac:picMkLst>
            <pc:docMk/>
            <pc:sldMk cId="318141276" sldId="424"/>
            <ac:picMk id="7" creationId="{9279FA10-8F87-2128-38CE-06070287AA61}"/>
          </ac:picMkLst>
        </pc:picChg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744275396" sldId="425"/>
        </pc:sldMkLst>
      </pc:sldChg>
      <pc:sldChg chg="modSp add mod">
        <pc:chgData name="Renuga Jayakumar" userId="1646daa7-fe1a-42b7-b8a5-8b35b8f148e5" providerId="ADAL" clId="{44039872-6AE6-4320-B0D5-8F247AFFEC93}" dt="2025-03-20T12:27:41.226" v="607" actId="1076"/>
        <pc:sldMkLst>
          <pc:docMk/>
          <pc:sldMk cId="3572458757" sldId="433"/>
        </pc:sldMkLst>
        <pc:spChg chg="mod">
          <ac:chgData name="Renuga Jayakumar" userId="1646daa7-fe1a-42b7-b8a5-8b35b8f148e5" providerId="ADAL" clId="{44039872-6AE6-4320-B0D5-8F247AFFEC93}" dt="2025-03-20T12:26:59.730" v="604" actId="1076"/>
          <ac:spMkLst>
            <pc:docMk/>
            <pc:sldMk cId="3572458757" sldId="433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27:32.602" v="606" actId="1076"/>
          <ac:spMkLst>
            <pc:docMk/>
            <pc:sldMk cId="3572458757" sldId="433"/>
            <ac:spMk id="5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27:41.226" v="607" actId="1076"/>
          <ac:spMkLst>
            <pc:docMk/>
            <pc:sldMk cId="3572458757" sldId="433"/>
            <ac:spMk id="6" creationId="{00000000-0000-0000-0000-000000000000}"/>
          </ac:spMkLst>
        </pc:spChg>
      </pc:sldChg>
      <pc:sldChg chg="add del">
        <pc:chgData name="Renuga Jayakumar" userId="1646daa7-fe1a-42b7-b8a5-8b35b8f148e5" providerId="ADAL" clId="{44039872-6AE6-4320-B0D5-8F247AFFEC93}" dt="2025-03-20T13:04:09.987" v="669" actId="2696"/>
        <pc:sldMkLst>
          <pc:docMk/>
          <pc:sldMk cId="1221894870" sldId="436"/>
        </pc:sldMkLst>
      </pc:sldChg>
      <pc:sldChg chg="modSp add">
        <pc:chgData name="Renuga Jayakumar" userId="1646daa7-fe1a-42b7-b8a5-8b35b8f148e5" providerId="ADAL" clId="{44039872-6AE6-4320-B0D5-8F247AFFEC93}" dt="2025-03-20T12:56:14.486" v="633" actId="14100"/>
        <pc:sldMkLst>
          <pc:docMk/>
          <pc:sldMk cId="1483307190" sldId="438"/>
        </pc:sldMkLst>
        <pc:spChg chg="mod">
          <ac:chgData name="Renuga Jayakumar" userId="1646daa7-fe1a-42b7-b8a5-8b35b8f148e5" providerId="ADAL" clId="{44039872-6AE6-4320-B0D5-8F247AFFEC93}" dt="2025-03-20T12:55:49.427" v="630" actId="1076"/>
          <ac:spMkLst>
            <pc:docMk/>
            <pc:sldMk cId="1483307190" sldId="438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6:14.486" v="633" actId="14100"/>
          <ac:spMkLst>
            <pc:docMk/>
            <pc:sldMk cId="1483307190" sldId="438"/>
            <ac:spMk id="3" creationId="{00000000-0000-0000-0000-000000000000}"/>
          </ac:spMkLst>
        </pc:spChg>
      </pc:sldChg>
      <pc:sldChg chg="modSp add mod">
        <pc:chgData name="Renuga Jayakumar" userId="1646daa7-fe1a-42b7-b8a5-8b35b8f148e5" providerId="ADAL" clId="{44039872-6AE6-4320-B0D5-8F247AFFEC93}" dt="2025-03-20T12:55:35.242" v="629" actId="1076"/>
        <pc:sldMkLst>
          <pc:docMk/>
          <pc:sldMk cId="182077054" sldId="439"/>
        </pc:sldMkLst>
        <pc:spChg chg="mod">
          <ac:chgData name="Renuga Jayakumar" userId="1646daa7-fe1a-42b7-b8a5-8b35b8f148e5" providerId="ADAL" clId="{44039872-6AE6-4320-B0D5-8F247AFFEC93}" dt="2025-03-20T12:54:33.807" v="621" actId="1076"/>
          <ac:spMkLst>
            <pc:docMk/>
            <pc:sldMk cId="182077054" sldId="439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4:46.390" v="624" actId="14100"/>
          <ac:spMkLst>
            <pc:docMk/>
            <pc:sldMk cId="182077054" sldId="439"/>
            <ac:spMk id="3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5:28.544" v="628" actId="1076"/>
          <ac:spMkLst>
            <pc:docMk/>
            <pc:sldMk cId="182077054" sldId="439"/>
            <ac:spMk id="5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4:38.748" v="622" actId="1076"/>
          <ac:spMkLst>
            <pc:docMk/>
            <pc:sldMk cId="182077054" sldId="439"/>
            <ac:spMk id="6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5:35.242" v="629" actId="1076"/>
          <ac:spMkLst>
            <pc:docMk/>
            <pc:sldMk cId="182077054" sldId="439"/>
            <ac:spMk id="7" creationId="{00000000-0000-0000-0000-000000000000}"/>
          </ac:spMkLst>
        </pc:spChg>
      </pc:sldChg>
      <pc:sldChg chg="modSp add mod">
        <pc:chgData name="Renuga Jayakumar" userId="1646daa7-fe1a-42b7-b8a5-8b35b8f148e5" providerId="ADAL" clId="{44039872-6AE6-4320-B0D5-8F247AFFEC93}" dt="2025-03-20T13:05:23.321" v="730" actId="20577"/>
        <pc:sldMkLst>
          <pc:docMk/>
          <pc:sldMk cId="2343953315" sldId="441"/>
        </pc:sldMkLst>
        <pc:spChg chg="mod">
          <ac:chgData name="Renuga Jayakumar" userId="1646daa7-fe1a-42b7-b8a5-8b35b8f148e5" providerId="ADAL" clId="{44039872-6AE6-4320-B0D5-8F247AFFEC93}" dt="2025-03-20T13:04:16.385" v="670" actId="1076"/>
          <ac:spMkLst>
            <pc:docMk/>
            <pc:sldMk cId="2343953315" sldId="441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5:23.321" v="730" actId="20577"/>
          <ac:spMkLst>
            <pc:docMk/>
            <pc:sldMk cId="2343953315" sldId="441"/>
            <ac:spMk id="3" creationId="{00000000-0000-0000-0000-000000000000}"/>
          </ac:spMkLst>
        </pc:spChg>
      </pc:sldChg>
      <pc:sldChg chg="modSp add mod">
        <pc:chgData name="Renuga Jayakumar" userId="1646daa7-fe1a-42b7-b8a5-8b35b8f148e5" providerId="ADAL" clId="{44039872-6AE6-4320-B0D5-8F247AFFEC93}" dt="2025-03-20T13:09:54.798" v="773" actId="20577"/>
        <pc:sldMkLst>
          <pc:docMk/>
          <pc:sldMk cId="2933795408" sldId="442"/>
        </pc:sldMkLst>
        <pc:spChg chg="mod">
          <ac:chgData name="Renuga Jayakumar" userId="1646daa7-fe1a-42b7-b8a5-8b35b8f148e5" providerId="ADAL" clId="{44039872-6AE6-4320-B0D5-8F247AFFEC93}" dt="2025-03-20T13:09:54.798" v="773" actId="20577"/>
          <ac:spMkLst>
            <pc:docMk/>
            <pc:sldMk cId="2933795408" sldId="442"/>
            <ac:spMk id="3" creationId="{00000000-0000-0000-0000-000000000000}"/>
          </ac:spMkLst>
        </pc:spChg>
      </pc:sldChg>
      <pc:sldChg chg="modSp add del">
        <pc:chgData name="Renuga Jayakumar" userId="1646daa7-fe1a-42b7-b8a5-8b35b8f148e5" providerId="ADAL" clId="{44039872-6AE6-4320-B0D5-8F247AFFEC93}" dt="2025-03-20T13:10:15.430" v="777" actId="2696"/>
        <pc:sldMkLst>
          <pc:docMk/>
          <pc:sldMk cId="2714844026" sldId="443"/>
        </pc:sldMkLst>
        <pc:spChg chg="mod">
          <ac:chgData name="Renuga Jayakumar" userId="1646daa7-fe1a-42b7-b8a5-8b35b8f148e5" providerId="ADAL" clId="{44039872-6AE6-4320-B0D5-8F247AFFEC93}" dt="2025-03-20T13:10:01.662" v="774" actId="1076"/>
          <ac:spMkLst>
            <pc:docMk/>
            <pc:sldMk cId="2714844026" sldId="443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10:09.377" v="776" actId="14100"/>
          <ac:spMkLst>
            <pc:docMk/>
            <pc:sldMk cId="2714844026" sldId="443"/>
            <ac:spMk id="3" creationId="{00000000-0000-0000-0000-000000000000}"/>
          </ac:spMkLst>
        </pc:spChg>
      </pc:sldChg>
      <pc:sldChg chg="addSp delSp modSp add mod">
        <pc:chgData name="Renuga Jayakumar" userId="1646daa7-fe1a-42b7-b8a5-8b35b8f148e5" providerId="ADAL" clId="{44039872-6AE6-4320-B0D5-8F247AFFEC93}" dt="2025-03-20T13:09:18.622" v="762" actId="478"/>
        <pc:sldMkLst>
          <pc:docMk/>
          <pc:sldMk cId="2179046921" sldId="444"/>
        </pc:sldMkLst>
        <pc:spChg chg="mod">
          <ac:chgData name="Renuga Jayakumar" userId="1646daa7-fe1a-42b7-b8a5-8b35b8f148e5" providerId="ADAL" clId="{44039872-6AE6-4320-B0D5-8F247AFFEC93}" dt="2025-03-20T13:05:32.558" v="731" actId="1076"/>
          <ac:spMkLst>
            <pc:docMk/>
            <pc:sldMk cId="2179046921" sldId="444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6:02.878" v="735" actId="255"/>
          <ac:spMkLst>
            <pc:docMk/>
            <pc:sldMk cId="2179046921" sldId="444"/>
            <ac:spMk id="3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8:30.832" v="755" actId="20577"/>
          <ac:spMkLst>
            <pc:docMk/>
            <pc:sldMk cId="2179046921" sldId="444"/>
            <ac:spMk id="5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20T13:09:15.751" v="761" actId="478"/>
          <ac:spMkLst>
            <pc:docMk/>
            <pc:sldMk cId="2179046921" sldId="444"/>
            <ac:spMk id="6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20T13:06:54.530" v="745" actId="478"/>
          <ac:spMkLst>
            <pc:docMk/>
            <pc:sldMk cId="2179046921" sldId="444"/>
            <ac:spMk id="7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20T13:06:39.258" v="741" actId="478"/>
          <ac:spMkLst>
            <pc:docMk/>
            <pc:sldMk cId="2179046921" sldId="444"/>
            <ac:spMk id="10" creationId="{00000000-0000-0000-0000-000000000000}"/>
          </ac:spMkLst>
        </pc:spChg>
        <pc:spChg chg="del">
          <ac:chgData name="Renuga Jayakumar" userId="1646daa7-fe1a-42b7-b8a5-8b35b8f148e5" providerId="ADAL" clId="{44039872-6AE6-4320-B0D5-8F247AFFEC93}" dt="2025-03-20T13:06:42.777" v="742" actId="478"/>
          <ac:spMkLst>
            <pc:docMk/>
            <pc:sldMk cId="2179046921" sldId="444"/>
            <ac:spMk id="23" creationId="{00000000-0000-0000-0000-000000000000}"/>
          </ac:spMkLst>
        </pc:spChg>
        <pc:cxnChg chg="del">
          <ac:chgData name="Renuga Jayakumar" userId="1646daa7-fe1a-42b7-b8a5-8b35b8f148e5" providerId="ADAL" clId="{44039872-6AE6-4320-B0D5-8F247AFFEC93}" dt="2025-03-20T13:06:48.681" v="743" actId="478"/>
          <ac:cxnSpMkLst>
            <pc:docMk/>
            <pc:sldMk cId="2179046921" sldId="444"/>
            <ac:cxnSpMk id="9" creationId="{00000000-0000-0000-0000-000000000000}"/>
          </ac:cxnSpMkLst>
        </pc:cxnChg>
        <pc:cxnChg chg="del mod">
          <ac:chgData name="Renuga Jayakumar" userId="1646daa7-fe1a-42b7-b8a5-8b35b8f148e5" providerId="ADAL" clId="{44039872-6AE6-4320-B0D5-8F247AFFEC93}" dt="2025-03-20T13:06:24.936" v="739" actId="478"/>
          <ac:cxnSpMkLst>
            <pc:docMk/>
            <pc:sldMk cId="2179046921" sldId="444"/>
            <ac:cxnSpMk id="11" creationId="{00000000-0000-0000-0000-000000000000}"/>
          </ac:cxnSpMkLst>
        </pc:cxnChg>
        <pc:cxnChg chg="add del mod">
          <ac:chgData name="Renuga Jayakumar" userId="1646daa7-fe1a-42b7-b8a5-8b35b8f148e5" providerId="ADAL" clId="{44039872-6AE6-4320-B0D5-8F247AFFEC93}" dt="2025-03-20T13:09:18.622" v="762" actId="478"/>
          <ac:cxnSpMkLst>
            <pc:docMk/>
            <pc:sldMk cId="2179046921" sldId="444"/>
            <ac:cxnSpMk id="12" creationId="{D10EDEE1-D277-6062-9CCE-C11F948CFBF1}"/>
          </ac:cxnSpMkLst>
        </pc:cxnChg>
      </pc:sldChg>
      <pc:sldChg chg="modSp add mod">
        <pc:chgData name="Renuga Jayakumar" userId="1646daa7-fe1a-42b7-b8a5-8b35b8f148e5" providerId="ADAL" clId="{44039872-6AE6-4320-B0D5-8F247AFFEC93}" dt="2025-03-20T13:09:32.243" v="765" actId="1076"/>
        <pc:sldMkLst>
          <pc:docMk/>
          <pc:sldMk cId="733649439" sldId="446"/>
        </pc:sldMkLst>
        <pc:spChg chg="mod">
          <ac:chgData name="Renuga Jayakumar" userId="1646daa7-fe1a-42b7-b8a5-8b35b8f148e5" providerId="ADAL" clId="{44039872-6AE6-4320-B0D5-8F247AFFEC93}" dt="2025-03-20T13:09:28.317" v="764" actId="14100"/>
          <ac:spMkLst>
            <pc:docMk/>
            <pc:sldMk cId="733649439" sldId="446"/>
            <ac:spMk id="5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9:32.243" v="765" actId="1076"/>
          <ac:spMkLst>
            <pc:docMk/>
            <pc:sldMk cId="733649439" sldId="446"/>
            <ac:spMk id="6" creationId="{00000000-0000-0000-0000-000000000000}"/>
          </ac:spMkLst>
        </pc:spChg>
      </pc:sldChg>
      <pc:sldChg chg="delSp modSp add mod">
        <pc:chgData name="Renuga Jayakumar" userId="1646daa7-fe1a-42b7-b8a5-8b35b8f148e5" providerId="ADAL" clId="{44039872-6AE6-4320-B0D5-8F247AFFEC93}" dt="2025-03-20T12:59:04.920" v="646" actId="14100"/>
        <pc:sldMkLst>
          <pc:docMk/>
          <pc:sldMk cId="3427768089" sldId="447"/>
        </pc:sldMkLst>
        <pc:spChg chg="mod">
          <ac:chgData name="Renuga Jayakumar" userId="1646daa7-fe1a-42b7-b8a5-8b35b8f148e5" providerId="ADAL" clId="{44039872-6AE6-4320-B0D5-8F247AFFEC93}" dt="2025-03-20T12:56:27.581" v="634" actId="1076"/>
          <ac:spMkLst>
            <pc:docMk/>
            <pc:sldMk cId="3427768089" sldId="447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6:55.850" v="639" actId="1076"/>
          <ac:spMkLst>
            <pc:docMk/>
            <pc:sldMk cId="3427768089" sldId="447"/>
            <ac:spMk id="3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6:44.108" v="637" actId="1076"/>
          <ac:spMkLst>
            <pc:docMk/>
            <pc:sldMk cId="3427768089" sldId="447"/>
            <ac:spMk id="5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9:04.920" v="646" actId="14100"/>
          <ac:spMkLst>
            <pc:docMk/>
            <pc:sldMk cId="3427768089" sldId="447"/>
            <ac:spMk id="6" creationId="{00000000-0000-0000-0000-000000000000}"/>
          </ac:spMkLst>
        </pc:spChg>
        <pc:cxnChg chg="del mod">
          <ac:chgData name="Renuga Jayakumar" userId="1646daa7-fe1a-42b7-b8a5-8b35b8f148e5" providerId="ADAL" clId="{44039872-6AE6-4320-B0D5-8F247AFFEC93}" dt="2025-03-20T12:58:29.095" v="644" actId="478"/>
          <ac:cxnSpMkLst>
            <pc:docMk/>
            <pc:sldMk cId="3427768089" sldId="447"/>
            <ac:cxnSpMk id="8" creationId="{00000000-0000-0000-0000-000000000000}"/>
          </ac:cxnSpMkLst>
        </pc:cxnChg>
        <pc:cxnChg chg="del mod">
          <ac:chgData name="Renuga Jayakumar" userId="1646daa7-fe1a-42b7-b8a5-8b35b8f148e5" providerId="ADAL" clId="{44039872-6AE6-4320-B0D5-8F247AFFEC93}" dt="2025-03-20T12:58:32.220" v="645" actId="478"/>
          <ac:cxnSpMkLst>
            <pc:docMk/>
            <pc:sldMk cId="3427768089" sldId="447"/>
            <ac:cxnSpMk id="10" creationId="{00000000-0000-0000-0000-000000000000}"/>
          </ac:cxnSpMkLst>
        </pc:cxnChg>
      </pc:sldChg>
      <pc:sldChg chg="modSp add mod">
        <pc:chgData name="Renuga Jayakumar" userId="1646daa7-fe1a-42b7-b8a5-8b35b8f148e5" providerId="ADAL" clId="{44039872-6AE6-4320-B0D5-8F247AFFEC93}" dt="2025-03-20T13:03:58.587" v="668" actId="1076"/>
        <pc:sldMkLst>
          <pc:docMk/>
          <pc:sldMk cId="2585124534" sldId="449"/>
        </pc:sldMkLst>
        <pc:spChg chg="mod">
          <ac:chgData name="Renuga Jayakumar" userId="1646daa7-fe1a-42b7-b8a5-8b35b8f148e5" providerId="ADAL" clId="{44039872-6AE6-4320-B0D5-8F247AFFEC93}" dt="2025-03-20T13:03:41.844" v="664" actId="1076"/>
          <ac:spMkLst>
            <pc:docMk/>
            <pc:sldMk cId="2585124534" sldId="449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3:19.423" v="659" actId="255"/>
          <ac:spMkLst>
            <pc:docMk/>
            <pc:sldMk cId="2585124534" sldId="449"/>
            <ac:spMk id="3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3:52.628" v="667" actId="12"/>
          <ac:spMkLst>
            <pc:docMk/>
            <pc:sldMk cId="2585124534" sldId="449"/>
            <ac:spMk id="5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3:58.587" v="668" actId="1076"/>
          <ac:spMkLst>
            <pc:docMk/>
            <pc:sldMk cId="2585124534" sldId="449"/>
            <ac:spMk id="6" creationId="{00000000-0000-0000-0000-000000000000}"/>
          </ac:spMkLst>
        </pc:spChg>
      </pc:sldChg>
      <pc:sldChg chg="add">
        <pc:chgData name="Renuga Jayakumar" userId="1646daa7-fe1a-42b7-b8a5-8b35b8f148e5" providerId="ADAL" clId="{44039872-6AE6-4320-B0D5-8F247AFFEC93}" dt="2025-03-20T12:54:12.752" v="619"/>
        <pc:sldMkLst>
          <pc:docMk/>
          <pc:sldMk cId="2077620394" sldId="451"/>
        </pc:sldMkLst>
      </pc:sldChg>
      <pc:sldChg chg="modSp add mod">
        <pc:chgData name="Renuga Jayakumar" userId="1646daa7-fe1a-42b7-b8a5-8b35b8f148e5" providerId="ADAL" clId="{44039872-6AE6-4320-B0D5-8F247AFFEC93}" dt="2025-03-20T13:00:44.220" v="654" actId="1076"/>
        <pc:sldMkLst>
          <pc:docMk/>
          <pc:sldMk cId="4131809487" sldId="452"/>
        </pc:sldMkLst>
        <pc:spChg chg="mod">
          <ac:chgData name="Renuga Jayakumar" userId="1646daa7-fe1a-42b7-b8a5-8b35b8f148e5" providerId="ADAL" clId="{44039872-6AE6-4320-B0D5-8F247AFFEC93}" dt="2025-03-20T13:00:33.369" v="652" actId="1076"/>
          <ac:spMkLst>
            <pc:docMk/>
            <pc:sldMk cId="4131809487" sldId="452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0:28.265" v="651" actId="14100"/>
          <ac:spMkLst>
            <pc:docMk/>
            <pc:sldMk cId="4131809487" sldId="452"/>
            <ac:spMk id="3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0:37.463" v="653" actId="1076"/>
          <ac:spMkLst>
            <pc:docMk/>
            <pc:sldMk cId="4131809487" sldId="452"/>
            <ac:spMk id="5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00:44.220" v="654" actId="1076"/>
          <ac:spMkLst>
            <pc:docMk/>
            <pc:sldMk cId="4131809487" sldId="452"/>
            <ac:spMk id="7" creationId="{00000000-0000-0000-0000-000000000000}"/>
          </ac:spMkLst>
        </pc:spChg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683062823" sldId="455"/>
        </pc:sldMkLst>
      </pc:sldChg>
      <pc:sldChg chg="modSp add mod">
        <pc:chgData name="Renuga Jayakumar" userId="1646daa7-fe1a-42b7-b8a5-8b35b8f148e5" providerId="ADAL" clId="{44039872-6AE6-4320-B0D5-8F247AFFEC93}" dt="2025-03-20T12:52:48.851" v="618" actId="1076"/>
        <pc:sldMkLst>
          <pc:docMk/>
          <pc:sldMk cId="3559202770" sldId="457"/>
        </pc:sldMkLst>
        <pc:spChg chg="mod">
          <ac:chgData name="Renuga Jayakumar" userId="1646daa7-fe1a-42b7-b8a5-8b35b8f148e5" providerId="ADAL" clId="{44039872-6AE6-4320-B0D5-8F247AFFEC93}" dt="2025-03-20T12:51:27.553" v="609" actId="1076"/>
          <ac:spMkLst>
            <pc:docMk/>
            <pc:sldMk cId="3559202770" sldId="457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2:14.419" v="614" actId="6549"/>
          <ac:spMkLst>
            <pc:docMk/>
            <pc:sldMk cId="3559202770" sldId="457"/>
            <ac:spMk id="3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2:48.851" v="618" actId="1076"/>
          <ac:spMkLst>
            <pc:docMk/>
            <pc:sldMk cId="3559202770" sldId="457"/>
            <ac:spMk id="7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2:39.330" v="616" actId="1076"/>
          <ac:spMkLst>
            <pc:docMk/>
            <pc:sldMk cId="3559202770" sldId="457"/>
            <ac:spMk id="8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2:52:34.670" v="615" actId="1076"/>
          <ac:spMkLst>
            <pc:docMk/>
            <pc:sldMk cId="3559202770" sldId="457"/>
            <ac:spMk id="9" creationId="{00000000-0000-0000-0000-000000000000}"/>
          </ac:spMkLst>
        </pc:spChg>
        <pc:cxnChg chg="mod">
          <ac:chgData name="Renuga Jayakumar" userId="1646daa7-fe1a-42b7-b8a5-8b35b8f148e5" providerId="ADAL" clId="{44039872-6AE6-4320-B0D5-8F247AFFEC93}" dt="2025-03-20T12:52:43.377" v="617" actId="1076"/>
          <ac:cxnSpMkLst>
            <pc:docMk/>
            <pc:sldMk cId="3559202770" sldId="457"/>
            <ac:cxnSpMk id="11" creationId="{00000000-0000-0000-0000-000000000000}"/>
          </ac:cxnSpMkLst>
        </pc:cxnChg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436206311" sldId="486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391303657" sldId="487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098811767" sldId="488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932304049" sldId="494"/>
        </pc:sldMkLst>
      </pc:sldChg>
      <pc:sldChg chg="add">
        <pc:chgData name="Renuga Jayakumar" userId="1646daa7-fe1a-42b7-b8a5-8b35b8f148e5" providerId="ADAL" clId="{44039872-6AE6-4320-B0D5-8F247AFFEC93}" dt="2025-03-20T12:54:12.752" v="619"/>
        <pc:sldMkLst>
          <pc:docMk/>
          <pc:sldMk cId="1621931364" sldId="495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245980790" sldId="496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518834233" sldId="497"/>
        </pc:sldMkLst>
      </pc:sldChg>
      <pc:sldChg chg="modSp del mod">
        <pc:chgData name="Renuga Jayakumar" userId="1646daa7-fe1a-42b7-b8a5-8b35b8f148e5" providerId="ADAL" clId="{44039872-6AE6-4320-B0D5-8F247AFFEC93}" dt="2025-03-19T10:51:48.146" v="10" actId="47"/>
        <pc:sldMkLst>
          <pc:docMk/>
          <pc:sldMk cId="26669720" sldId="511"/>
        </pc:sldMkLst>
        <pc:spChg chg="mod">
          <ac:chgData name="Renuga Jayakumar" userId="1646daa7-fe1a-42b7-b8a5-8b35b8f148e5" providerId="ADAL" clId="{44039872-6AE6-4320-B0D5-8F247AFFEC93}" dt="2025-03-19T10:51:37.679" v="9" actId="6549"/>
          <ac:spMkLst>
            <pc:docMk/>
            <pc:sldMk cId="26669720" sldId="511"/>
            <ac:spMk id="3" creationId="{00000000-0000-0000-0000-000000000000}"/>
          </ac:spMkLst>
        </pc:spChg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379766726" sldId="513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10308406" sldId="514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719819755" sldId="516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9315719" sldId="517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478375741" sldId="518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756425110" sldId="542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351882534" sldId="544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171559096" sldId="587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870971150" sldId="588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821029234" sldId="590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554711732" sldId="591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098869654" sldId="592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672671120" sldId="593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558627229" sldId="594"/>
        </pc:sldMkLst>
      </pc:sldChg>
      <pc:sldChg chg="add">
        <pc:chgData name="Renuga Jayakumar" userId="1646daa7-fe1a-42b7-b8a5-8b35b8f148e5" providerId="ADAL" clId="{44039872-6AE6-4320-B0D5-8F247AFFEC93}" dt="2025-03-20T13:02:53.243" v="655"/>
        <pc:sldMkLst>
          <pc:docMk/>
          <pc:sldMk cId="2041213223" sldId="597"/>
        </pc:sldMkLst>
      </pc:sldChg>
      <pc:sldChg chg="add">
        <pc:chgData name="Renuga Jayakumar" userId="1646daa7-fe1a-42b7-b8a5-8b35b8f148e5" providerId="ADAL" clId="{44039872-6AE6-4320-B0D5-8F247AFFEC93}" dt="2025-03-20T13:02:53.243" v="655"/>
        <pc:sldMkLst>
          <pc:docMk/>
          <pc:sldMk cId="3809763777" sldId="605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827632575" sldId="835"/>
        </pc:sldMkLst>
      </pc:sldChg>
      <pc:sldChg chg="addSp modSp add mod">
        <pc:chgData name="Renuga Jayakumar" userId="1646daa7-fe1a-42b7-b8a5-8b35b8f148e5" providerId="ADAL" clId="{44039872-6AE6-4320-B0D5-8F247AFFEC93}" dt="2025-03-20T13:11:13.136" v="789" actId="1076"/>
        <pc:sldMkLst>
          <pc:docMk/>
          <pc:sldMk cId="544138217" sldId="838"/>
        </pc:sldMkLst>
        <pc:spChg chg="mod">
          <ac:chgData name="Renuga Jayakumar" userId="1646daa7-fe1a-42b7-b8a5-8b35b8f148e5" providerId="ADAL" clId="{44039872-6AE6-4320-B0D5-8F247AFFEC93}" dt="2025-03-20T13:10:21.344" v="778" actId="1076"/>
          <ac:spMkLst>
            <pc:docMk/>
            <pc:sldMk cId="544138217" sldId="838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10:29.826" v="781" actId="14100"/>
          <ac:spMkLst>
            <pc:docMk/>
            <pc:sldMk cId="544138217" sldId="838"/>
            <ac:spMk id="3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10:58.779" v="788" actId="1076"/>
          <ac:spMkLst>
            <pc:docMk/>
            <pc:sldMk cId="544138217" sldId="838"/>
            <ac:spMk id="5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10:54.686" v="787" actId="1076"/>
          <ac:spMkLst>
            <pc:docMk/>
            <pc:sldMk cId="544138217" sldId="838"/>
            <ac:spMk id="6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10:50.443" v="786" actId="1076"/>
          <ac:spMkLst>
            <pc:docMk/>
            <pc:sldMk cId="544138217" sldId="838"/>
            <ac:spMk id="9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20T13:11:13.136" v="789" actId="1076"/>
          <ac:spMkLst>
            <pc:docMk/>
            <pc:sldMk cId="544138217" sldId="838"/>
            <ac:spMk id="11" creationId="{00000000-0000-0000-0000-000000000000}"/>
          </ac:spMkLst>
        </pc:spChg>
        <pc:spChg chg="add mod">
          <ac:chgData name="Renuga Jayakumar" userId="1646daa7-fe1a-42b7-b8a5-8b35b8f148e5" providerId="ADAL" clId="{44039872-6AE6-4320-B0D5-8F247AFFEC93}" dt="2025-03-20T13:10:45.939" v="785" actId="571"/>
          <ac:spMkLst>
            <pc:docMk/>
            <pc:sldMk cId="544138217" sldId="838"/>
            <ac:spMk id="13" creationId="{9C52CD23-D080-C150-0331-6D80463BBA05}"/>
          </ac:spMkLst>
        </pc:spChg>
        <pc:spChg chg="add mod">
          <ac:chgData name="Renuga Jayakumar" userId="1646daa7-fe1a-42b7-b8a5-8b35b8f148e5" providerId="ADAL" clId="{44039872-6AE6-4320-B0D5-8F247AFFEC93}" dt="2025-03-20T13:10:45.939" v="785" actId="571"/>
          <ac:spMkLst>
            <pc:docMk/>
            <pc:sldMk cId="544138217" sldId="838"/>
            <ac:spMk id="14" creationId="{4E6F4CB2-E4C4-0934-49F4-8AB5E329006F}"/>
          </ac:spMkLst>
        </pc:spChg>
        <pc:spChg chg="add mod">
          <ac:chgData name="Renuga Jayakumar" userId="1646daa7-fe1a-42b7-b8a5-8b35b8f148e5" providerId="ADAL" clId="{44039872-6AE6-4320-B0D5-8F247AFFEC93}" dt="2025-03-20T13:10:45.939" v="785" actId="571"/>
          <ac:spMkLst>
            <pc:docMk/>
            <pc:sldMk cId="544138217" sldId="838"/>
            <ac:spMk id="15" creationId="{B29B6991-8634-F34A-C312-16A16442AFB3}"/>
          </ac:spMkLst>
        </pc:spChg>
        <pc:spChg chg="add mod">
          <ac:chgData name="Renuga Jayakumar" userId="1646daa7-fe1a-42b7-b8a5-8b35b8f148e5" providerId="ADAL" clId="{44039872-6AE6-4320-B0D5-8F247AFFEC93}" dt="2025-03-20T13:10:45.939" v="785" actId="571"/>
          <ac:spMkLst>
            <pc:docMk/>
            <pc:sldMk cId="544138217" sldId="838"/>
            <ac:spMk id="16" creationId="{8261042E-BA6D-1B7E-A7C0-8B9B4A3844B1}"/>
          </ac:spMkLst>
        </pc:spChg>
        <pc:spChg chg="add mod">
          <ac:chgData name="Renuga Jayakumar" userId="1646daa7-fe1a-42b7-b8a5-8b35b8f148e5" providerId="ADAL" clId="{44039872-6AE6-4320-B0D5-8F247AFFEC93}" dt="2025-03-20T13:10:45.314" v="784" actId="571"/>
          <ac:spMkLst>
            <pc:docMk/>
            <pc:sldMk cId="544138217" sldId="838"/>
            <ac:spMk id="18" creationId="{40496A87-5D42-B2FB-1347-9303132956F5}"/>
          </ac:spMkLst>
        </pc:spChg>
        <pc:spChg chg="add mod">
          <ac:chgData name="Renuga Jayakumar" userId="1646daa7-fe1a-42b7-b8a5-8b35b8f148e5" providerId="ADAL" clId="{44039872-6AE6-4320-B0D5-8F247AFFEC93}" dt="2025-03-20T13:10:45.314" v="784" actId="571"/>
          <ac:spMkLst>
            <pc:docMk/>
            <pc:sldMk cId="544138217" sldId="838"/>
            <ac:spMk id="19" creationId="{E098EEA0-EDEF-E176-B953-00A40135946D}"/>
          </ac:spMkLst>
        </pc:spChg>
        <pc:spChg chg="add mod">
          <ac:chgData name="Renuga Jayakumar" userId="1646daa7-fe1a-42b7-b8a5-8b35b8f148e5" providerId="ADAL" clId="{44039872-6AE6-4320-B0D5-8F247AFFEC93}" dt="2025-03-20T13:10:45.314" v="784" actId="571"/>
          <ac:spMkLst>
            <pc:docMk/>
            <pc:sldMk cId="544138217" sldId="838"/>
            <ac:spMk id="20" creationId="{BD8730A4-B149-57E5-F219-A06B37ADBDC6}"/>
          </ac:spMkLst>
        </pc:spChg>
        <pc:spChg chg="add mod">
          <ac:chgData name="Renuga Jayakumar" userId="1646daa7-fe1a-42b7-b8a5-8b35b8f148e5" providerId="ADAL" clId="{44039872-6AE6-4320-B0D5-8F247AFFEC93}" dt="2025-03-20T13:10:45.314" v="784" actId="571"/>
          <ac:spMkLst>
            <pc:docMk/>
            <pc:sldMk cId="544138217" sldId="838"/>
            <ac:spMk id="21" creationId="{B21BEFE7-F944-DD66-58A4-6C8B256B189D}"/>
          </ac:spMkLst>
        </pc:spChg>
        <pc:cxnChg chg="mod">
          <ac:chgData name="Renuga Jayakumar" userId="1646daa7-fe1a-42b7-b8a5-8b35b8f148e5" providerId="ADAL" clId="{44039872-6AE6-4320-B0D5-8F247AFFEC93}" dt="2025-03-20T13:10:58.779" v="788" actId="1076"/>
          <ac:cxnSpMkLst>
            <pc:docMk/>
            <pc:sldMk cId="544138217" sldId="838"/>
            <ac:cxnSpMk id="7" creationId="{00000000-0000-0000-0000-000000000000}"/>
          </ac:cxnSpMkLst>
        </pc:cxnChg>
        <pc:cxnChg chg="mod">
          <ac:chgData name="Renuga Jayakumar" userId="1646daa7-fe1a-42b7-b8a5-8b35b8f148e5" providerId="ADAL" clId="{44039872-6AE6-4320-B0D5-8F247AFFEC93}" dt="2025-03-20T13:10:54.686" v="787" actId="1076"/>
          <ac:cxnSpMkLst>
            <pc:docMk/>
            <pc:sldMk cId="544138217" sldId="838"/>
            <ac:cxnSpMk id="10" creationId="{00000000-0000-0000-0000-000000000000}"/>
          </ac:cxnSpMkLst>
        </pc:cxnChg>
        <pc:cxnChg chg="add mod">
          <ac:chgData name="Renuga Jayakumar" userId="1646daa7-fe1a-42b7-b8a5-8b35b8f148e5" providerId="ADAL" clId="{44039872-6AE6-4320-B0D5-8F247AFFEC93}" dt="2025-03-20T13:10:45.939" v="785" actId="571"/>
          <ac:cxnSpMkLst>
            <pc:docMk/>
            <pc:sldMk cId="544138217" sldId="838"/>
            <ac:cxnSpMk id="17" creationId="{96C53EAB-5370-1121-0C83-1F39A171D1B0}"/>
          </ac:cxnSpMkLst>
        </pc:cxnChg>
        <pc:cxnChg chg="add mod">
          <ac:chgData name="Renuga Jayakumar" userId="1646daa7-fe1a-42b7-b8a5-8b35b8f148e5" providerId="ADAL" clId="{44039872-6AE6-4320-B0D5-8F247AFFEC93}" dt="2025-03-20T13:10:45.314" v="784" actId="571"/>
          <ac:cxnSpMkLst>
            <pc:docMk/>
            <pc:sldMk cId="544138217" sldId="838"/>
            <ac:cxnSpMk id="22" creationId="{2E4B29D1-D298-FE83-38DD-0812B66018A0}"/>
          </ac:cxnSpMkLst>
        </pc:cxnChg>
      </pc:sldChg>
      <pc:sldChg chg="add">
        <pc:chgData name="Renuga Jayakumar" userId="1646daa7-fe1a-42b7-b8a5-8b35b8f148e5" providerId="ADAL" clId="{44039872-6AE6-4320-B0D5-8F247AFFEC93}" dt="2025-03-20T13:02:53.243" v="655"/>
        <pc:sldMkLst>
          <pc:docMk/>
          <pc:sldMk cId="3605998089" sldId="839"/>
        </pc:sldMkLst>
      </pc:sldChg>
      <pc:sldChg chg="add">
        <pc:chgData name="Renuga Jayakumar" userId="1646daa7-fe1a-42b7-b8a5-8b35b8f148e5" providerId="ADAL" clId="{44039872-6AE6-4320-B0D5-8F247AFFEC93}" dt="2025-03-20T13:02:53.243" v="655"/>
        <pc:sldMkLst>
          <pc:docMk/>
          <pc:sldMk cId="3436449758" sldId="840"/>
        </pc:sldMkLst>
      </pc:sldChg>
      <pc:sldChg chg="add">
        <pc:chgData name="Renuga Jayakumar" userId="1646daa7-fe1a-42b7-b8a5-8b35b8f148e5" providerId="ADAL" clId="{44039872-6AE6-4320-B0D5-8F247AFFEC93}" dt="2025-03-20T13:02:53.243" v="655"/>
        <pc:sldMkLst>
          <pc:docMk/>
          <pc:sldMk cId="337962957" sldId="841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816249584" sldId="848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206777286" sldId="849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855650309" sldId="850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690441877" sldId="851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017737024" sldId="852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018154424" sldId="853"/>
        </pc:sldMkLst>
      </pc:sldChg>
      <pc:sldMasterChg chg="del delSldLayout">
        <pc:chgData name="Renuga Jayakumar" userId="1646daa7-fe1a-42b7-b8a5-8b35b8f148e5" providerId="ADAL" clId="{44039872-6AE6-4320-B0D5-8F247AFFEC93}" dt="2025-03-19T11:08:14.120" v="219" actId="2696"/>
        <pc:sldMasterMkLst>
          <pc:docMk/>
          <pc:sldMasterMk cId="2919358128" sldId="2147483788"/>
        </pc:sldMasterMkLst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290625981" sldId="2147483789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2244049614" sldId="2147483790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408202850" sldId="2147483791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835623513" sldId="2147483792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040891679" sldId="2147483793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3149873159" sldId="2147483794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4056897104" sldId="2147483795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627975417" sldId="2147483796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3576244853" sldId="2147483797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552054206" sldId="2147483798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840473424" sldId="2147483799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 sz="4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Cloud Engineering Principles and Practices</a:t>
            </a:r>
            <a:endParaRPr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64632"/>
            <a:ext cx="8534400" cy="1320552"/>
          </a:xfrm>
        </p:spPr>
        <p:txBody>
          <a:bodyPr/>
          <a:lstStyle/>
          <a:p>
            <a:r>
              <a:rPr lang="en-GB" sz="3600" b="1" i="1" dirty="0">
                <a:solidFill>
                  <a:schemeClr val="bg1"/>
                </a:solidFill>
              </a:rPr>
              <a:t>Docker Compose</a:t>
            </a:r>
            <a:endParaRPr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Lesson Objectives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Docker Compose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Installing Docker-compose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YAML file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Creating a Docker-</a:t>
            </a:r>
            <a:r>
              <a:rPr lang="en-GB" dirty="0" err="1"/>
              <a:t>compose.yml</a:t>
            </a:r>
            <a:r>
              <a:rPr lang="en-GB" dirty="0"/>
              <a:t> file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Docker Compose commands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D677A7-B6D9-0E21-A143-0E6800318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2304" y="3194544"/>
            <a:ext cx="2124169" cy="23226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675E7-20BB-5E4E-E5B8-3B36D54B5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3BA94-3990-BE72-29B5-4FD9D5C06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Docker Compose is a tool for defining and running multi-container Docker applications.</a:t>
            </a:r>
          </a:p>
          <a:p>
            <a:r>
              <a:rPr lang="en-GB" dirty="0"/>
              <a:t>It uses YAML files to create configuration files named docker-</a:t>
            </a:r>
            <a:r>
              <a:rPr lang="en-GB" dirty="0" err="1"/>
              <a:t>compose.yml</a:t>
            </a:r>
            <a:r>
              <a:rPr lang="en-GB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637C0-C65A-BF6D-6501-EF1E9248A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771876-5E13-CC91-AE5A-1DEEDC534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408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78304"/>
            <a:ext cx="10972800" cy="1143000"/>
          </a:xfrm>
        </p:spPr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76" y="921069"/>
            <a:ext cx="11593288" cy="1751965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Orchestrate</a:t>
            </a:r>
            <a:r>
              <a:rPr lang="en-GB" dirty="0"/>
              <a:t> running multiple containers when you need multiple services for you application to execute</a:t>
            </a:r>
          </a:p>
          <a:p>
            <a:r>
              <a:rPr lang="en-GB" dirty="0"/>
              <a:t>For example, to run different environments e.g. Development, Testing and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CD95832-038F-43E5-CC7D-CA2D2487F7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4316" y="2673035"/>
            <a:ext cx="4472044" cy="2781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600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B6AAC7-9A5E-1841-F056-56D26FFFA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2F120-B1BE-630B-8678-9B7AC3D6D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up and 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BAA4A-4E39-BB95-E8A9-043BB60F0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Muli-containers can start with a single command </a:t>
            </a:r>
          </a:p>
          <a:p>
            <a:pPr lvl="1"/>
            <a:r>
              <a:rPr lang="en-GB" dirty="0"/>
              <a:t>docker-compose up</a:t>
            </a:r>
          </a:p>
          <a:p>
            <a:r>
              <a:rPr lang="en-GB" dirty="0"/>
              <a:t>Multi-containers can stop with a single command.</a:t>
            </a:r>
          </a:p>
          <a:p>
            <a:pPr lvl="1"/>
            <a:r>
              <a:rPr lang="en-GB" dirty="0"/>
              <a:t>docker-compose down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F5C2C-0785-514B-D13C-8E70B2CFE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F2EBD-78B9-83E1-C17E-7F7C339B1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994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13196-D4E7-97D0-AC5C-3DCF9CB9E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Installing Docker Compose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A1CC2-C0DF-BF33-1B7D-3F7EAA336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Windows and Mac, Docker Compose is installed with Docker.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Use the command docker-compose -v to check the version.</a:t>
            </a:r>
          </a:p>
          <a:p>
            <a:r>
              <a:rPr lang="en-GB" dirty="0"/>
              <a:t>If not installed, apt-get install docker-compose.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F4118-83B1-7497-6EAF-41AA941F5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2ED2D9-35FE-5170-D5E7-04B76E12F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90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-315416"/>
            <a:ext cx="10972800" cy="1143000"/>
          </a:xfrm>
        </p:spPr>
        <p:txBody>
          <a:bodyPr/>
          <a:lstStyle/>
          <a:p>
            <a:r>
              <a:rPr lang="en-GB" dirty="0"/>
              <a:t>General Service Layout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23800" y="124898"/>
            <a:ext cx="5625821" cy="563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version: ‘3’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	</a:t>
            </a:r>
            <a:r>
              <a:rPr lang="en-GB" dirty="0" err="1"/>
              <a:t>servicenameA</a:t>
            </a:r>
            <a:r>
              <a:rPr lang="en-GB" dirty="0"/>
              <a:t>:</a:t>
            </a:r>
          </a:p>
          <a:p>
            <a:r>
              <a:rPr lang="en-GB" dirty="0"/>
              <a:t>		image: image-name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	environment:</a:t>
            </a:r>
            <a:br>
              <a:rPr lang="en-GB" dirty="0"/>
            </a:br>
            <a:r>
              <a:rPr lang="en-GB" dirty="0"/>
              <a:t>			-AAAA=b</a:t>
            </a:r>
            <a:br>
              <a:rPr lang="en-GB" dirty="0"/>
            </a:br>
            <a:r>
              <a:rPr lang="en-GB" dirty="0"/>
              <a:t>		</a:t>
            </a:r>
          </a:p>
          <a:p>
            <a:r>
              <a:rPr lang="en-GB" dirty="0"/>
              <a:t>		ports:</a:t>
            </a:r>
          </a:p>
          <a:p>
            <a:r>
              <a:rPr lang="en-GB" dirty="0"/>
              <a:t>			-”8080:80”</a:t>
            </a:r>
          </a:p>
          <a:p>
            <a:endParaRPr lang="en-GB" dirty="0"/>
          </a:p>
          <a:p>
            <a:r>
              <a:rPr lang="en-GB" dirty="0"/>
              <a:t>		networks:</a:t>
            </a:r>
          </a:p>
          <a:p>
            <a:r>
              <a:rPr lang="en-GB" dirty="0"/>
              <a:t>			-</a:t>
            </a:r>
            <a:r>
              <a:rPr lang="en-GB" dirty="0" err="1"/>
              <a:t>my_network</a:t>
            </a:r>
            <a:endParaRPr lang="en-GB" dirty="0"/>
          </a:p>
          <a:p>
            <a:r>
              <a:rPr lang="en-GB" dirty="0"/>
              <a:t>		volumes:</a:t>
            </a:r>
          </a:p>
          <a:p>
            <a:r>
              <a:rPr lang="en-GB" dirty="0"/>
              <a:t>			-</a:t>
            </a:r>
            <a:r>
              <a:rPr lang="en-GB" dirty="0" err="1"/>
              <a:t>my_volume</a:t>
            </a:r>
            <a:r>
              <a:rPr lang="en-GB" dirty="0"/>
              <a:t>:/</a:t>
            </a:r>
            <a:r>
              <a:rPr lang="en-GB" dirty="0" err="1"/>
              <a:t>dirpath</a:t>
            </a:r>
            <a:endParaRPr lang="en-GB" dirty="0"/>
          </a:p>
          <a:p>
            <a:r>
              <a:rPr lang="en-GB" dirty="0"/>
              <a:t>networks:</a:t>
            </a:r>
          </a:p>
          <a:p>
            <a:r>
              <a:rPr lang="en-GB" dirty="0"/>
              <a:t>	</a:t>
            </a:r>
            <a:r>
              <a:rPr lang="en-GB" dirty="0" err="1"/>
              <a:t>my_network</a:t>
            </a:r>
            <a:r>
              <a:rPr lang="en-GB" dirty="0"/>
              <a:t>:</a:t>
            </a:r>
          </a:p>
          <a:p>
            <a:r>
              <a:rPr lang="en-GB" dirty="0"/>
              <a:t>		driver: bridge</a:t>
            </a:r>
          </a:p>
          <a:p>
            <a:r>
              <a:rPr lang="en-GB" dirty="0"/>
              <a:t>volumes:</a:t>
            </a:r>
          </a:p>
          <a:p>
            <a:r>
              <a:rPr lang="en-GB" dirty="0"/>
              <a:t>	</a:t>
            </a:r>
            <a:r>
              <a:rPr lang="en-GB" dirty="0" err="1"/>
              <a:t>my_volume</a:t>
            </a:r>
            <a:r>
              <a:rPr lang="en-GB" dirty="0"/>
              <a:t>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8569" y="139500"/>
            <a:ext cx="333034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Service name (hostname)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Docker image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Environment variables passed to the container (Not best practice)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Port mapping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Networks used by container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Volumes used</a:t>
            </a:r>
          </a:p>
        </p:txBody>
      </p:sp>
    </p:spTree>
    <p:extLst>
      <p:ext uri="{BB962C8B-B14F-4D97-AF65-F5344CB8AC3E}">
        <p14:creationId xmlns:p14="http://schemas.microsoft.com/office/powerpoint/2010/main" val="35724587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84504-4C3A-82CF-806D-E436A1066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09122"/>
            <a:ext cx="10972800" cy="1143000"/>
          </a:xfrm>
        </p:spPr>
        <p:txBody>
          <a:bodyPr/>
          <a:lstStyle/>
          <a:p>
            <a:r>
              <a:rPr lang="en-GB" dirty="0"/>
              <a:t>.</a:t>
            </a:r>
            <a:r>
              <a:rPr lang="en-GB" dirty="0" err="1"/>
              <a:t>yaml</a:t>
            </a:r>
            <a:r>
              <a:rPr lang="en-GB" dirty="0"/>
              <a:t> file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279FA10-8F87-2128-38CE-06070287AA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9416" y="709945"/>
            <a:ext cx="5819123" cy="543811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E82E-B83C-C3AF-BE62-BD1295D9F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4A16FA-CB83-6A1A-C0CE-27F3DAE7E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141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33" y="-295289"/>
            <a:ext cx="10972800" cy="1143000"/>
          </a:xfrm>
        </p:spPr>
        <p:txBody>
          <a:bodyPr/>
          <a:lstStyle/>
          <a:p>
            <a:r>
              <a:rPr lang="en-GB" dirty="0" err="1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5441" y="641529"/>
            <a:ext cx="10251792" cy="4787265"/>
          </a:xfrm>
        </p:spPr>
        <p:txBody>
          <a:bodyPr/>
          <a:lstStyle/>
          <a:p>
            <a:r>
              <a:rPr lang="en-GB" dirty="0"/>
              <a:t>Environment variables can be placed in a separate text files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Use instead of “environment” option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389121" y="1478281"/>
            <a:ext cx="20826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env_file</a:t>
            </a:r>
            <a:r>
              <a:rPr lang="en-GB" dirty="0"/>
              <a:t>:</a:t>
            </a:r>
          </a:p>
          <a:p>
            <a:r>
              <a:rPr lang="en-GB" dirty="0"/>
              <a:t>  - ./</a:t>
            </a:r>
            <a:r>
              <a:rPr lang="en-GB" dirty="0" err="1"/>
              <a:t>common.env</a:t>
            </a:r>
            <a:endParaRPr lang="en-GB" dirty="0"/>
          </a:p>
          <a:p>
            <a:r>
              <a:rPr lang="en-GB" dirty="0"/>
              <a:t>  - ./apps/</a:t>
            </a:r>
            <a:r>
              <a:rPr lang="en-GB" dirty="0" err="1"/>
              <a:t>web.env</a:t>
            </a:r>
            <a:endParaRPr lang="en-GB" dirty="0"/>
          </a:p>
          <a:p>
            <a:r>
              <a:rPr lang="en-GB" dirty="0"/>
              <a:t>  - /opt/</a:t>
            </a:r>
            <a:r>
              <a:rPr lang="en-GB" dirty="0" err="1"/>
              <a:t>secrets.env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77736" y="4283255"/>
            <a:ext cx="3223959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>
                <a:solidFill>
                  <a:srgbClr val="FF0000"/>
                </a:solidFill>
              </a:rPr>
              <a:t>env_file</a:t>
            </a:r>
            <a:r>
              <a:rPr lang="en-GB" dirty="0">
                <a:solidFill>
                  <a:srgbClr val="FF0000"/>
                </a:solidFill>
              </a:rPr>
              <a:t>: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- ./</a:t>
            </a:r>
            <a:r>
              <a:rPr lang="en-GB" dirty="0" err="1">
                <a:solidFill>
                  <a:srgbClr val="FF0000"/>
                </a:solidFill>
              </a:rPr>
              <a:t>somefile.env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95400" y="3456842"/>
            <a:ext cx="3435556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strike="sngStrike" dirty="0">
                <a:solidFill>
                  <a:srgbClr val="FF0000"/>
                </a:solidFill>
              </a:rPr>
              <a:t>          environment: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     - </a:t>
            </a:r>
            <a:r>
              <a:rPr lang="en-GB" strike="sngStrike" dirty="0" err="1">
                <a:solidFill>
                  <a:srgbClr val="FF0000"/>
                </a:solidFill>
              </a:rPr>
              <a:t>env_optname</a:t>
            </a:r>
            <a:r>
              <a:rPr lang="en-GB" strike="sngStrike" dirty="0">
                <a:solidFill>
                  <a:srgbClr val="FF0000"/>
                </a:solidFill>
              </a:rPr>
              <a:t>=value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72264" y="2538088"/>
            <a:ext cx="2076209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err="1"/>
              <a:t>somefile.env</a:t>
            </a:r>
            <a:endParaRPr lang="en-GB" u="sng" dirty="0"/>
          </a:p>
          <a:p>
            <a:endParaRPr lang="en-GB" dirty="0"/>
          </a:p>
          <a:p>
            <a:r>
              <a:rPr lang="en-GB" dirty="0" err="1"/>
              <a:t>optname</a:t>
            </a:r>
            <a:r>
              <a:rPr lang="en-GB" dirty="0"/>
              <a:t>=value</a:t>
            </a:r>
          </a:p>
          <a:p>
            <a:r>
              <a:rPr lang="en-GB" dirty="0"/>
              <a:t>optname2=value2</a:t>
            </a:r>
          </a:p>
        </p:txBody>
      </p:sp>
      <p:cxnSp>
        <p:nvCxnSpPr>
          <p:cNvPr id="11" name="Elbow Connector 10"/>
          <p:cNvCxnSpPr/>
          <p:nvPr/>
        </p:nvCxnSpPr>
        <p:spPr bwMode="auto">
          <a:xfrm>
            <a:off x="3684271" y="5194291"/>
            <a:ext cx="1409700" cy="435252"/>
          </a:xfrm>
          <a:prstGeom prst="bentConnector3">
            <a:avLst>
              <a:gd name="adj1" fmla="val -2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59202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33" y="-288712"/>
            <a:ext cx="10972800" cy="1143000"/>
          </a:xfrm>
        </p:spPr>
        <p:txBody>
          <a:bodyPr/>
          <a:lstStyle/>
          <a:p>
            <a:r>
              <a:rPr lang="en-GB" dirty="0"/>
              <a:t>Container Naming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150220"/>
            <a:ext cx="11233247" cy="4313219"/>
          </a:xfrm>
        </p:spPr>
        <p:txBody>
          <a:bodyPr/>
          <a:lstStyle/>
          <a:p>
            <a:r>
              <a:rPr lang="en-GB" dirty="0"/>
              <a:t>By default </a:t>
            </a:r>
            <a:r>
              <a:rPr lang="en-GB" b="1" dirty="0"/>
              <a:t>containers are named after the service name </a:t>
            </a:r>
            <a:r>
              <a:rPr lang="en-GB" dirty="0"/>
              <a:t>provided in the Docker Compose file (</a:t>
            </a:r>
            <a:r>
              <a:rPr lang="en-GB" i="1" u="sng" dirty="0"/>
              <a:t>which is often the same as the image name if you are pulling a public image</a:t>
            </a:r>
            <a:r>
              <a:rPr lang="en-GB" dirty="0"/>
              <a:t>)</a:t>
            </a:r>
          </a:p>
          <a:p>
            <a:r>
              <a:rPr lang="en-GB" dirty="0"/>
              <a:t>These names </a:t>
            </a:r>
            <a:r>
              <a:rPr lang="en-GB" b="1" dirty="0"/>
              <a:t>must be unique</a:t>
            </a:r>
          </a:p>
          <a:p>
            <a:r>
              <a:rPr lang="en-GB" dirty="0"/>
              <a:t>You can provide a custom name using the option in the Docker Compose file</a:t>
            </a:r>
            <a:br>
              <a:rPr lang="en-GB" dirty="0"/>
            </a:br>
            <a:r>
              <a:rPr lang="en-GB" b="1" dirty="0" err="1"/>
              <a:t>container_name</a:t>
            </a:r>
            <a:r>
              <a:rPr lang="en-GB" dirty="0"/>
              <a:t> :  </a:t>
            </a:r>
            <a:r>
              <a:rPr lang="en-GB" dirty="0" err="1"/>
              <a:t>my_containername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68208" y="3926994"/>
            <a:ext cx="4824536" cy="2585323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version: "3"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   </a:t>
            </a:r>
            <a:r>
              <a:rPr lang="en-GB" dirty="0" err="1"/>
              <a:t>my_servicename</a:t>
            </a:r>
            <a:r>
              <a:rPr lang="en-GB" dirty="0"/>
              <a:t>:</a:t>
            </a:r>
          </a:p>
          <a:p>
            <a:r>
              <a:rPr lang="en-GB" b="1" dirty="0"/>
              <a:t>              </a:t>
            </a:r>
            <a:r>
              <a:rPr lang="en-GB" b="1" dirty="0" err="1">
                <a:solidFill>
                  <a:srgbClr val="FF0000"/>
                </a:solidFill>
              </a:rPr>
              <a:t>container_name</a:t>
            </a:r>
            <a:r>
              <a:rPr lang="en-GB" dirty="0">
                <a:solidFill>
                  <a:srgbClr val="FF0000"/>
                </a:solidFill>
              </a:rPr>
              <a:t>: ‘</a:t>
            </a:r>
            <a:r>
              <a:rPr lang="en-GB" dirty="0" err="1">
                <a:solidFill>
                  <a:srgbClr val="FF0000"/>
                </a:solidFill>
              </a:rPr>
              <a:t>my_containername</a:t>
            </a:r>
            <a:r>
              <a:rPr lang="en-GB" dirty="0">
                <a:solidFill>
                  <a:srgbClr val="FF0000"/>
                </a:solidFill>
              </a:rPr>
              <a:t>'</a:t>
            </a:r>
          </a:p>
          <a:p>
            <a:r>
              <a:rPr lang="en-GB" dirty="0"/>
              <a:t>              build: </a:t>
            </a:r>
          </a:p>
          <a:p>
            <a:r>
              <a:rPr lang="en-GB" dirty="0"/>
              <a:t>                       context: ./bin/webserver</a:t>
            </a:r>
          </a:p>
          <a:p>
            <a:r>
              <a:rPr lang="en-GB" dirty="0"/>
              <a:t>          etc., etc.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03712" y="500112"/>
            <a:ext cx="4980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This is not compatible with Docker Swarm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7368" y="5097884"/>
            <a:ext cx="7406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Note: we can also specify a specific container name using the option </a:t>
            </a:r>
            <a:r>
              <a:rPr lang="en-GB" b="1" dirty="0">
                <a:solidFill>
                  <a:srgbClr val="00B0F0"/>
                </a:solidFill>
              </a:rPr>
              <a:t>--name </a:t>
            </a:r>
            <a:r>
              <a:rPr lang="en-GB" b="1" dirty="0">
                <a:solidFill>
                  <a:srgbClr val="FF0000"/>
                </a:solidFill>
              </a:rPr>
              <a:t>e.g. when running a public image</a:t>
            </a:r>
          </a:p>
        </p:txBody>
      </p:sp>
    </p:spTree>
    <p:extLst>
      <p:ext uri="{BB962C8B-B14F-4D97-AF65-F5344CB8AC3E}">
        <p14:creationId xmlns:p14="http://schemas.microsoft.com/office/powerpoint/2010/main" val="182077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76" y="-150257"/>
            <a:ext cx="10972800" cy="1143000"/>
          </a:xfrm>
        </p:spPr>
        <p:txBody>
          <a:bodyPr/>
          <a:lstStyle/>
          <a:p>
            <a:r>
              <a:rPr lang="en-GB" dirty="0"/>
              <a:t>Default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44" y="791218"/>
            <a:ext cx="12313368" cy="5047608"/>
          </a:xfrm>
        </p:spPr>
        <p:txBody>
          <a:bodyPr/>
          <a:lstStyle/>
          <a:p>
            <a:r>
              <a:rPr lang="en-GB" dirty="0"/>
              <a:t>If we do not specify a network, a default network is created</a:t>
            </a:r>
          </a:p>
          <a:p>
            <a:r>
              <a:rPr lang="en-GB" dirty="0"/>
              <a:t>Containers connected to the default bridge network can communicate with each other by IP address. </a:t>
            </a:r>
          </a:p>
          <a:p>
            <a:r>
              <a:rPr lang="en-GB" dirty="0"/>
              <a:t>Docker does not support automatic service discovery on the default bridge network. </a:t>
            </a:r>
          </a:p>
          <a:p>
            <a:r>
              <a:rPr lang="en-GB" dirty="0"/>
              <a:t>If you want containers to be able to resolve IP addresses by the container name (by default this is the service name), you should use user-defined networks instead.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uses a build in DNS server so this name can be used in your code running the container if it needs to connect to another container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ls </a:t>
            </a:r>
            <a:br>
              <a:rPr lang="en-GB" dirty="0"/>
            </a:br>
            <a:r>
              <a:rPr lang="en-GB" dirty="0"/>
              <a:t>NETWORK ID		NAME			DRIVER</a:t>
            </a:r>
            <a:br>
              <a:rPr lang="en-GB" dirty="0"/>
            </a:br>
            <a:r>
              <a:rPr lang="en-GB" dirty="0"/>
              <a:t>d83839999		</a:t>
            </a:r>
            <a:r>
              <a:rPr lang="en-GB" dirty="0" err="1"/>
              <a:t>my_imagename</a:t>
            </a:r>
            <a:r>
              <a:rPr lang="en-GB" dirty="0"/>
              <a:t>		bridge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inspect </a:t>
            </a:r>
            <a:r>
              <a:rPr lang="en-GB" i="1" dirty="0" err="1"/>
              <a:t>my_imagename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containers are connected to the “default” network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3307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User-defined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Containers connected to a user-defined network can refer to each other by their names</a:t>
            </a:r>
          </a:p>
          <a:p>
            <a:pPr lvl="1"/>
            <a:r>
              <a:rPr lang="en-GB" dirty="0"/>
              <a:t>This name may be “service name” specified in the Docker Compose file i.e. to talk to each other the containers can just refer to these names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Write your code using the “service name” when code in one container needs to connect to the other</a:t>
            </a:r>
          </a:p>
          <a:p>
            <a:r>
              <a:rPr lang="en-GB" dirty="0"/>
              <a:t>Specify networks in Docker compose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67828" y="4610502"/>
            <a:ext cx="8212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https://docs.docker.com/v17.09/engine/userguide/networking/#bridge-networks</a:t>
            </a:r>
          </a:p>
        </p:txBody>
      </p:sp>
    </p:spTree>
    <p:extLst>
      <p:ext uri="{BB962C8B-B14F-4D97-AF65-F5344CB8AC3E}">
        <p14:creationId xmlns:p14="http://schemas.microsoft.com/office/powerpoint/2010/main" val="1621931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-297180"/>
            <a:ext cx="10972800" cy="1143000"/>
          </a:xfrm>
        </p:spPr>
        <p:txBody>
          <a:bodyPr/>
          <a:lstStyle/>
          <a:p>
            <a:r>
              <a:rPr lang="en-GB" dirty="0"/>
              <a:t>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0445" y="437616"/>
            <a:ext cx="9000999" cy="3345180"/>
          </a:xfrm>
        </p:spPr>
        <p:txBody>
          <a:bodyPr/>
          <a:lstStyle/>
          <a:p>
            <a:r>
              <a:rPr lang="en-GB" dirty="0"/>
              <a:t>Create networks to connect services</a:t>
            </a:r>
          </a:p>
          <a:p>
            <a:r>
              <a:rPr lang="en-GB" dirty="0"/>
              <a:t>You can specify IPV4 and IPV6 addresses if you wish</a:t>
            </a:r>
          </a:p>
          <a:p>
            <a:r>
              <a:rPr lang="en-GB" dirty="0"/>
              <a:t>Containers on each network are identified by their service names. However, you can </a:t>
            </a:r>
            <a:r>
              <a:rPr lang="en-GB" u="sng" dirty="0"/>
              <a:t>optionally</a:t>
            </a:r>
            <a:r>
              <a:rPr lang="en-GB" dirty="0"/>
              <a:t> use aliases (alternative hostnames) for a service </a:t>
            </a:r>
            <a:r>
              <a:rPr lang="en-GB" u="sng" dirty="0"/>
              <a:t>per</a:t>
            </a:r>
            <a:r>
              <a:rPr lang="en-GB" dirty="0"/>
              <a:t> network the service is on </a:t>
            </a:r>
          </a:p>
          <a:p>
            <a:r>
              <a:rPr lang="en-GB" dirty="0"/>
              <a:t>You can optionally specify the </a:t>
            </a:r>
            <a:r>
              <a:rPr lang="en-GB" u="sng" dirty="0"/>
              <a:t>driver</a:t>
            </a:r>
            <a:r>
              <a:rPr lang="en-GB" dirty="0"/>
              <a:t> as </a:t>
            </a:r>
            <a:r>
              <a:rPr lang="en-GB" i="1" dirty="0"/>
              <a:t>bridge</a:t>
            </a:r>
            <a:r>
              <a:rPr lang="en-GB" dirty="0"/>
              <a:t> for a network on a single host or as </a:t>
            </a:r>
            <a:r>
              <a:rPr lang="en-GB" i="1" dirty="0"/>
              <a:t>overlay</a:t>
            </a:r>
            <a:r>
              <a:rPr lang="en-GB" dirty="0"/>
              <a:t> for a named network across multiple hosts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6196" y="0"/>
            <a:ext cx="2872740" cy="618630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version: '2'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:</a:t>
            </a:r>
          </a:p>
          <a:p>
            <a:r>
              <a:rPr lang="en-GB" dirty="0"/>
              <a:t>    build: ./web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:</a:t>
            </a:r>
          </a:p>
          <a:p>
            <a:r>
              <a:rPr lang="en-GB" dirty="0"/>
              <a:t>    build: ./worker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>
                <a:solidFill>
                  <a:srgbClr val="FF0000"/>
                </a:solidFill>
              </a:rPr>
              <a:t>legacy</a:t>
            </a:r>
          </a:p>
          <a:p>
            <a:r>
              <a:rPr lang="en-GB" dirty="0"/>
              <a:t> 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networks:</a:t>
            </a:r>
          </a:p>
          <a:p>
            <a:r>
              <a:rPr lang="en-GB" dirty="0">
                <a:solidFill>
                  <a:srgbClr val="FF0000"/>
                </a:solidFill>
              </a:rPr>
              <a:t>  new:</a:t>
            </a:r>
          </a:p>
          <a:p>
            <a:r>
              <a:rPr lang="en-GB" dirty="0">
                <a:solidFill>
                  <a:srgbClr val="FF0000"/>
                </a:solidFill>
              </a:rPr>
              <a:t>  legacy: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47528" y="-338317"/>
            <a:ext cx="65527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Three services “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”, “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”, “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” connected by two networks “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” and “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”.</a:t>
            </a:r>
          </a:p>
          <a:p>
            <a:r>
              <a:rPr lang="en-GB" dirty="0"/>
              <a:t>The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service is reachable at the hostname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 network, and at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 network.</a:t>
            </a:r>
          </a:p>
        </p:txBody>
      </p:sp>
    </p:spTree>
    <p:extLst>
      <p:ext uri="{BB962C8B-B14F-4D97-AF65-F5344CB8AC3E}">
        <p14:creationId xmlns:p14="http://schemas.microsoft.com/office/powerpoint/2010/main" val="34277680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Networks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3208419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>
                <a:latin typeface="Helvetica" panose="020B0604020202020204" pitchFamily="34" charset="0"/>
              </a:rPr>
              <a:t>web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5482089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 err="1">
                <a:latin typeface="Helvetica" panose="020B0604020202020204" pitchFamily="34" charset="0"/>
              </a:rPr>
              <a:t>db</a:t>
            </a:r>
            <a:endParaRPr lang="en-GB" dirty="0"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H="1">
            <a:off x="4893890" y="1227399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458596" y="2939341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new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7771297" y="1537327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>
                <a:latin typeface="Helvetica" panose="020B0604020202020204" pitchFamily="34" charset="0"/>
              </a:rPr>
              <a:t>worker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6200000" flipH="1">
            <a:off x="7375610" y="1227399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757431" y="293934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legacy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137414" y="224656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mysql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6334160" y="22465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database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22075" y="3879540"/>
            <a:ext cx="28049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List all networks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network ls</a:t>
            </a:r>
          </a:p>
          <a:p>
            <a:endParaRPr lang="en-GB" dirty="0"/>
          </a:p>
          <a:p>
            <a:r>
              <a:rPr lang="en-GB" dirty="0"/>
              <a:t>Tidy up unused networks:</a:t>
            </a:r>
          </a:p>
          <a:p>
            <a:r>
              <a:rPr lang="en-GB" i="1" dirty="0" err="1"/>
              <a:t>docker</a:t>
            </a:r>
            <a:r>
              <a:rPr lang="en-GB" i="1" dirty="0"/>
              <a:t> network prune</a:t>
            </a:r>
          </a:p>
        </p:txBody>
      </p:sp>
    </p:spTree>
    <p:extLst>
      <p:ext uri="{BB962C8B-B14F-4D97-AF65-F5344CB8AC3E}">
        <p14:creationId xmlns:p14="http://schemas.microsoft.com/office/powerpoint/2010/main" val="2077620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340" y="-298450"/>
            <a:ext cx="10972800" cy="1143000"/>
          </a:xfrm>
        </p:spPr>
        <p:txBody>
          <a:bodyPr/>
          <a:lstStyle/>
          <a:p>
            <a:r>
              <a:rPr lang="en-GB" dirty="0"/>
              <a:t>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368" y="844550"/>
            <a:ext cx="9369092" cy="4114800"/>
          </a:xfrm>
        </p:spPr>
        <p:txBody>
          <a:bodyPr/>
          <a:lstStyle/>
          <a:p>
            <a:r>
              <a:rPr lang="en-GB" dirty="0"/>
              <a:t>You may come across </a:t>
            </a:r>
            <a:r>
              <a:rPr lang="en-GB" dirty="0" err="1"/>
              <a:t>docker-compose.yml</a:t>
            </a:r>
            <a:r>
              <a:rPr lang="en-GB" dirty="0"/>
              <a:t> files using the keyword “links“</a:t>
            </a:r>
          </a:p>
          <a:p>
            <a:r>
              <a:rPr lang="en-GB" dirty="0"/>
              <a:t>However, this is now obsoleted and we should use networks instead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863752" y="2564904"/>
            <a:ext cx="2880320" cy="36147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/>
              <a:t>OBSOLETE APPROACH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   web:</a:t>
            </a:r>
            <a:br>
              <a:rPr lang="en-GB" dirty="0"/>
            </a:br>
            <a:r>
              <a:rPr lang="en-GB" dirty="0"/>
              <a:t>             image: </a:t>
            </a:r>
            <a:r>
              <a:rPr lang="en-GB" dirty="0" err="1"/>
              <a:t>someimage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            links: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   - database</a:t>
            </a:r>
          </a:p>
          <a:p>
            <a:endParaRPr lang="en-GB" dirty="0"/>
          </a:p>
          <a:p>
            <a:r>
              <a:rPr lang="en-GB" dirty="0"/>
              <a:t>     database:</a:t>
            </a:r>
            <a:br>
              <a:rPr lang="en-GB" dirty="0"/>
            </a:br>
            <a:r>
              <a:rPr lang="en-GB" dirty="0"/>
              <a:t>              image: </a:t>
            </a:r>
            <a:r>
              <a:rPr lang="en-GB" dirty="0" err="1"/>
              <a:t>someimage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871990" y="2476680"/>
            <a:ext cx="3436620" cy="41687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/>
              <a:t>NEW APPROACH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     web:</a:t>
            </a:r>
            <a:br>
              <a:rPr lang="en-GB" dirty="0"/>
            </a:br>
            <a:r>
              <a:rPr lang="en-GB" dirty="0"/>
              <a:t>             image: </a:t>
            </a:r>
            <a:r>
              <a:rPr lang="en-GB" dirty="0" err="1"/>
              <a:t>someimage</a:t>
            </a:r>
            <a:endParaRPr lang="en-GB" dirty="0"/>
          </a:p>
          <a:p>
            <a:r>
              <a:rPr lang="en-GB" dirty="0"/>
              <a:t>             networks: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     database:</a:t>
            </a:r>
            <a:br>
              <a:rPr lang="en-GB" dirty="0"/>
            </a:br>
            <a:r>
              <a:rPr lang="en-GB" dirty="0"/>
              <a:t>              image: </a:t>
            </a:r>
            <a:r>
              <a:rPr lang="en-GB" dirty="0" err="1"/>
              <a:t>someimage</a:t>
            </a:r>
            <a:br>
              <a:rPr lang="en-GB" dirty="0"/>
            </a:br>
            <a:r>
              <a:rPr lang="en-GB" dirty="0"/>
              <a:t>              networks: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networks:</a:t>
            </a:r>
            <a:br>
              <a:rPr lang="en-GB" dirty="0"/>
            </a:br>
            <a:r>
              <a:rPr lang="en-GB" dirty="0"/>
              <a:t>          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8094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56728" y="-304412"/>
            <a:ext cx="10972800" cy="1143000"/>
          </a:xfrm>
        </p:spPr>
        <p:txBody>
          <a:bodyPr/>
          <a:lstStyle/>
          <a:p>
            <a:r>
              <a:rPr lang="en-GB" dirty="0"/>
              <a:t>Ports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6886" y="283745"/>
            <a:ext cx="4346945" cy="411480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L</a:t>
            </a:r>
            <a:r>
              <a:rPr lang="en-GB" sz="2800" b="1" u="sng" dirty="0"/>
              <a:t>ONG FORMAT</a:t>
            </a:r>
          </a:p>
          <a:p>
            <a:pPr marL="0" indent="0">
              <a:buNone/>
            </a:pPr>
            <a:r>
              <a:rPr lang="en-GB" sz="2800" dirty="0"/>
              <a:t>ports:</a:t>
            </a:r>
          </a:p>
          <a:p>
            <a:pPr marL="0" indent="0">
              <a:buNone/>
            </a:pPr>
            <a:r>
              <a:rPr lang="en-GB" sz="2800" dirty="0"/>
              <a:t>  - target: 80</a:t>
            </a:r>
          </a:p>
          <a:p>
            <a:pPr marL="0" indent="0">
              <a:buNone/>
            </a:pPr>
            <a:r>
              <a:rPr lang="en-GB" sz="2800" dirty="0"/>
              <a:t>    published: 8080</a:t>
            </a:r>
          </a:p>
          <a:p>
            <a:pPr marL="0" indent="0">
              <a:buNone/>
            </a:pPr>
            <a:r>
              <a:rPr lang="en-GB" sz="2800" dirty="0"/>
              <a:t>    protocol: </a:t>
            </a:r>
            <a:r>
              <a:rPr lang="en-GB" sz="2800" dirty="0" err="1"/>
              <a:t>tcp</a:t>
            </a:r>
            <a:endParaRPr lang="en-GB" sz="2800" dirty="0"/>
          </a:p>
          <a:p>
            <a:pPr marL="0" indent="0">
              <a:buNone/>
            </a:pPr>
            <a:r>
              <a:rPr lang="en-GB" sz="2800" dirty="0"/>
              <a:t>    mode: host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6240016" y="267088"/>
            <a:ext cx="5951984" cy="5682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/>
              <a:t>EQUIVALENT SHORT FORMAT</a:t>
            </a:r>
          </a:p>
          <a:p>
            <a:r>
              <a:rPr lang="en-GB" dirty="0" err="1"/>
              <a:t>ContainerPort</a:t>
            </a:r>
            <a:r>
              <a:rPr lang="en-GB" dirty="0"/>
              <a:t> e.g. “3000”</a:t>
            </a:r>
          </a:p>
          <a:p>
            <a:r>
              <a:rPr lang="en-GB" i="1" dirty="0"/>
              <a:t>“</a:t>
            </a:r>
            <a:r>
              <a:rPr lang="en-GB" i="1" dirty="0" err="1"/>
              <a:t>HostPort</a:t>
            </a:r>
            <a:r>
              <a:rPr lang="en-GB" b="1" i="1" dirty="0" err="1">
                <a:solidFill>
                  <a:srgbClr val="FF0000"/>
                </a:solidFill>
              </a:rPr>
              <a:t>:</a:t>
            </a:r>
            <a:r>
              <a:rPr lang="en-GB" i="1" dirty="0" err="1"/>
              <a:t>ContainerPort</a:t>
            </a:r>
            <a:r>
              <a:rPr lang="en-GB" i="1" dirty="0"/>
              <a:t>”</a:t>
            </a:r>
            <a:r>
              <a:rPr lang="en-GB" dirty="0"/>
              <a:t> e.g.</a:t>
            </a:r>
            <a:br>
              <a:rPr lang="en-GB" dirty="0"/>
            </a:br>
            <a:r>
              <a:rPr lang="en-GB" dirty="0"/>
              <a:t>“8080:80” web server port 80 is exposed to host as 8080 i.e. use 8080 in your browser (Default protocol is TCP)</a:t>
            </a:r>
          </a:p>
          <a:p>
            <a:pPr marL="0" indent="0">
              <a:buNone/>
            </a:pPr>
            <a:r>
              <a:rPr lang="da-DK" dirty="0"/>
              <a:t>ports:</a:t>
            </a:r>
          </a:p>
          <a:p>
            <a:pPr marL="0" indent="0">
              <a:buNone/>
            </a:pPr>
            <a:r>
              <a:rPr lang="da-DK" dirty="0"/>
              <a:t> - "3000"</a:t>
            </a:r>
          </a:p>
          <a:p>
            <a:pPr marL="0" indent="0">
              <a:buNone/>
            </a:pPr>
            <a:r>
              <a:rPr lang="da-DK" dirty="0"/>
              <a:t> - "3000-3005"</a:t>
            </a:r>
          </a:p>
          <a:p>
            <a:pPr marL="0" indent="0">
              <a:buNone/>
            </a:pPr>
            <a:r>
              <a:rPr lang="da-DK" dirty="0"/>
              <a:t> - "8000:8000"</a:t>
            </a:r>
          </a:p>
          <a:p>
            <a:pPr marL="0" indent="0">
              <a:buNone/>
            </a:pPr>
            <a:r>
              <a:rPr lang="da-DK" dirty="0"/>
              <a:t> - "9090-9091:8080-8081"</a:t>
            </a:r>
          </a:p>
          <a:p>
            <a:pPr marL="0" indent="0">
              <a:buNone/>
            </a:pPr>
            <a:r>
              <a:rPr lang="da-DK" dirty="0"/>
              <a:t> - "49100:22"</a:t>
            </a:r>
          </a:p>
          <a:p>
            <a:pPr marL="0" indent="0">
              <a:buNone/>
            </a:pPr>
            <a:r>
              <a:rPr lang="da-DK" dirty="0"/>
              <a:t> - "127.0.0.1:8001:8001"</a:t>
            </a:r>
          </a:p>
          <a:p>
            <a:pPr marL="0" indent="0">
              <a:buNone/>
            </a:pPr>
            <a:r>
              <a:rPr lang="da-DK" dirty="0"/>
              <a:t> - "127.0.0.1:5000-5010:5000-5010"</a:t>
            </a:r>
          </a:p>
          <a:p>
            <a:pPr marL="0" indent="0">
              <a:buNone/>
            </a:pPr>
            <a:r>
              <a:rPr lang="da-DK" dirty="0"/>
              <a:t> - "6060:6060/</a:t>
            </a:r>
            <a:r>
              <a:rPr lang="da-DK" b="1" dirty="0"/>
              <a:t>udp</a:t>
            </a:r>
            <a:r>
              <a:rPr lang="da-DK" dirty="0"/>
              <a:t>"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74428" y="3284984"/>
            <a:ext cx="36768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In a </a:t>
            </a:r>
            <a:r>
              <a:rPr lang="en-GB" dirty="0" err="1"/>
              <a:t>docker</a:t>
            </a:r>
            <a:r>
              <a:rPr lang="en-GB" dirty="0"/>
              <a:t> compose file, when using the </a:t>
            </a:r>
            <a:r>
              <a:rPr lang="en-GB" u="sng" dirty="0"/>
              <a:t>short format </a:t>
            </a:r>
            <a:r>
              <a:rPr lang="en-GB" dirty="0"/>
              <a:t>always explicitly specify your </a:t>
            </a:r>
            <a:r>
              <a:rPr lang="en-GB" b="1" dirty="0"/>
              <a:t>port mappings as strings</a:t>
            </a:r>
            <a:r>
              <a:rPr lang="en-GB" dirty="0"/>
              <a:t>.</a:t>
            </a:r>
          </a:p>
          <a:p>
            <a:r>
              <a:rPr lang="en-GB" dirty="0"/>
              <a:t>YAML parsing of numbers produces erroneous results for port numbers less than 60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010400" y="6398826"/>
            <a:ext cx="15960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Needs UDP not TCP</a:t>
            </a:r>
          </a:p>
        </p:txBody>
      </p:sp>
    </p:spTree>
    <p:extLst>
      <p:ext uri="{BB962C8B-B14F-4D97-AF65-F5344CB8AC3E}">
        <p14:creationId xmlns:p14="http://schemas.microsoft.com/office/powerpoint/2010/main" val="2585124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931" y="-137160"/>
            <a:ext cx="10972800" cy="1143000"/>
          </a:xfrm>
        </p:spPr>
        <p:txBody>
          <a:bodyPr/>
          <a:lstStyle/>
          <a:p>
            <a:r>
              <a:rPr lang="en-GB" dirty="0"/>
              <a:t>Docker Compose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11666223" cy="5257800"/>
          </a:xfrm>
        </p:spPr>
        <p:txBody>
          <a:bodyPr/>
          <a:lstStyle/>
          <a:p>
            <a:pPr marL="0" indent="0">
              <a:buNone/>
            </a:pPr>
            <a:r>
              <a:rPr lang="en-GB" sz="2400" u="sng" dirty="0"/>
              <a:t>Similar to Docker container commands</a:t>
            </a:r>
          </a:p>
          <a:p>
            <a:r>
              <a:rPr lang="en-GB" sz="2400" dirty="0" err="1"/>
              <a:t>docker</a:t>
            </a:r>
            <a:r>
              <a:rPr lang="en-GB" sz="2400" dirty="0"/>
              <a:t>-compose help</a:t>
            </a:r>
          </a:p>
          <a:p>
            <a:r>
              <a:rPr lang="en-GB" sz="2400" dirty="0" err="1"/>
              <a:t>docker</a:t>
            </a:r>
            <a:r>
              <a:rPr lang="en-GB" sz="2400" dirty="0"/>
              <a:t>-compose </a:t>
            </a:r>
            <a:r>
              <a:rPr lang="en-GB" sz="2400" dirty="0" err="1"/>
              <a:t>ps</a:t>
            </a:r>
            <a:r>
              <a:rPr lang="en-GB" sz="2400" dirty="0"/>
              <a:t>: look at running services (i.e. containers)</a:t>
            </a:r>
          </a:p>
          <a:p>
            <a:r>
              <a:rPr lang="en-GB" sz="2400" dirty="0" err="1"/>
              <a:t>docker</a:t>
            </a:r>
            <a:r>
              <a:rPr lang="en-GB" sz="2400" dirty="0"/>
              <a:t>-compose top</a:t>
            </a:r>
          </a:p>
          <a:p>
            <a:r>
              <a:rPr lang="en-GB" sz="2400" dirty="0" err="1"/>
              <a:t>docker</a:t>
            </a:r>
            <a:r>
              <a:rPr lang="en-GB" sz="2400" dirty="0"/>
              <a:t>-compose logs --follow</a:t>
            </a:r>
          </a:p>
          <a:p>
            <a:r>
              <a:rPr lang="en-GB" sz="2400" dirty="0" err="1"/>
              <a:t>docker</a:t>
            </a:r>
            <a:r>
              <a:rPr lang="en-GB" sz="2400" dirty="0"/>
              <a:t>-compose logs  </a:t>
            </a:r>
            <a:r>
              <a:rPr lang="en-GB" sz="2400" dirty="0" err="1"/>
              <a:t>my_service</a:t>
            </a:r>
            <a:r>
              <a:rPr lang="en-GB" sz="2400" dirty="0"/>
              <a:t>  --follow</a:t>
            </a:r>
          </a:p>
          <a:p>
            <a:r>
              <a:rPr lang="en-GB" sz="2400" dirty="0"/>
              <a:t>docker-compose start               docker-compose stop</a:t>
            </a:r>
          </a:p>
          <a:p>
            <a:r>
              <a:rPr lang="en-GB" sz="2400" dirty="0"/>
              <a:t>docker-compose restart            docker-compose build</a:t>
            </a:r>
          </a:p>
          <a:p>
            <a:r>
              <a:rPr lang="en-GB" sz="2400" dirty="0" err="1"/>
              <a:t>docker</a:t>
            </a:r>
            <a:r>
              <a:rPr lang="en-GB" sz="2400" dirty="0"/>
              <a:t>-compose up   [--build [--no-cache]]</a:t>
            </a:r>
          </a:p>
          <a:p>
            <a:r>
              <a:rPr lang="en-GB" sz="2400" dirty="0"/>
              <a:t>docker-compose down            </a:t>
            </a:r>
          </a:p>
          <a:p>
            <a:r>
              <a:rPr lang="en-GB" sz="2400" dirty="0"/>
              <a:t>docker-compose kill          </a:t>
            </a:r>
          </a:p>
          <a:p>
            <a:r>
              <a:rPr lang="en-GB" sz="2400" dirty="0"/>
              <a:t> docker-compose rm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439533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175" y="-243408"/>
            <a:ext cx="10972800" cy="1143000"/>
          </a:xfrm>
        </p:spPr>
        <p:txBody>
          <a:bodyPr/>
          <a:lstStyle/>
          <a:p>
            <a:r>
              <a:rPr lang="en-GB" dirty="0"/>
              <a:t>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57" y="556886"/>
            <a:ext cx="11697799" cy="5061585"/>
          </a:xfrm>
        </p:spPr>
        <p:txBody>
          <a:bodyPr/>
          <a:lstStyle/>
          <a:p>
            <a:r>
              <a:rPr lang="en-GB" sz="2800" dirty="0"/>
              <a:t>Builds, (re)creates, starts, and attaches to containers for a service….only builds services that need rebuilding</a:t>
            </a:r>
          </a:p>
          <a:p>
            <a:pPr lvl="1"/>
            <a:r>
              <a:rPr lang="en-GB" dirty="0"/>
              <a:t>Unless they are already running, this command also starts any linked services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Applies port mapping specified in compose file</a:t>
            </a:r>
          </a:p>
          <a:p>
            <a:r>
              <a:rPr lang="en-GB" sz="2800" dirty="0"/>
              <a:t>Aggregates the output of each container (essentially running </a:t>
            </a:r>
            <a:r>
              <a:rPr lang="en-GB" sz="2800" dirty="0" err="1"/>
              <a:t>docker</a:t>
            </a:r>
            <a:r>
              <a:rPr lang="en-GB" sz="2800" dirty="0"/>
              <a:t>-compose logs -f). </a:t>
            </a:r>
          </a:p>
          <a:p>
            <a:r>
              <a:rPr lang="en-GB" sz="2800" dirty="0"/>
              <a:t>When the command exits, all containers are stopped OR -d or --detach starts the containers in the background and leaves them running</a:t>
            </a:r>
          </a:p>
          <a:p>
            <a:r>
              <a:rPr lang="en-GB" sz="2800" dirty="0"/>
              <a:t>Example: MySQL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483204" y="3503816"/>
            <a:ext cx="5149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docker-compose -f  </a:t>
            </a:r>
            <a:r>
              <a:rPr lang="en-GB" i="1" dirty="0" err="1"/>
              <a:t>mysql.yml</a:t>
            </a:r>
            <a:r>
              <a:rPr lang="en-GB" i="1" dirty="0"/>
              <a:t>  up   -d  --build</a:t>
            </a:r>
          </a:p>
        </p:txBody>
      </p:sp>
    </p:spTree>
    <p:extLst>
      <p:ext uri="{BB962C8B-B14F-4D97-AF65-F5344CB8AC3E}">
        <p14:creationId xmlns:p14="http://schemas.microsoft.com/office/powerpoint/2010/main" val="21790469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Stops containers and removes containers, networks, volumes, and images (as defined in the Compose file) created by a call to the “up” command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Remove the images when we finish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375920" y="2976359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0" y="4750681"/>
            <a:ext cx="3104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down  --</a:t>
            </a:r>
            <a:r>
              <a:rPr lang="en-GB" i="1" dirty="0" err="1"/>
              <a:t>rmi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336494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Execute Command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432" y="1633538"/>
            <a:ext cx="11857567" cy="3281363"/>
          </a:xfrm>
        </p:spPr>
        <p:txBody>
          <a:bodyPr/>
          <a:lstStyle/>
          <a:p>
            <a:r>
              <a:rPr lang="en-GB" dirty="0"/>
              <a:t>Execute commands on </a:t>
            </a:r>
            <a:r>
              <a:rPr lang="en-GB" b="1" dirty="0"/>
              <a:t>already running </a:t>
            </a:r>
            <a:r>
              <a:rPr lang="en-GB" dirty="0"/>
              <a:t>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exec   </a:t>
            </a:r>
            <a:r>
              <a:rPr lang="en-GB" i="1" dirty="0" err="1"/>
              <a:t>my_service</a:t>
            </a:r>
            <a:r>
              <a:rPr lang="en-GB" i="1" dirty="0"/>
              <a:t>   </a:t>
            </a:r>
            <a:r>
              <a:rPr lang="en-GB" i="1" dirty="0" err="1"/>
              <a:t>somecommand</a:t>
            </a:r>
            <a:endParaRPr lang="en-GB" i="1" dirty="0"/>
          </a:p>
          <a:p>
            <a:r>
              <a:rPr lang="en-GB" dirty="0"/>
              <a:t>Example 1: running a single command line on a container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 exec  </a:t>
            </a:r>
            <a:r>
              <a:rPr lang="en-GB" i="1" dirty="0" err="1"/>
              <a:t>unix_service</a:t>
            </a:r>
            <a:r>
              <a:rPr lang="en-GB" i="1" dirty="0"/>
              <a:t>   ls /</a:t>
            </a:r>
            <a:r>
              <a:rPr lang="en-GB" i="1" dirty="0" err="1"/>
              <a:t>usr</a:t>
            </a:r>
            <a:r>
              <a:rPr lang="en-GB" i="1" dirty="0"/>
              <a:t>/dev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Example 2: enter a bash shell on a 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exec   </a:t>
            </a:r>
            <a:r>
              <a:rPr lang="en-GB" i="1" dirty="0" err="1"/>
              <a:t>unix_service</a:t>
            </a:r>
            <a:r>
              <a:rPr lang="en-GB" i="1" dirty="0"/>
              <a:t>   /bin/bash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37954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Clean 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clean up and force </a:t>
            </a:r>
            <a:r>
              <a:rPr lang="en-GB" dirty="0" err="1"/>
              <a:t>docker</a:t>
            </a:r>
            <a:r>
              <a:rPr lang="en-GB" dirty="0"/>
              <a:t> compose to rebuild containers as follows: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-compose </a:t>
            </a:r>
            <a:r>
              <a:rPr lang="en-GB" dirty="0" err="1"/>
              <a:t>rm</a:t>
            </a:r>
            <a:r>
              <a:rPr lang="en-GB" dirty="0"/>
              <a:t>   -f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-compose build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system prune    ???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097637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0075" y="-332890"/>
            <a:ext cx="10972800" cy="1143000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32560"/>
            <a:ext cx="12360696" cy="4664543"/>
          </a:xfrm>
        </p:spPr>
        <p:txBody>
          <a:bodyPr/>
          <a:lstStyle/>
          <a:p>
            <a:r>
              <a:rPr lang="en-GB" dirty="0"/>
              <a:t>From Moodle, download the “docker-compose-lamp-master.zip” file and unzip it in a new directory</a:t>
            </a:r>
          </a:p>
          <a:p>
            <a:r>
              <a:rPr lang="en-GB" dirty="0"/>
              <a:t>This file describes a small network of 3 services:</a:t>
            </a:r>
          </a:p>
          <a:p>
            <a:pPr lvl="1"/>
            <a:r>
              <a:rPr lang="en-GB" dirty="0"/>
              <a:t>An Apache webserver</a:t>
            </a:r>
            <a:br>
              <a:rPr lang="en-GB" dirty="0"/>
            </a:br>
            <a:r>
              <a:rPr lang="en-GB" dirty="0"/>
              <a:t>http://localhost</a:t>
            </a:r>
          </a:p>
          <a:p>
            <a:pPr lvl="1"/>
            <a:r>
              <a:rPr lang="en-GB" dirty="0"/>
              <a:t>A </a:t>
            </a:r>
            <a:r>
              <a:rPr lang="en-GB" dirty="0" err="1"/>
              <a:t>mysql</a:t>
            </a:r>
            <a:r>
              <a:rPr lang="en-GB" dirty="0"/>
              <a:t> database</a:t>
            </a:r>
            <a:br>
              <a:rPr lang="en-GB" dirty="0"/>
            </a:br>
            <a:r>
              <a:rPr lang="en-GB" dirty="0"/>
              <a:t>	username: root   password: </a:t>
            </a:r>
            <a:r>
              <a:rPr lang="en-GB" dirty="0" err="1"/>
              <a:t>docker</a:t>
            </a:r>
            <a:endParaRPr lang="en-GB" dirty="0"/>
          </a:p>
          <a:p>
            <a:pPr lvl="1"/>
            <a:r>
              <a:rPr lang="en-GB" dirty="0"/>
              <a:t>A </a:t>
            </a:r>
            <a:r>
              <a:rPr lang="en-GB" dirty="0" err="1"/>
              <a:t>phpmyadmin</a:t>
            </a:r>
            <a:r>
              <a:rPr lang="en-GB" dirty="0"/>
              <a:t> site </a:t>
            </a:r>
            <a:br>
              <a:rPr lang="en-GB" dirty="0"/>
            </a:br>
            <a:r>
              <a:rPr lang="en-GB" dirty="0"/>
              <a:t>http://localhost:8080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7003355" y="351314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8832304" y="3516315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 err="1">
                <a:latin typeface="Helvetica" panose="020B0604020202020204" pitchFamily="34" charset="0"/>
              </a:rPr>
              <a:t>mysql</a:t>
            </a:r>
            <a:endParaRPr lang="en-GB" dirty="0"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>
            <a:stCxn id="5" idx="2"/>
            <a:endCxn id="6" idx="2"/>
          </p:cNvCxnSpPr>
          <p:nvPr/>
        </p:nvCxnSpPr>
        <p:spPr bwMode="auto">
          <a:xfrm rot="16200000" flipH="1">
            <a:off x="8558729" y="3331773"/>
            <a:ext cx="3174" cy="1828949"/>
          </a:xfrm>
          <a:prstGeom prst="bentConnector3">
            <a:avLst>
              <a:gd name="adj1" fmla="val 7302268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896627" y="5982992"/>
            <a:ext cx="4235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Virtual network </a:t>
            </a:r>
            <a:r>
              <a:rPr lang="en-GB" dirty="0">
                <a:sym typeface="Wingdings" panose="05000000000000000000" pitchFamily="2" charset="2"/>
              </a:rPr>
              <a:t>“</a:t>
            </a:r>
            <a:r>
              <a:rPr lang="en-GB" dirty="0" err="1"/>
              <a:t>dbnetwork</a:t>
            </a:r>
            <a:r>
              <a:rPr lang="en-GB" dirty="0"/>
              <a:t>”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10344472" y="3516315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en-GB" dirty="0" err="1">
                <a:latin typeface="Helvetica" panose="020B0604020202020204" pitchFamily="34" charset="0"/>
              </a:rPr>
              <a:t>phpmyadmin</a:t>
            </a:r>
            <a:endParaRPr lang="en-GB" dirty="0">
              <a:latin typeface="Helvetica" panose="020B0604020202020204" pitchFamily="34" charset="0"/>
            </a:endParaRPr>
          </a:p>
        </p:txBody>
      </p:sp>
      <p:cxnSp>
        <p:nvCxnSpPr>
          <p:cNvPr id="10" name="Elbow Connector 9"/>
          <p:cNvCxnSpPr>
            <a:stCxn id="6" idx="2"/>
          </p:cNvCxnSpPr>
          <p:nvPr/>
        </p:nvCxnSpPr>
        <p:spPr bwMode="auto">
          <a:xfrm rot="5400000" flipH="1" flipV="1">
            <a:off x="10294455" y="3424996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412855" y="3692250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Containers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1382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Host Folders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0" y="784459"/>
            <a:ext cx="7029450" cy="5054366"/>
          </a:xfrm>
        </p:spPr>
        <p:txBody>
          <a:bodyPr/>
          <a:lstStyle/>
          <a:p>
            <a:r>
              <a:rPr lang="en-GB" dirty="0"/>
              <a:t>You should get a host file structure that looks like this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8357" y="1207176"/>
            <a:ext cx="7416961" cy="2600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07441" y="3807501"/>
            <a:ext cx="772089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volumes:</a:t>
            </a:r>
          </a:p>
          <a:p>
            <a:r>
              <a:rPr lang="en-GB" dirty="0"/>
              <a:t>      - </a:t>
            </a:r>
            <a:r>
              <a:rPr lang="en-GB" b="1" dirty="0"/>
              <a:t>./node</a:t>
            </a:r>
            <a:r>
              <a:rPr lang="en-GB" dirty="0"/>
              <a:t>:/opt/node</a:t>
            </a:r>
          </a:p>
          <a:p>
            <a:r>
              <a:rPr lang="en-GB" dirty="0"/>
              <a:t>      - </a:t>
            </a:r>
            <a:r>
              <a:rPr lang="en-GB" b="1" dirty="0"/>
              <a:t>./www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/apache2/</a:t>
            </a:r>
            <a:r>
              <a:rPr lang="en-GB" b="1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php</a:t>
            </a:r>
            <a:r>
              <a:rPr lang="en-GB" b="1" dirty="0"/>
              <a:t>/php.ini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/>
              <a:t>/</a:t>
            </a:r>
            <a:r>
              <a:rPr lang="en-GB">
                <a:solidFill>
                  <a:srgbClr val="FF0000"/>
                </a:solidFill>
              </a:rPr>
              <a:t>7.4</a:t>
            </a:r>
            <a:r>
              <a:rPr lang="en-GB"/>
              <a:t>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903496" y="5601286"/>
            <a:ext cx="476450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NOTE: </a:t>
            </a:r>
          </a:p>
          <a:p>
            <a:r>
              <a:rPr lang="en-GB" dirty="0"/>
              <a:t>To show PHP errors, in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/php.ini file you need to add the line </a:t>
            </a:r>
            <a:br>
              <a:rPr lang="en-GB" dirty="0"/>
            </a:br>
            <a:r>
              <a:rPr lang="en-GB" b="1" dirty="0" err="1"/>
              <a:t>display_errors</a:t>
            </a:r>
            <a:r>
              <a:rPr lang="en-GB" b="1" dirty="0"/>
              <a:t>=on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22633" y="1372110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$ 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51475" y="6008892"/>
            <a:ext cx="2945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These directories are created for you</a:t>
            </a:r>
          </a:p>
        </p:txBody>
      </p:sp>
      <p:sp>
        <p:nvSpPr>
          <p:cNvPr id="10" name="Down Arrow 9"/>
          <p:cNvSpPr/>
          <p:nvPr/>
        </p:nvSpPr>
        <p:spPr bwMode="auto">
          <a:xfrm rot="10800000">
            <a:off x="2965525" y="5786925"/>
            <a:ext cx="290456" cy="311972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>
              <a:latin typeface="Helvetica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2438401" y="1253267"/>
            <a:ext cx="946673" cy="1430767"/>
          </a:xfrm>
          <a:prstGeom prst="rect">
            <a:avLst/>
          </a:prstGeom>
          <a:noFill/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/>
            <a:endParaRPr lang="en-GB">
              <a:latin typeface="Helvetica" panose="020B0604020202020204" pitchFamily="34" charset="0"/>
            </a:endParaRPr>
          </a:p>
        </p:txBody>
      </p:sp>
      <p:cxnSp>
        <p:nvCxnSpPr>
          <p:cNvPr id="13" name="Elbow Connector 12"/>
          <p:cNvCxnSpPr>
            <a:stCxn id="9" idx="1"/>
            <a:endCxn id="11" idx="1"/>
          </p:cNvCxnSpPr>
          <p:nvPr/>
        </p:nvCxnSpPr>
        <p:spPr bwMode="auto">
          <a:xfrm rot="10800000" flipH="1">
            <a:off x="1951474" y="1968652"/>
            <a:ext cx="486926" cy="4363407"/>
          </a:xfrm>
          <a:prstGeom prst="bentConnector3">
            <a:avLst>
              <a:gd name="adj1" fmla="val -4694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374168" y="3963367"/>
            <a:ext cx="4208015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i="1" dirty="0"/>
              <a:t>Please check this version number displayed when you use </a:t>
            </a:r>
            <a:r>
              <a:rPr lang="en-GB" sz="1600" i="1" dirty="0" err="1"/>
              <a:t>phpinfo</a:t>
            </a:r>
            <a:r>
              <a:rPr lang="en-GB" sz="1600" i="1" dirty="0"/>
              <a:t>() (next slide)</a:t>
            </a:r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>
            <a:off x="6261718" y="4548141"/>
            <a:ext cx="1319813" cy="4322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059980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2684" y="1724025"/>
            <a:ext cx="4420571" cy="4114800"/>
          </a:xfrm>
        </p:spPr>
        <p:txBody>
          <a:bodyPr/>
          <a:lstStyle/>
          <a:p>
            <a:r>
              <a:rPr lang="en-GB" dirty="0"/>
              <a:t>Open the </a:t>
            </a:r>
            <a:r>
              <a:rPr lang="en-GB" dirty="0" err="1"/>
              <a:t>index.php</a:t>
            </a:r>
            <a:r>
              <a:rPr lang="en-GB" dirty="0"/>
              <a:t> to the ./www directory</a:t>
            </a:r>
          </a:p>
          <a:p>
            <a:r>
              <a:rPr lang="en-GB" dirty="0"/>
              <a:t>Notice it dumps out a PHP info screen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76445" y="1781763"/>
            <a:ext cx="3098476" cy="1477328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err="1"/>
              <a:t>index.php</a:t>
            </a:r>
            <a:endParaRPr lang="en-GB" dirty="0"/>
          </a:p>
          <a:p>
            <a:endParaRPr lang="en-GB" b="1" u="sng" dirty="0"/>
          </a:p>
          <a:p>
            <a:r>
              <a:rPr lang="en-GB" dirty="0"/>
              <a:t>&lt;?</a:t>
            </a:r>
            <a:r>
              <a:rPr lang="en-GB" dirty="0" err="1"/>
              <a:t>php</a:t>
            </a:r>
            <a:r>
              <a:rPr lang="en-GB" dirty="0"/>
              <a:t> </a:t>
            </a:r>
          </a:p>
          <a:p>
            <a:r>
              <a:rPr lang="en-GB" dirty="0"/>
              <a:t>     </a:t>
            </a:r>
            <a:r>
              <a:rPr lang="en-GB" dirty="0" err="1">
                <a:solidFill>
                  <a:srgbClr val="FF0000"/>
                </a:solidFill>
              </a:rPr>
              <a:t>phpinfo</a:t>
            </a:r>
            <a:r>
              <a:rPr lang="en-GB" dirty="0">
                <a:solidFill>
                  <a:srgbClr val="FF0000"/>
                </a:solidFill>
              </a:rPr>
              <a:t>();</a:t>
            </a:r>
          </a:p>
          <a:p>
            <a:r>
              <a:rPr lang="en-GB" dirty="0"/>
              <a:t>?&gt;</a:t>
            </a:r>
          </a:p>
        </p:txBody>
      </p:sp>
    </p:spTree>
    <p:extLst>
      <p:ext uri="{BB962C8B-B14F-4D97-AF65-F5344CB8AC3E}">
        <p14:creationId xmlns:p14="http://schemas.microsoft.com/office/powerpoint/2010/main" val="3379629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Starting Services </a:t>
            </a:r>
            <a:br>
              <a:rPr lang="en-GB" dirty="0"/>
            </a:br>
            <a:r>
              <a:rPr lang="en-GB" dirty="0"/>
              <a:t>and Viewing Webpages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Bring 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Run up a browser</a:t>
            </a:r>
          </a:p>
          <a:p>
            <a:pPr lvl="1"/>
            <a:r>
              <a:rPr lang="en-GB" dirty="0"/>
              <a:t>To view the webpages type </a:t>
            </a:r>
            <a:r>
              <a:rPr lang="en-GB" i="1" dirty="0">
                <a:solidFill>
                  <a:srgbClr val="0070C0"/>
                </a:solidFill>
              </a:rPr>
              <a:t>http://localhost</a:t>
            </a:r>
          </a:p>
          <a:p>
            <a:r>
              <a:rPr lang="en-GB" dirty="0"/>
              <a:t>Shutdown the services using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73772" y="5377160"/>
            <a:ext cx="66399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limitation of machines running our lab is that we have to use the browser on the Linux machine to see the results. You </a:t>
            </a:r>
            <a:r>
              <a:rPr lang="en-GB" b="1" dirty="0"/>
              <a:t>do not </a:t>
            </a:r>
            <a:r>
              <a:rPr lang="en-GB" dirty="0"/>
              <a:t>have public access to port 80 or 8080.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96293" y="2434352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up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55412" y="3966091"/>
            <a:ext cx="26298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&lt;Ctrl&gt; + &lt;C&gt;</a:t>
            </a:r>
          </a:p>
          <a:p>
            <a:r>
              <a:rPr lang="en-GB" i="1" dirty="0"/>
              <a:t>or  </a:t>
            </a:r>
          </a:p>
          <a:p>
            <a:r>
              <a:rPr lang="en-GB" i="1" dirty="0" err="1"/>
              <a:t>docker</a:t>
            </a:r>
            <a:r>
              <a:rPr lang="en-GB" i="1" dirty="0"/>
              <a:t>-compose   down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559501" y="3781426"/>
            <a:ext cx="190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Unix guys, don’t forget </a:t>
            </a:r>
            <a:r>
              <a:rPr lang="en-GB" i="1" dirty="0" err="1"/>
              <a:t>sudo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364497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1175" y="0"/>
            <a:ext cx="3260644" cy="844550"/>
          </a:xfrm>
        </p:spPr>
        <p:txBody>
          <a:bodyPr/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dirty="0"/>
              <a:t>Part 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3453" y="937697"/>
            <a:ext cx="3051883" cy="1864670"/>
          </a:xfrm>
        </p:spPr>
        <p:txBody>
          <a:bodyPr/>
          <a:lstStyle/>
          <a:p>
            <a:r>
              <a:rPr lang="en-GB" dirty="0"/>
              <a:t>Open the </a:t>
            </a:r>
            <a:r>
              <a:rPr lang="en-GB" dirty="0" err="1"/>
              <a:t>docker-compose.yml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Explain the highlighted fields.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306413" y="310288"/>
            <a:ext cx="5211683" cy="618630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version: "3.6"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webserver:</a:t>
            </a:r>
          </a:p>
          <a:p>
            <a:r>
              <a:rPr lang="en-GB" dirty="0"/>
              <a:t>    </a:t>
            </a:r>
            <a:r>
              <a:rPr lang="en-GB" b="1" dirty="0"/>
              <a:t>image</a:t>
            </a:r>
            <a:r>
              <a:rPr lang="en-GB" dirty="0"/>
              <a:t>: </a:t>
            </a:r>
            <a:r>
              <a:rPr lang="en-GB" dirty="0" err="1"/>
              <a:t>davidecesarano</a:t>
            </a:r>
            <a:r>
              <a:rPr lang="en-GB" dirty="0"/>
              <a:t>/</a:t>
            </a:r>
            <a:r>
              <a:rPr lang="en-GB" dirty="0" err="1"/>
              <a:t>docker</a:t>
            </a:r>
            <a:r>
              <a:rPr lang="en-GB" dirty="0"/>
              <a:t>-compose-lamp</a:t>
            </a:r>
          </a:p>
          <a:p>
            <a:r>
              <a:rPr lang="en-GB" dirty="0"/>
              <a:t>    </a:t>
            </a:r>
            <a:r>
              <a:rPr lang="en-GB" b="1" dirty="0"/>
              <a:t>restart</a:t>
            </a:r>
            <a:r>
              <a:rPr lang="en-GB" dirty="0"/>
              <a:t>: always</a:t>
            </a:r>
          </a:p>
          <a:p>
            <a:r>
              <a:rPr lang="en-GB" dirty="0"/>
              <a:t>    </a:t>
            </a:r>
            <a:r>
              <a:rPr lang="en-GB" b="1" dirty="0"/>
              <a:t>ports</a:t>
            </a:r>
            <a:r>
              <a:rPr lang="en-GB" dirty="0"/>
              <a:t>: </a:t>
            </a:r>
          </a:p>
          <a:p>
            <a:r>
              <a:rPr lang="en-GB" dirty="0"/>
              <a:t>      - target: 80</a:t>
            </a:r>
          </a:p>
          <a:p>
            <a:r>
              <a:rPr lang="en-GB" dirty="0"/>
              <a:t>        published: 80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  - target: 443</a:t>
            </a:r>
          </a:p>
          <a:p>
            <a:r>
              <a:rPr lang="en-GB" dirty="0"/>
              <a:t>        published: 443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</a:t>
            </a:r>
            <a:r>
              <a:rPr lang="en-GB" b="1" dirty="0"/>
              <a:t>networks</a:t>
            </a:r>
            <a:r>
              <a:rPr lang="en-GB" dirty="0"/>
              <a:t>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</a:t>
            </a:r>
            <a:r>
              <a:rPr lang="en-GB" b="1" dirty="0"/>
              <a:t>volumes</a:t>
            </a:r>
            <a:r>
              <a:rPr lang="en-GB" dirty="0"/>
              <a:t>:</a:t>
            </a:r>
          </a:p>
          <a:p>
            <a:r>
              <a:rPr lang="en-GB" dirty="0"/>
              <a:t>      - ./node:/opt/node</a:t>
            </a:r>
          </a:p>
          <a:p>
            <a:r>
              <a:rPr lang="en-GB" dirty="0"/>
              <a:t>      - ./www:/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dirty="0" err="1"/>
              <a:t>etc</a:t>
            </a:r>
            <a:r>
              <a:rPr lang="en-GB" dirty="0"/>
              <a:t>, </a:t>
            </a:r>
            <a:r>
              <a:rPr lang="en-GB" dirty="0" err="1"/>
              <a:t>etc</a:t>
            </a:r>
            <a:r>
              <a:rPr lang="en-GB" dirty="0"/>
              <a:t>,</a:t>
            </a:r>
          </a:p>
          <a:p>
            <a:r>
              <a:rPr lang="en-GB" b="1" dirty="0"/>
              <a:t>networks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dbnetwork</a:t>
            </a:r>
            <a:r>
              <a:rPr lang="en-GB" dirty="0"/>
              <a:t>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81280" y="5806732"/>
            <a:ext cx="32732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   </a:t>
            </a:r>
            <a:r>
              <a:rPr lang="en-GB" i="1" dirty="0">
                <a:sym typeface="Wingdings" panose="05000000000000000000" pitchFamily="2" charset="2"/>
              </a:rPr>
              <a:t>All networks available for</a:t>
            </a:r>
            <a:br>
              <a:rPr lang="en-GB" i="1" dirty="0">
                <a:sym typeface="Wingdings" panose="05000000000000000000" pitchFamily="2" charset="2"/>
              </a:rPr>
            </a:br>
            <a:r>
              <a:rPr lang="en-GB" i="1" dirty="0">
                <a:sym typeface="Wingdings" panose="05000000000000000000" pitchFamily="2" charset="2"/>
              </a:rPr>
              <a:t>      services to use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8494956" y="2690261"/>
            <a:ext cx="1955083" cy="923330"/>
          </a:xfrm>
          <a:prstGeom prst="rect">
            <a:avLst/>
          </a:prstGeom>
          <a:solidFill>
            <a:schemeClr val="bg1"/>
          </a:solidFill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Use spaces not tabs when typing a .</a:t>
            </a:r>
            <a:r>
              <a:rPr lang="en-GB" i="1" dirty="0" err="1">
                <a:solidFill>
                  <a:srgbClr val="FF0000"/>
                </a:solidFill>
              </a:rPr>
              <a:t>yml</a:t>
            </a:r>
            <a:r>
              <a:rPr lang="en-GB" i="1" dirty="0">
                <a:solidFill>
                  <a:srgbClr val="FF0000"/>
                </a:solidFill>
              </a:rPr>
              <a:t> file</a:t>
            </a:r>
          </a:p>
        </p:txBody>
      </p:sp>
    </p:spTree>
    <p:extLst>
      <p:ext uri="{BB962C8B-B14F-4D97-AF65-F5344CB8AC3E}">
        <p14:creationId xmlns:p14="http://schemas.microsoft.com/office/powerpoint/2010/main" val="204121322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1996</Words>
  <Application>Microsoft Office PowerPoint</Application>
  <PresentationFormat>Widescreen</PresentationFormat>
  <Paragraphs>335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Myriad Pro</vt:lpstr>
      <vt:lpstr>Arial</vt:lpstr>
      <vt:lpstr>Calibri</vt:lpstr>
      <vt:lpstr>Helvetica</vt:lpstr>
      <vt:lpstr>Verdana</vt:lpstr>
      <vt:lpstr>Wingdings</vt:lpstr>
      <vt:lpstr>20140311PresentationUWTSDTemplate</vt:lpstr>
      <vt:lpstr>Cloud Engineering Principles and Practices</vt:lpstr>
      <vt:lpstr>Lesson Objectives</vt:lpstr>
      <vt:lpstr>Docker Compose</vt:lpstr>
      <vt:lpstr>Why?</vt:lpstr>
      <vt:lpstr>Docker Compose up and down</vt:lpstr>
      <vt:lpstr>Installing Docker Compose</vt:lpstr>
      <vt:lpstr>General Service Layout</vt:lpstr>
      <vt:lpstr>.yaml file</vt:lpstr>
      <vt:lpstr>env_file</vt:lpstr>
      <vt:lpstr>Container Naming</vt:lpstr>
      <vt:lpstr>Default Network</vt:lpstr>
      <vt:lpstr>User-defined Network</vt:lpstr>
      <vt:lpstr>Networks</vt:lpstr>
      <vt:lpstr>The Networks</vt:lpstr>
      <vt:lpstr>links</vt:lpstr>
      <vt:lpstr>Ports</vt:lpstr>
      <vt:lpstr>Docker Compose Commands</vt:lpstr>
      <vt:lpstr>Up</vt:lpstr>
      <vt:lpstr>Down</vt:lpstr>
      <vt:lpstr>Execute Command</vt:lpstr>
      <vt:lpstr>Clean Up</vt:lpstr>
      <vt:lpstr>Exercise</vt:lpstr>
      <vt:lpstr>Exercise: Host Folders</vt:lpstr>
      <vt:lpstr>Exercise</vt:lpstr>
      <vt:lpstr>Exercise: Starting Services  and Viewing Webpages</vt:lpstr>
      <vt:lpstr>Exercise Part A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60</cp:revision>
  <cp:lastPrinted>2018-07-09T15:27:01Z</cp:lastPrinted>
  <dcterms:created xsi:type="dcterms:W3CDTF">2002-10-07T19:43:58Z</dcterms:created>
  <dcterms:modified xsi:type="dcterms:W3CDTF">2025-03-20T13:11:22Z</dcterms:modified>
</cp:coreProperties>
</file>