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9" r:id="rId6"/>
    <p:sldId id="256" r:id="rId7"/>
    <p:sldId id="258" r:id="rId8"/>
    <p:sldId id="260" r:id="rId9"/>
    <p:sldId id="261"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16E052-FD1C-4F17-86FD-C6E0A0A0E9B2}" v="6" dt="2023-05-26T15:54:39.4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10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ad" userId="a237c5ae-3244-460b-b0f7-338822bcc74a" providerId="ADAL" clId="{B616E052-FD1C-4F17-86FD-C6E0A0A0E9B2}"/>
    <pc:docChg chg="undo custSel addSld delSld modSld">
      <pc:chgData name="Riad" userId="a237c5ae-3244-460b-b0f7-338822bcc74a" providerId="ADAL" clId="{B616E052-FD1C-4F17-86FD-C6E0A0A0E9B2}" dt="2023-05-26T15:55:49.655" v="45" actId="26606"/>
      <pc:docMkLst>
        <pc:docMk/>
      </pc:docMkLst>
      <pc:sldChg chg="addSp delSp modSp add del mod">
        <pc:chgData name="Riad" userId="a237c5ae-3244-460b-b0f7-338822bcc74a" providerId="ADAL" clId="{B616E052-FD1C-4F17-86FD-C6E0A0A0E9B2}" dt="2023-05-26T15:40:26.129" v="34" actId="931"/>
        <pc:sldMkLst>
          <pc:docMk/>
          <pc:sldMk cId="2074025482" sldId="257"/>
        </pc:sldMkLst>
        <pc:picChg chg="add del mod">
          <ac:chgData name="Riad" userId="a237c5ae-3244-460b-b0f7-338822bcc74a" providerId="ADAL" clId="{B616E052-FD1C-4F17-86FD-C6E0A0A0E9B2}" dt="2023-05-26T15:40:26.129" v="34" actId="931"/>
          <ac:picMkLst>
            <pc:docMk/>
            <pc:sldMk cId="2074025482" sldId="257"/>
            <ac:picMk id="10" creationId="{29569658-88D6-348A-D8B3-83D6B4CBB3D9}"/>
          </ac:picMkLst>
        </pc:picChg>
      </pc:sldChg>
      <pc:sldChg chg="addSp delSp modSp mod">
        <pc:chgData name="Riad" userId="a237c5ae-3244-460b-b0f7-338822bcc74a" providerId="ADAL" clId="{B616E052-FD1C-4F17-86FD-C6E0A0A0E9B2}" dt="2023-05-26T15:40:18.038" v="31" actId="931"/>
        <pc:sldMkLst>
          <pc:docMk/>
          <pc:sldMk cId="1315808991" sldId="259"/>
        </pc:sldMkLst>
        <pc:picChg chg="add del mod">
          <ac:chgData name="Riad" userId="a237c5ae-3244-460b-b0f7-338822bcc74a" providerId="ADAL" clId="{B616E052-FD1C-4F17-86FD-C6E0A0A0E9B2}" dt="2023-05-26T15:40:18.038" v="31" actId="931"/>
          <ac:picMkLst>
            <pc:docMk/>
            <pc:sldMk cId="1315808991" sldId="259"/>
            <ac:picMk id="6" creationId="{ECE0820C-D974-978D-7539-3FAD5FA9123C}"/>
          </ac:picMkLst>
        </pc:picChg>
      </pc:sldChg>
      <pc:sldChg chg="addSp delSp modSp mod setBg">
        <pc:chgData name="Riad" userId="a237c5ae-3244-460b-b0f7-338822bcc74a" providerId="ADAL" clId="{B616E052-FD1C-4F17-86FD-C6E0A0A0E9B2}" dt="2023-05-26T15:29:10.854" v="3"/>
        <pc:sldMkLst>
          <pc:docMk/>
          <pc:sldMk cId="2640568491" sldId="261"/>
        </pc:sldMkLst>
        <pc:spChg chg="del ord">
          <ac:chgData name="Riad" userId="a237c5ae-3244-460b-b0f7-338822bcc74a" providerId="ADAL" clId="{B616E052-FD1C-4F17-86FD-C6E0A0A0E9B2}" dt="2023-05-26T15:29:10.854" v="3"/>
          <ac:spMkLst>
            <pc:docMk/>
            <pc:sldMk cId="2640568491" sldId="261"/>
            <ac:spMk id="2" creationId="{B2AA9985-11A1-985E-62CC-184C4BA34CBA}"/>
          </ac:spMkLst>
        </pc:spChg>
        <pc:spChg chg="mod">
          <ac:chgData name="Riad" userId="a237c5ae-3244-460b-b0f7-338822bcc74a" providerId="ADAL" clId="{B616E052-FD1C-4F17-86FD-C6E0A0A0E9B2}" dt="2023-05-26T15:28:01.952" v="1" actId="26606"/>
          <ac:spMkLst>
            <pc:docMk/>
            <pc:sldMk cId="2640568491" sldId="261"/>
            <ac:spMk id="3" creationId="{388CE7B7-ED42-E72A-08FF-8C16380A3393}"/>
          </ac:spMkLst>
        </pc:spChg>
        <pc:spChg chg="add">
          <ac:chgData name="Riad" userId="a237c5ae-3244-460b-b0f7-338822bcc74a" providerId="ADAL" clId="{B616E052-FD1C-4F17-86FD-C6E0A0A0E9B2}" dt="2023-05-26T15:28:01.952" v="1" actId="26606"/>
          <ac:spMkLst>
            <pc:docMk/>
            <pc:sldMk cId="2640568491" sldId="261"/>
            <ac:spMk id="9" creationId="{E51BA4DF-2BD4-4EC2-B1DB-B27C8AC71864}"/>
          </ac:spMkLst>
        </pc:spChg>
        <pc:spChg chg="del">
          <ac:chgData name="Riad" userId="a237c5ae-3244-460b-b0f7-338822bcc74a" providerId="ADAL" clId="{B616E052-FD1C-4F17-86FD-C6E0A0A0E9B2}" dt="2023-05-26T15:28:01.921" v="0" actId="26606"/>
          <ac:spMkLst>
            <pc:docMk/>
            <pc:sldMk cId="2640568491" sldId="261"/>
            <ac:spMk id="17" creationId="{04812C46-200A-4DEB-A05E-3ED6C68C2387}"/>
          </ac:spMkLst>
        </pc:spChg>
        <pc:spChg chg="del">
          <ac:chgData name="Riad" userId="a237c5ae-3244-460b-b0f7-338822bcc74a" providerId="ADAL" clId="{B616E052-FD1C-4F17-86FD-C6E0A0A0E9B2}" dt="2023-05-26T15:28:01.921" v="0" actId="26606"/>
          <ac:spMkLst>
            <pc:docMk/>
            <pc:sldMk cId="2640568491" sldId="261"/>
            <ac:spMk id="19" creationId="{D1EA859B-E555-4109-94F3-6700E046E008}"/>
          </ac:spMkLst>
        </pc:spChg>
        <pc:picChg chg="add">
          <ac:chgData name="Riad" userId="a237c5ae-3244-460b-b0f7-338822bcc74a" providerId="ADAL" clId="{B616E052-FD1C-4F17-86FD-C6E0A0A0E9B2}" dt="2023-05-26T15:28:01.952" v="1" actId="26606"/>
          <ac:picMkLst>
            <pc:docMk/>
            <pc:sldMk cId="2640568491" sldId="261"/>
            <ac:picMk id="5" creationId="{EB618485-4099-07CC-6703-449BD4368BEF}"/>
          </ac:picMkLst>
        </pc:picChg>
        <pc:picChg chg="del">
          <ac:chgData name="Riad" userId="a237c5ae-3244-460b-b0f7-338822bcc74a" providerId="ADAL" clId="{B616E052-FD1C-4F17-86FD-C6E0A0A0E9B2}" dt="2023-05-26T15:28:01.921" v="0" actId="26606"/>
          <ac:picMkLst>
            <pc:docMk/>
            <pc:sldMk cId="2640568491" sldId="261"/>
            <ac:picMk id="18" creationId="{B575E686-9448-79C7-4A7B-E29ED773512C}"/>
          </ac:picMkLst>
        </pc:picChg>
      </pc:sldChg>
      <pc:sldChg chg="addSp delSp modSp new mod setBg">
        <pc:chgData name="Riad" userId="a237c5ae-3244-460b-b0f7-338822bcc74a" providerId="ADAL" clId="{B616E052-FD1C-4F17-86FD-C6E0A0A0E9B2}" dt="2023-05-26T15:40:30.594" v="35" actId="790"/>
        <pc:sldMkLst>
          <pc:docMk/>
          <pc:sldMk cId="3785357730" sldId="262"/>
        </pc:sldMkLst>
        <pc:spChg chg="add mod">
          <ac:chgData name="Riad" userId="a237c5ae-3244-460b-b0f7-338822bcc74a" providerId="ADAL" clId="{B616E052-FD1C-4F17-86FD-C6E0A0A0E9B2}" dt="2023-05-26T15:40:30.594" v="35" actId="790"/>
          <ac:spMkLst>
            <pc:docMk/>
            <pc:sldMk cId="3785357730" sldId="262"/>
            <ac:spMk id="2" creationId="{6F1B1183-CB0F-8169-3F7F-D77D53DD7930}"/>
          </ac:spMkLst>
        </pc:spChg>
        <pc:spChg chg="add del">
          <ac:chgData name="Riad" userId="a237c5ae-3244-460b-b0f7-338822bcc74a" providerId="ADAL" clId="{B616E052-FD1C-4F17-86FD-C6E0A0A0E9B2}" dt="2023-05-26T15:35:14.210" v="14" actId="26606"/>
          <ac:spMkLst>
            <pc:docMk/>
            <pc:sldMk cId="3785357730" sldId="262"/>
            <ac:spMk id="8" creationId="{04812C46-200A-4DEB-A05E-3ED6C68C2387}"/>
          </ac:spMkLst>
        </pc:spChg>
        <pc:spChg chg="add del">
          <ac:chgData name="Riad" userId="a237c5ae-3244-460b-b0f7-338822bcc74a" providerId="ADAL" clId="{B616E052-FD1C-4F17-86FD-C6E0A0A0E9B2}" dt="2023-05-26T15:35:14.210" v="14" actId="26606"/>
          <ac:spMkLst>
            <pc:docMk/>
            <pc:sldMk cId="3785357730" sldId="262"/>
            <ac:spMk id="10" creationId="{D1EA859B-E555-4109-94F3-6700E046E008}"/>
          </ac:spMkLst>
        </pc:spChg>
        <pc:spChg chg="add del">
          <ac:chgData name="Riad" userId="a237c5ae-3244-460b-b0f7-338822bcc74a" providerId="ADAL" clId="{B616E052-FD1C-4F17-86FD-C6E0A0A0E9B2}" dt="2023-05-26T15:35:19.460" v="16" actId="26606"/>
          <ac:spMkLst>
            <pc:docMk/>
            <pc:sldMk cId="3785357730" sldId="262"/>
            <ac:spMk id="12" creationId="{D8F3CA65-EA00-46B4-9616-39E6853F7BED}"/>
          </ac:spMkLst>
        </pc:spChg>
        <pc:spChg chg="add del">
          <ac:chgData name="Riad" userId="a237c5ae-3244-460b-b0f7-338822bcc74a" providerId="ADAL" clId="{B616E052-FD1C-4F17-86FD-C6E0A0A0E9B2}" dt="2023-05-26T15:35:19.460" v="16" actId="26606"/>
          <ac:spMkLst>
            <pc:docMk/>
            <pc:sldMk cId="3785357730" sldId="262"/>
            <ac:spMk id="13" creationId="{8108D317-7CBD-4897-BD1F-959436D2A3BE}"/>
          </ac:spMkLst>
        </pc:spChg>
        <pc:spChg chg="add del">
          <ac:chgData name="Riad" userId="a237c5ae-3244-460b-b0f7-338822bcc74a" providerId="ADAL" clId="{B616E052-FD1C-4F17-86FD-C6E0A0A0E9B2}" dt="2023-05-26T15:35:19.460" v="16" actId="26606"/>
          <ac:spMkLst>
            <pc:docMk/>
            <pc:sldMk cId="3785357730" sldId="262"/>
            <ac:spMk id="15" creationId="{D6297641-8B9F-4767-9606-8A11313227BF}"/>
          </ac:spMkLst>
        </pc:spChg>
        <pc:spChg chg="add del">
          <ac:chgData name="Riad" userId="a237c5ae-3244-460b-b0f7-338822bcc74a" providerId="ADAL" clId="{B616E052-FD1C-4F17-86FD-C6E0A0A0E9B2}" dt="2023-05-26T15:35:51.468" v="18" actId="26606"/>
          <ac:spMkLst>
            <pc:docMk/>
            <pc:sldMk cId="3785357730" sldId="262"/>
            <ac:spMk id="17" creationId="{8181FC64-B306-4821-98E2-780662EFC486}"/>
          </ac:spMkLst>
        </pc:spChg>
        <pc:spChg chg="add del">
          <ac:chgData name="Riad" userId="a237c5ae-3244-460b-b0f7-338822bcc74a" providerId="ADAL" clId="{B616E052-FD1C-4F17-86FD-C6E0A0A0E9B2}" dt="2023-05-26T15:35:51.468" v="18" actId="26606"/>
          <ac:spMkLst>
            <pc:docMk/>
            <pc:sldMk cId="3785357730" sldId="262"/>
            <ac:spMk id="19" creationId="{5871FC61-DD4E-47D4-81FD-8A7E7D12B371}"/>
          </ac:spMkLst>
        </pc:spChg>
        <pc:spChg chg="add del">
          <ac:chgData name="Riad" userId="a237c5ae-3244-460b-b0f7-338822bcc74a" providerId="ADAL" clId="{B616E052-FD1C-4F17-86FD-C6E0A0A0E9B2}" dt="2023-05-26T15:35:51.468" v="18" actId="26606"/>
          <ac:spMkLst>
            <pc:docMk/>
            <pc:sldMk cId="3785357730" sldId="262"/>
            <ac:spMk id="20" creationId="{F9EC3F91-A75C-4F74-867E-E4C28C13546B}"/>
          </ac:spMkLst>
        </pc:spChg>
        <pc:spChg chg="add del">
          <ac:chgData name="Riad" userId="a237c5ae-3244-460b-b0f7-338822bcc74a" providerId="ADAL" clId="{B616E052-FD1C-4F17-86FD-C6E0A0A0E9B2}" dt="2023-05-26T15:35:51.468" v="18" actId="26606"/>
          <ac:spMkLst>
            <pc:docMk/>
            <pc:sldMk cId="3785357730" sldId="262"/>
            <ac:spMk id="21" creationId="{829A1E2C-5AC8-40FC-99E9-832069D39792}"/>
          </ac:spMkLst>
        </pc:spChg>
        <pc:spChg chg="add">
          <ac:chgData name="Riad" userId="a237c5ae-3244-460b-b0f7-338822bcc74a" providerId="ADAL" clId="{B616E052-FD1C-4F17-86FD-C6E0A0A0E9B2}" dt="2023-05-26T15:35:51.505" v="19" actId="26606"/>
          <ac:spMkLst>
            <pc:docMk/>
            <pc:sldMk cId="3785357730" sldId="262"/>
            <ac:spMk id="23" creationId="{04812C46-200A-4DEB-A05E-3ED6C68C2387}"/>
          </ac:spMkLst>
        </pc:spChg>
        <pc:spChg chg="add">
          <ac:chgData name="Riad" userId="a237c5ae-3244-460b-b0f7-338822bcc74a" providerId="ADAL" clId="{B616E052-FD1C-4F17-86FD-C6E0A0A0E9B2}" dt="2023-05-26T15:35:51.505" v="19" actId="26606"/>
          <ac:spMkLst>
            <pc:docMk/>
            <pc:sldMk cId="3785357730" sldId="262"/>
            <ac:spMk id="25" creationId="{D1EA859B-E555-4109-94F3-6700E046E008}"/>
          </ac:spMkLst>
        </pc:spChg>
        <pc:picChg chg="add del">
          <ac:chgData name="Riad" userId="a237c5ae-3244-460b-b0f7-338822bcc74a" providerId="ADAL" clId="{B616E052-FD1C-4F17-86FD-C6E0A0A0E9B2}" dt="2023-05-26T15:35:14.210" v="14" actId="26606"/>
          <ac:picMkLst>
            <pc:docMk/>
            <pc:sldMk cId="3785357730" sldId="262"/>
            <ac:picMk id="4" creationId="{4A2340E8-4D5D-9BEF-78C7-8F130E4D836F}"/>
          </ac:picMkLst>
        </pc:picChg>
        <pc:picChg chg="add del">
          <ac:chgData name="Riad" userId="a237c5ae-3244-460b-b0f7-338822bcc74a" providerId="ADAL" clId="{B616E052-FD1C-4F17-86FD-C6E0A0A0E9B2}" dt="2023-05-26T15:35:19.460" v="16" actId="26606"/>
          <ac:picMkLst>
            <pc:docMk/>
            <pc:sldMk cId="3785357730" sldId="262"/>
            <ac:picMk id="14" creationId="{2A217AD7-883E-295C-4BD9-BE6C8021422E}"/>
          </ac:picMkLst>
        </pc:picChg>
        <pc:picChg chg="add del">
          <ac:chgData name="Riad" userId="a237c5ae-3244-460b-b0f7-338822bcc74a" providerId="ADAL" clId="{B616E052-FD1C-4F17-86FD-C6E0A0A0E9B2}" dt="2023-05-26T15:35:51.468" v="18" actId="26606"/>
          <ac:picMkLst>
            <pc:docMk/>
            <pc:sldMk cId="3785357730" sldId="262"/>
            <ac:picMk id="18" creationId="{219AF45C-550A-9341-EB8B-3E46D337B6F5}"/>
          </ac:picMkLst>
        </pc:picChg>
        <pc:picChg chg="add">
          <ac:chgData name="Riad" userId="a237c5ae-3244-460b-b0f7-338822bcc74a" providerId="ADAL" clId="{B616E052-FD1C-4F17-86FD-C6E0A0A0E9B2}" dt="2023-05-26T15:35:51.505" v="19" actId="26606"/>
          <ac:picMkLst>
            <pc:docMk/>
            <pc:sldMk cId="3785357730" sldId="262"/>
            <ac:picMk id="24" creationId="{54244F5E-087E-D59B-835E-CA4FCD3F93A4}"/>
          </ac:picMkLst>
        </pc:picChg>
      </pc:sldChg>
      <pc:sldChg chg="addSp delSp modSp new mod setBg setClrOvrMap">
        <pc:chgData name="Riad" userId="a237c5ae-3244-460b-b0f7-338822bcc74a" providerId="ADAL" clId="{B616E052-FD1C-4F17-86FD-C6E0A0A0E9B2}" dt="2023-05-26T15:55:49.655" v="45" actId="26606"/>
        <pc:sldMkLst>
          <pc:docMk/>
          <pc:sldMk cId="2349509033" sldId="263"/>
        </pc:sldMkLst>
        <pc:spChg chg="add del mod">
          <ac:chgData name="Riad" userId="a237c5ae-3244-460b-b0f7-338822bcc74a" providerId="ADAL" clId="{B616E052-FD1C-4F17-86FD-C6E0A0A0E9B2}" dt="2023-05-26T15:55:49.655" v="45" actId="26606"/>
          <ac:spMkLst>
            <pc:docMk/>
            <pc:sldMk cId="2349509033" sldId="263"/>
            <ac:spMk id="2" creationId="{BB260F13-CA5A-F425-85DB-650E6A9E494C}"/>
          </ac:spMkLst>
        </pc:spChg>
        <pc:spChg chg="add">
          <ac:chgData name="Riad" userId="a237c5ae-3244-460b-b0f7-338822bcc74a" providerId="ADAL" clId="{B616E052-FD1C-4F17-86FD-C6E0A0A0E9B2}" dt="2023-05-26T15:55:49.655" v="45" actId="26606"/>
          <ac:spMkLst>
            <pc:docMk/>
            <pc:sldMk cId="2349509033" sldId="263"/>
            <ac:spMk id="7" creationId="{09588DA8-065E-4F6F-8EFD-43104AB2E0CF}"/>
          </ac:spMkLst>
        </pc:spChg>
        <pc:spChg chg="add del">
          <ac:chgData name="Riad" userId="a237c5ae-3244-460b-b0f7-338822bcc74a" providerId="ADAL" clId="{B616E052-FD1C-4F17-86FD-C6E0A0A0E9B2}" dt="2023-05-26T15:55:49.641" v="44" actId="26606"/>
          <ac:spMkLst>
            <pc:docMk/>
            <pc:sldMk cId="2349509033" sldId="263"/>
            <ac:spMk id="9" creationId="{9228552E-C8B1-4A80-8448-0787CE0FC704}"/>
          </ac:spMkLst>
        </pc:spChg>
        <pc:spChg chg="add">
          <ac:chgData name="Riad" userId="a237c5ae-3244-460b-b0f7-338822bcc74a" providerId="ADAL" clId="{B616E052-FD1C-4F17-86FD-C6E0A0A0E9B2}" dt="2023-05-26T15:55:49.655" v="45" actId="26606"/>
          <ac:spMkLst>
            <pc:docMk/>
            <pc:sldMk cId="2349509033" sldId="263"/>
            <ac:spMk id="11" creationId="{CD9FE4EF-C4D8-49A0-B2FF-81D8DB7D8A24}"/>
          </ac:spMkLst>
        </pc:spChg>
        <pc:spChg chg="add">
          <ac:chgData name="Riad" userId="a237c5ae-3244-460b-b0f7-338822bcc74a" providerId="ADAL" clId="{B616E052-FD1C-4F17-86FD-C6E0A0A0E9B2}" dt="2023-05-26T15:55:49.655" v="45" actId="26606"/>
          <ac:spMkLst>
            <pc:docMk/>
            <pc:sldMk cId="2349509033" sldId="263"/>
            <ac:spMk id="12" creationId="{C4285719-470E-454C-AF62-8323075F1F5B}"/>
          </ac:spMkLst>
        </pc:spChg>
        <pc:spChg chg="add">
          <ac:chgData name="Riad" userId="a237c5ae-3244-460b-b0f7-338822bcc74a" providerId="ADAL" clId="{B616E052-FD1C-4F17-86FD-C6E0A0A0E9B2}" dt="2023-05-26T15:55:49.655" v="45" actId="26606"/>
          <ac:spMkLst>
            <pc:docMk/>
            <pc:sldMk cId="2349509033" sldId="263"/>
            <ac:spMk id="13" creationId="{4300840D-0A0B-4512-BACA-B439D5B9C57C}"/>
          </ac:spMkLst>
        </pc:spChg>
        <pc:spChg chg="add">
          <ac:chgData name="Riad" userId="a237c5ae-3244-460b-b0f7-338822bcc74a" providerId="ADAL" clId="{B616E052-FD1C-4F17-86FD-C6E0A0A0E9B2}" dt="2023-05-26T15:55:49.655" v="45" actId="26606"/>
          <ac:spMkLst>
            <pc:docMk/>
            <pc:sldMk cId="2349509033" sldId="263"/>
            <ac:spMk id="14" creationId="{BB260F13-CA5A-F425-85DB-650E6A9E494C}"/>
          </ac:spMkLst>
        </pc:spChg>
        <pc:spChg chg="add">
          <ac:chgData name="Riad" userId="a237c5ae-3244-460b-b0f7-338822bcc74a" providerId="ADAL" clId="{B616E052-FD1C-4F17-86FD-C6E0A0A0E9B2}" dt="2023-05-26T15:55:49.655" v="45" actId="26606"/>
          <ac:spMkLst>
            <pc:docMk/>
            <pc:sldMk cId="2349509033" sldId="263"/>
            <ac:spMk id="15" creationId="{D2B78728-A580-49A7-84F9-6EF6F583ADE0}"/>
          </ac:spMkLst>
        </pc:spChg>
        <pc:spChg chg="add">
          <ac:chgData name="Riad" userId="a237c5ae-3244-460b-b0f7-338822bcc74a" providerId="ADAL" clId="{B616E052-FD1C-4F17-86FD-C6E0A0A0E9B2}" dt="2023-05-26T15:55:49.655" v="45" actId="26606"/>
          <ac:spMkLst>
            <pc:docMk/>
            <pc:sldMk cId="2349509033" sldId="263"/>
            <ac:spMk id="17" creationId="{38FAA1A1-D861-433F-88FA-1E9D6FD31D11}"/>
          </ac:spMkLst>
        </pc:spChg>
        <pc:spChg chg="add">
          <ac:chgData name="Riad" userId="a237c5ae-3244-460b-b0f7-338822bcc74a" providerId="ADAL" clId="{B616E052-FD1C-4F17-86FD-C6E0A0A0E9B2}" dt="2023-05-26T15:55:49.655" v="45" actId="26606"/>
          <ac:spMkLst>
            <pc:docMk/>
            <pc:sldMk cId="2349509033" sldId="263"/>
            <ac:spMk id="19" creationId="{8D71EDA1-87BF-4D5D-AB79-F346FD19278A}"/>
          </ac:spMkLst>
        </pc:spChg>
        <pc:graphicFrameChg chg="add del">
          <ac:chgData name="Riad" userId="a237c5ae-3244-460b-b0f7-338822bcc74a" providerId="ADAL" clId="{B616E052-FD1C-4F17-86FD-C6E0A0A0E9B2}" dt="2023-05-26T15:55:49.641" v="44" actId="26606"/>
          <ac:graphicFrameMkLst>
            <pc:docMk/>
            <pc:sldMk cId="2349509033" sldId="263"/>
            <ac:graphicFrameMk id="4" creationId="{7EF701D3-B9E5-D743-3D28-FAFDB074EDEC}"/>
          </ac:graphicFrameMkLst>
        </pc:graphicFrameChg>
        <pc:picChg chg="add del">
          <ac:chgData name="Riad" userId="a237c5ae-3244-460b-b0f7-338822bcc74a" providerId="ADAL" clId="{B616E052-FD1C-4F17-86FD-C6E0A0A0E9B2}" dt="2023-05-26T15:55:49.641" v="44" actId="26606"/>
          <ac:picMkLst>
            <pc:docMk/>
            <pc:sldMk cId="2349509033" sldId="263"/>
            <ac:picMk id="5" creationId="{346B7738-BAE4-4B35-1683-E652DB1684F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E24A8-EF56-B1BF-EF81-12582CFA03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6F38C28-FDDC-CA91-FE43-1DAA539DB5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11964C0-541B-9D28-B37B-96F5D17DE234}"/>
              </a:ext>
            </a:extLst>
          </p:cNvPr>
          <p:cNvSpPr>
            <a:spLocks noGrp="1"/>
          </p:cNvSpPr>
          <p:nvPr>
            <p:ph type="dt" sz="half" idx="10"/>
          </p:nvPr>
        </p:nvSpPr>
        <p:spPr/>
        <p:txBody>
          <a:bodyPr/>
          <a:lstStyle/>
          <a:p>
            <a:fld id="{F8967B70-4BE7-45CD-AA64-BC030D150791}" type="datetimeFigureOut">
              <a:rPr lang="en-GB" smtClean="0"/>
              <a:t>26/05/2023</a:t>
            </a:fld>
            <a:endParaRPr lang="en-GB"/>
          </a:p>
        </p:txBody>
      </p:sp>
      <p:sp>
        <p:nvSpPr>
          <p:cNvPr id="5" name="Footer Placeholder 4">
            <a:extLst>
              <a:ext uri="{FF2B5EF4-FFF2-40B4-BE49-F238E27FC236}">
                <a16:creationId xmlns:a16="http://schemas.microsoft.com/office/drawing/2014/main" id="{A0C23083-259D-88C5-4326-FD2776270B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1BEC94-2134-72B4-BA34-9CE008B87E6D}"/>
              </a:ext>
            </a:extLst>
          </p:cNvPr>
          <p:cNvSpPr>
            <a:spLocks noGrp="1"/>
          </p:cNvSpPr>
          <p:nvPr>
            <p:ph type="sldNum" sz="quarter" idx="12"/>
          </p:nvPr>
        </p:nvSpPr>
        <p:spPr/>
        <p:txBody>
          <a:bodyPr/>
          <a:lstStyle/>
          <a:p>
            <a:fld id="{235486B7-FFE0-45D9-B1D5-3D8A70F5CDC0}" type="slidenum">
              <a:rPr lang="en-GB" smtClean="0"/>
              <a:t>‹#›</a:t>
            </a:fld>
            <a:endParaRPr lang="en-GB"/>
          </a:p>
        </p:txBody>
      </p:sp>
    </p:spTree>
    <p:extLst>
      <p:ext uri="{BB962C8B-B14F-4D97-AF65-F5344CB8AC3E}">
        <p14:creationId xmlns:p14="http://schemas.microsoft.com/office/powerpoint/2010/main" val="3602750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8089D-9ADC-3151-B6AE-0090303082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06F507-7086-9582-397A-859B7E4B419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7516E1-B4C9-8FF0-8E5C-435754A254C1}"/>
              </a:ext>
            </a:extLst>
          </p:cNvPr>
          <p:cNvSpPr>
            <a:spLocks noGrp="1"/>
          </p:cNvSpPr>
          <p:nvPr>
            <p:ph type="dt" sz="half" idx="10"/>
          </p:nvPr>
        </p:nvSpPr>
        <p:spPr/>
        <p:txBody>
          <a:bodyPr/>
          <a:lstStyle/>
          <a:p>
            <a:fld id="{F8967B70-4BE7-45CD-AA64-BC030D150791}" type="datetimeFigureOut">
              <a:rPr lang="en-GB" smtClean="0"/>
              <a:t>26/05/2023</a:t>
            </a:fld>
            <a:endParaRPr lang="en-GB"/>
          </a:p>
        </p:txBody>
      </p:sp>
      <p:sp>
        <p:nvSpPr>
          <p:cNvPr id="5" name="Footer Placeholder 4">
            <a:extLst>
              <a:ext uri="{FF2B5EF4-FFF2-40B4-BE49-F238E27FC236}">
                <a16:creationId xmlns:a16="http://schemas.microsoft.com/office/drawing/2014/main" id="{34B53A08-8423-8B8B-57F2-5166D22E78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C9DE54-D434-A6F6-23CC-3DC1E8A75E00}"/>
              </a:ext>
            </a:extLst>
          </p:cNvPr>
          <p:cNvSpPr>
            <a:spLocks noGrp="1"/>
          </p:cNvSpPr>
          <p:nvPr>
            <p:ph type="sldNum" sz="quarter" idx="12"/>
          </p:nvPr>
        </p:nvSpPr>
        <p:spPr/>
        <p:txBody>
          <a:bodyPr/>
          <a:lstStyle/>
          <a:p>
            <a:fld id="{235486B7-FFE0-45D9-B1D5-3D8A70F5CDC0}" type="slidenum">
              <a:rPr lang="en-GB" smtClean="0"/>
              <a:t>‹#›</a:t>
            </a:fld>
            <a:endParaRPr lang="en-GB"/>
          </a:p>
        </p:txBody>
      </p:sp>
    </p:spTree>
    <p:extLst>
      <p:ext uri="{BB962C8B-B14F-4D97-AF65-F5344CB8AC3E}">
        <p14:creationId xmlns:p14="http://schemas.microsoft.com/office/powerpoint/2010/main" val="1671810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9CFB6-887B-4834-A582-3CE0FEEFC3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81FBC5D-7F84-A61F-C518-DBAE2CAC9F5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C4EEED-A622-09A8-B6F7-F08F8F86B416}"/>
              </a:ext>
            </a:extLst>
          </p:cNvPr>
          <p:cNvSpPr>
            <a:spLocks noGrp="1"/>
          </p:cNvSpPr>
          <p:nvPr>
            <p:ph type="dt" sz="half" idx="10"/>
          </p:nvPr>
        </p:nvSpPr>
        <p:spPr/>
        <p:txBody>
          <a:bodyPr/>
          <a:lstStyle/>
          <a:p>
            <a:fld id="{F8967B70-4BE7-45CD-AA64-BC030D150791}" type="datetimeFigureOut">
              <a:rPr lang="en-GB" smtClean="0"/>
              <a:t>26/05/2023</a:t>
            </a:fld>
            <a:endParaRPr lang="en-GB"/>
          </a:p>
        </p:txBody>
      </p:sp>
      <p:sp>
        <p:nvSpPr>
          <p:cNvPr id="5" name="Footer Placeholder 4">
            <a:extLst>
              <a:ext uri="{FF2B5EF4-FFF2-40B4-BE49-F238E27FC236}">
                <a16:creationId xmlns:a16="http://schemas.microsoft.com/office/drawing/2014/main" id="{42C57EF6-6797-7DCC-7ED1-B864855087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BA2977-A24E-0226-CAF0-8E0CD965CF79}"/>
              </a:ext>
            </a:extLst>
          </p:cNvPr>
          <p:cNvSpPr>
            <a:spLocks noGrp="1"/>
          </p:cNvSpPr>
          <p:nvPr>
            <p:ph type="sldNum" sz="quarter" idx="12"/>
          </p:nvPr>
        </p:nvSpPr>
        <p:spPr/>
        <p:txBody>
          <a:bodyPr/>
          <a:lstStyle/>
          <a:p>
            <a:fld id="{235486B7-FFE0-45D9-B1D5-3D8A70F5CDC0}" type="slidenum">
              <a:rPr lang="en-GB" smtClean="0"/>
              <a:t>‹#›</a:t>
            </a:fld>
            <a:endParaRPr lang="en-GB"/>
          </a:p>
        </p:txBody>
      </p:sp>
    </p:spTree>
    <p:extLst>
      <p:ext uri="{BB962C8B-B14F-4D97-AF65-F5344CB8AC3E}">
        <p14:creationId xmlns:p14="http://schemas.microsoft.com/office/powerpoint/2010/main" val="3810827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8242E-8FDD-C422-165F-A546022EFB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7C1870-9863-F38C-5354-2BDDC5C9F73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4C41A56-8E90-FEBD-75DA-77B147D4A8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0A97684-96D9-643B-5316-A7B16CE3E26A}"/>
              </a:ext>
            </a:extLst>
          </p:cNvPr>
          <p:cNvSpPr>
            <a:spLocks noGrp="1"/>
          </p:cNvSpPr>
          <p:nvPr>
            <p:ph type="dt" sz="half" idx="10"/>
          </p:nvPr>
        </p:nvSpPr>
        <p:spPr/>
        <p:txBody>
          <a:bodyPr/>
          <a:lstStyle/>
          <a:p>
            <a:fld id="{F8967B70-4BE7-45CD-AA64-BC030D150791}" type="datetimeFigureOut">
              <a:rPr lang="en-GB" smtClean="0"/>
              <a:t>26/05/2023</a:t>
            </a:fld>
            <a:endParaRPr lang="en-GB"/>
          </a:p>
        </p:txBody>
      </p:sp>
      <p:sp>
        <p:nvSpPr>
          <p:cNvPr id="6" name="Footer Placeholder 5">
            <a:extLst>
              <a:ext uri="{FF2B5EF4-FFF2-40B4-BE49-F238E27FC236}">
                <a16:creationId xmlns:a16="http://schemas.microsoft.com/office/drawing/2014/main" id="{957E345D-7C20-4380-D607-1CCCA2CE2C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3167A9-7BCA-B772-9177-1E43599566CA}"/>
              </a:ext>
            </a:extLst>
          </p:cNvPr>
          <p:cNvSpPr>
            <a:spLocks noGrp="1"/>
          </p:cNvSpPr>
          <p:nvPr>
            <p:ph type="sldNum" sz="quarter" idx="12"/>
          </p:nvPr>
        </p:nvSpPr>
        <p:spPr/>
        <p:txBody>
          <a:bodyPr/>
          <a:lstStyle/>
          <a:p>
            <a:fld id="{235486B7-FFE0-45D9-B1D5-3D8A70F5CDC0}" type="slidenum">
              <a:rPr lang="en-GB" smtClean="0"/>
              <a:t>‹#›</a:t>
            </a:fld>
            <a:endParaRPr lang="en-GB"/>
          </a:p>
        </p:txBody>
      </p:sp>
    </p:spTree>
    <p:extLst>
      <p:ext uri="{BB962C8B-B14F-4D97-AF65-F5344CB8AC3E}">
        <p14:creationId xmlns:p14="http://schemas.microsoft.com/office/powerpoint/2010/main" val="3394043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0F460-D9A5-D2BE-9341-14D238E905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F198C4-B8AD-AFC5-600F-2D3F30CADD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5D1DD2-2613-E177-14C6-48019B9F5B8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9EB216F-79BF-3155-8CA6-11FA6E986B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851FFE5-9D5A-99EA-347C-CEE084F708F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0D9591-E782-4BF2-87F7-8457F0587BFD}"/>
              </a:ext>
            </a:extLst>
          </p:cNvPr>
          <p:cNvSpPr>
            <a:spLocks noGrp="1"/>
          </p:cNvSpPr>
          <p:nvPr>
            <p:ph type="dt" sz="half" idx="10"/>
          </p:nvPr>
        </p:nvSpPr>
        <p:spPr/>
        <p:txBody>
          <a:bodyPr/>
          <a:lstStyle/>
          <a:p>
            <a:fld id="{F8967B70-4BE7-45CD-AA64-BC030D150791}" type="datetimeFigureOut">
              <a:rPr lang="en-GB" smtClean="0"/>
              <a:t>26/05/2023</a:t>
            </a:fld>
            <a:endParaRPr lang="en-GB"/>
          </a:p>
        </p:txBody>
      </p:sp>
      <p:sp>
        <p:nvSpPr>
          <p:cNvPr id="8" name="Footer Placeholder 7">
            <a:extLst>
              <a:ext uri="{FF2B5EF4-FFF2-40B4-BE49-F238E27FC236}">
                <a16:creationId xmlns:a16="http://schemas.microsoft.com/office/drawing/2014/main" id="{51557A03-EB59-7FA4-16F7-C3A868960F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D5FDF5-C22D-85B5-F3E4-83AED1C5C445}"/>
              </a:ext>
            </a:extLst>
          </p:cNvPr>
          <p:cNvSpPr>
            <a:spLocks noGrp="1"/>
          </p:cNvSpPr>
          <p:nvPr>
            <p:ph type="sldNum" sz="quarter" idx="12"/>
          </p:nvPr>
        </p:nvSpPr>
        <p:spPr/>
        <p:txBody>
          <a:bodyPr/>
          <a:lstStyle/>
          <a:p>
            <a:fld id="{235486B7-FFE0-45D9-B1D5-3D8A70F5CDC0}" type="slidenum">
              <a:rPr lang="en-GB" smtClean="0"/>
              <a:t>‹#›</a:t>
            </a:fld>
            <a:endParaRPr lang="en-GB"/>
          </a:p>
        </p:txBody>
      </p:sp>
    </p:spTree>
    <p:extLst>
      <p:ext uri="{BB962C8B-B14F-4D97-AF65-F5344CB8AC3E}">
        <p14:creationId xmlns:p14="http://schemas.microsoft.com/office/powerpoint/2010/main" val="1472956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90603-FED1-287F-B3D8-D54FC0D568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C23232-3123-4C99-0590-F188A3A079DC}"/>
              </a:ext>
            </a:extLst>
          </p:cNvPr>
          <p:cNvSpPr>
            <a:spLocks noGrp="1"/>
          </p:cNvSpPr>
          <p:nvPr>
            <p:ph type="dt" sz="half" idx="10"/>
          </p:nvPr>
        </p:nvSpPr>
        <p:spPr/>
        <p:txBody>
          <a:bodyPr/>
          <a:lstStyle/>
          <a:p>
            <a:fld id="{F8967B70-4BE7-45CD-AA64-BC030D150791}" type="datetimeFigureOut">
              <a:rPr lang="en-GB" smtClean="0"/>
              <a:t>26/05/2023</a:t>
            </a:fld>
            <a:endParaRPr lang="en-GB"/>
          </a:p>
        </p:txBody>
      </p:sp>
      <p:sp>
        <p:nvSpPr>
          <p:cNvPr id="4" name="Footer Placeholder 3">
            <a:extLst>
              <a:ext uri="{FF2B5EF4-FFF2-40B4-BE49-F238E27FC236}">
                <a16:creationId xmlns:a16="http://schemas.microsoft.com/office/drawing/2014/main" id="{963C6EF7-E0F7-8239-E9E8-C2093F2B80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3EB26EB-CCCF-CB1B-214F-5850DC8FADCF}"/>
              </a:ext>
            </a:extLst>
          </p:cNvPr>
          <p:cNvSpPr>
            <a:spLocks noGrp="1"/>
          </p:cNvSpPr>
          <p:nvPr>
            <p:ph type="sldNum" sz="quarter" idx="12"/>
          </p:nvPr>
        </p:nvSpPr>
        <p:spPr/>
        <p:txBody>
          <a:bodyPr/>
          <a:lstStyle/>
          <a:p>
            <a:fld id="{235486B7-FFE0-45D9-B1D5-3D8A70F5CDC0}" type="slidenum">
              <a:rPr lang="en-GB" smtClean="0"/>
              <a:t>‹#›</a:t>
            </a:fld>
            <a:endParaRPr lang="en-GB"/>
          </a:p>
        </p:txBody>
      </p:sp>
    </p:spTree>
    <p:extLst>
      <p:ext uri="{BB962C8B-B14F-4D97-AF65-F5344CB8AC3E}">
        <p14:creationId xmlns:p14="http://schemas.microsoft.com/office/powerpoint/2010/main" val="1304031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E283D4-19A2-9579-53A1-02D02EDAE8D3}"/>
              </a:ext>
            </a:extLst>
          </p:cNvPr>
          <p:cNvSpPr>
            <a:spLocks noGrp="1"/>
          </p:cNvSpPr>
          <p:nvPr>
            <p:ph type="dt" sz="half" idx="10"/>
          </p:nvPr>
        </p:nvSpPr>
        <p:spPr/>
        <p:txBody>
          <a:bodyPr/>
          <a:lstStyle/>
          <a:p>
            <a:fld id="{F8967B70-4BE7-45CD-AA64-BC030D150791}" type="datetimeFigureOut">
              <a:rPr lang="en-GB" smtClean="0"/>
              <a:t>26/05/2023</a:t>
            </a:fld>
            <a:endParaRPr lang="en-GB"/>
          </a:p>
        </p:txBody>
      </p:sp>
      <p:sp>
        <p:nvSpPr>
          <p:cNvPr id="3" name="Footer Placeholder 2">
            <a:extLst>
              <a:ext uri="{FF2B5EF4-FFF2-40B4-BE49-F238E27FC236}">
                <a16:creationId xmlns:a16="http://schemas.microsoft.com/office/drawing/2014/main" id="{48BA0C51-5B6A-9481-F369-C2960B03260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A0516B9-D88E-FDFC-C07C-5AB5C67297EC}"/>
              </a:ext>
            </a:extLst>
          </p:cNvPr>
          <p:cNvSpPr>
            <a:spLocks noGrp="1"/>
          </p:cNvSpPr>
          <p:nvPr>
            <p:ph type="sldNum" sz="quarter" idx="12"/>
          </p:nvPr>
        </p:nvSpPr>
        <p:spPr/>
        <p:txBody>
          <a:bodyPr/>
          <a:lstStyle/>
          <a:p>
            <a:fld id="{235486B7-FFE0-45D9-B1D5-3D8A70F5CDC0}" type="slidenum">
              <a:rPr lang="en-GB" smtClean="0"/>
              <a:t>‹#›</a:t>
            </a:fld>
            <a:endParaRPr lang="en-GB"/>
          </a:p>
        </p:txBody>
      </p:sp>
    </p:spTree>
    <p:extLst>
      <p:ext uri="{BB962C8B-B14F-4D97-AF65-F5344CB8AC3E}">
        <p14:creationId xmlns:p14="http://schemas.microsoft.com/office/powerpoint/2010/main" val="27197185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BC678-4D95-D0B7-6C14-8FE690EC2A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E248EA-F78A-9251-464F-D1A8D5F64E5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C47297-DD4B-0D5E-79F8-B629939E0C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7A2374-B634-6D81-3E31-4E666C44636F}"/>
              </a:ext>
            </a:extLst>
          </p:cNvPr>
          <p:cNvSpPr>
            <a:spLocks noGrp="1"/>
          </p:cNvSpPr>
          <p:nvPr>
            <p:ph type="dt" sz="half" idx="10"/>
          </p:nvPr>
        </p:nvSpPr>
        <p:spPr/>
        <p:txBody>
          <a:bodyPr/>
          <a:lstStyle/>
          <a:p>
            <a:fld id="{F8967B70-4BE7-45CD-AA64-BC030D150791}" type="datetimeFigureOut">
              <a:rPr lang="en-GB" smtClean="0"/>
              <a:t>26/05/2023</a:t>
            </a:fld>
            <a:endParaRPr lang="en-GB"/>
          </a:p>
        </p:txBody>
      </p:sp>
      <p:sp>
        <p:nvSpPr>
          <p:cNvPr id="6" name="Footer Placeholder 5">
            <a:extLst>
              <a:ext uri="{FF2B5EF4-FFF2-40B4-BE49-F238E27FC236}">
                <a16:creationId xmlns:a16="http://schemas.microsoft.com/office/drawing/2014/main" id="{60C9E37C-DBBC-684F-D241-72B4F9C223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564273-04F6-D967-99E7-BFF3CC1AFCEC}"/>
              </a:ext>
            </a:extLst>
          </p:cNvPr>
          <p:cNvSpPr>
            <a:spLocks noGrp="1"/>
          </p:cNvSpPr>
          <p:nvPr>
            <p:ph type="sldNum" sz="quarter" idx="12"/>
          </p:nvPr>
        </p:nvSpPr>
        <p:spPr/>
        <p:txBody>
          <a:bodyPr/>
          <a:lstStyle/>
          <a:p>
            <a:fld id="{235486B7-FFE0-45D9-B1D5-3D8A70F5CDC0}" type="slidenum">
              <a:rPr lang="en-GB" smtClean="0"/>
              <a:t>‹#›</a:t>
            </a:fld>
            <a:endParaRPr lang="en-GB"/>
          </a:p>
        </p:txBody>
      </p:sp>
    </p:spTree>
    <p:extLst>
      <p:ext uri="{BB962C8B-B14F-4D97-AF65-F5344CB8AC3E}">
        <p14:creationId xmlns:p14="http://schemas.microsoft.com/office/powerpoint/2010/main" val="5015647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59F9A-E3D0-9DB6-75FD-C17F52B4C7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189820B-5F55-3C04-3941-520D91BD39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55CE81-9765-E0D2-85BA-74E1B27757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7CD4F5-B283-E7E7-6C4A-CDE988928DCC}"/>
              </a:ext>
            </a:extLst>
          </p:cNvPr>
          <p:cNvSpPr>
            <a:spLocks noGrp="1"/>
          </p:cNvSpPr>
          <p:nvPr>
            <p:ph type="dt" sz="half" idx="10"/>
          </p:nvPr>
        </p:nvSpPr>
        <p:spPr/>
        <p:txBody>
          <a:bodyPr/>
          <a:lstStyle/>
          <a:p>
            <a:fld id="{F8967B70-4BE7-45CD-AA64-BC030D150791}" type="datetimeFigureOut">
              <a:rPr lang="en-GB" smtClean="0"/>
              <a:t>26/05/2023</a:t>
            </a:fld>
            <a:endParaRPr lang="en-GB"/>
          </a:p>
        </p:txBody>
      </p:sp>
      <p:sp>
        <p:nvSpPr>
          <p:cNvPr id="6" name="Footer Placeholder 5">
            <a:extLst>
              <a:ext uri="{FF2B5EF4-FFF2-40B4-BE49-F238E27FC236}">
                <a16:creationId xmlns:a16="http://schemas.microsoft.com/office/drawing/2014/main" id="{F334621B-21F7-681A-2660-59BFE2DFFF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9C420A-89A6-BAFA-D456-5226ABD65B8F}"/>
              </a:ext>
            </a:extLst>
          </p:cNvPr>
          <p:cNvSpPr>
            <a:spLocks noGrp="1"/>
          </p:cNvSpPr>
          <p:nvPr>
            <p:ph type="sldNum" sz="quarter" idx="12"/>
          </p:nvPr>
        </p:nvSpPr>
        <p:spPr/>
        <p:txBody>
          <a:bodyPr/>
          <a:lstStyle/>
          <a:p>
            <a:fld id="{235486B7-FFE0-45D9-B1D5-3D8A70F5CDC0}" type="slidenum">
              <a:rPr lang="en-GB" smtClean="0"/>
              <a:t>‹#›</a:t>
            </a:fld>
            <a:endParaRPr lang="en-GB"/>
          </a:p>
        </p:txBody>
      </p:sp>
    </p:spTree>
    <p:extLst>
      <p:ext uri="{BB962C8B-B14F-4D97-AF65-F5344CB8AC3E}">
        <p14:creationId xmlns:p14="http://schemas.microsoft.com/office/powerpoint/2010/main" val="2714871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59EA8-779E-523A-606C-A0A677B96F2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7DD8F0-B0F5-6393-8CA2-A5D8F8277B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74029F-46FE-D8F8-0847-42A09882E652}"/>
              </a:ext>
            </a:extLst>
          </p:cNvPr>
          <p:cNvSpPr>
            <a:spLocks noGrp="1"/>
          </p:cNvSpPr>
          <p:nvPr>
            <p:ph type="dt" sz="half" idx="10"/>
          </p:nvPr>
        </p:nvSpPr>
        <p:spPr/>
        <p:txBody>
          <a:bodyPr/>
          <a:lstStyle/>
          <a:p>
            <a:fld id="{F8967B70-4BE7-45CD-AA64-BC030D150791}" type="datetimeFigureOut">
              <a:rPr lang="en-GB" smtClean="0"/>
              <a:t>26/05/2023</a:t>
            </a:fld>
            <a:endParaRPr lang="en-GB"/>
          </a:p>
        </p:txBody>
      </p:sp>
      <p:sp>
        <p:nvSpPr>
          <p:cNvPr id="5" name="Footer Placeholder 4">
            <a:extLst>
              <a:ext uri="{FF2B5EF4-FFF2-40B4-BE49-F238E27FC236}">
                <a16:creationId xmlns:a16="http://schemas.microsoft.com/office/drawing/2014/main" id="{D58218B7-5202-E74B-3A64-935F3E2904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B4F169-E11F-853C-CE16-484BF7DB5238}"/>
              </a:ext>
            </a:extLst>
          </p:cNvPr>
          <p:cNvSpPr>
            <a:spLocks noGrp="1"/>
          </p:cNvSpPr>
          <p:nvPr>
            <p:ph type="sldNum" sz="quarter" idx="12"/>
          </p:nvPr>
        </p:nvSpPr>
        <p:spPr/>
        <p:txBody>
          <a:bodyPr/>
          <a:lstStyle/>
          <a:p>
            <a:fld id="{235486B7-FFE0-45D9-B1D5-3D8A70F5CDC0}" type="slidenum">
              <a:rPr lang="en-GB" smtClean="0"/>
              <a:t>‹#›</a:t>
            </a:fld>
            <a:endParaRPr lang="en-GB"/>
          </a:p>
        </p:txBody>
      </p:sp>
    </p:spTree>
    <p:extLst>
      <p:ext uri="{BB962C8B-B14F-4D97-AF65-F5344CB8AC3E}">
        <p14:creationId xmlns:p14="http://schemas.microsoft.com/office/powerpoint/2010/main" val="10795478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C8D8F0-CC38-82C2-13FA-B284050BA34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6BB3E4-A9E7-02E2-DC0C-CFE5AFDB312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5C451D-B1FB-E4E3-8B69-5203444B7C00}"/>
              </a:ext>
            </a:extLst>
          </p:cNvPr>
          <p:cNvSpPr>
            <a:spLocks noGrp="1"/>
          </p:cNvSpPr>
          <p:nvPr>
            <p:ph type="dt" sz="half" idx="10"/>
          </p:nvPr>
        </p:nvSpPr>
        <p:spPr/>
        <p:txBody>
          <a:bodyPr/>
          <a:lstStyle/>
          <a:p>
            <a:fld id="{F8967B70-4BE7-45CD-AA64-BC030D150791}" type="datetimeFigureOut">
              <a:rPr lang="en-GB" smtClean="0"/>
              <a:t>26/05/2023</a:t>
            </a:fld>
            <a:endParaRPr lang="en-GB"/>
          </a:p>
        </p:txBody>
      </p:sp>
      <p:sp>
        <p:nvSpPr>
          <p:cNvPr id="5" name="Footer Placeholder 4">
            <a:extLst>
              <a:ext uri="{FF2B5EF4-FFF2-40B4-BE49-F238E27FC236}">
                <a16:creationId xmlns:a16="http://schemas.microsoft.com/office/drawing/2014/main" id="{476252D6-2892-8907-F645-3AAE8B2B04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09CB9A-F129-1FB0-66FB-6A153BA4A8B0}"/>
              </a:ext>
            </a:extLst>
          </p:cNvPr>
          <p:cNvSpPr>
            <a:spLocks noGrp="1"/>
          </p:cNvSpPr>
          <p:nvPr>
            <p:ph type="sldNum" sz="quarter" idx="12"/>
          </p:nvPr>
        </p:nvSpPr>
        <p:spPr/>
        <p:txBody>
          <a:bodyPr/>
          <a:lstStyle/>
          <a:p>
            <a:fld id="{235486B7-FFE0-45D9-B1D5-3D8A70F5CDC0}" type="slidenum">
              <a:rPr lang="en-GB" smtClean="0"/>
              <a:t>‹#›</a:t>
            </a:fld>
            <a:endParaRPr lang="en-GB"/>
          </a:p>
        </p:txBody>
      </p:sp>
    </p:spTree>
    <p:extLst>
      <p:ext uri="{BB962C8B-B14F-4D97-AF65-F5344CB8AC3E}">
        <p14:creationId xmlns:p14="http://schemas.microsoft.com/office/powerpoint/2010/main" val="195402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ADD9C1-544F-9A05-E607-FC5B2E661D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A6620D-77B5-AB22-83F8-02C960A9D9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9E92A-8D15-2ECC-A408-2799A22AE7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967B70-4BE7-45CD-AA64-BC030D150791}" type="datetimeFigureOut">
              <a:rPr lang="en-GB" smtClean="0"/>
              <a:t>26/05/2023</a:t>
            </a:fld>
            <a:endParaRPr lang="en-GB"/>
          </a:p>
        </p:txBody>
      </p:sp>
      <p:sp>
        <p:nvSpPr>
          <p:cNvPr id="5" name="Footer Placeholder 4">
            <a:extLst>
              <a:ext uri="{FF2B5EF4-FFF2-40B4-BE49-F238E27FC236}">
                <a16:creationId xmlns:a16="http://schemas.microsoft.com/office/drawing/2014/main" id="{0CA1668C-AFBE-2550-3EFB-74B101308A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1A4EA6A-2DCD-EB0A-CB46-5A2352B0A9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5486B7-FFE0-45D9-B1D5-3D8A70F5CDC0}" type="slidenum">
              <a:rPr lang="en-GB" smtClean="0"/>
              <a:t>‹#›</a:t>
            </a:fld>
            <a:endParaRPr lang="en-GB"/>
          </a:p>
        </p:txBody>
      </p:sp>
    </p:spTree>
    <p:extLst>
      <p:ext uri="{BB962C8B-B14F-4D97-AF65-F5344CB8AC3E}">
        <p14:creationId xmlns:p14="http://schemas.microsoft.com/office/powerpoint/2010/main" val="22742616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Right Triangle 2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E08B71-E458-D16F-D3BC-93364CD822C9}"/>
              </a:ext>
            </a:extLst>
          </p:cNvPr>
          <p:cNvSpPr>
            <a:spLocks noGrp="1"/>
          </p:cNvSpPr>
          <p:nvPr>
            <p:ph type="title"/>
          </p:nvPr>
        </p:nvSpPr>
        <p:spPr>
          <a:xfrm>
            <a:off x="1006900" y="1188637"/>
            <a:ext cx="3141430" cy="4480726"/>
          </a:xfrm>
        </p:spPr>
        <p:txBody>
          <a:bodyPr vert="horz" lIns="91440" tIns="45720" rIns="91440" bIns="45720" rtlCol="0">
            <a:normAutofit/>
          </a:bodyPr>
          <a:lstStyle/>
          <a:p>
            <a:pPr algn="r">
              <a:spcAft>
                <a:spcPts val="800"/>
              </a:spcAft>
            </a:pPr>
            <a:br>
              <a:rPr lang="en-US" sz="3600" kern="1200" dirty="0">
                <a:effectLst/>
                <a:latin typeface="+mj-lt"/>
                <a:ea typeface="+mj-ea"/>
                <a:cs typeface="+mj-cs"/>
              </a:rPr>
            </a:br>
            <a:br>
              <a:rPr lang="en-US" sz="3600" kern="1200" dirty="0">
                <a:effectLst/>
                <a:latin typeface="+mj-lt"/>
                <a:ea typeface="+mj-ea"/>
                <a:cs typeface="+mj-cs"/>
              </a:rPr>
            </a:br>
            <a:br>
              <a:rPr lang="en-US" sz="3600" kern="1200" dirty="0">
                <a:effectLst/>
                <a:latin typeface="+mj-lt"/>
                <a:ea typeface="+mj-ea"/>
                <a:cs typeface="+mj-cs"/>
              </a:rPr>
            </a:br>
            <a:r>
              <a:rPr lang="en-US" sz="3600" kern="1200" dirty="0">
                <a:effectLst/>
                <a:latin typeface="+mj-lt"/>
                <a:ea typeface="+mj-ea"/>
                <a:cs typeface="+mj-cs"/>
              </a:rPr>
              <a:t>    Marketing plan for</a:t>
            </a:r>
            <a:r>
              <a:rPr lang="en-US" sz="3600" kern="1200" dirty="0">
                <a:latin typeface="+mj-lt"/>
                <a:ea typeface="+mj-ea"/>
                <a:cs typeface="+mj-cs"/>
              </a:rPr>
              <a:t> </a:t>
            </a:r>
            <a:r>
              <a:rPr lang="en-US" sz="3600" kern="1200" dirty="0">
                <a:effectLst/>
                <a:latin typeface="+mj-lt"/>
                <a:ea typeface="+mj-ea"/>
                <a:cs typeface="+mj-cs"/>
              </a:rPr>
              <a:t>Travelodge </a:t>
            </a:r>
            <a:br>
              <a:rPr lang="en-US" sz="3600" kern="1200" dirty="0">
                <a:effectLst/>
                <a:latin typeface="+mj-lt"/>
                <a:ea typeface="+mj-ea"/>
                <a:cs typeface="+mj-cs"/>
              </a:rPr>
            </a:br>
            <a:br>
              <a:rPr lang="en-US" sz="3600" kern="1200" dirty="0">
                <a:effectLst/>
                <a:latin typeface="+mj-lt"/>
                <a:ea typeface="+mj-ea"/>
                <a:cs typeface="+mj-cs"/>
              </a:rPr>
            </a:br>
            <a:endParaRPr lang="en-US" sz="3600" kern="1200" dirty="0">
              <a:latin typeface="+mj-lt"/>
              <a:ea typeface="+mj-ea"/>
              <a:cs typeface="+mj-cs"/>
            </a:endParaRPr>
          </a:p>
        </p:txBody>
      </p:sp>
      <p:cxnSp>
        <p:nvCxnSpPr>
          <p:cNvPr id="34" name="Straight Connector 3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8604C366-4A56-BE08-EEF5-9242BD11FF5F}"/>
              </a:ext>
            </a:extLst>
          </p:cNvPr>
          <p:cNvSpPr>
            <a:spLocks noGrp="1"/>
          </p:cNvSpPr>
          <p:nvPr>
            <p:ph idx="1"/>
          </p:nvPr>
        </p:nvSpPr>
        <p:spPr>
          <a:xfrm>
            <a:off x="5138928" y="1338729"/>
            <a:ext cx="4795584" cy="4180542"/>
          </a:xfrm>
        </p:spPr>
        <p:txBody>
          <a:bodyPr anchor="ctr">
            <a:normAutofit/>
          </a:bodyPr>
          <a:lstStyle/>
          <a:p>
            <a:pPr marL="0" indent="0">
              <a:buNone/>
            </a:pPr>
            <a:endParaRPr lang="en-US" sz="2400" kern="1200">
              <a:effectLst/>
              <a:latin typeface="+mj-lt"/>
              <a:ea typeface="+mj-ea"/>
              <a:cs typeface="+mj-cs"/>
            </a:endParaRPr>
          </a:p>
          <a:p>
            <a:pPr marL="0" indent="0">
              <a:buNone/>
            </a:pPr>
            <a:r>
              <a:rPr lang="en-US" sz="2400" kern="1200">
                <a:effectLst/>
                <a:latin typeface="+mj-lt"/>
                <a:ea typeface="+mj-ea"/>
                <a:cs typeface="+mj-cs"/>
              </a:rPr>
              <a:t>Name: Riad Chowdhury 2210333 </a:t>
            </a:r>
            <a:br>
              <a:rPr lang="en-US" sz="2400" kern="1200">
                <a:effectLst/>
                <a:latin typeface="+mj-lt"/>
                <a:ea typeface="+mj-ea"/>
                <a:cs typeface="+mj-cs"/>
              </a:rPr>
            </a:br>
            <a:r>
              <a:rPr lang="en-US" sz="2400" kern="1200">
                <a:effectLst/>
                <a:latin typeface="+mj-lt"/>
                <a:ea typeface="+mj-ea"/>
                <a:cs typeface="+mj-cs"/>
              </a:rPr>
              <a:t>Module: Marketing Essentials BMIH4005</a:t>
            </a:r>
            <a:br>
              <a:rPr lang="en-US" sz="2400" kern="1200">
                <a:latin typeface="+mj-lt"/>
                <a:ea typeface="+mj-ea"/>
                <a:cs typeface="+mj-cs"/>
              </a:rPr>
            </a:br>
            <a:r>
              <a:rPr lang="en-US" sz="2400" kern="1200">
                <a:latin typeface="+mj-lt"/>
                <a:ea typeface="+mj-ea"/>
                <a:cs typeface="+mj-cs"/>
              </a:rPr>
              <a:t>Lecturer: Chistopher Wilkin </a:t>
            </a:r>
            <a:br>
              <a:rPr lang="en-US" sz="2400" kern="1200">
                <a:effectLst/>
                <a:latin typeface="+mj-lt"/>
                <a:ea typeface="+mj-ea"/>
                <a:cs typeface="+mj-cs"/>
              </a:rPr>
            </a:br>
            <a:br>
              <a:rPr lang="en-US" sz="2400" kern="1200">
                <a:effectLst/>
                <a:latin typeface="+mj-lt"/>
                <a:ea typeface="+mj-ea"/>
                <a:cs typeface="+mj-cs"/>
              </a:rPr>
            </a:br>
            <a:endParaRPr lang="en-GB" sz="2400"/>
          </a:p>
        </p:txBody>
      </p:sp>
    </p:spTree>
    <p:extLst>
      <p:ext uri="{BB962C8B-B14F-4D97-AF65-F5344CB8AC3E}">
        <p14:creationId xmlns:p14="http://schemas.microsoft.com/office/powerpoint/2010/main" val="20740254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54" name="Rectangle 53">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5" name="Straight Connector 54">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57" name="Rectangle 56">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0F5F92-D86F-F769-2B2D-1DE73D855BD9}"/>
              </a:ext>
            </a:extLst>
          </p:cNvPr>
          <p:cNvSpPr>
            <a:spLocks noGrp="1"/>
          </p:cNvSpPr>
          <p:nvPr>
            <p:ph type="title"/>
          </p:nvPr>
        </p:nvSpPr>
        <p:spPr>
          <a:xfrm>
            <a:off x="1153618" y="1239927"/>
            <a:ext cx="4008586" cy="4680583"/>
          </a:xfrm>
        </p:spPr>
        <p:txBody>
          <a:bodyPr anchor="ctr">
            <a:normAutofit/>
          </a:bodyPr>
          <a:lstStyle/>
          <a:p>
            <a:r>
              <a:rPr lang="en-GB" sz="5200" b="1" dirty="0">
                <a:effectLst/>
                <a:latin typeface="Times New Roman" panose="02020603050405020304" pitchFamily="18" charset="0"/>
                <a:ea typeface="Calibri" panose="020F0502020204030204" pitchFamily="34" charset="0"/>
                <a:cs typeface="Times New Roman" panose="02020603050405020304" pitchFamily="18" charset="0"/>
              </a:rPr>
              <a:t>Introduction:</a:t>
            </a:r>
            <a:br>
              <a:rPr lang="en-GB" sz="5200" dirty="0">
                <a:effectLst/>
                <a:latin typeface="Calibri" panose="020F0502020204030204" pitchFamily="34" charset="0"/>
                <a:ea typeface="Calibri" panose="020F0502020204030204" pitchFamily="34" charset="0"/>
                <a:cs typeface="Times New Roman" panose="02020603050405020304" pitchFamily="18" charset="0"/>
              </a:rPr>
            </a:br>
            <a:endParaRPr lang="en-GB" sz="5200" dirty="0"/>
          </a:p>
        </p:txBody>
      </p:sp>
      <p:sp>
        <p:nvSpPr>
          <p:cNvPr id="3" name="Content Placeholder 2">
            <a:extLst>
              <a:ext uri="{FF2B5EF4-FFF2-40B4-BE49-F238E27FC236}">
                <a16:creationId xmlns:a16="http://schemas.microsoft.com/office/drawing/2014/main" id="{747B3FF3-A7B4-BBBF-415D-17F8543ED5F0}"/>
              </a:ext>
            </a:extLst>
          </p:cNvPr>
          <p:cNvSpPr>
            <a:spLocks noGrp="1"/>
          </p:cNvSpPr>
          <p:nvPr>
            <p:ph idx="1"/>
          </p:nvPr>
        </p:nvSpPr>
        <p:spPr>
          <a:xfrm>
            <a:off x="6291923" y="473829"/>
            <a:ext cx="5399334" cy="6166122"/>
          </a:xfrm>
        </p:spPr>
        <p:txBody>
          <a:bodyPr anchor="ctr">
            <a:normAutofit/>
          </a:bodyPr>
          <a:lstStyle/>
          <a:p>
            <a:pPr marL="0" indent="0">
              <a:spcAft>
                <a:spcPts val="800"/>
              </a:spcAft>
              <a:buNone/>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500" dirty="0">
                <a:effectLst/>
                <a:latin typeface="Times New Roman" panose="02020603050405020304" pitchFamily="18" charset="0"/>
                <a:ea typeface="Calibri" panose="020F0502020204030204" pitchFamily="34" charset="0"/>
                <a:cs typeface="Times New Roman" panose="02020603050405020304" pitchFamily="18" charset="0"/>
              </a:rPr>
              <a:t>The purpose of this marketing plan is to build the reputation of Travelodge as a household name. As we are considered a budget hotel, we need to rebrand ourselves as a budget-friendly luxury hotel which will give customers a sense of being valued and attract more customers who want to experience luxury but are on a limited budget.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500" dirty="0">
                <a:effectLst/>
                <a:latin typeface="Times New Roman" panose="02020603050405020304" pitchFamily="18" charset="0"/>
                <a:ea typeface="Calibri" panose="020F0502020204030204" pitchFamily="34" charset="0"/>
                <a:cs typeface="Times New Roman" panose="02020603050405020304" pitchFamily="18" charset="0"/>
              </a:rPr>
              <a:t>To achieve our goal, we need to focus on the key areas which we will use to plan our marketing plan. SOSTAC is a planning model which stands for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500" dirty="0">
                <a:effectLst/>
                <a:latin typeface="Times New Roman" panose="02020603050405020304" pitchFamily="18" charset="0"/>
                <a:ea typeface="Calibri" panose="020F0502020204030204" pitchFamily="34" charset="0"/>
                <a:cs typeface="Times New Roman" panose="02020603050405020304" pitchFamily="18" charset="0"/>
              </a:rPr>
              <a:t>Situation - where are we now</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500" dirty="0">
                <a:effectLst/>
                <a:latin typeface="Times New Roman" panose="02020603050405020304" pitchFamily="18" charset="0"/>
                <a:ea typeface="Calibri" panose="020F0502020204030204" pitchFamily="34" charset="0"/>
                <a:cs typeface="Times New Roman" panose="02020603050405020304" pitchFamily="18" charset="0"/>
              </a:rPr>
              <a:t>Objective – where do we want to be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500" dirty="0">
                <a:effectLst/>
                <a:latin typeface="Times New Roman" panose="02020603050405020304" pitchFamily="18" charset="0"/>
                <a:ea typeface="Calibri" panose="020F0502020204030204" pitchFamily="34" charset="0"/>
                <a:cs typeface="Times New Roman" panose="02020603050405020304" pitchFamily="18" charset="0"/>
              </a:rPr>
              <a:t>Strategy – how do we get there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500" dirty="0">
                <a:effectLst/>
                <a:latin typeface="Times New Roman" panose="02020603050405020304" pitchFamily="18" charset="0"/>
                <a:ea typeface="Calibri" panose="020F0502020204030204" pitchFamily="34" charset="0"/>
                <a:cs typeface="Times New Roman" panose="02020603050405020304" pitchFamily="18" charset="0"/>
              </a:rPr>
              <a:t>Tactics – how exactly do we get there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500" dirty="0">
                <a:effectLst/>
                <a:latin typeface="Times New Roman" panose="02020603050405020304" pitchFamily="18" charset="0"/>
                <a:ea typeface="Calibri" panose="020F0502020204030204" pitchFamily="34" charset="0"/>
                <a:cs typeface="Times New Roman" panose="02020603050405020304" pitchFamily="18" charset="0"/>
              </a:rPr>
              <a:t>Action – what exactly is our plan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500" dirty="0">
                <a:effectLst/>
                <a:latin typeface="Times New Roman" panose="02020603050405020304" pitchFamily="18" charset="0"/>
                <a:ea typeface="Calibri" panose="020F0502020204030204" pitchFamily="34" charset="0"/>
                <a:cs typeface="Times New Roman" panose="02020603050405020304" pitchFamily="18" charset="0"/>
              </a:rPr>
              <a:t>Control – did we get there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500" dirty="0">
                <a:effectLst/>
                <a:latin typeface="Times New Roman" panose="02020603050405020304" pitchFamily="18" charset="0"/>
                <a:ea typeface="Calibri" panose="020F0502020204030204" pitchFamily="34" charset="0"/>
                <a:cs typeface="Times New Roman" panose="02020603050405020304" pitchFamily="18" charset="0"/>
              </a:rPr>
              <a:t>Also, the 4Ps, the foundation of creating a successful marketing plan, consists of key elements like Product, Price, Place, and Promotion.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000" dirty="0"/>
          </a:p>
        </p:txBody>
      </p:sp>
    </p:spTree>
    <p:extLst>
      <p:ext uri="{BB962C8B-B14F-4D97-AF65-F5344CB8AC3E}">
        <p14:creationId xmlns:p14="http://schemas.microsoft.com/office/powerpoint/2010/main" val="1315808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oup 13">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18"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4" name="Table 3">
            <a:extLst>
              <a:ext uri="{FF2B5EF4-FFF2-40B4-BE49-F238E27FC236}">
                <a16:creationId xmlns:a16="http://schemas.microsoft.com/office/drawing/2014/main" id="{DD31B812-70F2-1F16-B3F9-14AB7DF4EB21}"/>
              </a:ext>
            </a:extLst>
          </p:cNvPr>
          <p:cNvGraphicFramePr>
            <a:graphicFrameLocks noGrp="1"/>
          </p:cNvGraphicFramePr>
          <p:nvPr>
            <p:extLst>
              <p:ext uri="{D42A27DB-BD31-4B8C-83A1-F6EECF244321}">
                <p14:modId xmlns:p14="http://schemas.microsoft.com/office/powerpoint/2010/main" val="2894421067"/>
              </p:ext>
            </p:extLst>
          </p:nvPr>
        </p:nvGraphicFramePr>
        <p:xfrm>
          <a:off x="1311645" y="2955216"/>
          <a:ext cx="4547870" cy="3319145"/>
        </p:xfrm>
        <a:graphic>
          <a:graphicData uri="http://schemas.openxmlformats.org/drawingml/2006/table">
            <a:tbl>
              <a:tblPr firstRow="1" firstCol="1" bandRow="1">
                <a:tableStyleId>{5C22544A-7EE6-4342-B048-85BDC9FD1C3A}</a:tableStyleId>
              </a:tblPr>
              <a:tblGrid>
                <a:gridCol w="2273935">
                  <a:extLst>
                    <a:ext uri="{9D8B030D-6E8A-4147-A177-3AD203B41FA5}">
                      <a16:colId xmlns:a16="http://schemas.microsoft.com/office/drawing/2014/main" val="551128329"/>
                    </a:ext>
                  </a:extLst>
                </a:gridCol>
                <a:gridCol w="2273935">
                  <a:extLst>
                    <a:ext uri="{9D8B030D-6E8A-4147-A177-3AD203B41FA5}">
                      <a16:colId xmlns:a16="http://schemas.microsoft.com/office/drawing/2014/main" val="2345917227"/>
                    </a:ext>
                  </a:extLst>
                </a:gridCol>
              </a:tblGrid>
              <a:tr h="1689735">
                <a:tc>
                  <a:txBody>
                    <a:bodyPr/>
                    <a:lstStyle/>
                    <a:p>
                      <a:pPr algn="just">
                        <a:lnSpc>
                          <a:spcPct val="107000"/>
                        </a:lnSpc>
                        <a:spcAft>
                          <a:spcPts val="800"/>
                        </a:spcAft>
                      </a:pPr>
                      <a:r>
                        <a:rPr lang="en-GB" sz="1200">
                          <a:effectLst/>
                        </a:rPr>
                        <a:t>Strength:</a:t>
                      </a:r>
                      <a:endParaRPr lang="en-GB" sz="1100">
                        <a:effectLst/>
                      </a:endParaRPr>
                    </a:p>
                    <a:p>
                      <a:pPr algn="just">
                        <a:lnSpc>
                          <a:spcPct val="107000"/>
                        </a:lnSpc>
                        <a:spcAft>
                          <a:spcPts val="800"/>
                        </a:spcAft>
                      </a:pPr>
                      <a:r>
                        <a:rPr lang="en-GB" sz="1200">
                          <a:effectLst/>
                        </a:rPr>
                        <a:t> </a:t>
                      </a:r>
                      <a:endParaRPr lang="en-GB" sz="1100">
                        <a:effectLst/>
                      </a:endParaRPr>
                    </a:p>
                    <a:p>
                      <a:pPr algn="just">
                        <a:lnSpc>
                          <a:spcPct val="107000"/>
                        </a:lnSpc>
                        <a:spcAft>
                          <a:spcPts val="800"/>
                        </a:spcAft>
                      </a:pPr>
                      <a:r>
                        <a:rPr lang="en-GB" sz="1200">
                          <a:effectLst/>
                        </a:rPr>
                        <a:t>Price structure</a:t>
                      </a:r>
                      <a:endParaRPr lang="en-GB" sz="1100">
                        <a:effectLst/>
                      </a:endParaRPr>
                    </a:p>
                    <a:p>
                      <a:pPr algn="just">
                        <a:lnSpc>
                          <a:spcPct val="107000"/>
                        </a:lnSpc>
                        <a:spcAft>
                          <a:spcPts val="800"/>
                        </a:spcAft>
                      </a:pPr>
                      <a:r>
                        <a:rPr lang="en-GB" sz="1200">
                          <a:effectLst/>
                        </a:rPr>
                        <a:t>Reach out to customers</a:t>
                      </a:r>
                      <a:endParaRPr lang="en-GB" sz="1100">
                        <a:effectLst/>
                      </a:endParaRPr>
                    </a:p>
                    <a:p>
                      <a:pPr algn="just">
                        <a:lnSpc>
                          <a:spcPct val="107000"/>
                        </a:lnSpc>
                        <a:spcAft>
                          <a:spcPts val="800"/>
                        </a:spcAft>
                      </a:pPr>
                      <a:r>
                        <a:rPr lang="en-GB" sz="1200">
                          <a:effectLst/>
                        </a:rPr>
                        <a:t>Presence in major areas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800"/>
                        </a:spcAft>
                      </a:pPr>
                      <a:r>
                        <a:rPr lang="en-GB" sz="1200" dirty="0">
                          <a:effectLst/>
                        </a:rPr>
                        <a:t>Weakness:</a:t>
                      </a:r>
                      <a:endParaRPr lang="en-GB" sz="1100" dirty="0">
                        <a:effectLst/>
                      </a:endParaRPr>
                    </a:p>
                    <a:p>
                      <a:pPr algn="just">
                        <a:lnSpc>
                          <a:spcPct val="107000"/>
                        </a:lnSpc>
                        <a:spcAft>
                          <a:spcPts val="800"/>
                        </a:spcAft>
                      </a:pPr>
                      <a:r>
                        <a:rPr lang="en-GB" sz="1200" dirty="0">
                          <a:effectLst/>
                        </a:rPr>
                        <a:t> </a:t>
                      </a:r>
                      <a:endParaRPr lang="en-GB" sz="1100" dirty="0">
                        <a:effectLst/>
                      </a:endParaRPr>
                    </a:p>
                    <a:p>
                      <a:pPr algn="just">
                        <a:lnSpc>
                          <a:spcPct val="107000"/>
                        </a:lnSpc>
                        <a:spcAft>
                          <a:spcPts val="800"/>
                        </a:spcAft>
                      </a:pPr>
                      <a:r>
                        <a:rPr lang="en-GB" sz="1200" dirty="0">
                          <a:effectLst/>
                        </a:rPr>
                        <a:t>Considered budget</a:t>
                      </a:r>
                      <a:endParaRPr lang="en-GB" sz="1100" dirty="0">
                        <a:effectLst/>
                      </a:endParaRPr>
                    </a:p>
                    <a:p>
                      <a:pPr algn="just">
                        <a:lnSpc>
                          <a:spcPct val="107000"/>
                        </a:lnSpc>
                        <a:spcAft>
                          <a:spcPts val="800"/>
                        </a:spcAft>
                      </a:pPr>
                      <a:r>
                        <a:rPr lang="en-GB" sz="1200" dirty="0">
                          <a:effectLst/>
                        </a:rPr>
                        <a:t>Lack of presence in major areas </a:t>
                      </a:r>
                      <a:endParaRPr lang="en-GB" sz="1100" dirty="0">
                        <a:effectLst/>
                      </a:endParaRPr>
                    </a:p>
                    <a:p>
                      <a:pPr algn="just">
                        <a:lnSpc>
                          <a:spcPct val="107000"/>
                        </a:lnSpc>
                        <a:spcAft>
                          <a:spcPts val="800"/>
                        </a:spcAft>
                      </a:pPr>
                      <a:r>
                        <a:rPr lang="en-GB" sz="1200" dirty="0">
                          <a:effectLst/>
                        </a:rPr>
                        <a:t>Lack of social media presence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11512146"/>
                  </a:ext>
                </a:extLst>
              </a:tr>
              <a:tr h="1629410">
                <a:tc>
                  <a:txBody>
                    <a:bodyPr/>
                    <a:lstStyle/>
                    <a:p>
                      <a:pPr algn="just">
                        <a:lnSpc>
                          <a:spcPct val="107000"/>
                        </a:lnSpc>
                        <a:spcAft>
                          <a:spcPts val="800"/>
                        </a:spcAft>
                      </a:pPr>
                      <a:r>
                        <a:rPr lang="en-GB" sz="1200">
                          <a:effectLst/>
                        </a:rPr>
                        <a:t>Opportunity:</a:t>
                      </a:r>
                      <a:endParaRPr lang="en-GB" sz="1100">
                        <a:effectLst/>
                      </a:endParaRPr>
                    </a:p>
                    <a:p>
                      <a:pPr algn="just">
                        <a:lnSpc>
                          <a:spcPct val="107000"/>
                        </a:lnSpc>
                        <a:spcAft>
                          <a:spcPts val="800"/>
                        </a:spcAft>
                      </a:pPr>
                      <a:r>
                        <a:rPr lang="en-GB" sz="1200">
                          <a:effectLst/>
                        </a:rPr>
                        <a:t> </a:t>
                      </a:r>
                      <a:endParaRPr lang="en-GB" sz="1100">
                        <a:effectLst/>
                      </a:endParaRPr>
                    </a:p>
                    <a:p>
                      <a:pPr algn="just">
                        <a:lnSpc>
                          <a:spcPct val="107000"/>
                        </a:lnSpc>
                        <a:spcAft>
                          <a:spcPts val="800"/>
                        </a:spcAft>
                      </a:pPr>
                      <a:r>
                        <a:rPr lang="en-GB" sz="1200">
                          <a:effectLst/>
                        </a:rPr>
                        <a:t>Rebranding to budget luxury</a:t>
                      </a:r>
                      <a:endParaRPr lang="en-GB" sz="1100">
                        <a:effectLst/>
                      </a:endParaRPr>
                    </a:p>
                    <a:p>
                      <a:pPr algn="just">
                        <a:lnSpc>
                          <a:spcPct val="107000"/>
                        </a:lnSpc>
                        <a:spcAft>
                          <a:spcPts val="800"/>
                        </a:spcAft>
                      </a:pPr>
                      <a:r>
                        <a:rPr lang="en-GB" sz="1200">
                          <a:effectLst/>
                        </a:rPr>
                        <a:t>Expanding presence in the major area</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800"/>
                        </a:spcAft>
                      </a:pPr>
                      <a:r>
                        <a:rPr lang="en-GB" sz="1200" dirty="0">
                          <a:effectLst/>
                        </a:rPr>
                        <a:t>Threat:</a:t>
                      </a:r>
                      <a:endParaRPr lang="en-GB" sz="1100" dirty="0">
                        <a:effectLst/>
                      </a:endParaRPr>
                    </a:p>
                    <a:p>
                      <a:pPr algn="just">
                        <a:lnSpc>
                          <a:spcPct val="107000"/>
                        </a:lnSpc>
                        <a:spcAft>
                          <a:spcPts val="800"/>
                        </a:spcAft>
                      </a:pPr>
                      <a:r>
                        <a:rPr lang="en-GB" sz="1200" dirty="0">
                          <a:effectLst/>
                        </a:rPr>
                        <a:t> </a:t>
                      </a:r>
                      <a:endParaRPr lang="en-GB" sz="1100" dirty="0">
                        <a:effectLst/>
                      </a:endParaRPr>
                    </a:p>
                    <a:p>
                      <a:pPr algn="just">
                        <a:lnSpc>
                          <a:spcPct val="107000"/>
                        </a:lnSpc>
                        <a:spcAft>
                          <a:spcPts val="800"/>
                        </a:spcAft>
                      </a:pPr>
                      <a:r>
                        <a:rPr lang="en-GB" sz="1200" dirty="0">
                          <a:effectLst/>
                        </a:rPr>
                        <a:t>Industry is saturated </a:t>
                      </a:r>
                      <a:endParaRPr lang="en-GB" sz="1100" dirty="0">
                        <a:effectLst/>
                      </a:endParaRPr>
                    </a:p>
                    <a:p>
                      <a:pPr algn="just">
                        <a:lnSpc>
                          <a:spcPct val="107000"/>
                        </a:lnSpc>
                        <a:spcAft>
                          <a:spcPts val="800"/>
                        </a:spcAft>
                      </a:pPr>
                      <a:r>
                        <a:rPr lang="en-GB" sz="1200" dirty="0">
                          <a:effectLst/>
                        </a:rPr>
                        <a:t>Technological innovation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67133223"/>
                  </a:ext>
                </a:extLst>
              </a:tr>
            </a:tbl>
          </a:graphicData>
        </a:graphic>
      </p:graphicFrame>
      <p:sp>
        <p:nvSpPr>
          <p:cNvPr id="5" name="Rectangle 1">
            <a:extLst>
              <a:ext uri="{FF2B5EF4-FFF2-40B4-BE49-F238E27FC236}">
                <a16:creationId xmlns:a16="http://schemas.microsoft.com/office/drawing/2014/main" id="{F358485F-6B40-5D26-39D4-9FCD2B5CBF7B}"/>
              </a:ext>
            </a:extLst>
          </p:cNvPr>
          <p:cNvSpPr>
            <a:spLocks noChangeArrowheads="1"/>
          </p:cNvSpPr>
          <p:nvPr/>
        </p:nvSpPr>
        <p:spPr bwMode="auto">
          <a:xfrm>
            <a:off x="798545" y="371489"/>
            <a:ext cx="6737766" cy="34415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896112" eaLnBrk="0" fontAlgn="base" hangingPunct="0">
              <a:spcBef>
                <a:spcPct val="0"/>
              </a:spcBef>
              <a:spcAft>
                <a:spcPts val="600"/>
              </a:spcAft>
            </a:pPr>
            <a:r>
              <a:rPr lang="en-GB" altLang="en-US" sz="1568" b="1" kern="1200">
                <a:solidFill>
                  <a:schemeClr val="tx1"/>
                </a:solidFill>
                <a:latin typeface="Times New Roman" panose="02020603050405020304" pitchFamily="18" charset="0"/>
                <a:ea typeface="+mn-ea"/>
                <a:cs typeface="Times New Roman" panose="02020603050405020304" pitchFamily="18" charset="0"/>
              </a:rPr>
              <a:t>Situation Analysis:</a:t>
            </a:r>
          </a:p>
          <a:p>
            <a:pPr defTabSz="896112" eaLnBrk="0" fontAlgn="base" hangingPunct="0">
              <a:spcBef>
                <a:spcPct val="0"/>
              </a:spcBef>
              <a:spcAft>
                <a:spcPts val="600"/>
              </a:spcAft>
            </a:pPr>
            <a:endParaRPr lang="en-GB" altLang="en-US" sz="1568" kern="1200">
              <a:solidFill>
                <a:schemeClr val="tx1"/>
              </a:solidFill>
              <a:latin typeface="+mn-lt"/>
              <a:ea typeface="+mn-ea"/>
              <a:cs typeface="+mn-cs"/>
            </a:endParaRPr>
          </a:p>
          <a:p>
            <a:pPr defTabSz="896112" eaLnBrk="0" fontAlgn="base" hangingPunct="0">
              <a:spcBef>
                <a:spcPct val="0"/>
              </a:spcBef>
              <a:spcAft>
                <a:spcPts val="600"/>
              </a:spcAft>
            </a:pPr>
            <a:r>
              <a:rPr lang="en-GB" altLang="en-US" sz="1568" kern="1200">
                <a:solidFill>
                  <a:schemeClr val="tx1"/>
                </a:solidFill>
                <a:latin typeface="Times New Roman" panose="02020603050405020304" pitchFamily="18" charset="0"/>
                <a:ea typeface="+mn-ea"/>
                <a:cs typeface="Times New Roman" panose="02020603050405020304" pitchFamily="18" charset="0"/>
              </a:rPr>
              <a:t>It is comprised of the 5C</a:t>
            </a:r>
            <a:r>
              <a:rPr lang="en-GB" altLang="en-US" sz="1568" kern="1200">
                <a:solidFill>
                  <a:schemeClr val="tx1"/>
                </a:solidFill>
                <a:latin typeface="Calibri" panose="020F0502020204030204" pitchFamily="34" charset="0"/>
                <a:ea typeface="+mn-ea"/>
                <a:cs typeface="Times New Roman" panose="02020603050405020304" pitchFamily="18" charset="0"/>
              </a:rPr>
              <a:t>’</a:t>
            </a:r>
            <a:r>
              <a:rPr lang="en-GB" altLang="en-US" sz="1568" kern="1200">
                <a:solidFill>
                  <a:schemeClr val="tx1"/>
                </a:solidFill>
                <a:latin typeface="Times New Roman" panose="02020603050405020304" pitchFamily="18" charset="0"/>
                <a:ea typeface="+mn-ea"/>
                <a:cs typeface="Times New Roman" panose="02020603050405020304" pitchFamily="18" charset="0"/>
              </a:rPr>
              <a:t>s which include company, customers, competitors, collaborators, and climate. For the company, we</a:t>
            </a:r>
            <a:r>
              <a:rPr lang="en-GB" altLang="en-US" sz="1568" kern="1200">
                <a:solidFill>
                  <a:schemeClr val="tx1"/>
                </a:solidFill>
                <a:latin typeface="Calibri" panose="020F0502020204030204" pitchFamily="34" charset="0"/>
                <a:ea typeface="+mn-ea"/>
                <a:cs typeface="Times New Roman" panose="02020603050405020304" pitchFamily="18" charset="0"/>
              </a:rPr>
              <a:t>’</a:t>
            </a:r>
            <a:r>
              <a:rPr lang="en-GB" altLang="en-US" sz="1568" kern="1200">
                <a:solidFill>
                  <a:schemeClr val="tx1"/>
                </a:solidFill>
                <a:latin typeface="Times New Roman" panose="02020603050405020304" pitchFamily="18" charset="0"/>
                <a:ea typeface="+mn-ea"/>
                <a:cs typeface="Times New Roman" panose="02020603050405020304" pitchFamily="18" charset="0"/>
              </a:rPr>
              <a:t>re going to do a SWAT analysis which includes the strengths, weaknesses, opportunities, and threats to the business, and it is shown in the table below. </a:t>
            </a:r>
            <a:endParaRPr lang="en-GB" altLang="en-US" sz="1568" kern="1200">
              <a:solidFill>
                <a:schemeClr val="tx1"/>
              </a:solidFill>
              <a:latin typeface="+mn-lt"/>
              <a:ea typeface="+mn-ea"/>
              <a:cs typeface="+mn-cs"/>
            </a:endParaRPr>
          </a:p>
          <a:p>
            <a:pPr defTabSz="896112" eaLnBrk="0" fontAlgn="base" hangingPunct="0">
              <a:spcBef>
                <a:spcPct val="0"/>
              </a:spcBef>
              <a:spcAft>
                <a:spcPts val="600"/>
              </a:spcAft>
            </a:pPr>
            <a:endParaRPr lang="en-GB" altLang="en-US" sz="1764" kern="1200">
              <a:solidFill>
                <a:schemeClr val="tx1"/>
              </a:solidFill>
              <a:latin typeface="Arial" panose="020B0604020202020204" pitchFamily="34" charset="0"/>
              <a:ea typeface="+mn-ea"/>
              <a:cs typeface="+mn-cs"/>
            </a:endParaRPr>
          </a:p>
          <a:p>
            <a:pPr defTabSz="896112" eaLnBrk="0" fontAlgn="base" hangingPunct="0">
              <a:spcBef>
                <a:spcPct val="0"/>
              </a:spcBef>
              <a:spcAft>
                <a:spcPts val="600"/>
              </a:spcAft>
            </a:pPr>
            <a:endParaRPr lang="en-GB" altLang="en-US" sz="1764" kern="1200">
              <a:solidFill>
                <a:schemeClr val="tx1"/>
              </a:solidFill>
              <a:latin typeface="Arial" panose="020B0604020202020204" pitchFamily="34" charset="0"/>
              <a:ea typeface="+mn-ea"/>
              <a:cs typeface="+mn-cs"/>
            </a:endParaRPr>
          </a:p>
          <a:p>
            <a:pPr defTabSz="896112" eaLnBrk="0" fontAlgn="base" hangingPunct="0">
              <a:spcBef>
                <a:spcPct val="0"/>
              </a:spcBef>
              <a:spcAft>
                <a:spcPts val="600"/>
              </a:spcAft>
            </a:pPr>
            <a:endParaRPr lang="en-GB" altLang="en-US" sz="1764" kern="1200">
              <a:solidFill>
                <a:schemeClr val="tx1"/>
              </a:solidFill>
              <a:latin typeface="Arial" panose="020B0604020202020204" pitchFamily="34" charset="0"/>
              <a:ea typeface="+mn-ea"/>
              <a:cs typeface="+mn-cs"/>
            </a:endParaRPr>
          </a:p>
          <a:p>
            <a:pPr defTabSz="896112" eaLnBrk="0" fontAlgn="base" hangingPunct="0">
              <a:spcBef>
                <a:spcPct val="0"/>
              </a:spcBef>
              <a:spcAft>
                <a:spcPts val="600"/>
              </a:spcAft>
            </a:pPr>
            <a:endParaRPr lang="en-GB" altLang="en-US" sz="1764" kern="1200">
              <a:solidFill>
                <a:schemeClr val="tx1"/>
              </a:solidFill>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ts val="60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26819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9C7E0A2C-7C0A-4AAC-B3B0-6C12B2EBA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DAF776B-4742-EF38-CF1D-58EDCE967E45}"/>
              </a:ext>
            </a:extLst>
          </p:cNvPr>
          <p:cNvSpPr>
            <a:spLocks noGrp="1"/>
          </p:cNvSpPr>
          <p:nvPr>
            <p:ph type="subTitle" idx="1"/>
          </p:nvPr>
        </p:nvSpPr>
        <p:spPr>
          <a:xfrm>
            <a:off x="1524000" y="3820338"/>
            <a:ext cx="9144000" cy="1563686"/>
          </a:xfrm>
        </p:spPr>
        <p:txBody>
          <a:bodyPr>
            <a:normAutofit/>
          </a:bodyPr>
          <a:lstStyle/>
          <a:p>
            <a:r>
              <a:rPr lang="en-GB" dirty="0"/>
              <a:t>Being a budget friendly hotel our main focus should be on the structure of pricing as well as maintaining a good quality service. Social media presence would have a great impact keeping customers up to date with our latest offers and discounts. </a:t>
            </a:r>
          </a:p>
        </p:txBody>
      </p:sp>
      <p:cxnSp>
        <p:nvCxnSpPr>
          <p:cNvPr id="19"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7028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Isosceles Triangle 23">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25">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Table 8">
            <a:extLst>
              <a:ext uri="{FF2B5EF4-FFF2-40B4-BE49-F238E27FC236}">
                <a16:creationId xmlns:a16="http://schemas.microsoft.com/office/drawing/2014/main" id="{CD89E300-B59A-3672-8A3D-96B5D36373A0}"/>
              </a:ext>
            </a:extLst>
          </p:cNvPr>
          <p:cNvGraphicFramePr>
            <a:graphicFrameLocks noGrp="1"/>
          </p:cNvGraphicFramePr>
          <p:nvPr>
            <p:extLst>
              <p:ext uri="{D42A27DB-BD31-4B8C-83A1-F6EECF244321}">
                <p14:modId xmlns:p14="http://schemas.microsoft.com/office/powerpoint/2010/main" val="2938514356"/>
              </p:ext>
            </p:extLst>
          </p:nvPr>
        </p:nvGraphicFramePr>
        <p:xfrm>
          <a:off x="678192" y="643467"/>
          <a:ext cx="10835616" cy="5571066"/>
        </p:xfrm>
        <a:graphic>
          <a:graphicData uri="http://schemas.openxmlformats.org/drawingml/2006/table">
            <a:tbl>
              <a:tblPr firstRow="1" firstCol="1" bandRow="1">
                <a:solidFill>
                  <a:schemeClr val="bg1">
                    <a:lumMod val="95000"/>
                  </a:schemeClr>
                </a:solidFill>
                <a:tableStyleId>{5C22544A-7EE6-4342-B048-85BDC9FD1C3A}</a:tableStyleId>
              </a:tblPr>
              <a:tblGrid>
                <a:gridCol w="5167847">
                  <a:extLst>
                    <a:ext uri="{9D8B030D-6E8A-4147-A177-3AD203B41FA5}">
                      <a16:colId xmlns:a16="http://schemas.microsoft.com/office/drawing/2014/main" val="2747619154"/>
                    </a:ext>
                  </a:extLst>
                </a:gridCol>
                <a:gridCol w="5667769">
                  <a:extLst>
                    <a:ext uri="{9D8B030D-6E8A-4147-A177-3AD203B41FA5}">
                      <a16:colId xmlns:a16="http://schemas.microsoft.com/office/drawing/2014/main" val="3551327854"/>
                    </a:ext>
                  </a:extLst>
                </a:gridCol>
              </a:tblGrid>
              <a:tr h="579924">
                <a:tc gridSpan="2">
                  <a:txBody>
                    <a:bodyPr/>
                    <a:lstStyle/>
                    <a:p>
                      <a:pPr algn="just"/>
                      <a:r>
                        <a:rPr lang="en-GB" sz="2500" b="0" cap="none" spc="0">
                          <a:solidFill>
                            <a:schemeClr val="bg1"/>
                          </a:solidFill>
                          <a:effectLst/>
                        </a:rPr>
                        <a:t>Five porters forces </a:t>
                      </a:r>
                      <a:endParaRPr lang="en-GB" sz="2500" b="0" cap="none" spc="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06953" marR="106953" marT="142604" marB="0" anchor="ctr">
                    <a:lnL w="12700" cmpd="sng">
                      <a:noFill/>
                    </a:lnL>
                    <a:lnR w="12700" cmpd="sng">
                      <a:noFill/>
                    </a:lnR>
                    <a:lnT w="19050" cap="flat" cmpd="sng" algn="ctr">
                      <a:noFill/>
                      <a:prstDash val="solid"/>
                    </a:lnT>
                    <a:lnB w="38100" cmpd="sng">
                      <a:noFill/>
                    </a:lnB>
                    <a:solidFill>
                      <a:schemeClr val="accent2"/>
                    </a:solidFill>
                  </a:tcPr>
                </a:tc>
                <a:tc hMerge="1">
                  <a:txBody>
                    <a:bodyPr/>
                    <a:lstStyle/>
                    <a:p>
                      <a:endParaRPr lang="en-GB"/>
                    </a:p>
                  </a:txBody>
                  <a:tcPr/>
                </a:tc>
                <a:extLst>
                  <a:ext uri="{0D108BD9-81ED-4DB2-BD59-A6C34878D82A}">
                    <a16:rowId xmlns:a16="http://schemas.microsoft.com/office/drawing/2014/main" val="3944946305"/>
                  </a:ext>
                </a:extLst>
              </a:tr>
              <a:tr h="1055270">
                <a:tc>
                  <a:txBody>
                    <a:bodyPr/>
                    <a:lstStyle/>
                    <a:p>
                      <a:pPr algn="just"/>
                      <a:r>
                        <a:rPr lang="en-GB" sz="1900" b="1" cap="none" spc="0">
                          <a:solidFill>
                            <a:schemeClr val="tx1"/>
                          </a:solidFill>
                          <a:effectLst/>
                        </a:rPr>
                        <a:t>Threat of new entry </a:t>
                      </a:r>
                      <a:endParaRPr lang="en-GB" sz="1900" b="1" cap="none" spc="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06953" marR="106953" marT="142604" marB="0">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just"/>
                      <a:r>
                        <a:rPr lang="en-GB" sz="1900" cap="none" spc="0">
                          <a:solidFill>
                            <a:schemeClr val="tx1"/>
                          </a:solidFill>
                          <a:effectLst/>
                        </a:rPr>
                        <a:t>Time and cost of entry</a:t>
                      </a:r>
                    </a:p>
                    <a:p>
                      <a:pPr algn="just"/>
                      <a:r>
                        <a:rPr lang="en-GB" sz="1900" cap="none" spc="0">
                          <a:solidFill>
                            <a:schemeClr val="tx1"/>
                          </a:solidFill>
                          <a:effectLst/>
                        </a:rPr>
                        <a:t>Cost advantage</a:t>
                      </a:r>
                    </a:p>
                    <a:p>
                      <a:pPr algn="just"/>
                      <a:r>
                        <a:rPr lang="en-GB" sz="1900" cap="none" spc="0">
                          <a:solidFill>
                            <a:schemeClr val="tx1"/>
                          </a:solidFill>
                          <a:effectLst/>
                        </a:rPr>
                        <a:t>Barriers to entry</a:t>
                      </a:r>
                      <a:endParaRPr lang="en-GB" sz="1900" cap="none" spc="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06953" marR="106953" marT="142604" marB="0">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4288562892"/>
                  </a:ext>
                </a:extLst>
              </a:tr>
              <a:tr h="1055270">
                <a:tc>
                  <a:txBody>
                    <a:bodyPr/>
                    <a:lstStyle/>
                    <a:p>
                      <a:pPr algn="just"/>
                      <a:r>
                        <a:rPr lang="en-GB" sz="1900" b="1" cap="none" spc="0">
                          <a:solidFill>
                            <a:schemeClr val="tx1"/>
                          </a:solidFill>
                          <a:effectLst/>
                        </a:rPr>
                        <a:t>Buyer power</a:t>
                      </a:r>
                      <a:endParaRPr lang="en-GB" sz="1900" b="1" cap="none" spc="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06953" marR="106953" marT="142604" marB="0">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just"/>
                      <a:r>
                        <a:rPr lang="en-GB" sz="1900" cap="none" spc="0">
                          <a:solidFill>
                            <a:schemeClr val="tx1"/>
                          </a:solidFill>
                          <a:effectLst/>
                        </a:rPr>
                        <a:t>Number of customers </a:t>
                      </a:r>
                    </a:p>
                    <a:p>
                      <a:pPr algn="just"/>
                      <a:r>
                        <a:rPr lang="en-GB" sz="1900" cap="none" spc="0">
                          <a:solidFill>
                            <a:schemeClr val="tx1"/>
                          </a:solidFill>
                          <a:effectLst/>
                        </a:rPr>
                        <a:t>Price sensitivity </a:t>
                      </a:r>
                    </a:p>
                    <a:p>
                      <a:pPr algn="just"/>
                      <a:r>
                        <a:rPr lang="en-GB" sz="1900" cap="none" spc="0">
                          <a:solidFill>
                            <a:schemeClr val="tx1"/>
                          </a:solidFill>
                          <a:effectLst/>
                        </a:rPr>
                        <a:t>Ability to substitute </a:t>
                      </a:r>
                      <a:endParaRPr lang="en-GB" sz="1900" cap="none" spc="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06953" marR="106953" marT="142604" marB="0">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782293377"/>
                  </a:ext>
                </a:extLst>
              </a:tr>
              <a:tr h="770062">
                <a:tc>
                  <a:txBody>
                    <a:bodyPr/>
                    <a:lstStyle/>
                    <a:p>
                      <a:pPr algn="just"/>
                      <a:r>
                        <a:rPr lang="en-GB" sz="1900" b="1" cap="none" spc="0">
                          <a:solidFill>
                            <a:schemeClr val="tx1"/>
                          </a:solidFill>
                          <a:effectLst/>
                        </a:rPr>
                        <a:t>Threat of substitution</a:t>
                      </a:r>
                      <a:endParaRPr lang="en-GB" sz="1900" b="1" cap="none" spc="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06953" marR="106953" marT="142604" marB="0">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just"/>
                      <a:r>
                        <a:rPr lang="en-GB" sz="1900" cap="none" spc="0">
                          <a:solidFill>
                            <a:schemeClr val="tx1"/>
                          </a:solidFill>
                          <a:effectLst/>
                        </a:rPr>
                        <a:t>Substitute performance </a:t>
                      </a:r>
                    </a:p>
                    <a:p>
                      <a:pPr algn="just"/>
                      <a:r>
                        <a:rPr lang="en-GB" sz="1900" cap="none" spc="0">
                          <a:solidFill>
                            <a:schemeClr val="tx1"/>
                          </a:solidFill>
                          <a:effectLst/>
                        </a:rPr>
                        <a:t>Cost of change </a:t>
                      </a:r>
                      <a:endParaRPr lang="en-GB" sz="1900" cap="none" spc="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06953" marR="106953" marT="142604" marB="0">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81162004"/>
                  </a:ext>
                </a:extLst>
              </a:tr>
              <a:tr h="1055270">
                <a:tc>
                  <a:txBody>
                    <a:bodyPr/>
                    <a:lstStyle/>
                    <a:p>
                      <a:pPr algn="just"/>
                      <a:r>
                        <a:rPr lang="en-GB" sz="1900" b="1" cap="none" spc="0">
                          <a:solidFill>
                            <a:schemeClr val="tx1"/>
                          </a:solidFill>
                          <a:effectLst/>
                        </a:rPr>
                        <a:t>Supplier power</a:t>
                      </a:r>
                      <a:endParaRPr lang="en-GB" sz="1900" b="1" cap="none" spc="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06953" marR="106953" marT="142604" marB="0">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just"/>
                      <a:r>
                        <a:rPr lang="en-GB" sz="1900" cap="none" spc="0">
                          <a:solidFill>
                            <a:schemeClr val="tx1"/>
                          </a:solidFill>
                          <a:effectLst/>
                        </a:rPr>
                        <a:t>Size of suppliers </a:t>
                      </a:r>
                    </a:p>
                    <a:p>
                      <a:pPr algn="just"/>
                      <a:r>
                        <a:rPr lang="en-GB" sz="1900" cap="none" spc="0">
                          <a:solidFill>
                            <a:schemeClr val="tx1"/>
                          </a:solidFill>
                          <a:effectLst/>
                        </a:rPr>
                        <a:t>Your ability to substitute </a:t>
                      </a:r>
                    </a:p>
                    <a:p>
                      <a:pPr algn="just"/>
                      <a:r>
                        <a:rPr lang="en-GB" sz="1900" cap="none" spc="0">
                          <a:solidFill>
                            <a:schemeClr val="tx1"/>
                          </a:solidFill>
                          <a:effectLst/>
                        </a:rPr>
                        <a:t>Cost of changing </a:t>
                      </a:r>
                      <a:endParaRPr lang="en-GB" sz="1900" cap="none" spc="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06953" marR="106953" marT="142604" marB="0">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68721285"/>
                  </a:ext>
                </a:extLst>
              </a:tr>
              <a:tr h="1055270">
                <a:tc>
                  <a:txBody>
                    <a:bodyPr/>
                    <a:lstStyle/>
                    <a:p>
                      <a:pPr algn="just"/>
                      <a:r>
                        <a:rPr lang="en-GB" sz="1900" b="1" cap="none" spc="0">
                          <a:solidFill>
                            <a:schemeClr val="tx1"/>
                          </a:solidFill>
                          <a:effectLst/>
                        </a:rPr>
                        <a:t>Competitors rivalry </a:t>
                      </a:r>
                      <a:endParaRPr lang="en-GB" sz="1900" b="1" cap="none" spc="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06953" marR="106953" marT="142604" marB="0">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just"/>
                      <a:r>
                        <a:rPr lang="en-GB" sz="1900" cap="none" spc="0">
                          <a:solidFill>
                            <a:schemeClr val="tx1"/>
                          </a:solidFill>
                          <a:effectLst/>
                        </a:rPr>
                        <a:t>Number of competitors </a:t>
                      </a:r>
                    </a:p>
                    <a:p>
                      <a:pPr algn="just"/>
                      <a:r>
                        <a:rPr lang="en-GB" sz="1900" cap="none" spc="0">
                          <a:solidFill>
                            <a:schemeClr val="tx1"/>
                          </a:solidFill>
                          <a:effectLst/>
                        </a:rPr>
                        <a:t>Quality differences</a:t>
                      </a:r>
                    </a:p>
                    <a:p>
                      <a:pPr algn="just"/>
                      <a:r>
                        <a:rPr lang="en-GB" sz="1900" cap="none" spc="0">
                          <a:solidFill>
                            <a:schemeClr val="tx1"/>
                          </a:solidFill>
                          <a:effectLst/>
                        </a:rPr>
                        <a:t>Customer loyalty </a:t>
                      </a:r>
                      <a:endParaRPr lang="en-GB" sz="1900" cap="none" spc="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106953" marR="106953" marT="142604" marB="0">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810263673"/>
                  </a:ext>
                </a:extLst>
              </a:tr>
            </a:tbl>
          </a:graphicData>
        </a:graphic>
      </p:graphicFrame>
    </p:spTree>
    <p:extLst>
      <p:ext uri="{BB962C8B-B14F-4D97-AF65-F5344CB8AC3E}">
        <p14:creationId xmlns:p14="http://schemas.microsoft.com/office/powerpoint/2010/main" val="801535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ze">
            <a:extLst>
              <a:ext uri="{FF2B5EF4-FFF2-40B4-BE49-F238E27FC236}">
                <a16:creationId xmlns:a16="http://schemas.microsoft.com/office/drawing/2014/main" id="{EB618485-4099-07CC-6703-449BD4368BEF}"/>
              </a:ext>
            </a:extLst>
          </p:cNvPr>
          <p:cNvPicPr>
            <a:picLocks noChangeAspect="1"/>
          </p:cNvPicPr>
          <p:nvPr/>
        </p:nvPicPr>
        <p:blipFill rotWithShape="1">
          <a:blip r:embed="rId2"/>
          <a:srcRect l="26517" r="32638" b="-1"/>
          <a:stretch/>
        </p:blipFill>
        <p:spPr>
          <a:xfrm>
            <a:off x="1" y="10"/>
            <a:ext cx="4196496" cy="6857990"/>
          </a:xfrm>
          <a:prstGeom prst="rect">
            <a:avLst/>
          </a:prstGeom>
          <a:effectLst/>
        </p:spPr>
      </p:pic>
      <p:sp>
        <p:nvSpPr>
          <p:cNvPr id="3" name="TextBox 2">
            <a:extLst>
              <a:ext uri="{FF2B5EF4-FFF2-40B4-BE49-F238E27FC236}">
                <a16:creationId xmlns:a16="http://schemas.microsoft.com/office/drawing/2014/main" id="{388CE7B7-ED42-E72A-08FF-8C16380A3393}"/>
              </a:ext>
            </a:extLst>
          </p:cNvPr>
          <p:cNvSpPr txBox="1"/>
          <p:nvPr/>
        </p:nvSpPr>
        <p:spPr>
          <a:xfrm>
            <a:off x="4553734" y="2409830"/>
            <a:ext cx="6798539" cy="370521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effectLst/>
              </a:rPr>
              <a:t>Customers: We can identify customers through segmentation and targeting which is the process of identifying potential customers, whom to pursue, and creating value for the customers. Firstly, segmentation categorizes customers with similar interests and characteristics. For example, one group of customers looking for high-end luxury and the other is looking for affordability. And targeting is the segment where the business wants to focus on. In our case it is the customer who are looking for affordability. </a:t>
            </a:r>
          </a:p>
          <a:p>
            <a:pPr indent="-228600">
              <a:lnSpc>
                <a:spcPct val="90000"/>
              </a:lnSpc>
              <a:spcAft>
                <a:spcPts val="600"/>
              </a:spcAft>
              <a:buFont typeface="Arial" panose="020B0604020202020204" pitchFamily="34" charset="0"/>
              <a:buChar char="•"/>
            </a:pPr>
            <a:r>
              <a:rPr lang="en-US" sz="2000" dirty="0">
                <a:effectLst/>
              </a:rPr>
              <a:t>Competitors: </a:t>
            </a:r>
          </a:p>
        </p:txBody>
      </p:sp>
    </p:spTree>
    <p:extLst>
      <p:ext uri="{BB962C8B-B14F-4D97-AF65-F5344CB8AC3E}">
        <p14:creationId xmlns:p14="http://schemas.microsoft.com/office/powerpoint/2010/main" val="2640568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3" descr="White bulbs with a yellow one standing out">
            <a:extLst>
              <a:ext uri="{FF2B5EF4-FFF2-40B4-BE49-F238E27FC236}">
                <a16:creationId xmlns:a16="http://schemas.microsoft.com/office/drawing/2014/main" id="{54244F5E-087E-D59B-835E-CA4FCD3F93A4}"/>
              </a:ext>
            </a:extLst>
          </p:cNvPr>
          <p:cNvPicPr>
            <a:picLocks noChangeAspect="1"/>
          </p:cNvPicPr>
          <p:nvPr/>
        </p:nvPicPr>
        <p:blipFill rotWithShape="1">
          <a:blip r:embed="rId2"/>
          <a:srcRect r="5882" b="-1"/>
          <a:stretch/>
        </p:blipFill>
        <p:spPr>
          <a:xfrm>
            <a:off x="2522356" y="10"/>
            <a:ext cx="9669642" cy="6857990"/>
          </a:xfrm>
          <a:prstGeom prst="rect">
            <a:avLst/>
          </a:prstGeom>
        </p:spPr>
      </p:pic>
      <p:sp>
        <p:nvSpPr>
          <p:cNvPr id="25" name="Rectangle 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F1B1183-CB0F-8169-3F7F-D77D53DD7930}"/>
              </a:ext>
            </a:extLst>
          </p:cNvPr>
          <p:cNvSpPr txBox="1"/>
          <p:nvPr/>
        </p:nvSpPr>
        <p:spPr>
          <a:xfrm>
            <a:off x="83820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b="1" dirty="0">
                <a:effectLst/>
              </a:rPr>
              <a:t>Conclusion:</a:t>
            </a:r>
            <a:endParaRPr lang="en-US" sz="1700" dirty="0">
              <a:effectLst/>
            </a:endParaRPr>
          </a:p>
          <a:p>
            <a:pPr indent="-228600">
              <a:lnSpc>
                <a:spcPct val="90000"/>
              </a:lnSpc>
              <a:spcAft>
                <a:spcPts val="600"/>
              </a:spcAft>
              <a:buFont typeface="Arial" panose="020B0604020202020204" pitchFamily="34" charset="0"/>
              <a:buChar char="•"/>
            </a:pPr>
            <a:r>
              <a:rPr lang="en-US" sz="1700" dirty="0">
                <a:effectLst/>
              </a:rPr>
              <a:t>To sum it up this marketing plan is simple and cost-effective but very impactful. It also can be run for the long term with our other promotions and we will manage to be in people’s first thought when it comes to booking a hotel. We may need to restructure some of the internal things to achieve our goal which will help us to achieve our goal to become the market leader in the budget hotels industry.  </a:t>
            </a:r>
          </a:p>
          <a:p>
            <a:pPr indent="-228600">
              <a:lnSpc>
                <a:spcPct val="90000"/>
              </a:lnSpc>
              <a:spcAft>
                <a:spcPts val="600"/>
              </a:spcAft>
              <a:buFont typeface="Arial" panose="020B0604020202020204" pitchFamily="34" charset="0"/>
              <a:buChar char="•"/>
            </a:pPr>
            <a:r>
              <a:rPr lang="en-US" sz="1700" b="1" dirty="0">
                <a:effectLst/>
              </a:rPr>
              <a:t> </a:t>
            </a:r>
            <a:endParaRPr lang="en-US" sz="1700" dirty="0">
              <a:effectLst/>
            </a:endParaRPr>
          </a:p>
        </p:txBody>
      </p:sp>
    </p:spTree>
    <p:extLst>
      <p:ext uri="{BB962C8B-B14F-4D97-AF65-F5344CB8AC3E}">
        <p14:creationId xmlns:p14="http://schemas.microsoft.com/office/powerpoint/2010/main" val="37853577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
            <a:extLst>
              <a:ext uri="{FF2B5EF4-FFF2-40B4-BE49-F238E27FC236}">
                <a16:creationId xmlns:a16="http://schemas.microsoft.com/office/drawing/2014/main" id="{BB260F13-CA5A-F425-85DB-650E6A9E494C}"/>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buFont typeface="Arial" panose="020B0604020202020204" pitchFamily="34" charset="0"/>
              <a:buChar char="•"/>
            </a:pPr>
            <a:r>
              <a:rPr lang="en-US" sz="1700" b="1">
                <a:effectLst/>
              </a:rPr>
              <a:t>References</a:t>
            </a:r>
            <a:endParaRPr lang="en-US" sz="1700">
              <a:effectLst/>
            </a:endParaRPr>
          </a:p>
          <a:p>
            <a:pPr indent="-228600">
              <a:lnSpc>
                <a:spcPct val="90000"/>
              </a:lnSpc>
              <a:buFont typeface="Arial" panose="020B0604020202020204" pitchFamily="34" charset="0"/>
              <a:buChar char="•"/>
            </a:pPr>
            <a:r>
              <a:rPr lang="en-US" sz="1700">
                <a:effectLst/>
              </a:rPr>
              <a:t>Chaffey, D. (2022) </a:t>
            </a:r>
            <a:r>
              <a:rPr lang="en-US" sz="1700" i="1">
                <a:effectLst/>
              </a:rPr>
              <a:t>Sostac Marketing Planning Model Guide</a:t>
            </a:r>
            <a:r>
              <a:rPr lang="en-US" sz="1700">
                <a:effectLst/>
              </a:rPr>
              <a:t>, </a:t>
            </a:r>
            <a:r>
              <a:rPr lang="en-US" sz="1700" i="1">
                <a:effectLst/>
              </a:rPr>
              <a:t>Smart Insights</a:t>
            </a:r>
            <a:r>
              <a:rPr lang="en-US" sz="1700">
                <a:effectLst/>
              </a:rPr>
              <a:t>. Available at: https://www.smartinsights.com/digital-marketing-strategy/sostac-model/ (Accessed: December 8, 2022). </a:t>
            </a:r>
          </a:p>
          <a:p>
            <a:pPr indent="-228600">
              <a:lnSpc>
                <a:spcPct val="90000"/>
              </a:lnSpc>
              <a:buFont typeface="Arial" panose="020B0604020202020204" pitchFamily="34" charset="0"/>
              <a:buChar char="•"/>
            </a:pPr>
            <a:r>
              <a:rPr lang="en-US" sz="1700" i="1">
                <a:effectLst/>
              </a:rPr>
              <a:t>The 4 PS of Marketing: What they are and how to use them</a:t>
            </a:r>
            <a:r>
              <a:rPr lang="en-US" sz="1700">
                <a:effectLst/>
              </a:rPr>
              <a:t> (no date) </a:t>
            </a:r>
            <a:r>
              <a:rPr lang="en-US" sz="1700" i="1">
                <a:effectLst/>
              </a:rPr>
              <a:t>Coursera</a:t>
            </a:r>
            <a:r>
              <a:rPr lang="en-US" sz="1700">
                <a:effectLst/>
              </a:rPr>
              <a:t>. Available at: https://www.coursera.org/articles/4-ps-of-marketing (Accessed: December 8, 2022). </a:t>
            </a:r>
          </a:p>
          <a:p>
            <a:pPr indent="-228600">
              <a:lnSpc>
                <a:spcPct val="90000"/>
              </a:lnSpc>
              <a:buFont typeface="Arial" panose="020B0604020202020204" pitchFamily="34" charset="0"/>
              <a:buChar char="•"/>
            </a:pPr>
            <a:r>
              <a:rPr lang="en-US" sz="1700" i="1">
                <a:effectLst/>
              </a:rPr>
              <a:t>SWOT analysis</a:t>
            </a:r>
            <a:r>
              <a:rPr lang="en-US" sz="1700">
                <a:effectLst/>
              </a:rPr>
              <a:t> (2022) </a:t>
            </a:r>
            <a:r>
              <a:rPr lang="en-US" sz="1700" i="1">
                <a:effectLst/>
              </a:rPr>
              <a:t>Corporate Finance Institute</a:t>
            </a:r>
            <a:r>
              <a:rPr lang="en-US" sz="1700">
                <a:effectLst/>
              </a:rPr>
              <a:t>. Available at: https://corporatefinanceinstitute.com/resources/management/swot-analysis/ (Accessed: December 8, 2022). </a:t>
            </a:r>
          </a:p>
          <a:p>
            <a:pPr indent="-228600">
              <a:lnSpc>
                <a:spcPct val="90000"/>
              </a:lnSpc>
              <a:buFont typeface="Arial" panose="020B0604020202020204" pitchFamily="34" charset="0"/>
              <a:buChar char="•"/>
            </a:pPr>
            <a:r>
              <a:rPr lang="en-US" sz="1700">
                <a:effectLst/>
              </a:rPr>
              <a:t>Heubel, M. (2022) </a:t>
            </a:r>
            <a:r>
              <a:rPr lang="en-US" sz="1700" i="1">
                <a:effectLst/>
              </a:rPr>
              <a:t>Porter's five forces analysis: Definition, model &amp; examples explained</a:t>
            </a:r>
            <a:r>
              <a:rPr lang="en-US" sz="1700">
                <a:effectLst/>
              </a:rPr>
              <a:t>, </a:t>
            </a:r>
            <a:r>
              <a:rPr lang="en-US" sz="1700" i="1">
                <a:effectLst/>
              </a:rPr>
              <a:t>Consulterce</a:t>
            </a:r>
            <a:r>
              <a:rPr lang="en-US" sz="1700">
                <a:effectLst/>
              </a:rPr>
              <a:t>. Available at: https://consulterce.com/five-forces-analysis/ (Accessed: December 9, 2022). </a:t>
            </a:r>
          </a:p>
          <a:p>
            <a:pPr indent="-228600">
              <a:lnSpc>
                <a:spcPct val="90000"/>
              </a:lnSpc>
              <a:buFont typeface="Arial" panose="020B0604020202020204" pitchFamily="34" charset="0"/>
              <a:buChar char="•"/>
            </a:pPr>
            <a:r>
              <a:rPr lang="en-US" sz="1700" i="1">
                <a:effectLst/>
              </a:rPr>
              <a:t>Investors</a:t>
            </a:r>
            <a:r>
              <a:rPr lang="en-US" sz="1700">
                <a:effectLst/>
              </a:rPr>
              <a:t> (no date) </a:t>
            </a:r>
            <a:r>
              <a:rPr lang="en-US" sz="1700" i="1">
                <a:effectLst/>
              </a:rPr>
              <a:t>Travelodge Investor Site</a:t>
            </a:r>
            <a:r>
              <a:rPr lang="en-US" sz="1700">
                <a:effectLst/>
              </a:rPr>
              <a:t>. Available at: https://www.travelodge.co.uk/investors/home (Accessed: December 9, 2022). </a:t>
            </a:r>
          </a:p>
          <a:p>
            <a:pPr indent="-228600">
              <a:lnSpc>
                <a:spcPct val="90000"/>
              </a:lnSpc>
              <a:buFont typeface="Arial" panose="020B0604020202020204" pitchFamily="34" charset="0"/>
              <a:buChar char="•"/>
            </a:pPr>
            <a:r>
              <a:rPr lang="en-US" sz="1700">
                <a:effectLst/>
              </a:rPr>
              <a:t> </a:t>
            </a:r>
          </a:p>
          <a:p>
            <a:pPr indent="-228600">
              <a:lnSpc>
                <a:spcPct val="90000"/>
              </a:lnSpc>
              <a:spcAft>
                <a:spcPts val="800"/>
              </a:spcAft>
              <a:buFont typeface="Arial" panose="020B0604020202020204" pitchFamily="34" charset="0"/>
              <a:buChar char="•"/>
            </a:pPr>
            <a:r>
              <a:rPr lang="en-US" sz="1700">
                <a:effectLst/>
              </a:rPr>
              <a:t> </a:t>
            </a:r>
          </a:p>
        </p:txBody>
      </p:sp>
    </p:spTree>
    <p:extLst>
      <p:ext uri="{BB962C8B-B14F-4D97-AF65-F5344CB8AC3E}">
        <p14:creationId xmlns:p14="http://schemas.microsoft.com/office/powerpoint/2010/main" val="23495090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0" ma:contentTypeDescription="Create a new document." ma:contentTypeScope="" ma:versionID="cfef1396ce45e4fed670d9181c09c6df">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b71252b212ceeaee7eba8b18616a25b4"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8DAD59D6-F043-48D9-AF33-89DBDA24DF1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5411D9-FF2C-4493-8DE9-03542184F076}">
  <ds:schemaRefs>
    <ds:schemaRef ds:uri="http://schemas.microsoft.com/sharepoint/v3/contenttype/forms"/>
  </ds:schemaRefs>
</ds:datastoreItem>
</file>

<file path=customXml/itemProps3.xml><?xml version="1.0" encoding="utf-8"?>
<ds:datastoreItem xmlns:ds="http://schemas.openxmlformats.org/officeDocument/2006/customXml" ds:itemID="{E4E6DC28-EFEE-46D6-9846-14446703AB23}">
  <ds:schemaRefs>
    <ds:schemaRef ds:uri="http://schemas.microsoft.com/office/2006/documentManagement/types"/>
    <ds:schemaRef ds:uri="http://www.w3.org/XML/1998/namespace"/>
    <ds:schemaRef ds:uri="4055ddc6-ee7b-4b5b-b8fb-52871646f80e"/>
    <ds:schemaRef ds:uri="http://purl.org/dc/elements/1.1/"/>
    <ds:schemaRef ds:uri="http://purl.org/dc/terms/"/>
    <ds:schemaRef ds:uri="http://schemas.microsoft.com/office/2006/metadata/properties"/>
    <ds:schemaRef ds:uri="http://schemas.openxmlformats.org/package/2006/metadata/core-properties"/>
    <ds:schemaRef ds:uri="http://schemas.microsoft.com/office/infopath/2007/PartnerControls"/>
    <ds:schemaRef ds:uri="0338428b-3fc8-4989-9d03-78e16c931d9f"/>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132</TotalTime>
  <Words>759</Words>
  <Application>Microsoft Office PowerPoint</Application>
  <PresentationFormat>Widescreen</PresentationFormat>
  <Paragraphs>72</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       Marketing plan for Travelodge   </vt:lpstr>
      <vt:lpstr>Introduction: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Marketing plan for Travelodge   </dc:title>
  <dc:creator>Riad</dc:creator>
  <cp:lastModifiedBy>Riad</cp:lastModifiedBy>
  <cp:revision>1</cp:revision>
  <dcterms:created xsi:type="dcterms:W3CDTF">2023-05-26T13:43:21Z</dcterms:created>
  <dcterms:modified xsi:type="dcterms:W3CDTF">2023-05-26T15:55:52Z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