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009285-F060-4772-8498-54E5E2DFFFB2}" v="453" dt="2022-07-28T14:22:13.6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AF606853-7671-496A-8E4F-DF71F8EC918B}" styleName="Dark Style 1 –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a Ali" userId="39d4b03c-b655-4250-a6a1-7bed9c9fcaa7" providerId="ADAL" clId="{41D4FFD2-26F8-40D1-9D95-2440AE4272AF}"/>
    <pc:docChg chg="custSel modSld">
      <pc:chgData name="Isa Ali" userId="39d4b03c-b655-4250-a6a1-7bed9c9fcaa7" providerId="ADAL" clId="{41D4FFD2-26F8-40D1-9D95-2440AE4272AF}" dt="2022-07-28T16:25:24.373" v="43" actId="478"/>
      <pc:docMkLst>
        <pc:docMk/>
      </pc:docMkLst>
      <pc:sldChg chg="addSp delSp modSp modTransition delAnim modAnim">
        <pc:chgData name="Isa Ali" userId="39d4b03c-b655-4250-a6a1-7bed9c9fcaa7" providerId="ADAL" clId="{41D4FFD2-26F8-40D1-9D95-2440AE4272AF}" dt="2022-07-28T16:25:17.719" v="41" actId="478"/>
        <pc:sldMkLst>
          <pc:docMk/>
          <pc:sldMk cId="2407001457" sldId="256"/>
        </pc:sldMkLst>
        <pc:spChg chg="mod">
          <ac:chgData name="Isa Ali" userId="39d4b03c-b655-4250-a6a1-7bed9c9fcaa7" providerId="ADAL" clId="{41D4FFD2-26F8-40D1-9D95-2440AE4272AF}" dt="2022-07-28T16:25:13.642" v="39" actId="27636"/>
          <ac:spMkLst>
            <pc:docMk/>
            <pc:sldMk cId="2407001457" sldId="256"/>
            <ac:spMk id="3" creationId="{EFE5EBAA-EE83-4D44-923E-7F23FB97F021}"/>
          </ac:spMkLst>
        </pc:spChg>
        <pc:picChg chg="add del mod">
          <ac:chgData name="Isa Ali" userId="39d4b03c-b655-4250-a6a1-7bed9c9fcaa7" providerId="ADAL" clId="{41D4FFD2-26F8-40D1-9D95-2440AE4272AF}" dt="2022-07-28T15:06:29.461" v="1"/>
          <ac:picMkLst>
            <pc:docMk/>
            <pc:sldMk cId="2407001457" sldId="256"/>
            <ac:picMk id="4" creationId="{6CDCAB31-DA2C-4EF8-A0CB-180002FE5210}"/>
          </ac:picMkLst>
        </pc:picChg>
        <pc:picChg chg="add del mod">
          <ac:chgData name="Isa Ali" userId="39d4b03c-b655-4250-a6a1-7bed9c9fcaa7" providerId="ADAL" clId="{41D4FFD2-26F8-40D1-9D95-2440AE4272AF}" dt="2022-07-28T15:07:14.855" v="3"/>
          <ac:picMkLst>
            <pc:docMk/>
            <pc:sldMk cId="2407001457" sldId="256"/>
            <ac:picMk id="5" creationId="{83268572-C740-4821-8B60-052F8E890FE9}"/>
          </ac:picMkLst>
        </pc:picChg>
        <pc:picChg chg="add del mod">
          <ac:chgData name="Isa Ali" userId="39d4b03c-b655-4250-a6a1-7bed9c9fcaa7" providerId="ADAL" clId="{41D4FFD2-26F8-40D1-9D95-2440AE4272AF}" dt="2022-07-28T15:11:31.817" v="5"/>
          <ac:picMkLst>
            <pc:docMk/>
            <pc:sldMk cId="2407001457" sldId="256"/>
            <ac:picMk id="6" creationId="{3FA9D594-EF46-4789-8F3A-641200BF1647}"/>
          </ac:picMkLst>
        </pc:picChg>
        <pc:picChg chg="add del mod">
          <ac:chgData name="Isa Ali" userId="39d4b03c-b655-4250-a6a1-7bed9c9fcaa7" providerId="ADAL" clId="{41D4FFD2-26F8-40D1-9D95-2440AE4272AF}" dt="2022-07-28T15:14:51.943" v="13"/>
          <ac:picMkLst>
            <pc:docMk/>
            <pc:sldMk cId="2407001457" sldId="256"/>
            <ac:picMk id="7" creationId="{A5F40CB8-7AD1-43C0-8EA3-66C8E7F256A2}"/>
          </ac:picMkLst>
        </pc:picChg>
        <pc:picChg chg="add del mod">
          <ac:chgData name="Isa Ali" userId="39d4b03c-b655-4250-a6a1-7bed9c9fcaa7" providerId="ADAL" clId="{41D4FFD2-26F8-40D1-9D95-2440AE4272AF}" dt="2022-07-28T15:20:14.997" v="15"/>
          <ac:picMkLst>
            <pc:docMk/>
            <pc:sldMk cId="2407001457" sldId="256"/>
            <ac:picMk id="8" creationId="{D7ABFE86-089C-4024-BEED-23B6B6ADF9F1}"/>
          </ac:picMkLst>
        </pc:picChg>
        <pc:picChg chg="add del mod">
          <ac:chgData name="Isa Ali" userId="39d4b03c-b655-4250-a6a1-7bed9c9fcaa7" providerId="ADAL" clId="{41D4FFD2-26F8-40D1-9D95-2440AE4272AF}" dt="2022-07-28T15:24:58.834" v="17"/>
          <ac:picMkLst>
            <pc:docMk/>
            <pc:sldMk cId="2407001457" sldId="256"/>
            <ac:picMk id="9" creationId="{64FBE1C3-2D9E-4842-8FAE-4D57F778C1EA}"/>
          </ac:picMkLst>
        </pc:picChg>
        <pc:picChg chg="add del mod">
          <ac:chgData name="Isa Ali" userId="39d4b03c-b655-4250-a6a1-7bed9c9fcaa7" providerId="ADAL" clId="{41D4FFD2-26F8-40D1-9D95-2440AE4272AF}" dt="2022-07-28T15:28:22.993" v="19"/>
          <ac:picMkLst>
            <pc:docMk/>
            <pc:sldMk cId="2407001457" sldId="256"/>
            <ac:picMk id="10" creationId="{115A8C6A-7F53-46C7-AB03-DA15F4EAD2B9}"/>
          </ac:picMkLst>
        </pc:picChg>
        <pc:picChg chg="add del mod">
          <ac:chgData name="Isa Ali" userId="39d4b03c-b655-4250-a6a1-7bed9c9fcaa7" providerId="ADAL" clId="{41D4FFD2-26F8-40D1-9D95-2440AE4272AF}" dt="2022-07-28T15:29:56.470" v="23"/>
          <ac:picMkLst>
            <pc:docMk/>
            <pc:sldMk cId="2407001457" sldId="256"/>
            <ac:picMk id="11" creationId="{4DF6021D-20D8-4848-B2A1-67ADD72FAC74}"/>
          </ac:picMkLst>
        </pc:picChg>
        <pc:picChg chg="add del mod">
          <ac:chgData name="Isa Ali" userId="39d4b03c-b655-4250-a6a1-7bed9c9fcaa7" providerId="ADAL" clId="{41D4FFD2-26F8-40D1-9D95-2440AE4272AF}" dt="2022-07-28T15:33:46.482" v="25"/>
          <ac:picMkLst>
            <pc:docMk/>
            <pc:sldMk cId="2407001457" sldId="256"/>
            <ac:picMk id="12" creationId="{C007B517-E071-44AE-A558-355D690CF45C}"/>
          </ac:picMkLst>
        </pc:picChg>
        <pc:picChg chg="add del mod">
          <ac:chgData name="Isa Ali" userId="39d4b03c-b655-4250-a6a1-7bed9c9fcaa7" providerId="ADAL" clId="{41D4FFD2-26F8-40D1-9D95-2440AE4272AF}" dt="2022-07-28T16:25:17.719" v="41" actId="478"/>
          <ac:picMkLst>
            <pc:docMk/>
            <pc:sldMk cId="2407001457" sldId="256"/>
            <ac:picMk id="13" creationId="{43905F07-3AB6-4F97-85B8-160E7A160F3F}"/>
          </ac:picMkLst>
        </pc:picChg>
      </pc:sldChg>
      <pc:sldChg chg="addSp delSp modSp modTransition delAnim modAnim">
        <pc:chgData name="Isa Ali" userId="39d4b03c-b655-4250-a6a1-7bed9c9fcaa7" providerId="ADAL" clId="{41D4FFD2-26F8-40D1-9D95-2440AE4272AF}" dt="2022-07-28T16:25:24.373" v="43" actId="478"/>
        <pc:sldMkLst>
          <pc:docMk/>
          <pc:sldMk cId="1700667719" sldId="257"/>
        </pc:sldMkLst>
        <pc:graphicFrameChg chg="modGraphic">
          <ac:chgData name="Isa Ali" userId="39d4b03c-b655-4250-a6a1-7bed9c9fcaa7" providerId="ADAL" clId="{41D4FFD2-26F8-40D1-9D95-2440AE4272AF}" dt="2022-07-28T15:13:03.282" v="11" actId="20577"/>
          <ac:graphicFrameMkLst>
            <pc:docMk/>
            <pc:sldMk cId="1700667719" sldId="257"/>
            <ac:graphicFrameMk id="4" creationId="{AFED9453-6779-46CD-873F-A4BD52E9219B}"/>
          </ac:graphicFrameMkLst>
        </pc:graphicFrameChg>
        <pc:picChg chg="add del mod">
          <ac:chgData name="Isa Ali" userId="39d4b03c-b655-4250-a6a1-7bed9c9fcaa7" providerId="ADAL" clId="{41D4FFD2-26F8-40D1-9D95-2440AE4272AF}" dt="2022-07-28T15:07:14.855" v="3"/>
          <ac:picMkLst>
            <pc:docMk/>
            <pc:sldMk cId="1700667719" sldId="257"/>
            <ac:picMk id="2" creationId="{E0753B84-6371-4335-89DF-1D1B1314C6C8}"/>
          </ac:picMkLst>
        </pc:picChg>
        <pc:picChg chg="add del mod">
          <ac:chgData name="Isa Ali" userId="39d4b03c-b655-4250-a6a1-7bed9c9fcaa7" providerId="ADAL" clId="{41D4FFD2-26F8-40D1-9D95-2440AE4272AF}" dt="2022-07-28T15:11:31.817" v="5"/>
          <ac:picMkLst>
            <pc:docMk/>
            <pc:sldMk cId="1700667719" sldId="257"/>
            <ac:picMk id="3" creationId="{46A4D203-B91C-46FB-BC7C-4EEE7E2FEE20}"/>
          </ac:picMkLst>
        </pc:picChg>
        <pc:picChg chg="add del mod">
          <ac:chgData name="Isa Ali" userId="39d4b03c-b655-4250-a6a1-7bed9c9fcaa7" providerId="ADAL" clId="{41D4FFD2-26F8-40D1-9D95-2440AE4272AF}" dt="2022-07-28T15:14:51.943" v="13"/>
          <ac:picMkLst>
            <pc:docMk/>
            <pc:sldMk cId="1700667719" sldId="257"/>
            <ac:picMk id="5" creationId="{9B1BE283-1469-4127-969A-50D24E832E3A}"/>
          </ac:picMkLst>
        </pc:picChg>
        <pc:picChg chg="add del mod">
          <ac:chgData name="Isa Ali" userId="39d4b03c-b655-4250-a6a1-7bed9c9fcaa7" providerId="ADAL" clId="{41D4FFD2-26F8-40D1-9D95-2440AE4272AF}" dt="2022-07-28T15:20:14.997" v="15"/>
          <ac:picMkLst>
            <pc:docMk/>
            <pc:sldMk cId="1700667719" sldId="257"/>
            <ac:picMk id="6" creationId="{058891FE-B0FE-405E-B592-EDD03A7900B5}"/>
          </ac:picMkLst>
        </pc:picChg>
        <pc:picChg chg="add del mod">
          <ac:chgData name="Isa Ali" userId="39d4b03c-b655-4250-a6a1-7bed9c9fcaa7" providerId="ADAL" clId="{41D4FFD2-26F8-40D1-9D95-2440AE4272AF}" dt="2022-07-28T15:24:58.834" v="17"/>
          <ac:picMkLst>
            <pc:docMk/>
            <pc:sldMk cId="1700667719" sldId="257"/>
            <ac:picMk id="7" creationId="{E07EA8D9-EFC9-42F9-B0D5-A9834C129334}"/>
          </ac:picMkLst>
        </pc:picChg>
        <pc:picChg chg="add del mod">
          <ac:chgData name="Isa Ali" userId="39d4b03c-b655-4250-a6a1-7bed9c9fcaa7" providerId="ADAL" clId="{41D4FFD2-26F8-40D1-9D95-2440AE4272AF}" dt="2022-07-28T15:28:22.993" v="19"/>
          <ac:picMkLst>
            <pc:docMk/>
            <pc:sldMk cId="1700667719" sldId="257"/>
            <ac:picMk id="8" creationId="{9F87ED1F-A057-48F7-864F-4FD462608B83}"/>
          </ac:picMkLst>
        </pc:picChg>
        <pc:picChg chg="add del mod">
          <ac:chgData name="Isa Ali" userId="39d4b03c-b655-4250-a6a1-7bed9c9fcaa7" providerId="ADAL" clId="{41D4FFD2-26F8-40D1-9D95-2440AE4272AF}" dt="2022-07-28T15:29:21.373" v="21"/>
          <ac:picMkLst>
            <pc:docMk/>
            <pc:sldMk cId="1700667719" sldId="257"/>
            <ac:picMk id="9" creationId="{E1287841-0A90-460C-A8C5-EE4DE0A2CBBD}"/>
          </ac:picMkLst>
        </pc:picChg>
        <pc:picChg chg="add del mod">
          <ac:chgData name="Isa Ali" userId="39d4b03c-b655-4250-a6a1-7bed9c9fcaa7" providerId="ADAL" clId="{41D4FFD2-26F8-40D1-9D95-2440AE4272AF}" dt="2022-07-28T15:33:46.482" v="25"/>
          <ac:picMkLst>
            <pc:docMk/>
            <pc:sldMk cId="1700667719" sldId="257"/>
            <ac:picMk id="10" creationId="{25E1E848-8EA1-4FB4-91FC-C3060A5C2C9E}"/>
          </ac:picMkLst>
        </pc:picChg>
        <pc:picChg chg="add del mod">
          <ac:chgData name="Isa Ali" userId="39d4b03c-b655-4250-a6a1-7bed9c9fcaa7" providerId="ADAL" clId="{41D4FFD2-26F8-40D1-9D95-2440AE4272AF}" dt="2022-07-28T16:25:24.373" v="43" actId="478"/>
          <ac:picMkLst>
            <pc:docMk/>
            <pc:sldMk cId="1700667719" sldId="257"/>
            <ac:picMk id="11" creationId="{3C5AB49D-3ADE-4E9A-9461-87415E1E03C0}"/>
          </ac:picMkLst>
        </pc:picChg>
      </pc:sldChg>
    </pc:docChg>
  </pc:docChgLst>
  <pc:docChgLst>
    <pc:chgData name="Isa Ali (2132763)" userId="S::2132763@student.uwtsd.ac.uk::39d4b03c-b655-4250-a6a1-7bed9c9fcaa7" providerId="AD" clId="Web-{3D009285-F060-4772-8498-54E5E2DFFFB2}"/>
    <pc:docChg chg="modSld">
      <pc:chgData name="Isa Ali (2132763)" userId="S::2132763@student.uwtsd.ac.uk::39d4b03c-b655-4250-a6a1-7bed9c9fcaa7" providerId="AD" clId="Web-{3D009285-F060-4772-8498-54E5E2DFFFB2}" dt="2022-07-28T14:22:13.613" v="442"/>
      <pc:docMkLst>
        <pc:docMk/>
      </pc:docMkLst>
      <pc:sldChg chg="modSp">
        <pc:chgData name="Isa Ali (2132763)" userId="S::2132763@student.uwtsd.ac.uk::39d4b03c-b655-4250-a6a1-7bed9c9fcaa7" providerId="AD" clId="Web-{3D009285-F060-4772-8498-54E5E2DFFFB2}" dt="2022-07-28T14:22:13.613" v="442"/>
        <pc:sldMkLst>
          <pc:docMk/>
          <pc:sldMk cId="1700667719" sldId="257"/>
        </pc:sldMkLst>
        <pc:graphicFrameChg chg="mod modGraphic">
          <ac:chgData name="Isa Ali (2132763)" userId="S::2132763@student.uwtsd.ac.uk::39d4b03c-b655-4250-a6a1-7bed9c9fcaa7" providerId="AD" clId="Web-{3D009285-F060-4772-8498-54E5E2DFFFB2}" dt="2022-07-28T14:22:13.613" v="442"/>
          <ac:graphicFrameMkLst>
            <pc:docMk/>
            <pc:sldMk cId="1700667719" sldId="257"/>
            <ac:graphicFrameMk id="4" creationId="{AFED9453-6779-46CD-873F-A4BD52E9219B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892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541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655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862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092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256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018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620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057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57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2445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58049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2928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4843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7782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1116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420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E7145-3A01-42E5-8234-86C01235D30B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B19AF-C6C7-409F-90F6-F1C535A61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239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4E952-84AD-4A46-B47D-47D678C6E78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the digital era: component 2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E5EBAA-EE83-4D44-923E-7F23FB97F0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955756"/>
            <a:ext cx="9448800" cy="1899759"/>
          </a:xfrm>
        </p:spPr>
        <p:txBody>
          <a:bodyPr>
            <a:normAutofit/>
          </a:bodyPr>
          <a:lstStyle/>
          <a:p>
            <a:r>
              <a:rPr lang="en-GB" sz="1100" dirty="0"/>
              <a:t>Isa Ali #2132763</a:t>
            </a:r>
          </a:p>
          <a:p>
            <a:endParaRPr lang="en-GB" sz="1100" dirty="0"/>
          </a:p>
          <a:p>
            <a:r>
              <a:rPr lang="en-US" sz="1100" dirty="0"/>
              <a:t>https://uowtsd-my.sharepoint.com/:v:/g/personal/2132763_student_uwtsd_ac_uk/EYY6msK8nDBEkwnmAnIkN6YBkJyD4YKGHBg_2I-fy6RuBQ?e=B78eua</a:t>
            </a:r>
          </a:p>
        </p:txBody>
      </p:sp>
    </p:spTree>
    <p:extLst>
      <p:ext uri="{BB962C8B-B14F-4D97-AF65-F5344CB8AC3E}">
        <p14:creationId xmlns:p14="http://schemas.microsoft.com/office/powerpoint/2010/main" val="2407001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853"/>
    </mc:Choice>
    <mc:Fallback>
      <p:transition spd="slow" advTm="2085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FED9453-6779-46CD-873F-A4BD52E921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9264905"/>
              </p:ext>
            </p:extLst>
          </p:nvPr>
        </p:nvGraphicFramePr>
        <p:xfrm>
          <a:off x="203903" y="94198"/>
          <a:ext cx="11714922" cy="6676441"/>
        </p:xfrm>
        <a:graphic>
          <a:graphicData uri="http://schemas.openxmlformats.org/drawingml/2006/table">
            <a:tbl>
              <a:tblPr firstRow="1" bandRow="1">
                <a:tableStyleId>{AF606853-7671-496A-8E4F-DF71F8EC918B}</a:tableStyleId>
              </a:tblPr>
              <a:tblGrid>
                <a:gridCol w="1952487">
                  <a:extLst>
                    <a:ext uri="{9D8B030D-6E8A-4147-A177-3AD203B41FA5}">
                      <a16:colId xmlns:a16="http://schemas.microsoft.com/office/drawing/2014/main" val="1245744326"/>
                    </a:ext>
                  </a:extLst>
                </a:gridCol>
                <a:gridCol w="1952487">
                  <a:extLst>
                    <a:ext uri="{9D8B030D-6E8A-4147-A177-3AD203B41FA5}">
                      <a16:colId xmlns:a16="http://schemas.microsoft.com/office/drawing/2014/main" val="2942143249"/>
                    </a:ext>
                  </a:extLst>
                </a:gridCol>
                <a:gridCol w="2033651">
                  <a:extLst>
                    <a:ext uri="{9D8B030D-6E8A-4147-A177-3AD203B41FA5}">
                      <a16:colId xmlns:a16="http://schemas.microsoft.com/office/drawing/2014/main" val="1312232234"/>
                    </a:ext>
                  </a:extLst>
                </a:gridCol>
                <a:gridCol w="2052436">
                  <a:extLst>
                    <a:ext uri="{9D8B030D-6E8A-4147-A177-3AD203B41FA5}">
                      <a16:colId xmlns:a16="http://schemas.microsoft.com/office/drawing/2014/main" val="2662330243"/>
                    </a:ext>
                  </a:extLst>
                </a:gridCol>
                <a:gridCol w="2032905">
                  <a:extLst>
                    <a:ext uri="{9D8B030D-6E8A-4147-A177-3AD203B41FA5}">
                      <a16:colId xmlns:a16="http://schemas.microsoft.com/office/drawing/2014/main" val="724453877"/>
                    </a:ext>
                  </a:extLst>
                </a:gridCol>
                <a:gridCol w="1690956">
                  <a:extLst>
                    <a:ext uri="{9D8B030D-6E8A-4147-A177-3AD203B41FA5}">
                      <a16:colId xmlns:a16="http://schemas.microsoft.com/office/drawing/2014/main" val="3599024156"/>
                    </a:ext>
                  </a:extLst>
                </a:gridCol>
              </a:tblGrid>
              <a:tr h="1611463">
                <a:tc>
                  <a:txBody>
                    <a:bodyPr/>
                    <a:lstStyle/>
                    <a:p>
                      <a:r>
                        <a:rPr lang="en-GB" dirty="0"/>
                        <a:t> what are your long-term goals?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are your specific career goals?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are the key skills needed for each one of your goals?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skills do you need to work on?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actions are you going to take?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are you going to complete your training by?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5711907"/>
                  </a:ext>
                </a:extLst>
              </a:tr>
              <a:tr h="1200646">
                <a:tc>
                  <a:txBody>
                    <a:bodyPr/>
                    <a:lstStyle/>
                    <a:p>
                      <a:r>
                        <a:rPr lang="en-GB" dirty="0"/>
                        <a:t>To be a clothing business CEO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become a member of a clothing business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Motivation skills &amp; getting the investors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 skills &amp; adaptation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 training &amp; learn adaptation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months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1912789"/>
                  </a:ext>
                </a:extLst>
              </a:tr>
              <a:tr h="120064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complete a computing course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Computing skills</a:t>
                      </a:r>
                    </a:p>
                    <a:p>
                      <a:r>
                        <a:rPr lang="en-GB" dirty="0"/>
                        <a:t>&amp; math skills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Math skills &amp; teamwork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Math lessons/training &amp; computing lessons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months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4996955"/>
                  </a:ext>
                </a:extLst>
              </a:tr>
              <a:tr h="120064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complete a clothing designing 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Problem solving skills &amp; to get networking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Networking &amp; customer service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Gain experience in clothing business &amp; use adaptation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months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7826812"/>
                  </a:ext>
                </a:extLst>
              </a:tr>
              <a:tr h="120064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become a member of material business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 skills &amp; financial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Financial skills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Become financially skilled &amp; learn about negotiation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 months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5195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667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0790"/>
    </mc:Choice>
    <mc:Fallback>
      <p:transition spd="slow" advTm="230790"/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8A7A53ED0F6C4BAC9BB320F40B3DEF" ma:contentTypeVersion="0" ma:contentTypeDescription="Create a new document." ma:contentTypeScope="" ma:versionID="8175e474d43a9f8a268350a8090b54df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1c796ff70137237ce6751b72e16ced48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4F3C1AE-3E30-4431-AA09-B120C406D74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E2503B8-2C0F-4F89-A016-72DB0CC596B2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6E5220E-39E6-435E-9E69-5DD876439B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135</TotalTime>
  <Words>208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Century Gothic</vt:lpstr>
      <vt:lpstr>Vapor Trail</vt:lpstr>
      <vt:lpstr>Learning in the digital era: component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era: component 2</dc:title>
  <dc:creator>Isa Ali (2132763)</dc:creator>
  <cp:lastModifiedBy>Isa Ali (2132763)</cp:lastModifiedBy>
  <cp:revision>34</cp:revision>
  <dcterms:created xsi:type="dcterms:W3CDTF">2022-07-14T15:01:54Z</dcterms:created>
  <dcterms:modified xsi:type="dcterms:W3CDTF">2022-07-28T16:25:29Z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0x010100448A7A53ED0F6C4BAC9BB320F40B3DEF</vt:lpwstr>
  </property>
</Properties>
</file>