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7"/>
  </p:notesMasterIdLst>
  <p:sldIdLst>
    <p:sldId id="256" r:id="rId2"/>
    <p:sldId id="271" r:id="rId3"/>
    <p:sldId id="264" r:id="rId4"/>
    <p:sldId id="269" r:id="rId5"/>
    <p:sldId id="260" r:id="rId6"/>
    <p:sldId id="259" r:id="rId7"/>
    <p:sldId id="261" r:id="rId8"/>
    <p:sldId id="267" r:id="rId9"/>
    <p:sldId id="262" r:id="rId10"/>
    <p:sldId id="268" r:id="rId11"/>
    <p:sldId id="258" r:id="rId12"/>
    <p:sldId id="265" r:id="rId13"/>
    <p:sldId id="266" r:id="rId14"/>
    <p:sldId id="270" r:id="rId15"/>
    <p:sldId id="272" r:id="rId16"/>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F825CF-A3F3-0648-3FD6-88E0B5ED9F0A}" v="2615" dt="2024-03-20T00:12:00.399"/>
    <p1510:client id="{D719D5E3-4394-6F4B-8005-4B6D26E3C9C5}" v="1803" dt="2024-03-18T09:15:12.4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in Latto (2103185)" userId="S::2103185@student.uwtsd.ac.uk::31257f08-c214-42f7-9490-2ee0c2ca9d56" providerId="AD" clId="Web-{B2FD6075-146F-A3C5-6E8F-0B960EBF0A65}"/>
    <pc:docChg chg="addSld modSld sldOrd">
      <pc:chgData name="Iain Latto (2103185)" userId="S::2103185@student.uwtsd.ac.uk::31257f08-c214-42f7-9490-2ee0c2ca9d56" providerId="AD" clId="Web-{B2FD6075-146F-A3C5-6E8F-0B960EBF0A65}" dt="2024-03-11T20:24:56.397" v="283"/>
      <pc:docMkLst>
        <pc:docMk/>
      </pc:docMkLst>
      <pc:sldChg chg="modSp">
        <pc:chgData name="Iain Latto (2103185)" userId="S::2103185@student.uwtsd.ac.uk::31257f08-c214-42f7-9490-2ee0c2ca9d56" providerId="AD" clId="Web-{B2FD6075-146F-A3C5-6E8F-0B960EBF0A65}" dt="2024-03-11T20:20:55.537" v="256" actId="20577"/>
        <pc:sldMkLst>
          <pc:docMk/>
          <pc:sldMk cId="0" sldId="257"/>
        </pc:sldMkLst>
        <pc:spChg chg="mod">
          <ac:chgData name="Iain Latto (2103185)" userId="S::2103185@student.uwtsd.ac.uk::31257f08-c214-42f7-9490-2ee0c2ca9d56" providerId="AD" clId="Web-{B2FD6075-146F-A3C5-6E8F-0B960EBF0A65}" dt="2024-03-11T20:20:55.537" v="256" actId="20577"/>
          <ac:spMkLst>
            <pc:docMk/>
            <pc:sldMk cId="0" sldId="257"/>
            <ac:spMk id="61" creationId="{00000000-0000-0000-0000-000000000000}"/>
          </ac:spMkLst>
        </pc:spChg>
      </pc:sldChg>
      <pc:sldChg chg="modSp ord modNotes">
        <pc:chgData name="Iain Latto (2103185)" userId="S::2103185@student.uwtsd.ac.uk::31257f08-c214-42f7-9490-2ee0c2ca9d56" providerId="AD" clId="Web-{B2FD6075-146F-A3C5-6E8F-0B960EBF0A65}" dt="2024-03-11T19:50:32.928" v="108" actId="20577"/>
        <pc:sldMkLst>
          <pc:docMk/>
          <pc:sldMk cId="0" sldId="258"/>
        </pc:sldMkLst>
        <pc:spChg chg="mod">
          <ac:chgData name="Iain Latto (2103185)" userId="S::2103185@student.uwtsd.ac.uk::31257f08-c214-42f7-9490-2ee0c2ca9d56" providerId="AD" clId="Web-{B2FD6075-146F-A3C5-6E8F-0B960EBF0A65}" dt="2024-03-11T19:50:32.928" v="108" actId="20577"/>
          <ac:spMkLst>
            <pc:docMk/>
            <pc:sldMk cId="0" sldId="258"/>
            <ac:spMk id="67" creationId="{00000000-0000-0000-0000-000000000000}"/>
          </ac:spMkLst>
        </pc:spChg>
      </pc:sldChg>
      <pc:sldChg chg="modNotes">
        <pc:chgData name="Iain Latto (2103185)" userId="S::2103185@student.uwtsd.ac.uk::31257f08-c214-42f7-9490-2ee0c2ca9d56" providerId="AD" clId="Web-{B2FD6075-146F-A3C5-6E8F-0B960EBF0A65}" dt="2024-03-11T19:54:00.339" v="188"/>
        <pc:sldMkLst>
          <pc:docMk/>
          <pc:sldMk cId="2906348858" sldId="260"/>
        </pc:sldMkLst>
      </pc:sldChg>
      <pc:sldChg chg="modSp ord">
        <pc:chgData name="Iain Latto (2103185)" userId="S::2103185@student.uwtsd.ac.uk::31257f08-c214-42f7-9490-2ee0c2ca9d56" providerId="AD" clId="Web-{B2FD6075-146F-A3C5-6E8F-0B960EBF0A65}" dt="2024-03-11T19:51:24.366" v="130" actId="20577"/>
        <pc:sldMkLst>
          <pc:docMk/>
          <pc:sldMk cId="1995897002" sldId="265"/>
        </pc:sldMkLst>
        <pc:spChg chg="mod">
          <ac:chgData name="Iain Latto (2103185)" userId="S::2103185@student.uwtsd.ac.uk::31257f08-c214-42f7-9490-2ee0c2ca9d56" providerId="AD" clId="Web-{B2FD6075-146F-A3C5-6E8F-0B960EBF0A65}" dt="2024-03-11T19:51:24.366" v="130" actId="20577"/>
          <ac:spMkLst>
            <pc:docMk/>
            <pc:sldMk cId="1995897002" sldId="265"/>
            <ac:spMk id="3" creationId="{2710F84A-2C7B-3F0F-E27E-410106DB2CDE}"/>
          </ac:spMkLst>
        </pc:spChg>
      </pc:sldChg>
      <pc:sldChg chg="ord modNotes">
        <pc:chgData name="Iain Latto (2103185)" userId="S::2103185@student.uwtsd.ac.uk::31257f08-c214-42f7-9490-2ee0c2ca9d56" providerId="AD" clId="Web-{B2FD6075-146F-A3C5-6E8F-0B960EBF0A65}" dt="2024-03-11T20:24:56.397" v="283"/>
        <pc:sldMkLst>
          <pc:docMk/>
          <pc:sldMk cId="2671526821" sldId="266"/>
        </pc:sldMkLst>
      </pc:sldChg>
      <pc:sldChg chg="modSp new">
        <pc:chgData name="Iain Latto (2103185)" userId="S::2103185@student.uwtsd.ac.uk::31257f08-c214-42f7-9490-2ee0c2ca9d56" providerId="AD" clId="Web-{B2FD6075-146F-A3C5-6E8F-0B960EBF0A65}" dt="2024-03-11T19:57:28.093" v="253" actId="20577"/>
        <pc:sldMkLst>
          <pc:docMk/>
          <pc:sldMk cId="3001515759" sldId="269"/>
        </pc:sldMkLst>
        <pc:spChg chg="mod">
          <ac:chgData name="Iain Latto (2103185)" userId="S::2103185@student.uwtsd.ac.uk::31257f08-c214-42f7-9490-2ee0c2ca9d56" providerId="AD" clId="Web-{B2FD6075-146F-A3C5-6E8F-0B960EBF0A65}" dt="2024-03-11T19:48:49.800" v="73" actId="20577"/>
          <ac:spMkLst>
            <pc:docMk/>
            <pc:sldMk cId="3001515759" sldId="269"/>
            <ac:spMk id="2" creationId="{EDC0ADB8-0A50-305B-3BC4-325E4AD57034}"/>
          </ac:spMkLst>
        </pc:spChg>
        <pc:spChg chg="mod">
          <ac:chgData name="Iain Latto (2103185)" userId="S::2103185@student.uwtsd.ac.uk::31257f08-c214-42f7-9490-2ee0c2ca9d56" providerId="AD" clId="Web-{B2FD6075-146F-A3C5-6E8F-0B960EBF0A65}" dt="2024-03-11T19:57:28.093" v="253" actId="20577"/>
          <ac:spMkLst>
            <pc:docMk/>
            <pc:sldMk cId="3001515759" sldId="269"/>
            <ac:spMk id="3" creationId="{29D93D26-84D8-A42F-3461-838CAC36123D}"/>
          </ac:spMkLst>
        </pc:spChg>
      </pc:sldChg>
    </pc:docChg>
  </pc:docChgLst>
  <pc:docChgLst>
    <pc:chgData name="Iain Latto (2103185)" userId="S::2103185@student.uwtsd.ac.uk::31257f08-c214-42f7-9490-2ee0c2ca9d56" providerId="AD" clId="Web-{AAF825CF-A3F3-0648-3FD6-88E0B5ED9F0A}"/>
    <pc:docChg chg="addSld modSld addMainMaster delMainMaster">
      <pc:chgData name="Iain Latto (2103185)" userId="S::2103185@student.uwtsd.ac.uk::31257f08-c214-42f7-9490-2ee0c2ca9d56" providerId="AD" clId="Web-{AAF825CF-A3F3-0648-3FD6-88E0B5ED9F0A}" dt="2024-03-20T00:12:00.399" v="3280" actId="14100"/>
      <pc:docMkLst>
        <pc:docMk/>
      </pc:docMkLst>
      <pc:sldChg chg="addSp modSp mod setBg modClrScheme setClrOvrMap chgLayout">
        <pc:chgData name="Iain Latto (2103185)" userId="S::2103185@student.uwtsd.ac.uk::31257f08-c214-42f7-9490-2ee0c2ca9d56" providerId="AD" clId="Web-{AAF825CF-A3F3-0648-3FD6-88E0B5ED9F0A}" dt="2024-03-19T21:34:00.747" v="2454"/>
        <pc:sldMkLst>
          <pc:docMk/>
          <pc:sldMk cId="0" sldId="256"/>
        </pc:sldMkLst>
        <pc:spChg chg="mod ord">
          <ac:chgData name="Iain Latto (2103185)" userId="S::2103185@student.uwtsd.ac.uk::31257f08-c214-42f7-9490-2ee0c2ca9d56" providerId="AD" clId="Web-{AAF825CF-A3F3-0648-3FD6-88E0B5ED9F0A}" dt="2024-03-19T21:34:00.747" v="2454"/>
          <ac:spMkLst>
            <pc:docMk/>
            <pc:sldMk cId="0" sldId="256"/>
            <ac:spMk id="54" creationId="{00000000-0000-0000-0000-000000000000}"/>
          </ac:spMkLst>
        </pc:spChg>
        <pc:spChg chg="mod ord">
          <ac:chgData name="Iain Latto (2103185)" userId="S::2103185@student.uwtsd.ac.uk::31257f08-c214-42f7-9490-2ee0c2ca9d56" providerId="AD" clId="Web-{AAF825CF-A3F3-0648-3FD6-88E0B5ED9F0A}" dt="2024-03-19T21:34:00.747" v="2454"/>
          <ac:spMkLst>
            <pc:docMk/>
            <pc:sldMk cId="0" sldId="256"/>
            <ac:spMk id="55" creationId="{00000000-0000-0000-0000-000000000000}"/>
          </ac:spMkLst>
        </pc:spChg>
        <pc:spChg chg="add">
          <ac:chgData name="Iain Latto (2103185)" userId="S::2103185@student.uwtsd.ac.uk::31257f08-c214-42f7-9490-2ee0c2ca9d56" providerId="AD" clId="Web-{AAF825CF-A3F3-0648-3FD6-88E0B5ED9F0A}" dt="2024-03-19T21:34:00.747" v="2454"/>
          <ac:spMkLst>
            <pc:docMk/>
            <pc:sldMk cId="0" sldId="256"/>
            <ac:spMk id="69" creationId="{5EB8E3BF-F464-4900-8994-851061A9AD60}"/>
          </ac:spMkLst>
        </pc:spChg>
        <pc:grpChg chg="add">
          <ac:chgData name="Iain Latto (2103185)" userId="S::2103185@student.uwtsd.ac.uk::31257f08-c214-42f7-9490-2ee0c2ca9d56" providerId="AD" clId="Web-{AAF825CF-A3F3-0648-3FD6-88E0B5ED9F0A}" dt="2024-03-19T21:34:00.747" v="2454"/>
          <ac:grpSpMkLst>
            <pc:docMk/>
            <pc:sldMk cId="0" sldId="256"/>
            <ac:grpSpMk id="61" creationId="{DFB5D1BB-0703-437B-BD1E-1D07F8A2730B}"/>
          </ac:grpSpMkLst>
        </pc:grpChg>
        <pc:picChg chg="add">
          <ac:chgData name="Iain Latto (2103185)" userId="S::2103185@student.uwtsd.ac.uk::31257f08-c214-42f7-9490-2ee0c2ca9d56" providerId="AD" clId="Web-{AAF825CF-A3F3-0648-3FD6-88E0B5ED9F0A}" dt="2024-03-19T21:34:00.747" v="2454"/>
          <ac:picMkLst>
            <pc:docMk/>
            <pc:sldMk cId="0" sldId="256"/>
            <ac:picMk id="57" creationId="{52AAE176-5139-7B5A-8694-F50C96EBA7CA}"/>
          </ac:picMkLst>
        </pc:picChg>
        <pc:cxnChg chg="add">
          <ac:chgData name="Iain Latto (2103185)" userId="S::2103185@student.uwtsd.ac.uk::31257f08-c214-42f7-9490-2ee0c2ca9d56" providerId="AD" clId="Web-{AAF825CF-A3F3-0648-3FD6-88E0B5ED9F0A}" dt="2024-03-19T21:34:00.747" v="2454"/>
          <ac:cxnSpMkLst>
            <pc:docMk/>
            <pc:sldMk cId="0" sldId="256"/>
            <ac:cxnSpMk id="67" creationId="{883F92AF-2403-4558-B1D7-72130A1E4BC7}"/>
          </ac:cxnSpMkLst>
        </pc:cxnChg>
        <pc:cxnChg chg="add">
          <ac:chgData name="Iain Latto (2103185)" userId="S::2103185@student.uwtsd.ac.uk::31257f08-c214-42f7-9490-2ee0c2ca9d56" providerId="AD" clId="Web-{AAF825CF-A3F3-0648-3FD6-88E0B5ED9F0A}" dt="2024-03-19T21:34:00.747" v="2454"/>
          <ac:cxnSpMkLst>
            <pc:docMk/>
            <pc:sldMk cId="0" sldId="256"/>
            <ac:cxnSpMk id="71" creationId="{8E0602D6-3A81-42F8-AE67-1BAAFC967CB0}"/>
          </ac:cxnSpMkLst>
        </pc:cxnChg>
      </pc:sldChg>
      <pc:sldChg chg="modSp mod modClrScheme chgLayout modNotes">
        <pc:chgData name="Iain Latto (2103185)" userId="S::2103185@student.uwtsd.ac.uk::31257f08-c214-42f7-9490-2ee0c2ca9d56" providerId="AD" clId="Web-{AAF825CF-A3F3-0648-3FD6-88E0B5ED9F0A}" dt="2024-03-19T21:55:08.847" v="2670"/>
        <pc:sldMkLst>
          <pc:docMk/>
          <pc:sldMk cId="0" sldId="258"/>
        </pc:sldMkLst>
        <pc:spChg chg="mod ord">
          <ac:chgData name="Iain Latto (2103185)" userId="S::2103185@student.uwtsd.ac.uk::31257f08-c214-42f7-9490-2ee0c2ca9d56" providerId="AD" clId="Web-{AAF825CF-A3F3-0648-3FD6-88E0B5ED9F0A}" dt="2024-03-19T21:30:50.273" v="2417"/>
          <ac:spMkLst>
            <pc:docMk/>
            <pc:sldMk cId="0" sldId="258"/>
            <ac:spMk id="66" creationId="{00000000-0000-0000-0000-000000000000}"/>
          </ac:spMkLst>
        </pc:spChg>
        <pc:spChg chg="mod ord">
          <ac:chgData name="Iain Latto (2103185)" userId="S::2103185@student.uwtsd.ac.uk::31257f08-c214-42f7-9490-2ee0c2ca9d56" providerId="AD" clId="Web-{AAF825CF-A3F3-0648-3FD6-88E0B5ED9F0A}" dt="2024-03-19T21:31:40.884" v="2427" actId="14100"/>
          <ac:spMkLst>
            <pc:docMk/>
            <pc:sldMk cId="0" sldId="258"/>
            <ac:spMk id="67" creationId="{00000000-0000-0000-0000-000000000000}"/>
          </ac:spMkLst>
        </pc:spChg>
      </pc:sldChg>
      <pc:sldChg chg="addSp delSp modSp mod setBg modClrScheme chgLayout">
        <pc:chgData name="Iain Latto (2103185)" userId="S::2103185@student.uwtsd.ac.uk::31257f08-c214-42f7-9490-2ee0c2ca9d56" providerId="AD" clId="Web-{AAF825CF-A3F3-0648-3FD6-88E0B5ED9F0A}" dt="2024-03-19T23:39:52.926" v="3252"/>
        <pc:sldMkLst>
          <pc:docMk/>
          <pc:sldMk cId="0" sldId="259"/>
        </pc:sldMkLst>
        <pc:spChg chg="add mod">
          <ac:chgData name="Iain Latto (2103185)" userId="S::2103185@student.uwtsd.ac.uk::31257f08-c214-42f7-9490-2ee0c2ca9d56" providerId="AD" clId="Web-{AAF825CF-A3F3-0648-3FD6-88E0B5ED9F0A}" dt="2024-03-19T23:39:37.566" v="3249" actId="1076"/>
          <ac:spMkLst>
            <pc:docMk/>
            <pc:sldMk cId="0" sldId="259"/>
            <ac:spMk id="3" creationId="{202D5031-7BCE-6C17-33C2-BB0C7879E2A0}"/>
          </ac:spMkLst>
        </pc:spChg>
        <pc:spChg chg="add del mod">
          <ac:chgData name="Iain Latto (2103185)" userId="S::2103185@student.uwtsd.ac.uk::31257f08-c214-42f7-9490-2ee0c2ca9d56" providerId="AD" clId="Web-{AAF825CF-A3F3-0648-3FD6-88E0B5ED9F0A}" dt="2024-03-19T23:39:52.926" v="3252"/>
          <ac:spMkLst>
            <pc:docMk/>
            <pc:sldMk cId="0" sldId="259"/>
            <ac:spMk id="4" creationId="{759F265E-529E-4FA9-F10A-EEC7DDF23606}"/>
          </ac:spMkLst>
        </pc:spChg>
        <pc:spChg chg="mod ord">
          <ac:chgData name="Iain Latto (2103185)" userId="S::2103185@student.uwtsd.ac.uk::31257f08-c214-42f7-9490-2ee0c2ca9d56" providerId="AD" clId="Web-{AAF825CF-A3F3-0648-3FD6-88E0B5ED9F0A}" dt="2024-03-19T23:37:19.907" v="3228"/>
          <ac:spMkLst>
            <pc:docMk/>
            <pc:sldMk cId="0" sldId="259"/>
            <ac:spMk id="72" creationId="{00000000-0000-0000-0000-000000000000}"/>
          </ac:spMkLst>
        </pc:spChg>
        <pc:spChg chg="mod ord">
          <ac:chgData name="Iain Latto (2103185)" userId="S::2103185@student.uwtsd.ac.uk::31257f08-c214-42f7-9490-2ee0c2ca9d56" providerId="AD" clId="Web-{AAF825CF-A3F3-0648-3FD6-88E0B5ED9F0A}" dt="2024-03-19T23:37:35.173" v="3234" actId="20577"/>
          <ac:spMkLst>
            <pc:docMk/>
            <pc:sldMk cId="0" sldId="259"/>
            <ac:spMk id="73" creationId="{00000000-0000-0000-0000-000000000000}"/>
          </ac:spMkLst>
        </pc:spChg>
        <pc:spChg chg="add">
          <ac:chgData name="Iain Latto (2103185)" userId="S::2103185@student.uwtsd.ac.uk::31257f08-c214-42f7-9490-2ee0c2ca9d56" providerId="AD" clId="Web-{AAF825CF-A3F3-0648-3FD6-88E0B5ED9F0A}" dt="2024-03-19T23:37:19.907" v="3228"/>
          <ac:spMkLst>
            <pc:docMk/>
            <pc:sldMk cId="0" sldId="259"/>
            <ac:spMk id="97" creationId="{ED56E41F-B8E0-4D18-B554-FD40260DE0E3}"/>
          </ac:spMkLst>
        </pc:spChg>
        <pc:spChg chg="add">
          <ac:chgData name="Iain Latto (2103185)" userId="S::2103185@student.uwtsd.ac.uk::31257f08-c214-42f7-9490-2ee0c2ca9d56" providerId="AD" clId="Web-{AAF825CF-A3F3-0648-3FD6-88E0B5ED9F0A}" dt="2024-03-19T23:37:19.907" v="3228"/>
          <ac:spMkLst>
            <pc:docMk/>
            <pc:sldMk cId="0" sldId="259"/>
            <ac:spMk id="105" creationId="{23E937B9-07EE-456A-A31C-41A8866E28A2}"/>
          </ac:spMkLst>
        </pc:spChg>
        <pc:grpChg chg="add del">
          <ac:chgData name="Iain Latto (2103185)" userId="S::2103185@student.uwtsd.ac.uk::31257f08-c214-42f7-9490-2ee0c2ca9d56" providerId="AD" clId="Web-{AAF825CF-A3F3-0648-3FD6-88E0B5ED9F0A}" dt="2024-03-19T23:37:19.907" v="3228"/>
          <ac:grpSpMkLst>
            <pc:docMk/>
            <pc:sldMk cId="0" sldId="259"/>
            <ac:grpSpMk id="78" creationId="{3F6D81C7-B083-478E-82FE-089A8CB72EB8}"/>
          </ac:grpSpMkLst>
        </pc:grpChg>
        <pc:grpChg chg="add">
          <ac:chgData name="Iain Latto (2103185)" userId="S::2103185@student.uwtsd.ac.uk::31257f08-c214-42f7-9490-2ee0c2ca9d56" providerId="AD" clId="Web-{AAF825CF-A3F3-0648-3FD6-88E0B5ED9F0A}" dt="2024-03-19T23:37:19.907" v="3228"/>
          <ac:grpSpMkLst>
            <pc:docMk/>
            <pc:sldMk cId="0" sldId="259"/>
            <ac:grpSpMk id="89" creationId="{3F6D81C7-B083-478E-82FE-089A8CB72EB8}"/>
          </ac:grpSpMkLst>
        </pc:grpChg>
        <pc:grpChg chg="add">
          <ac:chgData name="Iain Latto (2103185)" userId="S::2103185@student.uwtsd.ac.uk::31257f08-c214-42f7-9490-2ee0c2ca9d56" providerId="AD" clId="Web-{AAF825CF-A3F3-0648-3FD6-88E0B5ED9F0A}" dt="2024-03-19T23:37:19.907" v="3228"/>
          <ac:grpSpMkLst>
            <pc:docMk/>
            <pc:sldMk cId="0" sldId="259"/>
            <ac:grpSpMk id="99" creationId="{2DB31E17-E562-4F82-98D0-858C84120F34}"/>
          </ac:grpSpMkLst>
        </pc:grpChg>
        <pc:picChg chg="add mod">
          <ac:chgData name="Iain Latto (2103185)" userId="S::2103185@student.uwtsd.ac.uk::31257f08-c214-42f7-9490-2ee0c2ca9d56" providerId="AD" clId="Web-{AAF825CF-A3F3-0648-3FD6-88E0B5ED9F0A}" dt="2024-03-19T23:37:19.907" v="3228"/>
          <ac:picMkLst>
            <pc:docMk/>
            <pc:sldMk cId="0" sldId="259"/>
            <ac:picMk id="2" creationId="{BF869D66-101D-ABF1-8D2A-4EB5976FF184}"/>
          </ac:picMkLst>
        </pc:picChg>
        <pc:cxnChg chg="add del">
          <ac:chgData name="Iain Latto (2103185)" userId="S::2103185@student.uwtsd.ac.uk::31257f08-c214-42f7-9490-2ee0c2ca9d56" providerId="AD" clId="Web-{AAF825CF-A3F3-0648-3FD6-88E0B5ED9F0A}" dt="2024-03-19T23:37:19.907" v="3228"/>
          <ac:cxnSpMkLst>
            <pc:docMk/>
            <pc:sldMk cId="0" sldId="259"/>
            <ac:cxnSpMk id="84" creationId="{F06B54F2-CD11-4359-A7D6-DA7C76C091A6}"/>
          </ac:cxnSpMkLst>
        </pc:cxnChg>
        <pc:cxnChg chg="add">
          <ac:chgData name="Iain Latto (2103185)" userId="S::2103185@student.uwtsd.ac.uk::31257f08-c214-42f7-9490-2ee0c2ca9d56" providerId="AD" clId="Web-{AAF825CF-A3F3-0648-3FD6-88E0B5ED9F0A}" dt="2024-03-19T23:37:19.907" v="3228"/>
          <ac:cxnSpMkLst>
            <pc:docMk/>
            <pc:sldMk cId="0" sldId="259"/>
            <ac:cxnSpMk id="95" creationId="{F06B54F2-CD11-4359-A7D6-DA7C76C091A6}"/>
          </ac:cxnSpMkLst>
        </pc:cxnChg>
        <pc:cxnChg chg="add">
          <ac:chgData name="Iain Latto (2103185)" userId="S::2103185@student.uwtsd.ac.uk::31257f08-c214-42f7-9490-2ee0c2ca9d56" providerId="AD" clId="Web-{AAF825CF-A3F3-0648-3FD6-88E0B5ED9F0A}" dt="2024-03-19T23:37:19.907" v="3228"/>
          <ac:cxnSpMkLst>
            <pc:docMk/>
            <pc:sldMk cId="0" sldId="259"/>
            <ac:cxnSpMk id="107" creationId="{FD2308B7-2829-44DD-B213-27EEBDED1411}"/>
          </ac:cxnSpMkLst>
        </pc:cxnChg>
      </pc:sldChg>
      <pc:sldChg chg="addSp modSp mod setBg modClrScheme chgLayout modNotes">
        <pc:chgData name="Iain Latto (2103185)" userId="S::2103185@student.uwtsd.ac.uk::31257f08-c214-42f7-9490-2ee0c2ca9d56" providerId="AD" clId="Web-{AAF825CF-A3F3-0648-3FD6-88E0B5ED9F0A}" dt="2024-03-19T22:01:24.512" v="3151"/>
        <pc:sldMkLst>
          <pc:docMk/>
          <pc:sldMk cId="2906348858" sldId="260"/>
        </pc:sldMkLst>
        <pc:spChg chg="add">
          <ac:chgData name="Iain Latto (2103185)" userId="S::2103185@student.uwtsd.ac.uk::31257f08-c214-42f7-9490-2ee0c2ca9d56" providerId="AD" clId="Web-{AAF825CF-A3F3-0648-3FD6-88E0B5ED9F0A}" dt="2024-03-19T21:33:18.871" v="2447"/>
          <ac:spMkLst>
            <pc:docMk/>
            <pc:sldMk cId="2906348858" sldId="260"/>
            <ac:spMk id="18" creationId="{E6B80853-775B-47C1-A508-0AAD6FCE5ADB}"/>
          </ac:spMkLst>
        </pc:spChg>
        <pc:spChg chg="add">
          <ac:chgData name="Iain Latto (2103185)" userId="S::2103185@student.uwtsd.ac.uk::31257f08-c214-42f7-9490-2ee0c2ca9d56" providerId="AD" clId="Web-{AAF825CF-A3F3-0648-3FD6-88E0B5ED9F0A}" dt="2024-03-19T21:33:18.871" v="2447"/>
          <ac:spMkLst>
            <pc:docMk/>
            <pc:sldMk cId="2906348858" sldId="260"/>
            <ac:spMk id="20" creationId="{9BF62520-0403-497A-958B-FD6E8037E8FA}"/>
          </ac:spMkLst>
        </pc:spChg>
        <pc:spChg chg="add">
          <ac:chgData name="Iain Latto (2103185)" userId="S::2103185@student.uwtsd.ac.uk::31257f08-c214-42f7-9490-2ee0c2ca9d56" providerId="AD" clId="Web-{AAF825CF-A3F3-0648-3FD6-88E0B5ED9F0A}" dt="2024-03-19T21:33:18.871" v="2447"/>
          <ac:spMkLst>
            <pc:docMk/>
            <pc:sldMk cId="2906348858" sldId="260"/>
            <ac:spMk id="22" creationId="{BB3A422A-21ED-464B-B2EF-EE5B061BED4A}"/>
          </ac:spMkLst>
        </pc:spChg>
        <pc:grpChg chg="add">
          <ac:chgData name="Iain Latto (2103185)" userId="S::2103185@student.uwtsd.ac.uk::31257f08-c214-42f7-9490-2ee0c2ca9d56" providerId="AD" clId="Web-{AAF825CF-A3F3-0648-3FD6-88E0B5ED9F0A}" dt="2024-03-19T21:33:18.871" v="2447"/>
          <ac:grpSpMkLst>
            <pc:docMk/>
            <pc:sldMk cId="2906348858" sldId="260"/>
            <ac:grpSpMk id="12" creationId="{B77576E5-E7DB-46C7-B0D9-A0AB18787301}"/>
          </ac:grpSpMkLst>
        </pc:grpChg>
        <pc:graphicFrameChg chg="mod modGraphic">
          <ac:chgData name="Iain Latto (2103185)" userId="S::2103185@student.uwtsd.ac.uk::31257f08-c214-42f7-9490-2ee0c2ca9d56" providerId="AD" clId="Web-{AAF825CF-A3F3-0648-3FD6-88E0B5ED9F0A}" dt="2024-03-19T22:01:24.512" v="3151"/>
          <ac:graphicFrameMkLst>
            <pc:docMk/>
            <pc:sldMk cId="2906348858" sldId="260"/>
            <ac:graphicFrameMk id="7" creationId="{D9B05584-F381-EC9D-C3DE-1C55DAE0D324}"/>
          </ac:graphicFrameMkLst>
        </pc:graphicFrameChg>
      </pc:sldChg>
      <pc:sldChg chg="addSp modSp mod setBg modClrScheme chgLayout">
        <pc:chgData name="Iain Latto (2103185)" userId="S::2103185@student.uwtsd.ac.uk::31257f08-c214-42f7-9490-2ee0c2ca9d56" providerId="AD" clId="Web-{AAF825CF-A3F3-0648-3FD6-88E0B5ED9F0A}" dt="2024-03-19T21:59:38.385" v="3055"/>
        <pc:sldMkLst>
          <pc:docMk/>
          <pc:sldMk cId="1006814210" sldId="261"/>
        </pc:sldMkLst>
        <pc:spChg chg="add">
          <ac:chgData name="Iain Latto (2103185)" userId="S::2103185@student.uwtsd.ac.uk::31257f08-c214-42f7-9490-2ee0c2ca9d56" providerId="AD" clId="Web-{AAF825CF-A3F3-0648-3FD6-88E0B5ED9F0A}" dt="2024-03-19T21:32:59.495" v="2444"/>
          <ac:spMkLst>
            <pc:docMk/>
            <pc:sldMk cId="1006814210" sldId="261"/>
            <ac:spMk id="18" creationId="{E6B80853-775B-47C1-A508-0AAD6FCE5ADB}"/>
          </ac:spMkLst>
        </pc:spChg>
        <pc:spChg chg="add">
          <ac:chgData name="Iain Latto (2103185)" userId="S::2103185@student.uwtsd.ac.uk::31257f08-c214-42f7-9490-2ee0c2ca9d56" providerId="AD" clId="Web-{AAF825CF-A3F3-0648-3FD6-88E0B5ED9F0A}" dt="2024-03-19T21:32:59.495" v="2444"/>
          <ac:spMkLst>
            <pc:docMk/>
            <pc:sldMk cId="1006814210" sldId="261"/>
            <ac:spMk id="20" creationId="{9BF62520-0403-497A-958B-FD6E8037E8FA}"/>
          </ac:spMkLst>
        </pc:spChg>
        <pc:spChg chg="add">
          <ac:chgData name="Iain Latto (2103185)" userId="S::2103185@student.uwtsd.ac.uk::31257f08-c214-42f7-9490-2ee0c2ca9d56" providerId="AD" clId="Web-{AAF825CF-A3F3-0648-3FD6-88E0B5ED9F0A}" dt="2024-03-19T21:32:59.495" v="2444"/>
          <ac:spMkLst>
            <pc:docMk/>
            <pc:sldMk cId="1006814210" sldId="261"/>
            <ac:spMk id="22" creationId="{BB3A422A-21ED-464B-B2EF-EE5B061BED4A}"/>
          </ac:spMkLst>
        </pc:spChg>
        <pc:grpChg chg="add">
          <ac:chgData name="Iain Latto (2103185)" userId="S::2103185@student.uwtsd.ac.uk::31257f08-c214-42f7-9490-2ee0c2ca9d56" providerId="AD" clId="Web-{AAF825CF-A3F3-0648-3FD6-88E0B5ED9F0A}" dt="2024-03-19T21:32:59.495" v="2444"/>
          <ac:grpSpMkLst>
            <pc:docMk/>
            <pc:sldMk cId="1006814210" sldId="261"/>
            <ac:grpSpMk id="12" creationId="{B77576E5-E7DB-46C7-B0D9-A0AB18787301}"/>
          </ac:grpSpMkLst>
        </pc:grpChg>
        <pc:graphicFrameChg chg="mod modGraphic">
          <ac:chgData name="Iain Latto (2103185)" userId="S::2103185@student.uwtsd.ac.uk::31257f08-c214-42f7-9490-2ee0c2ca9d56" providerId="AD" clId="Web-{AAF825CF-A3F3-0648-3FD6-88E0B5ED9F0A}" dt="2024-03-19T21:59:38.385" v="3055"/>
          <ac:graphicFrameMkLst>
            <pc:docMk/>
            <pc:sldMk cId="1006814210" sldId="261"/>
            <ac:graphicFrameMk id="7" creationId="{D9B05584-F381-EC9D-C3DE-1C55DAE0D324}"/>
          </ac:graphicFrameMkLst>
        </pc:graphicFrameChg>
      </pc:sldChg>
      <pc:sldChg chg="addSp delSp modSp mod setBg modClrScheme chgLayout modNotes">
        <pc:chgData name="Iain Latto (2103185)" userId="S::2103185@student.uwtsd.ac.uk::31257f08-c214-42f7-9490-2ee0c2ca9d56" providerId="AD" clId="Web-{AAF825CF-A3F3-0648-3FD6-88E0B5ED9F0A}" dt="2024-03-19T21:58:20.289" v="2945"/>
        <pc:sldMkLst>
          <pc:docMk/>
          <pc:sldMk cId="1108990120" sldId="262"/>
        </pc:sldMkLst>
        <pc:spChg chg="add del">
          <ac:chgData name="Iain Latto (2103185)" userId="S::2103185@student.uwtsd.ac.uk::31257f08-c214-42f7-9490-2ee0c2ca9d56" providerId="AD" clId="Web-{AAF825CF-A3F3-0648-3FD6-88E0B5ED9F0A}" dt="2024-03-19T21:32:07.681" v="2429"/>
          <ac:spMkLst>
            <pc:docMk/>
            <pc:sldMk cId="1108990120" sldId="262"/>
            <ac:spMk id="18" creationId="{DEB4B82D-A989-40D8-A457-F1D9C0345509}"/>
          </ac:spMkLst>
        </pc:spChg>
        <pc:spChg chg="add">
          <ac:chgData name="Iain Latto (2103185)" userId="S::2103185@student.uwtsd.ac.uk::31257f08-c214-42f7-9490-2ee0c2ca9d56" providerId="AD" clId="Web-{AAF825CF-A3F3-0648-3FD6-88E0B5ED9F0A}" dt="2024-03-19T21:32:07.759" v="2430"/>
          <ac:spMkLst>
            <pc:docMk/>
            <pc:sldMk cId="1108990120" sldId="262"/>
            <ac:spMk id="29" creationId="{E6B80853-775B-47C1-A508-0AAD6FCE5ADB}"/>
          </ac:spMkLst>
        </pc:spChg>
        <pc:spChg chg="add">
          <ac:chgData name="Iain Latto (2103185)" userId="S::2103185@student.uwtsd.ac.uk::31257f08-c214-42f7-9490-2ee0c2ca9d56" providerId="AD" clId="Web-{AAF825CF-A3F3-0648-3FD6-88E0B5ED9F0A}" dt="2024-03-19T21:32:07.759" v="2430"/>
          <ac:spMkLst>
            <pc:docMk/>
            <pc:sldMk cId="1108990120" sldId="262"/>
            <ac:spMk id="30" creationId="{9BF62520-0403-497A-958B-FD6E8037E8FA}"/>
          </ac:spMkLst>
        </pc:spChg>
        <pc:spChg chg="add">
          <ac:chgData name="Iain Latto (2103185)" userId="S::2103185@student.uwtsd.ac.uk::31257f08-c214-42f7-9490-2ee0c2ca9d56" providerId="AD" clId="Web-{AAF825CF-A3F3-0648-3FD6-88E0B5ED9F0A}" dt="2024-03-19T21:32:07.759" v="2430"/>
          <ac:spMkLst>
            <pc:docMk/>
            <pc:sldMk cId="1108990120" sldId="262"/>
            <ac:spMk id="31" creationId="{BB3A422A-21ED-464B-B2EF-EE5B061BED4A}"/>
          </ac:spMkLst>
        </pc:spChg>
        <pc:grpChg chg="add del">
          <ac:chgData name="Iain Latto (2103185)" userId="S::2103185@student.uwtsd.ac.uk::31257f08-c214-42f7-9490-2ee0c2ca9d56" providerId="AD" clId="Web-{AAF825CF-A3F3-0648-3FD6-88E0B5ED9F0A}" dt="2024-03-19T21:32:07.681" v="2429"/>
          <ac:grpSpMkLst>
            <pc:docMk/>
            <pc:sldMk cId="1108990120" sldId="262"/>
            <ac:grpSpMk id="12" creationId="{B77576E5-E7DB-46C7-B0D9-A0AB18787301}"/>
          </ac:grpSpMkLst>
        </pc:grpChg>
        <pc:grpChg chg="add del">
          <ac:chgData name="Iain Latto (2103185)" userId="S::2103185@student.uwtsd.ac.uk::31257f08-c214-42f7-9490-2ee0c2ca9d56" providerId="AD" clId="Web-{AAF825CF-A3F3-0648-3FD6-88E0B5ED9F0A}" dt="2024-03-19T21:32:07.681" v="2429"/>
          <ac:grpSpMkLst>
            <pc:docMk/>
            <pc:sldMk cId="1108990120" sldId="262"/>
            <ac:grpSpMk id="22" creationId="{67034349-EB95-4DEC-941A-A5BEB23CCC1B}"/>
          </ac:grpSpMkLst>
        </pc:grpChg>
        <pc:grpChg chg="add">
          <ac:chgData name="Iain Latto (2103185)" userId="S::2103185@student.uwtsd.ac.uk::31257f08-c214-42f7-9490-2ee0c2ca9d56" providerId="AD" clId="Web-{AAF825CF-A3F3-0648-3FD6-88E0B5ED9F0A}" dt="2024-03-19T21:32:07.759" v="2430"/>
          <ac:grpSpMkLst>
            <pc:docMk/>
            <pc:sldMk cId="1108990120" sldId="262"/>
            <ac:grpSpMk id="28" creationId="{B77576E5-E7DB-46C7-B0D9-A0AB18787301}"/>
          </ac:grpSpMkLst>
        </pc:grpChg>
        <pc:graphicFrameChg chg="mod modGraphic">
          <ac:chgData name="Iain Latto (2103185)" userId="S::2103185@student.uwtsd.ac.uk::31257f08-c214-42f7-9490-2ee0c2ca9d56" providerId="AD" clId="Web-{AAF825CF-A3F3-0648-3FD6-88E0B5ED9F0A}" dt="2024-03-19T21:58:20.289" v="2945"/>
          <ac:graphicFrameMkLst>
            <pc:docMk/>
            <pc:sldMk cId="1108990120" sldId="262"/>
            <ac:graphicFrameMk id="7" creationId="{D9B05584-F381-EC9D-C3DE-1C55DAE0D324}"/>
          </ac:graphicFrameMkLst>
        </pc:graphicFrameChg>
        <pc:picChg chg="add del">
          <ac:chgData name="Iain Latto (2103185)" userId="S::2103185@student.uwtsd.ac.uk::31257f08-c214-42f7-9490-2ee0c2ca9d56" providerId="AD" clId="Web-{AAF825CF-A3F3-0648-3FD6-88E0B5ED9F0A}" dt="2024-03-19T21:32:07.681" v="2429"/>
          <ac:picMkLst>
            <pc:docMk/>
            <pc:sldMk cId="1108990120" sldId="262"/>
            <ac:picMk id="20" creationId="{14E99EC7-4ECA-46FD-A4EE-C28A8AC67373}"/>
          </ac:picMkLst>
        </pc:picChg>
      </pc:sldChg>
      <pc:sldChg chg="modSp mod modClrScheme chgLayout modNotes">
        <pc:chgData name="Iain Latto (2103185)" userId="S::2103185@student.uwtsd.ac.uk::31257f08-c214-42f7-9490-2ee0c2ca9d56" providerId="AD" clId="Web-{AAF825CF-A3F3-0648-3FD6-88E0B5ED9F0A}" dt="2024-03-19T23:31:28.931" v="3216" actId="20577"/>
        <pc:sldMkLst>
          <pc:docMk/>
          <pc:sldMk cId="1219710671" sldId="264"/>
        </pc:sldMkLst>
        <pc:spChg chg="mod ord">
          <ac:chgData name="Iain Latto (2103185)" userId="S::2103185@student.uwtsd.ac.uk::31257f08-c214-42f7-9490-2ee0c2ca9d56" providerId="AD" clId="Web-{AAF825CF-A3F3-0648-3FD6-88E0B5ED9F0A}" dt="2024-03-19T21:30:50.273" v="2417"/>
          <ac:spMkLst>
            <pc:docMk/>
            <pc:sldMk cId="1219710671" sldId="264"/>
            <ac:spMk id="2" creationId="{8FF8F3B7-70A3-CF2B-67BD-859515F02687}"/>
          </ac:spMkLst>
        </pc:spChg>
        <pc:spChg chg="mod ord">
          <ac:chgData name="Iain Latto (2103185)" userId="S::2103185@student.uwtsd.ac.uk::31257f08-c214-42f7-9490-2ee0c2ca9d56" providerId="AD" clId="Web-{AAF825CF-A3F3-0648-3FD6-88E0B5ED9F0A}" dt="2024-03-19T23:31:28.931" v="3216" actId="20577"/>
          <ac:spMkLst>
            <pc:docMk/>
            <pc:sldMk cId="1219710671" sldId="264"/>
            <ac:spMk id="3" creationId="{9C6330F6-200A-BF3B-3686-25A3257A69E1}"/>
          </ac:spMkLst>
        </pc:spChg>
      </pc:sldChg>
      <pc:sldChg chg="modSp mod modClrScheme chgLayout modNotes">
        <pc:chgData name="Iain Latto (2103185)" userId="S::2103185@student.uwtsd.ac.uk::31257f08-c214-42f7-9490-2ee0c2ca9d56" providerId="AD" clId="Web-{AAF825CF-A3F3-0648-3FD6-88E0B5ED9F0A}" dt="2024-03-19T21:54:21.590" v="2644"/>
        <pc:sldMkLst>
          <pc:docMk/>
          <pc:sldMk cId="1995897002" sldId="265"/>
        </pc:sldMkLst>
        <pc:spChg chg="mod ord">
          <ac:chgData name="Iain Latto (2103185)" userId="S::2103185@student.uwtsd.ac.uk::31257f08-c214-42f7-9490-2ee0c2ca9d56" providerId="AD" clId="Web-{AAF825CF-A3F3-0648-3FD6-88E0B5ED9F0A}" dt="2024-03-19T21:30:50.273" v="2417"/>
          <ac:spMkLst>
            <pc:docMk/>
            <pc:sldMk cId="1995897002" sldId="265"/>
            <ac:spMk id="2" creationId="{6CEF7614-87DB-7287-A4EA-2D2DDB927ACA}"/>
          </ac:spMkLst>
        </pc:spChg>
        <pc:spChg chg="mod ord">
          <ac:chgData name="Iain Latto (2103185)" userId="S::2103185@student.uwtsd.ac.uk::31257f08-c214-42f7-9490-2ee0c2ca9d56" providerId="AD" clId="Web-{AAF825CF-A3F3-0648-3FD6-88E0B5ED9F0A}" dt="2024-03-19T21:30:50.273" v="2417"/>
          <ac:spMkLst>
            <pc:docMk/>
            <pc:sldMk cId="1995897002" sldId="265"/>
            <ac:spMk id="3" creationId="{2710F84A-2C7B-3F0F-E27E-410106DB2CDE}"/>
          </ac:spMkLst>
        </pc:spChg>
      </pc:sldChg>
      <pc:sldChg chg="modSp mod modClrScheme chgLayout modNotes">
        <pc:chgData name="Iain Latto (2103185)" userId="S::2103185@student.uwtsd.ac.uk::31257f08-c214-42f7-9490-2ee0c2ca9d56" providerId="AD" clId="Web-{AAF825CF-A3F3-0648-3FD6-88E0B5ED9F0A}" dt="2024-03-20T00:05:51.065" v="3258" actId="14100"/>
        <pc:sldMkLst>
          <pc:docMk/>
          <pc:sldMk cId="2671526821" sldId="266"/>
        </pc:sldMkLst>
        <pc:spChg chg="mod ord">
          <ac:chgData name="Iain Latto (2103185)" userId="S::2103185@student.uwtsd.ac.uk::31257f08-c214-42f7-9490-2ee0c2ca9d56" providerId="AD" clId="Web-{AAF825CF-A3F3-0648-3FD6-88E0B5ED9F0A}" dt="2024-03-19T21:30:50.273" v="2417"/>
          <ac:spMkLst>
            <pc:docMk/>
            <pc:sldMk cId="2671526821" sldId="266"/>
            <ac:spMk id="2" creationId="{6568C7C5-DE6D-7547-DFF9-D5E49A4B9973}"/>
          </ac:spMkLst>
        </pc:spChg>
        <pc:spChg chg="mod ord">
          <ac:chgData name="Iain Latto (2103185)" userId="S::2103185@student.uwtsd.ac.uk::31257f08-c214-42f7-9490-2ee0c2ca9d56" providerId="AD" clId="Web-{AAF825CF-A3F3-0648-3FD6-88E0B5ED9F0A}" dt="2024-03-20T00:05:51.065" v="3258" actId="14100"/>
          <ac:spMkLst>
            <pc:docMk/>
            <pc:sldMk cId="2671526821" sldId="266"/>
            <ac:spMk id="3" creationId="{7EA92064-3E42-E91D-D640-982AF4951273}"/>
          </ac:spMkLst>
        </pc:spChg>
      </pc:sldChg>
      <pc:sldChg chg="modSp mod modClrScheme chgLayout">
        <pc:chgData name="Iain Latto (2103185)" userId="S::2103185@student.uwtsd.ac.uk::31257f08-c214-42f7-9490-2ee0c2ca9d56" providerId="AD" clId="Web-{AAF825CF-A3F3-0648-3FD6-88E0B5ED9F0A}" dt="2024-03-20T00:05:33.283" v="3255" actId="1076"/>
        <pc:sldMkLst>
          <pc:docMk/>
          <pc:sldMk cId="3647948513" sldId="267"/>
        </pc:sldMkLst>
        <pc:spChg chg="mod ord">
          <ac:chgData name="Iain Latto (2103185)" userId="S::2103185@student.uwtsd.ac.uk::31257f08-c214-42f7-9490-2ee0c2ca9d56" providerId="AD" clId="Web-{AAF825CF-A3F3-0648-3FD6-88E0B5ED9F0A}" dt="2024-03-19T21:30:50.273" v="2417"/>
          <ac:spMkLst>
            <pc:docMk/>
            <pc:sldMk cId="3647948513" sldId="267"/>
            <ac:spMk id="72" creationId="{00000000-0000-0000-0000-000000000000}"/>
          </ac:spMkLst>
        </pc:spChg>
        <pc:spChg chg="mod ord">
          <ac:chgData name="Iain Latto (2103185)" userId="S::2103185@student.uwtsd.ac.uk::31257f08-c214-42f7-9490-2ee0c2ca9d56" providerId="AD" clId="Web-{AAF825CF-A3F3-0648-3FD6-88E0B5ED9F0A}" dt="2024-03-20T00:05:33.283" v="3255" actId="1076"/>
          <ac:spMkLst>
            <pc:docMk/>
            <pc:sldMk cId="3647948513" sldId="267"/>
            <ac:spMk id="73" creationId="{00000000-0000-0000-0000-000000000000}"/>
          </ac:spMkLst>
        </pc:spChg>
      </pc:sldChg>
      <pc:sldChg chg="modSp mod modClrScheme chgLayout">
        <pc:chgData name="Iain Latto (2103185)" userId="S::2103185@student.uwtsd.ac.uk::31257f08-c214-42f7-9490-2ee0c2ca9d56" providerId="AD" clId="Web-{AAF825CF-A3F3-0648-3FD6-88E0B5ED9F0A}" dt="2024-03-19T21:31:28.524" v="2424" actId="14100"/>
        <pc:sldMkLst>
          <pc:docMk/>
          <pc:sldMk cId="3612751584" sldId="268"/>
        </pc:sldMkLst>
        <pc:spChg chg="mod ord">
          <ac:chgData name="Iain Latto (2103185)" userId="S::2103185@student.uwtsd.ac.uk::31257f08-c214-42f7-9490-2ee0c2ca9d56" providerId="AD" clId="Web-{AAF825CF-A3F3-0648-3FD6-88E0B5ED9F0A}" dt="2024-03-19T21:30:50.273" v="2417"/>
          <ac:spMkLst>
            <pc:docMk/>
            <pc:sldMk cId="3612751584" sldId="268"/>
            <ac:spMk id="72" creationId="{00000000-0000-0000-0000-000000000000}"/>
          </ac:spMkLst>
        </pc:spChg>
        <pc:spChg chg="mod ord">
          <ac:chgData name="Iain Latto (2103185)" userId="S::2103185@student.uwtsd.ac.uk::31257f08-c214-42f7-9490-2ee0c2ca9d56" providerId="AD" clId="Web-{AAF825CF-A3F3-0648-3FD6-88E0B5ED9F0A}" dt="2024-03-19T21:31:28.524" v="2424" actId="14100"/>
          <ac:spMkLst>
            <pc:docMk/>
            <pc:sldMk cId="3612751584" sldId="268"/>
            <ac:spMk id="73" creationId="{00000000-0000-0000-0000-000000000000}"/>
          </ac:spMkLst>
        </pc:spChg>
      </pc:sldChg>
      <pc:sldChg chg="modSp mod modClrScheme chgLayout">
        <pc:chgData name="Iain Latto (2103185)" userId="S::2103185@student.uwtsd.ac.uk::31257f08-c214-42f7-9490-2ee0c2ca9d56" providerId="AD" clId="Web-{AAF825CF-A3F3-0648-3FD6-88E0B5ED9F0A}" dt="2024-03-19T23:32:01.009" v="3222" actId="14100"/>
        <pc:sldMkLst>
          <pc:docMk/>
          <pc:sldMk cId="3001515759" sldId="269"/>
        </pc:sldMkLst>
        <pc:spChg chg="mod ord">
          <ac:chgData name="Iain Latto (2103185)" userId="S::2103185@student.uwtsd.ac.uk::31257f08-c214-42f7-9490-2ee0c2ca9d56" providerId="AD" clId="Web-{AAF825CF-A3F3-0648-3FD6-88E0B5ED9F0A}" dt="2024-03-19T21:30:50.273" v="2417"/>
          <ac:spMkLst>
            <pc:docMk/>
            <pc:sldMk cId="3001515759" sldId="269"/>
            <ac:spMk id="2" creationId="{EDC0ADB8-0A50-305B-3BC4-325E4AD57034}"/>
          </ac:spMkLst>
        </pc:spChg>
        <pc:spChg chg="mod ord">
          <ac:chgData name="Iain Latto (2103185)" userId="S::2103185@student.uwtsd.ac.uk::31257f08-c214-42f7-9490-2ee0c2ca9d56" providerId="AD" clId="Web-{AAF825CF-A3F3-0648-3FD6-88E0B5ED9F0A}" dt="2024-03-19T23:32:01.009" v="3222" actId="14100"/>
          <ac:spMkLst>
            <pc:docMk/>
            <pc:sldMk cId="3001515759" sldId="269"/>
            <ac:spMk id="3" creationId="{29D93D26-84D8-A42F-3461-838CAC36123D}"/>
          </ac:spMkLst>
        </pc:spChg>
      </pc:sldChg>
      <pc:sldChg chg="modSp mod modClrScheme chgLayout">
        <pc:chgData name="Iain Latto (2103185)" userId="S::2103185@student.uwtsd.ac.uk::31257f08-c214-42f7-9490-2ee0c2ca9d56" providerId="AD" clId="Web-{AAF825CF-A3F3-0648-3FD6-88E0B5ED9F0A}" dt="2024-03-20T00:12:00.399" v="3280" actId="14100"/>
        <pc:sldMkLst>
          <pc:docMk/>
          <pc:sldMk cId="2064327710" sldId="270"/>
        </pc:sldMkLst>
        <pc:spChg chg="mod ord">
          <ac:chgData name="Iain Latto (2103185)" userId="S::2103185@student.uwtsd.ac.uk::31257f08-c214-42f7-9490-2ee0c2ca9d56" providerId="AD" clId="Web-{AAF825CF-A3F3-0648-3FD6-88E0B5ED9F0A}" dt="2024-03-19T21:30:50.273" v="2417"/>
          <ac:spMkLst>
            <pc:docMk/>
            <pc:sldMk cId="2064327710" sldId="270"/>
            <ac:spMk id="2" creationId="{9A36C51E-4BFC-69E1-0AC7-0B2D580C9881}"/>
          </ac:spMkLst>
        </pc:spChg>
        <pc:spChg chg="mod ord">
          <ac:chgData name="Iain Latto (2103185)" userId="S::2103185@student.uwtsd.ac.uk::31257f08-c214-42f7-9490-2ee0c2ca9d56" providerId="AD" clId="Web-{AAF825CF-A3F3-0648-3FD6-88E0B5ED9F0A}" dt="2024-03-20T00:12:00.399" v="3280" actId="14100"/>
          <ac:spMkLst>
            <pc:docMk/>
            <pc:sldMk cId="2064327710" sldId="270"/>
            <ac:spMk id="3" creationId="{7357755F-FF5F-BEB0-4371-F30BAE1D1081}"/>
          </ac:spMkLst>
        </pc:spChg>
      </pc:sldChg>
      <pc:sldChg chg="modSp mod modClrScheme chgLayout modNotes">
        <pc:chgData name="Iain Latto (2103185)" userId="S::2103185@student.uwtsd.ac.uk::31257f08-c214-42f7-9490-2ee0c2ca9d56" providerId="AD" clId="Web-{AAF825CF-A3F3-0648-3FD6-88E0B5ED9F0A}" dt="2024-03-19T21:33:42.168" v="2453" actId="14100"/>
        <pc:sldMkLst>
          <pc:docMk/>
          <pc:sldMk cId="2113075393" sldId="271"/>
        </pc:sldMkLst>
        <pc:spChg chg="mod ord">
          <ac:chgData name="Iain Latto (2103185)" userId="S::2103185@student.uwtsd.ac.uk::31257f08-c214-42f7-9490-2ee0c2ca9d56" providerId="AD" clId="Web-{AAF825CF-A3F3-0648-3FD6-88E0B5ED9F0A}" dt="2024-03-19T21:30:50.273" v="2417"/>
          <ac:spMkLst>
            <pc:docMk/>
            <pc:sldMk cId="2113075393" sldId="271"/>
            <ac:spMk id="2" creationId="{8D1A5AAC-38D5-067E-D00F-2F0BA4F3EC2C}"/>
          </ac:spMkLst>
        </pc:spChg>
        <pc:spChg chg="mod ord">
          <ac:chgData name="Iain Latto (2103185)" userId="S::2103185@student.uwtsd.ac.uk::31257f08-c214-42f7-9490-2ee0c2ca9d56" providerId="AD" clId="Web-{AAF825CF-A3F3-0648-3FD6-88E0B5ED9F0A}" dt="2024-03-19T21:33:42.168" v="2453" actId="14100"/>
          <ac:spMkLst>
            <pc:docMk/>
            <pc:sldMk cId="2113075393" sldId="271"/>
            <ac:spMk id="3" creationId="{911488A5-C977-1B8F-0DC0-768A9FE5842D}"/>
          </ac:spMkLst>
        </pc:spChg>
      </pc:sldChg>
      <pc:sldChg chg="modSp add replId">
        <pc:chgData name="Iain Latto (2103185)" userId="S::2103185@student.uwtsd.ac.uk::31257f08-c214-42f7-9490-2ee0c2ca9d56" providerId="AD" clId="Web-{AAF825CF-A3F3-0648-3FD6-88E0B5ED9F0A}" dt="2024-03-20T00:11:52.993" v="3278" actId="14100"/>
        <pc:sldMkLst>
          <pc:docMk/>
          <pc:sldMk cId="1857462900" sldId="272"/>
        </pc:sldMkLst>
        <pc:spChg chg="mod">
          <ac:chgData name="Iain Latto (2103185)" userId="S::2103185@student.uwtsd.ac.uk::31257f08-c214-42f7-9490-2ee0c2ca9d56" providerId="AD" clId="Web-{AAF825CF-A3F3-0648-3FD6-88E0B5ED9F0A}" dt="2024-03-20T00:11:52.993" v="3278" actId="14100"/>
          <ac:spMkLst>
            <pc:docMk/>
            <pc:sldMk cId="1857462900" sldId="272"/>
            <ac:spMk id="3" creationId="{7357755F-FF5F-BEB0-4371-F30BAE1D1081}"/>
          </ac:spMkLst>
        </pc:spChg>
      </pc:sldChg>
      <pc:sldMasterChg chg="del delSldLayout">
        <pc:chgData name="Iain Latto (2103185)" userId="S::2103185@student.uwtsd.ac.uk::31257f08-c214-42f7-9490-2ee0c2ca9d56" providerId="AD" clId="Web-{AAF825CF-A3F3-0648-3FD6-88E0B5ED9F0A}" dt="2024-03-19T21:30:50.273" v="2417"/>
        <pc:sldMasterMkLst>
          <pc:docMk/>
          <pc:sldMasterMk cId="0" sldId="2147483659"/>
        </pc:sldMasterMkLst>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48"/>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49"/>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50"/>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51"/>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52"/>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53"/>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54"/>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55"/>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56"/>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57"/>
          </pc:sldLayoutMkLst>
        </pc:sldLayoutChg>
        <pc:sldLayoutChg chg="del">
          <pc:chgData name="Iain Latto (2103185)" userId="S::2103185@student.uwtsd.ac.uk::31257f08-c214-42f7-9490-2ee0c2ca9d56" providerId="AD" clId="Web-{AAF825CF-A3F3-0648-3FD6-88E0B5ED9F0A}" dt="2024-03-19T21:30:50.273" v="2417"/>
          <pc:sldLayoutMkLst>
            <pc:docMk/>
            <pc:sldMasterMk cId="0" sldId="2147483659"/>
            <pc:sldLayoutMk cId="0" sldId="2147483658"/>
          </pc:sldLayoutMkLst>
        </pc:sldLayoutChg>
      </pc:sldMasterChg>
      <pc:sldMasterChg chg="add addSldLayout modSldLayout">
        <pc:chgData name="Iain Latto (2103185)" userId="S::2103185@student.uwtsd.ac.uk::31257f08-c214-42f7-9490-2ee0c2ca9d56" providerId="AD" clId="Web-{AAF825CF-A3F3-0648-3FD6-88E0B5ED9F0A}" dt="2024-03-19T21:30:50.273" v="2417"/>
        <pc:sldMasterMkLst>
          <pc:docMk/>
          <pc:sldMasterMk cId="2882412308" sldId="2147483660"/>
        </pc:sldMasterMkLst>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3553804919" sldId="2147483661"/>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3875930544" sldId="2147483662"/>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534155091" sldId="2147483663"/>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151648628" sldId="2147483664"/>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165588560" sldId="2147483665"/>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3599417870" sldId="2147483666"/>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3013140299" sldId="2147483667"/>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1737463616" sldId="2147483668"/>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3724165270" sldId="2147483669"/>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2395656465" sldId="2147483670"/>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4205218244" sldId="2147483671"/>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602990888" sldId="2147483672"/>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2800210789" sldId="2147483673"/>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2236225302" sldId="2147483674"/>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2938820669" sldId="2147483675"/>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67216267" sldId="2147483676"/>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943103934" sldId="2147483677"/>
          </pc:sldLayoutMkLst>
        </pc:sldLayoutChg>
        <pc:sldLayoutChg chg="add mod replId">
          <pc:chgData name="Iain Latto (2103185)" userId="S::2103185@student.uwtsd.ac.uk::31257f08-c214-42f7-9490-2ee0c2ca9d56" providerId="AD" clId="Web-{AAF825CF-A3F3-0648-3FD6-88E0B5ED9F0A}" dt="2024-03-19T21:30:50.273" v="2417"/>
          <pc:sldLayoutMkLst>
            <pc:docMk/>
            <pc:sldMasterMk cId="2882412308" sldId="2147483660"/>
            <pc:sldLayoutMk cId="2679632847" sldId="2147483678"/>
          </pc:sldLayoutMkLst>
        </pc:sldLayoutChg>
      </pc:sldMasterChg>
    </pc:docChg>
  </pc:docChgLst>
  <pc:docChgLst>
    <pc:chgData name="Iain Latto (2103185)" userId="S::2103185@student.uwtsd.ac.uk::31257f08-c214-42f7-9490-2ee0c2ca9d56" providerId="AD" clId="Web-{2259550A-A399-FF84-F188-66CF1382C32B}"/>
    <pc:docChg chg="addSld modSld sldOrd">
      <pc:chgData name="Iain Latto (2103185)" userId="S::2103185@student.uwtsd.ac.uk::31257f08-c214-42f7-9490-2ee0c2ca9d56" providerId="AD" clId="Web-{2259550A-A399-FF84-F188-66CF1382C32B}" dt="2024-03-07T14:37:43.005" v="60" actId="20577"/>
      <pc:docMkLst>
        <pc:docMk/>
      </pc:docMkLst>
      <pc:sldChg chg="modSp new ord">
        <pc:chgData name="Iain Latto (2103185)" userId="S::2103185@student.uwtsd.ac.uk::31257f08-c214-42f7-9490-2ee0c2ca9d56" providerId="AD" clId="Web-{2259550A-A399-FF84-F188-66CF1382C32B}" dt="2024-03-07T14:37:43.005" v="60" actId="20577"/>
        <pc:sldMkLst>
          <pc:docMk/>
          <pc:sldMk cId="881062383" sldId="263"/>
        </pc:sldMkLst>
        <pc:spChg chg="mod">
          <ac:chgData name="Iain Latto (2103185)" userId="S::2103185@student.uwtsd.ac.uk::31257f08-c214-42f7-9490-2ee0c2ca9d56" providerId="AD" clId="Web-{2259550A-A399-FF84-F188-66CF1382C32B}" dt="2024-03-07T14:07:03.110" v="5" actId="20577"/>
          <ac:spMkLst>
            <pc:docMk/>
            <pc:sldMk cId="881062383" sldId="263"/>
            <ac:spMk id="2" creationId="{14C2F500-F6F5-05C8-8AB5-01BF60AF8D33}"/>
          </ac:spMkLst>
        </pc:spChg>
        <pc:spChg chg="mod">
          <ac:chgData name="Iain Latto (2103185)" userId="S::2103185@student.uwtsd.ac.uk::31257f08-c214-42f7-9490-2ee0c2ca9d56" providerId="AD" clId="Web-{2259550A-A399-FF84-F188-66CF1382C32B}" dt="2024-03-07T14:37:43.005" v="60" actId="20577"/>
          <ac:spMkLst>
            <pc:docMk/>
            <pc:sldMk cId="881062383" sldId="263"/>
            <ac:spMk id="3" creationId="{8034D3E9-7208-BE3E-B587-664C04002627}"/>
          </ac:spMkLst>
        </pc:spChg>
      </pc:sldChg>
    </pc:docChg>
  </pc:docChgLst>
  <pc:docChgLst>
    <pc:chgData name="Iain Latto (2103185)" userId="S::2103185@student.uwtsd.ac.uk::31257f08-c214-42f7-9490-2ee0c2ca9d56" providerId="AD" clId="Web-{C1A6CB49-DD76-340A-F55A-0EB29B39D01E}"/>
    <pc:docChg chg="addSld delSld modSld">
      <pc:chgData name="Iain Latto (2103185)" userId="S::2103185@student.uwtsd.ac.uk::31257f08-c214-42f7-9490-2ee0c2ca9d56" providerId="AD" clId="Web-{C1A6CB49-DD76-340A-F55A-0EB29B39D01E}" dt="2024-03-14T09:02:24.714" v="631"/>
      <pc:docMkLst>
        <pc:docMk/>
      </pc:docMkLst>
      <pc:sldChg chg="modSp del">
        <pc:chgData name="Iain Latto (2103185)" userId="S::2103185@student.uwtsd.ac.uk::31257f08-c214-42f7-9490-2ee0c2ca9d56" providerId="AD" clId="Web-{C1A6CB49-DD76-340A-F55A-0EB29B39D01E}" dt="2024-03-14T08:49:56.952" v="354"/>
        <pc:sldMkLst>
          <pc:docMk/>
          <pc:sldMk cId="0" sldId="257"/>
        </pc:sldMkLst>
        <pc:spChg chg="mod">
          <ac:chgData name="Iain Latto (2103185)" userId="S::2103185@student.uwtsd.ac.uk::31257f08-c214-42f7-9490-2ee0c2ca9d56" providerId="AD" clId="Web-{C1A6CB49-DD76-340A-F55A-0EB29B39D01E}" dt="2024-03-14T08:48:33.653" v="328" actId="20577"/>
          <ac:spMkLst>
            <pc:docMk/>
            <pc:sldMk cId="0" sldId="257"/>
            <ac:spMk id="61" creationId="{00000000-0000-0000-0000-000000000000}"/>
          </ac:spMkLst>
        </pc:spChg>
      </pc:sldChg>
      <pc:sldChg chg="modSp">
        <pc:chgData name="Iain Latto (2103185)" userId="S::2103185@student.uwtsd.ac.uk::31257f08-c214-42f7-9490-2ee0c2ca9d56" providerId="AD" clId="Web-{C1A6CB49-DD76-340A-F55A-0EB29B39D01E}" dt="2024-03-14T09:02:24.714" v="631"/>
        <pc:sldMkLst>
          <pc:docMk/>
          <pc:sldMk cId="2906348858" sldId="260"/>
        </pc:sldMkLst>
        <pc:graphicFrameChg chg="mod modGraphic">
          <ac:chgData name="Iain Latto (2103185)" userId="S::2103185@student.uwtsd.ac.uk::31257f08-c214-42f7-9490-2ee0c2ca9d56" providerId="AD" clId="Web-{C1A6CB49-DD76-340A-F55A-0EB29B39D01E}" dt="2024-03-14T09:02:24.714" v="631"/>
          <ac:graphicFrameMkLst>
            <pc:docMk/>
            <pc:sldMk cId="2906348858" sldId="260"/>
            <ac:graphicFrameMk id="7" creationId="{D9B05584-F381-EC9D-C3DE-1C55DAE0D324}"/>
          </ac:graphicFrameMkLst>
        </pc:graphicFrameChg>
      </pc:sldChg>
      <pc:sldChg chg="modSp">
        <pc:chgData name="Iain Latto (2103185)" userId="S::2103185@student.uwtsd.ac.uk::31257f08-c214-42f7-9490-2ee0c2ca9d56" providerId="AD" clId="Web-{C1A6CB49-DD76-340A-F55A-0EB29B39D01E}" dt="2024-03-14T09:02:02.041" v="628"/>
        <pc:sldMkLst>
          <pc:docMk/>
          <pc:sldMk cId="1006814210" sldId="261"/>
        </pc:sldMkLst>
        <pc:graphicFrameChg chg="mod modGraphic">
          <ac:chgData name="Iain Latto (2103185)" userId="S::2103185@student.uwtsd.ac.uk::31257f08-c214-42f7-9490-2ee0c2ca9d56" providerId="AD" clId="Web-{C1A6CB49-DD76-340A-F55A-0EB29B39D01E}" dt="2024-03-14T09:02:02.041" v="628"/>
          <ac:graphicFrameMkLst>
            <pc:docMk/>
            <pc:sldMk cId="1006814210" sldId="261"/>
            <ac:graphicFrameMk id="7" creationId="{D9B05584-F381-EC9D-C3DE-1C55DAE0D324}"/>
          </ac:graphicFrameMkLst>
        </pc:graphicFrameChg>
      </pc:sldChg>
      <pc:sldChg chg="modSp">
        <pc:chgData name="Iain Latto (2103185)" userId="S::2103185@student.uwtsd.ac.uk::31257f08-c214-42f7-9490-2ee0c2ca9d56" providerId="AD" clId="Web-{C1A6CB49-DD76-340A-F55A-0EB29B39D01E}" dt="2024-03-14T09:01:57.276" v="624"/>
        <pc:sldMkLst>
          <pc:docMk/>
          <pc:sldMk cId="1108990120" sldId="262"/>
        </pc:sldMkLst>
        <pc:graphicFrameChg chg="mod modGraphic">
          <ac:chgData name="Iain Latto (2103185)" userId="S::2103185@student.uwtsd.ac.uk::31257f08-c214-42f7-9490-2ee0c2ca9d56" providerId="AD" clId="Web-{C1A6CB49-DD76-340A-F55A-0EB29B39D01E}" dt="2024-03-14T09:01:57.276" v="624"/>
          <ac:graphicFrameMkLst>
            <pc:docMk/>
            <pc:sldMk cId="1108990120" sldId="262"/>
            <ac:graphicFrameMk id="7" creationId="{D9B05584-F381-EC9D-C3DE-1C55DAE0D324}"/>
          </ac:graphicFrameMkLst>
        </pc:graphicFrameChg>
      </pc:sldChg>
      <pc:sldChg chg="del">
        <pc:chgData name="Iain Latto (2103185)" userId="S::2103185@student.uwtsd.ac.uk::31257f08-c214-42f7-9490-2ee0c2ca9d56" providerId="AD" clId="Web-{C1A6CB49-DD76-340A-F55A-0EB29B39D01E}" dt="2024-03-14T08:49:54.046" v="353"/>
        <pc:sldMkLst>
          <pc:docMk/>
          <pc:sldMk cId="881062383" sldId="263"/>
        </pc:sldMkLst>
      </pc:sldChg>
      <pc:sldChg chg="modSp modNotes">
        <pc:chgData name="Iain Latto (2103185)" userId="S::2103185@student.uwtsd.ac.uk::31257f08-c214-42f7-9490-2ee0c2ca9d56" providerId="AD" clId="Web-{C1A6CB49-DD76-340A-F55A-0EB29B39D01E}" dt="2024-03-14T08:54:54.885" v="442"/>
        <pc:sldMkLst>
          <pc:docMk/>
          <pc:sldMk cId="1219710671" sldId="264"/>
        </pc:sldMkLst>
        <pc:spChg chg="mod">
          <ac:chgData name="Iain Latto (2103185)" userId="S::2103185@student.uwtsd.ac.uk::31257f08-c214-42f7-9490-2ee0c2ca9d56" providerId="AD" clId="Web-{C1A6CB49-DD76-340A-F55A-0EB29B39D01E}" dt="2024-03-14T08:49:44.624" v="352" actId="14100"/>
          <ac:spMkLst>
            <pc:docMk/>
            <pc:sldMk cId="1219710671" sldId="264"/>
            <ac:spMk id="3" creationId="{9C6330F6-200A-BF3B-3686-25A3257A69E1}"/>
          </ac:spMkLst>
        </pc:spChg>
      </pc:sldChg>
      <pc:sldChg chg="modSp">
        <pc:chgData name="Iain Latto (2103185)" userId="S::2103185@student.uwtsd.ac.uk::31257f08-c214-42f7-9490-2ee0c2ca9d56" providerId="AD" clId="Web-{C1A6CB49-DD76-340A-F55A-0EB29B39D01E}" dt="2024-03-14T09:00:19.631" v="608" actId="20577"/>
        <pc:sldMkLst>
          <pc:docMk/>
          <pc:sldMk cId="3001515759" sldId="269"/>
        </pc:sldMkLst>
        <pc:spChg chg="mod">
          <ac:chgData name="Iain Latto (2103185)" userId="S::2103185@student.uwtsd.ac.uk::31257f08-c214-42f7-9490-2ee0c2ca9d56" providerId="AD" clId="Web-{C1A6CB49-DD76-340A-F55A-0EB29B39D01E}" dt="2024-03-14T09:00:19.631" v="608" actId="20577"/>
          <ac:spMkLst>
            <pc:docMk/>
            <pc:sldMk cId="3001515759" sldId="269"/>
            <ac:spMk id="3" creationId="{29D93D26-84D8-A42F-3461-838CAC36123D}"/>
          </ac:spMkLst>
        </pc:spChg>
      </pc:sldChg>
      <pc:sldChg chg="modSp new">
        <pc:chgData name="Iain Latto (2103185)" userId="S::2103185@student.uwtsd.ac.uk::31257f08-c214-42f7-9490-2ee0c2ca9d56" providerId="AD" clId="Web-{C1A6CB49-DD76-340A-F55A-0EB29B39D01E}" dt="2024-03-14T08:44:19.565" v="266" actId="20577"/>
        <pc:sldMkLst>
          <pc:docMk/>
          <pc:sldMk cId="2064327710" sldId="270"/>
        </pc:sldMkLst>
        <pc:spChg chg="mod">
          <ac:chgData name="Iain Latto (2103185)" userId="S::2103185@student.uwtsd.ac.uk::31257f08-c214-42f7-9490-2ee0c2ca9d56" providerId="AD" clId="Web-{C1A6CB49-DD76-340A-F55A-0EB29B39D01E}" dt="2024-03-14T08:04:28.838" v="3" actId="20577"/>
          <ac:spMkLst>
            <pc:docMk/>
            <pc:sldMk cId="2064327710" sldId="270"/>
            <ac:spMk id="2" creationId="{9A36C51E-4BFC-69E1-0AC7-0B2D580C9881}"/>
          </ac:spMkLst>
        </pc:spChg>
        <pc:spChg chg="mod">
          <ac:chgData name="Iain Latto (2103185)" userId="S::2103185@student.uwtsd.ac.uk::31257f08-c214-42f7-9490-2ee0c2ca9d56" providerId="AD" clId="Web-{C1A6CB49-DD76-340A-F55A-0EB29B39D01E}" dt="2024-03-14T08:44:19.565" v="266" actId="20577"/>
          <ac:spMkLst>
            <pc:docMk/>
            <pc:sldMk cId="2064327710" sldId="270"/>
            <ac:spMk id="3" creationId="{7357755F-FF5F-BEB0-4371-F30BAE1D1081}"/>
          </ac:spMkLst>
        </pc:spChg>
      </pc:sldChg>
    </pc:docChg>
  </pc:docChgLst>
  <pc:docChgLst>
    <pc:chgData name="Iain Latto (2103185)" userId="S::2103185@student.uwtsd.ac.uk::31257f08-c214-42f7-9490-2ee0c2ca9d56" providerId="AD" clId="Web-{36CBCBA1-3544-8ABB-A48B-A8C76B9BE1AC}"/>
    <pc:docChg chg="addSld delSld modSld sldOrd">
      <pc:chgData name="Iain Latto (2103185)" userId="S::2103185@student.uwtsd.ac.uk::31257f08-c214-42f7-9490-2ee0c2ca9d56" providerId="AD" clId="Web-{36CBCBA1-3544-8ABB-A48B-A8C76B9BE1AC}" dt="2024-03-10T18:14:09.775" v="530" actId="20577"/>
      <pc:docMkLst>
        <pc:docMk/>
      </pc:docMkLst>
      <pc:sldChg chg="ord">
        <pc:chgData name="Iain Latto (2103185)" userId="S::2103185@student.uwtsd.ac.uk::31257f08-c214-42f7-9490-2ee0c2ca9d56" providerId="AD" clId="Web-{36CBCBA1-3544-8ABB-A48B-A8C76B9BE1AC}" dt="2024-03-10T18:10:59.193" v="431"/>
        <pc:sldMkLst>
          <pc:docMk/>
          <pc:sldMk cId="0" sldId="257"/>
        </pc:sldMkLst>
      </pc:sldChg>
      <pc:sldChg chg="modSp">
        <pc:chgData name="Iain Latto (2103185)" userId="S::2103185@student.uwtsd.ac.uk::31257f08-c214-42f7-9490-2ee0c2ca9d56" providerId="AD" clId="Web-{36CBCBA1-3544-8ABB-A48B-A8C76B9BE1AC}" dt="2024-03-10T18:11:50.616" v="451" actId="20577"/>
        <pc:sldMkLst>
          <pc:docMk/>
          <pc:sldMk cId="0" sldId="258"/>
        </pc:sldMkLst>
        <pc:spChg chg="mod">
          <ac:chgData name="Iain Latto (2103185)" userId="S::2103185@student.uwtsd.ac.uk::31257f08-c214-42f7-9490-2ee0c2ca9d56" providerId="AD" clId="Web-{36CBCBA1-3544-8ABB-A48B-A8C76B9BE1AC}" dt="2024-03-10T18:11:29.459" v="444" actId="20577"/>
          <ac:spMkLst>
            <pc:docMk/>
            <pc:sldMk cId="0" sldId="258"/>
            <ac:spMk id="66" creationId="{00000000-0000-0000-0000-000000000000}"/>
          </ac:spMkLst>
        </pc:spChg>
        <pc:spChg chg="mod">
          <ac:chgData name="Iain Latto (2103185)" userId="S::2103185@student.uwtsd.ac.uk::31257f08-c214-42f7-9490-2ee0c2ca9d56" providerId="AD" clId="Web-{36CBCBA1-3544-8ABB-A48B-A8C76B9BE1AC}" dt="2024-03-10T18:11:50.616" v="451" actId="20577"/>
          <ac:spMkLst>
            <pc:docMk/>
            <pc:sldMk cId="0" sldId="258"/>
            <ac:spMk id="67" creationId="{00000000-0000-0000-0000-000000000000}"/>
          </ac:spMkLst>
        </pc:spChg>
      </pc:sldChg>
      <pc:sldChg chg="addSp delSp modSp ord">
        <pc:chgData name="Iain Latto (2103185)" userId="S::2103185@student.uwtsd.ac.uk::31257f08-c214-42f7-9490-2ee0c2ca9d56" providerId="AD" clId="Web-{36CBCBA1-3544-8ABB-A48B-A8C76B9BE1AC}" dt="2024-03-10T18:14:02.947" v="528" actId="20577"/>
        <pc:sldMkLst>
          <pc:docMk/>
          <pc:sldMk cId="0" sldId="259"/>
        </pc:sldMkLst>
        <pc:spChg chg="add del mod">
          <ac:chgData name="Iain Latto (2103185)" userId="S::2103185@student.uwtsd.ac.uk::31257f08-c214-42f7-9490-2ee0c2ca9d56" providerId="AD" clId="Web-{36CBCBA1-3544-8ABB-A48B-A8C76B9BE1AC}" dt="2024-03-10T18:13:39.212" v="518"/>
          <ac:spMkLst>
            <pc:docMk/>
            <pc:sldMk cId="0" sldId="259"/>
            <ac:spMk id="2" creationId="{53DD8A00-248C-EB2B-BECF-AA73D4FD8DE9}"/>
          </ac:spMkLst>
        </pc:spChg>
        <pc:spChg chg="mod">
          <ac:chgData name="Iain Latto (2103185)" userId="S::2103185@student.uwtsd.ac.uk::31257f08-c214-42f7-9490-2ee0c2ca9d56" providerId="AD" clId="Web-{36CBCBA1-3544-8ABB-A48B-A8C76B9BE1AC}" dt="2024-03-10T18:14:02.947" v="528" actId="20577"/>
          <ac:spMkLst>
            <pc:docMk/>
            <pc:sldMk cId="0" sldId="259"/>
            <ac:spMk id="72" creationId="{00000000-0000-0000-0000-000000000000}"/>
          </ac:spMkLst>
        </pc:spChg>
        <pc:spChg chg="mod">
          <ac:chgData name="Iain Latto (2103185)" userId="S::2103185@student.uwtsd.ac.uk::31257f08-c214-42f7-9490-2ee0c2ca9d56" providerId="AD" clId="Web-{36CBCBA1-3544-8ABB-A48B-A8C76B9BE1AC}" dt="2024-03-10T18:13:35.509" v="514" actId="20577"/>
          <ac:spMkLst>
            <pc:docMk/>
            <pc:sldMk cId="0" sldId="259"/>
            <ac:spMk id="73" creationId="{00000000-0000-0000-0000-000000000000}"/>
          </ac:spMkLst>
        </pc:spChg>
      </pc:sldChg>
      <pc:sldChg chg="modSp new modNotes">
        <pc:chgData name="Iain Latto (2103185)" userId="S::2103185@student.uwtsd.ac.uk::31257f08-c214-42f7-9490-2ee0c2ca9d56" providerId="AD" clId="Web-{36CBCBA1-3544-8ABB-A48B-A8C76B9BE1AC}" dt="2024-03-10T18:00:21.506" v="285"/>
        <pc:sldMkLst>
          <pc:docMk/>
          <pc:sldMk cId="1219710671" sldId="264"/>
        </pc:sldMkLst>
        <pc:spChg chg="mod">
          <ac:chgData name="Iain Latto (2103185)" userId="S::2103185@student.uwtsd.ac.uk::31257f08-c214-42f7-9490-2ee0c2ca9d56" providerId="AD" clId="Web-{36CBCBA1-3544-8ABB-A48B-A8C76B9BE1AC}" dt="2024-03-10T14:29:11.737" v="10" actId="20577"/>
          <ac:spMkLst>
            <pc:docMk/>
            <pc:sldMk cId="1219710671" sldId="264"/>
            <ac:spMk id="2" creationId="{8FF8F3B7-70A3-CF2B-67BD-859515F02687}"/>
          </ac:spMkLst>
        </pc:spChg>
        <pc:spChg chg="mod">
          <ac:chgData name="Iain Latto (2103185)" userId="S::2103185@student.uwtsd.ac.uk::31257f08-c214-42f7-9490-2ee0c2ca9d56" providerId="AD" clId="Web-{36CBCBA1-3544-8ABB-A48B-A8C76B9BE1AC}" dt="2024-03-10T17:54:30.326" v="192" actId="20577"/>
          <ac:spMkLst>
            <pc:docMk/>
            <pc:sldMk cId="1219710671" sldId="264"/>
            <ac:spMk id="3" creationId="{9C6330F6-200A-BF3B-3686-25A3257A69E1}"/>
          </ac:spMkLst>
        </pc:spChg>
      </pc:sldChg>
      <pc:sldChg chg="modSp new">
        <pc:chgData name="Iain Latto (2103185)" userId="S::2103185@student.uwtsd.ac.uk::31257f08-c214-42f7-9490-2ee0c2ca9d56" providerId="AD" clId="Web-{36CBCBA1-3544-8ABB-A48B-A8C76B9BE1AC}" dt="2024-03-10T18:05:24.028" v="330" actId="20577"/>
        <pc:sldMkLst>
          <pc:docMk/>
          <pc:sldMk cId="1995897002" sldId="265"/>
        </pc:sldMkLst>
        <pc:spChg chg="mod">
          <ac:chgData name="Iain Latto (2103185)" userId="S::2103185@student.uwtsd.ac.uk::31257f08-c214-42f7-9490-2ee0c2ca9d56" providerId="AD" clId="Web-{36CBCBA1-3544-8ABB-A48B-A8C76B9BE1AC}" dt="2024-03-10T18:04:12.026" v="292" actId="20577"/>
          <ac:spMkLst>
            <pc:docMk/>
            <pc:sldMk cId="1995897002" sldId="265"/>
            <ac:spMk id="2" creationId="{6CEF7614-87DB-7287-A4EA-2D2DDB927ACA}"/>
          </ac:spMkLst>
        </pc:spChg>
        <pc:spChg chg="mod">
          <ac:chgData name="Iain Latto (2103185)" userId="S::2103185@student.uwtsd.ac.uk::31257f08-c214-42f7-9490-2ee0c2ca9d56" providerId="AD" clId="Web-{36CBCBA1-3544-8ABB-A48B-A8C76B9BE1AC}" dt="2024-03-10T18:05:24.028" v="330" actId="20577"/>
          <ac:spMkLst>
            <pc:docMk/>
            <pc:sldMk cId="1995897002" sldId="265"/>
            <ac:spMk id="3" creationId="{2710F84A-2C7B-3F0F-E27E-410106DB2CDE}"/>
          </ac:spMkLst>
        </pc:spChg>
      </pc:sldChg>
      <pc:sldChg chg="modSp new del">
        <pc:chgData name="Iain Latto (2103185)" userId="S::2103185@student.uwtsd.ac.uk::31257f08-c214-42f7-9490-2ee0c2ca9d56" providerId="AD" clId="Web-{36CBCBA1-3544-8ABB-A48B-A8C76B9BE1AC}" dt="2024-03-10T17:44:27.922" v="68"/>
        <pc:sldMkLst>
          <pc:docMk/>
          <pc:sldMk cId="2863205494" sldId="265"/>
        </pc:sldMkLst>
        <pc:spChg chg="mod">
          <ac:chgData name="Iain Latto (2103185)" userId="S::2103185@student.uwtsd.ac.uk::31257f08-c214-42f7-9490-2ee0c2ca9d56" providerId="AD" clId="Web-{36CBCBA1-3544-8ABB-A48B-A8C76B9BE1AC}" dt="2024-03-10T17:44:22.734" v="67" actId="20577"/>
          <ac:spMkLst>
            <pc:docMk/>
            <pc:sldMk cId="2863205494" sldId="265"/>
            <ac:spMk id="2" creationId="{055B6467-F644-C605-083B-0EFFFE225267}"/>
          </ac:spMkLst>
        </pc:spChg>
      </pc:sldChg>
      <pc:sldChg chg="modSp new">
        <pc:chgData name="Iain Latto (2103185)" userId="S::2103185@student.uwtsd.ac.uk::31257f08-c214-42f7-9490-2ee0c2ca9d56" providerId="AD" clId="Web-{36CBCBA1-3544-8ABB-A48B-A8C76B9BE1AC}" dt="2024-03-10T18:10:52.068" v="430" actId="20577"/>
        <pc:sldMkLst>
          <pc:docMk/>
          <pc:sldMk cId="2671526821" sldId="266"/>
        </pc:sldMkLst>
        <pc:spChg chg="mod">
          <ac:chgData name="Iain Latto (2103185)" userId="S::2103185@student.uwtsd.ac.uk::31257f08-c214-42f7-9490-2ee0c2ca9d56" providerId="AD" clId="Web-{36CBCBA1-3544-8ABB-A48B-A8C76B9BE1AC}" dt="2024-03-10T18:06:12.232" v="339" actId="20577"/>
          <ac:spMkLst>
            <pc:docMk/>
            <pc:sldMk cId="2671526821" sldId="266"/>
            <ac:spMk id="2" creationId="{6568C7C5-DE6D-7547-DFF9-D5E49A4B9973}"/>
          </ac:spMkLst>
        </pc:spChg>
        <pc:spChg chg="mod">
          <ac:chgData name="Iain Latto (2103185)" userId="S::2103185@student.uwtsd.ac.uk::31257f08-c214-42f7-9490-2ee0c2ca9d56" providerId="AD" clId="Web-{36CBCBA1-3544-8ABB-A48B-A8C76B9BE1AC}" dt="2024-03-10T18:10:52.068" v="430" actId="20577"/>
          <ac:spMkLst>
            <pc:docMk/>
            <pc:sldMk cId="2671526821" sldId="266"/>
            <ac:spMk id="3" creationId="{7EA92064-3E42-E91D-D640-982AF4951273}"/>
          </ac:spMkLst>
        </pc:spChg>
      </pc:sldChg>
      <pc:sldChg chg="modSp add ord replId">
        <pc:chgData name="Iain Latto (2103185)" userId="S::2103185@student.uwtsd.ac.uk::31257f08-c214-42f7-9490-2ee0c2ca9d56" providerId="AD" clId="Web-{36CBCBA1-3544-8ABB-A48B-A8C76B9BE1AC}" dt="2024-03-10T18:13:57.712" v="525" actId="20577"/>
        <pc:sldMkLst>
          <pc:docMk/>
          <pc:sldMk cId="3647948513" sldId="267"/>
        </pc:sldMkLst>
        <pc:spChg chg="mod">
          <ac:chgData name="Iain Latto (2103185)" userId="S::2103185@student.uwtsd.ac.uk::31257f08-c214-42f7-9490-2ee0c2ca9d56" providerId="AD" clId="Web-{36CBCBA1-3544-8ABB-A48B-A8C76B9BE1AC}" dt="2024-03-10T18:13:57.712" v="525" actId="20577"/>
          <ac:spMkLst>
            <pc:docMk/>
            <pc:sldMk cId="3647948513" sldId="267"/>
            <ac:spMk id="72" creationId="{00000000-0000-0000-0000-000000000000}"/>
          </ac:spMkLst>
        </pc:spChg>
      </pc:sldChg>
      <pc:sldChg chg="modSp add replId">
        <pc:chgData name="Iain Latto (2103185)" userId="S::2103185@student.uwtsd.ac.uk::31257f08-c214-42f7-9490-2ee0c2ca9d56" providerId="AD" clId="Web-{36CBCBA1-3544-8ABB-A48B-A8C76B9BE1AC}" dt="2024-03-10T18:14:09.775" v="530" actId="20577"/>
        <pc:sldMkLst>
          <pc:docMk/>
          <pc:sldMk cId="3612751584" sldId="268"/>
        </pc:sldMkLst>
        <pc:spChg chg="mod">
          <ac:chgData name="Iain Latto (2103185)" userId="S::2103185@student.uwtsd.ac.uk::31257f08-c214-42f7-9490-2ee0c2ca9d56" providerId="AD" clId="Web-{36CBCBA1-3544-8ABB-A48B-A8C76B9BE1AC}" dt="2024-03-10T18:14:09.775" v="530" actId="20577"/>
          <ac:spMkLst>
            <pc:docMk/>
            <pc:sldMk cId="3612751584" sldId="268"/>
            <ac:spMk id="72" creationId="{00000000-0000-0000-0000-000000000000}"/>
          </ac:spMkLst>
        </pc:spChg>
      </pc:sldChg>
    </pc:docChg>
  </pc:docChgLst>
  <pc:docChgLst>
    <pc:chgData name="Iain Latto (2103185)" userId="S::2103185@student.uwtsd.ac.uk::31257f08-c214-42f7-9490-2ee0c2ca9d56" providerId="AD" clId="Web-{D719D5E3-4394-6F4B-8005-4B6D26E3C9C5}"/>
    <pc:docChg chg="modSld sldOrd">
      <pc:chgData name="Iain Latto (2103185)" userId="S::2103185@student.uwtsd.ac.uk::31257f08-c214-42f7-9490-2ee0c2ca9d56" providerId="AD" clId="Web-{D719D5E3-4394-6F4B-8005-4B6D26E3C9C5}" dt="2024-03-18T09:28:03.324" v="1982"/>
      <pc:docMkLst>
        <pc:docMk/>
      </pc:docMkLst>
      <pc:sldChg chg="modSp">
        <pc:chgData name="Iain Latto (2103185)" userId="S::2103185@student.uwtsd.ac.uk::31257f08-c214-42f7-9490-2ee0c2ca9d56" providerId="AD" clId="Web-{D719D5E3-4394-6F4B-8005-4B6D26E3C9C5}" dt="2024-03-17T19:25:35.569" v="1193" actId="14100"/>
        <pc:sldMkLst>
          <pc:docMk/>
          <pc:sldMk cId="0" sldId="259"/>
        </pc:sldMkLst>
        <pc:spChg chg="mod">
          <ac:chgData name="Iain Latto (2103185)" userId="S::2103185@student.uwtsd.ac.uk::31257f08-c214-42f7-9490-2ee0c2ca9d56" providerId="AD" clId="Web-{D719D5E3-4394-6F4B-8005-4B6D26E3C9C5}" dt="2024-03-17T19:25:35.569" v="1193" actId="14100"/>
          <ac:spMkLst>
            <pc:docMk/>
            <pc:sldMk cId="0" sldId="259"/>
            <ac:spMk id="73" creationId="{00000000-0000-0000-0000-000000000000}"/>
          </ac:spMkLst>
        </pc:spChg>
      </pc:sldChg>
      <pc:sldChg chg="modSp ord">
        <pc:chgData name="Iain Latto (2103185)" userId="S::2103185@student.uwtsd.ac.uk::31257f08-c214-42f7-9490-2ee0c2ca9d56" providerId="AD" clId="Web-{D719D5E3-4394-6F4B-8005-4B6D26E3C9C5}" dt="2024-03-18T09:04:02.679" v="1579"/>
        <pc:sldMkLst>
          <pc:docMk/>
          <pc:sldMk cId="2906348858" sldId="260"/>
        </pc:sldMkLst>
        <pc:graphicFrameChg chg="mod modGraphic">
          <ac:chgData name="Iain Latto (2103185)" userId="S::2103185@student.uwtsd.ac.uk::31257f08-c214-42f7-9490-2ee0c2ca9d56" providerId="AD" clId="Web-{D719D5E3-4394-6F4B-8005-4B6D26E3C9C5}" dt="2024-03-18T09:04:02.679" v="1579"/>
          <ac:graphicFrameMkLst>
            <pc:docMk/>
            <pc:sldMk cId="2906348858" sldId="260"/>
            <ac:graphicFrameMk id="7" creationId="{D9B05584-F381-EC9D-C3DE-1C55DAE0D324}"/>
          </ac:graphicFrameMkLst>
        </pc:graphicFrameChg>
      </pc:sldChg>
      <pc:sldChg chg="modSp">
        <pc:chgData name="Iain Latto (2103185)" userId="S::2103185@student.uwtsd.ac.uk::31257f08-c214-42f7-9490-2ee0c2ca9d56" providerId="AD" clId="Web-{D719D5E3-4394-6F4B-8005-4B6D26E3C9C5}" dt="2024-03-18T09:08:30.397" v="1698"/>
        <pc:sldMkLst>
          <pc:docMk/>
          <pc:sldMk cId="1006814210" sldId="261"/>
        </pc:sldMkLst>
        <pc:graphicFrameChg chg="mod modGraphic">
          <ac:chgData name="Iain Latto (2103185)" userId="S::2103185@student.uwtsd.ac.uk::31257f08-c214-42f7-9490-2ee0c2ca9d56" providerId="AD" clId="Web-{D719D5E3-4394-6F4B-8005-4B6D26E3C9C5}" dt="2024-03-18T09:08:30.397" v="1698"/>
          <ac:graphicFrameMkLst>
            <pc:docMk/>
            <pc:sldMk cId="1006814210" sldId="261"/>
            <ac:graphicFrameMk id="7" creationId="{D9B05584-F381-EC9D-C3DE-1C55DAE0D324}"/>
          </ac:graphicFrameMkLst>
        </pc:graphicFrameChg>
      </pc:sldChg>
      <pc:sldChg chg="modSp modNotes">
        <pc:chgData name="Iain Latto (2103185)" userId="S::2103185@student.uwtsd.ac.uk::31257f08-c214-42f7-9490-2ee0c2ca9d56" providerId="AD" clId="Web-{D719D5E3-4394-6F4B-8005-4B6D26E3C9C5}" dt="2024-03-18T09:28:03.324" v="1982"/>
        <pc:sldMkLst>
          <pc:docMk/>
          <pc:sldMk cId="1108990120" sldId="262"/>
        </pc:sldMkLst>
        <pc:graphicFrameChg chg="mod modGraphic">
          <ac:chgData name="Iain Latto (2103185)" userId="S::2103185@student.uwtsd.ac.uk::31257f08-c214-42f7-9490-2ee0c2ca9d56" providerId="AD" clId="Web-{D719D5E3-4394-6F4B-8005-4B6D26E3C9C5}" dt="2024-03-18T09:15:06.763" v="1923"/>
          <ac:graphicFrameMkLst>
            <pc:docMk/>
            <pc:sldMk cId="1108990120" sldId="262"/>
            <ac:graphicFrameMk id="7" creationId="{D9B05584-F381-EC9D-C3DE-1C55DAE0D324}"/>
          </ac:graphicFrameMkLst>
        </pc:graphicFrameChg>
      </pc:sldChg>
      <pc:sldChg chg="modNotes">
        <pc:chgData name="Iain Latto (2103185)" userId="S::2103185@student.uwtsd.ac.uk::31257f08-c214-42f7-9490-2ee0c2ca9d56" providerId="AD" clId="Web-{D719D5E3-4394-6F4B-8005-4B6D26E3C9C5}" dt="2024-03-17T20:32:08.539" v="1378"/>
        <pc:sldMkLst>
          <pc:docMk/>
          <pc:sldMk cId="1995897002" sldId="265"/>
        </pc:sldMkLst>
      </pc:sldChg>
      <pc:sldChg chg="modNotes">
        <pc:chgData name="Iain Latto (2103185)" userId="S::2103185@student.uwtsd.ac.uk::31257f08-c214-42f7-9490-2ee0c2ca9d56" providerId="AD" clId="Web-{D719D5E3-4394-6F4B-8005-4B6D26E3C9C5}" dt="2024-03-17T20:36:12.985" v="1428"/>
        <pc:sldMkLst>
          <pc:docMk/>
          <pc:sldMk cId="2671526821" sldId="266"/>
        </pc:sldMkLst>
      </pc:sldChg>
      <pc:sldChg chg="modSp">
        <pc:chgData name="Iain Latto (2103185)" userId="S::2103185@student.uwtsd.ac.uk::31257f08-c214-42f7-9490-2ee0c2ca9d56" providerId="AD" clId="Web-{D719D5E3-4394-6F4B-8005-4B6D26E3C9C5}" dt="2024-03-17T19:25:16.833" v="1188" actId="14100"/>
        <pc:sldMkLst>
          <pc:docMk/>
          <pc:sldMk cId="3647948513" sldId="267"/>
        </pc:sldMkLst>
        <pc:spChg chg="mod">
          <ac:chgData name="Iain Latto (2103185)" userId="S::2103185@student.uwtsd.ac.uk::31257f08-c214-42f7-9490-2ee0c2ca9d56" providerId="AD" clId="Web-{D719D5E3-4394-6F4B-8005-4B6D26E3C9C5}" dt="2024-03-17T19:25:16.833" v="1188" actId="14100"/>
          <ac:spMkLst>
            <pc:docMk/>
            <pc:sldMk cId="3647948513" sldId="267"/>
            <ac:spMk id="73" creationId="{00000000-0000-0000-0000-000000000000}"/>
          </ac:spMkLst>
        </pc:spChg>
      </pc:sldChg>
      <pc:sldChg chg="modSp">
        <pc:chgData name="Iain Latto (2103185)" userId="S::2103185@student.uwtsd.ac.uk::31257f08-c214-42f7-9490-2ee0c2ca9d56" providerId="AD" clId="Web-{D719D5E3-4394-6F4B-8005-4B6D26E3C9C5}" dt="2024-03-17T18:14:25.396" v="680" actId="20577"/>
        <pc:sldMkLst>
          <pc:docMk/>
          <pc:sldMk cId="2064327710" sldId="270"/>
        </pc:sldMkLst>
        <pc:spChg chg="mod">
          <ac:chgData name="Iain Latto (2103185)" userId="S::2103185@student.uwtsd.ac.uk::31257f08-c214-42f7-9490-2ee0c2ca9d56" providerId="AD" clId="Web-{D719D5E3-4394-6F4B-8005-4B6D26E3C9C5}" dt="2024-03-17T18:14:25.396" v="680" actId="20577"/>
          <ac:spMkLst>
            <pc:docMk/>
            <pc:sldMk cId="2064327710" sldId="270"/>
            <ac:spMk id="3" creationId="{7357755F-FF5F-BEB0-4371-F30BAE1D1081}"/>
          </ac:spMkLst>
        </pc:spChg>
      </pc:sldChg>
    </pc:docChg>
  </pc:docChgLst>
  <pc:docChgLst>
    <pc:chgData name="Iain Latto (2103185)" userId="S::2103185@student.uwtsd.ac.uk::31257f08-c214-42f7-9490-2ee0c2ca9d56" providerId="AD" clId="Web-{98B1AA34-71EF-B15A-A92F-4F8A133DF8B4}"/>
    <pc:docChg chg="modSld">
      <pc:chgData name="Iain Latto (2103185)" userId="S::2103185@student.uwtsd.ac.uk::31257f08-c214-42f7-9490-2ee0c2ca9d56" providerId="AD" clId="Web-{98B1AA34-71EF-B15A-A92F-4F8A133DF8B4}" dt="2024-03-14T09:42:24.061" v="1140"/>
      <pc:docMkLst>
        <pc:docMk/>
      </pc:docMkLst>
      <pc:sldChg chg="modSp modNotes">
        <pc:chgData name="Iain Latto (2103185)" userId="S::2103185@student.uwtsd.ac.uk::31257f08-c214-42f7-9490-2ee0c2ca9d56" providerId="AD" clId="Web-{98B1AA34-71EF-B15A-A92F-4F8A133DF8B4}" dt="2024-03-14T09:39:25.243" v="1093"/>
        <pc:sldMkLst>
          <pc:docMk/>
          <pc:sldMk cId="2906348858" sldId="260"/>
        </pc:sldMkLst>
        <pc:graphicFrameChg chg="mod modGraphic">
          <ac:chgData name="Iain Latto (2103185)" userId="S::2103185@student.uwtsd.ac.uk::31257f08-c214-42f7-9490-2ee0c2ca9d56" providerId="AD" clId="Web-{98B1AA34-71EF-B15A-A92F-4F8A133DF8B4}" dt="2024-03-14T09:39:25.243" v="1093"/>
          <ac:graphicFrameMkLst>
            <pc:docMk/>
            <pc:sldMk cId="2906348858" sldId="260"/>
            <ac:graphicFrameMk id="7" creationId="{D9B05584-F381-EC9D-C3DE-1C55DAE0D324}"/>
          </ac:graphicFrameMkLst>
        </pc:graphicFrameChg>
      </pc:sldChg>
      <pc:sldChg chg="modSp">
        <pc:chgData name="Iain Latto (2103185)" userId="S::2103185@student.uwtsd.ac.uk::31257f08-c214-42f7-9490-2ee0c2ca9d56" providerId="AD" clId="Web-{98B1AA34-71EF-B15A-A92F-4F8A133DF8B4}" dt="2024-03-14T09:42:24.061" v="1140"/>
        <pc:sldMkLst>
          <pc:docMk/>
          <pc:sldMk cId="1006814210" sldId="261"/>
        </pc:sldMkLst>
        <pc:graphicFrameChg chg="mod modGraphic">
          <ac:chgData name="Iain Latto (2103185)" userId="S::2103185@student.uwtsd.ac.uk::31257f08-c214-42f7-9490-2ee0c2ca9d56" providerId="AD" clId="Web-{98B1AA34-71EF-B15A-A92F-4F8A133DF8B4}" dt="2024-03-14T09:42:24.061" v="1140"/>
          <ac:graphicFrameMkLst>
            <pc:docMk/>
            <pc:sldMk cId="1006814210" sldId="261"/>
            <ac:graphicFrameMk id="7" creationId="{D9B05584-F381-EC9D-C3DE-1C55DAE0D324}"/>
          </ac:graphicFrameMkLst>
        </pc:graphicFrameChg>
      </pc:sldChg>
      <pc:sldChg chg="modSp">
        <pc:chgData name="Iain Latto (2103185)" userId="S::2103185@student.uwtsd.ac.uk::31257f08-c214-42f7-9490-2ee0c2ca9d56" providerId="AD" clId="Web-{98B1AA34-71EF-B15A-A92F-4F8A133DF8B4}" dt="2024-03-14T09:40:18.729" v="1102"/>
        <pc:sldMkLst>
          <pc:docMk/>
          <pc:sldMk cId="1108990120" sldId="262"/>
        </pc:sldMkLst>
        <pc:graphicFrameChg chg="mod modGraphic">
          <ac:chgData name="Iain Latto (2103185)" userId="S::2103185@student.uwtsd.ac.uk::31257f08-c214-42f7-9490-2ee0c2ca9d56" providerId="AD" clId="Web-{98B1AA34-71EF-B15A-A92F-4F8A133DF8B4}" dt="2024-03-14T09:40:18.729" v="1102"/>
          <ac:graphicFrameMkLst>
            <pc:docMk/>
            <pc:sldMk cId="1108990120" sldId="262"/>
            <ac:graphicFrameMk id="7" creationId="{D9B05584-F381-EC9D-C3DE-1C55DAE0D324}"/>
          </ac:graphicFrameMkLst>
        </pc:graphicFrameChg>
      </pc:sldChg>
    </pc:docChg>
  </pc:docChgLst>
  <pc:docChgLst>
    <pc:chgData name="Iain Latto (2103185)" userId="S::2103185@student.uwtsd.ac.uk::31257f08-c214-42f7-9490-2ee0c2ca9d56" providerId="AD" clId="Web-{EBA0E84D-D756-C96D-0CCB-C50DA3A8A9F2}"/>
    <pc:docChg chg="addSld modSld">
      <pc:chgData name="Iain Latto (2103185)" userId="S::2103185@student.uwtsd.ac.uk::31257f08-c214-42f7-9490-2ee0c2ca9d56" providerId="AD" clId="Web-{EBA0E84D-D756-C96D-0CCB-C50DA3A8A9F2}" dt="2024-02-28T17:46:37.128" v="617"/>
      <pc:docMkLst>
        <pc:docMk/>
      </pc:docMkLst>
      <pc:sldChg chg="addSp delSp modSp new">
        <pc:chgData name="Iain Latto (2103185)" userId="S::2103185@student.uwtsd.ac.uk::31257f08-c214-42f7-9490-2ee0c2ca9d56" providerId="AD" clId="Web-{EBA0E84D-D756-C96D-0CCB-C50DA3A8A9F2}" dt="2024-02-28T17:46:06.909" v="615"/>
        <pc:sldMkLst>
          <pc:docMk/>
          <pc:sldMk cId="2906348858" sldId="260"/>
        </pc:sldMkLst>
        <pc:spChg chg="del">
          <ac:chgData name="Iain Latto (2103185)" userId="S::2103185@student.uwtsd.ac.uk::31257f08-c214-42f7-9490-2ee0c2ca9d56" providerId="AD" clId="Web-{EBA0E84D-D756-C96D-0CCB-C50DA3A8A9F2}" dt="2024-02-28T16:45:43.737" v="7"/>
          <ac:spMkLst>
            <pc:docMk/>
            <pc:sldMk cId="2906348858" sldId="260"/>
            <ac:spMk id="2" creationId="{C5C44FE9-63BC-69F4-21CC-EBB2743709D2}"/>
          </ac:spMkLst>
        </pc:spChg>
        <pc:spChg chg="del mod">
          <ac:chgData name="Iain Latto (2103185)" userId="S::2103185@student.uwtsd.ac.uk::31257f08-c214-42f7-9490-2ee0c2ca9d56" providerId="AD" clId="Web-{EBA0E84D-D756-C96D-0CCB-C50DA3A8A9F2}" dt="2024-02-28T16:45:18.533" v="3"/>
          <ac:spMkLst>
            <pc:docMk/>
            <pc:sldMk cId="2906348858" sldId="260"/>
            <ac:spMk id="3" creationId="{80A494A4-7990-3FED-9E7E-2D3D06BD9511}"/>
          </ac:spMkLst>
        </pc:spChg>
        <pc:graphicFrameChg chg="add del mod modGraphic">
          <ac:chgData name="Iain Latto (2103185)" userId="S::2103185@student.uwtsd.ac.uk::31257f08-c214-42f7-9490-2ee0c2ca9d56" providerId="AD" clId="Web-{EBA0E84D-D756-C96D-0CCB-C50DA3A8A9F2}" dt="2024-02-28T16:45:45.674" v="8"/>
          <ac:graphicFrameMkLst>
            <pc:docMk/>
            <pc:sldMk cId="2906348858" sldId="260"/>
            <ac:graphicFrameMk id="5" creationId="{0214A377-6872-C692-ACCE-843D1FFF3DCC}"/>
          </ac:graphicFrameMkLst>
        </pc:graphicFrameChg>
        <pc:graphicFrameChg chg="add mod modGraphic">
          <ac:chgData name="Iain Latto (2103185)" userId="S::2103185@student.uwtsd.ac.uk::31257f08-c214-42f7-9490-2ee0c2ca9d56" providerId="AD" clId="Web-{EBA0E84D-D756-C96D-0CCB-C50DA3A8A9F2}" dt="2024-02-28T17:46:06.909" v="615"/>
          <ac:graphicFrameMkLst>
            <pc:docMk/>
            <pc:sldMk cId="2906348858" sldId="260"/>
            <ac:graphicFrameMk id="7" creationId="{D9B05584-F381-EC9D-C3DE-1C55DAE0D324}"/>
          </ac:graphicFrameMkLst>
        </pc:graphicFrameChg>
      </pc:sldChg>
      <pc:sldChg chg="add replId">
        <pc:chgData name="Iain Latto (2103185)" userId="S::2103185@student.uwtsd.ac.uk::31257f08-c214-42f7-9490-2ee0c2ca9d56" providerId="AD" clId="Web-{EBA0E84D-D756-C96D-0CCB-C50DA3A8A9F2}" dt="2024-02-28T17:46:29.878" v="616"/>
        <pc:sldMkLst>
          <pc:docMk/>
          <pc:sldMk cId="1006814210" sldId="261"/>
        </pc:sldMkLst>
      </pc:sldChg>
      <pc:sldChg chg="add replId">
        <pc:chgData name="Iain Latto (2103185)" userId="S::2103185@student.uwtsd.ac.uk::31257f08-c214-42f7-9490-2ee0c2ca9d56" providerId="AD" clId="Web-{EBA0E84D-D756-C96D-0CCB-C50DA3A8A9F2}" dt="2024-02-28T17:46:37.128" v="617"/>
        <pc:sldMkLst>
          <pc:docMk/>
          <pc:sldMk cId="1108990120" sldId="2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US" dirty="0">
                <a:latin typeface="Calibri"/>
                <a:ea typeface="Calibri"/>
                <a:cs typeface="Calibri"/>
              </a:rPr>
              <a:t>It can also be aimed at adult teams that are play at an amateur level and for an professional team the drills would have to be changed due to the difference in motivation of professional teams. Such as (mention the </a:t>
            </a:r>
            <a:r>
              <a:rPr lang="en-US" dirty="0" err="1">
                <a:latin typeface="Calibri"/>
                <a:ea typeface="Calibri"/>
                <a:cs typeface="Calibri"/>
              </a:rPr>
              <a:t>competative</a:t>
            </a:r>
            <a:r>
              <a:rPr lang="en-US" dirty="0">
                <a:latin typeface="Calibri"/>
                <a:ea typeface="Calibri"/>
                <a:cs typeface="Calibri"/>
              </a:rPr>
              <a:t> motivation and what it would mean to a professional)</a:t>
            </a:r>
          </a:p>
        </p:txBody>
      </p:sp>
    </p:spTree>
    <p:extLst>
      <p:ext uri="{BB962C8B-B14F-4D97-AF65-F5344CB8AC3E}">
        <p14:creationId xmlns:p14="http://schemas.microsoft.com/office/powerpoint/2010/main" val="969565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endParaRPr lang="en-US">
              <a:latin typeface="Calibri"/>
              <a:cs typeface="Calibri"/>
            </a:endParaRPr>
          </a:p>
          <a:p>
            <a:pPr>
              <a:buNone/>
            </a:pPr>
            <a:r>
              <a:rPr lang="en-GB" dirty="0"/>
              <a:t> Will be focusing on cricket as a sport and will be narrowing the focus of these coaching sessions to the development of fielding skills, and in particular looking at fielding skills, such as throwing, catching and moving while making those movements. It's an important role in the game that needs to be developed to get the ball from player to player in a short time, by being fast and accurate, as well as having the skill to catch the ball with one or two hands. MacDonald Wells, Cronin, and Macadam, (2018) state the importance of fielding in cricket as it helps save off of runs in the game but also at a higher level of fielding skills allows there to be pressure on the batters making it harder for them to hit as far out as possible. With looking at the throwing skills it will be looking at distance but also accuracy, as Freeston, and Rooney, (2008) state the importance and benefit of being able to throw with accuracy but they also mention throwing with speed and ways to do that but for me the accuracy is were </a:t>
            </a:r>
            <a:r>
              <a:rPr lang="en-GB" dirty="0" err="1"/>
              <a:t>i</a:t>
            </a:r>
            <a:r>
              <a:rPr lang="en-GB" dirty="0"/>
              <a:t> will be focusing more with my coaching sessions. Freeston, and Rooney, (2014) looked at how training for accuracy came from long side speed throwing and that they are both important especially as fielding in cricket is another way to  mainly stop the batters from scoring points. Another reason why is to prevent an injury to the arm that is found in cricket players called throwing arm pain (TAP), McCaig, Ranson, Miles, and Moore, (2023) discuss the injury stating that it's a pain in the arm that comes from the shoulder and elbow causing pain, during their research they looked not only at shoulder and elbow measurements but also hip rotation which is a key part of throwing with speed and distance. The other skill being coached in these coaching sessions will be catching and Bhole, and Mittal, (2015) discuss the importance of catching gets people out in cricket but it also plays a major role with getting the ball back to the ballers or the closer in fielders to get the runners out or stop them from scoring any more points.</a:t>
            </a:r>
            <a:endParaRPr lang="en-US" dirty="0"/>
          </a:p>
        </p:txBody>
      </p:sp>
    </p:spTree>
    <p:extLst>
      <p:ext uri="{BB962C8B-B14F-4D97-AF65-F5344CB8AC3E}">
        <p14:creationId xmlns:p14="http://schemas.microsoft.com/office/powerpoint/2010/main" val="2185101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US" dirty="0"/>
              <a:t>Health and safety:  bruising caused by cricket ball and potentially falling over or crashing into another person. Muscle cramp/pulled, managed by the warm-up and cool down to prevent those risks,</a:t>
            </a:r>
          </a:p>
        </p:txBody>
      </p:sp>
    </p:spTree>
    <p:extLst>
      <p:ext uri="{BB962C8B-B14F-4D97-AF65-F5344CB8AC3E}">
        <p14:creationId xmlns:p14="http://schemas.microsoft.com/office/powerpoint/2010/main" val="210662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bb6ab9a0e9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bb6ab9a0e9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bb6ab9a0e9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bb6ab9a0e9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32869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US" dirty="0">
                <a:latin typeface="Calibri"/>
                <a:ea typeface="Calibri"/>
                <a:cs typeface="Calibri"/>
              </a:rPr>
              <a:t>Health and safety:  bruising caused by cricket ball and potentially falling over or crashing into another person. Muscle cramp/pulled, managed by the warm-up and cool down to prevent those risks,</a:t>
            </a:r>
          </a:p>
        </p:txBody>
      </p:sp>
    </p:spTree>
    <p:extLst>
      <p:ext uri="{BB962C8B-B14F-4D97-AF65-F5344CB8AC3E}">
        <p14:creationId xmlns:p14="http://schemas.microsoft.com/office/powerpoint/2010/main" val="3927234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bb6ab9a0e9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bb6ab9a0e9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5686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bb6ab9a0e9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bb6ab9a0e9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dirty="0"/>
              <a:t>Ian Jeffreys (2017), "The use of dynamic activities has several advantages: first, it maintains the temperature-related benefits of the raise phase; secondly, it moves the body actively through a progressively increasing range of motion; and thirdly, it avoids the potentially negative effects of static stretching on performance. And potentiation phase needs to be an integral part of any warm-up preparing the athlete for high intensity activity." </a:t>
            </a:r>
            <a:endParaRPr lang="en-US" dirty="0"/>
          </a:p>
          <a:p>
            <a:pPr marL="0" indent="0">
              <a:buNone/>
            </a:pPr>
            <a:r>
              <a:rPr lang="en-GB" dirty="0"/>
              <a:t>For raise I have done jogging, skipping, high knees, and then for activation and mobilise I have looked at dynamic moves such as lunge twist, arm circles, shoulder shrugs, squats, side stretches, leg swings. For the potentate that will be from the game to keep everyone moving and focusing on the muscles that will be used.</a:t>
            </a:r>
          </a:p>
          <a:p>
            <a:pPr marL="0" indent="0">
              <a:buNone/>
            </a:pPr>
            <a:endParaRPr lang="en-GB" dirty="0"/>
          </a:p>
          <a:p>
            <a:pPr marL="0" indent="0">
              <a:buNone/>
            </a:pPr>
            <a:r>
              <a:rPr lang="en-GB" dirty="0"/>
              <a:t>Giving them the option of games in the warm-up based on the majority decision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US" dirty="0">
                <a:latin typeface="Calibri"/>
                <a:cs typeface="Calibri"/>
              </a:rPr>
              <a:t>So, I will explain why I want the to do these activities  and in return they will improve their autonomy of wanting to be intrinsically motivated, </a:t>
            </a:r>
          </a:p>
          <a:p>
            <a:pPr>
              <a:buNone/>
            </a:pPr>
            <a:r>
              <a:rPr lang="en-US" dirty="0">
                <a:latin typeface="Calibri"/>
                <a:cs typeface="Calibri"/>
              </a:rPr>
              <a:t>Giving option of games to improve autonomy, providing choice of game will give the athletes the sense of autonomy giving them intrinsic motivation. They find their motivation when they have control over what they want to do which creates intrinsic motivation in themselves to better themselves without be told.</a:t>
            </a:r>
          </a:p>
          <a:p>
            <a:pPr>
              <a:buNone/>
            </a:pPr>
            <a:r>
              <a:rPr lang="en-US" dirty="0">
                <a:latin typeface="Calibri"/>
                <a:cs typeface="Calibri"/>
              </a:rPr>
              <a:t>With competence, I have given different levels in the coaching session by providing different distances and change in ball type to work on the accuracy.</a:t>
            </a:r>
          </a:p>
          <a:p>
            <a:pPr>
              <a:buNone/>
            </a:pPr>
            <a:r>
              <a:rPr lang="en-US" dirty="0">
                <a:latin typeface="Calibri"/>
                <a:cs typeface="Calibri"/>
              </a:rPr>
              <a:t>Relatedness, I have them paired up working together,  and that leads them to building the relatedness as a team. </a:t>
            </a:r>
          </a:p>
          <a:p>
            <a:pPr>
              <a:buNone/>
            </a:pPr>
            <a:endParaRPr lang="en-US" dirty="0">
              <a:latin typeface="Calibri"/>
              <a:cs typeface="Calibri"/>
            </a:endParaRPr>
          </a:p>
          <a:p>
            <a:pPr>
              <a:buNone/>
            </a:pPr>
            <a:endParaRPr lang="en-US" dirty="0">
              <a:latin typeface="Calibri"/>
              <a:cs typeface="Calibri"/>
            </a:endParaRPr>
          </a:p>
        </p:txBody>
      </p:sp>
    </p:spTree>
    <p:extLst>
      <p:ext uri="{BB962C8B-B14F-4D97-AF65-F5344CB8AC3E}">
        <p14:creationId xmlns:p14="http://schemas.microsoft.com/office/powerpoint/2010/main" val="3053445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buNone/>
            </a:pPr>
            <a:r>
              <a:rPr lang="en-US" dirty="0">
                <a:latin typeface="Calibri"/>
                <a:cs typeface="Calibri"/>
              </a:rPr>
              <a:t>From the motivation theory  the coaching style will be more of relativeness motivation which works well with the reciprocal style for the main activity in the session and also links to Bandura's social learning theory – which mention discusses how people learn through observing from others and modeling / imitating the behaviors that are shown from others. </a:t>
            </a:r>
          </a:p>
          <a:p>
            <a:pPr>
              <a:buNone/>
            </a:pPr>
            <a:r>
              <a:rPr lang="en-US" dirty="0">
                <a:latin typeface="Calibri"/>
                <a:cs typeface="Calibri"/>
              </a:rPr>
              <a:t>The warm is being in command style for the RAMP and then finish off with taking a step back and having the game be reciprocal as they can get feedback from their team mates of what they could of done better in that game.</a:t>
            </a:r>
            <a:endParaRPr lang="en-US" dirty="0"/>
          </a:p>
          <a:p>
            <a:pPr>
              <a:buNone/>
            </a:pPr>
            <a:r>
              <a:rPr lang="en-US" dirty="0"/>
              <a:t>Wanting them to work together and share there thoughts and how they are doing the activity to one another to give help, </a:t>
            </a:r>
          </a:p>
          <a:p>
            <a:pPr>
              <a:buNone/>
            </a:pPr>
            <a:endParaRPr lang="en-US" dirty="0"/>
          </a:p>
        </p:txBody>
      </p:sp>
    </p:spTree>
    <p:extLst>
      <p:ext uri="{BB962C8B-B14F-4D97-AF65-F5344CB8AC3E}">
        <p14:creationId xmlns:p14="http://schemas.microsoft.com/office/powerpoint/2010/main" val="312261740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2700" y="0"/>
            <a:ext cx="9173370" cy="514216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019299" y="1403349"/>
            <a:ext cx="5111752" cy="1136650"/>
          </a:xfrm>
        </p:spPr>
        <p:txBody>
          <a:bodyPr anchor="b">
            <a:noAutofit/>
          </a:bodyPr>
          <a:lstStyle>
            <a:lvl1pPr algn="ctr">
              <a:defRPr sz="9600">
                <a:effectLst/>
              </a:defRPr>
            </a:lvl1pPr>
          </a:lstStyle>
          <a:p>
            <a:r>
              <a:rPr lang="en-US" dirty="0"/>
              <a:t>Click to edit Master title style</a:t>
            </a:r>
          </a:p>
        </p:txBody>
      </p:sp>
      <p:sp>
        <p:nvSpPr>
          <p:cNvPr id="3" name="Subtitle 2"/>
          <p:cNvSpPr>
            <a:spLocks noGrp="1"/>
          </p:cNvSpPr>
          <p:nvPr>
            <p:ph type="subTitle" idx="1"/>
          </p:nvPr>
        </p:nvSpPr>
        <p:spPr>
          <a:xfrm>
            <a:off x="2019299" y="2743198"/>
            <a:ext cx="5111752" cy="990602"/>
          </a:xfrm>
        </p:spPr>
        <p:txBody>
          <a:bodyPr anchor="t">
            <a:normAutofit/>
          </a:bodyPr>
          <a:lstStyle>
            <a:lvl1pPr marL="0" indent="0" algn="ctr">
              <a:buNone/>
              <a:defRPr sz="3733">
                <a:solidFill>
                  <a:schemeClr val="tx1"/>
                </a:solidFill>
              </a:defRPr>
            </a:lvl1pPr>
            <a:lvl2pPr marL="812810" indent="0" algn="ctr">
              <a:buNone/>
              <a:defRPr>
                <a:solidFill>
                  <a:schemeClr val="tx1">
                    <a:tint val="75000"/>
                  </a:schemeClr>
                </a:solidFill>
              </a:defRPr>
            </a:lvl2pPr>
            <a:lvl3pPr marL="1625620" indent="0" algn="ctr">
              <a:buNone/>
              <a:defRPr>
                <a:solidFill>
                  <a:schemeClr val="tx1">
                    <a:tint val="75000"/>
                  </a:schemeClr>
                </a:solidFill>
              </a:defRPr>
            </a:lvl3pPr>
            <a:lvl4pPr marL="2438430" indent="0" algn="ctr">
              <a:buNone/>
              <a:defRPr>
                <a:solidFill>
                  <a:schemeClr val="tx1">
                    <a:tint val="75000"/>
                  </a:schemeClr>
                </a:solidFill>
              </a:defRPr>
            </a:lvl4pPr>
            <a:lvl5pPr marL="3251241" indent="0" algn="ctr">
              <a:buNone/>
              <a:defRPr>
                <a:solidFill>
                  <a:schemeClr val="tx1">
                    <a:tint val="75000"/>
                  </a:schemeClr>
                </a:solidFill>
              </a:defRPr>
            </a:lvl5pPr>
            <a:lvl6pPr marL="4064051" indent="0" algn="ctr">
              <a:buNone/>
              <a:defRPr>
                <a:solidFill>
                  <a:schemeClr val="tx1">
                    <a:tint val="75000"/>
                  </a:schemeClr>
                </a:solidFill>
              </a:defRPr>
            </a:lvl6pPr>
            <a:lvl7pPr marL="4876861" indent="0" algn="ctr">
              <a:buNone/>
              <a:defRPr>
                <a:solidFill>
                  <a:schemeClr val="tx1">
                    <a:tint val="75000"/>
                  </a:schemeClr>
                </a:solidFill>
              </a:defRPr>
            </a:lvl7pPr>
            <a:lvl8pPr marL="5689671" indent="0" algn="ctr">
              <a:buNone/>
              <a:defRPr>
                <a:solidFill>
                  <a:schemeClr val="tx1">
                    <a:tint val="75000"/>
                  </a:schemeClr>
                </a:solidFill>
              </a:defRPr>
            </a:lvl8pPr>
            <a:lvl9pPr marL="6502481"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5987425" y="3778247"/>
            <a:ext cx="673100" cy="209550"/>
          </a:xfrm>
        </p:spPr>
        <p:txBody>
          <a:bodyPr/>
          <a:lstStyle/>
          <a:p>
            <a:fld id="{B61BEF0D-F0BB-DE4B-95CE-6DB70DBA9567}" type="datetimeFigureOut">
              <a:rPr lang="en-US" dirty="0"/>
              <a:pPr/>
              <a:t>3/19/2024</a:t>
            </a:fld>
            <a:endParaRPr lang="en-US" dirty="0"/>
          </a:p>
        </p:txBody>
      </p:sp>
      <p:sp>
        <p:nvSpPr>
          <p:cNvPr id="5" name="Footer Placeholder 4"/>
          <p:cNvSpPr>
            <a:spLocks noGrp="1"/>
          </p:cNvSpPr>
          <p:nvPr>
            <p:ph type="ftr" sz="quarter" idx="11"/>
          </p:nvPr>
        </p:nvSpPr>
        <p:spPr>
          <a:xfrm>
            <a:off x="2019298" y="3778247"/>
            <a:ext cx="3910976" cy="209550"/>
          </a:xfrm>
        </p:spPr>
        <p:txBody>
          <a:bodyPr/>
          <a:lstStyle/>
          <a:p>
            <a:endParaRPr lang="en-US" dirty="0"/>
          </a:p>
        </p:txBody>
      </p:sp>
      <p:sp>
        <p:nvSpPr>
          <p:cNvPr id="6" name="Slide Number Placeholder 5"/>
          <p:cNvSpPr>
            <a:spLocks noGrp="1"/>
          </p:cNvSpPr>
          <p:nvPr>
            <p:ph type="sldNum" sz="quarter" idx="12"/>
          </p:nvPr>
        </p:nvSpPr>
        <p:spPr>
          <a:xfrm>
            <a:off x="6717676" y="3778247"/>
            <a:ext cx="413375" cy="209550"/>
          </a:xfrm>
        </p:spPr>
        <p:txBody>
          <a:bodyPr/>
          <a:lstStyle/>
          <a:p>
            <a:fld id="{D57F1E4F-1CFF-5643-939E-217C01CDF565}" type="slidenum">
              <a:rPr lang="en-US" dirty="0"/>
              <a:pPr/>
              <a:t>‹#›</a:t>
            </a:fld>
            <a:endParaRPr lang="en-US" dirty="0"/>
          </a:p>
        </p:txBody>
      </p:sp>
      <p:cxnSp>
        <p:nvCxnSpPr>
          <p:cNvPr id="15" name="Straight Connector 14"/>
          <p:cNvCxnSpPr/>
          <p:nvPr/>
        </p:nvCxnSpPr>
        <p:spPr>
          <a:xfrm>
            <a:off x="2019299" y="2641598"/>
            <a:ext cx="5111751"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3804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87593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11302" y="1314454"/>
            <a:ext cx="6119016" cy="1366886"/>
          </a:xfrm>
        </p:spPr>
        <p:txBody>
          <a:bodyPr anchor="b">
            <a:normAutofit/>
          </a:bodyPr>
          <a:lstStyle>
            <a:lvl1pPr algn="ctr">
              <a:defRPr sz="7822" b="0" cap="none"/>
            </a:lvl1pPr>
          </a:lstStyle>
          <a:p>
            <a:r>
              <a:rPr lang="en-US" dirty="0"/>
              <a:t>Click to edit Master title style</a:t>
            </a:r>
          </a:p>
        </p:txBody>
      </p:sp>
      <p:sp>
        <p:nvSpPr>
          <p:cNvPr id="3" name="Text Placeholder 2"/>
          <p:cNvSpPr>
            <a:spLocks noGrp="1"/>
          </p:cNvSpPr>
          <p:nvPr>
            <p:ph type="body" idx="1"/>
          </p:nvPr>
        </p:nvSpPr>
        <p:spPr>
          <a:xfrm>
            <a:off x="1511300" y="2884539"/>
            <a:ext cx="6119018" cy="715910"/>
          </a:xfrm>
        </p:spPr>
        <p:txBody>
          <a:bodyPr anchor="t">
            <a:normAutofit/>
          </a:bodyPr>
          <a:lstStyle>
            <a:lvl1pPr marL="0" indent="0" algn="ctr">
              <a:buNone/>
              <a:defRPr sz="4267">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509542" y="2782939"/>
            <a:ext cx="612253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4155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973836" y="1920240"/>
            <a:ext cx="3538728" cy="248259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36008" y="1920240"/>
            <a:ext cx="3538728" cy="248259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51648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1550" y="1993900"/>
            <a:ext cx="3538728" cy="432197"/>
          </a:xfrm>
        </p:spPr>
        <p:txBody>
          <a:bodyPr anchor="b">
            <a:noAutofit/>
          </a:bodyPr>
          <a:lstStyle>
            <a:lvl1pPr marL="0" indent="0">
              <a:spcBef>
                <a:spcPts val="1195"/>
              </a:spcBef>
              <a:spcAft>
                <a:spcPts val="1067"/>
              </a:spcAft>
              <a:buNone/>
              <a:defRPr sz="4978" b="0">
                <a:solidFill>
                  <a:schemeClr val="accent1"/>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4" name="Content Placeholder 3"/>
          <p:cNvSpPr>
            <a:spLocks noGrp="1"/>
          </p:cNvSpPr>
          <p:nvPr>
            <p:ph sz="half" idx="2"/>
          </p:nvPr>
        </p:nvSpPr>
        <p:spPr>
          <a:xfrm>
            <a:off x="971550" y="2432447"/>
            <a:ext cx="3538728" cy="1974454"/>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35503" y="1993900"/>
            <a:ext cx="3538728" cy="432197"/>
          </a:xfrm>
        </p:spPr>
        <p:txBody>
          <a:bodyPr anchor="b">
            <a:noAutofit/>
          </a:bodyPr>
          <a:lstStyle>
            <a:lvl1pPr marL="0" indent="0">
              <a:spcBef>
                <a:spcPts val="1195"/>
              </a:spcBef>
              <a:spcAft>
                <a:spcPts val="1067"/>
              </a:spcAft>
              <a:buNone/>
              <a:defRPr sz="4978" b="0">
                <a:solidFill>
                  <a:schemeClr val="accent1"/>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6" name="Content Placeholder 5"/>
          <p:cNvSpPr>
            <a:spLocks noGrp="1"/>
          </p:cNvSpPr>
          <p:nvPr>
            <p:ph sz="quarter" idx="4"/>
          </p:nvPr>
        </p:nvSpPr>
        <p:spPr>
          <a:xfrm>
            <a:off x="4635503" y="2432447"/>
            <a:ext cx="3538728" cy="1974454"/>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588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9417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3140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0359" y="1041401"/>
            <a:ext cx="2788841" cy="1028700"/>
          </a:xfrm>
        </p:spPr>
        <p:txBody>
          <a:bodyPr anchor="b">
            <a:normAutofit/>
          </a:bodyPr>
          <a:lstStyle>
            <a:lvl1pPr algn="ctr">
              <a:defRPr sz="4267" b="0"/>
            </a:lvl1pPr>
          </a:lstStyle>
          <a:p>
            <a:r>
              <a:rPr lang="en-US" dirty="0"/>
              <a:t>Click to edit Master title style</a:t>
            </a:r>
          </a:p>
        </p:txBody>
      </p:sp>
      <p:sp>
        <p:nvSpPr>
          <p:cNvPr id="3" name="Content Placeholder 2"/>
          <p:cNvSpPr>
            <a:spLocks noGrp="1"/>
          </p:cNvSpPr>
          <p:nvPr>
            <p:ph idx="1"/>
          </p:nvPr>
        </p:nvSpPr>
        <p:spPr>
          <a:xfrm>
            <a:off x="4064001" y="736599"/>
            <a:ext cx="4102100" cy="3670301"/>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70359" y="2273299"/>
            <a:ext cx="2788841" cy="1828803"/>
          </a:xfrm>
        </p:spPr>
        <p:txBody>
          <a:bodyPr anchor="t">
            <a:normAutofit/>
          </a:bodyPr>
          <a:lstStyle>
            <a:lvl1pPr marL="0" indent="0" algn="ctr">
              <a:buNone/>
              <a:defRPr sz="2844"/>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047127" y="2184400"/>
            <a:ext cx="26358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7463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49" y="1412874"/>
            <a:ext cx="4681362" cy="1028700"/>
          </a:xfrm>
        </p:spPr>
        <p:txBody>
          <a:bodyPr anchor="b">
            <a:normAutofit/>
          </a:bodyPr>
          <a:lstStyle>
            <a:lvl1pPr algn="ctr">
              <a:defRPr sz="4978" b="0"/>
            </a:lvl1pPr>
          </a:lstStyle>
          <a:p>
            <a:r>
              <a:rPr lang="en-US" dirty="0"/>
              <a:t>Click to edit Master title style</a:t>
            </a:r>
          </a:p>
        </p:txBody>
      </p:sp>
      <p:sp>
        <p:nvSpPr>
          <p:cNvPr id="17" name="Picture Placeholder 2"/>
          <p:cNvSpPr>
            <a:spLocks noGrp="1" noChangeAspect="1"/>
          </p:cNvSpPr>
          <p:nvPr>
            <p:ph type="pic" idx="1"/>
          </p:nvPr>
        </p:nvSpPr>
        <p:spPr>
          <a:xfrm>
            <a:off x="6071124" y="781050"/>
            <a:ext cx="2297510" cy="35814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dirty="0"/>
          </a:p>
        </p:txBody>
      </p:sp>
      <p:sp>
        <p:nvSpPr>
          <p:cNvPr id="4" name="Text Placeholder 3"/>
          <p:cNvSpPr>
            <a:spLocks noGrp="1"/>
          </p:cNvSpPr>
          <p:nvPr>
            <p:ph type="body" sz="half" idx="2"/>
          </p:nvPr>
        </p:nvSpPr>
        <p:spPr>
          <a:xfrm>
            <a:off x="971549" y="2441574"/>
            <a:ext cx="4681362" cy="1371600"/>
          </a:xfrm>
        </p:spPr>
        <p:txBody>
          <a:bodyPr anchor="t">
            <a:normAutofit/>
          </a:bodyPr>
          <a:lstStyle>
            <a:lvl1pPr marL="0" indent="0" algn="ctr">
              <a:buNone/>
              <a:defRPr sz="3200"/>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4165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51" y="3611561"/>
            <a:ext cx="7207250" cy="425054"/>
          </a:xfrm>
        </p:spPr>
        <p:txBody>
          <a:bodyPr anchor="b">
            <a:normAutofit/>
          </a:bodyPr>
          <a:lstStyle>
            <a:lvl1pPr algn="ctr">
              <a:defRPr sz="4267" b="0"/>
            </a:lvl1pPr>
          </a:lstStyle>
          <a:p>
            <a:r>
              <a:rPr lang="en-US" dirty="0"/>
              <a:t>Click to edit Master title style</a:t>
            </a:r>
          </a:p>
        </p:txBody>
      </p:sp>
      <p:sp>
        <p:nvSpPr>
          <p:cNvPr id="3" name="Picture Placeholder 2"/>
          <p:cNvSpPr>
            <a:spLocks noGrp="1" noChangeAspect="1"/>
          </p:cNvSpPr>
          <p:nvPr>
            <p:ph type="pic" idx="1"/>
          </p:nvPr>
        </p:nvSpPr>
        <p:spPr>
          <a:xfrm>
            <a:off x="781070" y="781050"/>
            <a:ext cx="7579479" cy="2501902"/>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dirty="0"/>
          </a:p>
        </p:txBody>
      </p:sp>
      <p:sp>
        <p:nvSpPr>
          <p:cNvPr id="4" name="Text Placeholder 3"/>
          <p:cNvSpPr>
            <a:spLocks noGrp="1"/>
          </p:cNvSpPr>
          <p:nvPr>
            <p:ph type="body" sz="half" idx="2"/>
          </p:nvPr>
        </p:nvSpPr>
        <p:spPr>
          <a:xfrm>
            <a:off x="971551" y="4036615"/>
            <a:ext cx="7207250" cy="370284"/>
          </a:xfrm>
        </p:spPr>
        <p:txBody>
          <a:bodyPr>
            <a:normAutofit/>
          </a:bodyPr>
          <a:lstStyle>
            <a:lvl1pPr marL="0" indent="0" algn="ctr">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5656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77901" y="736599"/>
            <a:ext cx="7194549" cy="2216151"/>
          </a:xfrm>
        </p:spPr>
        <p:txBody>
          <a:bodyPr anchor="ctr">
            <a:normAutofit/>
          </a:bodyPr>
          <a:lstStyle>
            <a:lvl1pPr algn="ctr">
              <a:defRPr sz="5689" b="0" cap="none"/>
            </a:lvl1pPr>
          </a:lstStyle>
          <a:p>
            <a:r>
              <a:rPr lang="en-US" dirty="0"/>
              <a:t>Click to edit Master title style</a:t>
            </a:r>
          </a:p>
        </p:txBody>
      </p:sp>
      <p:sp>
        <p:nvSpPr>
          <p:cNvPr id="3" name="Text Placeholder 2"/>
          <p:cNvSpPr>
            <a:spLocks noGrp="1"/>
          </p:cNvSpPr>
          <p:nvPr>
            <p:ph type="body" idx="1"/>
          </p:nvPr>
        </p:nvSpPr>
        <p:spPr>
          <a:xfrm>
            <a:off x="977901" y="3257550"/>
            <a:ext cx="7194549" cy="1149350"/>
          </a:xfrm>
        </p:spPr>
        <p:txBody>
          <a:bodyPr anchor="ctr">
            <a:normAutofit/>
          </a:bodyPr>
          <a:lstStyle>
            <a:lvl1pPr marL="0" indent="0" algn="ctr">
              <a:buNone/>
              <a:defRPr sz="3556">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5218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778001"/>
          </a:xfrm>
        </p:spPr>
        <p:txBody>
          <a:bodyPr anchor="ctr">
            <a:normAutofit/>
          </a:bodyPr>
          <a:lstStyle>
            <a:lvl1pPr algn="ctr">
              <a:defRPr sz="5689"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256109" y="2514600"/>
            <a:ext cx="6629402" cy="438150"/>
          </a:xfrm>
        </p:spPr>
        <p:txBody>
          <a:bodyPr anchor="ctr">
            <a:normAutofit/>
          </a:bodyPr>
          <a:lstStyle>
            <a:lvl1pPr marL="0" indent="0" algn="r">
              <a:buFontTx/>
              <a:buNone/>
              <a:defRPr sz="3556"/>
            </a:lvl1pPr>
            <a:lvl2pPr marL="812810" indent="0">
              <a:buFontTx/>
              <a:buNone/>
              <a:defRPr/>
            </a:lvl2pPr>
            <a:lvl3pPr marL="1625620" indent="0">
              <a:buFontTx/>
              <a:buNone/>
              <a:defRPr/>
            </a:lvl3pPr>
            <a:lvl4pPr marL="2438430" indent="0">
              <a:buFontTx/>
              <a:buNone/>
              <a:defRPr/>
            </a:lvl4pPr>
            <a:lvl5pPr marL="3251241"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971551" y="3257550"/>
            <a:ext cx="7207250" cy="1149350"/>
          </a:xfrm>
        </p:spPr>
        <p:txBody>
          <a:bodyPr anchor="ctr">
            <a:normAutofit/>
          </a:bodyPr>
          <a:lstStyle>
            <a:lvl1pPr marL="0" indent="0" algn="ctr">
              <a:buNone/>
              <a:defRPr sz="3556">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646510" y="659971"/>
            <a:ext cx="457200" cy="438582"/>
          </a:xfrm>
          <a:prstGeom prst="rect">
            <a:avLst/>
          </a:prstGeom>
        </p:spPr>
        <p:txBody>
          <a:bodyPr vert="horz" lIns="162560" tIns="81280" rIns="162560" bIns="81280" rtlCol="0" anchor="ctr">
            <a:noAutofit/>
          </a:bodyPr>
          <a:lstStyle/>
          <a:p>
            <a:pPr lvl="0"/>
            <a:r>
              <a:rPr lang="en-US" sz="14222" dirty="0">
                <a:solidFill>
                  <a:schemeClr val="tx1"/>
                </a:solidFill>
                <a:effectLst/>
              </a:rPr>
              <a:t>“</a:t>
            </a:r>
          </a:p>
        </p:txBody>
      </p:sp>
      <p:sp>
        <p:nvSpPr>
          <p:cNvPr id="15" name="TextBox 14"/>
          <p:cNvSpPr txBox="1"/>
          <p:nvPr/>
        </p:nvSpPr>
        <p:spPr>
          <a:xfrm>
            <a:off x="7950200" y="2120903"/>
            <a:ext cx="457200" cy="438582"/>
          </a:xfrm>
          <a:prstGeom prst="rect">
            <a:avLst/>
          </a:prstGeom>
        </p:spPr>
        <p:txBody>
          <a:bodyPr vert="horz" lIns="162560" tIns="81280" rIns="162560" bIns="81280" rtlCol="0" anchor="ctr">
            <a:noAutofit/>
          </a:bodyPr>
          <a:lstStyle/>
          <a:p>
            <a:pPr lvl="0" algn="r"/>
            <a:r>
              <a:rPr lang="en-US" sz="14222" dirty="0">
                <a:solidFill>
                  <a:schemeClr val="tx1"/>
                </a:solidFill>
                <a:effectLst/>
              </a:rPr>
              <a:t>”</a:t>
            </a:r>
          </a:p>
        </p:txBody>
      </p:sp>
      <p:cxnSp>
        <p:nvCxnSpPr>
          <p:cNvPr id="19" name="Straight Connector 18"/>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29908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71552" y="2481436"/>
            <a:ext cx="7207251" cy="1101600"/>
          </a:xfrm>
        </p:spPr>
        <p:txBody>
          <a:bodyPr anchor="b">
            <a:normAutofit/>
          </a:bodyPr>
          <a:lstStyle>
            <a:lvl1pPr algn="l">
              <a:defRPr sz="5689" b="0" cap="none"/>
            </a:lvl1pPr>
          </a:lstStyle>
          <a:p>
            <a:r>
              <a:rPr lang="en-US" dirty="0"/>
              <a:t>Click to edit Master title style</a:t>
            </a:r>
          </a:p>
        </p:txBody>
      </p:sp>
      <p:sp>
        <p:nvSpPr>
          <p:cNvPr id="3" name="Text Placeholder 2"/>
          <p:cNvSpPr>
            <a:spLocks noGrp="1"/>
          </p:cNvSpPr>
          <p:nvPr>
            <p:ph type="body" idx="1"/>
          </p:nvPr>
        </p:nvSpPr>
        <p:spPr>
          <a:xfrm>
            <a:off x="971551" y="3583036"/>
            <a:ext cx="7207251" cy="645300"/>
          </a:xfrm>
        </p:spPr>
        <p:txBody>
          <a:bodyPr anchor="t">
            <a:normAutofit/>
          </a:bodyPr>
          <a:lstStyle>
            <a:lvl1pPr marL="0" indent="0" algn="l">
              <a:buNone/>
              <a:defRPr sz="3556">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0210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682751"/>
          </a:xfrm>
        </p:spPr>
        <p:txBody>
          <a:bodyPr anchor="ctr">
            <a:normAutofit/>
          </a:bodyPr>
          <a:lstStyle>
            <a:lvl1pPr algn="ctr">
              <a:defRPr sz="5689"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971551" y="2729484"/>
            <a:ext cx="7207251" cy="665226"/>
          </a:xfrm>
        </p:spPr>
        <p:txBody>
          <a:bodyPr anchor="b">
            <a:normAutofit/>
          </a:bodyPr>
          <a:lstStyle>
            <a:lvl1pPr marL="0" indent="0" algn="l">
              <a:spcBef>
                <a:spcPts val="0"/>
              </a:spcBef>
              <a:buNone/>
              <a:defRPr sz="4267">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971551" y="3397250"/>
            <a:ext cx="7207251" cy="1009650"/>
          </a:xfrm>
        </p:spPr>
        <p:txBody>
          <a:bodyPr anchor="t">
            <a:normAutofit/>
          </a:bodyPr>
          <a:lstStyle>
            <a:lvl1pPr marL="0" indent="0" algn="l">
              <a:buNone/>
              <a:defRPr sz="3200">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646510" y="659971"/>
            <a:ext cx="457200" cy="438582"/>
          </a:xfrm>
          <a:prstGeom prst="rect">
            <a:avLst/>
          </a:prstGeom>
        </p:spPr>
        <p:txBody>
          <a:bodyPr vert="horz" lIns="162560" tIns="81280" rIns="162560" bIns="81280" rtlCol="0" anchor="ctr">
            <a:noAutofit/>
          </a:bodyPr>
          <a:lstStyle/>
          <a:p>
            <a:pPr lvl="0"/>
            <a:r>
              <a:rPr lang="en-US" sz="14222" dirty="0">
                <a:solidFill>
                  <a:schemeClr val="tx1"/>
                </a:solidFill>
                <a:effectLst/>
              </a:rPr>
              <a:t>“</a:t>
            </a:r>
          </a:p>
        </p:txBody>
      </p:sp>
      <p:sp>
        <p:nvSpPr>
          <p:cNvPr id="13" name="TextBox 12"/>
          <p:cNvSpPr txBox="1"/>
          <p:nvPr/>
        </p:nvSpPr>
        <p:spPr>
          <a:xfrm>
            <a:off x="7950200" y="1949446"/>
            <a:ext cx="457200" cy="438582"/>
          </a:xfrm>
          <a:prstGeom prst="rect">
            <a:avLst/>
          </a:prstGeom>
        </p:spPr>
        <p:txBody>
          <a:bodyPr vert="horz" lIns="162560" tIns="81280" rIns="162560" bIns="81280" rtlCol="0" anchor="ctr">
            <a:noAutofit/>
          </a:bodyPr>
          <a:lstStyle/>
          <a:p>
            <a:pPr lvl="0" algn="r"/>
            <a:r>
              <a:rPr lang="en-US" sz="14222" dirty="0">
                <a:solidFill>
                  <a:schemeClr val="tx1"/>
                </a:solidFill>
                <a:effectLst/>
              </a:rPr>
              <a:t>”</a:t>
            </a:r>
          </a:p>
        </p:txBody>
      </p:sp>
      <p:cxnSp>
        <p:nvCxnSpPr>
          <p:cNvPr id="26" name="Straight Connector 25"/>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6225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71551" y="736599"/>
            <a:ext cx="7207250" cy="1682751"/>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971551" y="2722626"/>
            <a:ext cx="7207251" cy="630936"/>
          </a:xfrm>
        </p:spPr>
        <p:txBody>
          <a:bodyPr anchor="b">
            <a:normAutofit/>
          </a:bodyPr>
          <a:lstStyle>
            <a:lvl1pPr marL="0" indent="0" algn="l">
              <a:spcBef>
                <a:spcPts val="0"/>
              </a:spcBef>
              <a:buNone/>
              <a:defRPr sz="4978">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971550" y="3352800"/>
            <a:ext cx="7207253" cy="1054100"/>
          </a:xfrm>
        </p:spPr>
        <p:txBody>
          <a:bodyPr anchor="t">
            <a:normAutofit/>
          </a:bodyPr>
          <a:lstStyle>
            <a:lvl1pPr marL="0" indent="0" algn="l">
              <a:buNone/>
              <a:defRPr sz="3200">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8820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2162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9518" y="736599"/>
            <a:ext cx="1418171" cy="36703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971549" y="736599"/>
            <a:ext cx="5574769" cy="3670301"/>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6647918" y="742950"/>
            <a:ext cx="0" cy="36576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31039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679632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1802" y="0"/>
            <a:ext cx="9172472" cy="5142161"/>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971552" y="736600"/>
            <a:ext cx="7200897" cy="977900"/>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971551" y="1917699"/>
            <a:ext cx="7200897" cy="2489202"/>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508126" y="4476750"/>
            <a:ext cx="1200150" cy="209550"/>
          </a:xfrm>
          <a:prstGeom prst="rect">
            <a:avLst/>
          </a:prstGeom>
        </p:spPr>
        <p:txBody>
          <a:bodyPr vert="horz" lIns="91440" tIns="45720" rIns="91440" bIns="45720" rtlCol="0" anchor="ctr"/>
          <a:lstStyle>
            <a:lvl1pPr algn="r">
              <a:defRPr sz="1778" b="0" i="0">
                <a:solidFill>
                  <a:schemeClr val="tx1"/>
                </a:solidFill>
                <a:effectLst/>
                <a:latin typeface="+mn-lt"/>
              </a:defRPr>
            </a:lvl1pPr>
          </a:lstStyle>
          <a:p>
            <a:fld id="{B61BEF0D-F0BB-DE4B-95CE-6DB70DBA9567}" type="datetimeFigureOut">
              <a:rPr lang="en-US" dirty="0"/>
              <a:pPr/>
              <a:t>3/19/2024</a:t>
            </a:fld>
            <a:endParaRPr lang="en-US" dirty="0"/>
          </a:p>
        </p:txBody>
      </p:sp>
      <p:sp>
        <p:nvSpPr>
          <p:cNvPr id="5" name="Footer Placeholder 4"/>
          <p:cNvSpPr>
            <a:spLocks noGrp="1"/>
          </p:cNvSpPr>
          <p:nvPr>
            <p:ph type="ftr" sz="quarter" idx="3"/>
          </p:nvPr>
        </p:nvSpPr>
        <p:spPr>
          <a:xfrm>
            <a:off x="971551" y="4476750"/>
            <a:ext cx="5479425" cy="209550"/>
          </a:xfrm>
          <a:prstGeom prst="rect">
            <a:avLst/>
          </a:prstGeom>
        </p:spPr>
        <p:txBody>
          <a:bodyPr vert="horz" lIns="91440" tIns="45720" rIns="91440" bIns="45720" rtlCol="0" anchor="ctr"/>
          <a:lstStyle>
            <a:lvl1pPr algn="l">
              <a:defRPr sz="1778"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765426" y="4476750"/>
            <a:ext cx="407023" cy="209550"/>
          </a:xfrm>
          <a:prstGeom prst="rect">
            <a:avLst/>
          </a:prstGeom>
        </p:spPr>
        <p:txBody>
          <a:bodyPr vert="horz" lIns="91440" tIns="45720" rIns="91440" bIns="45720" rtlCol="0" anchor="ctr"/>
          <a:lstStyle>
            <a:lvl1pPr algn="r">
              <a:defRPr sz="1778"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24123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8.jpe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4135/9781446249215.n21" TargetMode="Externa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
        <p:cNvGrpSpPr/>
        <p:nvPr/>
      </p:nvGrpSpPr>
      <p:grpSpPr>
        <a:xfrm>
          <a:off x="0" y="0"/>
          <a:ext cx="0" cy="0"/>
          <a:chOff x="0" y="0"/>
          <a:chExt cx="0" cy="0"/>
        </a:xfrm>
      </p:grpSpPr>
      <p:grpSp>
        <p:nvGrpSpPr>
          <p:cNvPr id="61" name="Group 6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02" y="0"/>
            <a:ext cx="9172471" cy="5142160"/>
            <a:chOff x="-15736" y="0"/>
            <a:chExt cx="12229962" cy="6856214"/>
          </a:xfrm>
        </p:grpSpPr>
        <p:pic>
          <p:nvPicPr>
            <p:cNvPr id="62" name="Picture 6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3" name="Rectangle 6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4" name="Picture 6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5" name="Picture 6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7" name="Straight Connector 6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126" y="181609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69" name="Rectangle 6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descr="Cricket equipment">
            <a:extLst>
              <a:ext uri="{FF2B5EF4-FFF2-40B4-BE49-F238E27FC236}">
                <a16:creationId xmlns:a16="http://schemas.microsoft.com/office/drawing/2014/main" id="{52AAE176-5139-7B5A-8694-F50C96EBA7CA}"/>
              </a:ext>
            </a:extLst>
          </p:cNvPr>
          <p:cNvPicPr>
            <a:picLocks noChangeAspect="1"/>
          </p:cNvPicPr>
          <p:nvPr/>
        </p:nvPicPr>
        <p:blipFill rotWithShape="1">
          <a:blip r:embed="rId5">
            <a:alphaModFix amt="35000"/>
          </a:blip>
          <a:srcRect t="15604" r="4" b="4"/>
          <a:stretch/>
        </p:blipFill>
        <p:spPr>
          <a:xfrm>
            <a:off x="20" y="10"/>
            <a:ext cx="9143980" cy="5143490"/>
          </a:xfrm>
          <a:prstGeom prst="rect">
            <a:avLst/>
          </a:prstGeom>
        </p:spPr>
      </p:pic>
      <p:sp>
        <p:nvSpPr>
          <p:cNvPr id="54" name="Google Shape;54;p13"/>
          <p:cNvSpPr txBox="1">
            <a:spLocks noGrp="1"/>
          </p:cNvSpPr>
          <p:nvPr>
            <p:ph type="ctrTitle"/>
          </p:nvPr>
        </p:nvSpPr>
        <p:spPr>
          <a:xfrm>
            <a:off x="971551" y="736599"/>
            <a:ext cx="7200897" cy="977900"/>
          </a:xfrm>
          <a:prstGeom prst="rect">
            <a:avLst/>
          </a:prstGeom>
        </p:spPr>
        <p:txBody>
          <a:bodyPr spcFirstLastPara="1" vert="horz" lIns="91440" tIns="45720" rIns="91440" bIns="45720" rtlCol="0" anchor="ctr" anchorCtr="0">
            <a:normAutofit/>
          </a:bodyPr>
          <a:lstStyle/>
          <a:p>
            <a:pPr marL="0" lvl="0" indent="0">
              <a:spcAft>
                <a:spcPts val="0"/>
              </a:spcAft>
            </a:pPr>
            <a:r>
              <a:rPr lang="en-US" sz="4400">
                <a:solidFill>
                  <a:srgbClr val="FFFFFF"/>
                </a:solidFill>
              </a:rPr>
              <a:t>Cricket - Coaching Session</a:t>
            </a:r>
          </a:p>
        </p:txBody>
      </p:sp>
      <p:cxnSp>
        <p:nvCxnSpPr>
          <p:cNvPr id="71" name="Straight Connector 7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43000" y="1816099"/>
            <a:ext cx="6858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55" name="Google Shape;55;p13"/>
          <p:cNvSpPr txBox="1">
            <a:spLocks noGrp="1"/>
          </p:cNvSpPr>
          <p:nvPr>
            <p:ph type="subTitle" idx="1"/>
          </p:nvPr>
        </p:nvSpPr>
        <p:spPr>
          <a:prstGeom prst="rect">
            <a:avLst/>
          </a:prstGeom>
        </p:spPr>
        <p:txBody>
          <a:bodyPr spcFirstLastPara="1" wrap="square" lIns="91425" tIns="91425" rIns="91425" bIns="91425" anchor="t" anchorCtr="0">
            <a:normAutofit/>
          </a:bodyPr>
          <a:lstStyle/>
          <a:p>
            <a:pPr marL="0" lvl="0" indent="0" algn="ctr" rtl="0">
              <a:lnSpc>
                <a:spcPct val="90000"/>
              </a:lnSpc>
              <a:spcBef>
                <a:spcPts val="0"/>
              </a:spcBef>
              <a:buNone/>
            </a:pPr>
            <a:r>
              <a:rPr lang="en-GB" sz="2300"/>
              <a:t>By Iain Latto</a:t>
            </a:r>
          </a:p>
          <a:p>
            <a:pPr marL="0" lvl="0" indent="0" algn="ctr" rtl="0">
              <a:lnSpc>
                <a:spcPct val="90000"/>
              </a:lnSpc>
              <a:spcBef>
                <a:spcPts val="0"/>
              </a:spcBef>
              <a:buNone/>
            </a:pPr>
            <a:r>
              <a:rPr lang="en-GB" sz="2300"/>
              <a:t>Student ID: 2103185</a:t>
            </a: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A5AAC-38D5-067E-D00F-2F0BA4F3EC2C}"/>
              </a:ext>
            </a:extLst>
          </p:cNvPr>
          <p:cNvSpPr>
            <a:spLocks noGrp="1"/>
          </p:cNvSpPr>
          <p:nvPr>
            <p:ph type="title"/>
          </p:nvPr>
        </p:nvSpPr>
        <p:spPr/>
        <p:txBody>
          <a:bodyPr>
            <a:normAutofit fontScale="90000"/>
          </a:bodyPr>
          <a:lstStyle/>
          <a:p>
            <a:r>
              <a:rPr lang="en-GB" dirty="0"/>
              <a:t>Fielding and Catching Skills - context</a:t>
            </a:r>
          </a:p>
        </p:txBody>
      </p:sp>
      <p:sp>
        <p:nvSpPr>
          <p:cNvPr id="3" name="Text Placeholder 2">
            <a:extLst>
              <a:ext uri="{FF2B5EF4-FFF2-40B4-BE49-F238E27FC236}">
                <a16:creationId xmlns:a16="http://schemas.microsoft.com/office/drawing/2014/main" id="{911488A5-C977-1B8F-0DC0-768A9FE5842D}"/>
              </a:ext>
            </a:extLst>
          </p:cNvPr>
          <p:cNvSpPr>
            <a:spLocks noGrp="1"/>
          </p:cNvSpPr>
          <p:nvPr>
            <p:ph type="body" idx="1"/>
          </p:nvPr>
        </p:nvSpPr>
        <p:spPr>
          <a:xfrm>
            <a:off x="683628" y="1342974"/>
            <a:ext cx="7675245" cy="3225901"/>
          </a:xfrm>
        </p:spPr>
        <p:txBody>
          <a:bodyPr>
            <a:normAutofit/>
          </a:bodyPr>
          <a:lstStyle/>
          <a:p>
            <a:r>
              <a:rPr lang="en-GB" dirty="0"/>
              <a:t>Will be aimed at a youth cricket club to even an adult cricket teams</a:t>
            </a:r>
          </a:p>
          <a:p>
            <a:pPr>
              <a:lnSpc>
                <a:spcPct val="114999"/>
              </a:lnSpc>
            </a:pPr>
            <a:r>
              <a:rPr lang="en-GB" dirty="0"/>
              <a:t> looking at the improvement of throwing in underarm and overarm with be more accurate over a variety of distances. </a:t>
            </a:r>
          </a:p>
          <a:p>
            <a:pPr>
              <a:lnSpc>
                <a:spcPct val="114999"/>
              </a:lnSpc>
            </a:pPr>
            <a:r>
              <a:rPr lang="en-GB" dirty="0"/>
              <a:t>What I wanted from it is an improvement of these techniques to allow the team to be more motivated to learn and push themselves further in cricket.</a:t>
            </a:r>
          </a:p>
          <a:p>
            <a:pPr>
              <a:lnSpc>
                <a:spcPct val="114999"/>
              </a:lnSpc>
            </a:pPr>
            <a:endParaRPr lang="en-GB" dirty="0"/>
          </a:p>
        </p:txBody>
      </p:sp>
    </p:spTree>
    <p:extLst>
      <p:ext uri="{BB962C8B-B14F-4D97-AF65-F5344CB8AC3E}">
        <p14:creationId xmlns:p14="http://schemas.microsoft.com/office/powerpoint/2010/main" val="2113075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8F3B7-70A3-CF2B-67BD-859515F02687}"/>
              </a:ext>
            </a:extLst>
          </p:cNvPr>
          <p:cNvSpPr>
            <a:spLocks noGrp="1"/>
          </p:cNvSpPr>
          <p:nvPr>
            <p:ph type="title"/>
          </p:nvPr>
        </p:nvSpPr>
        <p:spPr/>
        <p:txBody>
          <a:bodyPr>
            <a:normAutofit fontScale="90000"/>
          </a:bodyPr>
          <a:lstStyle/>
          <a:p>
            <a:r>
              <a:rPr lang="en-GB"/>
              <a:t>Why the session important?</a:t>
            </a:r>
          </a:p>
        </p:txBody>
      </p:sp>
      <p:sp>
        <p:nvSpPr>
          <p:cNvPr id="3" name="Text Placeholder 2">
            <a:extLst>
              <a:ext uri="{FF2B5EF4-FFF2-40B4-BE49-F238E27FC236}">
                <a16:creationId xmlns:a16="http://schemas.microsoft.com/office/drawing/2014/main" id="{9C6330F6-200A-BF3B-3686-25A3257A69E1}"/>
              </a:ext>
            </a:extLst>
          </p:cNvPr>
          <p:cNvSpPr>
            <a:spLocks noGrp="1"/>
          </p:cNvSpPr>
          <p:nvPr>
            <p:ph type="body" idx="1"/>
          </p:nvPr>
        </p:nvSpPr>
        <p:spPr>
          <a:xfrm>
            <a:off x="1107418" y="1288034"/>
            <a:ext cx="6928310" cy="3160858"/>
          </a:xfrm>
        </p:spPr>
        <p:txBody>
          <a:bodyPr>
            <a:normAutofit fontScale="77500" lnSpcReduction="20000"/>
          </a:bodyPr>
          <a:lstStyle/>
          <a:p>
            <a:pPr>
              <a:lnSpc>
                <a:spcPct val="114999"/>
              </a:lnSpc>
            </a:pPr>
            <a:r>
              <a:rPr lang="en-GB" sz="1600" dirty="0">
                <a:solidFill>
                  <a:schemeClr val="tx1"/>
                </a:solidFill>
                <a:latin typeface="Times New Roman"/>
              </a:rPr>
              <a:t>Looking at fielding skills, such as throwing, catching and moving while making those </a:t>
            </a:r>
            <a:r>
              <a:rPr lang="en-GB" sz="1600">
                <a:solidFill>
                  <a:schemeClr val="tx1"/>
                </a:solidFill>
                <a:latin typeface="Times New Roman"/>
              </a:rPr>
              <a:t>movements. It's</a:t>
            </a:r>
            <a:r>
              <a:rPr lang="en-GB" sz="1600" dirty="0">
                <a:solidFill>
                  <a:schemeClr val="tx1"/>
                </a:solidFill>
                <a:latin typeface="Times New Roman"/>
              </a:rPr>
              <a:t> an important role in the game that needs to be developed to add pressure on the other team's batters. </a:t>
            </a:r>
            <a:endParaRPr lang="en-US">
              <a:solidFill>
                <a:schemeClr val="tx1"/>
              </a:solidFill>
              <a:latin typeface="Garamond" panose="02020404030301010803"/>
              <a:cs typeface="Times New Roman"/>
            </a:endParaRPr>
          </a:p>
          <a:p>
            <a:pPr>
              <a:lnSpc>
                <a:spcPct val="114999"/>
              </a:lnSpc>
            </a:pPr>
            <a:r>
              <a:rPr lang="en-GB" sz="1600" dirty="0">
                <a:solidFill>
                  <a:schemeClr val="tx1"/>
                </a:solidFill>
                <a:latin typeface="Times New Roman"/>
                <a:cs typeface="Times New Roman"/>
              </a:rPr>
              <a:t>MacDonald, Cronin, and Macadam, (2018) state the importance of fielding in cricket as it helps save off of runs in the game but also at a higher level of fielding skills allows there to be pressure on the batters making it harder for them to hit as far out as possible.  </a:t>
            </a:r>
            <a:endParaRPr lang="en-US" dirty="0">
              <a:solidFill>
                <a:schemeClr val="tx1"/>
              </a:solidFill>
              <a:latin typeface="Garamond" panose="02020404030301010803"/>
              <a:cs typeface="Times New Roman"/>
            </a:endParaRPr>
          </a:p>
          <a:p>
            <a:pPr>
              <a:lnSpc>
                <a:spcPct val="114999"/>
              </a:lnSpc>
            </a:pPr>
            <a:r>
              <a:rPr lang="en-GB" sz="1600" dirty="0">
                <a:solidFill>
                  <a:schemeClr val="tx1"/>
                </a:solidFill>
                <a:latin typeface="Times New Roman"/>
                <a:cs typeface="Times New Roman"/>
              </a:rPr>
              <a:t>Freeston, and Rooney, (2008) state the importance and benefit of being able to throw with </a:t>
            </a:r>
            <a:r>
              <a:rPr lang="en-GB" sz="1600">
                <a:solidFill>
                  <a:schemeClr val="tx1"/>
                </a:solidFill>
                <a:latin typeface="Times New Roman"/>
                <a:cs typeface="Times New Roman"/>
              </a:rPr>
              <a:t>accuracy.</a:t>
            </a:r>
            <a:endParaRPr lang="en-US">
              <a:solidFill>
                <a:schemeClr val="tx1"/>
              </a:solidFill>
              <a:latin typeface="Garamond" panose="02020404030301010803"/>
              <a:cs typeface="Times New Roman"/>
            </a:endParaRPr>
          </a:p>
          <a:p>
            <a:pPr>
              <a:lnSpc>
                <a:spcPct val="114999"/>
              </a:lnSpc>
            </a:pPr>
            <a:r>
              <a:rPr lang="en-GB" sz="1600" dirty="0">
                <a:solidFill>
                  <a:schemeClr val="tx1"/>
                </a:solidFill>
                <a:latin typeface="Times New Roman"/>
                <a:cs typeface="Times New Roman"/>
              </a:rPr>
              <a:t>Freeston, and Rooney, (2014) looked at  training for accuracy came from long side speed throwing and that they are both important especially as fielding in cricket is </a:t>
            </a:r>
            <a:endParaRPr lang="en-US">
              <a:solidFill>
                <a:schemeClr val="tx1"/>
              </a:solidFill>
              <a:latin typeface="Garamond" panose="02020404030301010803"/>
              <a:cs typeface="Times New Roman"/>
            </a:endParaRPr>
          </a:p>
          <a:p>
            <a:pPr>
              <a:lnSpc>
                <a:spcPct val="114999"/>
              </a:lnSpc>
            </a:pPr>
            <a:r>
              <a:rPr lang="en-GB" sz="1600" dirty="0">
                <a:solidFill>
                  <a:schemeClr val="tx1"/>
                </a:solidFill>
                <a:latin typeface="Times New Roman"/>
                <a:cs typeface="Times New Roman"/>
              </a:rPr>
              <a:t>Another reason why is to prevent an injury to the arm that is found in cricket players called throwing </a:t>
            </a:r>
            <a:r>
              <a:rPr lang="en-GB" sz="1600">
                <a:solidFill>
                  <a:schemeClr val="tx1"/>
                </a:solidFill>
                <a:latin typeface="Times New Roman"/>
                <a:cs typeface="Times New Roman"/>
              </a:rPr>
              <a:t>arm pain (TAP), McCaig, Ranson, Miles, and Moore, (2023) </a:t>
            </a:r>
            <a:endParaRPr lang="en-US">
              <a:solidFill>
                <a:schemeClr val="tx1"/>
              </a:solidFill>
              <a:latin typeface="Garamond" panose="02020404030301010803"/>
              <a:cs typeface="Times New Roman"/>
            </a:endParaRPr>
          </a:p>
          <a:p>
            <a:pPr>
              <a:lnSpc>
                <a:spcPct val="114999"/>
              </a:lnSpc>
            </a:pPr>
            <a:r>
              <a:rPr lang="en-GB" sz="1600">
                <a:solidFill>
                  <a:schemeClr val="tx1"/>
                </a:solidFill>
                <a:latin typeface="Times New Roman"/>
                <a:cs typeface="Times New Roman"/>
              </a:rPr>
              <a:t>Bhole, and Mittal, (2015) discuss the importance of catching gets people out in cricket but it also </a:t>
            </a:r>
            <a:r>
              <a:rPr lang="en-GB" sz="1600" dirty="0">
                <a:solidFill>
                  <a:schemeClr val="tx1"/>
                </a:solidFill>
                <a:latin typeface="Times New Roman"/>
                <a:cs typeface="Times New Roman"/>
              </a:rPr>
              <a:t>plays a major role with getting the ball back to the ballers or the closer in fielders to get the runners out or stop them from scoring any more points.</a:t>
            </a:r>
            <a:br>
              <a:rPr lang="en-US" dirty="0"/>
            </a:br>
            <a:endParaRPr lang="en-US"/>
          </a:p>
        </p:txBody>
      </p:sp>
    </p:spTree>
    <p:extLst>
      <p:ext uri="{BB962C8B-B14F-4D97-AF65-F5344CB8AC3E}">
        <p14:creationId xmlns:p14="http://schemas.microsoft.com/office/powerpoint/2010/main" val="1219710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0ADB8-0A50-305B-3BC4-325E4AD57034}"/>
              </a:ext>
            </a:extLst>
          </p:cNvPr>
          <p:cNvSpPr>
            <a:spLocks noGrp="1"/>
          </p:cNvSpPr>
          <p:nvPr>
            <p:ph type="title"/>
          </p:nvPr>
        </p:nvSpPr>
        <p:spPr/>
        <p:txBody>
          <a:bodyPr>
            <a:normAutofit fontScale="90000"/>
          </a:bodyPr>
          <a:lstStyle/>
          <a:p>
            <a:r>
              <a:rPr lang="en-GB"/>
              <a:t>Aims/Objectives of the session</a:t>
            </a:r>
          </a:p>
        </p:txBody>
      </p:sp>
      <p:sp>
        <p:nvSpPr>
          <p:cNvPr id="3" name="Text Placeholder 2">
            <a:extLst>
              <a:ext uri="{FF2B5EF4-FFF2-40B4-BE49-F238E27FC236}">
                <a16:creationId xmlns:a16="http://schemas.microsoft.com/office/drawing/2014/main" id="{29D93D26-84D8-A42F-3461-838CAC36123D}"/>
              </a:ext>
            </a:extLst>
          </p:cNvPr>
          <p:cNvSpPr>
            <a:spLocks noGrp="1"/>
          </p:cNvSpPr>
          <p:nvPr>
            <p:ph type="body" idx="1"/>
          </p:nvPr>
        </p:nvSpPr>
        <p:spPr>
          <a:xfrm>
            <a:off x="638271" y="1651403"/>
            <a:ext cx="7949101" cy="2962829"/>
          </a:xfrm>
        </p:spPr>
        <p:txBody>
          <a:bodyPr>
            <a:normAutofit/>
          </a:bodyPr>
          <a:lstStyle/>
          <a:p>
            <a:pPr marL="114300" indent="0">
              <a:buNone/>
            </a:pPr>
            <a:r>
              <a:rPr lang="en-GB" sz="1600" dirty="0">
                <a:latin typeface="Times New Roman"/>
                <a:cs typeface="Times New Roman"/>
              </a:rPr>
              <a:t>My aims are to improve the level of fielding skills working on being able to throw over and under arm at different distances, and with accuracy. Also, for them to be able to catch the cricket ball being throwing their way from a distance and arcuately.</a:t>
            </a:r>
          </a:p>
          <a:p>
            <a:pPr marL="114300" indent="0">
              <a:lnSpc>
                <a:spcPct val="114999"/>
              </a:lnSpc>
              <a:buNone/>
            </a:pPr>
            <a:r>
              <a:rPr lang="en-GB" sz="1600" dirty="0">
                <a:latin typeface="Times New Roman"/>
                <a:cs typeface="Times New Roman"/>
              </a:rPr>
              <a:t>The objectives are to be able to demonstrate that they can use different throwing techniques and know when to use them based on the distance and arcuately hit their intended target. They should be able to do this from being coached and showed how to throw under and over arm by being given different sized targets to aim at.</a:t>
            </a:r>
          </a:p>
        </p:txBody>
      </p:sp>
    </p:spTree>
    <p:extLst>
      <p:ext uri="{BB962C8B-B14F-4D97-AF65-F5344CB8AC3E}">
        <p14:creationId xmlns:p14="http://schemas.microsoft.com/office/powerpoint/2010/main" val="3001515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02" y="0"/>
            <a:ext cx="9172471" cy="5142160"/>
            <a:chOff x="-15736" y="0"/>
            <a:chExt cx="12229962" cy="6856214"/>
          </a:xfrm>
        </p:grpSpPr>
        <p:pic>
          <p:nvPicPr>
            <p:cNvPr id="13" name="Picture 12">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8" name="Rectangle 17">
            <a:extLst>
              <a:ext uri="{FF2B5EF4-FFF2-40B4-BE49-F238E27FC236}">
                <a16:creationId xmlns:a16="http://schemas.microsoft.com/office/drawing/2014/main" id="{E6B80853-775B-47C1-A508-0AAD6FCE5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BF62520-0403-497A-958B-FD6E8037E8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3" y="353844"/>
            <a:ext cx="8448473" cy="44358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B3A422A-21ED-464B-B2EF-EE5B061BE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 y="476631"/>
            <a:ext cx="8215884" cy="4190238"/>
          </a:xfrm>
          <a:prstGeom prst="rect">
            <a:avLst/>
          </a:prstGeom>
          <a:noFill/>
          <a:ln w="22225" cap="flat">
            <a:solidFill>
              <a:schemeClr val="accent1"/>
            </a:solidFill>
            <a:miter lim="800000"/>
          </a:ln>
        </p:spPr>
        <p:style>
          <a:lnRef idx="1">
            <a:schemeClr val="accent1"/>
          </a:lnRef>
          <a:fillRef idx="3">
            <a:schemeClr val="accent1"/>
          </a:fillRef>
          <a:effectRef idx="2">
            <a:schemeClr val="accent1"/>
          </a:effectRef>
          <a:fontRef idx="minor">
            <a:schemeClr val="lt1"/>
          </a:fontRef>
        </p:style>
      </p:sp>
      <p:graphicFrame>
        <p:nvGraphicFramePr>
          <p:cNvPr id="7" name="Table 6">
            <a:extLst>
              <a:ext uri="{FF2B5EF4-FFF2-40B4-BE49-F238E27FC236}">
                <a16:creationId xmlns:a16="http://schemas.microsoft.com/office/drawing/2014/main" id="{D9B05584-F381-EC9D-C3DE-1C55DAE0D324}"/>
              </a:ext>
            </a:extLst>
          </p:cNvPr>
          <p:cNvGraphicFramePr>
            <a:graphicFrameLocks noGrp="1"/>
          </p:cNvGraphicFramePr>
          <p:nvPr>
            <p:extLst>
              <p:ext uri="{D42A27DB-BD31-4B8C-83A1-F6EECF244321}">
                <p14:modId xmlns:p14="http://schemas.microsoft.com/office/powerpoint/2010/main" val="685362921"/>
              </p:ext>
            </p:extLst>
          </p:nvPr>
        </p:nvGraphicFramePr>
        <p:xfrm>
          <a:off x="462642" y="480786"/>
          <a:ext cx="8234112" cy="4196159"/>
        </p:xfrm>
        <a:graphic>
          <a:graphicData uri="http://schemas.openxmlformats.org/drawingml/2006/table">
            <a:tbl>
              <a:tblPr firstRow="1" bandRow="1">
                <a:tableStyleId>{5C22544A-7EE6-4342-B048-85BDC9FD1C3A}</a:tableStyleId>
              </a:tblPr>
              <a:tblGrid>
                <a:gridCol w="1216876">
                  <a:extLst>
                    <a:ext uri="{9D8B030D-6E8A-4147-A177-3AD203B41FA5}">
                      <a16:colId xmlns:a16="http://schemas.microsoft.com/office/drawing/2014/main" val="84430240"/>
                    </a:ext>
                  </a:extLst>
                </a:gridCol>
                <a:gridCol w="2775258">
                  <a:extLst>
                    <a:ext uri="{9D8B030D-6E8A-4147-A177-3AD203B41FA5}">
                      <a16:colId xmlns:a16="http://schemas.microsoft.com/office/drawing/2014/main" val="736982602"/>
                    </a:ext>
                  </a:extLst>
                </a:gridCol>
                <a:gridCol w="1390683">
                  <a:extLst>
                    <a:ext uri="{9D8B030D-6E8A-4147-A177-3AD203B41FA5}">
                      <a16:colId xmlns:a16="http://schemas.microsoft.com/office/drawing/2014/main" val="3888936393"/>
                    </a:ext>
                  </a:extLst>
                </a:gridCol>
                <a:gridCol w="1403600">
                  <a:extLst>
                    <a:ext uri="{9D8B030D-6E8A-4147-A177-3AD203B41FA5}">
                      <a16:colId xmlns:a16="http://schemas.microsoft.com/office/drawing/2014/main" val="3387038334"/>
                    </a:ext>
                  </a:extLst>
                </a:gridCol>
                <a:gridCol w="1447695">
                  <a:extLst>
                    <a:ext uri="{9D8B030D-6E8A-4147-A177-3AD203B41FA5}">
                      <a16:colId xmlns:a16="http://schemas.microsoft.com/office/drawing/2014/main" val="2964502817"/>
                    </a:ext>
                  </a:extLst>
                </a:gridCol>
              </a:tblGrid>
              <a:tr h="319145">
                <a:tc gridSpan="5">
                  <a:txBody>
                    <a:bodyPr/>
                    <a:lstStyle/>
                    <a:p>
                      <a:pPr algn="ctr" rtl="0" fontAlgn="ctr"/>
                      <a:r>
                        <a:rPr lang="en-GB" sz="1200" dirty="0">
                          <a:solidFill>
                            <a:schemeClr val="tx1"/>
                          </a:solidFill>
                          <a:effectLst/>
                        </a:rPr>
                        <a:t>Coaching Session 1</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26740733"/>
                  </a:ext>
                </a:extLst>
              </a:tr>
              <a:tr h="212763">
                <a:tc>
                  <a:txBody>
                    <a:bodyPr/>
                    <a:lstStyle/>
                    <a:p>
                      <a:pPr algn="ctr" rtl="0" fontAlgn="ctr"/>
                      <a:r>
                        <a:rPr lang="en-GB" sz="800" dirty="0">
                          <a:effectLst/>
                          <a:latin typeface="Times New Roman"/>
                        </a:rPr>
                        <a:t>Session Detail:</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Date: week 1</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Duration: 40 minutes</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Location: Sports Hall</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Number of Athletes: 8-12</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1238534"/>
                  </a:ext>
                </a:extLst>
              </a:tr>
              <a:tr h="378245">
                <a:tc>
                  <a:txBody>
                    <a:bodyPr/>
                    <a:lstStyle/>
                    <a:p>
                      <a:pPr algn="ctr" rtl="0" fontAlgn="ctr"/>
                      <a:r>
                        <a:rPr lang="en-GB" sz="800" dirty="0">
                          <a:effectLst/>
                          <a:latin typeface="Times New Roman"/>
                        </a:rPr>
                        <a:t>Resource/ Equipment List:</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gridSpan="2">
                  <a:txBody>
                    <a:bodyPr/>
                    <a:lstStyle/>
                    <a:p>
                      <a:pPr rtl="0" fontAlgn="ctr"/>
                      <a:r>
                        <a:rPr lang="en-GB" sz="800" dirty="0">
                          <a:effectLst/>
                          <a:latin typeface="Times New Roman"/>
                        </a:rPr>
                        <a:t>Hoops, bucket/cones, cricket stumps,</a:t>
                      </a:r>
                    </a:p>
                    <a:p>
                      <a:pPr lvl="0">
                        <a:buNone/>
                      </a:pPr>
                      <a:r>
                        <a:rPr lang="en-GB" sz="800" dirty="0">
                          <a:effectLst/>
                          <a:latin typeface="Times New Roman"/>
                        </a:rPr>
                        <a:t>Bean bags, sponge balls, cricket balls</a:t>
                      </a:r>
                    </a:p>
                  </a:txBody>
                  <a:tcPr marL="19217" marR="19217" marT="12812" marB="12812">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hMerge="1">
                  <a:txBody>
                    <a:bodyPr/>
                    <a:lstStyle/>
                    <a:p>
                      <a:endParaRPr lang="en-GB"/>
                    </a:p>
                  </a:txBody>
                  <a:tcPr/>
                </a:tc>
                <a:tc>
                  <a:txBody>
                    <a:bodyPr/>
                    <a:lstStyle/>
                    <a:p>
                      <a:pPr lvl="1" algn="ctr" rtl="0" fontAlgn="b"/>
                      <a:r>
                        <a:rPr lang="en-GB" sz="800" dirty="0">
                          <a:effectLst/>
                          <a:latin typeface="Times New Roman"/>
                        </a:rPr>
                        <a:t>Health and Safety:</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effectLst/>
                          <a:latin typeface="Times New Roman"/>
                        </a:rPr>
                        <a:t>Bruising, muscle pulled/ cramp, </a:t>
                      </a:r>
                      <a:endParaRPr lang="en-US" sz="800">
                        <a:latin typeface="Times New Roman"/>
                      </a:endParaRPr>
                    </a:p>
                  </a:txBody>
                  <a:tcPr marL="19217" marR="19217" marT="12812" marB="12812">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8016674"/>
                  </a:ext>
                </a:extLst>
              </a:tr>
              <a:tr h="224583">
                <a:tc>
                  <a:txBody>
                    <a:bodyPr/>
                    <a:lstStyle/>
                    <a:p>
                      <a:pPr algn="ctr" rtl="0" fontAlgn="ctr"/>
                      <a:r>
                        <a:rPr lang="en-GB" sz="800" dirty="0">
                          <a:effectLst/>
                          <a:latin typeface="Times New Roman"/>
                        </a:rPr>
                        <a:t>Session Objectives:</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gridSpan="4">
                  <a:txBody>
                    <a:bodyPr/>
                    <a:lstStyle/>
                    <a:p>
                      <a:pPr marL="228600" indent="-228600" rtl="0" fontAlgn="b">
                        <a:buAutoNum type="arabicParenR"/>
                      </a:pPr>
                      <a:r>
                        <a:rPr lang="en-GB" sz="800" dirty="0">
                          <a:effectLst/>
                          <a:latin typeface="Times New Roman"/>
                        </a:rPr>
                        <a:t>Warm-up successively. 2)Have everyone try the throwing with different ball and distance type.</a:t>
                      </a:r>
                    </a:p>
                  </a:txBody>
                  <a:tcPr marL="19217" marR="19217" marT="12812" marB="12812">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56308995"/>
                  </a:ext>
                </a:extLst>
              </a:tr>
              <a:tr h="212763">
                <a:tc gridSpan="5">
                  <a:txBody>
                    <a:bodyPr/>
                    <a:lstStyle/>
                    <a:p>
                      <a:pPr algn="ctr" rtl="0" fontAlgn="ctr"/>
                      <a:r>
                        <a:rPr lang="en-GB" sz="900" dirty="0">
                          <a:effectLst/>
                        </a:rPr>
                        <a:t>Session contents:</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46152421"/>
                  </a:ext>
                </a:extLst>
              </a:tr>
              <a:tr h="378245">
                <a:tc>
                  <a:txBody>
                    <a:bodyPr/>
                    <a:lstStyle/>
                    <a:p>
                      <a:pPr algn="ctr" rtl="0" fontAlgn="ctr"/>
                      <a:r>
                        <a:rPr lang="en-GB" sz="800" dirty="0">
                          <a:effectLst/>
                          <a:latin typeface="Times New Roman"/>
                        </a:rPr>
                        <a:t>Duration</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Activity (description and diagrams)</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Organisation</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Coaching and learning methods</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Points to Remember:</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31047471"/>
                  </a:ext>
                </a:extLst>
              </a:tr>
              <a:tr h="803771">
                <a:tc>
                  <a:txBody>
                    <a:bodyPr/>
                    <a:lstStyle/>
                    <a:p>
                      <a:pPr algn="ctr" rtl="0" fontAlgn="ctr"/>
                      <a:r>
                        <a:rPr lang="en-GB" sz="800" dirty="0">
                          <a:effectLst/>
                          <a:latin typeface="Times New Roman"/>
                        </a:rPr>
                        <a:t>10mins</a:t>
                      </a:r>
                    </a:p>
                    <a:p>
                      <a:pPr marL="0" lvl="0" indent="0" algn="ctr">
                        <a:buNone/>
                      </a:pPr>
                      <a:r>
                        <a:rPr lang="en-GB" sz="800" dirty="0">
                          <a:effectLst/>
                          <a:latin typeface="Times New Roman"/>
                        </a:rPr>
                        <a:t>5mins for RAMP</a:t>
                      </a:r>
                    </a:p>
                    <a:p>
                      <a:pPr marL="0" lvl="0" indent="0" algn="ctr">
                        <a:buNone/>
                      </a:pPr>
                      <a:r>
                        <a:rPr lang="en-GB" sz="800" dirty="0">
                          <a:effectLst/>
                          <a:latin typeface="Times New Roman"/>
                        </a:rPr>
                        <a:t>5mins for game</a:t>
                      </a:r>
                    </a:p>
                  </a:txBody>
                  <a:tcPr marL="19217" marR="19217" marT="12812" marB="12812"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rtl="0" fontAlgn="t"/>
                      <a:r>
                        <a:rPr lang="en-GB" sz="800" dirty="0">
                          <a:effectLst/>
                          <a:latin typeface="Times New Roman"/>
                        </a:rPr>
                        <a:t>Warm-up; (R.A.M.P)</a:t>
                      </a:r>
                      <a:endParaRPr lang="en-US" sz="800">
                        <a:latin typeface="Times New Roman"/>
                      </a:endParaRPr>
                    </a:p>
                    <a:p>
                      <a:pPr lvl="0">
                        <a:buNone/>
                      </a:pPr>
                      <a:r>
                        <a:rPr lang="en-GB" sz="800" dirty="0">
                          <a:effectLst/>
                          <a:latin typeface="Times New Roman"/>
                        </a:rPr>
                        <a:t>Jogging, skipping, high knees, lunge twist, arm circles, shoulder shrugs, squats, side stretches, leg swings</a:t>
                      </a:r>
                    </a:p>
                    <a:p>
                      <a:pPr lvl="0">
                        <a:buNone/>
                      </a:pPr>
                      <a:r>
                        <a:rPr lang="en-GB" sz="800" dirty="0">
                          <a:effectLst/>
                          <a:latin typeface="Times New Roman"/>
                        </a:rPr>
                        <a:t>Game – everyone get a sponge ball and they work in a certain amount of space and use the sponge ball to get people out.</a:t>
                      </a:r>
                    </a:p>
                  </a:txBody>
                  <a:tcPr marL="19217" marR="19217" marT="12812" marB="12812">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marL="171450" indent="-171450" algn="l" rtl="0" fontAlgn="ctr">
                        <a:buFont typeface="Calibri"/>
                        <a:buChar char="-"/>
                      </a:pPr>
                      <a:r>
                        <a:rPr lang="en-GB" sz="800" dirty="0">
                          <a:effectLst/>
                          <a:latin typeface="Times New Roman"/>
                        </a:rPr>
                        <a:t>Individual </a:t>
                      </a:r>
                    </a:p>
                    <a:p>
                      <a:pPr marL="171450" lvl="0" indent="-171450" algn="l">
                        <a:buFont typeface="Calibri"/>
                        <a:buChar char="-"/>
                      </a:pPr>
                      <a:r>
                        <a:rPr lang="en-GB" sz="800" dirty="0">
                          <a:effectLst/>
                          <a:latin typeface="Times New Roman"/>
                        </a:rPr>
                        <a:t> Group, corner of restrictions of area to throw in</a:t>
                      </a:r>
                    </a:p>
                    <a:p>
                      <a:pPr marL="171450" lvl="0" indent="-171450" algn="l">
                        <a:buFont typeface="Calibri"/>
                        <a:buChar char="-"/>
                      </a:pPr>
                      <a:endParaRPr lang="en-GB" sz="800" dirty="0">
                        <a:effectLst/>
                        <a:latin typeface="Times New Roman"/>
                      </a:endParaRPr>
                    </a:p>
                  </a:txBody>
                  <a:tcPr marL="19217" marR="19217" marT="12812" marB="12812">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rtl="0" fontAlgn="b"/>
                      <a:r>
                        <a:rPr lang="en-GB" sz="800" dirty="0">
                          <a:effectLst/>
                          <a:latin typeface="Times New Roman"/>
                        </a:rPr>
                        <a:t>Command for the RAMP</a:t>
                      </a:r>
                    </a:p>
                    <a:p>
                      <a:pPr lvl="0">
                        <a:buNone/>
                      </a:pPr>
                      <a:r>
                        <a:rPr lang="en-GB" sz="800" dirty="0">
                          <a:effectLst/>
                          <a:latin typeface="Times New Roman"/>
                        </a:rPr>
                        <a:t>Reciprocal for the game</a:t>
                      </a:r>
                    </a:p>
                  </a:txBody>
                  <a:tcPr marL="19217" marR="19217" marT="12812" marB="12812">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r>
                        <a:rPr lang="en-GB" sz="800" dirty="0">
                          <a:latin typeface="Times New Roman"/>
                        </a:rPr>
                        <a:t>To get them warm and make sure to stretch out the muscles they will be mainly using</a:t>
                      </a:r>
                    </a:p>
                  </a:txBody>
                  <a:tcPr marL="61495" marR="61495" marT="30748" marB="30748">
                    <a:lnL w="9525" cap="flat" cmpd="sng" algn="ctr">
                      <a:solidFill>
                        <a:schemeClr val="tx1"/>
                      </a:solidFill>
                      <a:prstDash val="solid"/>
                      <a:round/>
                      <a:headEnd type="none" w="med" len="med"/>
                      <a:tailEnd type="none" w="med" len="med"/>
                    </a:lnL>
                    <a:lnR w="9525">
                      <a:solidFill>
                        <a:schemeClr val="tx1"/>
                      </a:solid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40450952"/>
                  </a:ext>
                </a:extLst>
              </a:tr>
              <a:tr h="1004715">
                <a:tc>
                  <a:txBody>
                    <a:bodyPr/>
                    <a:lstStyle/>
                    <a:p>
                      <a:pPr lvl="0" algn="ctr">
                        <a:buNone/>
                      </a:pPr>
                      <a:r>
                        <a:rPr lang="en-GB" sz="800" dirty="0">
                          <a:effectLst/>
                          <a:latin typeface="Times New Roman"/>
                        </a:rPr>
                        <a:t>20 mins</a:t>
                      </a:r>
                    </a:p>
                  </a:txBody>
                  <a:tcPr marL="19217" marR="19217" marT="12812" marB="12812" anchor="ctr">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dirty="0">
                          <a:effectLst/>
                          <a:latin typeface="Times New Roman"/>
                        </a:rPr>
                        <a:t>Main Activity;</a:t>
                      </a:r>
                    </a:p>
                    <a:p>
                      <a:pPr marL="285750" lvl="0" indent="-285750" algn="l">
                        <a:lnSpc>
                          <a:spcPct val="100000"/>
                        </a:lnSpc>
                        <a:spcBef>
                          <a:spcPts val="0"/>
                        </a:spcBef>
                        <a:spcAft>
                          <a:spcPts val="0"/>
                        </a:spcAft>
                        <a:buFont typeface="Calibri"/>
                        <a:buChar char="-"/>
                      </a:pPr>
                      <a:r>
                        <a:rPr lang="en-GB" sz="800" b="0" i="0" u="none" strike="noStrike" noProof="0" dirty="0">
                          <a:solidFill>
                            <a:srgbClr val="000000"/>
                          </a:solidFill>
                          <a:effectLst/>
                          <a:latin typeface="Times New Roman"/>
                        </a:rPr>
                        <a:t>Underarm throws with close catching</a:t>
                      </a:r>
                      <a:endParaRPr lang="en-GB" sz="800" dirty="0">
                        <a:latin typeface="Times New Roman"/>
                      </a:endParaRPr>
                    </a:p>
                    <a:p>
                      <a:pPr marL="285750" lvl="0" indent="-285750" algn="l">
                        <a:lnSpc>
                          <a:spcPct val="100000"/>
                        </a:lnSpc>
                        <a:spcBef>
                          <a:spcPts val="0"/>
                        </a:spcBef>
                        <a:spcAft>
                          <a:spcPts val="0"/>
                        </a:spcAft>
                        <a:buFont typeface="Calibri"/>
                        <a:buChar char="-"/>
                      </a:pPr>
                      <a:r>
                        <a:rPr lang="en-GB" sz="800" b="0" i="0" u="none" strike="noStrike" noProof="0" dirty="0">
                          <a:solidFill>
                            <a:srgbClr val="000000"/>
                          </a:solidFill>
                          <a:effectLst/>
                          <a:latin typeface="Times New Roman"/>
                        </a:rPr>
                        <a:t>With increase in distance and changing ball type (soft to hard)</a:t>
                      </a:r>
                      <a:endParaRPr lang="en-GB" sz="800" dirty="0">
                        <a:latin typeface="Times New Roman"/>
                      </a:endParaRPr>
                    </a:p>
                    <a:p>
                      <a:pPr marL="285750" lvl="0" indent="-285750" algn="l">
                        <a:lnSpc>
                          <a:spcPct val="100000"/>
                        </a:lnSpc>
                        <a:spcBef>
                          <a:spcPts val="0"/>
                        </a:spcBef>
                        <a:spcAft>
                          <a:spcPts val="0"/>
                        </a:spcAft>
                        <a:buFont typeface="Calibri"/>
                        <a:buChar char="-"/>
                      </a:pPr>
                      <a:r>
                        <a:rPr lang="en-GB" sz="800" b="0" i="0" u="none" strike="noStrike" noProof="0" dirty="0">
                          <a:solidFill>
                            <a:srgbClr val="000000"/>
                          </a:solidFill>
                          <a:effectLst/>
                          <a:latin typeface="Times New Roman"/>
                        </a:rPr>
                        <a:t>Catching start small distance apart using underarm and catch 10 in row and increase distance by a step.</a:t>
                      </a:r>
                      <a:endParaRPr lang="en-GB" sz="800" dirty="0">
                        <a:latin typeface="Times New Roman"/>
                      </a:endParaRPr>
                    </a:p>
                    <a:p>
                      <a:pPr marL="285750" lvl="0" indent="-285750" algn="l">
                        <a:lnSpc>
                          <a:spcPct val="100000"/>
                        </a:lnSpc>
                        <a:spcBef>
                          <a:spcPts val="0"/>
                        </a:spcBef>
                        <a:spcAft>
                          <a:spcPts val="0"/>
                        </a:spcAft>
                        <a:buFont typeface="Calibri"/>
                        <a:buChar char="-"/>
                      </a:pPr>
                      <a:r>
                        <a:rPr lang="en-GB" sz="800" b="0" i="0" u="none" strike="noStrike" noProof="0" dirty="0">
                          <a:solidFill>
                            <a:srgbClr val="000000"/>
                          </a:solidFill>
                          <a:effectLst/>
                          <a:latin typeface="Times New Roman"/>
                        </a:rPr>
                        <a:t>Change ball type, or increase the height of the ball </a:t>
                      </a:r>
                    </a:p>
                  </a:txBody>
                  <a:tcPr marL="19217" marR="19217" marT="12812" marB="12812">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dirty="0">
                          <a:effectLst/>
                          <a:latin typeface="Times New Roman"/>
                        </a:rPr>
                        <a:t>In random pairs</a:t>
                      </a:r>
                    </a:p>
                    <a:p>
                      <a:pPr lvl="0">
                        <a:buNone/>
                      </a:pPr>
                      <a:r>
                        <a:rPr lang="en-GB" sz="800" dirty="0">
                          <a:effectLst/>
                          <a:latin typeface="Times New Roman"/>
                        </a:rPr>
                        <a:t>And starting each person in different place and at the same time aim for the target</a:t>
                      </a:r>
                    </a:p>
                  </a:txBody>
                  <a:tcPr marL="19217" marR="19217" marT="12812" marB="12812">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dirty="0">
                          <a:effectLst/>
                          <a:latin typeface="Times New Roman"/>
                        </a:rPr>
                        <a:t>Reciprocal -  want them to discuss and share any tips to each other</a:t>
                      </a:r>
                    </a:p>
                  </a:txBody>
                  <a:tcPr marL="19217" marR="19217" marT="12812" marB="12812">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dirty="0">
                          <a:latin typeface="Times New Roman"/>
                        </a:rPr>
                        <a:t>To be patient and let them figure it out for themselves, and put in restraints for anyone that finds it too easy</a:t>
                      </a:r>
                    </a:p>
                  </a:txBody>
                  <a:tcPr marL="61495" marR="61495" marT="30748" marB="30748">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91586142"/>
                  </a:ext>
                </a:extLst>
              </a:tr>
              <a:tr h="661929">
                <a:tc>
                  <a:txBody>
                    <a:bodyPr/>
                    <a:lstStyle/>
                    <a:p>
                      <a:pPr lvl="0" algn="ctr">
                        <a:buNone/>
                      </a:pPr>
                      <a:r>
                        <a:rPr lang="en-GB" sz="800" dirty="0">
                          <a:effectLst/>
                          <a:latin typeface="Times New Roman"/>
                        </a:rPr>
                        <a:t>10 mins</a:t>
                      </a:r>
                    </a:p>
                  </a:txBody>
                  <a:tcPr marL="19217" marR="19217" marT="12812" marB="12812" anchor="ctr">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buNone/>
                      </a:pPr>
                      <a:r>
                        <a:rPr lang="en-GB" sz="800" dirty="0">
                          <a:effectLst/>
                          <a:latin typeface="Times New Roman"/>
                        </a:rPr>
                        <a:t>Cool down;</a:t>
                      </a:r>
                    </a:p>
                    <a:p>
                      <a:pPr marL="171450" lvl="0" indent="-171450">
                        <a:buFont typeface="Calibri"/>
                        <a:buChar char="-"/>
                      </a:pPr>
                      <a:r>
                        <a:rPr lang="en-GB" sz="800" dirty="0">
                          <a:effectLst/>
                          <a:latin typeface="Times New Roman"/>
                        </a:rPr>
                        <a:t>5 min jog , with then 5 min of static stretching</a:t>
                      </a:r>
                    </a:p>
                    <a:p>
                      <a:pPr marL="171450" lvl="0" indent="-171450">
                        <a:buFont typeface="Calibri"/>
                        <a:buChar char="-"/>
                      </a:pPr>
                      <a:r>
                        <a:rPr lang="en-GB" sz="800" dirty="0">
                          <a:effectLst/>
                          <a:latin typeface="Times New Roman"/>
                        </a:rPr>
                        <a:t>Upper back stretch, hamstring stretch, shoulder stretch, hip and thigh stretch</a:t>
                      </a:r>
                    </a:p>
                  </a:txBody>
                  <a:tcPr marL="19217" marR="19217" marT="12812" marB="12812">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buNone/>
                      </a:pPr>
                      <a:r>
                        <a:rPr lang="en-GB" sz="800" dirty="0">
                          <a:effectLst/>
                          <a:latin typeface="Times New Roman"/>
                        </a:rPr>
                        <a:t>Open space </a:t>
                      </a:r>
                    </a:p>
                  </a:txBody>
                  <a:tcPr marL="19217" marR="19217" marT="12812" marB="12812">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buNone/>
                      </a:pPr>
                      <a:r>
                        <a:rPr lang="en-GB" sz="800" dirty="0">
                          <a:effectLst/>
                          <a:latin typeface="Times New Roman"/>
                        </a:rPr>
                        <a:t>Command style</a:t>
                      </a:r>
                    </a:p>
                  </a:txBody>
                  <a:tcPr marL="19217" marR="19217" marT="12812" marB="12812">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buNone/>
                      </a:pPr>
                      <a:r>
                        <a:rPr lang="en-GB" sz="800" dirty="0">
                          <a:latin typeface="Times New Roman"/>
                        </a:rPr>
                        <a:t>Make sure to hold the stretches for a bit of time</a:t>
                      </a:r>
                    </a:p>
                  </a:txBody>
                  <a:tcPr marL="61495" marR="61495" marT="30748" marB="30748">
                    <a:lnL w="9525">
                      <a:solidFill>
                        <a:schemeClr val="tx1"/>
                      </a:solidFill>
                    </a:lnL>
                    <a:lnR w="9525">
                      <a:solidFill>
                        <a:schemeClr val="tx1"/>
                      </a:solidFill>
                    </a:lnR>
                    <a:lnT w="9525">
                      <a:solidFill>
                        <a:schemeClr val="tx1"/>
                      </a:solidFill>
                    </a:lnT>
                    <a:lnB w="9525">
                      <a:solidFill>
                        <a:schemeClr val="tx1"/>
                      </a:solidFill>
                    </a:lnB>
                    <a:noFill/>
                  </a:tcPr>
                </a:tc>
                <a:extLst>
                  <a:ext uri="{0D108BD9-81ED-4DB2-BD59-A6C34878D82A}">
                    <a16:rowId xmlns:a16="http://schemas.microsoft.com/office/drawing/2014/main" val="1366891904"/>
                  </a:ext>
                </a:extLst>
              </a:tr>
            </a:tbl>
          </a:graphicData>
        </a:graphic>
      </p:graphicFrame>
    </p:spTree>
    <p:extLst>
      <p:ext uri="{BB962C8B-B14F-4D97-AF65-F5344CB8AC3E}">
        <p14:creationId xmlns:p14="http://schemas.microsoft.com/office/powerpoint/2010/main" val="2906348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Shape 71"/>
        <p:cNvGrpSpPr/>
        <p:nvPr/>
      </p:nvGrpSpPr>
      <p:grpSpPr>
        <a:xfrm>
          <a:off x="0" y="0"/>
          <a:ext cx="0" cy="0"/>
          <a:chOff x="0" y="0"/>
          <a:chExt cx="0" cy="0"/>
        </a:xfrm>
      </p:grpSpPr>
      <p:grpSp>
        <p:nvGrpSpPr>
          <p:cNvPr id="89" name="Group 88">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02" y="0"/>
            <a:ext cx="9172471" cy="5142160"/>
            <a:chOff x="-15736" y="0"/>
            <a:chExt cx="12229962" cy="6856214"/>
          </a:xfrm>
        </p:grpSpPr>
        <p:pic>
          <p:nvPicPr>
            <p:cNvPr id="90" name="Picture 89">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1" name="Rectangle 90">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2" name="Picture 91">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3" name="Picture 92">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95" name="Straight Connector 94">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126" y="181609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97" name="Rectangle 96">
            <a:extLst>
              <a:ext uri="{FF2B5EF4-FFF2-40B4-BE49-F238E27FC236}">
                <a16:creationId xmlns:a16="http://schemas.microsoft.com/office/drawing/2014/main" id="{ED56E41F-B8E0-4D18-B554-FD40260D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2DB31E17-E562-4F82-98D0-858C84120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02" y="0"/>
            <a:ext cx="9172471" cy="5142160"/>
            <a:chOff x="-15736" y="0"/>
            <a:chExt cx="12229962" cy="6856214"/>
          </a:xfrm>
        </p:grpSpPr>
        <p:pic>
          <p:nvPicPr>
            <p:cNvPr id="100" name="Picture 99">
              <a:extLst>
                <a:ext uri="{FF2B5EF4-FFF2-40B4-BE49-F238E27FC236}">
                  <a16:creationId xmlns:a16="http://schemas.microsoft.com/office/drawing/2014/main" id="{58BF3B07-5EF6-4E5B-834E-C1398DB60AD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1" name="Rectangle 100">
              <a:extLst>
                <a:ext uri="{FF2B5EF4-FFF2-40B4-BE49-F238E27FC236}">
                  <a16:creationId xmlns:a16="http://schemas.microsoft.com/office/drawing/2014/main" id="{3DDA1859-D108-4C60-B38B-C85485AB3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2" name="Picture 101">
              <a:extLst>
                <a:ext uri="{FF2B5EF4-FFF2-40B4-BE49-F238E27FC236}">
                  <a16:creationId xmlns:a16="http://schemas.microsoft.com/office/drawing/2014/main" id="{E498EA77-084B-43CC-B94D-566F1D8E1E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3" name="Picture 102">
              <a:extLst>
                <a:ext uri="{FF2B5EF4-FFF2-40B4-BE49-F238E27FC236}">
                  <a16:creationId xmlns:a16="http://schemas.microsoft.com/office/drawing/2014/main" id="{99B16D3F-47E8-419E-9C4E-ED6FC918FB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72" name="Google Shape;72;p16"/>
          <p:cNvSpPr txBox="1">
            <a:spLocks noGrp="1"/>
          </p:cNvSpPr>
          <p:nvPr>
            <p:ph type="title"/>
          </p:nvPr>
        </p:nvSpPr>
        <p:spPr>
          <a:xfrm>
            <a:off x="5651868" y="736599"/>
            <a:ext cx="2520579" cy="977900"/>
          </a:xfrm>
          <a:prstGeom prst="rect">
            <a:avLst/>
          </a:prstGeom>
        </p:spPr>
        <p:txBody>
          <a:bodyPr spcFirstLastPara="1" vert="horz" lIns="91440" tIns="45720" rIns="91440" bIns="45720" rtlCol="0" anchor="ctr" anchorCtr="0">
            <a:normAutofit/>
          </a:bodyPr>
          <a:lstStyle/>
          <a:p>
            <a:pPr>
              <a:lnSpc>
                <a:spcPct val="90000"/>
              </a:lnSpc>
              <a:spcBef>
                <a:spcPct val="0"/>
              </a:spcBef>
              <a:buSzPct val="39285"/>
            </a:pPr>
            <a:r>
              <a:rPr lang="en-US" sz="3100">
                <a:solidFill>
                  <a:srgbClr val="262626"/>
                </a:solidFill>
              </a:rPr>
              <a:t>Session plan 1</a:t>
            </a:r>
          </a:p>
        </p:txBody>
      </p:sp>
      <p:sp>
        <p:nvSpPr>
          <p:cNvPr id="105" name="Rectangle 104">
            <a:extLst>
              <a:ext uri="{FF2B5EF4-FFF2-40B4-BE49-F238E27FC236}">
                <a16:creationId xmlns:a16="http://schemas.microsoft.com/office/drawing/2014/main" id="{23E937B9-07EE-456A-A31C-41A8866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482" y="819150"/>
            <a:ext cx="4457015" cy="3386328"/>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ritical Elements of Underhand Throwing – Human Kinetics">
            <a:extLst>
              <a:ext uri="{FF2B5EF4-FFF2-40B4-BE49-F238E27FC236}">
                <a16:creationId xmlns:a16="http://schemas.microsoft.com/office/drawing/2014/main" id="{BF869D66-101D-ABF1-8D2A-4EB5976FF184}"/>
              </a:ext>
            </a:extLst>
          </p:cNvPr>
          <p:cNvPicPr>
            <a:picLocks noChangeAspect="1"/>
          </p:cNvPicPr>
          <p:nvPr/>
        </p:nvPicPr>
        <p:blipFill>
          <a:blip r:embed="rId6"/>
          <a:stretch>
            <a:fillRect/>
          </a:stretch>
        </p:blipFill>
        <p:spPr>
          <a:xfrm>
            <a:off x="1059512" y="1656324"/>
            <a:ext cx="3959083" cy="1696749"/>
          </a:xfrm>
          <a:prstGeom prst="rect">
            <a:avLst/>
          </a:prstGeom>
        </p:spPr>
      </p:pic>
      <p:cxnSp>
        <p:nvCxnSpPr>
          <p:cNvPr id="107" name="Straight Connector 106">
            <a:extLst>
              <a:ext uri="{FF2B5EF4-FFF2-40B4-BE49-F238E27FC236}">
                <a16:creationId xmlns:a16="http://schemas.microsoft.com/office/drawing/2014/main" id="{FD2308B7-2829-44DD-B213-27EEBDED1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40066" y="1800479"/>
            <a:ext cx="2532381" cy="0"/>
          </a:xfrm>
          <a:prstGeom prst="line">
            <a:avLst/>
          </a:prstGeom>
        </p:spPr>
        <p:style>
          <a:lnRef idx="2">
            <a:schemeClr val="accent1"/>
          </a:lnRef>
          <a:fillRef idx="0">
            <a:schemeClr val="accent1"/>
          </a:fillRef>
          <a:effectRef idx="1">
            <a:schemeClr val="accent1"/>
          </a:effectRef>
          <a:fontRef idx="minor">
            <a:schemeClr val="tx1"/>
          </a:fontRef>
        </p:style>
      </p:cxnSp>
      <p:sp>
        <p:nvSpPr>
          <p:cNvPr id="73" name="Google Shape;73;p16"/>
          <p:cNvSpPr txBox="1">
            <a:spLocks noGrp="1"/>
          </p:cNvSpPr>
          <p:nvPr>
            <p:ph type="body" idx="1"/>
          </p:nvPr>
        </p:nvSpPr>
        <p:spPr>
          <a:xfrm>
            <a:off x="5651868" y="1917699"/>
            <a:ext cx="2520578" cy="2489202"/>
          </a:xfrm>
          <a:prstGeom prst="rect">
            <a:avLst/>
          </a:prstGeom>
        </p:spPr>
        <p:txBody>
          <a:bodyPr spcFirstLastPara="1" vert="horz" wrap="square" lIns="91440" tIns="45720" rIns="91440" bIns="45720" rtlCol="0" anchor="t" anchorCtr="0">
            <a:noAutofit/>
          </a:bodyPr>
          <a:lstStyle/>
          <a:p>
            <a:pPr marL="114300" indent="0">
              <a:lnSpc>
                <a:spcPct val="90000"/>
              </a:lnSpc>
              <a:spcBef>
                <a:spcPct val="20000"/>
              </a:spcBef>
              <a:spcAft>
                <a:spcPts val="600"/>
              </a:spcAft>
              <a:buSzPct val="115000"/>
              <a:buFont typeface="Arial"/>
              <a:buChar char="•"/>
            </a:pPr>
            <a:r>
              <a:rPr lang="en-US" sz="1000" dirty="0">
                <a:solidFill>
                  <a:srgbClr val="262626"/>
                </a:solidFill>
              </a:rPr>
              <a:t>For the session 1 the warm-up will be five mins of Jogging, skipping, high knees, lunge twist, arm circles, shoulder shrugs, squats, side stretches, leg swings, as Gaetano, A and Gaetano, R (2017) stated that a warm-up is good to prevent injury and gets the players mental ready for a game.</a:t>
            </a:r>
          </a:p>
          <a:p>
            <a:pPr marL="114300" indent="0">
              <a:lnSpc>
                <a:spcPct val="90000"/>
              </a:lnSpc>
              <a:spcBef>
                <a:spcPct val="20000"/>
              </a:spcBef>
              <a:spcAft>
                <a:spcPts val="600"/>
              </a:spcAft>
              <a:buSzPct val="115000"/>
              <a:buFont typeface="Arial"/>
              <a:buChar char="•"/>
            </a:pPr>
            <a:r>
              <a:rPr lang="en-US" sz="1000" dirty="0">
                <a:solidFill>
                  <a:srgbClr val="262626"/>
                </a:solidFill>
              </a:rPr>
              <a:t>So, with the main activity I'm looking at working and building the technique of throwing underarm but developing the accuracy within that movement, as it should increase the game play of the team to a higher level to win more games. </a:t>
            </a:r>
            <a:endParaRPr lang="en-US" sz="1000">
              <a:solidFill>
                <a:srgbClr val="262626"/>
              </a:solidFill>
              <a:highlight>
                <a:srgbClr val="FFFF00"/>
              </a:highlight>
            </a:endParaRPr>
          </a:p>
          <a:p>
            <a:pPr marL="114300" indent="0">
              <a:lnSpc>
                <a:spcPct val="90000"/>
              </a:lnSpc>
              <a:spcBef>
                <a:spcPct val="20000"/>
              </a:spcBef>
              <a:spcAft>
                <a:spcPts val="600"/>
              </a:spcAft>
              <a:buSzPct val="115000"/>
              <a:buFont typeface="Arial"/>
              <a:buChar char="•"/>
            </a:pPr>
            <a:r>
              <a:rPr lang="en-US" sz="1000" dirty="0">
                <a:solidFill>
                  <a:srgbClr val="262626"/>
                </a:solidFill>
              </a:rPr>
              <a:t>The cooldown is stretches to cool of the body and reduce the build-up of lactic acid that can cause cramping and stiffness. </a:t>
            </a:r>
            <a:endParaRPr lang="en-US" sz="900">
              <a:solidFill>
                <a:srgbClr val="262626"/>
              </a:solidFill>
              <a:highlight>
                <a:srgbClr val="FFFF00"/>
              </a:highlight>
            </a:endParaRPr>
          </a:p>
          <a:p>
            <a:pPr>
              <a:lnSpc>
                <a:spcPct val="90000"/>
              </a:lnSpc>
              <a:spcBef>
                <a:spcPct val="20000"/>
              </a:spcBef>
              <a:spcAft>
                <a:spcPts val="600"/>
              </a:spcAft>
              <a:buSzPct val="115000"/>
              <a:buFont typeface="Arial"/>
              <a:buChar char="•"/>
            </a:pPr>
            <a:endParaRPr lang="en-US" sz="800">
              <a:solidFill>
                <a:srgbClr val="262626"/>
              </a:solidFill>
            </a:endParaRPr>
          </a:p>
        </p:txBody>
      </p:sp>
      <p:sp>
        <p:nvSpPr>
          <p:cNvPr id="3" name="TextBox 2">
            <a:extLst>
              <a:ext uri="{FF2B5EF4-FFF2-40B4-BE49-F238E27FC236}">
                <a16:creationId xmlns:a16="http://schemas.microsoft.com/office/drawing/2014/main" id="{202D5031-7BCE-6C17-33C2-BB0C7879E2A0}"/>
              </a:ext>
            </a:extLst>
          </p:cNvPr>
          <p:cNvSpPr txBox="1"/>
          <p:nvPr/>
        </p:nvSpPr>
        <p:spPr>
          <a:xfrm>
            <a:off x="1061357" y="3891641"/>
            <a:ext cx="345848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222222"/>
                </a:solidFill>
              </a:rPr>
              <a:t>Colvin, A.V., Markos, N.J.E. and Walker, P.J., 2022.</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02" y="0"/>
            <a:ext cx="9172471" cy="5142160"/>
            <a:chOff x="-15736" y="0"/>
            <a:chExt cx="12229962" cy="6856214"/>
          </a:xfrm>
        </p:grpSpPr>
        <p:pic>
          <p:nvPicPr>
            <p:cNvPr id="13" name="Picture 12">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8" name="Rectangle 17">
            <a:extLst>
              <a:ext uri="{FF2B5EF4-FFF2-40B4-BE49-F238E27FC236}">
                <a16:creationId xmlns:a16="http://schemas.microsoft.com/office/drawing/2014/main" id="{E6B80853-775B-47C1-A508-0AAD6FCE5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BF62520-0403-497A-958B-FD6E8037E8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3" y="353844"/>
            <a:ext cx="8448473" cy="44358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B3A422A-21ED-464B-B2EF-EE5B061BE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 y="476631"/>
            <a:ext cx="8215884" cy="4190238"/>
          </a:xfrm>
          <a:prstGeom prst="rect">
            <a:avLst/>
          </a:prstGeom>
          <a:noFill/>
          <a:ln w="22225" cap="flat">
            <a:solidFill>
              <a:schemeClr val="accent1"/>
            </a:solidFill>
            <a:miter lim="800000"/>
          </a:ln>
        </p:spPr>
        <p:style>
          <a:lnRef idx="1">
            <a:schemeClr val="accent1"/>
          </a:lnRef>
          <a:fillRef idx="3">
            <a:schemeClr val="accent1"/>
          </a:fillRef>
          <a:effectRef idx="2">
            <a:schemeClr val="accent1"/>
          </a:effectRef>
          <a:fontRef idx="minor">
            <a:schemeClr val="lt1"/>
          </a:fontRef>
        </p:style>
      </p:sp>
      <p:graphicFrame>
        <p:nvGraphicFramePr>
          <p:cNvPr id="7" name="Table 6">
            <a:extLst>
              <a:ext uri="{FF2B5EF4-FFF2-40B4-BE49-F238E27FC236}">
                <a16:creationId xmlns:a16="http://schemas.microsoft.com/office/drawing/2014/main" id="{D9B05584-F381-EC9D-C3DE-1C55DAE0D324}"/>
              </a:ext>
            </a:extLst>
          </p:cNvPr>
          <p:cNvGraphicFramePr>
            <a:graphicFrameLocks noGrp="1"/>
          </p:cNvGraphicFramePr>
          <p:nvPr>
            <p:extLst>
              <p:ext uri="{D42A27DB-BD31-4B8C-83A1-F6EECF244321}">
                <p14:modId xmlns:p14="http://schemas.microsoft.com/office/powerpoint/2010/main" val="4028838795"/>
              </p:ext>
            </p:extLst>
          </p:nvPr>
        </p:nvGraphicFramePr>
        <p:xfrm>
          <a:off x="544285" y="544285"/>
          <a:ext cx="8064008" cy="4036168"/>
        </p:xfrm>
        <a:graphic>
          <a:graphicData uri="http://schemas.openxmlformats.org/drawingml/2006/table">
            <a:tbl>
              <a:tblPr firstRow="1" bandRow="1">
                <a:tableStyleId>{5C22544A-7EE6-4342-B048-85BDC9FD1C3A}</a:tableStyleId>
              </a:tblPr>
              <a:tblGrid>
                <a:gridCol w="1179015">
                  <a:extLst>
                    <a:ext uri="{9D8B030D-6E8A-4147-A177-3AD203B41FA5}">
                      <a16:colId xmlns:a16="http://schemas.microsoft.com/office/drawing/2014/main" val="84430240"/>
                    </a:ext>
                  </a:extLst>
                </a:gridCol>
                <a:gridCol w="2688914">
                  <a:extLst>
                    <a:ext uri="{9D8B030D-6E8A-4147-A177-3AD203B41FA5}">
                      <a16:colId xmlns:a16="http://schemas.microsoft.com/office/drawing/2014/main" val="736982602"/>
                    </a:ext>
                  </a:extLst>
                </a:gridCol>
                <a:gridCol w="1381549">
                  <a:extLst>
                    <a:ext uri="{9D8B030D-6E8A-4147-A177-3AD203B41FA5}">
                      <a16:colId xmlns:a16="http://schemas.microsoft.com/office/drawing/2014/main" val="3888936393"/>
                    </a:ext>
                  </a:extLst>
                </a:gridCol>
                <a:gridCol w="1346278">
                  <a:extLst>
                    <a:ext uri="{9D8B030D-6E8A-4147-A177-3AD203B41FA5}">
                      <a16:colId xmlns:a16="http://schemas.microsoft.com/office/drawing/2014/main" val="3387038334"/>
                    </a:ext>
                  </a:extLst>
                </a:gridCol>
                <a:gridCol w="1468252">
                  <a:extLst>
                    <a:ext uri="{9D8B030D-6E8A-4147-A177-3AD203B41FA5}">
                      <a16:colId xmlns:a16="http://schemas.microsoft.com/office/drawing/2014/main" val="2964502817"/>
                    </a:ext>
                  </a:extLst>
                </a:gridCol>
              </a:tblGrid>
              <a:tr h="292476">
                <a:tc gridSpan="5">
                  <a:txBody>
                    <a:bodyPr/>
                    <a:lstStyle/>
                    <a:p>
                      <a:pPr algn="ctr" rtl="0" fontAlgn="ctr"/>
                      <a:r>
                        <a:rPr lang="en-GB" sz="1200" dirty="0">
                          <a:solidFill>
                            <a:schemeClr val="tx1"/>
                          </a:solidFill>
                          <a:effectLst/>
                        </a:rPr>
                        <a:t>Coaching Session 2</a:t>
                      </a:r>
                      <a:endParaRPr lang="en-US" sz="1200" dirty="0">
                        <a:solidFill>
                          <a:schemeClr val="tx1"/>
                        </a:solidFill>
                      </a:endParaRP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26740733"/>
                  </a:ext>
                </a:extLst>
              </a:tr>
              <a:tr h="198884">
                <a:tc>
                  <a:txBody>
                    <a:bodyPr/>
                    <a:lstStyle/>
                    <a:p>
                      <a:pPr algn="ctr" rtl="0" fontAlgn="ctr"/>
                      <a:r>
                        <a:rPr lang="en-GB" sz="800" dirty="0">
                          <a:effectLst/>
                          <a:latin typeface="Times New Roman"/>
                        </a:rPr>
                        <a:t>Session Detail:</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Date: week 2</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Duration: 40 minutes</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Location: Sports Hall</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Number of Athletes: 8-12</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1238534"/>
                  </a:ext>
                </a:extLst>
              </a:tr>
              <a:tr h="339272">
                <a:tc>
                  <a:txBody>
                    <a:bodyPr/>
                    <a:lstStyle/>
                    <a:p>
                      <a:pPr algn="ctr" rtl="0" fontAlgn="ctr"/>
                      <a:r>
                        <a:rPr lang="en-GB" sz="800" dirty="0">
                          <a:effectLst/>
                          <a:latin typeface="Times New Roman"/>
                        </a:rPr>
                        <a:t>Resource/ Equipment List:</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gridSpan="2">
                  <a:txBody>
                    <a:bodyPr/>
                    <a:lstStyle/>
                    <a:p>
                      <a:pPr rtl="0" fontAlgn="ctr"/>
                      <a:r>
                        <a:rPr lang="en-GB" sz="800" dirty="0">
                          <a:effectLst/>
                          <a:latin typeface="Times New Roman"/>
                        </a:rPr>
                        <a:t>Hoops, bucket/cones, cricket stumps,</a:t>
                      </a:r>
                    </a:p>
                    <a:p>
                      <a:pPr lvl="0">
                        <a:buNone/>
                      </a:pPr>
                      <a:r>
                        <a:rPr lang="en-GB" sz="800" dirty="0">
                          <a:effectLst/>
                          <a:latin typeface="Times New Roman"/>
                        </a:rPr>
                        <a:t>Bean bags, sponge balls, cricket balls</a:t>
                      </a:r>
                    </a:p>
                  </a:txBody>
                  <a:tcPr marL="19012" marR="19012" marT="12675" marB="12675">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hMerge="1">
                  <a:txBody>
                    <a:bodyPr/>
                    <a:lstStyle/>
                    <a:p>
                      <a:endParaRPr lang="en-GB"/>
                    </a:p>
                  </a:txBody>
                  <a:tcPr/>
                </a:tc>
                <a:tc>
                  <a:txBody>
                    <a:bodyPr/>
                    <a:lstStyle/>
                    <a:p>
                      <a:pPr lvl="1" algn="ctr" rtl="0" fontAlgn="b"/>
                      <a:r>
                        <a:rPr lang="en-GB" sz="800" dirty="0">
                          <a:effectLst/>
                          <a:latin typeface="Times New Roman"/>
                        </a:rPr>
                        <a:t>Health and Safety:</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effectLst/>
                          <a:latin typeface="Times New Roman"/>
                        </a:rPr>
                        <a:t>Bruising, muscle pulled/ cramp, </a:t>
                      </a:r>
                      <a:endParaRPr lang="en-US" sz="800">
                        <a:latin typeface="Times New Roman"/>
                      </a:endParaRPr>
                    </a:p>
                  </a:txBody>
                  <a:tcPr marL="19012" marR="19012" marT="12675" marB="12675">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8016674"/>
                  </a:ext>
                </a:extLst>
              </a:tr>
              <a:tr h="210583">
                <a:tc>
                  <a:txBody>
                    <a:bodyPr/>
                    <a:lstStyle/>
                    <a:p>
                      <a:pPr algn="ctr" rtl="0" fontAlgn="ctr"/>
                      <a:r>
                        <a:rPr lang="en-GB" sz="800" dirty="0">
                          <a:effectLst/>
                          <a:latin typeface="Times New Roman"/>
                        </a:rPr>
                        <a:t>Session Objectives:</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gridSpan="4">
                  <a:txBody>
                    <a:bodyPr/>
                    <a:lstStyle/>
                    <a:p>
                      <a:pPr marL="228600" lvl="0" indent="-228600">
                        <a:buAutoNum type="arabicParenR"/>
                      </a:pPr>
                      <a:r>
                        <a:rPr lang="en-GB" sz="800" b="0" i="0" u="none" strike="noStrike" noProof="0" dirty="0">
                          <a:solidFill>
                            <a:srgbClr val="000000"/>
                          </a:solidFill>
                          <a:effectLst/>
                          <a:latin typeface="Times New Roman"/>
                        </a:rPr>
                        <a:t>Warm-up successively. 2) Have everyone try the throwing with different ball and distance type.</a:t>
                      </a:r>
                      <a:endParaRPr lang="en-US" sz="800">
                        <a:latin typeface="Times New Roman"/>
                      </a:endParaRPr>
                    </a:p>
                  </a:txBody>
                  <a:tcPr marL="19012" marR="19012" marT="12675" marB="12675">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56308995"/>
                  </a:ext>
                </a:extLst>
              </a:tr>
              <a:tr h="198884">
                <a:tc gridSpan="5">
                  <a:txBody>
                    <a:bodyPr/>
                    <a:lstStyle/>
                    <a:p>
                      <a:pPr algn="ctr" rtl="0" fontAlgn="ctr"/>
                      <a:r>
                        <a:rPr lang="en-GB" sz="900" dirty="0">
                          <a:effectLst/>
                        </a:rPr>
                        <a:t>Session contents:</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46152421"/>
                  </a:ext>
                </a:extLst>
              </a:tr>
              <a:tr h="339272">
                <a:tc>
                  <a:txBody>
                    <a:bodyPr/>
                    <a:lstStyle/>
                    <a:p>
                      <a:pPr algn="ctr" rtl="0" fontAlgn="ctr"/>
                      <a:r>
                        <a:rPr lang="en-GB" sz="800" dirty="0">
                          <a:effectLst/>
                          <a:latin typeface="Times New Roman"/>
                        </a:rPr>
                        <a:t>Duration</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Activity (description and diagrams)</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Organisation</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Coaching and learning methods</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800" dirty="0">
                          <a:effectLst/>
                          <a:latin typeface="Times New Roman"/>
                        </a:rPr>
                        <a:t>Points to Remember:</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31047471"/>
                  </a:ext>
                </a:extLst>
              </a:tr>
              <a:tr h="748738">
                <a:tc>
                  <a:txBody>
                    <a:bodyPr/>
                    <a:lstStyle/>
                    <a:p>
                      <a:pPr algn="ctr" rtl="0" fontAlgn="ctr"/>
                      <a:r>
                        <a:rPr lang="en-GB" sz="800" dirty="0">
                          <a:effectLst/>
                        </a:rPr>
                        <a:t>10mins</a:t>
                      </a:r>
                    </a:p>
                  </a:txBody>
                  <a:tcPr marL="19012" marR="19012" marT="12675" marB="12675"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rtl="0" fontAlgn="t"/>
                      <a:r>
                        <a:rPr lang="en-GB" sz="800" dirty="0">
                          <a:effectLst/>
                          <a:latin typeface="Times New Roman"/>
                        </a:rPr>
                        <a:t>Warm-up; (R.A.M.P)</a:t>
                      </a:r>
                      <a:endParaRPr lang="en-US" sz="800">
                        <a:latin typeface="Times New Roman"/>
                      </a:endParaRPr>
                    </a:p>
                    <a:p>
                      <a:pPr lvl="0">
                        <a:buNone/>
                      </a:pPr>
                      <a:r>
                        <a:rPr lang="en-GB" sz="800" b="0" i="0" u="none" strike="noStrike" noProof="0" dirty="0">
                          <a:solidFill>
                            <a:srgbClr val="000000"/>
                          </a:solidFill>
                          <a:effectLst/>
                          <a:latin typeface="Times New Roman"/>
                        </a:rPr>
                        <a:t>Jogging, skipping, high knees, lunge twist, arm circles, shoulder shrugs, squats, side stretches, leg swings</a:t>
                      </a:r>
                      <a:endParaRPr lang="en-US" sz="800" b="0" i="0" u="none" strike="noStrike" noProof="0">
                        <a:solidFill>
                          <a:srgbClr val="000000"/>
                        </a:solidFill>
                        <a:effectLst/>
                        <a:latin typeface="Times New Roman"/>
                      </a:endParaRPr>
                    </a:p>
                    <a:p>
                      <a:pPr lvl="0">
                        <a:buNone/>
                      </a:pPr>
                      <a:r>
                        <a:rPr lang="en-GB" sz="800" b="0" i="0" u="none" strike="noStrike" noProof="0" dirty="0">
                          <a:solidFill>
                            <a:srgbClr val="000000"/>
                          </a:solidFill>
                          <a:effectLst/>
                          <a:latin typeface="Times New Roman"/>
                        </a:rPr>
                        <a:t>Game – everyone get a sponge ball and they work in a certain amount of space and use the sponge ball to get people out.</a:t>
                      </a:r>
                      <a:endParaRPr lang="en-GB" sz="800" dirty="0">
                        <a:latin typeface="Times New Roman"/>
                      </a:endParaRPr>
                    </a:p>
                  </a:txBody>
                  <a:tcPr marL="19012" marR="19012" marT="12675" marB="12675">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marL="171450" indent="-171450" algn="l" rtl="0" fontAlgn="ctr">
                        <a:buFont typeface="Calibri"/>
                        <a:buChar char="-"/>
                      </a:pPr>
                      <a:r>
                        <a:rPr lang="en-GB" sz="800" dirty="0">
                          <a:effectLst/>
                          <a:latin typeface="Times New Roman"/>
                        </a:rPr>
                        <a:t>Individual </a:t>
                      </a:r>
                    </a:p>
                    <a:p>
                      <a:pPr marL="171450" lvl="0" indent="-171450" algn="l">
                        <a:buFont typeface="Calibri"/>
                        <a:buChar char="-"/>
                      </a:pPr>
                      <a:r>
                        <a:rPr lang="en-GB" sz="800" dirty="0">
                          <a:effectLst/>
                          <a:latin typeface="Times New Roman"/>
                        </a:rPr>
                        <a:t>One or two vs the rest of group</a:t>
                      </a:r>
                    </a:p>
                    <a:p>
                      <a:pPr marL="171450" lvl="0" indent="-171450" algn="l">
                        <a:buFont typeface="Calibri"/>
                        <a:buChar char="-"/>
                      </a:pPr>
                      <a:endParaRPr lang="en-GB" sz="800" dirty="0">
                        <a:effectLst/>
                        <a:latin typeface="Times New Roman"/>
                      </a:endParaRPr>
                    </a:p>
                  </a:txBody>
                  <a:tcPr marL="19012" marR="19012" marT="12675" marB="12675">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effectLst/>
                          <a:latin typeface="Times New Roman"/>
                        </a:rPr>
                        <a:t>Command for the RAMP</a:t>
                      </a:r>
                      <a:endParaRPr lang="en-US" sz="800" b="0" i="0" u="none" strike="noStrike" noProof="0">
                        <a:solidFill>
                          <a:srgbClr val="000000"/>
                        </a:solidFill>
                        <a:effectLst/>
                        <a:latin typeface="Times New Roman"/>
                      </a:endParaRPr>
                    </a:p>
                    <a:p>
                      <a:pPr lvl="0">
                        <a:buNone/>
                      </a:pPr>
                      <a:r>
                        <a:rPr lang="en-GB" sz="800" b="0" i="0" u="none" strike="noStrike" noProof="0" dirty="0">
                          <a:solidFill>
                            <a:srgbClr val="000000"/>
                          </a:solidFill>
                          <a:effectLst/>
                          <a:latin typeface="Times New Roman"/>
                        </a:rPr>
                        <a:t>Reciprocal for the game</a:t>
                      </a:r>
                      <a:endParaRPr lang="en-GB" sz="800" dirty="0">
                        <a:latin typeface="Times New Roman"/>
                      </a:endParaRPr>
                    </a:p>
                  </a:txBody>
                  <a:tcPr marL="19012" marR="19012" marT="12675" marB="12675">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latin typeface="Times New Roman"/>
                        </a:rPr>
                        <a:t>To get them warm and make sure to stretch out the muscles they will be mainly using</a:t>
                      </a:r>
                      <a:endParaRPr lang="en-US" sz="800">
                        <a:latin typeface="Times New Roman"/>
                      </a:endParaRPr>
                    </a:p>
                  </a:txBody>
                  <a:tcPr marL="60839" marR="60839" marT="30419" marB="30419">
                    <a:lnL w="9525" cap="flat" cmpd="sng" algn="ctr">
                      <a:solidFill>
                        <a:schemeClr val="tx1"/>
                      </a:solidFill>
                      <a:prstDash val="solid"/>
                      <a:round/>
                      <a:headEnd type="none" w="med" len="med"/>
                      <a:tailEnd type="none" w="med" len="med"/>
                    </a:lnL>
                    <a:lnR w="9525">
                      <a:solidFill>
                        <a:schemeClr val="tx1"/>
                      </a:solid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40450952"/>
                  </a:ext>
                </a:extLst>
              </a:tr>
              <a:tr h="1076312">
                <a:tc>
                  <a:txBody>
                    <a:bodyPr/>
                    <a:lstStyle/>
                    <a:p>
                      <a:pPr lvl="0" algn="ctr">
                        <a:buNone/>
                      </a:pPr>
                      <a:r>
                        <a:rPr lang="en-GB" sz="800" dirty="0">
                          <a:effectLst/>
                        </a:rPr>
                        <a:t>20 mins</a:t>
                      </a:r>
                    </a:p>
                  </a:txBody>
                  <a:tcPr marL="19012" marR="19012" marT="12675" marB="12675" anchor="ctr">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dirty="0">
                          <a:effectLst/>
                          <a:latin typeface="Times New Roman"/>
                        </a:rPr>
                        <a:t>Main Activity;</a:t>
                      </a:r>
                    </a:p>
                    <a:p>
                      <a:pPr marL="285750" lvl="0" indent="-285750" algn="l">
                        <a:lnSpc>
                          <a:spcPct val="100000"/>
                        </a:lnSpc>
                        <a:spcBef>
                          <a:spcPts val="0"/>
                        </a:spcBef>
                        <a:spcAft>
                          <a:spcPts val="0"/>
                        </a:spcAft>
                        <a:buFont typeface="Arial"/>
                        <a:buChar char="•"/>
                      </a:pPr>
                      <a:r>
                        <a:rPr lang="en-GB" sz="800" b="0" i="0" u="none" strike="noStrike" noProof="0" dirty="0">
                          <a:solidFill>
                            <a:srgbClr val="000000"/>
                          </a:solidFill>
                          <a:effectLst/>
                          <a:latin typeface="Times New Roman"/>
                        </a:rPr>
                        <a:t>Overarm throws with close catching</a:t>
                      </a:r>
                      <a:endParaRPr lang="en-GB" sz="800" dirty="0">
                        <a:latin typeface="Times New Roman"/>
                      </a:endParaRPr>
                    </a:p>
                    <a:p>
                      <a:pPr marL="285750" lvl="0" indent="-285750" algn="l">
                        <a:lnSpc>
                          <a:spcPct val="100000"/>
                        </a:lnSpc>
                        <a:spcBef>
                          <a:spcPts val="0"/>
                        </a:spcBef>
                        <a:spcAft>
                          <a:spcPts val="0"/>
                        </a:spcAft>
                        <a:buFont typeface="Arial"/>
                        <a:buChar char="•"/>
                      </a:pPr>
                      <a:r>
                        <a:rPr lang="en-GB" sz="800" b="0" i="0" u="none" strike="noStrike" noProof="0" dirty="0">
                          <a:solidFill>
                            <a:srgbClr val="000000"/>
                          </a:solidFill>
                          <a:effectLst/>
                          <a:latin typeface="Times New Roman"/>
                        </a:rPr>
                        <a:t>With increase in distance and changing ball type (soft to hard)</a:t>
                      </a:r>
                      <a:endParaRPr lang="en-GB" sz="800" dirty="0">
                        <a:latin typeface="Times New Roman"/>
                      </a:endParaRPr>
                    </a:p>
                    <a:p>
                      <a:pPr marL="285750" lvl="0" indent="-285750" algn="l">
                        <a:lnSpc>
                          <a:spcPct val="100000"/>
                        </a:lnSpc>
                        <a:spcBef>
                          <a:spcPts val="0"/>
                        </a:spcBef>
                        <a:spcAft>
                          <a:spcPts val="0"/>
                        </a:spcAft>
                        <a:buFont typeface="Arial"/>
                        <a:buChar char="•"/>
                      </a:pPr>
                      <a:r>
                        <a:rPr lang="en-GB" sz="800" b="0" i="0" u="none" strike="noStrike" noProof="0" dirty="0">
                          <a:solidFill>
                            <a:srgbClr val="000000"/>
                          </a:solidFill>
                          <a:effectLst/>
                          <a:latin typeface="Times New Roman"/>
                        </a:rPr>
                        <a:t>Catching start small distance apart using overarm and catch 10 in row and increase distance by a step.</a:t>
                      </a:r>
                      <a:endParaRPr lang="en-GB" sz="800" dirty="0">
                        <a:latin typeface="Times New Roman"/>
                      </a:endParaRPr>
                    </a:p>
                    <a:p>
                      <a:pPr marL="285750" lvl="0" indent="-285750" algn="l">
                        <a:lnSpc>
                          <a:spcPct val="100000"/>
                        </a:lnSpc>
                        <a:spcBef>
                          <a:spcPts val="0"/>
                        </a:spcBef>
                        <a:spcAft>
                          <a:spcPts val="0"/>
                        </a:spcAft>
                        <a:buFont typeface="Arial"/>
                        <a:buChar char="•"/>
                      </a:pPr>
                      <a:r>
                        <a:rPr lang="en-GB" sz="800" b="0" i="0" u="none" strike="noStrike" noProof="0" dirty="0">
                          <a:solidFill>
                            <a:srgbClr val="000000"/>
                          </a:solidFill>
                          <a:effectLst/>
                          <a:latin typeface="Times New Roman"/>
                        </a:rPr>
                        <a:t>Change ball type, or increase the height of the ball </a:t>
                      </a:r>
                    </a:p>
                    <a:p>
                      <a:pPr lvl="0">
                        <a:buNone/>
                      </a:pPr>
                      <a:endParaRPr lang="en-GB" sz="800" dirty="0">
                        <a:effectLst/>
                        <a:latin typeface="Times New Roman"/>
                      </a:endParaRPr>
                    </a:p>
                  </a:txBody>
                  <a:tcPr marL="19012" marR="19012" marT="12675" marB="12675">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effectLst/>
                          <a:latin typeface="Times New Roman"/>
                        </a:rPr>
                        <a:t>In random pairs</a:t>
                      </a:r>
                      <a:endParaRPr lang="en-US" sz="800" b="0" i="0" u="none" strike="noStrike" noProof="0">
                        <a:solidFill>
                          <a:srgbClr val="000000"/>
                        </a:solidFill>
                        <a:effectLst/>
                        <a:latin typeface="Times New Roman"/>
                      </a:endParaRPr>
                    </a:p>
                    <a:p>
                      <a:pPr lvl="0">
                        <a:buNone/>
                      </a:pPr>
                      <a:r>
                        <a:rPr lang="en-GB" sz="800" b="0" i="0" u="none" strike="noStrike" noProof="0" dirty="0">
                          <a:solidFill>
                            <a:srgbClr val="000000"/>
                          </a:solidFill>
                          <a:effectLst/>
                          <a:latin typeface="Times New Roman"/>
                        </a:rPr>
                        <a:t>And starting each person in different place and at the same time aim for the target</a:t>
                      </a:r>
                      <a:endParaRPr lang="en-GB" sz="800" dirty="0">
                        <a:latin typeface="Times New Roman"/>
                      </a:endParaRPr>
                    </a:p>
                  </a:txBody>
                  <a:tcPr marL="19012" marR="19012" marT="12675" marB="12675">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effectLst/>
                          <a:latin typeface="Times New Roman"/>
                        </a:rPr>
                        <a:t>Reciprocal -  want them to discuss and share any tips to each other</a:t>
                      </a:r>
                      <a:endParaRPr lang="en-US" sz="800">
                        <a:latin typeface="Times New Roman"/>
                      </a:endParaRPr>
                    </a:p>
                  </a:txBody>
                  <a:tcPr marL="19012" marR="19012" marT="12675" marB="12675">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latin typeface="Times New Roman"/>
                        </a:rPr>
                        <a:t>To be patient and let them figure it out for themselves, and put in restraints for anyone that finds it too easy</a:t>
                      </a:r>
                      <a:endParaRPr lang="en-US" sz="800">
                        <a:latin typeface="Times New Roman"/>
                      </a:endParaRPr>
                    </a:p>
                  </a:txBody>
                  <a:tcPr marL="60839" marR="60839" marT="30419" marB="30419">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91586142"/>
                  </a:ext>
                </a:extLst>
              </a:tr>
              <a:tr h="631747">
                <a:tc>
                  <a:txBody>
                    <a:bodyPr/>
                    <a:lstStyle/>
                    <a:p>
                      <a:pPr lvl="0" algn="ctr">
                        <a:buNone/>
                      </a:pPr>
                      <a:r>
                        <a:rPr lang="en-GB" sz="800" dirty="0">
                          <a:effectLst/>
                        </a:rPr>
                        <a:t>10 mins</a:t>
                      </a:r>
                    </a:p>
                  </a:txBody>
                  <a:tcPr marL="19012" marR="19012" marT="12675" marB="12675" anchor="ctr">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buNone/>
                      </a:pPr>
                      <a:r>
                        <a:rPr lang="en-GB" sz="800" dirty="0">
                          <a:effectLst/>
                          <a:latin typeface="Times New Roman"/>
                        </a:rPr>
                        <a:t>Cool down;</a:t>
                      </a:r>
                    </a:p>
                    <a:p>
                      <a:pPr marL="171450" lvl="0" indent="-171450">
                        <a:buClr>
                          <a:srgbClr val="000000"/>
                        </a:buClr>
                        <a:buFont typeface="Calibri,Sans-Serif"/>
                        <a:buChar char="-"/>
                      </a:pPr>
                      <a:r>
                        <a:rPr lang="en-GB" sz="800" b="0" i="0" u="none" strike="noStrike" noProof="0" dirty="0">
                          <a:solidFill>
                            <a:srgbClr val="000000"/>
                          </a:solidFill>
                          <a:effectLst/>
                          <a:latin typeface="Times New Roman"/>
                        </a:rPr>
                        <a:t>5 min jog , with then 5 min of static stretching</a:t>
                      </a:r>
                      <a:endParaRPr lang="en-US" sz="800" b="0" i="0" u="none" strike="noStrike" noProof="0">
                        <a:solidFill>
                          <a:srgbClr val="000000"/>
                        </a:solidFill>
                        <a:effectLst/>
                        <a:latin typeface="Times New Roman"/>
                      </a:endParaRPr>
                    </a:p>
                    <a:p>
                      <a:pPr marL="171450" lvl="0" indent="-171450">
                        <a:buClr>
                          <a:srgbClr val="000000"/>
                        </a:buClr>
                        <a:buFont typeface="Calibri,Sans-Serif"/>
                        <a:buChar char="-"/>
                      </a:pPr>
                      <a:r>
                        <a:rPr lang="en-GB" sz="800" b="0" i="0" u="none" strike="noStrike" noProof="0" dirty="0">
                          <a:solidFill>
                            <a:srgbClr val="000000"/>
                          </a:solidFill>
                          <a:effectLst/>
                          <a:latin typeface="Times New Roman"/>
                        </a:rPr>
                        <a:t>Upper back stretch, hamstring stretch, shoulder stretch, hip and thigh stretch</a:t>
                      </a:r>
                      <a:endParaRPr lang="en-GB" sz="800" dirty="0">
                        <a:latin typeface="Times New Roman"/>
                      </a:endParaRPr>
                    </a:p>
                  </a:txBody>
                  <a:tcPr marL="19012" marR="19012" marT="12675" marB="12675">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buNone/>
                      </a:pPr>
                      <a:r>
                        <a:rPr lang="en-GB" sz="800" b="0" i="0" u="none" strike="noStrike" noProof="0" dirty="0">
                          <a:solidFill>
                            <a:srgbClr val="000000"/>
                          </a:solidFill>
                          <a:effectLst/>
                          <a:latin typeface="Times New Roman"/>
                        </a:rPr>
                        <a:t>Open space </a:t>
                      </a:r>
                      <a:endParaRPr lang="en-US" sz="800">
                        <a:latin typeface="Times New Roman"/>
                      </a:endParaRPr>
                    </a:p>
                  </a:txBody>
                  <a:tcPr marL="19012" marR="19012" marT="12675" marB="12675">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lgn="l">
                        <a:lnSpc>
                          <a:spcPct val="100000"/>
                        </a:lnSpc>
                        <a:spcBef>
                          <a:spcPts val="0"/>
                        </a:spcBef>
                        <a:spcAft>
                          <a:spcPts val="0"/>
                        </a:spcAft>
                        <a:buNone/>
                      </a:pPr>
                      <a:r>
                        <a:rPr lang="en-GB" sz="800" b="0" i="0" u="none" strike="noStrike" noProof="0" dirty="0">
                          <a:solidFill>
                            <a:srgbClr val="000000"/>
                          </a:solidFill>
                          <a:effectLst/>
                          <a:latin typeface="Times New Roman"/>
                        </a:rPr>
                        <a:t>Command style</a:t>
                      </a:r>
                    </a:p>
                    <a:p>
                      <a:pPr lvl="0">
                        <a:buNone/>
                      </a:pPr>
                      <a:endParaRPr lang="en-GB" sz="800" dirty="0">
                        <a:effectLst/>
                        <a:latin typeface="Times New Roman"/>
                      </a:endParaRPr>
                    </a:p>
                  </a:txBody>
                  <a:tcPr marL="19012" marR="19012" marT="12675" marB="12675">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lgn="l">
                        <a:lnSpc>
                          <a:spcPct val="100000"/>
                        </a:lnSpc>
                        <a:spcBef>
                          <a:spcPts val="0"/>
                        </a:spcBef>
                        <a:spcAft>
                          <a:spcPts val="0"/>
                        </a:spcAft>
                        <a:buNone/>
                      </a:pPr>
                      <a:r>
                        <a:rPr lang="en-GB" sz="800" b="0" i="0" u="none" strike="noStrike" noProof="0" dirty="0">
                          <a:solidFill>
                            <a:srgbClr val="000000"/>
                          </a:solidFill>
                          <a:latin typeface="Times New Roman"/>
                        </a:rPr>
                        <a:t>Make sure to hold the stretches for a bit of time</a:t>
                      </a:r>
                    </a:p>
                    <a:p>
                      <a:pPr lvl="0">
                        <a:buNone/>
                      </a:pPr>
                      <a:endParaRPr lang="en-GB" sz="800" dirty="0">
                        <a:latin typeface="Times New Roman"/>
                      </a:endParaRPr>
                    </a:p>
                  </a:txBody>
                  <a:tcPr marL="60839" marR="60839" marT="30419" marB="30419">
                    <a:lnL w="9525">
                      <a:solidFill>
                        <a:schemeClr val="tx1"/>
                      </a:solidFill>
                    </a:lnL>
                    <a:lnR w="9525">
                      <a:solidFill>
                        <a:schemeClr val="tx1"/>
                      </a:solidFill>
                    </a:lnR>
                    <a:lnT w="9525">
                      <a:solidFill>
                        <a:schemeClr val="tx1"/>
                      </a:solidFill>
                    </a:lnT>
                    <a:lnB w="9525">
                      <a:solidFill>
                        <a:schemeClr val="tx1"/>
                      </a:solidFill>
                    </a:lnB>
                    <a:noFill/>
                  </a:tcPr>
                </a:tc>
                <a:extLst>
                  <a:ext uri="{0D108BD9-81ED-4DB2-BD59-A6C34878D82A}">
                    <a16:rowId xmlns:a16="http://schemas.microsoft.com/office/drawing/2014/main" val="1366891904"/>
                  </a:ext>
                </a:extLst>
              </a:tr>
            </a:tbl>
          </a:graphicData>
        </a:graphic>
      </p:graphicFrame>
    </p:spTree>
    <p:extLst>
      <p:ext uri="{BB962C8B-B14F-4D97-AF65-F5344CB8AC3E}">
        <p14:creationId xmlns:p14="http://schemas.microsoft.com/office/powerpoint/2010/main" val="1006814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a:buSzPct val="39285"/>
            </a:pPr>
            <a:r>
              <a:rPr lang="en-GB"/>
              <a:t>Session plan 2</a:t>
            </a:r>
            <a:endParaRPr/>
          </a:p>
        </p:txBody>
      </p:sp>
      <p:sp>
        <p:nvSpPr>
          <p:cNvPr id="73" name="Google Shape;73;p16"/>
          <p:cNvSpPr txBox="1">
            <a:spLocks noGrp="1"/>
          </p:cNvSpPr>
          <p:nvPr>
            <p:ph type="body" idx="1"/>
          </p:nvPr>
        </p:nvSpPr>
        <p:spPr>
          <a:xfrm>
            <a:off x="1218842" y="1469974"/>
            <a:ext cx="7005672" cy="2509258"/>
          </a:xfrm>
          <a:prstGeom prst="rect">
            <a:avLst/>
          </a:prstGeom>
        </p:spPr>
        <p:txBody>
          <a:bodyPr spcFirstLastPara="1" wrap="square" lIns="91425" tIns="91425" rIns="91425" bIns="91425" anchor="t" anchorCtr="0">
            <a:normAutofit/>
          </a:bodyPr>
          <a:lstStyle/>
          <a:p>
            <a:pPr marL="114300" indent="0">
              <a:buNone/>
            </a:pPr>
            <a:r>
              <a:rPr lang="en-GB" sz="1600" dirty="0">
                <a:solidFill>
                  <a:schemeClr val="tx1"/>
                </a:solidFill>
                <a:latin typeface="Times New Roman"/>
              </a:rPr>
              <a:t>With the session 2 I'm keeping both the warm-up and cool down the same as to see if these exercises were good to start with and the same will cooling down to prevent any muscle cramps, and gauge if the athletes benefit from the exercise, or do they need some different exercises.</a:t>
            </a:r>
            <a:endParaRPr lang="en-GB" dirty="0">
              <a:solidFill>
                <a:schemeClr val="tx1"/>
              </a:solidFill>
              <a:latin typeface="Garamond" panose="02020404030301010803"/>
            </a:endParaRPr>
          </a:p>
          <a:p>
            <a:pPr marL="114300" indent="0">
              <a:lnSpc>
                <a:spcPct val="114999"/>
              </a:lnSpc>
              <a:buNone/>
            </a:pPr>
            <a:r>
              <a:rPr lang="en-GB" sz="1600" dirty="0">
                <a:solidFill>
                  <a:schemeClr val="tx1"/>
                </a:solidFill>
                <a:latin typeface="Times New Roman"/>
              </a:rPr>
              <a:t>The main activity is very similar to the session 1 the only difference is that it is over arm throwing and more increase on the distance to hit the stumps.</a:t>
            </a:r>
            <a:endParaRPr lang="en-GB" sz="1600" dirty="0">
              <a:solidFill>
                <a:schemeClr val="tx1"/>
              </a:solidFill>
              <a:latin typeface="Times New Roman"/>
              <a:cs typeface="Times New Roman"/>
            </a:endParaRPr>
          </a:p>
        </p:txBody>
      </p:sp>
    </p:spTree>
    <p:extLst>
      <p:ext uri="{BB962C8B-B14F-4D97-AF65-F5344CB8AC3E}">
        <p14:creationId xmlns:p14="http://schemas.microsoft.com/office/powerpoint/2010/main" val="3647948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02" y="0"/>
            <a:ext cx="9172471" cy="5142160"/>
            <a:chOff x="-15736" y="0"/>
            <a:chExt cx="12229962" cy="6856214"/>
          </a:xfrm>
        </p:grpSpPr>
        <p:pic>
          <p:nvPicPr>
            <p:cNvPr id="13" name="Picture 12">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9" name="Rectangle 28">
            <a:extLst>
              <a:ext uri="{FF2B5EF4-FFF2-40B4-BE49-F238E27FC236}">
                <a16:creationId xmlns:a16="http://schemas.microsoft.com/office/drawing/2014/main" id="{E6B80853-775B-47C1-A508-0AAD6FCE5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BF62520-0403-497A-958B-FD6E8037E8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3" y="353844"/>
            <a:ext cx="8448473" cy="44358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B3A422A-21ED-464B-B2EF-EE5B061BE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 y="476631"/>
            <a:ext cx="8215884" cy="4190238"/>
          </a:xfrm>
          <a:prstGeom prst="rect">
            <a:avLst/>
          </a:prstGeom>
          <a:noFill/>
          <a:ln w="22225" cap="flat">
            <a:solidFill>
              <a:schemeClr val="accent1"/>
            </a:solidFill>
            <a:miter lim="800000"/>
          </a:ln>
        </p:spPr>
        <p:style>
          <a:lnRef idx="1">
            <a:schemeClr val="accent1"/>
          </a:lnRef>
          <a:fillRef idx="3">
            <a:schemeClr val="accent1"/>
          </a:fillRef>
          <a:effectRef idx="2">
            <a:schemeClr val="accent1"/>
          </a:effectRef>
          <a:fontRef idx="minor">
            <a:schemeClr val="lt1"/>
          </a:fontRef>
        </p:style>
      </p:sp>
      <p:graphicFrame>
        <p:nvGraphicFramePr>
          <p:cNvPr id="7" name="Table 6">
            <a:extLst>
              <a:ext uri="{FF2B5EF4-FFF2-40B4-BE49-F238E27FC236}">
                <a16:creationId xmlns:a16="http://schemas.microsoft.com/office/drawing/2014/main" id="{D9B05584-F381-EC9D-C3DE-1C55DAE0D324}"/>
              </a:ext>
            </a:extLst>
          </p:cNvPr>
          <p:cNvGraphicFramePr>
            <a:graphicFrameLocks noGrp="1"/>
          </p:cNvGraphicFramePr>
          <p:nvPr>
            <p:extLst>
              <p:ext uri="{D42A27DB-BD31-4B8C-83A1-F6EECF244321}">
                <p14:modId xmlns:p14="http://schemas.microsoft.com/office/powerpoint/2010/main" val="3185632851"/>
              </p:ext>
            </p:extLst>
          </p:nvPr>
        </p:nvGraphicFramePr>
        <p:xfrm>
          <a:off x="498928" y="544285"/>
          <a:ext cx="8086696" cy="3991703"/>
        </p:xfrm>
        <a:graphic>
          <a:graphicData uri="http://schemas.openxmlformats.org/drawingml/2006/table">
            <a:tbl>
              <a:tblPr firstRow="1" bandRow="1">
                <a:tableStyleId>{5C22544A-7EE6-4342-B048-85BDC9FD1C3A}</a:tableStyleId>
              </a:tblPr>
              <a:tblGrid>
                <a:gridCol w="1186350">
                  <a:extLst>
                    <a:ext uri="{9D8B030D-6E8A-4147-A177-3AD203B41FA5}">
                      <a16:colId xmlns:a16="http://schemas.microsoft.com/office/drawing/2014/main" val="84430240"/>
                    </a:ext>
                  </a:extLst>
                </a:gridCol>
                <a:gridCol w="2695337">
                  <a:extLst>
                    <a:ext uri="{9D8B030D-6E8A-4147-A177-3AD203B41FA5}">
                      <a16:colId xmlns:a16="http://schemas.microsoft.com/office/drawing/2014/main" val="736982602"/>
                    </a:ext>
                  </a:extLst>
                </a:gridCol>
                <a:gridCol w="1362667">
                  <a:extLst>
                    <a:ext uri="{9D8B030D-6E8A-4147-A177-3AD203B41FA5}">
                      <a16:colId xmlns:a16="http://schemas.microsoft.com/office/drawing/2014/main" val="3888936393"/>
                    </a:ext>
                  </a:extLst>
                </a:gridCol>
                <a:gridCol w="1354652">
                  <a:extLst>
                    <a:ext uri="{9D8B030D-6E8A-4147-A177-3AD203B41FA5}">
                      <a16:colId xmlns:a16="http://schemas.microsoft.com/office/drawing/2014/main" val="3387038334"/>
                    </a:ext>
                  </a:extLst>
                </a:gridCol>
                <a:gridCol w="1487690">
                  <a:extLst>
                    <a:ext uri="{9D8B030D-6E8A-4147-A177-3AD203B41FA5}">
                      <a16:colId xmlns:a16="http://schemas.microsoft.com/office/drawing/2014/main" val="2964502817"/>
                    </a:ext>
                  </a:extLst>
                </a:gridCol>
              </a:tblGrid>
              <a:tr h="300316">
                <a:tc gridSpan="5">
                  <a:txBody>
                    <a:bodyPr/>
                    <a:lstStyle/>
                    <a:p>
                      <a:pPr algn="ctr" rtl="0" fontAlgn="ctr"/>
                      <a:r>
                        <a:rPr lang="en-GB" sz="1200" dirty="0">
                          <a:solidFill>
                            <a:schemeClr val="tx1"/>
                          </a:solidFill>
                          <a:effectLst/>
                        </a:rPr>
                        <a:t>Coaching Session 3</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26740733"/>
                  </a:ext>
                </a:extLst>
              </a:tr>
              <a:tr h="200210">
                <a:tc>
                  <a:txBody>
                    <a:bodyPr/>
                    <a:lstStyle/>
                    <a:p>
                      <a:pPr algn="ctr" rtl="0" fontAlgn="ctr"/>
                      <a:r>
                        <a:rPr lang="en-GB" sz="900" dirty="0">
                          <a:effectLst/>
                          <a:latin typeface="Times New Roman"/>
                        </a:rPr>
                        <a:t>Session Detail:</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900" dirty="0">
                          <a:effectLst/>
                          <a:latin typeface="Times New Roman"/>
                        </a:rPr>
                        <a:t>Date: week 3</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900" dirty="0">
                          <a:effectLst/>
                          <a:latin typeface="Times New Roman"/>
                        </a:rPr>
                        <a:t>Duration: 40 minutes</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900" dirty="0">
                          <a:effectLst/>
                          <a:latin typeface="Times New Roman"/>
                        </a:rPr>
                        <a:t>Location: Sports Hall</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900" dirty="0">
                          <a:effectLst/>
                          <a:latin typeface="Times New Roman"/>
                        </a:rPr>
                        <a:t>Number of Athletes: 8-12</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1238534"/>
                  </a:ext>
                </a:extLst>
              </a:tr>
              <a:tr h="337856">
                <a:tc>
                  <a:txBody>
                    <a:bodyPr/>
                    <a:lstStyle/>
                    <a:p>
                      <a:pPr algn="ctr" rtl="0" fontAlgn="ctr"/>
                      <a:r>
                        <a:rPr lang="en-GB" sz="900" dirty="0">
                          <a:effectLst/>
                          <a:latin typeface="Times New Roman"/>
                        </a:rPr>
                        <a:t>Resource/ Equipment List:</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gridSpan="2">
                  <a:txBody>
                    <a:bodyPr/>
                    <a:lstStyle/>
                    <a:p>
                      <a:pPr rtl="0" fontAlgn="ctr"/>
                      <a:r>
                        <a:rPr lang="en-GB" sz="900" dirty="0">
                          <a:effectLst/>
                          <a:latin typeface="Times New Roman"/>
                        </a:rPr>
                        <a:t>Hoops, bucket/cones, cricket stumps,</a:t>
                      </a:r>
                    </a:p>
                    <a:p>
                      <a:pPr lvl="0">
                        <a:buNone/>
                      </a:pPr>
                      <a:r>
                        <a:rPr lang="en-GB" sz="900" dirty="0">
                          <a:effectLst/>
                          <a:latin typeface="Times New Roman"/>
                        </a:rPr>
                        <a:t>Bean bags, sponge balls, cricket balls</a:t>
                      </a:r>
                    </a:p>
                  </a:txBody>
                  <a:tcPr marL="19077" marR="19077" marT="12718" marB="12718">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hMerge="1">
                  <a:txBody>
                    <a:bodyPr/>
                    <a:lstStyle/>
                    <a:p>
                      <a:endParaRPr lang="en-GB"/>
                    </a:p>
                  </a:txBody>
                  <a:tcPr/>
                </a:tc>
                <a:tc>
                  <a:txBody>
                    <a:bodyPr/>
                    <a:lstStyle/>
                    <a:p>
                      <a:pPr lvl="1" algn="ctr" rtl="0" fontAlgn="b"/>
                      <a:r>
                        <a:rPr lang="en-GB" sz="900" dirty="0">
                          <a:effectLst/>
                          <a:latin typeface="Times New Roman"/>
                        </a:rPr>
                        <a:t>Health and Safety:</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rtl="0" fontAlgn="b"/>
                      <a:r>
                        <a:rPr lang="en-GB" sz="900" dirty="0">
                          <a:effectLst/>
                          <a:latin typeface="Times New Roman"/>
                        </a:rPr>
                        <a:t>Bruising, muscle pulled/ cramp, </a:t>
                      </a:r>
                    </a:p>
                  </a:txBody>
                  <a:tcPr marL="19077" marR="19077" marT="12718" marB="12718">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8016674"/>
                  </a:ext>
                </a:extLst>
              </a:tr>
              <a:tr h="200210">
                <a:tc>
                  <a:txBody>
                    <a:bodyPr/>
                    <a:lstStyle/>
                    <a:p>
                      <a:pPr algn="ctr" rtl="0" fontAlgn="ctr"/>
                      <a:r>
                        <a:rPr lang="en-GB" sz="900" dirty="0">
                          <a:solidFill>
                            <a:schemeClr val="tx1"/>
                          </a:solidFill>
                          <a:effectLst/>
                          <a:latin typeface="Times New Roman"/>
                        </a:rPr>
                        <a:t>Session Objectives:</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gridSpan="4">
                  <a:txBody>
                    <a:bodyPr/>
                    <a:lstStyle/>
                    <a:p>
                      <a:pPr marL="0" lvl="0" indent="0">
                        <a:buNone/>
                      </a:pPr>
                      <a:r>
                        <a:rPr lang="en-GB" sz="900" dirty="0">
                          <a:solidFill>
                            <a:schemeClr val="tx1"/>
                          </a:solidFill>
                          <a:effectLst/>
                          <a:latin typeface="Times New Roman"/>
                        </a:rPr>
                        <a:t>To complete and discuss with each other about how to improve their catching ability and learn how to catch in moving situation.</a:t>
                      </a:r>
                    </a:p>
                  </a:txBody>
                  <a:tcPr marL="19077" marR="19077" marT="12718" marB="12718" anchor="b">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56308995"/>
                  </a:ext>
                </a:extLst>
              </a:tr>
              <a:tr h="200210">
                <a:tc gridSpan="5">
                  <a:txBody>
                    <a:bodyPr/>
                    <a:lstStyle/>
                    <a:p>
                      <a:pPr algn="ctr" rtl="0" fontAlgn="ctr"/>
                      <a:r>
                        <a:rPr lang="en-GB" sz="700" dirty="0">
                          <a:effectLst/>
                        </a:rPr>
                        <a:t>Session contents:</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46152421"/>
                  </a:ext>
                </a:extLst>
              </a:tr>
              <a:tr h="337856">
                <a:tc>
                  <a:txBody>
                    <a:bodyPr/>
                    <a:lstStyle/>
                    <a:p>
                      <a:pPr algn="ctr" rtl="0" fontAlgn="ctr"/>
                      <a:r>
                        <a:rPr lang="en-GB" sz="900" dirty="0">
                          <a:effectLst/>
                          <a:latin typeface="Times New Roman"/>
                        </a:rPr>
                        <a:t>Duration</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900" dirty="0">
                          <a:effectLst/>
                          <a:latin typeface="Times New Roman"/>
                        </a:rPr>
                        <a:t>Activity (description and diagrams)</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900" dirty="0">
                          <a:effectLst/>
                          <a:latin typeface="Times New Roman"/>
                        </a:rPr>
                        <a:t>Organisation</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900" dirty="0">
                          <a:effectLst/>
                          <a:latin typeface="Times New Roman"/>
                        </a:rPr>
                        <a:t>Coaching and learning methods</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rtl="0" fontAlgn="ctr"/>
                      <a:r>
                        <a:rPr lang="en-GB" sz="900" dirty="0">
                          <a:effectLst/>
                          <a:latin typeface="Times New Roman"/>
                        </a:rPr>
                        <a:t>Points to Remember:</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31047471"/>
                  </a:ext>
                </a:extLst>
              </a:tr>
              <a:tr h="775818">
                <a:tc>
                  <a:txBody>
                    <a:bodyPr/>
                    <a:lstStyle/>
                    <a:p>
                      <a:pPr algn="ctr" rtl="0" fontAlgn="ctr"/>
                      <a:r>
                        <a:rPr lang="en-GB" sz="800" dirty="0">
                          <a:effectLst/>
                        </a:rPr>
                        <a:t>10mins</a:t>
                      </a:r>
                    </a:p>
                  </a:txBody>
                  <a:tcPr marL="19077" marR="19077" marT="12718" marB="12718"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rtl="0" fontAlgn="t"/>
                      <a:r>
                        <a:rPr lang="en-GB" sz="800" dirty="0">
                          <a:effectLst/>
                          <a:latin typeface="Times New Roman"/>
                        </a:rPr>
                        <a:t>Warm-up; (R.A.M.P)</a:t>
                      </a:r>
                      <a:endParaRPr lang="en-US" sz="800">
                        <a:latin typeface="Times New Roman"/>
                      </a:endParaRPr>
                    </a:p>
                    <a:p>
                      <a:pPr lvl="0">
                        <a:buNone/>
                      </a:pPr>
                      <a:r>
                        <a:rPr lang="en-GB" sz="800" b="0" i="0" u="none" strike="noStrike" noProof="0" dirty="0">
                          <a:solidFill>
                            <a:srgbClr val="000000"/>
                          </a:solidFill>
                          <a:effectLst/>
                          <a:latin typeface="Times New Roman"/>
                        </a:rPr>
                        <a:t>Jogging, skipping, high knees, lunge twist, arm circles, shoulder shrugs, squats, side stretches, leg swings</a:t>
                      </a:r>
                      <a:endParaRPr lang="en-US" sz="800" b="0" i="0" u="none" strike="noStrike" noProof="0">
                        <a:solidFill>
                          <a:srgbClr val="000000"/>
                        </a:solidFill>
                        <a:effectLst/>
                        <a:latin typeface="Times New Roman"/>
                      </a:endParaRPr>
                    </a:p>
                    <a:p>
                      <a:pPr lvl="0">
                        <a:buNone/>
                      </a:pPr>
                      <a:r>
                        <a:rPr lang="en-GB" sz="800" b="0" i="0" u="none" strike="noStrike" noProof="0" dirty="0">
                          <a:solidFill>
                            <a:srgbClr val="000000"/>
                          </a:solidFill>
                          <a:effectLst/>
                          <a:latin typeface="Times New Roman"/>
                        </a:rPr>
                        <a:t>Game – everyone get a sponge ball and they work in a certain amount of space and use the sponge ball to get people out.</a:t>
                      </a:r>
                      <a:endParaRPr lang="en-GB" sz="800">
                        <a:latin typeface="Times New Roman"/>
                      </a:endParaRPr>
                    </a:p>
                  </a:txBody>
                  <a:tcPr marL="19077" marR="19077" marT="12718" marB="12718">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marL="171450" indent="-171450" algn="l" rtl="0" fontAlgn="ctr">
                        <a:buFont typeface="Calibri"/>
                        <a:buChar char="-"/>
                      </a:pPr>
                      <a:r>
                        <a:rPr lang="en-GB" sz="800" dirty="0">
                          <a:effectLst/>
                          <a:latin typeface="Times New Roman"/>
                        </a:rPr>
                        <a:t>Individual </a:t>
                      </a:r>
                    </a:p>
                    <a:p>
                      <a:pPr marL="171450" lvl="0" indent="-171450" algn="l">
                        <a:buFont typeface="Calibri"/>
                        <a:buChar char="-"/>
                      </a:pPr>
                      <a:r>
                        <a:rPr lang="en-GB" sz="800" dirty="0">
                          <a:effectLst/>
                          <a:latin typeface="Times New Roman"/>
                        </a:rPr>
                        <a:t>One or two vs the rest of group</a:t>
                      </a:r>
                    </a:p>
                    <a:p>
                      <a:pPr marL="171450" lvl="0" indent="-171450" algn="l">
                        <a:buFont typeface="Calibri"/>
                        <a:buChar char="-"/>
                      </a:pPr>
                      <a:endParaRPr lang="en-GB" sz="900" dirty="0">
                        <a:effectLst/>
                        <a:latin typeface="Times New Roman"/>
                      </a:endParaRPr>
                    </a:p>
                  </a:txBody>
                  <a:tcPr marL="19077" marR="19077" marT="12718" marB="12718">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effectLst/>
                          <a:latin typeface="Times New Roman"/>
                        </a:rPr>
                        <a:t>Command for the RAMP</a:t>
                      </a:r>
                      <a:endParaRPr lang="en-US" sz="800" b="0" i="0" u="none" strike="noStrike" noProof="0">
                        <a:solidFill>
                          <a:srgbClr val="000000"/>
                        </a:solidFill>
                        <a:effectLst/>
                        <a:latin typeface="Times New Roman"/>
                      </a:endParaRPr>
                    </a:p>
                    <a:p>
                      <a:pPr lvl="0">
                        <a:buNone/>
                      </a:pPr>
                      <a:r>
                        <a:rPr lang="en-GB" sz="800" b="0" i="0" u="none" strike="noStrike" noProof="0" dirty="0">
                          <a:solidFill>
                            <a:srgbClr val="000000"/>
                          </a:solidFill>
                          <a:effectLst/>
                          <a:latin typeface="Times New Roman"/>
                        </a:rPr>
                        <a:t>Reciprocal for the game</a:t>
                      </a:r>
                      <a:endParaRPr lang="en-GB" sz="800">
                        <a:latin typeface="Times New Roman"/>
                      </a:endParaRPr>
                    </a:p>
                  </a:txBody>
                  <a:tcPr marL="19077" marR="19077" marT="12718" marB="12718">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latin typeface="Times New Roman"/>
                        </a:rPr>
                        <a:t>To get them warm and make sure to stretch out the muscles they will be mainly using</a:t>
                      </a:r>
                      <a:endParaRPr lang="en-US" sz="800">
                        <a:latin typeface="Times New Roman"/>
                      </a:endParaRPr>
                    </a:p>
                  </a:txBody>
                  <a:tcPr marL="61046" marR="61046" marT="30523" marB="30523">
                    <a:lnL w="9525" cap="flat" cmpd="sng" algn="ctr">
                      <a:solidFill>
                        <a:schemeClr val="tx1"/>
                      </a:solidFill>
                      <a:prstDash val="solid"/>
                      <a:round/>
                      <a:headEnd type="none" w="med" len="med"/>
                      <a:tailEnd type="none" w="med" len="med"/>
                    </a:lnL>
                    <a:lnR w="9525">
                      <a:solidFill>
                        <a:schemeClr val="tx1"/>
                      </a:solidFill>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40450952"/>
                  </a:ext>
                </a:extLst>
              </a:tr>
              <a:tr h="1013568">
                <a:tc>
                  <a:txBody>
                    <a:bodyPr/>
                    <a:lstStyle/>
                    <a:p>
                      <a:pPr lvl="0" algn="ctr">
                        <a:buNone/>
                      </a:pPr>
                      <a:r>
                        <a:rPr lang="en-GB" sz="800" dirty="0">
                          <a:effectLst/>
                        </a:rPr>
                        <a:t>20 mins</a:t>
                      </a:r>
                    </a:p>
                  </a:txBody>
                  <a:tcPr marL="19077" marR="19077" marT="12718" marB="12718" anchor="ctr">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dirty="0">
                          <a:effectLst/>
                          <a:latin typeface="Times New Roman"/>
                        </a:rPr>
                        <a:t>Main Activity;</a:t>
                      </a:r>
                    </a:p>
                    <a:p>
                      <a:pPr marL="285750" lvl="0" indent="-285750" algn="l">
                        <a:lnSpc>
                          <a:spcPct val="100000"/>
                        </a:lnSpc>
                        <a:spcBef>
                          <a:spcPts val="0"/>
                        </a:spcBef>
                        <a:spcAft>
                          <a:spcPts val="0"/>
                        </a:spcAft>
                        <a:buFont typeface="Arial"/>
                        <a:buChar char="•"/>
                      </a:pPr>
                      <a:r>
                        <a:rPr lang="en-GB" sz="800" b="0" i="0" u="none" strike="noStrike" noProof="0" dirty="0">
                          <a:solidFill>
                            <a:srgbClr val="000000"/>
                          </a:solidFill>
                          <a:effectLst/>
                          <a:latin typeface="Times New Roman"/>
                        </a:rPr>
                        <a:t>Moving in different space with a partner and pass and move in different speeds </a:t>
                      </a:r>
                      <a:endParaRPr lang="en-GB" sz="800">
                        <a:latin typeface="Times New Roman"/>
                      </a:endParaRPr>
                    </a:p>
                    <a:p>
                      <a:pPr marL="285750" lvl="0" indent="-285750" algn="l">
                        <a:lnSpc>
                          <a:spcPct val="100000"/>
                        </a:lnSpc>
                        <a:spcBef>
                          <a:spcPts val="0"/>
                        </a:spcBef>
                        <a:spcAft>
                          <a:spcPts val="0"/>
                        </a:spcAft>
                        <a:buFont typeface="Arial"/>
                        <a:buChar char="•"/>
                      </a:pPr>
                      <a:r>
                        <a:rPr lang="en-GB" sz="800" b="0" i="0" u="none" strike="noStrike" noProof="0" dirty="0">
                          <a:solidFill>
                            <a:srgbClr val="000000"/>
                          </a:solidFill>
                          <a:effectLst/>
                          <a:latin typeface="Times New Roman"/>
                        </a:rPr>
                        <a:t>Catching start small distance apart using underarm and catch 10 in row and increase distance by a step.</a:t>
                      </a:r>
                      <a:endParaRPr lang="en-GB" sz="800">
                        <a:latin typeface="Times New Roman"/>
                      </a:endParaRPr>
                    </a:p>
                    <a:p>
                      <a:pPr marL="285750" lvl="0" indent="-285750" algn="l">
                        <a:lnSpc>
                          <a:spcPct val="100000"/>
                        </a:lnSpc>
                        <a:spcBef>
                          <a:spcPts val="0"/>
                        </a:spcBef>
                        <a:spcAft>
                          <a:spcPts val="0"/>
                        </a:spcAft>
                        <a:buFont typeface="Arial"/>
                        <a:buChar char="•"/>
                      </a:pPr>
                      <a:r>
                        <a:rPr lang="en-GB" sz="800" b="0" i="0" u="none" strike="noStrike" noProof="0" dirty="0">
                          <a:solidFill>
                            <a:srgbClr val="000000"/>
                          </a:solidFill>
                          <a:effectLst/>
                          <a:latin typeface="Times New Roman"/>
                        </a:rPr>
                        <a:t>Change ball type, or increase the height of the ball </a:t>
                      </a:r>
                    </a:p>
                    <a:p>
                      <a:pPr lvl="0">
                        <a:buNone/>
                      </a:pPr>
                      <a:endParaRPr lang="en-GB" sz="800" dirty="0">
                        <a:effectLst/>
                        <a:latin typeface="Times New Roman"/>
                      </a:endParaRPr>
                    </a:p>
                  </a:txBody>
                  <a:tcPr marL="19077" marR="19077" marT="12718" marB="12718">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900" dirty="0">
                          <a:effectLst/>
                          <a:latin typeface="Times New Roman"/>
                        </a:rPr>
                        <a:t>In a space, working in pairs, working from different distances</a:t>
                      </a:r>
                    </a:p>
                  </a:txBody>
                  <a:tcPr marL="19077" marR="19077" marT="12718" marB="12718">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900" b="0" i="0" u="none" strike="noStrike" noProof="0" dirty="0">
                          <a:solidFill>
                            <a:srgbClr val="000000"/>
                          </a:solidFill>
                          <a:effectLst/>
                          <a:latin typeface="Times New Roman"/>
                        </a:rPr>
                        <a:t>Reciprocal -  want them to discuss and share any tips to each other</a:t>
                      </a:r>
                      <a:endParaRPr lang="en-US" sz="900">
                        <a:latin typeface="Times New Roman"/>
                      </a:endParaRPr>
                    </a:p>
                  </a:txBody>
                  <a:tcPr marL="19077" marR="19077" marT="12718" marB="12718">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tc>
                  <a:txBody>
                    <a:bodyPr/>
                    <a:lstStyle/>
                    <a:p>
                      <a:pPr lvl="0">
                        <a:buNone/>
                      </a:pPr>
                      <a:r>
                        <a:rPr lang="en-GB" sz="800" b="0" i="0" u="none" strike="noStrike" noProof="0" dirty="0">
                          <a:solidFill>
                            <a:srgbClr val="000000"/>
                          </a:solidFill>
                          <a:latin typeface="Times New Roman"/>
                        </a:rPr>
                        <a:t>To be patient and let them figure it out for themselves, and put in restraints for anyone that finds it too easy</a:t>
                      </a:r>
                      <a:endParaRPr lang="en-US" sz="800">
                        <a:latin typeface="Times New Roman"/>
                      </a:endParaRPr>
                    </a:p>
                  </a:txBody>
                  <a:tcPr marL="61046" marR="61046" marT="30523" marB="30523">
                    <a:lnL w="9525">
                      <a:solidFill>
                        <a:schemeClr val="tx1"/>
                      </a:solidFill>
                    </a:lnL>
                    <a:lnR w="9525">
                      <a:solidFill>
                        <a:schemeClr val="tx1"/>
                      </a:solidFill>
                    </a:lnR>
                    <a:lnT w="9525">
                      <a:solidFill>
                        <a:schemeClr val="tx1"/>
                      </a:solidFill>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91586142"/>
                  </a:ext>
                </a:extLst>
              </a:tr>
              <a:tr h="625659">
                <a:tc>
                  <a:txBody>
                    <a:bodyPr/>
                    <a:lstStyle/>
                    <a:p>
                      <a:pPr lvl="0" algn="ctr">
                        <a:buNone/>
                      </a:pPr>
                      <a:r>
                        <a:rPr lang="en-GB" sz="800" dirty="0">
                          <a:effectLst/>
                        </a:rPr>
                        <a:t>10 mins</a:t>
                      </a:r>
                    </a:p>
                  </a:txBody>
                  <a:tcPr marL="19077" marR="19077" marT="12718" marB="12718" anchor="ctr">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buNone/>
                      </a:pPr>
                      <a:r>
                        <a:rPr lang="en-GB" sz="800" dirty="0">
                          <a:effectLst/>
                          <a:latin typeface="Times New Roman"/>
                        </a:rPr>
                        <a:t>Cool down;</a:t>
                      </a:r>
                    </a:p>
                    <a:p>
                      <a:pPr marL="171450" lvl="0" indent="-171450">
                        <a:buClr>
                          <a:srgbClr val="000000"/>
                        </a:buClr>
                        <a:buFont typeface="Calibri,Sans-Serif"/>
                        <a:buChar char="-"/>
                      </a:pPr>
                      <a:r>
                        <a:rPr lang="en-GB" sz="800" b="0" i="0" u="none" strike="noStrike" noProof="0" dirty="0">
                          <a:solidFill>
                            <a:srgbClr val="000000"/>
                          </a:solidFill>
                          <a:effectLst/>
                          <a:latin typeface="Times New Roman"/>
                        </a:rPr>
                        <a:t>5 min jog , with then 5 min of static stretching</a:t>
                      </a:r>
                      <a:endParaRPr lang="en-US" sz="800" b="0" i="0" u="none" strike="noStrike" noProof="0">
                        <a:solidFill>
                          <a:srgbClr val="000000"/>
                        </a:solidFill>
                        <a:effectLst/>
                        <a:latin typeface="Times New Roman"/>
                      </a:endParaRPr>
                    </a:p>
                    <a:p>
                      <a:pPr marL="171450" lvl="0" indent="-171450">
                        <a:buClr>
                          <a:srgbClr val="000000"/>
                        </a:buClr>
                        <a:buFont typeface="Calibri,Sans-Serif"/>
                        <a:buChar char="-"/>
                      </a:pPr>
                      <a:r>
                        <a:rPr lang="en-GB" sz="800" b="0" i="0" u="none" strike="noStrike" noProof="0" dirty="0">
                          <a:solidFill>
                            <a:srgbClr val="000000"/>
                          </a:solidFill>
                          <a:effectLst/>
                          <a:latin typeface="Times New Roman"/>
                        </a:rPr>
                        <a:t>Upper back stretch, hamstring stretch, shoulder stretch, hip and thigh stretch</a:t>
                      </a:r>
                      <a:endParaRPr lang="en-GB" sz="800">
                        <a:latin typeface="Times New Roman"/>
                      </a:endParaRPr>
                    </a:p>
                  </a:txBody>
                  <a:tcPr marL="19077" marR="19077" marT="12718" marB="12718">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buNone/>
                      </a:pPr>
                      <a:r>
                        <a:rPr lang="en-GB" sz="900" b="0" i="0" u="none" strike="noStrike" noProof="0" dirty="0">
                          <a:solidFill>
                            <a:srgbClr val="000000"/>
                          </a:solidFill>
                          <a:effectLst/>
                          <a:latin typeface="Times New Roman"/>
                        </a:rPr>
                        <a:t>Open space </a:t>
                      </a:r>
                      <a:endParaRPr lang="en-US" sz="900">
                        <a:latin typeface="Times New Roman"/>
                      </a:endParaRPr>
                    </a:p>
                  </a:txBody>
                  <a:tcPr marL="19077" marR="19077" marT="12718" marB="12718">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lgn="l">
                        <a:lnSpc>
                          <a:spcPct val="100000"/>
                        </a:lnSpc>
                        <a:spcBef>
                          <a:spcPts val="0"/>
                        </a:spcBef>
                        <a:spcAft>
                          <a:spcPts val="0"/>
                        </a:spcAft>
                        <a:buNone/>
                      </a:pPr>
                      <a:r>
                        <a:rPr lang="en-GB" sz="900" b="0" i="0" u="none" strike="noStrike" noProof="0" dirty="0">
                          <a:solidFill>
                            <a:srgbClr val="000000"/>
                          </a:solidFill>
                          <a:effectLst/>
                          <a:latin typeface="Times New Roman"/>
                        </a:rPr>
                        <a:t>Command style</a:t>
                      </a:r>
                    </a:p>
                    <a:p>
                      <a:pPr lvl="0">
                        <a:buNone/>
                      </a:pPr>
                      <a:endParaRPr lang="en-GB" sz="900" dirty="0">
                        <a:effectLst/>
                        <a:latin typeface="Times New Roman"/>
                      </a:endParaRPr>
                    </a:p>
                  </a:txBody>
                  <a:tcPr marL="19077" marR="19077" marT="12718" marB="12718">
                    <a:lnL w="9525">
                      <a:solidFill>
                        <a:schemeClr val="tx1"/>
                      </a:solidFill>
                    </a:lnL>
                    <a:lnR w="9525">
                      <a:solidFill>
                        <a:schemeClr val="tx1"/>
                      </a:solidFill>
                    </a:lnR>
                    <a:lnT w="9525">
                      <a:solidFill>
                        <a:schemeClr val="tx1"/>
                      </a:solidFill>
                    </a:lnT>
                    <a:lnB w="9525">
                      <a:solidFill>
                        <a:schemeClr val="tx1"/>
                      </a:solidFill>
                    </a:lnB>
                    <a:noFill/>
                  </a:tcPr>
                </a:tc>
                <a:tc>
                  <a:txBody>
                    <a:bodyPr/>
                    <a:lstStyle/>
                    <a:p>
                      <a:pPr lvl="0" algn="l">
                        <a:lnSpc>
                          <a:spcPct val="100000"/>
                        </a:lnSpc>
                        <a:spcBef>
                          <a:spcPts val="0"/>
                        </a:spcBef>
                        <a:spcAft>
                          <a:spcPts val="0"/>
                        </a:spcAft>
                        <a:buNone/>
                      </a:pPr>
                      <a:r>
                        <a:rPr lang="en-GB" sz="900" b="0" i="0" u="none" strike="noStrike" noProof="0" dirty="0">
                          <a:solidFill>
                            <a:srgbClr val="000000"/>
                          </a:solidFill>
                          <a:latin typeface="Times New Roman"/>
                        </a:rPr>
                        <a:t>Make sure to hold the stretches for a bit of time</a:t>
                      </a:r>
                    </a:p>
                    <a:p>
                      <a:pPr lvl="0">
                        <a:buNone/>
                      </a:pPr>
                      <a:endParaRPr lang="en-GB" sz="900" dirty="0">
                        <a:latin typeface="Times New Roman"/>
                      </a:endParaRPr>
                    </a:p>
                  </a:txBody>
                  <a:tcPr marL="61046" marR="61046" marT="30523" marB="30523">
                    <a:lnL w="9525">
                      <a:solidFill>
                        <a:schemeClr val="tx1"/>
                      </a:solidFill>
                    </a:lnL>
                    <a:lnR w="9525">
                      <a:solidFill>
                        <a:schemeClr val="tx1"/>
                      </a:solidFill>
                    </a:lnR>
                    <a:lnT w="9525">
                      <a:solidFill>
                        <a:schemeClr val="tx1"/>
                      </a:solidFill>
                    </a:lnT>
                    <a:lnB w="9525">
                      <a:solidFill>
                        <a:schemeClr val="tx1"/>
                      </a:solidFill>
                    </a:lnB>
                    <a:noFill/>
                  </a:tcPr>
                </a:tc>
                <a:extLst>
                  <a:ext uri="{0D108BD9-81ED-4DB2-BD59-A6C34878D82A}">
                    <a16:rowId xmlns:a16="http://schemas.microsoft.com/office/drawing/2014/main" val="1366891904"/>
                  </a:ext>
                </a:extLst>
              </a:tr>
            </a:tbl>
          </a:graphicData>
        </a:graphic>
      </p:graphicFrame>
    </p:spTree>
    <p:extLst>
      <p:ext uri="{BB962C8B-B14F-4D97-AF65-F5344CB8AC3E}">
        <p14:creationId xmlns:p14="http://schemas.microsoft.com/office/powerpoint/2010/main" val="1108990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a:buSzPct val="39285"/>
            </a:pPr>
            <a:r>
              <a:rPr lang="en-GB"/>
              <a:t>Session plan 3</a:t>
            </a:r>
            <a:endParaRPr/>
          </a:p>
        </p:txBody>
      </p:sp>
      <p:sp>
        <p:nvSpPr>
          <p:cNvPr id="73" name="Google Shape;73;p16"/>
          <p:cNvSpPr txBox="1">
            <a:spLocks noGrp="1"/>
          </p:cNvSpPr>
          <p:nvPr>
            <p:ph type="body" idx="1"/>
          </p:nvPr>
        </p:nvSpPr>
        <p:spPr>
          <a:xfrm>
            <a:off x="538485" y="1170618"/>
            <a:ext cx="7885601" cy="3416400"/>
          </a:xfrm>
          <a:prstGeom prst="rect">
            <a:avLst/>
          </a:prstGeom>
        </p:spPr>
        <p:txBody>
          <a:bodyPr spcFirstLastPara="1" wrap="square" lIns="91425" tIns="91425" rIns="91425" bIns="91425" anchor="t" anchorCtr="0">
            <a:normAutofit fontScale="92500" lnSpcReduction="10000"/>
          </a:bodyPr>
          <a:lstStyle/>
          <a:p>
            <a:pPr marL="114300" indent="0">
              <a:lnSpc>
                <a:spcPct val="114999"/>
              </a:lnSpc>
              <a:buNone/>
            </a:pPr>
            <a:r>
              <a:rPr lang="en-GB" dirty="0">
                <a:latin typeface="Times New Roman"/>
                <a:cs typeface="Times New Roman"/>
              </a:rPr>
              <a:t>For the warm-up will be the same but the game will be different and will focus on throwing and anticipating for the ball to come to them. </a:t>
            </a:r>
            <a:endParaRPr lang="en-US" dirty="0"/>
          </a:p>
          <a:p>
            <a:pPr marL="114300" indent="0">
              <a:lnSpc>
                <a:spcPct val="114999"/>
              </a:lnSpc>
              <a:buNone/>
            </a:pPr>
            <a:r>
              <a:rPr lang="en-GB" dirty="0">
                <a:latin typeface="Times New Roman"/>
              </a:rPr>
              <a:t>Session 3 as shown before is more targeted on the building of catching skills of move around and trying to avoid people and learning to trust where to put your hands when trying to catch the ball, while moving. </a:t>
            </a:r>
            <a:endParaRPr lang="en-US"/>
          </a:p>
          <a:p>
            <a:pPr marL="114300" indent="0">
              <a:lnSpc>
                <a:spcPct val="114999"/>
              </a:lnSpc>
              <a:buNone/>
            </a:pPr>
            <a:r>
              <a:rPr lang="en-GB" dirty="0">
                <a:latin typeface="Times New Roman"/>
              </a:rPr>
              <a:t>For the cool down will follow the same as the rest of session have as they are good to prevent injury in the arms,</a:t>
            </a:r>
          </a:p>
        </p:txBody>
      </p:sp>
    </p:spTree>
    <p:extLst>
      <p:ext uri="{BB962C8B-B14F-4D97-AF65-F5344CB8AC3E}">
        <p14:creationId xmlns:p14="http://schemas.microsoft.com/office/powerpoint/2010/main" val="3612751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r>
              <a:rPr lang="en-GB"/>
              <a:t>Session Plan the warm-up will follow RAMP</a:t>
            </a:r>
            <a:endParaRPr/>
          </a:p>
        </p:txBody>
      </p:sp>
      <p:sp>
        <p:nvSpPr>
          <p:cNvPr id="67" name="Google Shape;67;p15"/>
          <p:cNvSpPr txBox="1">
            <a:spLocks noGrp="1"/>
          </p:cNvSpPr>
          <p:nvPr>
            <p:ph type="body" idx="1"/>
          </p:nvPr>
        </p:nvSpPr>
        <p:spPr>
          <a:xfrm>
            <a:off x="547556" y="1769329"/>
            <a:ext cx="7695101" cy="2482045"/>
          </a:xfrm>
          <a:prstGeom prst="rect">
            <a:avLst/>
          </a:prstGeom>
        </p:spPr>
        <p:txBody>
          <a:bodyPr spcFirstLastPara="1" wrap="square" lIns="91425" tIns="91425" rIns="91425" bIns="91425" anchor="t" anchorCtr="0">
            <a:normAutofit fontScale="92500"/>
          </a:bodyPr>
          <a:lstStyle/>
          <a:p>
            <a:pPr marL="127000" indent="0">
              <a:buClr>
                <a:srgbClr val="595959"/>
              </a:buClr>
              <a:buSzPts val="1600"/>
              <a:buNone/>
            </a:pPr>
            <a:r>
              <a:rPr lang="en-GB" sz="1600" dirty="0">
                <a:solidFill>
                  <a:schemeClr val="dk1"/>
                </a:solidFill>
                <a:latin typeface="Times New Roman"/>
              </a:rPr>
              <a:t>RAMP is Raise, Activate, Mobilise and Potentiate. </a:t>
            </a:r>
            <a:r>
              <a:rPr lang="en-GB" sz="1600" dirty="0">
                <a:solidFill>
                  <a:srgbClr val="222222"/>
                </a:solidFill>
                <a:latin typeface="Times New Roman"/>
              </a:rPr>
              <a:t>Jeffreys, (2017)</a:t>
            </a:r>
            <a:r>
              <a:rPr lang="en-GB" sz="1600" dirty="0">
                <a:solidFill>
                  <a:schemeClr val="dk1"/>
                </a:solidFill>
                <a:latin typeface="Times New Roman"/>
              </a:rPr>
              <a:t> who created RAMP explains them as, </a:t>
            </a:r>
          </a:p>
          <a:p>
            <a:pPr marL="412750" indent="-285750">
              <a:lnSpc>
                <a:spcPct val="114999"/>
              </a:lnSpc>
              <a:buSzPts val="1600"/>
              <a:buFont typeface="Calibri"/>
              <a:buChar char="-"/>
            </a:pPr>
            <a:r>
              <a:rPr lang="en-GB" sz="1600" dirty="0">
                <a:solidFill>
                  <a:schemeClr val="dk1"/>
                </a:solidFill>
                <a:latin typeface="Times New Roman"/>
              </a:rPr>
              <a:t>Raise; </a:t>
            </a:r>
            <a:r>
              <a:rPr lang="en-GB" sz="1600" i="1" dirty="0">
                <a:solidFill>
                  <a:schemeClr val="dk1"/>
                </a:solidFill>
                <a:latin typeface="Times New Roman"/>
              </a:rPr>
              <a:t>"to raise body temperature and other physiological parameters"</a:t>
            </a:r>
          </a:p>
          <a:p>
            <a:pPr marL="412750" indent="-285750">
              <a:lnSpc>
                <a:spcPct val="114999"/>
              </a:lnSpc>
              <a:buClr>
                <a:srgbClr val="595959"/>
              </a:buClr>
              <a:buSzPts val="1600"/>
              <a:buFont typeface="Calibri"/>
              <a:buChar char="-"/>
            </a:pPr>
            <a:r>
              <a:rPr lang="en-GB" sz="1600" dirty="0">
                <a:solidFill>
                  <a:schemeClr val="dk1"/>
                </a:solidFill>
                <a:latin typeface="Times New Roman"/>
              </a:rPr>
              <a:t>Activate and Mobilise; </a:t>
            </a:r>
            <a:r>
              <a:rPr lang="en-GB" sz="1600" i="1" dirty="0">
                <a:solidFill>
                  <a:schemeClr val="dk1"/>
                </a:solidFill>
                <a:latin typeface="Times New Roman"/>
              </a:rPr>
              <a:t>"aim is to move the body actively through an increased range of motion" </a:t>
            </a:r>
            <a:r>
              <a:rPr lang="en-GB" sz="1600" dirty="0">
                <a:solidFill>
                  <a:schemeClr val="dk1"/>
                </a:solidFill>
                <a:latin typeface="Times New Roman"/>
              </a:rPr>
              <a:t>and Focus more on dynamic activities then static.</a:t>
            </a:r>
          </a:p>
          <a:p>
            <a:pPr marL="412750" indent="-285750">
              <a:lnSpc>
                <a:spcPct val="114999"/>
              </a:lnSpc>
              <a:buClr>
                <a:srgbClr val="595959"/>
              </a:buClr>
              <a:buSzPts val="1600"/>
              <a:buFont typeface="Calibri"/>
              <a:buChar char="-"/>
            </a:pPr>
            <a:r>
              <a:rPr lang="en-GB" sz="1600" dirty="0">
                <a:solidFill>
                  <a:schemeClr val="dk1"/>
                </a:solidFill>
                <a:latin typeface="Times New Roman"/>
              </a:rPr>
              <a:t>Potentiate; </a:t>
            </a:r>
            <a:r>
              <a:rPr lang="en-GB" sz="1600" i="1" dirty="0">
                <a:solidFill>
                  <a:schemeClr val="dk1"/>
                </a:solidFill>
                <a:latin typeface="Times New Roman"/>
              </a:rPr>
              <a:t>"increase in intensity of activity"</a:t>
            </a:r>
          </a:p>
          <a:p>
            <a:pPr indent="-330200">
              <a:buClr>
                <a:schemeClr val="dk1"/>
              </a:buClr>
              <a:buSzPts val="1600"/>
              <a:buFont typeface="Calibri"/>
              <a:buChar char="-"/>
            </a:pPr>
            <a:r>
              <a:rPr lang="en-GB" sz="1600" dirty="0">
                <a:solidFill>
                  <a:schemeClr val="dk1"/>
                </a:solidFill>
              </a:rPr>
              <a:t>Give options of an activity for the warm-up - have the warm-up with an interaction to a ball </a:t>
            </a:r>
            <a:endParaRPr sz="1600" dirty="0">
              <a:solidFill>
                <a:schemeClr val="dk1"/>
              </a:solidFill>
            </a:endParaRPr>
          </a:p>
          <a:p>
            <a:pPr indent="-330200">
              <a:lnSpc>
                <a:spcPct val="114999"/>
              </a:lnSpc>
              <a:buClr>
                <a:schemeClr val="dk1"/>
              </a:buClr>
              <a:buSzPts val="1600"/>
              <a:buFont typeface="Calibri"/>
              <a:buChar char="-"/>
            </a:pPr>
            <a:endParaRPr lang="en-GB" sz="1600">
              <a:solidFill>
                <a:schemeClr val="dk1"/>
              </a:solidFill>
            </a:endParaRPr>
          </a:p>
          <a:p>
            <a:pPr indent="-330200">
              <a:lnSpc>
                <a:spcPct val="114999"/>
              </a:lnSpc>
              <a:buClr>
                <a:schemeClr val="dk1"/>
              </a:buClr>
              <a:buSzPts val="1600"/>
              <a:buFont typeface="Calibri"/>
              <a:buChar char="-"/>
            </a:pPr>
            <a:r>
              <a:rPr lang="en-GB" sz="1600" dirty="0">
                <a:solidFill>
                  <a:schemeClr val="dk1"/>
                </a:solidFill>
              </a:rPr>
              <a:t>Why is using a game to warm up good? Theory to justify this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F7614-87DB-7287-A4EA-2D2DDB927ACA}"/>
              </a:ext>
            </a:extLst>
          </p:cNvPr>
          <p:cNvSpPr>
            <a:spLocks noGrp="1"/>
          </p:cNvSpPr>
          <p:nvPr>
            <p:ph type="title"/>
          </p:nvPr>
        </p:nvSpPr>
        <p:spPr>
          <a:xfrm>
            <a:off x="449826" y="350203"/>
            <a:ext cx="8520600" cy="572700"/>
          </a:xfrm>
        </p:spPr>
        <p:txBody>
          <a:bodyPr>
            <a:normAutofit fontScale="90000"/>
          </a:bodyPr>
          <a:lstStyle/>
          <a:p>
            <a:r>
              <a:rPr lang="en-GB"/>
              <a:t>Motivation theory</a:t>
            </a:r>
          </a:p>
        </p:txBody>
      </p:sp>
      <p:sp>
        <p:nvSpPr>
          <p:cNvPr id="3" name="Text Placeholder 2">
            <a:extLst>
              <a:ext uri="{FF2B5EF4-FFF2-40B4-BE49-F238E27FC236}">
                <a16:creationId xmlns:a16="http://schemas.microsoft.com/office/drawing/2014/main" id="{2710F84A-2C7B-3F0F-E27E-410106DB2CDE}"/>
              </a:ext>
            </a:extLst>
          </p:cNvPr>
          <p:cNvSpPr>
            <a:spLocks noGrp="1"/>
          </p:cNvSpPr>
          <p:nvPr>
            <p:ph type="body" idx="1"/>
          </p:nvPr>
        </p:nvSpPr>
        <p:spPr>
          <a:xfrm>
            <a:off x="438700" y="1215974"/>
            <a:ext cx="8520600" cy="3416400"/>
          </a:xfrm>
        </p:spPr>
        <p:txBody>
          <a:bodyPr>
            <a:normAutofit fontScale="92500" lnSpcReduction="10000"/>
          </a:bodyPr>
          <a:lstStyle/>
          <a:p>
            <a:pPr>
              <a:lnSpc>
                <a:spcPct val="150000"/>
              </a:lnSpc>
            </a:pPr>
            <a:r>
              <a:rPr lang="en-GB" sz="1600" dirty="0">
                <a:solidFill>
                  <a:schemeClr val="tx1"/>
                </a:solidFill>
                <a:latin typeface="Times New Roman"/>
              </a:rPr>
              <a:t>Looked at Self-determination theory (SDT) which is about motivation being used in different social contexts either being autonomous or controlled -  Deci, E. L., &amp; Ryan, R. M. (2012)</a:t>
            </a:r>
            <a:endParaRPr lang="en-US"/>
          </a:p>
          <a:p>
            <a:pPr>
              <a:lnSpc>
                <a:spcPct val="150000"/>
              </a:lnSpc>
            </a:pPr>
            <a:r>
              <a:rPr lang="en-GB" sz="1600" dirty="0">
                <a:solidFill>
                  <a:schemeClr val="tx1"/>
                </a:solidFill>
                <a:latin typeface="Times New Roman"/>
              </a:rPr>
              <a:t>Autonomy – Is both intrinsic and extrinsic motivation, which promotes a person to find their own desire and goal during the activity, to work on sense of self.</a:t>
            </a:r>
            <a:r>
              <a:rPr lang="en-GB" sz="1600" dirty="0">
                <a:solidFill>
                  <a:schemeClr val="tx1"/>
                </a:solidFill>
                <a:latin typeface="Times New Roman"/>
                <a:ea typeface="Verdana"/>
              </a:rPr>
              <a:t> - </a:t>
            </a:r>
            <a:r>
              <a:rPr lang="en-GB" sz="1400" dirty="0">
                <a:solidFill>
                  <a:schemeClr val="tx1"/>
                </a:solidFill>
                <a:latin typeface="Times New Roman"/>
                <a:ea typeface="Verdana"/>
              </a:rPr>
              <a:t>DECI and RYAN, (2008)</a:t>
            </a:r>
          </a:p>
          <a:p>
            <a:pPr>
              <a:lnSpc>
                <a:spcPct val="150000"/>
              </a:lnSpc>
            </a:pPr>
            <a:r>
              <a:rPr lang="en-GB" sz="1600" dirty="0">
                <a:solidFill>
                  <a:schemeClr val="tx1"/>
                </a:solidFill>
                <a:latin typeface="Times New Roman"/>
                <a:ea typeface="Verdana"/>
                <a:cs typeface="Times New Roman"/>
              </a:rPr>
              <a:t>Controlled - is an external motivation which can have a negative effect making a person only be motivate because someone says they have to and not perform as well. Due to pressure. DECI and RYAN, (2008)</a:t>
            </a:r>
            <a:endParaRPr lang="en-GB" dirty="0">
              <a:solidFill>
                <a:schemeClr val="tx1"/>
              </a:solidFill>
            </a:endParaRPr>
          </a:p>
          <a:p>
            <a:pPr>
              <a:lnSpc>
                <a:spcPct val="150000"/>
              </a:lnSpc>
            </a:pPr>
            <a:r>
              <a:rPr lang="en-GB" sz="1600" dirty="0">
                <a:solidFill>
                  <a:schemeClr val="tx1"/>
                </a:solidFill>
                <a:latin typeface="Times New Roman"/>
              </a:rPr>
              <a:t>Relatedness - "a sense of belonging and connection." - Ryan, and Deci, (2020)</a:t>
            </a:r>
          </a:p>
          <a:p>
            <a:pPr>
              <a:lnSpc>
                <a:spcPct val="150000"/>
              </a:lnSpc>
            </a:pPr>
            <a:r>
              <a:rPr lang="en-GB" sz="1600" dirty="0">
                <a:solidFill>
                  <a:schemeClr val="tx1"/>
                </a:solidFill>
                <a:latin typeface="Times New Roman"/>
              </a:rPr>
              <a:t>Competence -  "the feeling of mastery, a sense that one can succeed and grow" - Ryan, and Deci, (2020)</a:t>
            </a:r>
          </a:p>
          <a:p>
            <a:pPr marL="114300" indent="0">
              <a:lnSpc>
                <a:spcPct val="114999"/>
              </a:lnSpc>
              <a:buNone/>
            </a:pPr>
            <a:endParaRPr lang="en-GB" sz="1600" dirty="0">
              <a:solidFill>
                <a:schemeClr val="tx1"/>
              </a:solidFill>
              <a:latin typeface="Times New Roman"/>
            </a:endParaRPr>
          </a:p>
          <a:p>
            <a:pPr marL="114300" indent="0">
              <a:lnSpc>
                <a:spcPct val="114999"/>
              </a:lnSpc>
              <a:buNone/>
            </a:pPr>
            <a:endParaRPr lang="en-GB" sz="1600" dirty="0">
              <a:solidFill>
                <a:schemeClr val="tx1"/>
              </a:solidFill>
              <a:latin typeface="Times New Roman"/>
              <a:ea typeface="Verdana"/>
              <a:cs typeface="Times New Roman"/>
            </a:endParaRPr>
          </a:p>
        </p:txBody>
      </p:sp>
    </p:spTree>
    <p:extLst>
      <p:ext uri="{BB962C8B-B14F-4D97-AF65-F5344CB8AC3E}">
        <p14:creationId xmlns:p14="http://schemas.microsoft.com/office/powerpoint/2010/main" val="1995897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8C7C5-DE6D-7547-DFF9-D5E49A4B9973}"/>
              </a:ext>
            </a:extLst>
          </p:cNvPr>
          <p:cNvSpPr>
            <a:spLocks noGrp="1"/>
          </p:cNvSpPr>
          <p:nvPr>
            <p:ph type="title"/>
          </p:nvPr>
        </p:nvSpPr>
        <p:spPr/>
        <p:txBody>
          <a:bodyPr>
            <a:normAutofit fontScale="90000"/>
          </a:bodyPr>
          <a:lstStyle/>
          <a:p>
            <a:r>
              <a:rPr lang="en-GB"/>
              <a:t>Teaching/coaching style</a:t>
            </a:r>
          </a:p>
        </p:txBody>
      </p:sp>
      <p:sp>
        <p:nvSpPr>
          <p:cNvPr id="3" name="Text Placeholder 2">
            <a:extLst>
              <a:ext uri="{FF2B5EF4-FFF2-40B4-BE49-F238E27FC236}">
                <a16:creationId xmlns:a16="http://schemas.microsoft.com/office/drawing/2014/main" id="{7EA92064-3E42-E91D-D640-982AF4951273}"/>
              </a:ext>
            </a:extLst>
          </p:cNvPr>
          <p:cNvSpPr>
            <a:spLocks noGrp="1"/>
          </p:cNvSpPr>
          <p:nvPr>
            <p:ph type="body" idx="1"/>
          </p:nvPr>
        </p:nvSpPr>
        <p:spPr>
          <a:xfrm>
            <a:off x="783414" y="1497189"/>
            <a:ext cx="7649743" cy="2654401"/>
          </a:xfrm>
        </p:spPr>
        <p:txBody>
          <a:bodyPr>
            <a:normAutofit/>
          </a:bodyPr>
          <a:lstStyle/>
          <a:p>
            <a:pPr marL="114300" indent="0">
              <a:buNone/>
            </a:pPr>
            <a:endParaRPr lang="en-GB" sz="1800" dirty="0"/>
          </a:p>
          <a:p>
            <a:pPr marL="400050" indent="-285750">
              <a:lnSpc>
                <a:spcPct val="114999"/>
              </a:lnSpc>
            </a:pPr>
            <a:r>
              <a:rPr lang="en-GB" sz="1800" dirty="0">
                <a:solidFill>
                  <a:schemeClr val="tx1"/>
                </a:solidFill>
                <a:latin typeface="Times New Roman"/>
              </a:rPr>
              <a:t>Command style is when the coaching approach is directed by what the coach wants the athletes to learn and is also known as authoritative style. - Pill, et al., (2021)</a:t>
            </a:r>
            <a:endParaRPr lang="en-GB" sz="1800" dirty="0">
              <a:solidFill>
                <a:schemeClr val="tx1"/>
              </a:solidFill>
              <a:latin typeface="Times New Roman"/>
              <a:cs typeface="Times New Roman"/>
            </a:endParaRPr>
          </a:p>
          <a:p>
            <a:pPr marL="400050" indent="-285750">
              <a:lnSpc>
                <a:spcPct val="114999"/>
              </a:lnSpc>
            </a:pPr>
            <a:r>
              <a:rPr lang="en-GB" sz="1800" dirty="0">
                <a:solidFill>
                  <a:schemeClr val="tx1"/>
                </a:solidFill>
                <a:latin typeface="Times New Roman"/>
              </a:rPr>
              <a:t>And reciprocal style is when the coaching approach is giving feedback not just from the coach but from others like peers, colleague, etc. - </a:t>
            </a:r>
            <a:r>
              <a:rPr lang="en-GB" sz="1800" dirty="0">
                <a:solidFill>
                  <a:schemeClr val="tx1"/>
                </a:solidFill>
                <a:latin typeface="Times New Roman"/>
                <a:cs typeface="Times New Roman"/>
              </a:rPr>
              <a:t>Pill, et al., (2021)</a:t>
            </a:r>
          </a:p>
        </p:txBody>
      </p:sp>
    </p:spTree>
    <p:extLst>
      <p:ext uri="{BB962C8B-B14F-4D97-AF65-F5344CB8AC3E}">
        <p14:creationId xmlns:p14="http://schemas.microsoft.com/office/powerpoint/2010/main" val="2671526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C51E-4BFC-69E1-0AC7-0B2D580C9881}"/>
              </a:ext>
            </a:extLst>
          </p:cNvPr>
          <p:cNvSpPr>
            <a:spLocks noGrp="1"/>
          </p:cNvSpPr>
          <p:nvPr>
            <p:ph type="title"/>
          </p:nvPr>
        </p:nvSpPr>
        <p:spPr/>
        <p:txBody>
          <a:bodyPr>
            <a:normAutofit fontScale="90000"/>
          </a:bodyPr>
          <a:lstStyle/>
          <a:p>
            <a:r>
              <a:rPr lang="en-GB" dirty="0"/>
              <a:t>Reference List</a:t>
            </a:r>
          </a:p>
        </p:txBody>
      </p:sp>
      <p:sp>
        <p:nvSpPr>
          <p:cNvPr id="3" name="Text Placeholder 2">
            <a:extLst>
              <a:ext uri="{FF2B5EF4-FFF2-40B4-BE49-F238E27FC236}">
                <a16:creationId xmlns:a16="http://schemas.microsoft.com/office/drawing/2014/main" id="{7357755F-FF5F-BEB0-4371-F30BAE1D1081}"/>
              </a:ext>
            </a:extLst>
          </p:cNvPr>
          <p:cNvSpPr>
            <a:spLocks noGrp="1"/>
          </p:cNvSpPr>
          <p:nvPr>
            <p:ph type="body" idx="1"/>
          </p:nvPr>
        </p:nvSpPr>
        <p:spPr>
          <a:xfrm>
            <a:off x="511270" y="1206904"/>
            <a:ext cx="7985386" cy="3416398"/>
          </a:xfrm>
        </p:spPr>
        <p:txBody>
          <a:bodyPr>
            <a:normAutofit fontScale="70000" lnSpcReduction="20000"/>
          </a:bodyPr>
          <a:lstStyle/>
          <a:p>
            <a:pPr>
              <a:lnSpc>
                <a:spcPct val="170000"/>
              </a:lnSpc>
            </a:pPr>
            <a:r>
              <a:rPr lang="en-GB" sz="1600" dirty="0">
                <a:solidFill>
                  <a:srgbClr val="222222"/>
                </a:solidFill>
                <a:latin typeface="Arial"/>
                <a:cs typeface="Arial"/>
              </a:rPr>
              <a:t>Bandura, A., 1977. Self-efficacy: toward a unifying theory of </a:t>
            </a:r>
            <a:r>
              <a:rPr lang="en-GB" sz="1600" err="1">
                <a:solidFill>
                  <a:srgbClr val="222222"/>
                </a:solidFill>
                <a:latin typeface="Arial"/>
                <a:cs typeface="Arial"/>
              </a:rPr>
              <a:t>behavioral</a:t>
            </a:r>
            <a:r>
              <a:rPr lang="en-GB" sz="1600" dirty="0">
                <a:solidFill>
                  <a:srgbClr val="222222"/>
                </a:solidFill>
                <a:latin typeface="Arial"/>
                <a:cs typeface="Arial"/>
              </a:rPr>
              <a:t> change. </a:t>
            </a:r>
            <a:r>
              <a:rPr lang="en-GB" sz="1600" i="1" dirty="0">
                <a:solidFill>
                  <a:srgbClr val="222222"/>
                </a:solidFill>
                <a:ea typeface="+mn-lt"/>
                <a:cs typeface="+mn-lt"/>
              </a:rPr>
              <a:t>Psychological review</a:t>
            </a:r>
            <a:r>
              <a:rPr lang="en-GB" sz="1600" dirty="0">
                <a:solidFill>
                  <a:srgbClr val="222222"/>
                </a:solidFill>
                <a:ea typeface="+mn-lt"/>
                <a:cs typeface="+mn-lt"/>
              </a:rPr>
              <a:t>, </a:t>
            </a:r>
            <a:r>
              <a:rPr lang="en-GB" sz="1600" i="1" dirty="0">
                <a:solidFill>
                  <a:srgbClr val="222222"/>
                </a:solidFill>
                <a:ea typeface="+mn-lt"/>
                <a:cs typeface="+mn-lt"/>
              </a:rPr>
              <a:t>84</a:t>
            </a:r>
            <a:r>
              <a:rPr lang="en-GB" sz="1600" dirty="0">
                <a:solidFill>
                  <a:srgbClr val="222222"/>
                </a:solidFill>
                <a:ea typeface="+mn-lt"/>
                <a:cs typeface="+mn-lt"/>
              </a:rPr>
              <a:t>(2), p.191.</a:t>
            </a:r>
            <a:r>
              <a:rPr lang="en-US" sz="1600" dirty="0">
                <a:solidFill>
                  <a:srgbClr val="222222"/>
                </a:solidFill>
                <a:latin typeface="Arial"/>
                <a:cs typeface="Arial"/>
              </a:rPr>
              <a:t> </a:t>
            </a:r>
            <a:endParaRPr lang="en-US" sz="1600"/>
          </a:p>
          <a:p>
            <a:pPr>
              <a:lnSpc>
                <a:spcPct val="170000"/>
              </a:lnSpc>
            </a:pPr>
            <a:r>
              <a:rPr lang="en-GB" sz="1600" dirty="0">
                <a:solidFill>
                  <a:srgbClr val="222222"/>
                </a:solidFill>
              </a:rPr>
              <a:t>Bhole, A.A. and Mittal, R.K., 2015. Cricket Catching Drills. In </a:t>
            </a:r>
            <a:r>
              <a:rPr lang="en-GB" sz="1600" i="1" dirty="0">
                <a:solidFill>
                  <a:srgbClr val="222222"/>
                </a:solidFill>
                <a:ea typeface="+mn-lt"/>
                <a:cs typeface="+mn-lt"/>
              </a:rPr>
              <a:t>International Congress on Sport Sciences Research and Technology Support</a:t>
            </a:r>
            <a:r>
              <a:rPr lang="en-GB" sz="1600" dirty="0">
                <a:solidFill>
                  <a:srgbClr val="222222"/>
                </a:solidFill>
                <a:ea typeface="+mn-lt"/>
                <a:cs typeface="+mn-lt"/>
              </a:rPr>
              <a:t> (pp. 190-197).</a:t>
            </a:r>
            <a:r>
              <a:rPr lang="en-US" sz="1600" dirty="0">
                <a:solidFill>
                  <a:srgbClr val="222222"/>
                </a:solidFill>
                <a:ea typeface="+mn-lt"/>
                <a:cs typeface="+mn-lt"/>
              </a:rPr>
              <a:t> </a:t>
            </a:r>
            <a:endParaRPr lang="en-GB" sz="1600"/>
          </a:p>
          <a:p>
            <a:pPr>
              <a:lnSpc>
                <a:spcPct val="170000"/>
              </a:lnSpc>
            </a:pPr>
            <a:r>
              <a:rPr lang="en-GB" sz="1600" dirty="0">
                <a:solidFill>
                  <a:srgbClr val="222222"/>
                </a:solidFill>
                <a:latin typeface="Arial"/>
                <a:cs typeface="Arial"/>
              </a:rPr>
              <a:t>Colvin, A.V., Markos, N.J.E. and Walker, P.J., 2022. </a:t>
            </a:r>
            <a:r>
              <a:rPr lang="en-GB" sz="1600" i="1" dirty="0">
                <a:solidFill>
                  <a:srgbClr val="222222"/>
                </a:solidFill>
                <a:ea typeface="+mn-lt"/>
                <a:cs typeface="+mn-lt"/>
              </a:rPr>
              <a:t>Teaching fundamental motor skills</a:t>
            </a:r>
            <a:r>
              <a:rPr lang="en-GB" sz="1600" dirty="0">
                <a:solidFill>
                  <a:srgbClr val="222222"/>
                </a:solidFill>
                <a:ea typeface="+mn-lt"/>
                <a:cs typeface="+mn-lt"/>
              </a:rPr>
              <a:t>. Human Kinetics.</a:t>
            </a:r>
            <a:endParaRPr lang="en-GB" sz="1600"/>
          </a:p>
          <a:p>
            <a:pPr>
              <a:lnSpc>
                <a:spcPct val="170000"/>
              </a:lnSpc>
            </a:pPr>
            <a:r>
              <a:rPr lang="en-GB" sz="1600" dirty="0">
                <a:solidFill>
                  <a:srgbClr val="555555"/>
                </a:solidFill>
              </a:rPr>
              <a:t>Deci, E. L., &amp; Ryan, R. M. (2012). Self-Determination Theory. In </a:t>
            </a:r>
            <a:r>
              <a:rPr lang="en-GB" sz="1600" i="1" dirty="0">
                <a:solidFill>
                  <a:srgbClr val="555555"/>
                </a:solidFill>
                <a:ea typeface="+mn-lt"/>
                <a:cs typeface="+mn-lt"/>
              </a:rPr>
              <a:t>Handbook of theories of social psychology.</a:t>
            </a:r>
            <a:r>
              <a:rPr lang="en-GB" sz="1600" dirty="0">
                <a:solidFill>
                  <a:srgbClr val="555555"/>
                </a:solidFill>
                <a:ea typeface="+mn-lt"/>
                <a:cs typeface="+mn-lt"/>
              </a:rPr>
              <a:t> (Vol. 1, Issue 20, pp. 416–437). SAGE,. </a:t>
            </a:r>
            <a:r>
              <a:rPr lang="en-GB" sz="1600" dirty="0">
                <a:solidFill>
                  <a:srgbClr val="555555"/>
                </a:solidFill>
                <a:hlinkClick r:id="rId2"/>
              </a:rPr>
              <a:t>https://doi.org/10.4135/9781446249215.n21</a:t>
            </a:r>
            <a:r>
              <a:rPr lang="en-GB" sz="1600" dirty="0">
                <a:solidFill>
                  <a:srgbClr val="222222"/>
                </a:solidFill>
                <a:latin typeface="Arial"/>
                <a:cs typeface="Arial"/>
              </a:rPr>
              <a:t> </a:t>
            </a:r>
            <a:endParaRPr lang="en-GB" sz="1600"/>
          </a:p>
          <a:p>
            <a:pPr>
              <a:lnSpc>
                <a:spcPct val="170000"/>
              </a:lnSpc>
            </a:pPr>
            <a:r>
              <a:rPr lang="en-GB" sz="1600" dirty="0">
                <a:solidFill>
                  <a:srgbClr val="555555"/>
                </a:solidFill>
                <a:latin typeface="Verdana"/>
                <a:ea typeface="Verdana"/>
              </a:rPr>
              <a:t>DECI, E.L. and RYAN, R.M., 2008. Self-Determination Theory: A </a:t>
            </a:r>
            <a:r>
              <a:rPr lang="en-GB" sz="1600" err="1">
                <a:solidFill>
                  <a:srgbClr val="555555"/>
                </a:solidFill>
                <a:latin typeface="Verdana"/>
                <a:ea typeface="Verdana"/>
              </a:rPr>
              <a:t>Macrotheory</a:t>
            </a:r>
            <a:r>
              <a:rPr lang="en-GB" sz="1600" dirty="0">
                <a:solidFill>
                  <a:srgbClr val="555555"/>
                </a:solidFill>
                <a:latin typeface="Verdana"/>
                <a:ea typeface="Verdana"/>
              </a:rPr>
              <a:t> of Human Motivation, Development, and </a:t>
            </a:r>
            <a:r>
              <a:rPr lang="en-GB" sz="1600" dirty="0">
                <a:solidFill>
                  <a:srgbClr val="555555"/>
                </a:solidFill>
                <a:ea typeface="+mn-lt"/>
                <a:cs typeface="+mn-lt"/>
              </a:rPr>
              <a:t>Health. </a:t>
            </a:r>
            <a:r>
              <a:rPr lang="en-GB" sz="1600" i="1" dirty="0">
                <a:solidFill>
                  <a:srgbClr val="555555"/>
                </a:solidFill>
                <a:ea typeface="+mn-lt"/>
                <a:cs typeface="+mn-lt"/>
              </a:rPr>
              <a:t>Canadian Psychology, </a:t>
            </a:r>
            <a:r>
              <a:rPr lang="en-GB" sz="1600" b="1" dirty="0">
                <a:solidFill>
                  <a:srgbClr val="555555"/>
                </a:solidFill>
                <a:ea typeface="+mn-lt"/>
                <a:cs typeface="+mn-lt"/>
              </a:rPr>
              <a:t>49</a:t>
            </a:r>
            <a:r>
              <a:rPr lang="en-GB" sz="1600" dirty="0">
                <a:solidFill>
                  <a:srgbClr val="555555"/>
                </a:solidFill>
                <a:ea typeface="+mn-lt"/>
                <a:cs typeface="+mn-lt"/>
              </a:rPr>
              <a:t>(3), pp. 182-185.</a:t>
            </a:r>
            <a:r>
              <a:rPr lang="en-US" sz="1600" dirty="0">
                <a:solidFill>
                  <a:srgbClr val="222222"/>
                </a:solidFill>
                <a:latin typeface="Arial"/>
                <a:cs typeface="Arial"/>
              </a:rPr>
              <a:t> </a:t>
            </a:r>
            <a:endParaRPr lang="en-GB" sz="1600"/>
          </a:p>
          <a:p>
            <a:pPr>
              <a:lnSpc>
                <a:spcPct val="170000"/>
              </a:lnSpc>
            </a:pPr>
            <a:r>
              <a:rPr lang="en-GB" sz="1600" dirty="0">
                <a:solidFill>
                  <a:srgbClr val="222222"/>
                </a:solidFill>
              </a:rPr>
              <a:t>Freeston, J. and Rooney, K., 2008. Progressive velocity throwing training increases velocity without detriment to accuracy in sub-elite cricket </a:t>
            </a:r>
            <a:r>
              <a:rPr lang="en-GB" sz="1600" dirty="0">
                <a:solidFill>
                  <a:srgbClr val="222222"/>
                </a:solidFill>
                <a:ea typeface="+mn-lt"/>
                <a:cs typeface="+mn-lt"/>
              </a:rPr>
              <a:t>players: A randomized controlled trial. </a:t>
            </a:r>
            <a:r>
              <a:rPr lang="en-GB" sz="1600" i="1" dirty="0">
                <a:solidFill>
                  <a:srgbClr val="222222"/>
                </a:solidFill>
                <a:ea typeface="+mn-lt"/>
                <a:cs typeface="+mn-lt"/>
              </a:rPr>
              <a:t>European Journal of Sport Science</a:t>
            </a:r>
            <a:r>
              <a:rPr lang="en-GB" sz="1600" dirty="0">
                <a:solidFill>
                  <a:srgbClr val="222222"/>
                </a:solidFill>
                <a:ea typeface="+mn-lt"/>
                <a:cs typeface="+mn-lt"/>
              </a:rPr>
              <a:t>, </a:t>
            </a:r>
            <a:r>
              <a:rPr lang="en-GB" sz="1600" i="1" dirty="0">
                <a:solidFill>
                  <a:srgbClr val="222222"/>
                </a:solidFill>
                <a:ea typeface="+mn-lt"/>
                <a:cs typeface="+mn-lt"/>
              </a:rPr>
              <a:t>8</a:t>
            </a:r>
            <a:r>
              <a:rPr lang="en-GB" sz="1600" dirty="0">
                <a:solidFill>
                  <a:srgbClr val="222222"/>
                </a:solidFill>
                <a:ea typeface="+mn-lt"/>
                <a:cs typeface="+mn-lt"/>
              </a:rPr>
              <a:t>(6), pp.373-378.</a:t>
            </a:r>
            <a:r>
              <a:rPr lang="en-US" sz="1600" dirty="0">
                <a:solidFill>
                  <a:srgbClr val="222222"/>
                </a:solidFill>
                <a:ea typeface="+mn-lt"/>
                <a:cs typeface="+mn-lt"/>
              </a:rPr>
              <a:t> </a:t>
            </a:r>
            <a:endParaRPr lang="en-GB" sz="1600"/>
          </a:p>
          <a:p>
            <a:pPr>
              <a:lnSpc>
                <a:spcPct val="170000"/>
              </a:lnSpc>
            </a:pPr>
            <a:r>
              <a:rPr lang="en-GB" sz="1600" dirty="0">
                <a:solidFill>
                  <a:srgbClr val="222222"/>
                </a:solidFill>
              </a:rPr>
              <a:t>Freeston, J. and Rooney, K., 2014. Throwing speed and accuracy in baseball and cricket players. </a:t>
            </a:r>
            <a:r>
              <a:rPr lang="en-GB" sz="1600" i="1" dirty="0">
                <a:solidFill>
                  <a:srgbClr val="222222"/>
                </a:solidFill>
                <a:ea typeface="+mn-lt"/>
                <a:cs typeface="+mn-lt"/>
              </a:rPr>
              <a:t>Perceptual and motor skills</a:t>
            </a:r>
            <a:r>
              <a:rPr lang="en-GB" sz="1600" dirty="0">
                <a:solidFill>
                  <a:srgbClr val="222222"/>
                </a:solidFill>
                <a:ea typeface="+mn-lt"/>
                <a:cs typeface="+mn-lt"/>
              </a:rPr>
              <a:t>, </a:t>
            </a:r>
            <a:r>
              <a:rPr lang="en-GB" sz="1600" i="1" dirty="0">
                <a:solidFill>
                  <a:srgbClr val="222222"/>
                </a:solidFill>
                <a:ea typeface="+mn-lt"/>
                <a:cs typeface="+mn-lt"/>
              </a:rPr>
              <a:t>118</a:t>
            </a:r>
            <a:r>
              <a:rPr lang="en-GB" sz="1600" dirty="0">
                <a:solidFill>
                  <a:srgbClr val="222222"/>
                </a:solidFill>
                <a:ea typeface="+mn-lt"/>
                <a:cs typeface="+mn-lt"/>
              </a:rPr>
              <a:t>(3), pp.637-650</a:t>
            </a:r>
            <a:r>
              <a:rPr lang="en-GB" sz="1000" dirty="0">
                <a:solidFill>
                  <a:srgbClr val="222222"/>
                </a:solidFill>
                <a:ea typeface="+mn-lt"/>
                <a:cs typeface="+mn-lt"/>
              </a:rPr>
              <a:t>.</a:t>
            </a:r>
            <a:r>
              <a:rPr lang="en-US" sz="1000" dirty="0">
                <a:solidFill>
                  <a:srgbClr val="222222"/>
                </a:solidFill>
                <a:ea typeface="+mn-lt"/>
                <a:cs typeface="+mn-lt"/>
              </a:rPr>
              <a:t> </a:t>
            </a:r>
            <a:endParaRPr lang="en-GB" dirty="0"/>
          </a:p>
          <a:p>
            <a:endParaRPr lang="en-US" dirty="0">
              <a:ea typeface="+mn-lt"/>
              <a:cs typeface="+mn-lt"/>
            </a:endParaRPr>
          </a:p>
        </p:txBody>
      </p:sp>
    </p:spTree>
    <p:extLst>
      <p:ext uri="{BB962C8B-B14F-4D97-AF65-F5344CB8AC3E}">
        <p14:creationId xmlns:p14="http://schemas.microsoft.com/office/powerpoint/2010/main" val="2064327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C51E-4BFC-69E1-0AC7-0B2D580C9881}"/>
              </a:ext>
            </a:extLst>
          </p:cNvPr>
          <p:cNvSpPr>
            <a:spLocks noGrp="1"/>
          </p:cNvSpPr>
          <p:nvPr>
            <p:ph type="title"/>
          </p:nvPr>
        </p:nvSpPr>
        <p:spPr/>
        <p:txBody>
          <a:bodyPr>
            <a:normAutofit fontScale="90000"/>
          </a:bodyPr>
          <a:lstStyle/>
          <a:p>
            <a:r>
              <a:rPr lang="en-GB" dirty="0"/>
              <a:t>Reference List</a:t>
            </a:r>
          </a:p>
        </p:txBody>
      </p:sp>
      <p:sp>
        <p:nvSpPr>
          <p:cNvPr id="3" name="Text Placeholder 2">
            <a:extLst>
              <a:ext uri="{FF2B5EF4-FFF2-40B4-BE49-F238E27FC236}">
                <a16:creationId xmlns:a16="http://schemas.microsoft.com/office/drawing/2014/main" id="{7357755F-FF5F-BEB0-4371-F30BAE1D1081}"/>
              </a:ext>
            </a:extLst>
          </p:cNvPr>
          <p:cNvSpPr>
            <a:spLocks noGrp="1"/>
          </p:cNvSpPr>
          <p:nvPr>
            <p:ph type="body" idx="1"/>
          </p:nvPr>
        </p:nvSpPr>
        <p:spPr>
          <a:xfrm>
            <a:off x="511270" y="1116188"/>
            <a:ext cx="8021672" cy="3543400"/>
          </a:xfrm>
        </p:spPr>
        <p:txBody>
          <a:bodyPr spcFirstLastPara="1" vert="horz" wrap="square" lIns="91425" tIns="91425" rIns="91425" bIns="91425" rtlCol="0" anchor="t" anchorCtr="0">
            <a:noAutofit/>
          </a:bodyPr>
          <a:lstStyle/>
          <a:p>
            <a:endParaRPr lang="en-US" sz="1000" dirty="0">
              <a:solidFill>
                <a:srgbClr val="222222"/>
              </a:solidFill>
              <a:latin typeface="Arial"/>
              <a:cs typeface="Arial"/>
            </a:endParaRPr>
          </a:p>
          <a:p>
            <a:r>
              <a:rPr lang="en-GB" sz="1400" dirty="0">
                <a:solidFill>
                  <a:srgbClr val="222222"/>
                </a:solidFill>
              </a:rPr>
              <a:t>Gaetano, A. and Gaetano, R., 2017. Physiological effects of warm-up and problems related to team sports. </a:t>
            </a:r>
            <a:r>
              <a:rPr lang="en-GB" sz="1400" i="1" dirty="0">
                <a:solidFill>
                  <a:srgbClr val="222222"/>
                </a:solidFill>
                <a:ea typeface="+mn-lt"/>
                <a:cs typeface="+mn-lt"/>
              </a:rPr>
              <a:t>Sport Science</a:t>
            </a:r>
            <a:r>
              <a:rPr lang="en-GB" sz="1400" dirty="0">
                <a:solidFill>
                  <a:srgbClr val="222222"/>
                </a:solidFill>
                <a:ea typeface="+mn-lt"/>
                <a:cs typeface="+mn-lt"/>
              </a:rPr>
              <a:t>, </a:t>
            </a:r>
            <a:r>
              <a:rPr lang="en-GB" sz="1400" i="1" dirty="0">
                <a:solidFill>
                  <a:srgbClr val="222222"/>
                </a:solidFill>
                <a:ea typeface="+mn-lt"/>
                <a:cs typeface="+mn-lt"/>
              </a:rPr>
              <a:t>10</a:t>
            </a:r>
            <a:r>
              <a:rPr lang="en-GB" sz="1400" dirty="0">
                <a:solidFill>
                  <a:srgbClr val="222222"/>
                </a:solidFill>
                <a:ea typeface="+mn-lt"/>
                <a:cs typeface="+mn-lt"/>
              </a:rPr>
              <a:t>(2), pp.56-61.</a:t>
            </a:r>
            <a:r>
              <a:rPr lang="en-US" sz="1400" dirty="0">
                <a:solidFill>
                  <a:srgbClr val="222222"/>
                </a:solidFill>
                <a:ea typeface="+mn-lt"/>
                <a:cs typeface="+mn-lt"/>
              </a:rPr>
              <a:t> </a:t>
            </a:r>
            <a:endParaRPr lang="en-GB" sz="1400"/>
          </a:p>
          <a:p>
            <a:r>
              <a:rPr lang="en-GB" sz="1400" dirty="0">
                <a:solidFill>
                  <a:srgbClr val="222222"/>
                </a:solidFill>
              </a:rPr>
              <a:t>Jeffreys, I., 2017. RAMP warm-ups: more than simply short-term preparation. </a:t>
            </a:r>
            <a:r>
              <a:rPr lang="en-GB" sz="1400" i="1" dirty="0">
                <a:solidFill>
                  <a:srgbClr val="222222"/>
                </a:solidFill>
                <a:ea typeface="+mn-lt"/>
                <a:cs typeface="+mn-lt"/>
              </a:rPr>
              <a:t>Prof Strength Cond</a:t>
            </a:r>
            <a:r>
              <a:rPr lang="en-GB" sz="1400" dirty="0">
                <a:solidFill>
                  <a:srgbClr val="222222"/>
                </a:solidFill>
                <a:ea typeface="+mn-lt"/>
                <a:cs typeface="+mn-lt"/>
              </a:rPr>
              <a:t>, </a:t>
            </a:r>
            <a:r>
              <a:rPr lang="en-GB" sz="1400" i="1" dirty="0">
                <a:solidFill>
                  <a:srgbClr val="222222"/>
                </a:solidFill>
                <a:ea typeface="+mn-lt"/>
                <a:cs typeface="+mn-lt"/>
              </a:rPr>
              <a:t>44</a:t>
            </a:r>
            <a:r>
              <a:rPr lang="en-GB" sz="1400" dirty="0">
                <a:solidFill>
                  <a:srgbClr val="222222"/>
                </a:solidFill>
                <a:ea typeface="+mn-lt"/>
                <a:cs typeface="+mn-lt"/>
              </a:rPr>
              <a:t>, pp.17-23.</a:t>
            </a:r>
            <a:r>
              <a:rPr lang="en-US" sz="1400" dirty="0">
                <a:solidFill>
                  <a:srgbClr val="222222"/>
                </a:solidFill>
                <a:ea typeface="+mn-lt"/>
                <a:cs typeface="+mn-lt"/>
              </a:rPr>
              <a:t> </a:t>
            </a:r>
            <a:endParaRPr lang="en-GB" sz="1400"/>
          </a:p>
          <a:p>
            <a:r>
              <a:rPr lang="en-GB" sz="1400" dirty="0">
                <a:solidFill>
                  <a:srgbClr val="222222"/>
                </a:solidFill>
                <a:latin typeface="Garamond"/>
                <a:ea typeface="Verdana"/>
              </a:rPr>
              <a:t>MacDonald Wells, D.C., Cronin, J.B. and Macadam, P., </a:t>
            </a:r>
            <a:r>
              <a:rPr lang="en-GB" sz="1400" dirty="0">
                <a:solidFill>
                  <a:srgbClr val="222222"/>
                </a:solidFill>
                <a:ea typeface="Verdana"/>
              </a:rPr>
              <a:t>2018</a:t>
            </a:r>
            <a:r>
              <a:rPr lang="en-GB" sz="1400" dirty="0">
                <a:solidFill>
                  <a:srgbClr val="222222"/>
                </a:solidFill>
                <a:latin typeface="Garamond"/>
                <a:ea typeface="Verdana"/>
              </a:rPr>
              <a:t>. </a:t>
            </a:r>
            <a:r>
              <a:rPr lang="en-GB" sz="1400" dirty="0">
                <a:solidFill>
                  <a:srgbClr val="222222"/>
                </a:solidFill>
                <a:ea typeface="Verdana"/>
              </a:rPr>
              <a:t>Key match activities </a:t>
            </a:r>
            <a:r>
              <a:rPr lang="en-GB" sz="1400" dirty="0">
                <a:solidFill>
                  <a:srgbClr val="222222"/>
                </a:solidFill>
                <a:latin typeface="Garamond"/>
                <a:ea typeface="Verdana"/>
              </a:rPr>
              <a:t>of </a:t>
            </a:r>
            <a:r>
              <a:rPr lang="en-GB" sz="1400" dirty="0">
                <a:solidFill>
                  <a:srgbClr val="222222"/>
                </a:solidFill>
                <a:ea typeface="Verdana"/>
              </a:rPr>
              <a:t>different fielding positions </a:t>
            </a:r>
            <a:r>
              <a:rPr lang="en-GB" sz="1400" dirty="0">
                <a:solidFill>
                  <a:srgbClr val="222222"/>
                </a:solidFill>
                <a:latin typeface="Garamond"/>
                <a:ea typeface="Verdana"/>
              </a:rPr>
              <a:t>and </a:t>
            </a:r>
            <a:r>
              <a:rPr lang="en-GB" sz="1400" dirty="0">
                <a:solidFill>
                  <a:srgbClr val="222222"/>
                </a:solidFill>
                <a:ea typeface="Verdana"/>
              </a:rPr>
              <a:t>categories in one-day </a:t>
            </a:r>
            <a:r>
              <a:rPr lang="en-GB" sz="1400" dirty="0">
                <a:solidFill>
                  <a:srgbClr val="222222"/>
                </a:solidFill>
                <a:ea typeface="+mn-lt"/>
                <a:cs typeface="+mn-lt"/>
              </a:rPr>
              <a:t>international cricket. </a:t>
            </a:r>
            <a:r>
              <a:rPr lang="en-GB" sz="1400" i="1" dirty="0">
                <a:solidFill>
                  <a:srgbClr val="222222"/>
                </a:solidFill>
                <a:ea typeface="+mn-lt"/>
                <a:cs typeface="+mn-lt"/>
              </a:rPr>
              <a:t>International journal of performance analysis in sport</a:t>
            </a:r>
            <a:r>
              <a:rPr lang="en-GB" sz="1400" dirty="0">
                <a:solidFill>
                  <a:srgbClr val="222222"/>
                </a:solidFill>
                <a:ea typeface="+mn-lt"/>
                <a:cs typeface="+mn-lt"/>
              </a:rPr>
              <a:t>, </a:t>
            </a:r>
            <a:r>
              <a:rPr lang="en-GB" sz="1400" i="1" dirty="0">
                <a:solidFill>
                  <a:srgbClr val="222222"/>
                </a:solidFill>
                <a:ea typeface="+mn-lt"/>
                <a:cs typeface="+mn-lt"/>
              </a:rPr>
              <a:t>18</a:t>
            </a:r>
            <a:r>
              <a:rPr lang="en-GB" sz="1400" dirty="0">
                <a:solidFill>
                  <a:srgbClr val="222222"/>
                </a:solidFill>
                <a:ea typeface="+mn-lt"/>
                <a:cs typeface="+mn-lt"/>
              </a:rPr>
              <a:t>(4), pp.609-621.</a:t>
            </a:r>
            <a:r>
              <a:rPr lang="en-US" sz="1400" dirty="0">
                <a:solidFill>
                  <a:srgbClr val="222222"/>
                </a:solidFill>
                <a:ea typeface="+mn-lt"/>
                <a:cs typeface="+mn-lt"/>
              </a:rPr>
              <a:t> </a:t>
            </a:r>
            <a:endParaRPr lang="en-GB" sz="1400"/>
          </a:p>
          <a:p>
            <a:r>
              <a:rPr lang="en-GB" sz="1400" dirty="0">
                <a:solidFill>
                  <a:srgbClr val="222222"/>
                </a:solidFill>
                <a:ea typeface="Verdana"/>
              </a:rPr>
              <a:t>McCaig, S., Ranson, C., Miles, A. and Moore, I., 2023. The Reliability of Throwing-related Musculoskeletal Screening Tests Commonly Used </a:t>
            </a:r>
            <a:r>
              <a:rPr lang="en-GB" sz="1400" dirty="0">
                <a:solidFill>
                  <a:srgbClr val="222222"/>
                </a:solidFill>
                <a:ea typeface="+mn-lt"/>
                <a:cs typeface="+mn-lt"/>
              </a:rPr>
              <a:t>in Cricket. </a:t>
            </a:r>
            <a:r>
              <a:rPr lang="en-GB" sz="1400" i="1" dirty="0">
                <a:solidFill>
                  <a:srgbClr val="222222"/>
                </a:solidFill>
                <a:ea typeface="+mn-lt"/>
                <a:cs typeface="+mn-lt"/>
              </a:rPr>
              <a:t>Journal of Postgraduate Medicine, Education and Research</a:t>
            </a:r>
            <a:r>
              <a:rPr lang="en-GB" sz="1400" dirty="0">
                <a:solidFill>
                  <a:srgbClr val="222222"/>
                </a:solidFill>
                <a:ea typeface="+mn-lt"/>
                <a:cs typeface="+mn-lt"/>
              </a:rPr>
              <a:t>, </a:t>
            </a:r>
            <a:r>
              <a:rPr lang="en-GB" sz="1400" i="1" dirty="0">
                <a:solidFill>
                  <a:srgbClr val="222222"/>
                </a:solidFill>
                <a:ea typeface="+mn-lt"/>
                <a:cs typeface="+mn-lt"/>
              </a:rPr>
              <a:t>57</a:t>
            </a:r>
            <a:r>
              <a:rPr lang="en-GB" sz="1400" dirty="0">
                <a:solidFill>
                  <a:srgbClr val="222222"/>
                </a:solidFill>
                <a:ea typeface="+mn-lt"/>
                <a:cs typeface="+mn-lt"/>
              </a:rPr>
              <a:t>(4), pp.164-172.</a:t>
            </a:r>
            <a:r>
              <a:rPr lang="en-US" sz="1400" dirty="0">
                <a:solidFill>
                  <a:srgbClr val="222222"/>
                </a:solidFill>
                <a:ea typeface="+mn-lt"/>
                <a:cs typeface="+mn-lt"/>
              </a:rPr>
              <a:t> </a:t>
            </a:r>
            <a:endParaRPr lang="en-GB" sz="1400"/>
          </a:p>
          <a:p>
            <a:r>
              <a:rPr lang="en-GB" sz="1400" dirty="0">
                <a:solidFill>
                  <a:srgbClr val="222222"/>
                </a:solidFill>
                <a:ea typeface="Verdana"/>
              </a:rPr>
              <a:t>Pill, S., </a:t>
            </a:r>
            <a:r>
              <a:rPr lang="en-GB" sz="1400" err="1">
                <a:solidFill>
                  <a:srgbClr val="222222"/>
                </a:solidFill>
                <a:ea typeface="Verdana"/>
              </a:rPr>
              <a:t>SueSee</a:t>
            </a:r>
            <a:r>
              <a:rPr lang="en-GB" sz="1400" dirty="0">
                <a:solidFill>
                  <a:srgbClr val="222222"/>
                </a:solidFill>
                <a:ea typeface="Verdana"/>
              </a:rPr>
              <a:t>, B., Rankin, J. and Hewitt, M., 2021. Coaching by command: Style A. In </a:t>
            </a:r>
            <a:r>
              <a:rPr lang="en-GB" sz="1400" i="1" dirty="0">
                <a:solidFill>
                  <a:srgbClr val="222222"/>
                </a:solidFill>
                <a:ea typeface="+mn-lt"/>
                <a:cs typeface="+mn-lt"/>
              </a:rPr>
              <a:t>The Spectrum of Sport Coaching Styles</a:t>
            </a:r>
            <a:r>
              <a:rPr lang="en-GB" sz="1400" dirty="0">
                <a:solidFill>
                  <a:srgbClr val="222222"/>
                </a:solidFill>
                <a:ea typeface="+mn-lt"/>
                <a:cs typeface="+mn-lt"/>
              </a:rPr>
              <a:t> (pp. 26-35). Routledge.</a:t>
            </a:r>
            <a:r>
              <a:rPr lang="en-US" sz="1400" dirty="0">
                <a:solidFill>
                  <a:srgbClr val="222222"/>
                </a:solidFill>
                <a:ea typeface="+mn-lt"/>
                <a:cs typeface="+mn-lt"/>
              </a:rPr>
              <a:t> </a:t>
            </a:r>
            <a:endParaRPr lang="en-GB" sz="1400"/>
          </a:p>
          <a:p>
            <a:r>
              <a:rPr lang="en-GB" sz="1400" dirty="0">
                <a:solidFill>
                  <a:srgbClr val="222222"/>
                </a:solidFill>
                <a:latin typeface="Garamond"/>
                <a:ea typeface="Verdana"/>
                <a:cs typeface="Arial"/>
              </a:rPr>
              <a:t>Ryan, R.M. and Deci, E.L., 2020. Intrinsic and extrinsic motivation from a self-determination theory perspective: Definitions, theory, </a:t>
            </a:r>
            <a:r>
              <a:rPr lang="en-GB" sz="1400" dirty="0">
                <a:solidFill>
                  <a:srgbClr val="222222"/>
                </a:solidFill>
                <a:ea typeface="+mn-lt"/>
                <a:cs typeface="+mn-lt"/>
              </a:rPr>
              <a:t>practices, and future directions. </a:t>
            </a:r>
            <a:r>
              <a:rPr lang="en-GB" sz="1400" i="1" dirty="0">
                <a:solidFill>
                  <a:srgbClr val="222222"/>
                </a:solidFill>
                <a:ea typeface="+mn-lt"/>
                <a:cs typeface="+mn-lt"/>
              </a:rPr>
              <a:t>Contemporary educational psychology</a:t>
            </a:r>
            <a:r>
              <a:rPr lang="en-GB" sz="1400" dirty="0">
                <a:solidFill>
                  <a:srgbClr val="222222"/>
                </a:solidFill>
                <a:ea typeface="+mn-lt"/>
                <a:cs typeface="+mn-lt"/>
              </a:rPr>
              <a:t>, </a:t>
            </a:r>
            <a:r>
              <a:rPr lang="en-GB" sz="1400" i="1" dirty="0">
                <a:solidFill>
                  <a:srgbClr val="222222"/>
                </a:solidFill>
                <a:ea typeface="+mn-lt"/>
                <a:cs typeface="+mn-lt"/>
              </a:rPr>
              <a:t>61</a:t>
            </a:r>
            <a:r>
              <a:rPr lang="en-GB" sz="1400" dirty="0">
                <a:solidFill>
                  <a:srgbClr val="222222"/>
                </a:solidFill>
                <a:ea typeface="+mn-lt"/>
                <a:cs typeface="+mn-lt"/>
              </a:rPr>
              <a:t>, p.101860.</a:t>
            </a:r>
            <a:r>
              <a:rPr lang="en-US" sz="1400" dirty="0">
                <a:solidFill>
                  <a:srgbClr val="222222"/>
                </a:solidFill>
                <a:ea typeface="+mn-lt"/>
                <a:cs typeface="+mn-lt"/>
              </a:rPr>
              <a:t> </a:t>
            </a:r>
            <a:endParaRPr lang="en-US" sz="1400" dirty="0">
              <a:ea typeface="+mn-lt"/>
              <a:cs typeface="+mn-lt"/>
            </a:endParaRPr>
          </a:p>
          <a:p>
            <a:endParaRPr lang="en-GB" sz="1000" dirty="0">
              <a:solidFill>
                <a:srgbClr val="222222"/>
              </a:solidFill>
              <a:latin typeface="Garamond"/>
              <a:ea typeface="Verdana"/>
              <a:cs typeface="Arial"/>
            </a:endParaRPr>
          </a:p>
        </p:txBody>
      </p:sp>
    </p:spTree>
    <p:extLst>
      <p:ext uri="{BB962C8B-B14F-4D97-AF65-F5344CB8AC3E}">
        <p14:creationId xmlns:p14="http://schemas.microsoft.com/office/powerpoint/2010/main" val="185746290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15</Slides>
  <Notes>11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Organic</vt:lpstr>
      <vt:lpstr>Cricket - Coaching Session</vt:lpstr>
      <vt:lpstr>Fielding and Catching Skills - context</vt:lpstr>
      <vt:lpstr>Why the session important?</vt:lpstr>
      <vt:lpstr>Aims/Objectives of the session</vt:lpstr>
      <vt:lpstr>PowerPoint Presentation</vt:lpstr>
      <vt:lpstr>Session plan 1</vt:lpstr>
      <vt:lpstr>PowerPoint Presentation</vt:lpstr>
      <vt:lpstr>Session plan 2</vt:lpstr>
      <vt:lpstr>PowerPoint Presentation</vt:lpstr>
      <vt:lpstr>Session plan 3</vt:lpstr>
      <vt:lpstr>Session Plan the warm-up will follow RAMP</vt:lpstr>
      <vt:lpstr>Motivation theory</vt:lpstr>
      <vt:lpstr>Teaching/coaching style</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Cricket - Coaching Session</dc:title>
  <cp:revision>925</cp:revision>
  <dcterms:modified xsi:type="dcterms:W3CDTF">2024-03-20T00:12:01Z</dcterms:modified>
</cp:coreProperties>
</file>