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7" d="100"/>
          <a:sy n="77" d="100"/>
        </p:scale>
        <p:origin x="139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89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3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06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53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8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77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219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4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8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8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66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97572-961D-44E3-B486-5E322A61392F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F73FB-54F0-43CA-96B5-F7F7C37B5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58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27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98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80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81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6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62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48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42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523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06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612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24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079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A317A56-B002-4813-83E6-D64184A2D2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B5957B-11DE-47D2-8BF6-7325DABE719B}">
  <ds:schemaRefs>
    <ds:schemaRef ds:uri="a908d394-d138-480e-87a3-ff44c37f991a"/>
    <ds:schemaRef ds:uri="http://schemas.microsoft.com/office/infopath/2007/PartnerControls"/>
    <ds:schemaRef ds:uri="f66716c4-314f-46c1-b01e-5a44c61897d8"/>
    <ds:schemaRef ds:uri="http://schemas.microsoft.com/office/2006/documentManagement/types"/>
    <ds:schemaRef ds:uri="http://purl.org/dc/dcmitype/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8ACFE33-A5B0-4B18-ACF4-B1AD08C183B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</dc:creator>
  <cp:lastModifiedBy>Julia Ault</cp:lastModifiedBy>
  <cp:revision>4</cp:revision>
  <dcterms:created xsi:type="dcterms:W3CDTF">2017-08-25T09:57:07Z</dcterms:created>
  <dcterms:modified xsi:type="dcterms:W3CDTF">2018-02-08T12:21:57Z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