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4130" r:id="rId1"/>
  </p:sldMasterIdLst>
  <p:notesMasterIdLst>
    <p:notesMasterId r:id="rId11"/>
  </p:notesMasterIdLst>
  <p:sldIdLst>
    <p:sldId id="258" r:id="rId2"/>
    <p:sldId id="267" r:id="rId3"/>
    <p:sldId id="257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35CB06-F97E-49BB-A735-94057E3E15A0}" v="15" dt="2026-08-15T08:39:05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zhar Abbas (2542523)" userId="b9c69c02-9b7f-4807-a821-f05b51104c53" providerId="ADAL" clId="{6792D8FA-69B8-4401-A8AA-FDD1F0F2165D}"/>
    <pc:docChg chg="undo custSel addSld modSld">
      <pc:chgData name="Mazhar Abbas (2542523)" userId="b9c69c02-9b7f-4807-a821-f05b51104c53" providerId="ADAL" clId="{6792D8FA-69B8-4401-A8AA-FDD1F0F2165D}" dt="2026-08-15T08:39:05.925" v="107"/>
      <pc:docMkLst>
        <pc:docMk/>
      </pc:docMkLst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344687014" sldId="257"/>
        </pc:sldMkLst>
        <pc:spChg chg="mod">
          <ac:chgData name="Mazhar Abbas (2542523)" userId="b9c69c02-9b7f-4807-a821-f05b51104c53" providerId="ADAL" clId="{6792D8FA-69B8-4401-A8AA-FDD1F0F2165D}" dt="2026-08-15T08:30:52.221" v="97" actId="20577"/>
          <ac:spMkLst>
            <pc:docMk/>
            <pc:sldMk cId="344687014" sldId="257"/>
            <ac:spMk id="4" creationId="{4D1E352A-12F6-6989-4A1E-6CAFC1A872AA}"/>
          </ac:spMkLst>
        </pc:spChg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344687014" sldId="257"/>
            <ac:picMk id="3" creationId="{09BC3567-8B29-7090-AEB7-526EC5BC3221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344687014" sldId="257"/>
            <ac:picMk id="5" creationId="{F3E1CB1D-4C1F-F662-8095-59615586C6F3}"/>
          </ac:picMkLst>
        </pc:picChg>
      </pc:sldChg>
      <pc:sldChg chg="addSp delSp modSp mod modTransition delDesignElem chgLayout">
        <pc:chgData name="Mazhar Abbas (2542523)" userId="b9c69c02-9b7f-4807-a821-f05b51104c53" providerId="ADAL" clId="{6792D8FA-69B8-4401-A8AA-FDD1F0F2165D}" dt="2026-08-15T08:39:05.925" v="107"/>
        <pc:sldMkLst>
          <pc:docMk/>
          <pc:sldMk cId="956534930" sldId="258"/>
        </pc:sldMkLst>
        <pc:spChg chg="add del">
          <ac:chgData name="Mazhar Abbas (2542523)" userId="b9c69c02-9b7f-4807-a821-f05b51104c53" providerId="ADAL" clId="{6792D8FA-69B8-4401-A8AA-FDD1F0F2165D}" dt="2026-08-15T08:16:19.083" v="1" actId="700"/>
          <ac:spMkLst>
            <pc:docMk/>
            <pc:sldMk cId="956534930" sldId="258"/>
            <ac:spMk id="77" creationId="{A0D70C8A-A50E-4B41-86A2-E2F85581247D}"/>
          </ac:spMkLst>
        </pc:spChg>
        <pc:spChg chg="add del">
          <ac:chgData name="Mazhar Abbas (2542523)" userId="b9c69c02-9b7f-4807-a821-f05b51104c53" providerId="ADAL" clId="{6792D8FA-69B8-4401-A8AA-FDD1F0F2165D}" dt="2026-08-15T08:16:19.083" v="1" actId="700"/>
          <ac:spMkLst>
            <pc:docMk/>
            <pc:sldMk cId="956534930" sldId="258"/>
            <ac:spMk id="79" creationId="{A009E310-C7C2-4F23-B466-4417C8ED3B99}"/>
          </ac:spMkLst>
        </pc:spChg>
        <pc:spChg chg="add del">
          <ac:chgData name="Mazhar Abbas (2542523)" userId="b9c69c02-9b7f-4807-a821-f05b51104c53" providerId="ADAL" clId="{6792D8FA-69B8-4401-A8AA-FDD1F0F2165D}" dt="2026-08-15T08:16:19.083" v="1" actId="700"/>
          <ac:spMkLst>
            <pc:docMk/>
            <pc:sldMk cId="956534930" sldId="258"/>
            <ac:spMk id="81" creationId="{51A4F4A1-146B-4D29-852A-F60996679785}"/>
          </ac:spMkLst>
        </pc:spChg>
        <pc:spChg chg="add del">
          <ac:chgData name="Mazhar Abbas (2542523)" userId="b9c69c02-9b7f-4807-a821-f05b51104c53" providerId="ADAL" clId="{6792D8FA-69B8-4401-A8AA-FDD1F0F2165D}" dt="2026-08-15T08:16:19.083" v="1" actId="700"/>
          <ac:spMkLst>
            <pc:docMk/>
            <pc:sldMk cId="956534930" sldId="258"/>
            <ac:spMk id="83" creationId="{A4C31FF5-F97E-4082-BFC5-A880DB9F3F00}"/>
          </ac:spMkLst>
        </pc:spChg>
        <pc:spChg chg="add del">
          <ac:chgData name="Mazhar Abbas (2542523)" userId="b9c69c02-9b7f-4807-a821-f05b51104c53" providerId="ADAL" clId="{6792D8FA-69B8-4401-A8AA-FDD1F0F2165D}" dt="2026-08-15T08:16:19.083" v="1" actId="700"/>
          <ac:spMkLst>
            <pc:docMk/>
            <pc:sldMk cId="956534930" sldId="258"/>
            <ac:spMk id="85" creationId="{6015B4CE-42DE-4E9B-B800-B5B8142E6FCB}"/>
          </ac:spMkLst>
        </pc:spChg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956534930" sldId="258"/>
            <ac:picMk id="4" creationId="{599B3E1E-7E71-B5CA-1D89-5CA5C8DAED0C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956534930" sldId="258"/>
            <ac:picMk id="5" creationId="{0ECD90DF-07AF-A45A-667F-5329EC1BC0C9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4216789882" sldId="261"/>
        </pc:sldMkLst>
        <pc:spChg chg="mod">
          <ac:chgData name="Mazhar Abbas (2542523)" userId="b9c69c02-9b7f-4807-a821-f05b51104c53" providerId="ADAL" clId="{6792D8FA-69B8-4401-A8AA-FDD1F0F2165D}" dt="2026-08-15T08:19:06.830" v="29" actId="20577"/>
          <ac:spMkLst>
            <pc:docMk/>
            <pc:sldMk cId="4216789882" sldId="261"/>
            <ac:spMk id="3" creationId="{E686396F-AE5D-A29A-399A-95E62602E0F5}"/>
          </ac:spMkLst>
        </pc:spChg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4216789882" sldId="261"/>
            <ac:picMk id="4" creationId="{21D47766-243D-76CC-1EEE-E953C93B4C03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4216789882" sldId="261"/>
            <ac:picMk id="5" creationId="{F3C0DD40-4E2D-E9B3-D204-BFBEEA06B029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4282325950" sldId="262"/>
        </pc:sldMkLst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4282325950" sldId="262"/>
            <ac:picMk id="4" creationId="{1CC63312-9D16-DB83-AA32-B5AED37DE7A5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4282325950" sldId="262"/>
            <ac:picMk id="6" creationId="{848350B3-4DDE-DD03-6BB5-5BF992D25F8E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1485707697" sldId="263"/>
        </pc:sldMkLst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1485707697" sldId="263"/>
            <ac:picMk id="4" creationId="{5E294C9C-BA33-D4D2-AABA-F73CDD1C0298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1485707697" sldId="263"/>
            <ac:picMk id="5" creationId="{2A79F967-AFEA-7226-0ACF-1496269EAFB9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216549560" sldId="264"/>
        </pc:sldMkLst>
        <pc:graphicFrameChg chg="modGraphic">
          <ac:chgData name="Mazhar Abbas (2542523)" userId="b9c69c02-9b7f-4807-a821-f05b51104c53" providerId="ADAL" clId="{6792D8FA-69B8-4401-A8AA-FDD1F0F2165D}" dt="2026-08-15T08:19:32.582" v="35" actId="20577"/>
          <ac:graphicFrameMkLst>
            <pc:docMk/>
            <pc:sldMk cId="216549560" sldId="264"/>
            <ac:graphicFrameMk id="11" creationId="{17C9FCF4-7521-CD8F-B3A9-B06C9ACF8178}"/>
          </ac:graphicFrameMkLst>
        </pc:graphicFrameChg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216549560" sldId="264"/>
            <ac:picMk id="2" creationId="{97C3927F-7CA6-5FC0-9590-98C6687D2488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216549560" sldId="264"/>
            <ac:picMk id="3" creationId="{84F231B0-08A0-1939-DAB7-F27C269F6348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2778123739" sldId="265"/>
        </pc:sldMkLst>
        <pc:spChg chg="mod">
          <ac:chgData name="Mazhar Abbas (2542523)" userId="b9c69c02-9b7f-4807-a821-f05b51104c53" providerId="ADAL" clId="{6792D8FA-69B8-4401-A8AA-FDD1F0F2165D}" dt="2026-08-15T08:24:48.070" v="75" actId="403"/>
          <ac:spMkLst>
            <pc:docMk/>
            <pc:sldMk cId="2778123739" sldId="265"/>
            <ac:spMk id="30" creationId="{C0673C43-1EBE-6776-E655-751F049B37D5}"/>
          </ac:spMkLst>
        </pc:spChg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2778123739" sldId="265"/>
            <ac:picMk id="2" creationId="{4491A69E-036B-C79A-F1D8-CA69CA68DB65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2778123739" sldId="265"/>
            <ac:picMk id="3" creationId="{22A2EE69-2951-A4A3-4F2D-CC68AB2D5212}"/>
          </ac:picMkLst>
        </pc:picChg>
      </pc:sldChg>
      <pc:sldChg chg="addSp delSp modSp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3052528887" sldId="266"/>
        </pc:sldMkLst>
        <pc:picChg chg="add del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3052528887" sldId="266"/>
            <ac:picMk id="3" creationId="{C414E436-8697-306B-F7BC-CE7DA91AE01F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3052528887" sldId="266"/>
            <ac:picMk id="4" creationId="{4ADB1CE2-7249-0842-63F2-579C52FEA349}"/>
          </ac:picMkLst>
        </pc:picChg>
      </pc:sldChg>
      <pc:sldChg chg="addSp modSp new mod modTransition">
        <pc:chgData name="Mazhar Abbas (2542523)" userId="b9c69c02-9b7f-4807-a821-f05b51104c53" providerId="ADAL" clId="{6792D8FA-69B8-4401-A8AA-FDD1F0F2165D}" dt="2026-08-15T08:39:05.925" v="107"/>
        <pc:sldMkLst>
          <pc:docMk/>
          <pc:sldMk cId="335358022" sldId="267"/>
        </pc:sldMkLst>
        <pc:spChg chg="add mod">
          <ac:chgData name="Mazhar Abbas (2542523)" userId="b9c69c02-9b7f-4807-a821-f05b51104c53" providerId="ADAL" clId="{6792D8FA-69B8-4401-A8AA-FDD1F0F2165D}" dt="2026-08-15T08:25:06.685" v="76" actId="12"/>
          <ac:spMkLst>
            <pc:docMk/>
            <pc:sldMk cId="335358022" sldId="267"/>
            <ac:spMk id="3" creationId="{414373EC-3E2E-7D8C-4CE0-268E31386CDD}"/>
          </ac:spMkLst>
        </pc:spChg>
        <pc:picChg chg="add mod">
          <ac:chgData name="Mazhar Abbas (2542523)" userId="b9c69c02-9b7f-4807-a821-f05b51104c53" providerId="ADAL" clId="{6792D8FA-69B8-4401-A8AA-FDD1F0F2165D}" dt="2026-08-15T08:17:48.080" v="16" actId="732"/>
          <ac:picMkLst>
            <pc:docMk/>
            <pc:sldMk cId="335358022" sldId="267"/>
            <ac:picMk id="5" creationId="{18F4B076-164E-DD3F-FC12-2D75CA4AA701}"/>
          </ac:picMkLst>
        </pc:picChg>
        <pc:picChg chg="add mod">
          <ac:chgData name="Mazhar Abbas (2542523)" userId="b9c69c02-9b7f-4807-a821-f05b51104c53" providerId="ADAL" clId="{6792D8FA-69B8-4401-A8AA-FDD1F0F2165D}" dt="2026-08-15T08:39:05.925" v="107"/>
          <ac:picMkLst>
            <pc:docMk/>
            <pc:sldMk cId="335358022" sldId="267"/>
            <ac:picMk id="8" creationId="{8AFFA67C-94C4-2A94-F4A5-EE53536851A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26A3AD-E6F7-459D-B7B2-4E9E1743E72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36C0DD-D407-434F-BA36-2A55C900EC3B}">
      <dgm:prSet/>
      <dgm:spPr/>
      <dgm:t>
        <a:bodyPr/>
        <a:lstStyle/>
        <a:p>
          <a:r>
            <a:rPr lang="en-GB" b="1"/>
            <a:t>Skills I used</a:t>
          </a:r>
          <a:endParaRPr lang="en-US"/>
        </a:p>
      </dgm:t>
    </dgm:pt>
    <dgm:pt modelId="{3137B079-5B31-47CA-B24F-27E2D9CB315C}" type="parTrans" cxnId="{A5536EE4-5F43-423F-832D-CDC1874FA9BE}">
      <dgm:prSet/>
      <dgm:spPr/>
      <dgm:t>
        <a:bodyPr/>
        <a:lstStyle/>
        <a:p>
          <a:endParaRPr lang="en-US"/>
        </a:p>
      </dgm:t>
    </dgm:pt>
    <dgm:pt modelId="{BCAE4F18-6673-4CD5-8993-8EBD6CE85275}" type="sibTrans" cxnId="{A5536EE4-5F43-423F-832D-CDC1874FA9BE}">
      <dgm:prSet/>
      <dgm:spPr/>
      <dgm:t>
        <a:bodyPr/>
        <a:lstStyle/>
        <a:p>
          <a:endParaRPr lang="en-US"/>
        </a:p>
      </dgm:t>
    </dgm:pt>
    <dgm:pt modelId="{7A3D8AE8-1D2E-4FCB-89AF-2C6186088B05}">
      <dgm:prSet/>
      <dgm:spPr/>
      <dgm:t>
        <a:bodyPr/>
        <a:lstStyle/>
        <a:p>
          <a:r>
            <a:rPr lang="en-GB"/>
            <a:t>Word processing </a:t>
          </a:r>
          <a:endParaRPr lang="en-US"/>
        </a:p>
      </dgm:t>
    </dgm:pt>
    <dgm:pt modelId="{5CE4C244-DD92-40A1-BBDB-0DF22CDB197F}" type="parTrans" cxnId="{4B749999-8B29-4492-AC10-3A3A03DB7599}">
      <dgm:prSet/>
      <dgm:spPr/>
      <dgm:t>
        <a:bodyPr/>
        <a:lstStyle/>
        <a:p>
          <a:endParaRPr lang="en-US"/>
        </a:p>
      </dgm:t>
    </dgm:pt>
    <dgm:pt modelId="{CB189824-4BBF-4D10-BCE0-5987384AB451}" type="sibTrans" cxnId="{4B749999-8B29-4492-AC10-3A3A03DB7599}">
      <dgm:prSet/>
      <dgm:spPr/>
      <dgm:t>
        <a:bodyPr/>
        <a:lstStyle/>
        <a:p>
          <a:endParaRPr lang="en-US"/>
        </a:p>
      </dgm:t>
    </dgm:pt>
    <dgm:pt modelId="{EE22BBF1-7FB0-4332-8745-020BF7A9A4F1}">
      <dgm:prSet/>
      <dgm:spPr/>
      <dgm:t>
        <a:bodyPr/>
        <a:lstStyle/>
        <a:p>
          <a:r>
            <a:rPr lang="en-GB"/>
            <a:t>Spreadsheet formulas</a:t>
          </a:r>
          <a:endParaRPr lang="en-US"/>
        </a:p>
      </dgm:t>
    </dgm:pt>
    <dgm:pt modelId="{2A8466D0-7ED0-4301-9899-E6910A4C608A}" type="parTrans" cxnId="{49A1909B-2BB3-46DA-8A24-F543F6C09BE0}">
      <dgm:prSet/>
      <dgm:spPr/>
      <dgm:t>
        <a:bodyPr/>
        <a:lstStyle/>
        <a:p>
          <a:endParaRPr lang="en-US"/>
        </a:p>
      </dgm:t>
    </dgm:pt>
    <dgm:pt modelId="{1F45630D-09E6-4201-99D3-45FA3999021D}" type="sibTrans" cxnId="{49A1909B-2BB3-46DA-8A24-F543F6C09BE0}">
      <dgm:prSet/>
      <dgm:spPr/>
      <dgm:t>
        <a:bodyPr/>
        <a:lstStyle/>
        <a:p>
          <a:endParaRPr lang="en-US"/>
        </a:p>
      </dgm:t>
    </dgm:pt>
    <dgm:pt modelId="{9023B17F-05D5-41A3-863E-0466355F0C1C}">
      <dgm:prSet/>
      <dgm:spPr/>
      <dgm:t>
        <a:bodyPr/>
        <a:lstStyle/>
        <a:p>
          <a:r>
            <a:rPr lang="en-GB"/>
            <a:t>Presentation design</a:t>
          </a:r>
          <a:endParaRPr lang="en-US"/>
        </a:p>
      </dgm:t>
    </dgm:pt>
    <dgm:pt modelId="{17ADE27E-745B-43E9-B1ED-8A6BD36C1199}" type="parTrans" cxnId="{3E7ED43C-C298-4D51-8B5D-0E117470F247}">
      <dgm:prSet/>
      <dgm:spPr/>
      <dgm:t>
        <a:bodyPr/>
        <a:lstStyle/>
        <a:p>
          <a:endParaRPr lang="en-US"/>
        </a:p>
      </dgm:t>
    </dgm:pt>
    <dgm:pt modelId="{27591BDE-D309-4E0B-AE13-9A2294CD069A}" type="sibTrans" cxnId="{3E7ED43C-C298-4D51-8B5D-0E117470F247}">
      <dgm:prSet/>
      <dgm:spPr/>
      <dgm:t>
        <a:bodyPr/>
        <a:lstStyle/>
        <a:p>
          <a:endParaRPr lang="en-US"/>
        </a:p>
      </dgm:t>
    </dgm:pt>
    <dgm:pt modelId="{5B2E56CF-D227-4BF2-855B-8DC9BF88CD4E}">
      <dgm:prSet/>
      <dgm:spPr/>
      <dgm:t>
        <a:bodyPr/>
        <a:lstStyle/>
        <a:p>
          <a:r>
            <a:rPr lang="en-GB"/>
            <a:t>Digital creativity</a:t>
          </a:r>
          <a:endParaRPr lang="en-US"/>
        </a:p>
      </dgm:t>
    </dgm:pt>
    <dgm:pt modelId="{7A4263A6-E835-4BB6-8DF6-89EDA933689A}" type="parTrans" cxnId="{BF983AF7-9657-4FC1-A035-E6F0794F0DD9}">
      <dgm:prSet/>
      <dgm:spPr/>
      <dgm:t>
        <a:bodyPr/>
        <a:lstStyle/>
        <a:p>
          <a:endParaRPr lang="en-US"/>
        </a:p>
      </dgm:t>
    </dgm:pt>
    <dgm:pt modelId="{8F5CFA68-268F-41E2-9141-AFE98F3AB996}" type="sibTrans" cxnId="{BF983AF7-9657-4FC1-A035-E6F0794F0DD9}">
      <dgm:prSet/>
      <dgm:spPr/>
      <dgm:t>
        <a:bodyPr/>
        <a:lstStyle/>
        <a:p>
          <a:endParaRPr lang="en-US"/>
        </a:p>
      </dgm:t>
    </dgm:pt>
    <dgm:pt modelId="{B4A08F61-D269-411D-A5DC-BC75E02772E2}">
      <dgm:prSet/>
      <dgm:spPr/>
      <dgm:t>
        <a:bodyPr/>
        <a:lstStyle/>
        <a:p>
          <a:r>
            <a:rPr lang="en-GB"/>
            <a:t>File management</a:t>
          </a:r>
          <a:endParaRPr lang="en-US"/>
        </a:p>
      </dgm:t>
    </dgm:pt>
    <dgm:pt modelId="{5C0D4D8B-108E-4C09-AA0F-0F3890C778D2}" type="parTrans" cxnId="{3E5A740C-5D06-4B6A-8714-A876F61449F1}">
      <dgm:prSet/>
      <dgm:spPr/>
      <dgm:t>
        <a:bodyPr/>
        <a:lstStyle/>
        <a:p>
          <a:endParaRPr lang="en-US"/>
        </a:p>
      </dgm:t>
    </dgm:pt>
    <dgm:pt modelId="{DE37FBE0-6C7C-457F-B6D8-48C9D77F2D5D}" type="sibTrans" cxnId="{3E5A740C-5D06-4B6A-8714-A876F61449F1}">
      <dgm:prSet/>
      <dgm:spPr/>
      <dgm:t>
        <a:bodyPr/>
        <a:lstStyle/>
        <a:p>
          <a:endParaRPr lang="en-US"/>
        </a:p>
      </dgm:t>
    </dgm:pt>
    <dgm:pt modelId="{1F03EDFD-8319-4255-AE6F-217F4F318E94}">
      <dgm:prSet/>
      <dgm:spPr/>
      <dgm:t>
        <a:bodyPr/>
        <a:lstStyle/>
        <a:p>
          <a:r>
            <a:rPr lang="en-GB" b="1"/>
            <a:t>Tools I can use well now</a:t>
          </a:r>
          <a:endParaRPr lang="en-US"/>
        </a:p>
      </dgm:t>
    </dgm:pt>
    <dgm:pt modelId="{E5506462-CEA4-4E17-B800-8B4C382E08A0}" type="parTrans" cxnId="{0D82CE77-5190-4178-ABF1-9B137E630580}">
      <dgm:prSet/>
      <dgm:spPr/>
      <dgm:t>
        <a:bodyPr/>
        <a:lstStyle/>
        <a:p>
          <a:endParaRPr lang="en-US"/>
        </a:p>
      </dgm:t>
    </dgm:pt>
    <dgm:pt modelId="{25CB38ED-10D2-4641-ADB6-96996BD4FA72}" type="sibTrans" cxnId="{0D82CE77-5190-4178-ABF1-9B137E630580}">
      <dgm:prSet/>
      <dgm:spPr/>
      <dgm:t>
        <a:bodyPr/>
        <a:lstStyle/>
        <a:p>
          <a:endParaRPr lang="en-US"/>
        </a:p>
      </dgm:t>
    </dgm:pt>
    <dgm:pt modelId="{A1863503-192F-441F-84F0-962A6ABA3E26}">
      <dgm:prSet/>
      <dgm:spPr/>
      <dgm:t>
        <a:bodyPr/>
        <a:lstStyle/>
        <a:p>
          <a:r>
            <a:rPr lang="en-GB"/>
            <a:t>Word </a:t>
          </a:r>
          <a:endParaRPr lang="en-US"/>
        </a:p>
      </dgm:t>
    </dgm:pt>
    <dgm:pt modelId="{9CC84497-0366-4524-BCC5-E76B485C6E5A}" type="parTrans" cxnId="{E7F95E82-869C-4C62-8A76-EB6F96B47760}">
      <dgm:prSet/>
      <dgm:spPr/>
      <dgm:t>
        <a:bodyPr/>
        <a:lstStyle/>
        <a:p>
          <a:endParaRPr lang="en-US"/>
        </a:p>
      </dgm:t>
    </dgm:pt>
    <dgm:pt modelId="{E1BB3A5F-9383-4EFC-BF0E-F199D416CF9C}" type="sibTrans" cxnId="{E7F95E82-869C-4C62-8A76-EB6F96B47760}">
      <dgm:prSet/>
      <dgm:spPr/>
      <dgm:t>
        <a:bodyPr/>
        <a:lstStyle/>
        <a:p>
          <a:endParaRPr lang="en-US"/>
        </a:p>
      </dgm:t>
    </dgm:pt>
    <dgm:pt modelId="{1CAFBFBC-631F-4DC8-A4F2-A020CB3094C0}">
      <dgm:prSet/>
      <dgm:spPr/>
      <dgm:t>
        <a:bodyPr/>
        <a:lstStyle/>
        <a:p>
          <a:r>
            <a:rPr lang="en-GB"/>
            <a:t>Excel</a:t>
          </a:r>
          <a:endParaRPr lang="en-US"/>
        </a:p>
      </dgm:t>
    </dgm:pt>
    <dgm:pt modelId="{5C82D92C-D7BB-48C7-B887-C71F5447E200}" type="parTrans" cxnId="{797AA4BB-D538-4A5C-ACC5-56FF4C1576B1}">
      <dgm:prSet/>
      <dgm:spPr/>
      <dgm:t>
        <a:bodyPr/>
        <a:lstStyle/>
        <a:p>
          <a:endParaRPr lang="en-US"/>
        </a:p>
      </dgm:t>
    </dgm:pt>
    <dgm:pt modelId="{9A0D9E02-2BC9-4175-8459-50D1A2C1992A}" type="sibTrans" cxnId="{797AA4BB-D538-4A5C-ACC5-56FF4C1576B1}">
      <dgm:prSet/>
      <dgm:spPr/>
      <dgm:t>
        <a:bodyPr/>
        <a:lstStyle/>
        <a:p>
          <a:endParaRPr lang="en-US"/>
        </a:p>
      </dgm:t>
    </dgm:pt>
    <dgm:pt modelId="{B30B60FA-2DDF-4186-ABDC-23FA7F2232F4}">
      <dgm:prSet/>
      <dgm:spPr/>
      <dgm:t>
        <a:bodyPr/>
        <a:lstStyle/>
        <a:p>
          <a:r>
            <a:rPr lang="en-GB"/>
            <a:t>PowerPoint</a:t>
          </a:r>
          <a:endParaRPr lang="en-US"/>
        </a:p>
      </dgm:t>
    </dgm:pt>
    <dgm:pt modelId="{A7BD024A-4594-49C9-9F0A-190F0657DA17}" type="parTrans" cxnId="{9EE2800F-4167-4567-911C-F6D262B968F8}">
      <dgm:prSet/>
      <dgm:spPr/>
      <dgm:t>
        <a:bodyPr/>
        <a:lstStyle/>
        <a:p>
          <a:endParaRPr lang="en-US"/>
        </a:p>
      </dgm:t>
    </dgm:pt>
    <dgm:pt modelId="{D87C82CD-50CC-4BCF-9D41-F338C5747EB8}" type="sibTrans" cxnId="{9EE2800F-4167-4567-911C-F6D262B968F8}">
      <dgm:prSet/>
      <dgm:spPr/>
      <dgm:t>
        <a:bodyPr/>
        <a:lstStyle/>
        <a:p>
          <a:endParaRPr lang="en-US"/>
        </a:p>
      </dgm:t>
    </dgm:pt>
    <dgm:pt modelId="{52626B50-6D8D-4383-98B8-DBFBE404462E}">
      <dgm:prSet/>
      <dgm:spPr/>
      <dgm:t>
        <a:bodyPr/>
        <a:lstStyle/>
        <a:p>
          <a:r>
            <a:rPr lang="en-GB"/>
            <a:t>Adobe Express</a:t>
          </a:r>
          <a:endParaRPr lang="en-US"/>
        </a:p>
      </dgm:t>
    </dgm:pt>
    <dgm:pt modelId="{D1051920-8100-45CB-909D-A1C8A489D357}" type="parTrans" cxnId="{C75632A0-DD17-427E-BE98-D94B7F3876FE}">
      <dgm:prSet/>
      <dgm:spPr/>
      <dgm:t>
        <a:bodyPr/>
        <a:lstStyle/>
        <a:p>
          <a:endParaRPr lang="en-US"/>
        </a:p>
      </dgm:t>
    </dgm:pt>
    <dgm:pt modelId="{5849F94B-29A3-4FC8-983C-4DAD67A5F5FB}" type="sibTrans" cxnId="{C75632A0-DD17-427E-BE98-D94B7F3876FE}">
      <dgm:prSet/>
      <dgm:spPr/>
      <dgm:t>
        <a:bodyPr/>
        <a:lstStyle/>
        <a:p>
          <a:endParaRPr lang="en-US"/>
        </a:p>
      </dgm:t>
    </dgm:pt>
    <dgm:pt modelId="{68AFA72D-6843-40D6-8554-3AAAFEB8EEA2}">
      <dgm:prSet/>
      <dgm:spPr/>
      <dgm:t>
        <a:bodyPr/>
        <a:lstStyle/>
        <a:p>
          <a:r>
            <a:rPr lang="en-GB" b="1" dirty="0"/>
            <a:t>What was hard at the start</a:t>
          </a:r>
          <a:endParaRPr lang="en-US" dirty="0"/>
        </a:p>
      </dgm:t>
    </dgm:pt>
    <dgm:pt modelId="{C4C0E42F-0FD2-42F1-B947-06A8F9B667F3}" type="parTrans" cxnId="{21EABDF0-6B47-4B0B-BDE8-7E390BBE3165}">
      <dgm:prSet/>
      <dgm:spPr/>
      <dgm:t>
        <a:bodyPr/>
        <a:lstStyle/>
        <a:p>
          <a:endParaRPr lang="en-US"/>
        </a:p>
      </dgm:t>
    </dgm:pt>
    <dgm:pt modelId="{4D10E4B3-5D55-47B3-84A2-61C9A486C704}" type="sibTrans" cxnId="{21EABDF0-6B47-4B0B-BDE8-7E390BBE3165}">
      <dgm:prSet/>
      <dgm:spPr/>
      <dgm:t>
        <a:bodyPr/>
        <a:lstStyle/>
        <a:p>
          <a:endParaRPr lang="en-US"/>
        </a:p>
      </dgm:t>
    </dgm:pt>
    <dgm:pt modelId="{0208E3AC-F980-4095-9957-3770142278E1}">
      <dgm:prSet/>
      <dgm:spPr/>
      <dgm:t>
        <a:bodyPr/>
        <a:lstStyle/>
        <a:p>
          <a:r>
            <a:rPr lang="en-GB"/>
            <a:t>Understanding formulas</a:t>
          </a:r>
          <a:endParaRPr lang="en-US"/>
        </a:p>
      </dgm:t>
    </dgm:pt>
    <dgm:pt modelId="{E1FCCB1B-E80A-4D38-B1F7-71CE2691D1C5}" type="parTrans" cxnId="{1A46A16F-55A4-4F41-BEB2-EA9B3E93081D}">
      <dgm:prSet/>
      <dgm:spPr/>
      <dgm:t>
        <a:bodyPr/>
        <a:lstStyle/>
        <a:p>
          <a:endParaRPr lang="en-US"/>
        </a:p>
      </dgm:t>
    </dgm:pt>
    <dgm:pt modelId="{2042BB49-AF77-4936-A7FA-67B70C4AB794}" type="sibTrans" cxnId="{1A46A16F-55A4-4F41-BEB2-EA9B3E93081D}">
      <dgm:prSet/>
      <dgm:spPr/>
      <dgm:t>
        <a:bodyPr/>
        <a:lstStyle/>
        <a:p>
          <a:endParaRPr lang="en-US"/>
        </a:p>
      </dgm:t>
    </dgm:pt>
    <dgm:pt modelId="{21002D16-9F75-436D-9ECD-4DBA61265C08}">
      <dgm:prSet/>
      <dgm:spPr/>
      <dgm:t>
        <a:bodyPr/>
        <a:lstStyle/>
        <a:p>
          <a:r>
            <a:rPr lang="en-GB"/>
            <a:t>Designing slides</a:t>
          </a:r>
          <a:endParaRPr lang="en-US"/>
        </a:p>
      </dgm:t>
    </dgm:pt>
    <dgm:pt modelId="{8E4429DF-58E8-4861-B540-43188E5C8A4B}" type="parTrans" cxnId="{5D91023A-30C7-4E10-BC6B-68596D0FC43B}">
      <dgm:prSet/>
      <dgm:spPr/>
      <dgm:t>
        <a:bodyPr/>
        <a:lstStyle/>
        <a:p>
          <a:endParaRPr lang="en-US"/>
        </a:p>
      </dgm:t>
    </dgm:pt>
    <dgm:pt modelId="{C483FF79-D05C-4928-8898-F6E1A5CD2EDC}" type="sibTrans" cxnId="{5D91023A-30C7-4E10-BC6B-68596D0FC43B}">
      <dgm:prSet/>
      <dgm:spPr/>
      <dgm:t>
        <a:bodyPr/>
        <a:lstStyle/>
        <a:p>
          <a:endParaRPr lang="en-US"/>
        </a:p>
      </dgm:t>
    </dgm:pt>
    <dgm:pt modelId="{18150981-68E6-4C02-840D-FB666C15822C}">
      <dgm:prSet/>
      <dgm:spPr/>
      <dgm:t>
        <a:bodyPr/>
        <a:lstStyle/>
        <a:p>
          <a:r>
            <a:rPr lang="en-GB"/>
            <a:t>Using Adobe Express</a:t>
          </a:r>
          <a:endParaRPr lang="en-US"/>
        </a:p>
      </dgm:t>
    </dgm:pt>
    <dgm:pt modelId="{1937DE87-B06C-44CB-9E58-B795F7BA64F8}" type="parTrans" cxnId="{08E992B0-7B4C-4B2B-912B-67E4FE26F01D}">
      <dgm:prSet/>
      <dgm:spPr/>
      <dgm:t>
        <a:bodyPr/>
        <a:lstStyle/>
        <a:p>
          <a:endParaRPr lang="en-US"/>
        </a:p>
      </dgm:t>
    </dgm:pt>
    <dgm:pt modelId="{F03B0017-07AB-4603-BB17-70D2EF628594}" type="sibTrans" cxnId="{08E992B0-7B4C-4B2B-912B-67E4FE26F01D}">
      <dgm:prSet/>
      <dgm:spPr/>
      <dgm:t>
        <a:bodyPr/>
        <a:lstStyle/>
        <a:p>
          <a:endParaRPr lang="en-US"/>
        </a:p>
      </dgm:t>
    </dgm:pt>
    <dgm:pt modelId="{6D94B68F-9008-4C9C-92C7-0C0DE24A9D3A}">
      <dgm:prSet/>
      <dgm:spPr/>
      <dgm:t>
        <a:bodyPr/>
        <a:lstStyle/>
        <a:p>
          <a:r>
            <a:rPr lang="en-GB"/>
            <a:t>Organising file</a:t>
          </a:r>
          <a:endParaRPr lang="en-US"/>
        </a:p>
      </dgm:t>
    </dgm:pt>
    <dgm:pt modelId="{9480A89E-4F17-4DD8-A241-FE58FD076672}" type="parTrans" cxnId="{E770E8D7-090C-4575-BA62-53BD9D8C7424}">
      <dgm:prSet/>
      <dgm:spPr/>
      <dgm:t>
        <a:bodyPr/>
        <a:lstStyle/>
        <a:p>
          <a:endParaRPr lang="en-US"/>
        </a:p>
      </dgm:t>
    </dgm:pt>
    <dgm:pt modelId="{4A28B7D5-FAE1-4A53-8A9E-1D4D9181F2B9}" type="sibTrans" cxnId="{E770E8D7-090C-4575-BA62-53BD9D8C7424}">
      <dgm:prSet/>
      <dgm:spPr/>
      <dgm:t>
        <a:bodyPr/>
        <a:lstStyle/>
        <a:p>
          <a:endParaRPr lang="en-US"/>
        </a:p>
      </dgm:t>
    </dgm:pt>
    <dgm:pt modelId="{7F2B8E62-63B1-46FC-A24D-0DA9184F04E2}" type="pres">
      <dgm:prSet presAssocID="{7526A3AD-E6F7-459D-B7B2-4E9E1743E72F}" presName="cycle" presStyleCnt="0">
        <dgm:presLayoutVars>
          <dgm:dir/>
          <dgm:resizeHandles val="exact"/>
        </dgm:presLayoutVars>
      </dgm:prSet>
      <dgm:spPr/>
    </dgm:pt>
    <dgm:pt modelId="{FF1D41BF-DAB7-4A73-AE0A-A9B9FFC4C539}" type="pres">
      <dgm:prSet presAssocID="{5836C0DD-D407-434F-BA36-2A55C900EC3B}" presName="dummy" presStyleCnt="0"/>
      <dgm:spPr/>
    </dgm:pt>
    <dgm:pt modelId="{50D7844F-FAB9-4B41-AFC7-0239801A13A8}" type="pres">
      <dgm:prSet presAssocID="{5836C0DD-D407-434F-BA36-2A55C900EC3B}" presName="node" presStyleLbl="revTx" presStyleIdx="0" presStyleCnt="3">
        <dgm:presLayoutVars>
          <dgm:bulletEnabled val="1"/>
        </dgm:presLayoutVars>
      </dgm:prSet>
      <dgm:spPr/>
    </dgm:pt>
    <dgm:pt modelId="{86D957FB-2827-4EAB-BBB4-0E9A8C884B29}" type="pres">
      <dgm:prSet presAssocID="{BCAE4F18-6673-4CD5-8993-8EBD6CE85275}" presName="sibTrans" presStyleLbl="node1" presStyleIdx="0" presStyleCnt="3"/>
      <dgm:spPr/>
    </dgm:pt>
    <dgm:pt modelId="{FD93EFC9-C326-4581-BD80-4BAEC1158390}" type="pres">
      <dgm:prSet presAssocID="{1F03EDFD-8319-4255-AE6F-217F4F318E94}" presName="dummy" presStyleCnt="0"/>
      <dgm:spPr/>
    </dgm:pt>
    <dgm:pt modelId="{F7433AC5-016F-4494-831E-DF322B3CD8AE}" type="pres">
      <dgm:prSet presAssocID="{1F03EDFD-8319-4255-AE6F-217F4F318E94}" presName="node" presStyleLbl="revTx" presStyleIdx="1" presStyleCnt="3">
        <dgm:presLayoutVars>
          <dgm:bulletEnabled val="1"/>
        </dgm:presLayoutVars>
      </dgm:prSet>
      <dgm:spPr/>
    </dgm:pt>
    <dgm:pt modelId="{2F2EF398-F8B0-422B-B34D-9726D1469E8F}" type="pres">
      <dgm:prSet presAssocID="{25CB38ED-10D2-4641-ADB6-96996BD4FA72}" presName="sibTrans" presStyleLbl="node1" presStyleIdx="1" presStyleCnt="3"/>
      <dgm:spPr/>
    </dgm:pt>
    <dgm:pt modelId="{FAD9EFD0-C7B6-4407-B5D7-5C6DA069D25F}" type="pres">
      <dgm:prSet presAssocID="{68AFA72D-6843-40D6-8554-3AAAFEB8EEA2}" presName="dummy" presStyleCnt="0"/>
      <dgm:spPr/>
    </dgm:pt>
    <dgm:pt modelId="{71536A4F-0E79-4B80-BB43-9A5A4A44719F}" type="pres">
      <dgm:prSet presAssocID="{68AFA72D-6843-40D6-8554-3AAAFEB8EEA2}" presName="node" presStyleLbl="revTx" presStyleIdx="2" presStyleCnt="3">
        <dgm:presLayoutVars>
          <dgm:bulletEnabled val="1"/>
        </dgm:presLayoutVars>
      </dgm:prSet>
      <dgm:spPr/>
    </dgm:pt>
    <dgm:pt modelId="{E484EF0B-475B-410A-B083-1AF193AAD04A}" type="pres">
      <dgm:prSet presAssocID="{4D10E4B3-5D55-47B3-84A2-61C9A486C704}" presName="sibTrans" presStyleLbl="node1" presStyleIdx="2" presStyleCnt="3"/>
      <dgm:spPr/>
    </dgm:pt>
  </dgm:ptLst>
  <dgm:cxnLst>
    <dgm:cxn modelId="{D480BB03-17A3-4BFF-9FAF-5665FBC8D908}" type="presOf" srcId="{B30B60FA-2DDF-4186-ABDC-23FA7F2232F4}" destId="{F7433AC5-016F-4494-831E-DF322B3CD8AE}" srcOrd="0" destOrd="3" presId="urn:microsoft.com/office/officeart/2005/8/layout/cycle1"/>
    <dgm:cxn modelId="{33A0AF06-3D87-4AFC-BB9A-822C7385BDF8}" type="presOf" srcId="{5836C0DD-D407-434F-BA36-2A55C900EC3B}" destId="{50D7844F-FAB9-4B41-AFC7-0239801A13A8}" srcOrd="0" destOrd="0" presId="urn:microsoft.com/office/officeart/2005/8/layout/cycle1"/>
    <dgm:cxn modelId="{C973550A-D61C-4FD6-B6CE-558AC8C39E1B}" type="presOf" srcId="{1F03EDFD-8319-4255-AE6F-217F4F318E94}" destId="{F7433AC5-016F-4494-831E-DF322B3CD8AE}" srcOrd="0" destOrd="0" presId="urn:microsoft.com/office/officeart/2005/8/layout/cycle1"/>
    <dgm:cxn modelId="{3E5A740C-5D06-4B6A-8714-A876F61449F1}" srcId="{5836C0DD-D407-434F-BA36-2A55C900EC3B}" destId="{B4A08F61-D269-411D-A5DC-BC75E02772E2}" srcOrd="4" destOrd="0" parTransId="{5C0D4D8B-108E-4C09-AA0F-0F3890C778D2}" sibTransId="{DE37FBE0-6C7C-457F-B6D8-48C9D77F2D5D}"/>
    <dgm:cxn modelId="{9EE2800F-4167-4567-911C-F6D262B968F8}" srcId="{1F03EDFD-8319-4255-AE6F-217F4F318E94}" destId="{B30B60FA-2DDF-4186-ABDC-23FA7F2232F4}" srcOrd="2" destOrd="0" parTransId="{A7BD024A-4594-49C9-9F0A-190F0657DA17}" sibTransId="{D87C82CD-50CC-4BCF-9D41-F338C5747EB8}"/>
    <dgm:cxn modelId="{28B2FD10-34D4-49EF-A0FD-9C85CCA8D6D5}" type="presOf" srcId="{1CAFBFBC-631F-4DC8-A4F2-A020CB3094C0}" destId="{F7433AC5-016F-4494-831E-DF322B3CD8AE}" srcOrd="0" destOrd="2" presId="urn:microsoft.com/office/officeart/2005/8/layout/cycle1"/>
    <dgm:cxn modelId="{C48F6716-DD75-4DD2-82CA-8E5F1653B699}" type="presOf" srcId="{6D94B68F-9008-4C9C-92C7-0C0DE24A9D3A}" destId="{71536A4F-0E79-4B80-BB43-9A5A4A44719F}" srcOrd="0" destOrd="4" presId="urn:microsoft.com/office/officeart/2005/8/layout/cycle1"/>
    <dgm:cxn modelId="{5D91023A-30C7-4E10-BC6B-68596D0FC43B}" srcId="{68AFA72D-6843-40D6-8554-3AAAFEB8EEA2}" destId="{21002D16-9F75-436D-9ECD-4DBA61265C08}" srcOrd="1" destOrd="0" parTransId="{8E4429DF-58E8-4861-B540-43188E5C8A4B}" sibTransId="{C483FF79-D05C-4928-8898-F6E1A5CD2EDC}"/>
    <dgm:cxn modelId="{4D4E423B-6C95-4423-9939-7FD6C1CFCDED}" type="presOf" srcId="{0208E3AC-F980-4095-9957-3770142278E1}" destId="{71536A4F-0E79-4B80-BB43-9A5A4A44719F}" srcOrd="0" destOrd="1" presId="urn:microsoft.com/office/officeart/2005/8/layout/cycle1"/>
    <dgm:cxn modelId="{3E7ED43C-C298-4D51-8B5D-0E117470F247}" srcId="{5836C0DD-D407-434F-BA36-2A55C900EC3B}" destId="{9023B17F-05D5-41A3-863E-0466355F0C1C}" srcOrd="2" destOrd="0" parTransId="{17ADE27E-745B-43E9-B1ED-8A6BD36C1199}" sibTransId="{27591BDE-D309-4E0B-AE13-9A2294CD069A}"/>
    <dgm:cxn modelId="{77278C3F-E75B-438B-AE62-1C3604C6C295}" type="presOf" srcId="{52626B50-6D8D-4383-98B8-DBFBE404462E}" destId="{F7433AC5-016F-4494-831E-DF322B3CD8AE}" srcOrd="0" destOrd="4" presId="urn:microsoft.com/office/officeart/2005/8/layout/cycle1"/>
    <dgm:cxn modelId="{C8B4956B-ECDA-4E00-B005-5A60D2E2E5D1}" type="presOf" srcId="{68AFA72D-6843-40D6-8554-3AAAFEB8EEA2}" destId="{71536A4F-0E79-4B80-BB43-9A5A4A44719F}" srcOrd="0" destOrd="0" presId="urn:microsoft.com/office/officeart/2005/8/layout/cycle1"/>
    <dgm:cxn modelId="{30E53C4E-117F-46D5-9237-D89CF240E59F}" type="presOf" srcId="{EE22BBF1-7FB0-4332-8745-020BF7A9A4F1}" destId="{50D7844F-FAB9-4B41-AFC7-0239801A13A8}" srcOrd="0" destOrd="2" presId="urn:microsoft.com/office/officeart/2005/8/layout/cycle1"/>
    <dgm:cxn modelId="{1A46A16F-55A4-4F41-BEB2-EA9B3E93081D}" srcId="{68AFA72D-6843-40D6-8554-3AAAFEB8EEA2}" destId="{0208E3AC-F980-4095-9957-3770142278E1}" srcOrd="0" destOrd="0" parTransId="{E1FCCB1B-E80A-4D38-B1F7-71CE2691D1C5}" sibTransId="{2042BB49-AF77-4936-A7FA-67B70C4AB794}"/>
    <dgm:cxn modelId="{0D82CE77-5190-4178-ABF1-9B137E630580}" srcId="{7526A3AD-E6F7-459D-B7B2-4E9E1743E72F}" destId="{1F03EDFD-8319-4255-AE6F-217F4F318E94}" srcOrd="1" destOrd="0" parTransId="{E5506462-CEA4-4E17-B800-8B4C382E08A0}" sibTransId="{25CB38ED-10D2-4641-ADB6-96996BD4FA72}"/>
    <dgm:cxn modelId="{74E97478-8916-4F04-8E11-6A027F7F1E74}" type="presOf" srcId="{7A3D8AE8-1D2E-4FCB-89AF-2C6186088B05}" destId="{50D7844F-FAB9-4B41-AFC7-0239801A13A8}" srcOrd="0" destOrd="1" presId="urn:microsoft.com/office/officeart/2005/8/layout/cycle1"/>
    <dgm:cxn modelId="{C75D497C-E015-44FE-B3DD-820A95B1293E}" type="presOf" srcId="{4D10E4B3-5D55-47B3-84A2-61C9A486C704}" destId="{E484EF0B-475B-410A-B083-1AF193AAD04A}" srcOrd="0" destOrd="0" presId="urn:microsoft.com/office/officeart/2005/8/layout/cycle1"/>
    <dgm:cxn modelId="{7952AE7E-50CF-4F5A-BF92-8E72F2DF56F0}" type="presOf" srcId="{21002D16-9F75-436D-9ECD-4DBA61265C08}" destId="{71536A4F-0E79-4B80-BB43-9A5A4A44719F}" srcOrd="0" destOrd="2" presId="urn:microsoft.com/office/officeart/2005/8/layout/cycle1"/>
    <dgm:cxn modelId="{1FB40A7F-B9F3-4B59-B41E-74FFB34ACD80}" type="presOf" srcId="{7526A3AD-E6F7-459D-B7B2-4E9E1743E72F}" destId="{7F2B8E62-63B1-46FC-A24D-0DA9184F04E2}" srcOrd="0" destOrd="0" presId="urn:microsoft.com/office/officeart/2005/8/layout/cycle1"/>
    <dgm:cxn modelId="{E7F95E82-869C-4C62-8A76-EB6F96B47760}" srcId="{1F03EDFD-8319-4255-AE6F-217F4F318E94}" destId="{A1863503-192F-441F-84F0-962A6ABA3E26}" srcOrd="0" destOrd="0" parTransId="{9CC84497-0366-4524-BCC5-E76B485C6E5A}" sibTransId="{E1BB3A5F-9383-4EFC-BF0E-F199D416CF9C}"/>
    <dgm:cxn modelId="{DC469884-75D8-4BC3-B682-27135F90BAD0}" type="presOf" srcId="{BCAE4F18-6673-4CD5-8993-8EBD6CE85275}" destId="{86D957FB-2827-4EAB-BBB4-0E9A8C884B29}" srcOrd="0" destOrd="0" presId="urn:microsoft.com/office/officeart/2005/8/layout/cycle1"/>
    <dgm:cxn modelId="{4B749999-8B29-4492-AC10-3A3A03DB7599}" srcId="{5836C0DD-D407-434F-BA36-2A55C900EC3B}" destId="{7A3D8AE8-1D2E-4FCB-89AF-2C6186088B05}" srcOrd="0" destOrd="0" parTransId="{5CE4C244-DD92-40A1-BBDB-0DF22CDB197F}" sibTransId="{CB189824-4BBF-4D10-BCE0-5987384AB451}"/>
    <dgm:cxn modelId="{49A1909B-2BB3-46DA-8A24-F543F6C09BE0}" srcId="{5836C0DD-D407-434F-BA36-2A55C900EC3B}" destId="{EE22BBF1-7FB0-4332-8745-020BF7A9A4F1}" srcOrd="1" destOrd="0" parTransId="{2A8466D0-7ED0-4301-9899-E6910A4C608A}" sibTransId="{1F45630D-09E6-4201-99D3-45FA3999021D}"/>
    <dgm:cxn modelId="{C75632A0-DD17-427E-BE98-D94B7F3876FE}" srcId="{1F03EDFD-8319-4255-AE6F-217F4F318E94}" destId="{52626B50-6D8D-4383-98B8-DBFBE404462E}" srcOrd="3" destOrd="0" parTransId="{D1051920-8100-45CB-909D-A1C8A489D357}" sibTransId="{5849F94B-29A3-4FC8-983C-4DAD67A5F5FB}"/>
    <dgm:cxn modelId="{D2AAC2A0-DDF8-4AF5-9DC9-B11883EE9206}" type="presOf" srcId="{18150981-68E6-4C02-840D-FB666C15822C}" destId="{71536A4F-0E79-4B80-BB43-9A5A4A44719F}" srcOrd="0" destOrd="3" presId="urn:microsoft.com/office/officeart/2005/8/layout/cycle1"/>
    <dgm:cxn modelId="{974040A3-5A55-4A23-8F5C-0C743D6DF3DF}" type="presOf" srcId="{A1863503-192F-441F-84F0-962A6ABA3E26}" destId="{F7433AC5-016F-4494-831E-DF322B3CD8AE}" srcOrd="0" destOrd="1" presId="urn:microsoft.com/office/officeart/2005/8/layout/cycle1"/>
    <dgm:cxn modelId="{08E992B0-7B4C-4B2B-912B-67E4FE26F01D}" srcId="{68AFA72D-6843-40D6-8554-3AAAFEB8EEA2}" destId="{18150981-68E6-4C02-840D-FB666C15822C}" srcOrd="2" destOrd="0" parTransId="{1937DE87-B06C-44CB-9E58-B795F7BA64F8}" sibTransId="{F03B0017-07AB-4603-BB17-70D2EF628594}"/>
    <dgm:cxn modelId="{797AA4BB-D538-4A5C-ACC5-56FF4C1576B1}" srcId="{1F03EDFD-8319-4255-AE6F-217F4F318E94}" destId="{1CAFBFBC-631F-4DC8-A4F2-A020CB3094C0}" srcOrd="1" destOrd="0" parTransId="{5C82D92C-D7BB-48C7-B887-C71F5447E200}" sibTransId="{9A0D9E02-2BC9-4175-8459-50D1A2C1992A}"/>
    <dgm:cxn modelId="{5ED0E7CA-848D-4369-9131-FD84E560FF40}" type="presOf" srcId="{25CB38ED-10D2-4641-ADB6-96996BD4FA72}" destId="{2F2EF398-F8B0-422B-B34D-9726D1469E8F}" srcOrd="0" destOrd="0" presId="urn:microsoft.com/office/officeart/2005/8/layout/cycle1"/>
    <dgm:cxn modelId="{0729FCD2-6F2D-42F6-AC6A-74EE93DBC894}" type="presOf" srcId="{B4A08F61-D269-411D-A5DC-BC75E02772E2}" destId="{50D7844F-FAB9-4B41-AFC7-0239801A13A8}" srcOrd="0" destOrd="5" presId="urn:microsoft.com/office/officeart/2005/8/layout/cycle1"/>
    <dgm:cxn modelId="{E770E8D7-090C-4575-BA62-53BD9D8C7424}" srcId="{68AFA72D-6843-40D6-8554-3AAAFEB8EEA2}" destId="{6D94B68F-9008-4C9C-92C7-0C0DE24A9D3A}" srcOrd="3" destOrd="0" parTransId="{9480A89E-4F17-4DD8-A241-FE58FD076672}" sibTransId="{4A28B7D5-FAE1-4A53-8A9E-1D4D9181F2B9}"/>
    <dgm:cxn modelId="{A5536EE4-5F43-423F-832D-CDC1874FA9BE}" srcId="{7526A3AD-E6F7-459D-B7B2-4E9E1743E72F}" destId="{5836C0DD-D407-434F-BA36-2A55C900EC3B}" srcOrd="0" destOrd="0" parTransId="{3137B079-5B31-47CA-B24F-27E2D9CB315C}" sibTransId="{BCAE4F18-6673-4CD5-8993-8EBD6CE85275}"/>
    <dgm:cxn modelId="{21EABDF0-6B47-4B0B-BDE8-7E390BBE3165}" srcId="{7526A3AD-E6F7-459D-B7B2-4E9E1743E72F}" destId="{68AFA72D-6843-40D6-8554-3AAAFEB8EEA2}" srcOrd="2" destOrd="0" parTransId="{C4C0E42F-0FD2-42F1-B947-06A8F9B667F3}" sibTransId="{4D10E4B3-5D55-47B3-84A2-61C9A486C704}"/>
    <dgm:cxn modelId="{729E7AF5-8621-41C8-B04C-22D675678D6A}" type="presOf" srcId="{9023B17F-05D5-41A3-863E-0466355F0C1C}" destId="{50D7844F-FAB9-4B41-AFC7-0239801A13A8}" srcOrd="0" destOrd="3" presId="urn:microsoft.com/office/officeart/2005/8/layout/cycle1"/>
    <dgm:cxn modelId="{BF983AF7-9657-4FC1-A035-E6F0794F0DD9}" srcId="{5836C0DD-D407-434F-BA36-2A55C900EC3B}" destId="{5B2E56CF-D227-4BF2-855B-8DC9BF88CD4E}" srcOrd="3" destOrd="0" parTransId="{7A4263A6-E835-4BB6-8DF6-89EDA933689A}" sibTransId="{8F5CFA68-268F-41E2-9141-AFE98F3AB996}"/>
    <dgm:cxn modelId="{40E1A6F8-D374-4719-A9FE-F1119EDC8141}" type="presOf" srcId="{5B2E56CF-D227-4BF2-855B-8DC9BF88CD4E}" destId="{50D7844F-FAB9-4B41-AFC7-0239801A13A8}" srcOrd="0" destOrd="4" presId="urn:microsoft.com/office/officeart/2005/8/layout/cycle1"/>
    <dgm:cxn modelId="{8A59AC44-4291-4049-9F2B-32C12FF61E4F}" type="presParOf" srcId="{7F2B8E62-63B1-46FC-A24D-0DA9184F04E2}" destId="{FF1D41BF-DAB7-4A73-AE0A-A9B9FFC4C539}" srcOrd="0" destOrd="0" presId="urn:microsoft.com/office/officeart/2005/8/layout/cycle1"/>
    <dgm:cxn modelId="{37C11080-9254-4E91-A7E2-7A623B50C31D}" type="presParOf" srcId="{7F2B8E62-63B1-46FC-A24D-0DA9184F04E2}" destId="{50D7844F-FAB9-4B41-AFC7-0239801A13A8}" srcOrd="1" destOrd="0" presId="urn:microsoft.com/office/officeart/2005/8/layout/cycle1"/>
    <dgm:cxn modelId="{F8280F5F-3A84-486F-993E-B11F7FAD82D3}" type="presParOf" srcId="{7F2B8E62-63B1-46FC-A24D-0DA9184F04E2}" destId="{86D957FB-2827-4EAB-BBB4-0E9A8C884B29}" srcOrd="2" destOrd="0" presId="urn:microsoft.com/office/officeart/2005/8/layout/cycle1"/>
    <dgm:cxn modelId="{59087C5A-D413-432B-8AA8-FF5B038646B0}" type="presParOf" srcId="{7F2B8E62-63B1-46FC-A24D-0DA9184F04E2}" destId="{FD93EFC9-C326-4581-BD80-4BAEC1158390}" srcOrd="3" destOrd="0" presId="urn:microsoft.com/office/officeart/2005/8/layout/cycle1"/>
    <dgm:cxn modelId="{E984571C-DD64-48BF-87EB-5A47F1C214FB}" type="presParOf" srcId="{7F2B8E62-63B1-46FC-A24D-0DA9184F04E2}" destId="{F7433AC5-016F-4494-831E-DF322B3CD8AE}" srcOrd="4" destOrd="0" presId="urn:microsoft.com/office/officeart/2005/8/layout/cycle1"/>
    <dgm:cxn modelId="{A2A1FC7D-48A4-4D96-B76F-1018F2FFED31}" type="presParOf" srcId="{7F2B8E62-63B1-46FC-A24D-0DA9184F04E2}" destId="{2F2EF398-F8B0-422B-B34D-9726D1469E8F}" srcOrd="5" destOrd="0" presId="urn:microsoft.com/office/officeart/2005/8/layout/cycle1"/>
    <dgm:cxn modelId="{960B1340-C295-411B-97A4-9EF5DE356ACA}" type="presParOf" srcId="{7F2B8E62-63B1-46FC-A24D-0DA9184F04E2}" destId="{FAD9EFD0-C7B6-4407-B5D7-5C6DA069D25F}" srcOrd="6" destOrd="0" presId="urn:microsoft.com/office/officeart/2005/8/layout/cycle1"/>
    <dgm:cxn modelId="{ED3F1F09-290A-4454-9DAE-D73A80DCED45}" type="presParOf" srcId="{7F2B8E62-63B1-46FC-A24D-0DA9184F04E2}" destId="{71536A4F-0E79-4B80-BB43-9A5A4A44719F}" srcOrd="7" destOrd="0" presId="urn:microsoft.com/office/officeart/2005/8/layout/cycle1"/>
    <dgm:cxn modelId="{2B3878D4-9DBD-4A69-B2DC-175181ED52E1}" type="presParOf" srcId="{7F2B8E62-63B1-46FC-A24D-0DA9184F04E2}" destId="{E484EF0B-475B-410A-B083-1AF193AAD04A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7844F-FAB9-4B41-AFC7-0239801A13A8}">
      <dsp:nvSpPr>
        <dsp:cNvPr id="0" name=""/>
        <dsp:cNvSpPr/>
      </dsp:nvSpPr>
      <dsp:spPr>
        <a:xfrm>
          <a:off x="5603626" y="479770"/>
          <a:ext cx="2449519" cy="2449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Skills I used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Word processing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Spreadsheet formulas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Presentation design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Digital creativity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File management</a:t>
          </a:r>
          <a:endParaRPr lang="en-US" sz="1700" kern="1200"/>
        </a:p>
      </dsp:txBody>
      <dsp:txXfrm>
        <a:off x="5603626" y="479770"/>
        <a:ext cx="2449519" cy="2449519"/>
      </dsp:txXfrm>
    </dsp:sp>
    <dsp:sp modelId="{86D957FB-2827-4EAB-BBB4-0E9A8C884B29}">
      <dsp:nvSpPr>
        <dsp:cNvPr id="0" name=""/>
        <dsp:cNvSpPr/>
      </dsp:nvSpPr>
      <dsp:spPr>
        <a:xfrm>
          <a:off x="1872801" y="-2122"/>
          <a:ext cx="5791688" cy="5791688"/>
        </a:xfrm>
        <a:prstGeom prst="circularArrow">
          <a:avLst>
            <a:gd name="adj1" fmla="val 8247"/>
            <a:gd name="adj2" fmla="val 576016"/>
            <a:gd name="adj3" fmla="val 2964319"/>
            <a:gd name="adj4" fmla="val 51412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33AC5-016F-4494-831E-DF322B3CD8AE}">
      <dsp:nvSpPr>
        <dsp:cNvPr id="0" name=""/>
        <dsp:cNvSpPr/>
      </dsp:nvSpPr>
      <dsp:spPr>
        <a:xfrm>
          <a:off x="3543885" y="4047345"/>
          <a:ext cx="2449519" cy="2449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Tools I can use well now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Word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Excel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PowerPoint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Adobe Express</a:t>
          </a:r>
          <a:endParaRPr lang="en-US" sz="1700" kern="1200"/>
        </a:p>
      </dsp:txBody>
      <dsp:txXfrm>
        <a:off x="3543885" y="4047345"/>
        <a:ext cx="2449519" cy="2449519"/>
      </dsp:txXfrm>
    </dsp:sp>
    <dsp:sp modelId="{2F2EF398-F8B0-422B-B34D-9726D1469E8F}">
      <dsp:nvSpPr>
        <dsp:cNvPr id="0" name=""/>
        <dsp:cNvSpPr/>
      </dsp:nvSpPr>
      <dsp:spPr>
        <a:xfrm>
          <a:off x="1872801" y="-2122"/>
          <a:ext cx="5791688" cy="5791688"/>
        </a:xfrm>
        <a:prstGeom prst="circularArrow">
          <a:avLst>
            <a:gd name="adj1" fmla="val 8247"/>
            <a:gd name="adj2" fmla="val 576016"/>
            <a:gd name="adj3" fmla="val 10172572"/>
            <a:gd name="adj4" fmla="val 7259666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36A4F-0E79-4B80-BB43-9A5A4A44719F}">
      <dsp:nvSpPr>
        <dsp:cNvPr id="0" name=""/>
        <dsp:cNvSpPr/>
      </dsp:nvSpPr>
      <dsp:spPr>
        <a:xfrm>
          <a:off x="1484145" y="479770"/>
          <a:ext cx="2449519" cy="2449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What was hard at the start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Understanding formulas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Designing slides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Using Adobe Express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Organising file</a:t>
          </a:r>
          <a:endParaRPr lang="en-US" sz="1700" kern="1200"/>
        </a:p>
      </dsp:txBody>
      <dsp:txXfrm>
        <a:off x="1484145" y="479770"/>
        <a:ext cx="2449519" cy="2449519"/>
      </dsp:txXfrm>
    </dsp:sp>
    <dsp:sp modelId="{E484EF0B-475B-410A-B083-1AF193AAD04A}">
      <dsp:nvSpPr>
        <dsp:cNvPr id="0" name=""/>
        <dsp:cNvSpPr/>
      </dsp:nvSpPr>
      <dsp:spPr>
        <a:xfrm>
          <a:off x="1872801" y="-2122"/>
          <a:ext cx="5791688" cy="5791688"/>
        </a:xfrm>
        <a:prstGeom prst="circularArrow">
          <a:avLst>
            <a:gd name="adj1" fmla="val 8247"/>
            <a:gd name="adj2" fmla="val 576016"/>
            <a:gd name="adj3" fmla="val 16857153"/>
            <a:gd name="adj4" fmla="val 14966831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5E45A8-D677-497C-A72E-E36642488D61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528DC6-1494-4029-B400-85992586D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36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925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18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166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57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079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071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912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5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21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33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283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5559F3A-2EEB-471C-9DDB-6B8A3E3B5EF8}" type="datetimeFigureOut">
              <a:rPr lang="en-GB" smtClean="0"/>
              <a:t>2026-08-15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8160E-2FF8-4616-AB0F-B5D0AE86C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261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1" r:id="rId1"/>
    <p:sldLayoutId id="2147484132" r:id="rId2"/>
    <p:sldLayoutId id="2147484133" r:id="rId3"/>
    <p:sldLayoutId id="2147484134" r:id="rId4"/>
    <p:sldLayoutId id="2147484135" r:id="rId5"/>
    <p:sldLayoutId id="2147484136" r:id="rId6"/>
    <p:sldLayoutId id="2147484137" r:id="rId7"/>
    <p:sldLayoutId id="2147484138" r:id="rId8"/>
    <p:sldLayoutId id="2147484139" r:id="rId9"/>
    <p:sldLayoutId id="2147484140" r:id="rId10"/>
    <p:sldLayoutId id="21474841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5.png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6.pn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F920C68-D2E8-3CDB-AC96-3F0C3E32ED1C}"/>
              </a:ext>
            </a:extLst>
          </p:cNvPr>
          <p:cNvSpPr txBox="1"/>
          <p:nvPr/>
        </p:nvSpPr>
        <p:spPr>
          <a:xfrm>
            <a:off x="3844616" y="1235948"/>
            <a:ext cx="7245103" cy="45226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</a:pPr>
            <a:r>
              <a:rPr lang="en-US" sz="3200" b="1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DS3 Coursework</a:t>
            </a:r>
            <a:endParaRPr lang="en-US" sz="3200" cap="all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Portfolio &amp; Video recording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Digital Skills  			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 LCSM 4002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 Mazhar Abbas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 2542523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Group   7</a:t>
            </a:r>
          </a:p>
          <a:p>
            <a:pPr indent="-182880" defTabSz="914400"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  <a:buSzPct val="160000"/>
              <a:buFont typeface="Garamond" pitchFamily="18" charset="0"/>
              <a:buChar char="◦"/>
            </a:pPr>
            <a:r>
              <a:rPr lang="en-US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 Kaushik Modak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ECD90DF-07AF-A45A-667F-5329EC1BC0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6534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80"/>
    </mc:Choice>
    <mc:Fallback>
      <p:transition spd="slow" advTm="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4373EC-3E2E-7D8C-4CE0-268E31386CDD}"/>
              </a:ext>
            </a:extLst>
          </p:cNvPr>
          <p:cNvSpPr txBox="1"/>
          <p:nvPr/>
        </p:nvSpPr>
        <p:spPr>
          <a:xfrm>
            <a:off x="705853" y="513347"/>
            <a:ext cx="10856882" cy="65604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4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GB" sz="4000" b="1" kern="10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This digital portfolio presents the work I completed during the digital skills module. I selected four examples that show my progress, the skills I developed, and the tools I can now use confidently. Each example includes a screenshot and a brief explanation. At the end of this document, I have included my reflection script, which I will use for my Panopto recording.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32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Portfolio Content </a:t>
            </a:r>
            <a:endParaRPr lang="en-GB" sz="3200" b="1" kern="10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My portfolio includes the following examples: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Spreadsheet task (Excel)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Word document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PowerPoint slide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Adobe Express Design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1" descr="The image shows a Microsoft Excel sheet containing a customer satisfaction survey for River Fitness, with results displayed in a table and bar chart.&#10;&#10;AI-generated content may be incorrect.">
            <a:extLst>
              <a:ext uri="{FF2B5EF4-FFF2-40B4-BE49-F238E27FC236}">
                <a16:creationId xmlns:a16="http://schemas.microsoft.com/office/drawing/2014/main" id="{18F4B076-164E-DD3F-FC12-2D75CA4AA7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72" t="9499" r="31969" b="68906"/>
          <a:stretch>
            <a:fillRect/>
          </a:stretch>
        </p:blipFill>
        <p:spPr bwMode="auto">
          <a:xfrm>
            <a:off x="7157884" y="3834581"/>
            <a:ext cx="3962400" cy="223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AFFA67C-94C4-2A94-F4A5-EE53536851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358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270"/>
    </mc:Choice>
    <mc:Fallback>
      <p:transition spd="slow" advTm="45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41CAF-F046-73E7-43C0-CAF35E0BA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65B2778-6678-45B6-9A79-C0910CFC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6E1FA-8C42-20F1-8341-AE9B700F6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8680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br>
              <a:rPr lang="en-US" sz="4800" b="1" cap="none" spc="0"/>
            </a:br>
            <a:endParaRPr lang="en-US" sz="4800" b="1" cap="none" spc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C57F61-3F6E-4BE5-B964-003AA9B35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Satisfaction&#10;&#10;AI-generated content may be incorrect.">
            <a:extLst>
              <a:ext uri="{FF2B5EF4-FFF2-40B4-BE49-F238E27FC236}">
                <a16:creationId xmlns:a16="http://schemas.microsoft.com/office/drawing/2014/main" id="{AD53C8F7-51AC-5C95-6F7A-190025B503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916" r="39276" b="30775"/>
          <a:stretch>
            <a:fillRect/>
          </a:stretch>
        </p:blipFill>
        <p:spPr bwMode="auto">
          <a:xfrm>
            <a:off x="6502260" y="601109"/>
            <a:ext cx="5689740" cy="417747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793C95-A344-724F-1854-1CB21A2211C2}"/>
              </a:ext>
            </a:extLst>
          </p:cNvPr>
          <p:cNvSpPr txBox="1"/>
          <p:nvPr/>
        </p:nvSpPr>
        <p:spPr>
          <a:xfrm>
            <a:off x="633984" y="199001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4000" b="1">
                <a:effectLst/>
              </a:rPr>
              <a:t>			River Fitness Customer Feedback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E352A-12F6-6989-4A1E-6CAFC1A872AA}"/>
              </a:ext>
            </a:extLst>
          </p:cNvPr>
          <p:cNvSpPr txBox="1"/>
          <p:nvPr/>
        </p:nvSpPr>
        <p:spPr>
          <a:xfrm>
            <a:off x="234696" y="1288440"/>
            <a:ext cx="6281928" cy="4833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Description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This spreadsheet shows customer feedback data organised in Excel. I created a table and a chart to make the information easy to understand.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What I have learned: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Entering data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Formatting tables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Creating charts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Making information clear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can now use tools from Excel confidently to organise and present data.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3E1CB1D-4C1F-F662-8095-59615586C6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687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720"/>
    </mc:Choice>
    <mc:Fallback>
      <p:transition spd="slow" advTm="30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1029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F6F199E-BFBF-9265-1542-E8122B5F6C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9450" y="727627"/>
            <a:ext cx="4957553" cy="1645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4400" b="1" i="0" u="none" strike="noStrike" normalizeH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E</a:t>
            </a:r>
            <a:r>
              <a:rPr kumimoji="0" lang="en-US" altLang="en-US" sz="4400" b="1" i="0" u="none" strike="noStrike" normalizeH="0" bmk="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xample 2 (Word Document)</a:t>
            </a:r>
            <a:endParaRPr kumimoji="0" lang="en-US" altLang="en-US" sz="4400" b="0" i="0" u="none" strike="noStrike" normalizeH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4400" b="0" i="0" u="none" strike="noStrike" normalizeH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1032" name="Rectangle 1031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025" name="Picture 1" descr="The image shows a Microsoft Excel sheet containing a customer satisfaction survey for River Fitness, with results displayed in a table and bar chart.&#10;&#10;AI-generated content may be incorrect.">
            <a:extLst>
              <a:ext uri="{FF2B5EF4-FFF2-40B4-BE49-F238E27FC236}">
                <a16:creationId xmlns:a16="http://schemas.microsoft.com/office/drawing/2014/main" id="{F514FB5E-AD4C-FF36-5786-747748611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09" t="6931" r="20020" b="5711"/>
          <a:stretch>
            <a:fillRect/>
          </a:stretch>
        </p:blipFill>
        <p:spPr bwMode="auto">
          <a:xfrm>
            <a:off x="1204017" y="1688046"/>
            <a:ext cx="4414438" cy="349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E686396F-AE5D-A29A-399A-95E62602E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4857" y="1790700"/>
            <a:ext cx="5358043" cy="48295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Description: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This example shows how I used headings, formatting, and layout tools to create a clear document.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What I have learned: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Formatting text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Using headings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Organising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information</a:t>
            </a:r>
          </a:p>
          <a:p>
            <a:pPr marL="0" marR="0" lvl="0" indent="-18288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Garamond" pitchFamily="18" charset="0"/>
              <a:buChar char="◦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Why does this show my skills: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 can now create professional documents independently.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3C0DD40-4E2D-E9B3-D204-BFBEEA06B0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678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22"/>
    </mc:Choice>
    <mc:Fallback>
      <p:transition spd="slow" advTm="27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5C0EE31-4661-D862-B08F-D46331D1B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5500" y="263743"/>
            <a:ext cx="7188199" cy="1174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40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kumimoji="0" lang="en-GB" altLang="en-US" sz="4000" b="1" i="0" u="none" strike="noStrike" cap="none" normalizeH="0" baseline="0" bmk="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xample 3 - PowerPoint Slide</a:t>
            </a:r>
            <a:endParaRPr kumimoji="0" lang="en-GB" altLang="en-US" sz="4800" b="0" i="0" u="none" strike="noStrike" cap="none" normalizeH="0" baseline="0">
              <a:ln>
                <a:noFill/>
              </a:ln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677E1010-03BB-195B-42CC-11EF0D403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0" y="1831003"/>
            <a:ext cx="58420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Description</a:t>
            </a:r>
            <a:r>
              <a:rPr kumimoji="0" lang="en-GB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kumimoji="0" lang="en-GB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This slide shows how I used titles, bullet points, and images to present information clearly.</a:t>
            </a:r>
            <a:endParaRPr kumimoji="0" lang="en-GB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What I have learned</a:t>
            </a:r>
            <a:endParaRPr kumimoji="0" lang="en-GB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Slide design</a:t>
            </a:r>
            <a:endParaRPr kumimoji="0" lang="en-GB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Using bullet points</a:t>
            </a:r>
            <a:endParaRPr kumimoji="0" lang="en-GB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Adding images</a:t>
            </a:r>
            <a:endParaRPr kumimoji="0" lang="en-GB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Why does this show my skills:</a:t>
            </a:r>
            <a:endParaRPr kumimoji="0" lang="en-GB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can now design a simple and effective presentation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The image is a screenshot of the PowerPoint interface showing a slide with bullet points and an image, with text explaining the presentation content and skills learned.">
            <a:extLst>
              <a:ext uri="{FF2B5EF4-FFF2-40B4-BE49-F238E27FC236}">
                <a16:creationId xmlns:a16="http://schemas.microsoft.com/office/drawing/2014/main" id="{235BEEA8-38EC-B3A0-3F99-E33FFD7FD8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3535" y="1685130"/>
            <a:ext cx="5462165" cy="4401205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848350B3-4DDE-DD03-6BB5-5BF992D25F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2325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29"/>
    </mc:Choice>
    <mc:Fallback>
      <p:transition spd="slow" advTm="28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01FCDA8-D3DE-F7C5-F0C1-C499758308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4342" y="304319"/>
            <a:ext cx="6487658" cy="98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kumimoji="0" lang="en-GB" altLang="en-US" sz="2800" b="1" i="0" u="none" strike="noStrike" cap="none" normalizeH="0" baseline="0" dirty="0" bmk="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xample 4 </a:t>
            </a:r>
            <a:r>
              <a:rPr kumimoji="0" lang="en-GB" altLang="en-US" sz="2800" b="1" i="0" u="none" strike="noStrike" cap="none" normalizeH="0" baseline="0" dirty="0" bmk="">
                <a:ln>
                  <a:noFill/>
                </a:ln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kumimoji="0" lang="en-GB" altLang="en-US" sz="2800" b="1" i="0" u="none" strike="noStrike" cap="none" normalizeH="0" baseline="0" dirty="0" bmk="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Adobe Express Design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3" name="Picture 1" descr="RiverFitness offers a 12-month gym membership starting at ￂﾣ18.99 per month.&#10;&#10;AI-generated content may be incorrect.">
            <a:extLst>
              <a:ext uri="{FF2B5EF4-FFF2-40B4-BE49-F238E27FC236}">
                <a16:creationId xmlns:a16="http://schemas.microsoft.com/office/drawing/2014/main" id="{7A3E67B2-00FE-5E71-5A6A-6F237398E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050330"/>
            <a:ext cx="4363892" cy="345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4C22CC1B-DDC0-0600-43A7-6C29014174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9460" y="1135178"/>
            <a:ext cx="555684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Description: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This poster shows how I used Adobe Express to create a digital design with text, images, and layout tools.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What I have learned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Using templates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Editing text and images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Adjusting colours and layout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Why does this show my skills: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can now create simple digital designs confidently.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A79F967-AFEA-7226-0ACF-1496269EAF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5707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66"/>
    </mc:Choice>
    <mc:Fallback>
      <p:transition spd="slow" advTm="32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extBox 2">
            <a:extLst>
              <a:ext uri="{FF2B5EF4-FFF2-40B4-BE49-F238E27FC236}">
                <a16:creationId xmlns:a16="http://schemas.microsoft.com/office/drawing/2014/main" id="{17C9FCF4-7521-CD8F-B3A9-B06C9ACF81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0614846"/>
              </p:ext>
            </p:extLst>
          </p:nvPr>
        </p:nvGraphicFramePr>
        <p:xfrm>
          <a:off x="629264" y="288252"/>
          <a:ext cx="9537291" cy="6497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84F231B0-08A0-1939-DAB7-F27C269F63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549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67"/>
    </mc:Choice>
    <mc:Fallback>
      <p:transition spd="slow" advTm="266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0673C43-1EBE-6776-E655-751F049B37D5}"/>
              </a:ext>
            </a:extLst>
          </p:cNvPr>
          <p:cNvSpPr txBox="1"/>
          <p:nvPr/>
        </p:nvSpPr>
        <p:spPr>
          <a:xfrm>
            <a:off x="3798278" y="844062"/>
            <a:ext cx="7291442" cy="49145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Bef>
                <a:spcPts val="1800"/>
              </a:spcBef>
              <a:spcAft>
                <a:spcPts val="4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What I can now do independently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Confidently create spreadsheets, organise data, and build charts.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Format Word documents professionally for clear, polished presentation.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effective PowerPoint slides using titles, bullet points, and visuals.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How these skills help me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Produce organised, professional academic work and presentations.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Communicate information visually for marketing and business tasks.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Handle everyday digital communication and data tasks used in workplaces.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 documents and digital tools confidently in daily life.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22A2EE69-2951-A4A3-4F2D-CC68AB2D52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8123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50"/>
    </mc:Choice>
    <mc:Fallback>
      <p:transition spd="slow" advTm="53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D35B51-82EA-0405-AF5C-017F95683534}"/>
              </a:ext>
            </a:extLst>
          </p:cNvPr>
          <p:cNvSpPr/>
          <p:nvPr/>
        </p:nvSpPr>
        <p:spPr>
          <a:xfrm>
            <a:off x="1260205" y="1887795"/>
            <a:ext cx="9673306" cy="2733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cap="all" spc="-1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Thank you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ADB1CE2-7249-0842-63F2-579C52FEA3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2528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2"/>
    </mc:Choice>
    <mc:Fallback>
      <p:transition spd="slow" advTm="4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3769</TotalTime>
  <Words>478</Words>
  <Application>Microsoft Office PowerPoint</Application>
  <PresentationFormat>Widescreen</PresentationFormat>
  <Paragraphs>82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Century Gothic</vt:lpstr>
      <vt:lpstr>Garamond</vt:lpstr>
      <vt:lpstr>Symbol</vt:lpstr>
      <vt:lpstr>Times New Roman</vt:lpstr>
      <vt:lpstr>Savon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Mazhar Abbas (2542523)</dc:creator>
  <cp:lastModifiedBy>Mazhar Abbas (2542523)</cp:lastModifiedBy>
  <cp:revision>2</cp:revision>
  <dcterms:created xsi:type="dcterms:W3CDTF">2026-08-01T13:43:49Z</dcterms:created>
  <dcterms:modified xsi:type="dcterms:W3CDTF">2026-08-15T08:39:06Z</dcterms:modified>
</cp:coreProperties>
</file>