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  <p:sldMasterId id="2147483648" r:id="rId3"/>
  </p:sldMasterIdLst>
  <p:sldIdLst>
    <p:sldId id="348" r:id="rId4"/>
    <p:sldId id="258" r:id="rId5"/>
    <p:sldId id="296" r:id="rId6"/>
    <p:sldId id="264" r:id="rId7"/>
    <p:sldId id="271" r:id="rId8"/>
    <p:sldId id="350" r:id="rId9"/>
    <p:sldId id="259" r:id="rId10"/>
    <p:sldId id="299" r:id="rId11"/>
    <p:sldId id="272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5" r:id="rId33"/>
    <p:sldId id="300" r:id="rId34"/>
    <p:sldId id="303" r:id="rId35"/>
    <p:sldId id="301" r:id="rId36"/>
    <p:sldId id="304" r:id="rId37"/>
    <p:sldId id="305" r:id="rId38"/>
    <p:sldId id="306" r:id="rId39"/>
    <p:sldId id="307" r:id="rId40"/>
    <p:sldId id="308" r:id="rId41"/>
    <p:sldId id="309" r:id="rId42"/>
    <p:sldId id="310" r:id="rId43"/>
    <p:sldId id="311" r:id="rId44"/>
    <p:sldId id="312" r:id="rId45"/>
    <p:sldId id="313" r:id="rId46"/>
    <p:sldId id="315" r:id="rId47"/>
    <p:sldId id="316" r:id="rId48"/>
    <p:sldId id="317" r:id="rId49"/>
    <p:sldId id="318" r:id="rId50"/>
    <p:sldId id="320" r:id="rId51"/>
    <p:sldId id="321" r:id="rId52"/>
    <p:sldId id="322" r:id="rId53"/>
    <p:sldId id="325" r:id="rId54"/>
    <p:sldId id="326" r:id="rId55"/>
    <p:sldId id="323" r:id="rId56"/>
    <p:sldId id="324" r:id="rId57"/>
    <p:sldId id="327" r:id="rId58"/>
    <p:sldId id="328" r:id="rId59"/>
    <p:sldId id="329" r:id="rId60"/>
    <p:sldId id="330" r:id="rId61"/>
    <p:sldId id="331" r:id="rId62"/>
    <p:sldId id="332" r:id="rId63"/>
    <p:sldId id="333" r:id="rId64"/>
    <p:sldId id="334" r:id="rId65"/>
    <p:sldId id="335" r:id="rId66"/>
    <p:sldId id="336" r:id="rId67"/>
    <p:sldId id="337" r:id="rId68"/>
    <p:sldId id="302" r:id="rId69"/>
    <p:sldId id="339" r:id="rId70"/>
    <p:sldId id="340" r:id="rId71"/>
    <p:sldId id="341" r:id="rId72"/>
    <p:sldId id="342" r:id="rId73"/>
    <p:sldId id="343" r:id="rId74"/>
    <p:sldId id="344" r:id="rId75"/>
    <p:sldId id="338" r:id="rId76"/>
    <p:sldId id="345" r:id="rId77"/>
    <p:sldId id="346" r:id="rId78"/>
    <p:sldId id="347" r:id="rId79"/>
    <p:sldId id="297" r:id="rId80"/>
    <p:sldId id="260" r:id="rId81"/>
    <p:sldId id="349" r:id="rId8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BCEBA7"/>
    <a:srgbClr val="E9A7EB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013679-4854-C108-64B8-3ED8AA71B46A}" v="3980" dt="2023-01-24T15:11:34.104"/>
    <p1510:client id="{34E7317F-8259-98F2-270E-6ACEB0743472}" v="9" dt="2023-03-27T08:47:41.995"/>
    <p1510:client id="{359F9C4A-3ABF-35C6-4FEB-BAFC03341C2B}" v="539" dt="2023-10-16T09:36:08.586"/>
    <p1510:client id="{7238AD8D-1996-EF6A-7C83-86664A26B22A}" v="1534" dt="2023-01-23T14:08:32.034"/>
    <p1510:client id="{C298D31E-27D2-D06E-145D-8F30BCE12CE5}" v="451" dt="2023-01-23T13:05:50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viewProps" Target="viewProps.xml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openxmlformats.org/officeDocument/2006/relationships/slide" Target="slides/slide74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presProps" Target="presProps.xml"/><Relationship Id="rId88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microsoft.com/office/2016/11/relationships/changesInfo" Target="changesInfos/changesInfo1.xml"/><Relationship Id="rId61" Type="http://schemas.openxmlformats.org/officeDocument/2006/relationships/slide" Target="slides/slide58.xml"/><Relationship Id="rId82" Type="http://schemas.openxmlformats.org/officeDocument/2006/relationships/slide" Target="slides/slide7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4E7317F-8259-98F2-270E-6ACEB0743472}"/>
    <pc:docChg chg="modSld">
      <pc:chgData name="" userId="" providerId="" clId="Web-{34E7317F-8259-98F2-270E-6ACEB0743472}" dt="2023-03-27T08:47:40.495" v="3" actId="20577"/>
      <pc:docMkLst>
        <pc:docMk/>
      </pc:docMkLst>
      <pc:sldChg chg="modSp">
        <pc:chgData name="" userId="" providerId="" clId="Web-{34E7317F-8259-98F2-270E-6ACEB0743472}" dt="2023-03-27T08:47:40.495" v="3" actId="20577"/>
        <pc:sldMkLst>
          <pc:docMk/>
          <pc:sldMk cId="2729932654" sldId="257"/>
        </pc:sldMkLst>
        <pc:spChg chg="mod">
          <ac:chgData name="" userId="" providerId="" clId="Web-{34E7317F-8259-98F2-270E-6ACEB0743472}" dt="2023-03-27T08:47:40.495" v="3" actId="20577"/>
          <ac:spMkLst>
            <pc:docMk/>
            <pc:sldMk cId="2729932654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2C013679-4854-C108-64B8-3ED8AA71B46A}"/>
    <pc:docChg chg="addSld delSld modSld sldOrd">
      <pc:chgData name="Mari Powell" userId="S::mari.powell@uwtsd.ac.uk::a1b98dd7-29dc-4131-8e37-1423e6a9ecca" providerId="AD" clId="Web-{2C013679-4854-C108-64B8-3ED8AA71B46A}" dt="2023-01-24T15:11:31.729" v="3465" actId="20577"/>
      <pc:docMkLst>
        <pc:docMk/>
      </pc:docMkLst>
      <pc:sldChg chg="ord">
        <pc:chgData name="Mari Powell" userId="S::mari.powell@uwtsd.ac.uk::a1b98dd7-29dc-4131-8e37-1423e6a9ecca" providerId="AD" clId="Web-{2C013679-4854-C108-64B8-3ED8AA71B46A}" dt="2023-01-24T15:00:11.177" v="3397"/>
        <pc:sldMkLst>
          <pc:docMk/>
          <pc:sldMk cId="3956082113" sldId="260"/>
        </pc:sldMkLst>
      </pc:sldChg>
      <pc:sldChg chg="addSp modSp">
        <pc:chgData name="Mari Powell" userId="S::mari.powell@uwtsd.ac.uk::a1b98dd7-29dc-4131-8e37-1423e6a9ecca" providerId="AD" clId="Web-{2C013679-4854-C108-64B8-3ED8AA71B46A}" dt="2023-01-24T15:11:31.729" v="3465" actId="20577"/>
        <pc:sldMkLst>
          <pc:docMk/>
          <pc:sldMk cId="1857898602" sldId="297"/>
        </pc:sldMkLst>
        <pc:spChg chg="mod">
          <ac:chgData name="Mari Powell" userId="S::mari.powell@uwtsd.ac.uk::a1b98dd7-29dc-4131-8e37-1423e6a9ecca" providerId="AD" clId="Web-{2C013679-4854-C108-64B8-3ED8AA71B46A}" dt="2023-01-24T15:11:31.729" v="3465" actId="20577"/>
          <ac:spMkLst>
            <pc:docMk/>
            <pc:sldMk cId="1857898602" sldId="297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2C013679-4854-C108-64B8-3ED8AA71B46A}" dt="2023-01-24T15:11:03.665" v="3438" actId="20577"/>
          <ac:spMkLst>
            <pc:docMk/>
            <pc:sldMk cId="1857898602" sldId="297"/>
            <ac:spMk id="9" creationId="{3E1DA272-3CB5-0649-A066-CDDDE995D66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5:09:30.457" v="3404"/>
          <ac:picMkLst>
            <pc:docMk/>
            <pc:sldMk cId="1857898602" sldId="297"/>
            <ac:picMk id="4" creationId="{0E78EBAF-2713-B035-48ED-941BB4F03BBE}"/>
          </ac:picMkLst>
        </pc:picChg>
      </pc:sldChg>
      <pc:sldChg chg="addSp delSp modSp mod setBg modClrScheme chgLayout">
        <pc:chgData name="Mari Powell" userId="S::mari.powell@uwtsd.ac.uk::a1b98dd7-29dc-4131-8e37-1423e6a9ecca" providerId="AD" clId="Web-{2C013679-4854-C108-64B8-3ED8AA71B46A}" dt="2023-01-24T14:07:31.948" v="1154"/>
        <pc:sldMkLst>
          <pc:docMk/>
          <pc:sldMk cId="691999792" sldId="302"/>
        </pc:sldMkLst>
        <pc:spChg chg="add del mod">
          <ac:chgData name="Mari Powell" userId="S::mari.powell@uwtsd.ac.uk::a1b98dd7-29dc-4131-8e37-1423e6a9ecca" providerId="AD" clId="Web-{2C013679-4854-C108-64B8-3ED8AA71B46A}" dt="2023-01-24T13:48:25.731" v="658"/>
          <ac:spMkLst>
            <pc:docMk/>
            <pc:sldMk cId="691999792" sldId="302"/>
            <ac:spMk id="17" creationId="{383C601D-7E10-A336-CA6F-2D7F42FDBEDE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37.738" v="605"/>
          <ac:spMkLst>
            <pc:docMk/>
            <pc:sldMk cId="691999792" sldId="302"/>
            <ac:spMk id="20" creationId="{2D2B266D-3625-4584-A5C3-7D3F672CFF30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37.738" v="605"/>
          <ac:spMkLst>
            <pc:docMk/>
            <pc:sldMk cId="691999792" sldId="302"/>
            <ac:spMk id="22" creationId="{A5D2A5D1-BA0D-47D3-B051-DA7743C46E28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4" creationId="{2633B3B5-CC90-43F0-8714-D31D1F3F0209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5" creationId="{AB8C311F-7253-4AED-9701-7FC0708C41C7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6" creationId="{A8D57A06-A426-446D-B02C-A2DC6B62E45E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7" creationId="{E2384209-CB15-4CDF-9D31-C44FD9A3F20D}"/>
          </ac:spMkLst>
        </pc:spChg>
        <pc:spChg chg="add">
          <ac:chgData name="Mari Powell" userId="S::mari.powell@uwtsd.ac.uk::a1b98dd7-29dc-4131-8e37-1423e6a9ecca" providerId="AD" clId="Web-{2C013679-4854-C108-64B8-3ED8AA71B46A}" dt="2023-01-24T13:45:41.363" v="608"/>
          <ac:spMkLst>
            <pc:docMk/>
            <pc:sldMk cId="691999792" sldId="302"/>
            <ac:spMk id="29" creationId="{2D2B266D-3625-4584-A5C3-7D3F672CFF30}"/>
          </ac:spMkLst>
        </pc:spChg>
        <pc:spChg chg="add">
          <ac:chgData name="Mari Powell" userId="S::mari.powell@uwtsd.ac.uk::a1b98dd7-29dc-4131-8e37-1423e6a9ecca" providerId="AD" clId="Web-{2C013679-4854-C108-64B8-3ED8AA71B46A}" dt="2023-01-24T13:45:41.363" v="608"/>
          <ac:spMkLst>
            <pc:docMk/>
            <pc:sldMk cId="691999792" sldId="302"/>
            <ac:spMk id="30" creationId="{A5D2A5D1-BA0D-47D3-B051-DA7743C46E28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3" creationId="{584EE0F7-BD08-7244-EC16-8D8134DAEECB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5" creationId="{0D78D385-1375-D281-FC79-D2E0DA822956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7" creationId="{875A581B-71F1-54A3-D268-B7664EDC14FF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9" creationId="{2B1D3A69-CF3C-E520-5A7A-747A827B8569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1" creationId="{42E7FA29-F21C-31AF-96D4-8E4246D4E507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3" creationId="{573DE2E6-B61B-F55D-F847-DD68B8061E15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5" creationId="{6A0F7FEC-84CA-103A-03F3-2D2BE20330F4}"/>
          </ac:picMkLst>
        </pc:picChg>
      </pc:sldChg>
      <pc:sldChg chg="addSp delSp modSp add mod ord replId setBg">
        <pc:chgData name="Mari Powell" userId="S::mari.powell@uwtsd.ac.uk::a1b98dd7-29dc-4131-8e37-1423e6a9ecca" providerId="AD" clId="Web-{2C013679-4854-C108-64B8-3ED8AA71B46A}" dt="2023-01-24T10:31:00.077" v="366" actId="1076"/>
        <pc:sldMkLst>
          <pc:docMk/>
          <pc:sldMk cId="2387483878" sldId="304"/>
        </pc:sldMkLst>
        <pc:spChg chg="mod">
          <ac:chgData name="Mari Powell" userId="S::mari.powell@uwtsd.ac.uk::a1b98dd7-29dc-4131-8e37-1423e6a9ecca" providerId="AD" clId="Web-{2C013679-4854-C108-64B8-3ED8AA71B46A}" dt="2023-01-24T10:13:27.423" v="80" actId="14100"/>
          <ac:spMkLst>
            <pc:docMk/>
            <pc:sldMk cId="2387483878" sldId="304"/>
            <ac:spMk id="6" creationId="{C8E4D72B-C8E8-A046-86EF-6F10FEA77974}"/>
          </ac:spMkLst>
        </pc:spChg>
        <pc:picChg chg="del">
          <ac:chgData name="Mari Powell" userId="S::mari.powell@uwtsd.ac.uk::a1b98dd7-29dc-4131-8e37-1423e6a9ecca" providerId="AD" clId="Web-{2C013679-4854-C108-64B8-3ED8AA71B46A}" dt="2023-01-24T10:08:33.437" v="40"/>
          <ac:picMkLst>
            <pc:docMk/>
            <pc:sldMk cId="2387483878" sldId="304"/>
            <ac:picMk id="2" creationId="{AFCADEC8-B3A4-8314-39B1-222ED2DCD7E0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0:31:00.077" v="366" actId="1076"/>
          <ac:picMkLst>
            <pc:docMk/>
            <pc:sldMk cId="2387483878" sldId="304"/>
            <ac:picMk id="3" creationId="{15828232-326D-8DCA-8C72-F3A5BC8DF78D}"/>
          </ac:picMkLst>
        </pc:picChg>
      </pc:sldChg>
      <pc:sldChg chg="addSp delSp modSp add replId">
        <pc:chgData name="Mari Powell" userId="S::mari.powell@uwtsd.ac.uk::a1b98dd7-29dc-4131-8e37-1423e6a9ecca" providerId="AD" clId="Web-{2C013679-4854-C108-64B8-3ED8AA71B46A}" dt="2023-01-24T10:47:22.540" v="423" actId="1076"/>
        <pc:sldMkLst>
          <pc:docMk/>
          <pc:sldMk cId="204433311" sldId="305"/>
        </pc:sldMkLst>
        <pc:spChg chg="mod">
          <ac:chgData name="Mari Powell" userId="S::mari.powell@uwtsd.ac.uk::a1b98dd7-29dc-4131-8e37-1423e6a9ecca" providerId="AD" clId="Web-{2C013679-4854-C108-64B8-3ED8AA71B46A}" dt="2023-01-24T10:13:47.596" v="84" actId="20577"/>
          <ac:spMkLst>
            <pc:docMk/>
            <pc:sldMk cId="204433311" sldId="305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7:22.540" v="423" actId="1076"/>
          <ac:picMkLst>
            <pc:docMk/>
            <pc:sldMk cId="204433311" sldId="305"/>
            <ac:picMk id="2" creationId="{E45A5364-3C77-EF00-76F6-30CD94763DF9}"/>
          </ac:picMkLst>
        </pc:picChg>
        <pc:picChg chg="del">
          <ac:chgData name="Mari Powell" userId="S::mari.powell@uwtsd.ac.uk::a1b98dd7-29dc-4131-8e37-1423e6a9ecca" providerId="AD" clId="Web-{2C013679-4854-C108-64B8-3ED8AA71B46A}" dt="2023-01-24T10:13:48.299" v="85"/>
          <ac:picMkLst>
            <pc:docMk/>
            <pc:sldMk cId="204433311" sldId="305"/>
            <ac:picMk id="3" creationId="{15828232-326D-8DCA-8C72-F3A5BC8DF78D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9:09.812" v="426" actId="1076"/>
        <pc:sldMkLst>
          <pc:docMk/>
          <pc:sldMk cId="2577464994" sldId="306"/>
        </pc:sldMkLst>
        <pc:spChg chg="mod">
          <ac:chgData name="Mari Powell" userId="S::mari.powell@uwtsd.ac.uk::a1b98dd7-29dc-4131-8e37-1423e6a9ecca" providerId="AD" clId="Web-{2C013679-4854-C108-64B8-3ED8AA71B46A}" dt="2023-01-24T10:14:53.584" v="93" actId="20577"/>
          <ac:spMkLst>
            <pc:docMk/>
            <pc:sldMk cId="2577464994" sldId="306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9:09.812" v="426" actId="1076"/>
          <ac:picMkLst>
            <pc:docMk/>
            <pc:sldMk cId="2577464994" sldId="306"/>
            <ac:picMk id="2" creationId="{6FD6A604-0A30-3EF5-50B4-344809DFAC43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38:33.572" v="385" actId="1076"/>
        <pc:sldMkLst>
          <pc:docMk/>
          <pc:sldMk cId="926231533" sldId="307"/>
        </pc:sldMkLst>
        <pc:spChg chg="mod">
          <ac:chgData name="Mari Powell" userId="S::mari.powell@uwtsd.ac.uk::a1b98dd7-29dc-4131-8e37-1423e6a9ecca" providerId="AD" clId="Web-{2C013679-4854-C108-64B8-3ED8AA71B46A}" dt="2023-01-24T10:38:29.478" v="384" actId="20577"/>
          <ac:spMkLst>
            <pc:docMk/>
            <pc:sldMk cId="926231533" sldId="30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8:33.572" v="385" actId="1076"/>
          <ac:picMkLst>
            <pc:docMk/>
            <pc:sldMk cId="926231533" sldId="307"/>
            <ac:picMk id="2" creationId="{9E9BB7CB-09CE-8A80-3EDE-F09679BFF651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55:58.241" v="437" actId="1076"/>
        <pc:sldMkLst>
          <pc:docMk/>
          <pc:sldMk cId="3669723156" sldId="308"/>
        </pc:sldMkLst>
        <pc:spChg chg="mod">
          <ac:chgData name="Mari Powell" userId="S::mari.powell@uwtsd.ac.uk::a1b98dd7-29dc-4131-8e37-1423e6a9ecca" providerId="AD" clId="Web-{2C013679-4854-C108-64B8-3ED8AA71B46A}" dt="2023-01-24T10:38:49.776" v="386" actId="20577"/>
          <ac:spMkLst>
            <pc:docMk/>
            <pc:sldMk cId="3669723156" sldId="308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55:58.241" v="437" actId="1076"/>
          <ac:picMkLst>
            <pc:docMk/>
            <pc:sldMk cId="3669723156" sldId="308"/>
            <ac:picMk id="2" creationId="{B5191B01-B8DF-70EF-A263-9D1ACD7E9FD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58:36.517" v="532" actId="1076"/>
        <pc:sldMkLst>
          <pc:docMk/>
          <pc:sldMk cId="328563495" sldId="309"/>
        </pc:sldMkLst>
        <pc:spChg chg="mod">
          <ac:chgData name="Mari Powell" userId="S::mari.powell@uwtsd.ac.uk::a1b98dd7-29dc-4131-8e37-1423e6a9ecca" providerId="AD" clId="Web-{2C013679-4854-C108-64B8-3ED8AA71B46A}" dt="2023-01-24T10:38:57.042" v="387" actId="20577"/>
          <ac:spMkLst>
            <pc:docMk/>
            <pc:sldMk cId="328563495" sldId="309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58:36.517" v="532" actId="1076"/>
          <ac:picMkLst>
            <pc:docMk/>
            <pc:sldMk cId="328563495" sldId="309"/>
            <ac:picMk id="2" creationId="{9EA390FF-A624-EB01-65CB-5857303ED2C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54:16.720" v="432" actId="1076"/>
        <pc:sldMkLst>
          <pc:docMk/>
          <pc:sldMk cId="432091208" sldId="310"/>
        </pc:sldMkLst>
        <pc:spChg chg="mod">
          <ac:chgData name="Mari Powell" userId="S::mari.powell@uwtsd.ac.uk::a1b98dd7-29dc-4131-8e37-1423e6a9ecca" providerId="AD" clId="Web-{2C013679-4854-C108-64B8-3ED8AA71B46A}" dt="2023-01-24T10:39:04.011" v="388" actId="20577"/>
          <ac:spMkLst>
            <pc:docMk/>
            <pc:sldMk cId="432091208" sldId="310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54:16.720" v="432" actId="1076"/>
          <ac:picMkLst>
            <pc:docMk/>
            <pc:sldMk cId="432091208" sldId="310"/>
            <ac:picMk id="2" creationId="{1C8AD2C4-1481-52CB-4282-AAF6042BE4B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14:35.790" v="464" actId="1076"/>
        <pc:sldMkLst>
          <pc:docMk/>
          <pc:sldMk cId="875519279" sldId="311"/>
        </pc:sldMkLst>
        <pc:spChg chg="mod">
          <ac:chgData name="Mari Powell" userId="S::mari.powell@uwtsd.ac.uk::a1b98dd7-29dc-4131-8e37-1423e6a9ecca" providerId="AD" clId="Web-{2C013679-4854-C108-64B8-3ED8AA71B46A}" dt="2023-01-24T10:39:10.887" v="389" actId="20577"/>
          <ac:spMkLst>
            <pc:docMk/>
            <pc:sldMk cId="875519279" sldId="311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1:14:35.790" v="464" actId="1076"/>
          <ac:picMkLst>
            <pc:docMk/>
            <pc:sldMk cId="875519279" sldId="311"/>
            <ac:picMk id="2" creationId="{A62198CF-F733-D6CC-0D5B-AFA01F1FECA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39:17.199" v="390" actId="20577"/>
        <pc:sldMkLst>
          <pc:docMk/>
          <pc:sldMk cId="1843592115" sldId="312"/>
        </pc:sldMkLst>
        <pc:spChg chg="mod">
          <ac:chgData name="Mari Powell" userId="S::mari.powell@uwtsd.ac.uk::a1b98dd7-29dc-4131-8e37-1423e6a9ecca" providerId="AD" clId="Web-{2C013679-4854-C108-64B8-3ED8AA71B46A}" dt="2023-01-24T10:39:17.199" v="390" actId="20577"/>
          <ac:spMkLst>
            <pc:docMk/>
            <pc:sldMk cId="1843592115" sldId="312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7:51.976" v="382" actId="1076"/>
          <ac:picMkLst>
            <pc:docMk/>
            <pc:sldMk cId="1843592115" sldId="312"/>
            <ac:picMk id="2" creationId="{3539DB94-BE76-A720-BA53-EFD2B78330F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5:46.744" v="453" actId="14100"/>
        <pc:sldMkLst>
          <pc:docMk/>
          <pc:sldMk cId="1182493017" sldId="313"/>
        </pc:sldMkLst>
        <pc:spChg chg="mod">
          <ac:chgData name="Mari Powell" userId="S::mari.powell@uwtsd.ac.uk::a1b98dd7-29dc-4131-8e37-1423e6a9ecca" providerId="AD" clId="Web-{2C013679-4854-C108-64B8-3ED8AA71B46A}" dt="2023-01-24T10:39:24.840" v="391" actId="20577"/>
          <ac:spMkLst>
            <pc:docMk/>
            <pc:sldMk cId="1182493017" sldId="313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5:46.744" v="453" actId="14100"/>
          <ac:picMkLst>
            <pc:docMk/>
            <pc:sldMk cId="1182493017" sldId="313"/>
            <ac:picMk id="2" creationId="{7724EBE7-20A4-055F-E20E-62A0F8F19A2D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0:40:18.797" v="392"/>
        <pc:sldMkLst>
          <pc:docMk/>
          <pc:sldMk cId="3318295321" sldId="314"/>
        </pc:sldMkLst>
      </pc:sldChg>
      <pc:sldChg chg="addSp modSp add replId">
        <pc:chgData name="Mari Powell" userId="S::mari.powell@uwtsd.ac.uk::a1b98dd7-29dc-4131-8e37-1423e6a9ecca" providerId="AD" clId="Web-{2C013679-4854-C108-64B8-3ED8AA71B46A}" dt="2023-01-24T13:42:40.744" v="597"/>
        <pc:sldMkLst>
          <pc:docMk/>
          <pc:sldMk cId="1472606028" sldId="315"/>
        </pc:sldMkLst>
        <pc:spChg chg="mod ord">
          <ac:chgData name="Mari Powell" userId="S::mari.powell@uwtsd.ac.uk::a1b98dd7-29dc-4131-8e37-1423e6a9ecca" providerId="AD" clId="Web-{2C013679-4854-C108-64B8-3ED8AA71B46A}" dt="2023-01-24T13:42:32.368" v="596"/>
          <ac:spMkLst>
            <pc:docMk/>
            <pc:sldMk cId="1472606028" sldId="315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3:42:40.744" v="597"/>
          <ac:picMkLst>
            <pc:docMk/>
            <pc:sldMk cId="1472606028" sldId="315"/>
            <ac:picMk id="2" creationId="{2FB52920-8233-3DD5-0B49-198E2F152521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8:05.689" v="461"/>
        <pc:sldMkLst>
          <pc:docMk/>
          <pc:sldMk cId="2095878295" sldId="316"/>
        </pc:sldMkLst>
        <pc:spChg chg="mod">
          <ac:chgData name="Mari Powell" userId="S::mari.powell@uwtsd.ac.uk::a1b98dd7-29dc-4131-8e37-1423e6a9ecca" providerId="AD" clId="Web-{2C013679-4854-C108-64B8-3ED8AA71B46A}" dt="2023-01-24T10:40:32.594" v="394" actId="20577"/>
          <ac:spMkLst>
            <pc:docMk/>
            <pc:sldMk cId="2095878295" sldId="31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8:05.689" v="461"/>
          <ac:picMkLst>
            <pc:docMk/>
            <pc:sldMk cId="2095878295" sldId="316"/>
            <ac:picMk id="2" creationId="{164C8FF6-75CC-66FC-4D37-812EB09C0A07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4:13.785" v="448" actId="1076"/>
        <pc:sldMkLst>
          <pc:docMk/>
          <pc:sldMk cId="2773188156" sldId="317"/>
        </pc:sldMkLst>
        <pc:spChg chg="mod">
          <ac:chgData name="Mari Powell" userId="S::mari.powell@uwtsd.ac.uk::a1b98dd7-29dc-4131-8e37-1423e6a9ecca" providerId="AD" clId="Web-{2C013679-4854-C108-64B8-3ED8AA71B46A}" dt="2023-01-24T10:40:38.938" v="395" actId="20577"/>
          <ac:spMkLst>
            <pc:docMk/>
            <pc:sldMk cId="2773188156" sldId="31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1:04:13.785" v="448" actId="1076"/>
          <ac:picMkLst>
            <pc:docMk/>
            <pc:sldMk cId="2773188156" sldId="317"/>
            <ac:picMk id="2" creationId="{AFCDCF92-E816-AE8E-17C6-7B30DF78B4A6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3:29.064" v="445"/>
        <pc:sldMkLst>
          <pc:docMk/>
          <pc:sldMk cId="101407056" sldId="318"/>
        </pc:sldMkLst>
        <pc:spChg chg="mod">
          <ac:chgData name="Mari Powell" userId="S::mari.powell@uwtsd.ac.uk::a1b98dd7-29dc-4131-8e37-1423e6a9ecca" providerId="AD" clId="Web-{2C013679-4854-C108-64B8-3ED8AA71B46A}" dt="2023-01-24T10:40:45.283" v="396" actId="20577"/>
          <ac:spMkLst>
            <pc:docMk/>
            <pc:sldMk cId="101407056" sldId="318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3:29.064" v="445"/>
          <ac:picMkLst>
            <pc:docMk/>
            <pc:sldMk cId="101407056" sldId="318"/>
            <ac:picMk id="2" creationId="{D9301E6A-C284-A606-CAAC-75DF8B57B187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0:40:52.158" v="397"/>
        <pc:sldMkLst>
          <pc:docMk/>
          <pc:sldMk cId="2538624262" sldId="319"/>
        </pc:sldMkLst>
      </pc:sldChg>
      <pc:sldChg chg="addSp modSp add replId">
        <pc:chgData name="Mari Powell" userId="S::mari.powell@uwtsd.ac.uk::a1b98dd7-29dc-4131-8e37-1423e6a9ecca" providerId="AD" clId="Web-{2C013679-4854-C108-64B8-3ED8AA71B46A}" dt="2023-01-24T12:18:54.928" v="469" actId="1076"/>
        <pc:sldMkLst>
          <pc:docMk/>
          <pc:sldMk cId="3686611419" sldId="320"/>
        </pc:sldMkLst>
        <pc:spChg chg="mod">
          <ac:chgData name="Mari Powell" userId="S::mari.powell@uwtsd.ac.uk::a1b98dd7-29dc-4131-8e37-1423e6a9ecca" providerId="AD" clId="Web-{2C013679-4854-C108-64B8-3ED8AA71B46A}" dt="2023-01-24T10:40:58.549" v="398" actId="20577"/>
          <ac:spMkLst>
            <pc:docMk/>
            <pc:sldMk cId="3686611419" sldId="320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18:54.928" v="469" actId="1076"/>
          <ac:picMkLst>
            <pc:docMk/>
            <pc:sldMk cId="3686611419" sldId="320"/>
            <ac:picMk id="2" creationId="{40119982-8453-192C-7485-A935C71D3F3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0:13.961" v="475"/>
        <pc:sldMkLst>
          <pc:docMk/>
          <pc:sldMk cId="2593025496" sldId="321"/>
        </pc:sldMkLst>
        <pc:spChg chg="mod">
          <ac:chgData name="Mari Powell" userId="S::mari.powell@uwtsd.ac.uk::a1b98dd7-29dc-4131-8e37-1423e6a9ecca" providerId="AD" clId="Web-{2C013679-4854-C108-64B8-3ED8AA71B46A}" dt="2023-01-24T10:41:04.284" v="399" actId="20577"/>
          <ac:spMkLst>
            <pc:docMk/>
            <pc:sldMk cId="2593025496" sldId="321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0:13.961" v="475"/>
          <ac:picMkLst>
            <pc:docMk/>
            <pc:sldMk cId="2593025496" sldId="321"/>
            <ac:picMk id="2" creationId="{9FF96AEE-C671-DE93-31C4-D0F7093D7552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1:17.228" v="481"/>
        <pc:sldMkLst>
          <pc:docMk/>
          <pc:sldMk cId="1183039990" sldId="322"/>
        </pc:sldMkLst>
        <pc:spChg chg="mod">
          <ac:chgData name="Mari Powell" userId="S::mari.powell@uwtsd.ac.uk::a1b98dd7-29dc-4131-8e37-1423e6a9ecca" providerId="AD" clId="Web-{2C013679-4854-C108-64B8-3ED8AA71B46A}" dt="2023-01-24T10:41:10.393" v="400" actId="20577"/>
          <ac:spMkLst>
            <pc:docMk/>
            <pc:sldMk cId="1183039990" sldId="322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1:17.228" v="481"/>
          <ac:picMkLst>
            <pc:docMk/>
            <pc:sldMk cId="1183039990" sldId="322"/>
            <ac:picMk id="2" creationId="{53414F20-4AEA-AB09-48DD-4F7D094157C8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5:50.251" v="487"/>
        <pc:sldMkLst>
          <pc:docMk/>
          <pc:sldMk cId="259895758" sldId="323"/>
        </pc:sldMkLst>
        <pc:spChg chg="mod">
          <ac:chgData name="Mari Powell" userId="S::mari.powell@uwtsd.ac.uk::a1b98dd7-29dc-4131-8e37-1423e6a9ecca" providerId="AD" clId="Web-{2C013679-4854-C108-64B8-3ED8AA71B46A}" dt="2023-01-24T10:41:17.191" v="401" actId="20577"/>
          <ac:spMkLst>
            <pc:docMk/>
            <pc:sldMk cId="259895758" sldId="323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5:50.251" v="487"/>
          <ac:picMkLst>
            <pc:docMk/>
            <pc:sldMk cId="259895758" sldId="323"/>
            <ac:picMk id="2" creationId="{29DD330F-67FC-9A65-0CB3-B4C90FCAC18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34:32.201" v="495" actId="14100"/>
        <pc:sldMkLst>
          <pc:docMk/>
          <pc:sldMk cId="1417556308" sldId="324"/>
        </pc:sldMkLst>
        <pc:spChg chg="mod">
          <ac:chgData name="Mari Powell" userId="S::mari.powell@uwtsd.ac.uk::a1b98dd7-29dc-4131-8e37-1423e6a9ecca" providerId="AD" clId="Web-{2C013679-4854-C108-64B8-3ED8AA71B46A}" dt="2023-01-24T10:41:23.972" v="402" actId="20577"/>
          <ac:spMkLst>
            <pc:docMk/>
            <pc:sldMk cId="1417556308" sldId="324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34:32.201" v="495" actId="14100"/>
          <ac:picMkLst>
            <pc:docMk/>
            <pc:sldMk cId="1417556308" sldId="324"/>
            <ac:picMk id="2" creationId="{51F8322D-7BAD-A8C5-B6C1-A473E6123FB3}"/>
          </ac:picMkLst>
        </pc:picChg>
      </pc:sldChg>
      <pc:sldChg chg="addSp modSp add ord replId">
        <pc:chgData name="Mari Powell" userId="S::mari.powell@uwtsd.ac.uk::a1b98dd7-29dc-4131-8e37-1423e6a9ecca" providerId="AD" clId="Web-{2C013679-4854-C108-64B8-3ED8AA71B46A}" dt="2023-01-24T12:34:39.842" v="496"/>
        <pc:sldMkLst>
          <pc:docMk/>
          <pc:sldMk cId="3733804986" sldId="325"/>
        </pc:sldMkLst>
        <pc:spChg chg="mod">
          <ac:chgData name="Mari Powell" userId="S::mari.powell@uwtsd.ac.uk::a1b98dd7-29dc-4131-8e37-1423e6a9ecca" providerId="AD" clId="Web-{2C013679-4854-C108-64B8-3ED8AA71B46A}" dt="2023-01-24T10:41:31.613" v="403" actId="20577"/>
          <ac:spMkLst>
            <pc:docMk/>
            <pc:sldMk cId="3733804986" sldId="325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6:23.799" v="379" actId="1076"/>
          <ac:picMkLst>
            <pc:docMk/>
            <pc:sldMk cId="3733804986" sldId="325"/>
            <ac:picMk id="2" creationId="{9566C0E2-B16D-C96F-A85A-E503F0F598CD}"/>
          </ac:picMkLst>
        </pc:picChg>
      </pc:sldChg>
      <pc:sldChg chg="addSp modSp add ord replId">
        <pc:chgData name="Mari Powell" userId="S::mari.powell@uwtsd.ac.uk::a1b98dd7-29dc-4131-8e37-1423e6a9ecca" providerId="AD" clId="Web-{2C013679-4854-C108-64B8-3ED8AA71B46A}" dt="2023-01-24T12:34:41.889" v="497"/>
        <pc:sldMkLst>
          <pc:docMk/>
          <pc:sldMk cId="1185203866" sldId="326"/>
        </pc:sldMkLst>
        <pc:spChg chg="mod">
          <ac:chgData name="Mari Powell" userId="S::mari.powell@uwtsd.ac.uk::a1b98dd7-29dc-4131-8e37-1423e6a9ecca" providerId="AD" clId="Web-{2C013679-4854-C108-64B8-3ED8AA71B46A}" dt="2023-01-24T10:41:37.989" v="404" actId="20577"/>
          <ac:spMkLst>
            <pc:docMk/>
            <pc:sldMk cId="1185203866" sldId="32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33:46.731" v="491"/>
          <ac:picMkLst>
            <pc:docMk/>
            <pc:sldMk cId="1185203866" sldId="326"/>
            <ac:picMk id="2" creationId="{1BDDC945-F76D-C744-23E9-E8FBF775F52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39:08.958" v="500" actId="1076"/>
        <pc:sldMkLst>
          <pc:docMk/>
          <pc:sldMk cId="2210379720" sldId="327"/>
        </pc:sldMkLst>
        <pc:spChg chg="mod">
          <ac:chgData name="Mari Powell" userId="S::mari.powell@uwtsd.ac.uk::a1b98dd7-29dc-4131-8e37-1423e6a9ecca" providerId="AD" clId="Web-{2C013679-4854-C108-64B8-3ED8AA71B46A}" dt="2023-01-24T10:41:44.395" v="405" actId="20577"/>
          <ac:spMkLst>
            <pc:docMk/>
            <pc:sldMk cId="2210379720" sldId="32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39:08.958" v="500" actId="1076"/>
          <ac:picMkLst>
            <pc:docMk/>
            <pc:sldMk cId="2210379720" sldId="327"/>
            <ac:picMk id="2" creationId="{FCFA0DA2-F59B-715B-5557-D2DFCF5FBAF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7:03.029" v="457"/>
        <pc:sldMkLst>
          <pc:docMk/>
          <pc:sldMk cId="1903947818" sldId="328"/>
        </pc:sldMkLst>
        <pc:spChg chg="mod">
          <ac:chgData name="Mari Powell" userId="S::mari.powell@uwtsd.ac.uk::a1b98dd7-29dc-4131-8e37-1423e6a9ecca" providerId="AD" clId="Web-{2C013679-4854-C108-64B8-3ED8AA71B46A}" dt="2023-01-24T10:41:50.380" v="406" actId="20577"/>
          <ac:spMkLst>
            <pc:docMk/>
            <pc:sldMk cId="1903947818" sldId="328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7:03.029" v="457"/>
          <ac:picMkLst>
            <pc:docMk/>
            <pc:sldMk cId="1903947818" sldId="328"/>
            <ac:picMk id="2" creationId="{3E959238-E2E3-2089-406B-06E639F5DEE2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1:56.787" v="407" actId="20577"/>
        <pc:sldMkLst>
          <pc:docMk/>
          <pc:sldMk cId="3719884197" sldId="329"/>
        </pc:sldMkLst>
        <pc:spChg chg="mod">
          <ac:chgData name="Mari Powell" userId="S::mari.powell@uwtsd.ac.uk::a1b98dd7-29dc-4131-8e37-1423e6a9ecca" providerId="AD" clId="Web-{2C013679-4854-C108-64B8-3ED8AA71B46A}" dt="2023-01-24T10:41:56.787" v="407" actId="20577"/>
          <ac:spMkLst>
            <pc:docMk/>
            <pc:sldMk cId="3719884197" sldId="329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0:33:42.727" v="371" actId="14100"/>
          <ac:picMkLst>
            <pc:docMk/>
            <pc:sldMk cId="3719884197" sldId="329"/>
            <ac:picMk id="2" creationId="{FD5AF9FF-53B3-D69F-D8F2-BDC8D0FE51EE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2:02.990" v="408" actId="20577"/>
        <pc:sldMkLst>
          <pc:docMk/>
          <pc:sldMk cId="2250664159" sldId="330"/>
        </pc:sldMkLst>
        <pc:spChg chg="mod">
          <ac:chgData name="Mari Powell" userId="S::mari.powell@uwtsd.ac.uk::a1b98dd7-29dc-4131-8e37-1423e6a9ecca" providerId="AD" clId="Web-{2C013679-4854-C108-64B8-3ED8AA71B46A}" dt="2023-01-24T10:42:02.990" v="408" actId="20577"/>
          <ac:spMkLst>
            <pc:docMk/>
            <pc:sldMk cId="2250664159" sldId="330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0:35:36.484" v="376"/>
          <ac:picMkLst>
            <pc:docMk/>
            <pc:sldMk cId="2250664159" sldId="330"/>
            <ac:picMk id="2" creationId="{80218D5C-3095-C385-3663-7B9747F3B71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6:14.630" v="420" actId="1076"/>
        <pc:sldMkLst>
          <pc:docMk/>
          <pc:sldMk cId="2164285042" sldId="331"/>
        </pc:sldMkLst>
        <pc:spChg chg="mod">
          <ac:chgData name="Mari Powell" userId="S::mari.powell@uwtsd.ac.uk::a1b98dd7-29dc-4131-8e37-1423e6a9ecca" providerId="AD" clId="Web-{2C013679-4854-C108-64B8-3ED8AA71B46A}" dt="2023-01-24T10:42:09.881" v="409" actId="20577"/>
          <ac:spMkLst>
            <pc:docMk/>
            <pc:sldMk cId="2164285042" sldId="331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6:14.630" v="420" actId="1076"/>
          <ac:picMkLst>
            <pc:docMk/>
            <pc:sldMk cId="2164285042" sldId="331"/>
            <ac:picMk id="2" creationId="{21A25392-2C96-5E76-88E7-F1314C963D6B}"/>
          </ac:picMkLst>
        </pc:picChg>
      </pc:sldChg>
      <pc:sldChg chg="addSp delSp modSp add replId">
        <pc:chgData name="Mari Powell" userId="S::mari.powell@uwtsd.ac.uk::a1b98dd7-29dc-4131-8e37-1423e6a9ecca" providerId="AD" clId="Web-{2C013679-4854-C108-64B8-3ED8AA71B46A}" dt="2023-01-24T12:44:14.949" v="514" actId="14100"/>
        <pc:sldMkLst>
          <pc:docMk/>
          <pc:sldMk cId="2839116120" sldId="332"/>
        </pc:sldMkLst>
        <pc:spChg chg="mod">
          <ac:chgData name="Mari Powell" userId="S::mari.powell@uwtsd.ac.uk::a1b98dd7-29dc-4131-8e37-1423e6a9ecca" providerId="AD" clId="Web-{2C013679-4854-C108-64B8-3ED8AA71B46A}" dt="2023-01-24T10:42:16.819" v="410" actId="20577"/>
          <ac:spMkLst>
            <pc:docMk/>
            <pc:sldMk cId="2839116120" sldId="332"/>
            <ac:spMk id="6" creationId="{C8E4D72B-C8E8-A046-86EF-6F10FEA77974}"/>
          </ac:spMkLst>
        </pc:spChg>
        <pc:picChg chg="add del mod">
          <ac:chgData name="Mari Powell" userId="S::mari.powell@uwtsd.ac.uk::a1b98dd7-29dc-4131-8e37-1423e6a9ecca" providerId="AD" clId="Web-{2C013679-4854-C108-64B8-3ED8AA71B46A}" dt="2023-01-24T12:42:59.291" v="502"/>
          <ac:picMkLst>
            <pc:docMk/>
            <pc:sldMk cId="2839116120" sldId="332"/>
            <ac:picMk id="2" creationId="{400EA877-1BCB-CC69-FE81-E7A98942C423}"/>
          </ac:picMkLst>
        </pc:picChg>
        <pc:picChg chg="add del mod">
          <ac:chgData name="Mari Powell" userId="S::mari.powell@uwtsd.ac.uk::a1b98dd7-29dc-4131-8e37-1423e6a9ecca" providerId="AD" clId="Web-{2C013679-4854-C108-64B8-3ED8AA71B46A}" dt="2023-01-24T12:43:18.057" v="506"/>
          <ac:picMkLst>
            <pc:docMk/>
            <pc:sldMk cId="2839116120" sldId="332"/>
            <ac:picMk id="3" creationId="{DC4AF19E-725E-B28C-6A43-6758B55BF23E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2:44:14.949" v="514" actId="14100"/>
          <ac:picMkLst>
            <pc:docMk/>
            <pc:sldMk cId="2839116120" sldId="332"/>
            <ac:picMk id="4" creationId="{C7B4B89A-B10B-D732-B7E0-204CE2B5CD9E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43:32.105" v="509" actId="1076"/>
        <pc:sldMkLst>
          <pc:docMk/>
          <pc:sldMk cId="1394241083" sldId="333"/>
        </pc:sldMkLst>
        <pc:spChg chg="mod">
          <ac:chgData name="Mari Powell" userId="S::mari.powell@uwtsd.ac.uk::a1b98dd7-29dc-4131-8e37-1423e6a9ecca" providerId="AD" clId="Web-{2C013679-4854-C108-64B8-3ED8AA71B46A}" dt="2023-01-24T10:42:23.319" v="411" actId="20577"/>
          <ac:spMkLst>
            <pc:docMk/>
            <pc:sldMk cId="1394241083" sldId="333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43:32.105" v="509" actId="1076"/>
          <ac:picMkLst>
            <pc:docMk/>
            <pc:sldMk cId="1394241083" sldId="333"/>
            <ac:picMk id="2" creationId="{34C3EB22-437E-5F78-B0CF-12CFFBE51873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48:09.080" v="519"/>
        <pc:sldMkLst>
          <pc:docMk/>
          <pc:sldMk cId="1398761365" sldId="334"/>
        </pc:sldMkLst>
        <pc:spChg chg="mod">
          <ac:chgData name="Mari Powell" userId="S::mari.powell@uwtsd.ac.uk::a1b98dd7-29dc-4131-8e37-1423e6a9ecca" providerId="AD" clId="Web-{2C013679-4854-C108-64B8-3ED8AA71B46A}" dt="2023-01-24T10:42:34.617" v="414" actId="20577"/>
          <ac:spMkLst>
            <pc:docMk/>
            <pc:sldMk cId="1398761365" sldId="334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48:09.080" v="519"/>
          <ac:picMkLst>
            <pc:docMk/>
            <pc:sldMk cId="1398761365" sldId="334"/>
            <ac:picMk id="2" creationId="{409396A1-C776-94A5-F9D6-965AFBA6F29D}"/>
          </ac:picMkLst>
        </pc:picChg>
      </pc:sldChg>
      <pc:sldChg chg="modSp add del replId">
        <pc:chgData name="Mari Powell" userId="S::mari.powell@uwtsd.ac.uk::a1b98dd7-29dc-4131-8e37-1423e6a9ecca" providerId="AD" clId="Web-{2C013679-4854-C108-64B8-3ED8AA71B46A}" dt="2023-01-24T10:28:02.129" v="332"/>
        <pc:sldMkLst>
          <pc:docMk/>
          <pc:sldMk cId="833426826" sldId="335"/>
        </pc:sldMkLst>
        <pc:spChg chg="mod">
          <ac:chgData name="Mari Powell" userId="S::mari.powell@uwtsd.ac.uk::a1b98dd7-29dc-4131-8e37-1423e6a9ecca" providerId="AD" clId="Web-{2C013679-4854-C108-64B8-3ED8AA71B46A}" dt="2023-01-24T10:27:59.364" v="331" actId="20577"/>
          <ac:spMkLst>
            <pc:docMk/>
            <pc:sldMk cId="833426826" sldId="335"/>
            <ac:spMk id="6" creationId="{C8E4D72B-C8E8-A046-86EF-6F10FEA77974}"/>
          </ac:spMkLst>
        </pc:spChg>
      </pc:sldChg>
      <pc:sldChg chg="addSp modSp add replId">
        <pc:chgData name="Mari Powell" userId="S::mari.powell@uwtsd.ac.uk::a1b98dd7-29dc-4131-8e37-1423e6a9ecca" providerId="AD" clId="Web-{2C013679-4854-C108-64B8-3ED8AA71B46A}" dt="2023-01-24T12:53:48.745" v="525"/>
        <pc:sldMkLst>
          <pc:docMk/>
          <pc:sldMk cId="1019048850" sldId="335"/>
        </pc:sldMkLst>
        <pc:spChg chg="mod">
          <ac:chgData name="Mari Powell" userId="S::mari.powell@uwtsd.ac.uk::a1b98dd7-29dc-4131-8e37-1423e6a9ecca" providerId="AD" clId="Web-{2C013679-4854-C108-64B8-3ED8AA71B46A}" dt="2023-01-24T10:42:41.899" v="415" actId="20577"/>
          <ac:spMkLst>
            <pc:docMk/>
            <pc:sldMk cId="1019048850" sldId="335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53:48.745" v="525"/>
          <ac:picMkLst>
            <pc:docMk/>
            <pc:sldMk cId="1019048850" sldId="335"/>
            <ac:picMk id="2" creationId="{9185229B-28FA-4DFF-8CFE-A9E53F7A4A1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55:21.731" v="529"/>
        <pc:sldMkLst>
          <pc:docMk/>
          <pc:sldMk cId="260730352" sldId="336"/>
        </pc:sldMkLst>
        <pc:spChg chg="mod">
          <ac:chgData name="Mari Powell" userId="S::mari.powell@uwtsd.ac.uk::a1b98dd7-29dc-4131-8e37-1423e6a9ecca" providerId="AD" clId="Web-{2C013679-4854-C108-64B8-3ED8AA71B46A}" dt="2023-01-24T10:46:07.332" v="417" actId="20577"/>
          <ac:spMkLst>
            <pc:docMk/>
            <pc:sldMk cId="260730352" sldId="33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55:21.731" v="529"/>
          <ac:picMkLst>
            <pc:docMk/>
            <pc:sldMk cId="260730352" sldId="336"/>
            <ac:picMk id="2" creationId="{FF9F29A5-DA62-8C16-FC27-9D4F558C8D22}"/>
          </ac:picMkLst>
        </pc:picChg>
      </pc:sldChg>
      <pc:sldChg chg="addSp delSp modSp add mod replId setBg">
        <pc:chgData name="Mari Powell" userId="S::mari.powell@uwtsd.ac.uk::a1b98dd7-29dc-4131-8e37-1423e6a9ecca" providerId="AD" clId="Web-{2C013679-4854-C108-64B8-3ED8AA71B46A}" dt="2023-01-24T13:39:59.626" v="585" actId="1076"/>
        <pc:sldMkLst>
          <pc:docMk/>
          <pc:sldMk cId="2173365637" sldId="337"/>
        </pc:sldMkLst>
        <pc:spChg chg="mod">
          <ac:chgData name="Mari Powell" userId="S::mari.powell@uwtsd.ac.uk::a1b98dd7-29dc-4131-8e37-1423e6a9ecca" providerId="AD" clId="Web-{2C013679-4854-C108-64B8-3ED8AA71B46A}" dt="2023-01-24T13:33:28.605" v="574" actId="1076"/>
          <ac:spMkLst>
            <pc:docMk/>
            <pc:sldMk cId="2173365637" sldId="337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2C013679-4854-C108-64B8-3ED8AA71B46A}" dt="2023-01-24T13:31:21.911" v="534"/>
          <ac:picMkLst>
            <pc:docMk/>
            <pc:sldMk cId="2173365637" sldId="337"/>
            <ac:picMk id="2" creationId="{462BE120-5BC5-C908-0479-8057B31093C5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32:08.257" v="537" actId="14100"/>
          <ac:picMkLst>
            <pc:docMk/>
            <pc:sldMk cId="2173365637" sldId="337"/>
            <ac:picMk id="3" creationId="{056C21F6-0EEE-89F6-A0C6-546822E21739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39:59.626" v="585" actId="1076"/>
          <ac:picMkLst>
            <pc:docMk/>
            <pc:sldMk cId="2173365637" sldId="337"/>
            <ac:picMk id="4" creationId="{D6552820-5FB9-B86A-6D38-237BC7E7C687}"/>
          </ac:picMkLst>
        </pc:picChg>
      </pc:sldChg>
      <pc:sldChg chg="addSp delSp modSp new mod setBg addAnim modAnim">
        <pc:chgData name="Mari Powell" userId="S::mari.powell@uwtsd.ac.uk::a1b98dd7-29dc-4131-8e37-1423e6a9ecca" providerId="AD" clId="Web-{2C013679-4854-C108-64B8-3ED8AA71B46A}" dt="2023-01-24T14:36:11.726" v="2124" actId="1076"/>
        <pc:sldMkLst>
          <pc:docMk/>
          <pc:sldMk cId="1518543704" sldId="338"/>
        </pc:sldMkLst>
        <pc:spChg chg="del">
          <ac:chgData name="Mari Powell" userId="S::mari.powell@uwtsd.ac.uk::a1b98dd7-29dc-4131-8e37-1423e6a9ecca" providerId="AD" clId="Web-{2C013679-4854-C108-64B8-3ED8AA71B46A}" dt="2023-01-24T13:40:28.112" v="587"/>
          <ac:spMkLst>
            <pc:docMk/>
            <pc:sldMk cId="1518543704" sldId="338"/>
            <ac:spMk id="2" creationId="{7FA43B33-DAB9-E48D-FBC8-8600A18B6D86}"/>
          </ac:spMkLst>
        </pc:spChg>
        <pc:spChg chg="del">
          <ac:chgData name="Mari Powell" userId="S::mari.powell@uwtsd.ac.uk::a1b98dd7-29dc-4131-8e37-1423e6a9ecca" providerId="AD" clId="Web-{2C013679-4854-C108-64B8-3ED8AA71B46A}" dt="2023-01-24T13:40:30.315" v="588"/>
          <ac:spMkLst>
            <pc:docMk/>
            <pc:sldMk cId="1518543704" sldId="338"/>
            <ac:spMk id="3" creationId="{1B51A943-92EC-2E1D-EA9F-9D0F8F96EAB4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29:04.500" v="1816" actId="1076"/>
          <ac:spMkLst>
            <pc:docMk/>
            <pc:sldMk cId="1518543704" sldId="338"/>
            <ac:spMk id="5" creationId="{DE062A71-5CFD-F159-49FE-84E17F4EC012}"/>
          </ac:spMkLst>
        </pc:spChg>
        <pc:spChg chg="add del mod">
          <ac:chgData name="Mari Powell" userId="S::mari.powell@uwtsd.ac.uk::a1b98dd7-29dc-4131-8e37-1423e6a9ecca" providerId="AD" clId="Web-{2C013679-4854-C108-64B8-3ED8AA71B46A}" dt="2023-01-24T14:20:47.896" v="1267"/>
          <ac:spMkLst>
            <pc:docMk/>
            <pc:sldMk cId="1518543704" sldId="338"/>
            <ac:spMk id="7" creationId="{21987017-B450-E4BA-0C65-80130DDA1D07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30:44.193" v="1916" actId="1076"/>
          <ac:spMkLst>
            <pc:docMk/>
            <pc:sldMk cId="1518543704" sldId="338"/>
            <ac:spMk id="9" creationId="{A2F066D7-4856-78DC-7688-1B993E081034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36:11.726" v="2124" actId="1076"/>
          <ac:spMkLst>
            <pc:docMk/>
            <pc:sldMk cId="1518543704" sldId="338"/>
            <ac:spMk id="11" creationId="{2555B45C-8AEE-FA7D-112A-AC7E83337BCA}"/>
          </ac:spMkLst>
        </pc:spChg>
        <pc:graphicFrameChg chg="add del mod modGraphic">
          <ac:chgData name="Mari Powell" userId="S::mari.powell@uwtsd.ac.uk::a1b98dd7-29dc-4131-8e37-1423e6a9ecca" providerId="AD" clId="Web-{2C013679-4854-C108-64B8-3ED8AA71B46A}" dt="2023-01-24T14:33:16.607" v="2099"/>
          <ac:graphicFrameMkLst>
            <pc:docMk/>
            <pc:sldMk cId="1518543704" sldId="338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2C013679-4854-C108-64B8-3ED8AA71B46A}" dt="2023-01-24T14:19:52.174" v="1239" actId="1076"/>
          <ac:picMkLst>
            <pc:docMk/>
            <pc:sldMk cId="1518543704" sldId="338"/>
            <ac:picMk id="10" creationId="{DACBA351-AF25-193E-01A0-E1705FCACA50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3:41:37.647" v="595"/>
        <pc:sldMkLst>
          <pc:docMk/>
          <pc:sldMk cId="1644870624" sldId="339"/>
        </pc:sldMkLst>
      </pc:sldChg>
      <pc:sldChg chg="addSp delSp modSp add mod replId setBg">
        <pc:chgData name="Mari Powell" userId="S::mari.powell@uwtsd.ac.uk::a1b98dd7-29dc-4131-8e37-1423e6a9ecca" providerId="AD" clId="Web-{2C013679-4854-C108-64B8-3ED8AA71B46A}" dt="2023-01-24T14:07:46.855" v="1156"/>
        <pc:sldMkLst>
          <pc:docMk/>
          <pc:sldMk cId="2430447545" sldId="339"/>
        </pc:sldMkLst>
        <pc:spChg chg="add mod">
          <ac:chgData name="Mari Powell" userId="S::mari.powell@uwtsd.ac.uk::a1b98dd7-29dc-4131-8e37-1423e6a9ecca" providerId="AD" clId="Web-{2C013679-4854-C108-64B8-3ED8AA71B46A}" dt="2023-01-24T13:51:30.928" v="699" actId="20577"/>
          <ac:spMkLst>
            <pc:docMk/>
            <pc:sldMk cId="2430447545" sldId="339"/>
            <ac:spMk id="2" creationId="{1945F8C4-369C-963B-13E8-055E4FCBCCBD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3:12.808" v="742"/>
          <ac:spMkLst>
            <pc:docMk/>
            <pc:sldMk cId="2430447545" sldId="339"/>
            <ac:spMk id="4" creationId="{CF383638-2A6A-7021-AE65-8180537E9C3B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4:00.717" v="761" actId="20577"/>
          <ac:spMkLst>
            <pc:docMk/>
            <pc:sldMk cId="2430447545" sldId="339"/>
            <ac:spMk id="6" creationId="{921BD726-1001-55C8-4AF5-42422401C3C1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5:26.128" v="791" actId="1076"/>
          <ac:spMkLst>
            <pc:docMk/>
            <pc:sldMk cId="2430447545" sldId="339"/>
            <ac:spMk id="8" creationId="{DE587EFA-A434-C0DB-F20C-C0C13D094953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8:03.089" v="833" actId="14100"/>
          <ac:spMkLst>
            <pc:docMk/>
            <pc:sldMk cId="2430447545" sldId="339"/>
            <ac:spMk id="10" creationId="{400B01B2-11AA-43CD-CA64-BFA1827E3695}"/>
          </ac:spMkLst>
        </pc:spChg>
        <pc:spChg chg="add del mod">
          <ac:chgData name="Mari Powell" userId="S::mari.powell@uwtsd.ac.uk::a1b98dd7-29dc-4131-8e37-1423e6a9ecca" providerId="AD" clId="Web-{2C013679-4854-C108-64B8-3ED8AA71B46A}" dt="2023-01-24T14:00:00.518" v="884" actId="1076"/>
          <ac:spMkLst>
            <pc:docMk/>
            <pc:sldMk cId="2430447545" sldId="339"/>
            <ac:spMk id="12" creationId="{7003D794-D8E0-6544-CA77-3A012F194DEA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00:57.349" v="921" actId="20577"/>
          <ac:spMkLst>
            <pc:docMk/>
            <pc:sldMk cId="2430447545" sldId="339"/>
            <ac:spMk id="14" creationId="{4E80BA6E-53EC-510A-8F41-D587A6518AB3}"/>
          </ac:spMkLst>
        </pc:spChg>
        <pc:picChg chg="add del">
          <ac:chgData name="Mari Powell" userId="S::mari.powell@uwtsd.ac.uk::a1b98dd7-29dc-4131-8e37-1423e6a9ecca" providerId="AD" clId="Web-{2C013679-4854-C108-64B8-3ED8AA71B46A}" dt="2023-01-24T13:48:59.467" v="661"/>
          <ac:picMkLst>
            <pc:docMk/>
            <pc:sldMk cId="2430447545" sldId="339"/>
            <ac:picMk id="5" creationId="{0D78D385-1375-D281-FC79-D2E0DA822956}"/>
          </ac:picMkLst>
        </pc:picChg>
        <pc:picChg chg="del">
          <ac:chgData name="Mari Powell" userId="S::mari.powell@uwtsd.ac.uk::a1b98dd7-29dc-4131-8e37-1423e6a9ecca" providerId="AD" clId="Web-{2C013679-4854-C108-64B8-3ED8AA71B46A}" dt="2023-01-24T13:55:17.831" v="790"/>
          <ac:picMkLst>
            <pc:docMk/>
            <pc:sldMk cId="2430447545" sldId="339"/>
            <ac:picMk id="7" creationId="{875A581B-71F1-54A3-D268-B7664EDC14FF}"/>
          </ac:picMkLst>
        </pc:picChg>
        <pc:picChg chg="del">
          <ac:chgData name="Mari Powell" userId="S::mari.powell@uwtsd.ac.uk::a1b98dd7-29dc-4131-8e37-1423e6a9ecca" providerId="AD" clId="Web-{2C013679-4854-C108-64B8-3ED8AA71B46A}" dt="2023-01-24T13:58:12.402" v="834"/>
          <ac:picMkLst>
            <pc:docMk/>
            <pc:sldMk cId="2430447545" sldId="339"/>
            <ac:picMk id="11" creationId="{42E7FA29-F21C-31AF-96D4-8E4246D4E507}"/>
          </ac:picMkLst>
        </pc:picChg>
      </pc:sldChg>
      <pc:sldChg chg="modSp add mod replId setBg">
        <pc:chgData name="Mari Powell" userId="S::mari.powell@uwtsd.ac.uk::a1b98dd7-29dc-4131-8e37-1423e6a9ecca" providerId="AD" clId="Web-{2C013679-4854-C108-64B8-3ED8AA71B46A}" dt="2023-01-24T14:07:53.152" v="1157"/>
        <pc:sldMkLst>
          <pc:docMk/>
          <pc:sldMk cId="2983949046" sldId="340"/>
        </pc:sldMkLst>
        <pc:spChg chg="mod">
          <ac:chgData name="Mari Powell" userId="S::mari.powell@uwtsd.ac.uk::a1b98dd7-29dc-4131-8e37-1423e6a9ecca" providerId="AD" clId="Web-{2C013679-4854-C108-64B8-3ED8AA71B46A}" dt="2023-01-24T14:02:38.682" v="1013" actId="20577"/>
          <ac:spMkLst>
            <pc:docMk/>
            <pc:sldMk cId="2983949046" sldId="340"/>
            <ac:spMk id="2" creationId="{1945F8C4-369C-963B-13E8-055E4FCBCCBD}"/>
          </ac:spMkLst>
        </pc:spChg>
        <pc:spChg chg="mod">
          <ac:chgData name="Mari Powell" userId="S::mari.powell@uwtsd.ac.uk::a1b98dd7-29dc-4131-8e37-1423e6a9ecca" providerId="AD" clId="Web-{2C013679-4854-C108-64B8-3ED8AA71B46A}" dt="2023-01-24T14:04:28.125" v="1088" actId="20577"/>
          <ac:spMkLst>
            <pc:docMk/>
            <pc:sldMk cId="2983949046" sldId="340"/>
            <ac:spMk id="4" creationId="{CF383638-2A6A-7021-AE65-8180537E9C3B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28.270" v="1112" actId="20577"/>
          <ac:spMkLst>
            <pc:docMk/>
            <pc:sldMk cId="2983949046" sldId="340"/>
            <ac:spMk id="6" creationId="{921BD726-1001-55C8-4AF5-42422401C3C1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24.769" v="1109" actId="1076"/>
          <ac:spMkLst>
            <pc:docMk/>
            <pc:sldMk cId="2983949046" sldId="340"/>
            <ac:spMk id="8" creationId="{DE587EFA-A434-C0DB-F20C-C0C13D094953}"/>
          </ac:spMkLst>
        </pc:spChg>
        <pc:spChg chg="mod">
          <ac:chgData name="Mari Powell" userId="S::mari.powell@uwtsd.ac.uk::a1b98dd7-29dc-4131-8e37-1423e6a9ecca" providerId="AD" clId="Web-{2C013679-4854-C108-64B8-3ED8AA71B46A}" dt="2023-01-24T14:06:37.476" v="1153" actId="20577"/>
          <ac:spMkLst>
            <pc:docMk/>
            <pc:sldMk cId="2983949046" sldId="340"/>
            <ac:spMk id="10" creationId="{400B01B2-11AA-43CD-CA64-BFA1827E3695}"/>
          </ac:spMkLst>
        </pc:spChg>
        <pc:spChg chg="mod">
          <ac:chgData name="Mari Powell" userId="S::mari.powell@uwtsd.ac.uk::a1b98dd7-29dc-4131-8e37-1423e6a9ecca" providerId="AD" clId="Web-{2C013679-4854-C108-64B8-3ED8AA71B46A}" dt="2023-01-24T14:06:14.615" v="1133" actId="1076"/>
          <ac:spMkLst>
            <pc:docMk/>
            <pc:sldMk cId="2983949046" sldId="340"/>
            <ac:spMk id="12" creationId="{7003D794-D8E0-6544-CA77-3A012F194DEA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49.505" v="1116" actId="20577"/>
          <ac:spMkLst>
            <pc:docMk/>
            <pc:sldMk cId="2983949046" sldId="340"/>
            <ac:spMk id="14" creationId="{4E80BA6E-53EC-510A-8F41-D587A6518AB3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09:56.815" v="1200" actId="14100"/>
        <pc:sldMkLst>
          <pc:docMk/>
          <pc:sldMk cId="736224225" sldId="341"/>
        </pc:sldMkLst>
        <pc:spChg chg="mod">
          <ac:chgData name="Mari Powell" userId="S::mari.powell@uwtsd.ac.uk::a1b98dd7-29dc-4131-8e37-1423e6a9ecca" providerId="AD" clId="Web-{2C013679-4854-C108-64B8-3ED8AA71B46A}" dt="2023-01-24T14:09:53.080" v="1198" actId="1076"/>
          <ac:spMkLst>
            <pc:docMk/>
            <pc:sldMk cId="736224225" sldId="341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2C013679-4854-C108-64B8-3ED8AA71B46A}" dt="2023-01-24T14:09:56.815" v="1200" actId="14100"/>
          <ac:spMkLst>
            <pc:docMk/>
            <pc:sldMk cId="736224225" sldId="341"/>
            <ac:spMk id="8" creationId="{3E996DAD-F2A1-AA4F-9E37-53AF29DBE59E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09:28.594" v="1174" actId="14100"/>
        <pc:sldMkLst>
          <pc:docMk/>
          <pc:sldMk cId="1785139838" sldId="342"/>
        </pc:sldMkLst>
        <pc:spChg chg="mod">
          <ac:chgData name="Mari Powell" userId="S::mari.powell@uwtsd.ac.uk::a1b98dd7-29dc-4131-8e37-1423e6a9ecca" providerId="AD" clId="Web-{2C013679-4854-C108-64B8-3ED8AA71B46A}" dt="2023-01-24T14:09:23.047" v="1172" actId="1076"/>
          <ac:spMkLst>
            <pc:docMk/>
            <pc:sldMk cId="1785139838" sldId="342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2C013679-4854-C108-64B8-3ED8AA71B46A}" dt="2023-01-24T14:09:28.594" v="1174" actId="14100"/>
          <ac:spMkLst>
            <pc:docMk/>
            <pc:sldMk cId="1785139838" sldId="342"/>
            <ac:spMk id="8" creationId="{3E996DAD-F2A1-AA4F-9E37-53AF29DBE59E}"/>
          </ac:spMkLst>
        </pc:spChg>
      </pc:sldChg>
      <pc:sldChg chg="addSp delSp modSp add mod replId setBg">
        <pc:chgData name="Mari Powell" userId="S::mari.powell@uwtsd.ac.uk::a1b98dd7-29dc-4131-8e37-1423e6a9ecca" providerId="AD" clId="Web-{2C013679-4854-C108-64B8-3ED8AA71B46A}" dt="2023-01-24T14:13:12.559" v="1222" actId="14100"/>
        <pc:sldMkLst>
          <pc:docMk/>
          <pc:sldMk cId="757536088" sldId="343"/>
        </pc:sldMkLst>
        <pc:spChg chg="add mod">
          <ac:chgData name="Mari Powell" userId="S::mari.powell@uwtsd.ac.uk::a1b98dd7-29dc-4131-8e37-1423e6a9ecca" providerId="AD" clId="Web-{2C013679-4854-C108-64B8-3ED8AA71B46A}" dt="2023-01-24T14:12:47.855" v="1218" actId="20577"/>
          <ac:spMkLst>
            <pc:docMk/>
            <pc:sldMk cId="757536088" sldId="343"/>
            <ac:spMk id="4" creationId="{C7048DBE-8891-7196-8445-3EBF21707429}"/>
          </ac:spMkLst>
        </pc:spChg>
        <pc:spChg chg="del">
          <ac:chgData name="Mari Powell" userId="S::mari.powell@uwtsd.ac.uk::a1b98dd7-29dc-4131-8e37-1423e6a9ecca" providerId="AD" clId="Web-{2C013679-4854-C108-64B8-3ED8AA71B46A}" dt="2023-01-24T14:10:55.958" v="1202"/>
          <ac:spMkLst>
            <pc:docMk/>
            <pc:sldMk cId="757536088" sldId="343"/>
            <ac:spMk id="29" creationId="{2D2B266D-3625-4584-A5C3-7D3F672CFF30}"/>
          </ac:spMkLst>
        </pc:spChg>
        <pc:spChg chg="del">
          <ac:chgData name="Mari Powell" userId="S::mari.powell@uwtsd.ac.uk::a1b98dd7-29dc-4131-8e37-1423e6a9ecca" providerId="AD" clId="Web-{2C013679-4854-C108-64B8-3ED8AA71B46A}" dt="2023-01-24T14:10:55.958" v="1202"/>
          <ac:spMkLst>
            <pc:docMk/>
            <pc:sldMk cId="757536088" sldId="343"/>
            <ac:spMk id="30" creationId="{A5D2A5D1-BA0D-47D3-B051-DA7743C46E28}"/>
          </ac:spMkLst>
        </pc:sp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3" creationId="{584EE0F7-BD08-7244-EC16-8D8134DAEECB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3:12.559" v="1222" actId="14100"/>
          <ac:picMkLst>
            <pc:docMk/>
            <pc:sldMk cId="757536088" sldId="343"/>
            <ac:picMk id="5" creationId="{0D78D385-1375-D281-FC79-D2E0DA822956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7" creationId="{875A581B-71F1-54A3-D268-B7664EDC14FF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9" creationId="{2B1D3A69-CF3C-E520-5A7A-747A827B8569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1" creationId="{42E7FA29-F21C-31AF-96D4-8E4246D4E507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3" creationId="{573DE2E6-B61B-F55D-F847-DD68B8061E15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5" creationId="{6A0F7FEC-84CA-103A-03F3-2D2BE20330F4}"/>
          </ac:picMkLst>
        </pc:picChg>
        <pc:cxnChg chg="add">
          <ac:chgData name="Mari Powell" userId="S::mari.powell@uwtsd.ac.uk::a1b98dd7-29dc-4131-8e37-1423e6a9ecca" providerId="AD" clId="Web-{2C013679-4854-C108-64B8-3ED8AA71B46A}" dt="2023-01-24T14:10:55.958" v="1202"/>
          <ac:cxnSpMkLst>
            <pc:docMk/>
            <pc:sldMk cId="757536088" sldId="343"/>
            <ac:cxnSpMk id="35" creationId="{22F6364A-B358-4BEE-B158-0734D2C938D4}"/>
          </ac:cxnSpMkLst>
        </pc:cxnChg>
      </pc:sldChg>
      <pc:sldChg chg="add mod replId setBg">
        <pc:chgData name="Mari Powell" userId="S::mari.powell@uwtsd.ac.uk::a1b98dd7-29dc-4131-8e37-1423e6a9ecca" providerId="AD" clId="Web-{2C013679-4854-C108-64B8-3ED8AA71B46A}" dt="2023-01-24T14:16:53.290" v="1225"/>
        <pc:sldMkLst>
          <pc:docMk/>
          <pc:sldMk cId="2400123010" sldId="344"/>
        </pc:sldMkLst>
      </pc:sldChg>
      <pc:sldChg chg="addSp delSp modSp add replId">
        <pc:chgData name="Mari Powell" userId="S::mari.powell@uwtsd.ac.uk::a1b98dd7-29dc-4131-8e37-1423e6a9ecca" providerId="AD" clId="Web-{2C013679-4854-C108-64B8-3ED8AA71B46A}" dt="2023-01-24T14:39:27.158" v="2478" actId="1076"/>
        <pc:sldMkLst>
          <pc:docMk/>
          <pc:sldMk cId="658721435" sldId="345"/>
        </pc:sldMkLst>
        <pc:spChg chg="mod">
          <ac:chgData name="Mari Powell" userId="S::mari.powell@uwtsd.ac.uk::a1b98dd7-29dc-4131-8e37-1423e6a9ecca" providerId="AD" clId="Web-{2C013679-4854-C108-64B8-3ED8AA71B46A}" dt="2023-01-24T14:39:24.346" v="2477" actId="1076"/>
          <ac:spMkLst>
            <pc:docMk/>
            <pc:sldMk cId="658721435" sldId="345"/>
            <ac:spMk id="11" creationId="{2555B45C-8AEE-FA7D-112A-AC7E83337BCA}"/>
          </ac:spMkLst>
        </pc:spChg>
        <pc:graphicFrameChg chg="mod modGraphic">
          <ac:chgData name="Mari Powell" userId="S::mari.powell@uwtsd.ac.uk::a1b98dd7-29dc-4131-8e37-1423e6a9ecca" providerId="AD" clId="Web-{2C013679-4854-C108-64B8-3ED8AA71B46A}" dt="2023-01-24T14:39:09.314" v="2476" actId="1076"/>
          <ac:graphicFrameMkLst>
            <pc:docMk/>
            <pc:sldMk cId="658721435" sldId="345"/>
            <ac:graphicFrameMk id="13" creationId="{361A7DCF-CCAB-9BAD-A6BF-B9855E3B258D}"/>
          </ac:graphicFrameMkLst>
        </pc:graphicFrameChg>
        <pc:picChg chg="add mod ord">
          <ac:chgData name="Mari Powell" userId="S::mari.powell@uwtsd.ac.uk::a1b98dd7-29dc-4131-8e37-1423e6a9ecca" providerId="AD" clId="Web-{2C013679-4854-C108-64B8-3ED8AA71B46A}" dt="2023-01-24T14:39:27.158" v="2478" actId="1076"/>
          <ac:picMkLst>
            <pc:docMk/>
            <pc:sldMk cId="658721435" sldId="345"/>
            <ac:picMk id="2" creationId="{AA447020-DDC6-2344-2BD5-FF56E34F3F06}"/>
          </ac:picMkLst>
        </pc:picChg>
        <pc:picChg chg="del">
          <ac:chgData name="Mari Powell" userId="S::mari.powell@uwtsd.ac.uk::a1b98dd7-29dc-4131-8e37-1423e6a9ecca" providerId="AD" clId="Web-{2C013679-4854-C108-64B8-3ED8AA71B46A}" dt="2023-01-24T14:34:37.612" v="2117"/>
          <ac:picMkLst>
            <pc:docMk/>
            <pc:sldMk cId="658721435" sldId="345"/>
            <ac:picMk id="10" creationId="{DACBA351-AF25-193E-01A0-E1705FCACA50}"/>
          </ac:picMkLst>
        </pc:picChg>
      </pc:sldChg>
      <pc:sldChg chg="modSp add replId">
        <pc:chgData name="Mari Powell" userId="S::mari.powell@uwtsd.ac.uk::a1b98dd7-29dc-4131-8e37-1423e6a9ecca" providerId="AD" clId="Web-{2C013679-4854-C108-64B8-3ED8AA71B46A}" dt="2023-01-24T14:49:27.956" v="2516" actId="14100"/>
        <pc:sldMkLst>
          <pc:docMk/>
          <pc:sldMk cId="3112934204" sldId="346"/>
        </pc:sldMkLst>
        <pc:spChg chg="mod">
          <ac:chgData name="Mari Powell" userId="S::mari.powell@uwtsd.ac.uk::a1b98dd7-29dc-4131-8e37-1423e6a9ecca" providerId="AD" clId="Web-{2C013679-4854-C108-64B8-3ED8AA71B46A}" dt="2023-01-24T14:49:27.956" v="2516" actId="14100"/>
          <ac:spMkLst>
            <pc:docMk/>
            <pc:sldMk cId="3112934204" sldId="346"/>
            <ac:spMk id="4" creationId="{8583B7B9-3B7A-5104-6E21-1BB20011FC75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59:45.832" v="3396" actId="1076"/>
        <pc:sldMkLst>
          <pc:docMk/>
          <pc:sldMk cId="3672086140" sldId="347"/>
        </pc:sldMkLst>
        <pc:spChg chg="mod">
          <ac:chgData name="Mari Powell" userId="S::mari.powell@uwtsd.ac.uk::a1b98dd7-29dc-4131-8e37-1423e6a9ecca" providerId="AD" clId="Web-{2C013679-4854-C108-64B8-3ED8AA71B46A}" dt="2023-01-24T14:57:09.949" v="3210" actId="1076"/>
          <ac:spMkLst>
            <pc:docMk/>
            <pc:sldMk cId="3672086140" sldId="347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2C013679-4854-C108-64B8-3ED8AA71B46A}" dt="2023-01-24T14:59:45.832" v="3396" actId="1076"/>
          <ac:graphicFrameMkLst>
            <pc:docMk/>
            <pc:sldMk cId="3672086140" sldId="347"/>
            <ac:graphicFrameMk id="8" creationId="{519D2C75-C423-CF27-7BCC-6105D70A4335}"/>
          </ac:graphicFrameMkLst>
        </pc:graphicFrameChg>
      </pc:sldChg>
    </pc:docChg>
  </pc:docChgLst>
  <pc:docChgLst>
    <pc:chgData name="Mari Powell" userId="S::mari.powell@uwtsd.ac.uk::a1b98dd7-29dc-4131-8e37-1423e6a9ecca" providerId="AD" clId="Web-{C298D31E-27D2-D06E-145D-8F30BCE12CE5}"/>
    <pc:docChg chg="addSld delSld modSld addMainMaster">
      <pc:chgData name="Mari Powell" userId="S::mari.powell@uwtsd.ac.uk::a1b98dd7-29dc-4131-8e37-1423e6a9ecca" providerId="AD" clId="Web-{C298D31E-27D2-D06E-145D-8F30BCE12CE5}" dt="2023-01-23T13:05:50.102" v="274"/>
      <pc:docMkLst>
        <pc:docMk/>
      </pc:docMkLst>
      <pc:sldChg chg="del">
        <pc:chgData name="Mari Powell" userId="S::mari.powell@uwtsd.ac.uk::a1b98dd7-29dc-4131-8e37-1423e6a9ecca" providerId="AD" clId="Web-{C298D31E-27D2-D06E-145D-8F30BCE12CE5}" dt="2023-01-23T11:57:45.29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C298D31E-27D2-D06E-145D-8F30BCE12CE5}" dt="2023-01-23T12:04:36.882" v="10" actId="20577"/>
        <pc:sldMkLst>
          <pc:docMk/>
          <pc:sldMk cId="2729932654" sldId="257"/>
        </pc:sldMkLst>
        <pc:spChg chg="mod">
          <ac:chgData name="Mari Powell" userId="S::mari.powell@uwtsd.ac.uk::a1b98dd7-29dc-4131-8e37-1423e6a9ecca" providerId="AD" clId="Web-{C298D31E-27D2-D06E-145D-8F30BCE12CE5}" dt="2023-01-23T12:04:36.882" v="10" actId="20577"/>
          <ac:spMkLst>
            <pc:docMk/>
            <pc:sldMk cId="2729932654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C298D31E-27D2-D06E-145D-8F30BCE12CE5}" dt="2023-01-23T12:59:25.513" v="208" actId="20577"/>
        <pc:sldMkLst>
          <pc:docMk/>
          <pc:sldMk cId="709941878" sldId="258"/>
        </pc:sldMkLst>
        <pc:spChg chg="mod">
          <ac:chgData name="Mari Powell" userId="S::mari.powell@uwtsd.ac.uk::a1b98dd7-29dc-4131-8e37-1423e6a9ecca" providerId="AD" clId="Web-{C298D31E-27D2-D06E-145D-8F30BCE12CE5}" dt="2023-01-23T12:59:25.513" v="208" actId="20577"/>
          <ac:spMkLst>
            <pc:docMk/>
            <pc:sldMk cId="709941878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C298D31E-27D2-D06E-145D-8F30BCE12CE5}" dt="2023-01-23T12:12:04.580" v="12"/>
        <pc:sldMkLst>
          <pc:docMk/>
          <pc:sldMk cId="3826489803" sldId="259"/>
        </pc:sldMkLst>
      </pc:sldChg>
      <pc:sldChg chg="add">
        <pc:chgData name="Mari Powell" userId="S::mari.powell@uwtsd.ac.uk::a1b98dd7-29dc-4131-8e37-1423e6a9ecca" providerId="AD" clId="Web-{C298D31E-27D2-D06E-145D-8F30BCE12CE5}" dt="2023-01-23T12:12:25.909" v="13"/>
        <pc:sldMkLst>
          <pc:docMk/>
          <pc:sldMk cId="3956082113" sldId="260"/>
        </pc:sldMkLst>
      </pc:sldChg>
      <pc:sldChg chg="modSp add">
        <pc:chgData name="Mari Powell" userId="S::mari.powell@uwtsd.ac.uk::a1b98dd7-29dc-4131-8e37-1423e6a9ecca" providerId="AD" clId="Web-{C298D31E-27D2-D06E-145D-8F30BCE12CE5}" dt="2023-01-23T12:12:55.347" v="25" actId="1076"/>
        <pc:sldMkLst>
          <pc:docMk/>
          <pc:sldMk cId="270388957" sldId="261"/>
        </pc:sldMkLst>
        <pc:spChg chg="mod ord">
          <ac:chgData name="Mari Powell" userId="S::mari.powell@uwtsd.ac.uk::a1b98dd7-29dc-4131-8e37-1423e6a9ecca" providerId="AD" clId="Web-{C298D31E-27D2-D06E-145D-8F30BCE12CE5}" dt="2023-01-23T12:12:53.816" v="24" actId="1076"/>
          <ac:spMkLst>
            <pc:docMk/>
            <pc:sldMk cId="270388957" sldId="261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C298D31E-27D2-D06E-145D-8F30BCE12CE5}" dt="2023-01-23T12:12:55.347" v="25" actId="1076"/>
          <ac:picMkLst>
            <pc:docMk/>
            <pc:sldMk cId="270388957" sldId="261"/>
            <ac:picMk id="3" creationId="{5F690DBD-CFA8-31C8-7877-002438B5F1AF}"/>
          </ac:picMkLst>
        </pc:picChg>
      </pc:sldChg>
      <pc:sldChg chg="add">
        <pc:chgData name="Mari Powell" userId="S::mari.powell@uwtsd.ac.uk::a1b98dd7-29dc-4131-8e37-1423e6a9ecca" providerId="AD" clId="Web-{C298D31E-27D2-D06E-145D-8F30BCE12CE5}" dt="2023-01-23T13:00:11.610" v="209"/>
        <pc:sldMkLst>
          <pc:docMk/>
          <pc:sldMk cId="44629098" sldId="262"/>
        </pc:sldMkLst>
      </pc:sldChg>
      <pc:sldChg chg="modSp add">
        <pc:chgData name="Mari Powell" userId="S::mari.powell@uwtsd.ac.uk::a1b98dd7-29dc-4131-8e37-1423e6a9ecca" providerId="AD" clId="Web-{C298D31E-27D2-D06E-145D-8F30BCE12CE5}" dt="2023-01-23T13:05:50.102" v="274"/>
        <pc:sldMkLst>
          <pc:docMk/>
          <pc:sldMk cId="2970791015" sldId="263"/>
        </pc:sldMkLst>
        <pc:graphicFrameChg chg="mod modGraphic">
          <ac:chgData name="Mari Powell" userId="S::mari.powell@uwtsd.ac.uk::a1b98dd7-29dc-4131-8e37-1423e6a9ecca" providerId="AD" clId="Web-{C298D31E-27D2-D06E-145D-8F30BCE12CE5}" dt="2023-01-23T13:05:50.102" v="274"/>
          <ac:graphicFrameMkLst>
            <pc:docMk/>
            <pc:sldMk cId="2970791015" sldId="263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C298D31E-27D2-D06E-145D-8F30BCE12CE5}" dt="2023-01-23T13:05:39.132" v="267"/>
          <ac:graphicFrameMkLst>
            <pc:docMk/>
            <pc:sldMk cId="2970791015" sldId="263"/>
            <ac:graphicFrameMk id="9" creationId="{FDA81B35-FFEA-BFF3-8E72-4B0431155720}"/>
          </ac:graphicFrameMkLst>
        </pc:graphicFrameChg>
      </pc:sldChg>
      <pc:sldMasterChg chg="add addSldLayout">
        <pc:chgData name="Mari Powell" userId="S::mari.powell@uwtsd.ac.uk::a1b98dd7-29dc-4131-8e37-1423e6a9ecca" providerId="AD" clId="Web-{C298D31E-27D2-D06E-145D-8F30BCE12CE5}" dt="2023-01-23T11:57:41.54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359F9C4A-3ABF-35C6-4FEB-BAFC03341C2B}"/>
    <pc:docChg chg="addSld delSld modSld sldOrd">
      <pc:chgData name="Mari Powell" userId="S::mari.powell@uwtsd.ac.uk::a1b98dd7-29dc-4131-8e37-1423e6a9ecca" providerId="AD" clId="Web-{359F9C4A-3ABF-35C6-4FEB-BAFC03341C2B}" dt="2023-10-16T09:36:08.586" v="134"/>
      <pc:docMkLst>
        <pc:docMk/>
      </pc:docMkLst>
      <pc:sldChg chg="addSp delSp modSp del">
        <pc:chgData name="Mari Powell" userId="S::mari.powell@uwtsd.ac.uk::a1b98dd7-29dc-4131-8e37-1423e6a9ecca" providerId="AD" clId="Web-{359F9C4A-3ABF-35C6-4FEB-BAFC03341C2B}" dt="2023-10-16T09:22:53.662" v="7"/>
        <pc:sldMkLst>
          <pc:docMk/>
          <pc:sldMk cId="2729932654" sldId="257"/>
        </pc:sldMkLst>
        <pc:spChg chg="add del mod">
          <ac:chgData name="Mari Powell" userId="S::mari.powell@uwtsd.ac.uk::a1b98dd7-29dc-4131-8e37-1423e6a9ecca" providerId="AD" clId="Web-{359F9C4A-3ABF-35C6-4FEB-BAFC03341C2B}" dt="2023-10-16T09:22:36.911" v="4"/>
          <ac:spMkLst>
            <pc:docMk/>
            <pc:sldMk cId="2729932654" sldId="257"/>
            <ac:spMk id="7" creationId="{5E35B280-DD92-E890-93C2-E2E6958F3669}"/>
          </ac:spMkLst>
        </pc:spChg>
        <pc:graphicFrameChg chg="add del mod">
          <ac:chgData name="Mari Powell" userId="S::mari.powell@uwtsd.ac.uk::a1b98dd7-29dc-4131-8e37-1423e6a9ecca" providerId="AD" clId="Web-{359F9C4A-3ABF-35C6-4FEB-BAFC03341C2B}" dt="2023-10-16T09:22:36.911" v="5"/>
          <ac:graphicFrameMkLst>
            <pc:docMk/>
            <pc:sldMk cId="2729932654" sldId="257"/>
            <ac:graphicFrameMk id="6" creationId="{F068EF4B-F4CF-681A-A4F3-BF932B3A8195}"/>
          </ac:graphicFrameMkLst>
        </pc:graphicFrameChg>
      </pc:sldChg>
      <pc:sldChg chg="del">
        <pc:chgData name="Mari Powell" userId="S::mari.powell@uwtsd.ac.uk::a1b98dd7-29dc-4131-8e37-1423e6a9ecca" providerId="AD" clId="Web-{359F9C4A-3ABF-35C6-4FEB-BAFC03341C2B}" dt="2023-10-16T09:23:10.990" v="11"/>
        <pc:sldMkLst>
          <pc:docMk/>
          <pc:sldMk cId="270388957" sldId="261"/>
        </pc:sldMkLst>
      </pc:sldChg>
      <pc:sldChg chg="del">
        <pc:chgData name="Mari Powell" userId="S::mari.powell@uwtsd.ac.uk::a1b98dd7-29dc-4131-8e37-1423e6a9ecca" providerId="AD" clId="Web-{359F9C4A-3ABF-35C6-4FEB-BAFC03341C2B}" dt="2023-10-16T09:24:22.976" v="19"/>
        <pc:sldMkLst>
          <pc:docMk/>
          <pc:sldMk cId="44629098" sldId="262"/>
        </pc:sldMkLst>
      </pc:sldChg>
      <pc:sldChg chg="del">
        <pc:chgData name="Mari Powell" userId="S::mari.powell@uwtsd.ac.uk::a1b98dd7-29dc-4131-8e37-1423e6a9ecca" providerId="AD" clId="Web-{359F9C4A-3ABF-35C6-4FEB-BAFC03341C2B}" dt="2023-10-16T09:25:19.603" v="24"/>
        <pc:sldMkLst>
          <pc:docMk/>
          <pc:sldMk cId="2970791015" sldId="263"/>
        </pc:sldMkLst>
      </pc:sldChg>
      <pc:sldChg chg="ord">
        <pc:chgData name="Mari Powell" userId="S::mari.powell@uwtsd.ac.uk::a1b98dd7-29dc-4131-8e37-1423e6a9ecca" providerId="AD" clId="Web-{359F9C4A-3ABF-35C6-4FEB-BAFC03341C2B}" dt="2023-10-16T09:24:36.945" v="21"/>
        <pc:sldMkLst>
          <pc:docMk/>
          <pc:sldMk cId="2919801541" sldId="264"/>
        </pc:sldMkLst>
      </pc:sldChg>
      <pc:sldChg chg="del">
        <pc:chgData name="Mari Powell" userId="S::mari.powell@uwtsd.ac.uk::a1b98dd7-29dc-4131-8e37-1423e6a9ecca" providerId="AD" clId="Web-{359F9C4A-3ABF-35C6-4FEB-BAFC03341C2B}" dt="2023-10-16T09:24:01.679" v="13"/>
        <pc:sldMkLst>
          <pc:docMk/>
          <pc:sldMk cId="547092863" sldId="265"/>
        </pc:sldMkLst>
      </pc:sldChg>
      <pc:sldChg chg="del">
        <pc:chgData name="Mari Powell" userId="S::mari.powell@uwtsd.ac.uk::a1b98dd7-29dc-4131-8e37-1423e6a9ecca" providerId="AD" clId="Web-{359F9C4A-3ABF-35C6-4FEB-BAFC03341C2B}" dt="2023-10-16T09:24:03.695" v="14"/>
        <pc:sldMkLst>
          <pc:docMk/>
          <pc:sldMk cId="876613451" sldId="266"/>
        </pc:sldMkLst>
      </pc:sldChg>
      <pc:sldChg chg="del">
        <pc:chgData name="Mari Powell" userId="S::mari.powell@uwtsd.ac.uk::a1b98dd7-29dc-4131-8e37-1423e6a9ecca" providerId="AD" clId="Web-{359F9C4A-3ABF-35C6-4FEB-BAFC03341C2B}" dt="2023-10-16T09:24:05.679" v="15"/>
        <pc:sldMkLst>
          <pc:docMk/>
          <pc:sldMk cId="2465940816" sldId="267"/>
        </pc:sldMkLst>
      </pc:sldChg>
      <pc:sldChg chg="del">
        <pc:chgData name="Mari Powell" userId="S::mari.powell@uwtsd.ac.uk::a1b98dd7-29dc-4131-8e37-1423e6a9ecca" providerId="AD" clId="Web-{359F9C4A-3ABF-35C6-4FEB-BAFC03341C2B}" dt="2023-10-16T09:24:07.398" v="16"/>
        <pc:sldMkLst>
          <pc:docMk/>
          <pc:sldMk cId="1884689025" sldId="268"/>
        </pc:sldMkLst>
      </pc:sldChg>
      <pc:sldChg chg="del">
        <pc:chgData name="Mari Powell" userId="S::mari.powell@uwtsd.ac.uk::a1b98dd7-29dc-4131-8e37-1423e6a9ecca" providerId="AD" clId="Web-{359F9C4A-3ABF-35C6-4FEB-BAFC03341C2B}" dt="2023-10-16T09:24:14.523" v="17"/>
        <pc:sldMkLst>
          <pc:docMk/>
          <pc:sldMk cId="1866459029" sldId="269"/>
        </pc:sldMkLst>
      </pc:sldChg>
      <pc:sldChg chg="del">
        <pc:chgData name="Mari Powell" userId="S::mari.powell@uwtsd.ac.uk::a1b98dd7-29dc-4131-8e37-1423e6a9ecca" providerId="AD" clId="Web-{359F9C4A-3ABF-35C6-4FEB-BAFC03341C2B}" dt="2023-10-16T09:24:16.554" v="18"/>
        <pc:sldMkLst>
          <pc:docMk/>
          <pc:sldMk cId="2199798407" sldId="270"/>
        </pc:sldMkLst>
      </pc:sldChg>
      <pc:sldChg chg="ord">
        <pc:chgData name="Mari Powell" userId="S::mari.powell@uwtsd.ac.uk::a1b98dd7-29dc-4131-8e37-1423e6a9ecca" providerId="AD" clId="Web-{359F9C4A-3ABF-35C6-4FEB-BAFC03341C2B}" dt="2023-10-16T09:24:40.117" v="22"/>
        <pc:sldMkLst>
          <pc:docMk/>
          <pc:sldMk cId="540918726" sldId="271"/>
        </pc:sldMkLst>
      </pc:sldChg>
      <pc:sldChg chg="del">
        <pc:chgData name="Mari Powell" userId="S::mari.powell@uwtsd.ac.uk::a1b98dd7-29dc-4131-8e37-1423e6a9ecca" providerId="AD" clId="Web-{359F9C4A-3ABF-35C6-4FEB-BAFC03341C2B}" dt="2023-10-16T09:24:32.445" v="20"/>
        <pc:sldMkLst>
          <pc:docMk/>
          <pc:sldMk cId="4097559420" sldId="273"/>
        </pc:sldMkLst>
      </pc:sldChg>
      <pc:sldChg chg="modSp">
        <pc:chgData name="Mari Powell" userId="S::mari.powell@uwtsd.ac.uk::a1b98dd7-29dc-4131-8e37-1423e6a9ecca" providerId="AD" clId="Web-{359F9C4A-3ABF-35C6-4FEB-BAFC03341C2B}" dt="2023-10-16T09:26:12.557" v="31" actId="20577"/>
        <pc:sldMkLst>
          <pc:docMk/>
          <pc:sldMk cId="2851485550" sldId="290"/>
        </pc:sldMkLst>
        <pc:spChg chg="mod">
          <ac:chgData name="Mari Powell" userId="S::mari.powell@uwtsd.ac.uk::a1b98dd7-29dc-4131-8e37-1423e6a9ecca" providerId="AD" clId="Web-{359F9C4A-3ABF-35C6-4FEB-BAFC03341C2B}" dt="2023-10-16T09:26:08.447" v="29" actId="20577"/>
          <ac:spMkLst>
            <pc:docMk/>
            <pc:sldMk cId="2851485550" sldId="290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359F9C4A-3ABF-35C6-4FEB-BAFC03341C2B}" dt="2023-10-16T09:26:12.557" v="31" actId="20577"/>
          <ac:spMkLst>
            <pc:docMk/>
            <pc:sldMk cId="2851485550" sldId="290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26:25.573" v="35" actId="20577"/>
        <pc:sldMkLst>
          <pc:docMk/>
          <pc:sldMk cId="3028696373" sldId="291"/>
        </pc:sldMkLst>
        <pc:spChg chg="mod">
          <ac:chgData name="Mari Powell" userId="S::mari.powell@uwtsd.ac.uk::a1b98dd7-29dc-4131-8e37-1423e6a9ecca" providerId="AD" clId="Web-{359F9C4A-3ABF-35C6-4FEB-BAFC03341C2B}" dt="2023-10-16T09:26:19.666" v="33" actId="20577"/>
          <ac:spMkLst>
            <pc:docMk/>
            <pc:sldMk cId="3028696373" sldId="29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359F9C4A-3ABF-35C6-4FEB-BAFC03341C2B}" dt="2023-10-16T09:26:25.573" v="35" actId="20577"/>
          <ac:spMkLst>
            <pc:docMk/>
            <pc:sldMk cId="3028696373" sldId="291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28:47.326" v="38" actId="20577"/>
        <pc:sldMkLst>
          <pc:docMk/>
          <pc:sldMk cId="1092093082" sldId="292"/>
        </pc:sldMkLst>
        <pc:spChg chg="mod">
          <ac:chgData name="Mari Powell" userId="S::mari.powell@uwtsd.ac.uk::a1b98dd7-29dc-4131-8e37-1423e6a9ecca" providerId="AD" clId="Web-{359F9C4A-3ABF-35C6-4FEB-BAFC03341C2B}" dt="2023-10-16T09:28:47.326" v="38" actId="20577"/>
          <ac:spMkLst>
            <pc:docMk/>
            <pc:sldMk cId="1092093082" sldId="292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28:51.982" v="40" actId="20577"/>
        <pc:sldMkLst>
          <pc:docMk/>
          <pc:sldMk cId="3492728936" sldId="293"/>
        </pc:sldMkLst>
        <pc:spChg chg="mod">
          <ac:chgData name="Mari Powell" userId="S::mari.powell@uwtsd.ac.uk::a1b98dd7-29dc-4131-8e37-1423e6a9ecca" providerId="AD" clId="Web-{359F9C4A-3ABF-35C6-4FEB-BAFC03341C2B}" dt="2023-10-16T09:28:51.982" v="40" actId="20577"/>
          <ac:spMkLst>
            <pc:docMk/>
            <pc:sldMk cId="3492728936" sldId="293"/>
            <ac:spMk id="8" creationId="{3E996DAD-F2A1-AA4F-9E37-53AF29DBE59E}"/>
          </ac:spMkLst>
        </pc:spChg>
      </pc:sldChg>
      <pc:sldChg chg="del">
        <pc:chgData name="Mari Powell" userId="S::mari.powell@uwtsd.ac.uk::a1b98dd7-29dc-4131-8e37-1423e6a9ecca" providerId="AD" clId="Web-{359F9C4A-3ABF-35C6-4FEB-BAFC03341C2B}" dt="2023-10-16T09:26:38.558" v="36"/>
        <pc:sldMkLst>
          <pc:docMk/>
          <pc:sldMk cId="321573489" sldId="294"/>
        </pc:sldMkLst>
      </pc:sldChg>
      <pc:sldChg chg="ord">
        <pc:chgData name="Mari Powell" userId="S::mari.powell@uwtsd.ac.uk::a1b98dd7-29dc-4131-8e37-1423e6a9ecca" providerId="AD" clId="Web-{359F9C4A-3ABF-35C6-4FEB-BAFC03341C2B}" dt="2023-10-16T09:25:32.087" v="26"/>
        <pc:sldMkLst>
          <pc:docMk/>
          <pc:sldMk cId="4225241612" sldId="296"/>
        </pc:sldMkLst>
      </pc:sldChg>
      <pc:sldChg chg="modSp">
        <pc:chgData name="Mari Powell" userId="S::mari.powell@uwtsd.ac.uk::a1b98dd7-29dc-4131-8e37-1423e6a9ecca" providerId="AD" clId="Web-{359F9C4A-3ABF-35C6-4FEB-BAFC03341C2B}" dt="2023-10-16T09:35:17.257" v="103" actId="1076"/>
        <pc:sldMkLst>
          <pc:docMk/>
          <pc:sldMk cId="1857898602" sldId="297"/>
        </pc:sldMkLst>
        <pc:spChg chg="mod">
          <ac:chgData name="Mari Powell" userId="S::mari.powell@uwtsd.ac.uk::a1b98dd7-29dc-4131-8e37-1423e6a9ecca" providerId="AD" clId="Web-{359F9C4A-3ABF-35C6-4FEB-BAFC03341C2B}" dt="2023-10-16T09:35:12.944" v="102" actId="20577"/>
          <ac:spMkLst>
            <pc:docMk/>
            <pc:sldMk cId="1857898602" sldId="297"/>
            <ac:spMk id="3" creationId="{2CE10C3E-57A1-AD36-39DC-27A696BB819A}"/>
          </ac:spMkLst>
        </pc:spChg>
        <pc:picChg chg="mod">
          <ac:chgData name="Mari Powell" userId="S::mari.powell@uwtsd.ac.uk::a1b98dd7-29dc-4131-8e37-1423e6a9ecca" providerId="AD" clId="Web-{359F9C4A-3ABF-35C6-4FEB-BAFC03341C2B}" dt="2023-10-16T09:35:17.257" v="103" actId="1076"/>
          <ac:picMkLst>
            <pc:docMk/>
            <pc:sldMk cId="1857898602" sldId="297"/>
            <ac:picMk id="4" creationId="{0E78EBAF-2713-B035-48ED-941BB4F03BBE}"/>
          </ac:picMkLst>
        </pc:picChg>
      </pc:sldChg>
      <pc:sldChg chg="modSp">
        <pc:chgData name="Mari Powell" userId="S::mari.powell@uwtsd.ac.uk::a1b98dd7-29dc-4131-8e37-1423e6a9ecca" providerId="AD" clId="Web-{359F9C4A-3ABF-35C6-4FEB-BAFC03341C2B}" dt="2023-10-16T09:28:57.873" v="42" actId="20577"/>
        <pc:sldMkLst>
          <pc:docMk/>
          <pc:sldMk cId="3736618699" sldId="300"/>
        </pc:sldMkLst>
        <pc:spChg chg="mod">
          <ac:chgData name="Mari Powell" userId="S::mari.powell@uwtsd.ac.uk::a1b98dd7-29dc-4131-8e37-1423e6a9ecca" providerId="AD" clId="Web-{359F9C4A-3ABF-35C6-4FEB-BAFC03341C2B}" dt="2023-10-16T09:28:57.873" v="42" actId="20577"/>
          <ac:spMkLst>
            <pc:docMk/>
            <pc:sldMk cId="3736618699" sldId="300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29:11.249" v="47" actId="20577"/>
        <pc:sldMkLst>
          <pc:docMk/>
          <pc:sldMk cId="196876751" sldId="301"/>
        </pc:sldMkLst>
        <pc:spChg chg="mod">
          <ac:chgData name="Mari Powell" userId="S::mari.powell@uwtsd.ac.uk::a1b98dd7-29dc-4131-8e37-1423e6a9ecca" providerId="AD" clId="Web-{359F9C4A-3ABF-35C6-4FEB-BAFC03341C2B}" dt="2023-10-16T09:29:08.233" v="45" actId="20577"/>
          <ac:spMkLst>
            <pc:docMk/>
            <pc:sldMk cId="196876751" sldId="30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359F9C4A-3ABF-35C6-4FEB-BAFC03341C2B}" dt="2023-10-16T09:29:11.249" v="47" actId="20577"/>
          <ac:spMkLst>
            <pc:docMk/>
            <pc:sldMk cId="196876751" sldId="301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29:01.451" v="44" actId="20577"/>
        <pc:sldMkLst>
          <pc:docMk/>
          <pc:sldMk cId="1862122788" sldId="303"/>
        </pc:sldMkLst>
        <pc:spChg chg="mod">
          <ac:chgData name="Mari Powell" userId="S::mari.powell@uwtsd.ac.uk::a1b98dd7-29dc-4131-8e37-1423e6a9ecca" providerId="AD" clId="Web-{359F9C4A-3ABF-35C6-4FEB-BAFC03341C2B}" dt="2023-10-16T09:29:01.451" v="44" actId="20577"/>
          <ac:spMkLst>
            <pc:docMk/>
            <pc:sldMk cId="1862122788" sldId="303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2:03.268" v="58" actId="20577"/>
        <pc:sldMkLst>
          <pc:docMk/>
          <pc:sldMk cId="1518543704" sldId="338"/>
        </pc:sldMkLst>
        <pc:spChg chg="mod">
          <ac:chgData name="Mari Powell" userId="S::mari.powell@uwtsd.ac.uk::a1b98dd7-29dc-4131-8e37-1423e6a9ecca" providerId="AD" clId="Web-{359F9C4A-3ABF-35C6-4FEB-BAFC03341C2B}" dt="2023-10-16T09:32:03.268" v="58" actId="20577"/>
          <ac:spMkLst>
            <pc:docMk/>
            <pc:sldMk cId="1518543704" sldId="338"/>
            <ac:spMk id="11" creationId="{2555B45C-8AEE-FA7D-112A-AC7E83337BCA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1:31.345" v="49" actId="20577"/>
        <pc:sldMkLst>
          <pc:docMk/>
          <pc:sldMk cId="736224225" sldId="341"/>
        </pc:sldMkLst>
        <pc:spChg chg="mod">
          <ac:chgData name="Mari Powell" userId="S::mari.powell@uwtsd.ac.uk::a1b98dd7-29dc-4131-8e37-1423e6a9ecca" providerId="AD" clId="Web-{359F9C4A-3ABF-35C6-4FEB-BAFC03341C2B}" dt="2023-10-16T09:31:31.345" v="49" actId="20577"/>
          <ac:spMkLst>
            <pc:docMk/>
            <pc:sldMk cId="736224225" sldId="341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1:36.377" v="51" actId="20577"/>
        <pc:sldMkLst>
          <pc:docMk/>
          <pc:sldMk cId="1785139838" sldId="342"/>
        </pc:sldMkLst>
        <pc:spChg chg="mod">
          <ac:chgData name="Mari Powell" userId="S::mari.powell@uwtsd.ac.uk::a1b98dd7-29dc-4131-8e37-1423e6a9ecca" providerId="AD" clId="Web-{359F9C4A-3ABF-35C6-4FEB-BAFC03341C2B}" dt="2023-10-16T09:31:36.377" v="51" actId="20577"/>
          <ac:spMkLst>
            <pc:docMk/>
            <pc:sldMk cId="1785139838" sldId="342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1:40.830" v="53" actId="20577"/>
        <pc:sldMkLst>
          <pc:docMk/>
          <pc:sldMk cId="757536088" sldId="343"/>
        </pc:sldMkLst>
        <pc:spChg chg="mod">
          <ac:chgData name="Mari Powell" userId="S::mari.powell@uwtsd.ac.uk::a1b98dd7-29dc-4131-8e37-1423e6a9ecca" providerId="AD" clId="Web-{359F9C4A-3ABF-35C6-4FEB-BAFC03341C2B}" dt="2023-10-16T09:31:40.830" v="53" actId="20577"/>
          <ac:spMkLst>
            <pc:docMk/>
            <pc:sldMk cId="757536088" sldId="343"/>
            <ac:spMk id="4" creationId="{C7048DBE-8891-7196-8445-3EBF21707429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1:52.721" v="56" actId="20577"/>
        <pc:sldMkLst>
          <pc:docMk/>
          <pc:sldMk cId="2400123010" sldId="344"/>
        </pc:sldMkLst>
        <pc:spChg chg="mod">
          <ac:chgData name="Mari Powell" userId="S::mari.powell@uwtsd.ac.uk::a1b98dd7-29dc-4131-8e37-1423e6a9ecca" providerId="AD" clId="Web-{359F9C4A-3ABF-35C6-4FEB-BAFC03341C2B}" dt="2023-10-16T09:31:48.908" v="55" actId="20577"/>
          <ac:spMkLst>
            <pc:docMk/>
            <pc:sldMk cId="2400123010" sldId="344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359F9C4A-3ABF-35C6-4FEB-BAFC03341C2B}" dt="2023-10-16T09:31:52.721" v="56" actId="20577"/>
          <ac:spMkLst>
            <pc:docMk/>
            <pc:sldMk cId="2400123010" sldId="344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359F9C4A-3ABF-35C6-4FEB-BAFC03341C2B}" dt="2023-10-16T09:32:09.971" v="60" actId="20577"/>
        <pc:sldMkLst>
          <pc:docMk/>
          <pc:sldMk cId="658721435" sldId="345"/>
        </pc:sldMkLst>
        <pc:spChg chg="mod">
          <ac:chgData name="Mari Powell" userId="S::mari.powell@uwtsd.ac.uk::a1b98dd7-29dc-4131-8e37-1423e6a9ecca" providerId="AD" clId="Web-{359F9C4A-3ABF-35C6-4FEB-BAFC03341C2B}" dt="2023-10-16T09:32:09.971" v="60" actId="20577"/>
          <ac:spMkLst>
            <pc:docMk/>
            <pc:sldMk cId="658721435" sldId="345"/>
            <ac:spMk id="11" creationId="{2555B45C-8AEE-FA7D-112A-AC7E83337BCA}"/>
          </ac:spMkLst>
        </pc:spChg>
      </pc:sldChg>
      <pc:sldChg chg="addSp delSp modSp">
        <pc:chgData name="Mari Powell" userId="S::mari.powell@uwtsd.ac.uk::a1b98dd7-29dc-4131-8e37-1423e6a9ecca" providerId="AD" clId="Web-{359F9C4A-3ABF-35C6-4FEB-BAFC03341C2B}" dt="2023-10-16T09:34:50.100" v="96" actId="1076"/>
        <pc:sldMkLst>
          <pc:docMk/>
          <pc:sldMk cId="3112934204" sldId="346"/>
        </pc:sldMkLst>
        <pc:spChg chg="mod">
          <ac:chgData name="Mari Powell" userId="S::mari.powell@uwtsd.ac.uk::a1b98dd7-29dc-4131-8e37-1423e6a9ecca" providerId="AD" clId="Web-{359F9C4A-3ABF-35C6-4FEB-BAFC03341C2B}" dt="2023-10-16T09:34:41.694" v="94" actId="1076"/>
          <ac:spMkLst>
            <pc:docMk/>
            <pc:sldMk cId="3112934204" sldId="346"/>
            <ac:spMk id="4" creationId="{8583B7B9-3B7A-5104-6E21-1BB20011FC75}"/>
          </ac:spMkLst>
        </pc:spChg>
        <pc:spChg chg="add mod">
          <ac:chgData name="Mari Powell" userId="S::mari.powell@uwtsd.ac.uk::a1b98dd7-29dc-4131-8e37-1423e6a9ecca" providerId="AD" clId="Web-{359F9C4A-3ABF-35C6-4FEB-BAFC03341C2B}" dt="2023-10-16T09:33:20.223" v="74"/>
          <ac:spMkLst>
            <pc:docMk/>
            <pc:sldMk cId="3112934204" sldId="346"/>
            <ac:spMk id="6" creationId="{489B751D-9E88-5658-09A6-2B4C9904F522}"/>
          </ac:spMkLst>
        </pc:spChg>
        <pc:spChg chg="add mod">
          <ac:chgData name="Mari Powell" userId="S::mari.powell@uwtsd.ac.uk::a1b98dd7-29dc-4131-8e37-1423e6a9ecca" providerId="AD" clId="Web-{359F9C4A-3ABF-35C6-4FEB-BAFC03341C2B}" dt="2023-10-16T09:33:35.067" v="79" actId="1076"/>
          <ac:spMkLst>
            <pc:docMk/>
            <pc:sldMk cId="3112934204" sldId="346"/>
            <ac:spMk id="11" creationId="{EFEB8172-B12D-CEB3-385D-82071EE3F1DC}"/>
          </ac:spMkLst>
        </pc:spChg>
        <pc:graphicFrameChg chg="del">
          <ac:chgData name="Mari Powell" userId="S::mari.powell@uwtsd.ac.uk::a1b98dd7-29dc-4131-8e37-1423e6a9ecca" providerId="AD" clId="Web-{359F9C4A-3ABF-35C6-4FEB-BAFC03341C2B}" dt="2023-10-16T09:32:23.847" v="65"/>
          <ac:graphicFrameMkLst>
            <pc:docMk/>
            <pc:sldMk cId="3112934204" sldId="346"/>
            <ac:graphicFrameMk id="3" creationId="{066A8EAD-81AB-752B-8FB0-813A14134218}"/>
          </ac:graphicFrameMkLst>
        </pc:graphicFrameChg>
        <pc:graphicFrameChg chg="add mod">
          <ac:chgData name="Mari Powell" userId="S::mari.powell@uwtsd.ac.uk::a1b98dd7-29dc-4131-8e37-1423e6a9ecca" providerId="AD" clId="Web-{359F9C4A-3ABF-35C6-4FEB-BAFC03341C2B}" dt="2023-10-16T09:34:23.959" v="90" actId="1076"/>
          <ac:graphicFrameMkLst>
            <pc:docMk/>
            <pc:sldMk cId="3112934204" sldId="346"/>
            <ac:graphicFrameMk id="5" creationId="{8714F344-820C-913B-CE19-8C7137CE8B57}"/>
          </ac:graphicFrameMkLst>
        </pc:graphicFrameChg>
        <pc:graphicFrameChg chg="del">
          <ac:chgData name="Mari Powell" userId="S::mari.powell@uwtsd.ac.uk::a1b98dd7-29dc-4131-8e37-1423e6a9ecca" providerId="AD" clId="Web-{359F9C4A-3ABF-35C6-4FEB-BAFC03341C2B}" dt="2023-10-16T09:32:22.019" v="64"/>
          <ac:graphicFrameMkLst>
            <pc:docMk/>
            <pc:sldMk cId="3112934204" sldId="346"/>
            <ac:graphicFrameMk id="9" creationId="{FDA81B35-FFEA-BFF3-8E72-4B0431155720}"/>
          </ac:graphicFrameMkLst>
        </pc:graphicFrameChg>
        <pc:graphicFrameChg chg="add mod modGraphic">
          <ac:chgData name="Mari Powell" userId="S::mari.powell@uwtsd.ac.uk::a1b98dd7-29dc-4131-8e37-1423e6a9ecca" providerId="AD" clId="Web-{359F9C4A-3ABF-35C6-4FEB-BAFC03341C2B}" dt="2023-10-16T09:34:17.506" v="89" actId="1076"/>
          <ac:graphicFrameMkLst>
            <pc:docMk/>
            <pc:sldMk cId="3112934204" sldId="346"/>
            <ac:graphicFrameMk id="10" creationId="{B84203F4-EA36-A16C-EA7F-F7FF8102D6A1}"/>
          </ac:graphicFrameMkLst>
        </pc:graphicFrameChg>
        <pc:picChg chg="mod">
          <ac:chgData name="Mari Powell" userId="S::mari.powell@uwtsd.ac.uk::a1b98dd7-29dc-4131-8e37-1423e6a9ecca" providerId="AD" clId="Web-{359F9C4A-3ABF-35C6-4FEB-BAFC03341C2B}" dt="2023-10-16T09:34:50.100" v="96" actId="1076"/>
          <ac:picMkLst>
            <pc:docMk/>
            <pc:sldMk cId="3112934204" sldId="346"/>
            <ac:picMk id="7" creationId="{E21C9C98-93F8-50E4-710E-C5C2EE0AE8B3}"/>
          </ac:picMkLst>
        </pc:picChg>
      </pc:sldChg>
      <pc:sldChg chg="modSp">
        <pc:chgData name="Mari Powell" userId="S::mari.powell@uwtsd.ac.uk::a1b98dd7-29dc-4131-8e37-1423e6a9ecca" providerId="AD" clId="Web-{359F9C4A-3ABF-35C6-4FEB-BAFC03341C2B}" dt="2023-10-16T09:32:49.238" v="71" actId="1076"/>
        <pc:sldMkLst>
          <pc:docMk/>
          <pc:sldMk cId="3672086140" sldId="347"/>
        </pc:sldMkLst>
        <pc:spChg chg="mod">
          <ac:chgData name="Mari Powell" userId="S::mari.powell@uwtsd.ac.uk::a1b98dd7-29dc-4131-8e37-1423e6a9ecca" providerId="AD" clId="Web-{359F9C4A-3ABF-35C6-4FEB-BAFC03341C2B}" dt="2023-10-16T09:32:29.519" v="66" actId="1076"/>
          <ac:spMkLst>
            <pc:docMk/>
            <pc:sldMk cId="3672086140" sldId="347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359F9C4A-3ABF-35C6-4FEB-BAFC03341C2B}" dt="2023-10-16T09:32:49.238" v="71" actId="1076"/>
          <ac:graphicFrameMkLst>
            <pc:docMk/>
            <pc:sldMk cId="3672086140" sldId="347"/>
            <ac:graphicFrameMk id="8" creationId="{519D2C75-C423-CF27-7BCC-6105D70A4335}"/>
          </ac:graphicFrameMkLst>
        </pc:graphicFrameChg>
      </pc:sldChg>
      <pc:sldChg chg="modSp add">
        <pc:chgData name="Mari Powell" userId="S::mari.powell@uwtsd.ac.uk::a1b98dd7-29dc-4131-8e37-1423e6a9ecca" providerId="AD" clId="Web-{359F9C4A-3ABF-35C6-4FEB-BAFC03341C2B}" dt="2023-10-16T09:23:09.771" v="10" actId="20577"/>
        <pc:sldMkLst>
          <pc:docMk/>
          <pc:sldMk cId="1873967537" sldId="348"/>
        </pc:sldMkLst>
        <pc:spChg chg="mod">
          <ac:chgData name="Mari Powell" userId="S::mari.powell@uwtsd.ac.uk::a1b98dd7-29dc-4131-8e37-1423e6a9ecca" providerId="AD" clId="Web-{359F9C4A-3ABF-35C6-4FEB-BAFC03341C2B}" dt="2023-10-16T09:23:09.771" v="10" actId="20577"/>
          <ac:spMkLst>
            <pc:docMk/>
            <pc:sldMk cId="1873967537" sldId="348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359F9C4A-3ABF-35C6-4FEB-BAFC03341C2B}" dt="2023-10-16T09:36:08.586" v="134"/>
        <pc:sldMkLst>
          <pc:docMk/>
          <pc:sldMk cId="2525092797" sldId="349"/>
        </pc:sldMkLst>
        <pc:spChg chg="mod ord">
          <ac:chgData name="Mari Powell" userId="S::mari.powell@uwtsd.ac.uk::a1b98dd7-29dc-4131-8e37-1423e6a9ecca" providerId="AD" clId="Web-{359F9C4A-3ABF-35C6-4FEB-BAFC03341C2B}" dt="2023-10-16T09:36:08.586" v="134"/>
          <ac:spMkLst>
            <pc:docMk/>
            <pc:sldMk cId="2525092797" sldId="349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359F9C4A-3ABF-35C6-4FEB-BAFC03341C2B}" dt="2023-10-16T09:25:15.759" v="23"/>
        <pc:sldMkLst>
          <pc:docMk/>
          <pc:sldMk cId="945976439" sldId="350"/>
        </pc:sldMkLst>
      </pc:sldChg>
      <pc:sldMasterChg chg="addSldLayout">
        <pc:chgData name="Mari Powell" userId="S::mari.powell@uwtsd.ac.uk::a1b98dd7-29dc-4131-8e37-1423e6a9ecca" providerId="AD" clId="Web-{359F9C4A-3ABF-35C6-4FEB-BAFC03341C2B}" dt="2023-10-16T09:22:49.568" v="6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359F9C4A-3ABF-35C6-4FEB-BAFC03341C2B}" dt="2023-10-16T09:22:49.568" v="6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359F9C4A-3ABF-35C6-4FEB-BAFC03341C2B}" dt="2023-10-16T09:22:49.568" v="6"/>
          <pc:sldLayoutMkLst>
            <pc:docMk/>
            <pc:sldMasterMk cId="3101509124" sldId="2147483761"/>
            <pc:sldLayoutMk cId="4111712587" sldId="2147483896"/>
          </pc:sldLayoutMkLst>
        </pc:sldLayoutChg>
      </pc:sldMasterChg>
    </pc:docChg>
  </pc:docChgLst>
  <pc:docChgLst>
    <pc:chgData name="Mari Powell" userId="S::mari.powell@uwtsd.ac.uk::a1b98dd7-29dc-4131-8e37-1423e6a9ecca" providerId="AD" clId="Web-{7238AD8D-1996-EF6A-7C83-86664A26B22A}"/>
    <pc:docChg chg="addSld delSld modSld sldOrd addMainMaster">
      <pc:chgData name="Mari Powell" userId="S::mari.powell@uwtsd.ac.uk::a1b98dd7-29dc-4131-8e37-1423e6a9ecca" providerId="AD" clId="Web-{7238AD8D-1996-EF6A-7C83-86664A26B22A}" dt="2023-01-23T14:08:32.034" v="1097" actId="20577"/>
      <pc:docMkLst>
        <pc:docMk/>
      </pc:docMkLst>
      <pc:sldChg chg="modSp">
        <pc:chgData name="Mari Powell" userId="S::mari.powell@uwtsd.ac.uk::a1b98dd7-29dc-4131-8e37-1423e6a9ecca" providerId="AD" clId="Web-{7238AD8D-1996-EF6A-7C83-86664A26B22A}" dt="2023-01-23T13:15:58.005" v="143" actId="1076"/>
        <pc:sldMkLst>
          <pc:docMk/>
          <pc:sldMk cId="3826489803" sldId="259"/>
        </pc:sldMkLst>
        <pc:spChg chg="mod">
          <ac:chgData name="Mari Powell" userId="S::mari.powell@uwtsd.ac.uk::a1b98dd7-29dc-4131-8e37-1423e6a9ecca" providerId="AD" clId="Web-{7238AD8D-1996-EF6A-7C83-86664A26B22A}" dt="2023-01-23T13:15:58.005" v="143" actId="1076"/>
          <ac:spMkLst>
            <pc:docMk/>
            <pc:sldMk cId="3826489803" sldId="259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7238AD8D-1996-EF6A-7C83-86664A26B22A}" dt="2023-01-23T13:36:34.078" v="486"/>
        <pc:sldMkLst>
          <pc:docMk/>
          <pc:sldMk cId="2970791015" sldId="263"/>
        </pc:sldMkLst>
        <pc:spChg chg="mod">
          <ac:chgData name="Mari Powell" userId="S::mari.powell@uwtsd.ac.uk::a1b98dd7-29dc-4131-8e37-1423e6a9ecca" providerId="AD" clId="Web-{7238AD8D-1996-EF6A-7C83-86664A26B22A}" dt="2023-01-23T13:07:10.971" v="77" actId="1076"/>
          <ac:spMkLst>
            <pc:docMk/>
            <pc:sldMk cId="2970791015" sldId="263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7238AD8D-1996-EF6A-7C83-86664A26B22A}" dt="2023-01-23T13:36:34.078" v="486"/>
          <ac:graphicFrameMkLst>
            <pc:docMk/>
            <pc:sldMk cId="2970791015" sldId="263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7238AD8D-1996-EF6A-7C83-86664A26B22A}" dt="2023-01-23T13:15:03.753" v="93"/>
          <ac:graphicFrameMkLst>
            <pc:docMk/>
            <pc:sldMk cId="2970791015" sldId="263"/>
            <ac:graphicFrameMk id="9" creationId="{FDA81B35-FFEA-BFF3-8E72-4B0431155720}"/>
          </ac:graphicFrameMkLst>
        </pc:graphicFrameChg>
      </pc:sldChg>
      <pc:sldChg chg="add replId">
        <pc:chgData name="Mari Powell" userId="S::mari.powell@uwtsd.ac.uk::a1b98dd7-29dc-4131-8e37-1423e6a9ecca" providerId="AD" clId="Web-{7238AD8D-1996-EF6A-7C83-86664A26B22A}" dt="2023-01-23T13:15:35.504" v="94"/>
        <pc:sldMkLst>
          <pc:docMk/>
          <pc:sldMk cId="2919801541" sldId="264"/>
        </pc:sldMkLst>
      </pc:sldChg>
      <pc:sldChg chg="add">
        <pc:chgData name="Mari Powell" userId="S::mari.powell@uwtsd.ac.uk::a1b98dd7-29dc-4131-8e37-1423e6a9ecca" providerId="AD" clId="Web-{7238AD8D-1996-EF6A-7C83-86664A26B22A}" dt="2023-01-23T13:16:12.333" v="144"/>
        <pc:sldMkLst>
          <pc:docMk/>
          <pc:sldMk cId="547092863" sldId="265"/>
        </pc:sldMkLst>
      </pc:sldChg>
      <pc:sldChg chg="add">
        <pc:chgData name="Mari Powell" userId="S::mari.powell@uwtsd.ac.uk::a1b98dd7-29dc-4131-8e37-1423e6a9ecca" providerId="AD" clId="Web-{7238AD8D-1996-EF6A-7C83-86664A26B22A}" dt="2023-01-23T13:16:24.756" v="145"/>
        <pc:sldMkLst>
          <pc:docMk/>
          <pc:sldMk cId="876613451" sldId="266"/>
        </pc:sldMkLst>
      </pc:sldChg>
      <pc:sldChg chg="add">
        <pc:chgData name="Mari Powell" userId="S::mari.powell@uwtsd.ac.uk::a1b98dd7-29dc-4131-8e37-1423e6a9ecca" providerId="AD" clId="Web-{7238AD8D-1996-EF6A-7C83-86664A26B22A}" dt="2023-01-23T13:16:40.459" v="146"/>
        <pc:sldMkLst>
          <pc:docMk/>
          <pc:sldMk cId="2465940816" sldId="267"/>
        </pc:sldMkLst>
      </pc:sldChg>
      <pc:sldChg chg="add">
        <pc:chgData name="Mari Powell" userId="S::mari.powell@uwtsd.ac.uk::a1b98dd7-29dc-4131-8e37-1423e6a9ecca" providerId="AD" clId="Web-{7238AD8D-1996-EF6A-7C83-86664A26B22A}" dt="2023-01-23T13:16:48.538" v="147"/>
        <pc:sldMkLst>
          <pc:docMk/>
          <pc:sldMk cId="1884689025" sldId="268"/>
        </pc:sldMkLst>
      </pc:sldChg>
      <pc:sldChg chg="add">
        <pc:chgData name="Mari Powell" userId="S::mari.powell@uwtsd.ac.uk::a1b98dd7-29dc-4131-8e37-1423e6a9ecca" providerId="AD" clId="Web-{7238AD8D-1996-EF6A-7C83-86664A26B22A}" dt="2023-01-23T13:17:04.726" v="148"/>
        <pc:sldMkLst>
          <pc:docMk/>
          <pc:sldMk cId="1866459029" sldId="269"/>
        </pc:sldMkLst>
      </pc:sldChg>
      <pc:sldChg chg="add">
        <pc:chgData name="Mari Powell" userId="S::mari.powell@uwtsd.ac.uk::a1b98dd7-29dc-4131-8e37-1423e6a9ecca" providerId="AD" clId="Web-{7238AD8D-1996-EF6A-7C83-86664A26B22A}" dt="2023-01-23T13:17:14.101" v="149"/>
        <pc:sldMkLst>
          <pc:docMk/>
          <pc:sldMk cId="2199798407" sldId="270"/>
        </pc:sldMkLst>
      </pc:sldChg>
      <pc:sldChg chg="addSp delSp modSp add replId">
        <pc:chgData name="Mari Powell" userId="S::mari.powell@uwtsd.ac.uk::a1b98dd7-29dc-4131-8e37-1423e6a9ecca" providerId="AD" clId="Web-{7238AD8D-1996-EF6A-7C83-86664A26B22A}" dt="2023-01-23T13:26:08.416" v="292" actId="1076"/>
        <pc:sldMkLst>
          <pc:docMk/>
          <pc:sldMk cId="540918726" sldId="271"/>
        </pc:sldMkLst>
        <pc:spChg chg="add mod">
          <ac:chgData name="Mari Powell" userId="S::mari.powell@uwtsd.ac.uk::a1b98dd7-29dc-4131-8e37-1423e6a9ecca" providerId="AD" clId="Web-{7238AD8D-1996-EF6A-7C83-86664A26B22A}" dt="2023-01-23T13:26:08.416" v="292" actId="1076"/>
          <ac:spMkLst>
            <pc:docMk/>
            <pc:sldMk cId="540918726" sldId="271"/>
            <ac:spMk id="4" creationId="{A56ED437-6CC2-D3A2-F2B0-E464B4EDF2A8}"/>
          </ac:spMkLst>
        </pc:spChg>
        <pc:spChg chg="mod">
          <ac:chgData name="Mari Powell" userId="S::mari.powell@uwtsd.ac.uk::a1b98dd7-29dc-4131-8e37-1423e6a9ecca" providerId="AD" clId="Web-{7238AD8D-1996-EF6A-7C83-86664A26B22A}" dt="2023-01-23T13:21:20.219" v="218" actId="1076"/>
          <ac:spMkLst>
            <pc:docMk/>
            <pc:sldMk cId="540918726" sldId="271"/>
            <ac:spMk id="5" creationId="{3D718D5E-B293-DC27-A801-FC80BF30F03B}"/>
          </ac:spMkLst>
        </pc:spChg>
        <pc:spChg chg="add mod">
          <ac:chgData name="Mari Powell" userId="S::mari.powell@uwtsd.ac.uk::a1b98dd7-29dc-4131-8e37-1423e6a9ecca" providerId="AD" clId="Web-{7238AD8D-1996-EF6A-7C83-86664A26B22A}" dt="2023-01-23T13:25:01.164" v="275" actId="1076"/>
          <ac:spMkLst>
            <pc:docMk/>
            <pc:sldMk cId="540918726" sldId="271"/>
            <ac:spMk id="6" creationId="{ACAC8C72-2436-64F6-B9CB-F59DF5C18146}"/>
          </ac:spMkLst>
        </pc:spChg>
        <pc:spChg chg="add mod">
          <ac:chgData name="Mari Powell" userId="S::mari.powell@uwtsd.ac.uk::a1b98dd7-29dc-4131-8e37-1423e6a9ecca" providerId="AD" clId="Web-{7238AD8D-1996-EF6A-7C83-86664A26B22A}" dt="2023-01-23T13:25:34.462" v="290" actId="20577"/>
          <ac:spMkLst>
            <pc:docMk/>
            <pc:sldMk cId="540918726" sldId="271"/>
            <ac:spMk id="7" creationId="{6C774B36-0EBC-B172-AD99-8ED55AA8B27A}"/>
          </ac:spMkLst>
        </pc:spChg>
        <pc:picChg chg="add mod">
          <ac:chgData name="Mari Powell" userId="S::mari.powell@uwtsd.ac.uk::a1b98dd7-29dc-4131-8e37-1423e6a9ecca" providerId="AD" clId="Web-{7238AD8D-1996-EF6A-7C83-86664A26B22A}" dt="2023-01-23T13:22:10.486" v="222" actId="1076"/>
          <ac:picMkLst>
            <pc:docMk/>
            <pc:sldMk cId="540918726" sldId="271"/>
            <ac:picMk id="2" creationId="{4AE6EC48-CF7A-B3C2-5ED1-7E6C60660423}"/>
          </ac:picMkLst>
        </pc:picChg>
        <pc:picChg chg="del mod">
          <ac:chgData name="Mari Powell" userId="S::mari.powell@uwtsd.ac.uk::a1b98dd7-29dc-4131-8e37-1423e6a9ecca" providerId="AD" clId="Web-{7238AD8D-1996-EF6A-7C83-86664A26B22A}" dt="2023-01-23T13:20:31.592" v="153"/>
          <ac:picMkLst>
            <pc:docMk/>
            <pc:sldMk cId="540918726" sldId="271"/>
            <ac:picMk id="3" creationId="{FBECC105-3A4D-F38E-2D05-2CFBB2D3D9B6}"/>
          </ac:picMkLst>
        </pc:picChg>
      </pc:sldChg>
      <pc:sldChg chg="add">
        <pc:chgData name="Mari Powell" userId="S::mari.powell@uwtsd.ac.uk::a1b98dd7-29dc-4131-8e37-1423e6a9ecca" providerId="AD" clId="Web-{7238AD8D-1996-EF6A-7C83-86664A26B22A}" dt="2023-01-23T13:27:04.449" v="293"/>
        <pc:sldMkLst>
          <pc:docMk/>
          <pc:sldMk cId="3800172654" sldId="272"/>
        </pc:sldMkLst>
      </pc:sldChg>
      <pc:sldChg chg="add">
        <pc:chgData name="Mari Powell" userId="S::mari.powell@uwtsd.ac.uk::a1b98dd7-29dc-4131-8e37-1423e6a9ecca" providerId="AD" clId="Web-{7238AD8D-1996-EF6A-7C83-86664A26B22A}" dt="2023-01-23T13:27:46.263" v="294"/>
        <pc:sldMkLst>
          <pc:docMk/>
          <pc:sldMk cId="4097559420" sldId="273"/>
        </pc:sldMkLst>
      </pc:sldChg>
      <pc:sldChg chg="add">
        <pc:chgData name="Mari Powell" userId="S::mari.powell@uwtsd.ac.uk::a1b98dd7-29dc-4131-8e37-1423e6a9ecca" providerId="AD" clId="Web-{7238AD8D-1996-EF6A-7C83-86664A26B22A}" dt="2023-01-23T13:28:31.718" v="295"/>
        <pc:sldMkLst>
          <pc:docMk/>
          <pc:sldMk cId="2110192075" sldId="274"/>
        </pc:sldMkLst>
      </pc:sldChg>
      <pc:sldChg chg="add">
        <pc:chgData name="Mari Powell" userId="S::mari.powell@uwtsd.ac.uk::a1b98dd7-29dc-4131-8e37-1423e6a9ecca" providerId="AD" clId="Web-{7238AD8D-1996-EF6A-7C83-86664A26B22A}" dt="2023-01-23T13:28:43.484" v="296"/>
        <pc:sldMkLst>
          <pc:docMk/>
          <pc:sldMk cId="41184381" sldId="275"/>
        </pc:sldMkLst>
      </pc:sldChg>
      <pc:sldChg chg="modSp add">
        <pc:chgData name="Mari Powell" userId="S::mari.powell@uwtsd.ac.uk::a1b98dd7-29dc-4131-8e37-1423e6a9ecca" providerId="AD" clId="Web-{7238AD8D-1996-EF6A-7C83-86664A26B22A}" dt="2023-01-23T13:29:09.016" v="300" actId="20577"/>
        <pc:sldMkLst>
          <pc:docMk/>
          <pc:sldMk cId="1966510509" sldId="276"/>
        </pc:sldMkLst>
        <pc:spChg chg="mod">
          <ac:chgData name="Mari Powell" userId="S::mari.powell@uwtsd.ac.uk::a1b98dd7-29dc-4131-8e37-1423e6a9ecca" providerId="AD" clId="Web-{7238AD8D-1996-EF6A-7C83-86664A26B22A}" dt="2023-01-23T13:29:09.016" v="300" actId="20577"/>
          <ac:spMkLst>
            <pc:docMk/>
            <pc:sldMk cId="1966510509" sldId="276"/>
            <ac:spMk id="6" creationId="{C8E4D72B-C8E8-A046-86EF-6F10FEA77974}"/>
          </ac:spMkLst>
        </pc:spChg>
      </pc:sldChg>
      <pc:sldChg chg="add">
        <pc:chgData name="Mari Powell" userId="S::mari.powell@uwtsd.ac.uk::a1b98dd7-29dc-4131-8e37-1423e6a9ecca" providerId="AD" clId="Web-{7238AD8D-1996-EF6A-7C83-86664A26B22A}" dt="2023-01-23T13:29:10.579" v="301"/>
        <pc:sldMkLst>
          <pc:docMk/>
          <pc:sldMk cId="2432830153" sldId="277"/>
        </pc:sldMkLst>
      </pc:sldChg>
      <pc:sldChg chg="add">
        <pc:chgData name="Mari Powell" userId="S::mari.powell@uwtsd.ac.uk::a1b98dd7-29dc-4131-8e37-1423e6a9ecca" providerId="AD" clId="Web-{7238AD8D-1996-EF6A-7C83-86664A26B22A}" dt="2023-01-23T13:29:19.298" v="302"/>
        <pc:sldMkLst>
          <pc:docMk/>
          <pc:sldMk cId="3127454683" sldId="278"/>
        </pc:sldMkLst>
      </pc:sldChg>
      <pc:sldChg chg="add">
        <pc:chgData name="Mari Powell" userId="S::mari.powell@uwtsd.ac.uk::a1b98dd7-29dc-4131-8e37-1423e6a9ecca" providerId="AD" clId="Web-{7238AD8D-1996-EF6A-7C83-86664A26B22A}" dt="2023-01-23T13:29:29.798" v="303"/>
        <pc:sldMkLst>
          <pc:docMk/>
          <pc:sldMk cId="907855546" sldId="279"/>
        </pc:sldMkLst>
      </pc:sldChg>
      <pc:sldChg chg="add">
        <pc:chgData name="Mari Powell" userId="S::mari.powell@uwtsd.ac.uk::a1b98dd7-29dc-4131-8e37-1423e6a9ecca" providerId="AD" clId="Web-{7238AD8D-1996-EF6A-7C83-86664A26B22A}" dt="2023-01-23T13:29:38.720" v="304"/>
        <pc:sldMkLst>
          <pc:docMk/>
          <pc:sldMk cId="2869694819" sldId="280"/>
        </pc:sldMkLst>
      </pc:sldChg>
      <pc:sldChg chg="add">
        <pc:chgData name="Mari Powell" userId="S::mari.powell@uwtsd.ac.uk::a1b98dd7-29dc-4131-8e37-1423e6a9ecca" providerId="AD" clId="Web-{7238AD8D-1996-EF6A-7C83-86664A26B22A}" dt="2023-01-23T13:29:47.642" v="305"/>
        <pc:sldMkLst>
          <pc:docMk/>
          <pc:sldMk cId="2528185042" sldId="281"/>
        </pc:sldMkLst>
      </pc:sldChg>
      <pc:sldChg chg="add">
        <pc:chgData name="Mari Powell" userId="S::mari.powell@uwtsd.ac.uk::a1b98dd7-29dc-4131-8e37-1423e6a9ecca" providerId="AD" clId="Web-{7238AD8D-1996-EF6A-7C83-86664A26B22A}" dt="2023-01-23T13:29:55.455" v="306"/>
        <pc:sldMkLst>
          <pc:docMk/>
          <pc:sldMk cId="3049498270" sldId="282"/>
        </pc:sldMkLst>
      </pc:sldChg>
      <pc:sldChg chg="add">
        <pc:chgData name="Mari Powell" userId="S::mari.powell@uwtsd.ac.uk::a1b98dd7-29dc-4131-8e37-1423e6a9ecca" providerId="AD" clId="Web-{7238AD8D-1996-EF6A-7C83-86664A26B22A}" dt="2023-01-23T13:30:02.924" v="307"/>
        <pc:sldMkLst>
          <pc:docMk/>
          <pc:sldMk cId="3664640951" sldId="283"/>
        </pc:sldMkLst>
      </pc:sldChg>
      <pc:sldChg chg="add">
        <pc:chgData name="Mari Powell" userId="S::mari.powell@uwtsd.ac.uk::a1b98dd7-29dc-4131-8e37-1423e6a9ecca" providerId="AD" clId="Web-{7238AD8D-1996-EF6A-7C83-86664A26B22A}" dt="2023-01-23T13:30:10.784" v="308"/>
        <pc:sldMkLst>
          <pc:docMk/>
          <pc:sldMk cId="4029680750" sldId="284"/>
        </pc:sldMkLst>
      </pc:sldChg>
      <pc:sldChg chg="add">
        <pc:chgData name="Mari Powell" userId="S::mari.powell@uwtsd.ac.uk::a1b98dd7-29dc-4131-8e37-1423e6a9ecca" providerId="AD" clId="Web-{7238AD8D-1996-EF6A-7C83-86664A26B22A}" dt="2023-01-23T13:30:18.065" v="309"/>
        <pc:sldMkLst>
          <pc:docMk/>
          <pc:sldMk cId="1748730909" sldId="285"/>
        </pc:sldMkLst>
      </pc:sldChg>
      <pc:sldChg chg="add">
        <pc:chgData name="Mari Powell" userId="S::mari.powell@uwtsd.ac.uk::a1b98dd7-29dc-4131-8e37-1423e6a9ecca" providerId="AD" clId="Web-{7238AD8D-1996-EF6A-7C83-86664A26B22A}" dt="2023-01-23T13:30:25.128" v="310"/>
        <pc:sldMkLst>
          <pc:docMk/>
          <pc:sldMk cId="1044391470" sldId="286"/>
        </pc:sldMkLst>
      </pc:sldChg>
      <pc:sldChg chg="add">
        <pc:chgData name="Mari Powell" userId="S::mari.powell@uwtsd.ac.uk::a1b98dd7-29dc-4131-8e37-1423e6a9ecca" providerId="AD" clId="Web-{7238AD8D-1996-EF6A-7C83-86664A26B22A}" dt="2023-01-23T13:30:32.894" v="311"/>
        <pc:sldMkLst>
          <pc:docMk/>
          <pc:sldMk cId="690301558" sldId="287"/>
        </pc:sldMkLst>
      </pc:sldChg>
      <pc:sldChg chg="add">
        <pc:chgData name="Mari Powell" userId="S::mari.powell@uwtsd.ac.uk::a1b98dd7-29dc-4131-8e37-1423e6a9ecca" providerId="AD" clId="Web-{7238AD8D-1996-EF6A-7C83-86664A26B22A}" dt="2023-01-23T13:30:40.301" v="312"/>
        <pc:sldMkLst>
          <pc:docMk/>
          <pc:sldMk cId="3965489418" sldId="288"/>
        </pc:sldMkLst>
      </pc:sldChg>
      <pc:sldChg chg="add">
        <pc:chgData name="Mari Powell" userId="S::mari.powell@uwtsd.ac.uk::a1b98dd7-29dc-4131-8e37-1423e6a9ecca" providerId="AD" clId="Web-{7238AD8D-1996-EF6A-7C83-86664A26B22A}" dt="2023-01-23T13:30:49.363" v="313"/>
        <pc:sldMkLst>
          <pc:docMk/>
          <pc:sldMk cId="4152161104" sldId="289"/>
        </pc:sldMkLst>
      </pc:sldChg>
      <pc:sldChg chg="delSp modSp add">
        <pc:chgData name="Mari Powell" userId="S::mari.powell@uwtsd.ac.uk::a1b98dd7-29dc-4131-8e37-1423e6a9ecca" providerId="AD" clId="Web-{7238AD8D-1996-EF6A-7C83-86664A26B22A}" dt="2023-01-23T13:33:15.493" v="359" actId="20577"/>
        <pc:sldMkLst>
          <pc:docMk/>
          <pc:sldMk cId="2851485550" sldId="290"/>
        </pc:sldMkLst>
        <pc:spChg chg="del">
          <ac:chgData name="Mari Powell" userId="S::mari.powell@uwtsd.ac.uk::a1b98dd7-29dc-4131-8e37-1423e6a9ecca" providerId="AD" clId="Web-{7238AD8D-1996-EF6A-7C83-86664A26B22A}" dt="2023-01-23T13:31:38.006" v="315"/>
          <ac:spMkLst>
            <pc:docMk/>
            <pc:sldMk cId="2851485550" sldId="290"/>
            <ac:spMk id="5" creationId="{0E8731FB-791D-701F-1B2D-435A9B046A09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07.337" v="350" actId="20577"/>
          <ac:spMkLst>
            <pc:docMk/>
            <pc:sldMk cId="2851485550" sldId="290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15.493" v="359" actId="20577"/>
          <ac:spMkLst>
            <pc:docMk/>
            <pc:sldMk cId="2851485550" sldId="290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7238AD8D-1996-EF6A-7C83-86664A26B22A}" dt="2023-01-23T13:31:42.756" v="316" actId="14100"/>
          <ac:picMkLst>
            <pc:docMk/>
            <pc:sldMk cId="2851485550" sldId="290"/>
            <ac:picMk id="2" creationId="{2573B361-0D57-E8DE-5228-EEA647FFE28E}"/>
          </ac:picMkLst>
        </pc:picChg>
      </pc:sldChg>
      <pc:sldChg chg="modSp add replId">
        <pc:chgData name="Mari Powell" userId="S::mari.powell@uwtsd.ac.uk::a1b98dd7-29dc-4131-8e37-1423e6a9ecca" providerId="AD" clId="Web-{7238AD8D-1996-EF6A-7C83-86664A26B22A}" dt="2023-01-23T13:34:23.027" v="395" actId="20577"/>
        <pc:sldMkLst>
          <pc:docMk/>
          <pc:sldMk cId="3028696373" sldId="291"/>
        </pc:sldMkLst>
        <pc:spChg chg="mod">
          <ac:chgData name="Mari Powell" userId="S::mari.powell@uwtsd.ac.uk::a1b98dd7-29dc-4131-8e37-1423e6a9ecca" providerId="AD" clId="Web-{7238AD8D-1996-EF6A-7C83-86664A26B22A}" dt="2023-01-23T13:34:23.027" v="395" actId="20577"/>
          <ac:spMkLst>
            <pc:docMk/>
            <pc:sldMk cId="3028696373" sldId="291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3:34:00.386" v="383" actId="20577"/>
          <ac:spMkLst>
            <pc:docMk/>
            <pc:sldMk cId="3028696373" sldId="29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41.057" v="379" actId="20577"/>
          <ac:spMkLst>
            <pc:docMk/>
            <pc:sldMk cId="3028696373" sldId="291"/>
            <ac:spMk id="8" creationId="{3E996DAD-F2A1-AA4F-9E37-53AF29DBE59E}"/>
          </ac:spMkLst>
        </pc:spChg>
        <pc:picChg chg="mod ord">
          <ac:chgData name="Mari Powell" userId="S::mari.powell@uwtsd.ac.uk::a1b98dd7-29dc-4131-8e37-1423e6a9ecca" providerId="AD" clId="Web-{7238AD8D-1996-EF6A-7C83-86664A26B22A}" dt="2023-01-23T13:33:00.274" v="345"/>
          <ac:picMkLst>
            <pc:docMk/>
            <pc:sldMk cId="3028696373" sldId="291"/>
            <ac:picMk id="2" creationId="{2573B361-0D57-E8DE-5228-EEA647FFE28E}"/>
          </ac:picMkLst>
        </pc:picChg>
      </pc:sldChg>
      <pc:sldChg chg="add">
        <pc:chgData name="Mari Powell" userId="S::mari.powell@uwtsd.ac.uk::a1b98dd7-29dc-4131-8e37-1423e6a9ecca" providerId="AD" clId="Web-{7238AD8D-1996-EF6A-7C83-86664A26B22A}" dt="2023-01-23T13:34:46.465" v="396"/>
        <pc:sldMkLst>
          <pc:docMk/>
          <pc:sldMk cId="1092093082" sldId="292"/>
        </pc:sldMkLst>
      </pc:sldChg>
      <pc:sldChg chg="add">
        <pc:chgData name="Mari Powell" userId="S::mari.powell@uwtsd.ac.uk::a1b98dd7-29dc-4131-8e37-1423e6a9ecca" providerId="AD" clId="Web-{7238AD8D-1996-EF6A-7C83-86664A26B22A}" dt="2023-01-23T13:35:01.138" v="397"/>
        <pc:sldMkLst>
          <pc:docMk/>
          <pc:sldMk cId="3492728936" sldId="293"/>
        </pc:sldMkLst>
      </pc:sldChg>
      <pc:sldChg chg="modSp add">
        <pc:chgData name="Mari Powell" userId="S::mari.powell@uwtsd.ac.uk::a1b98dd7-29dc-4131-8e37-1423e6a9ecca" providerId="AD" clId="Web-{7238AD8D-1996-EF6A-7C83-86664A26B22A}" dt="2023-01-23T13:36:25.203" v="472"/>
        <pc:sldMkLst>
          <pc:docMk/>
          <pc:sldMk cId="321573489" sldId="294"/>
        </pc:sldMkLst>
        <pc:graphicFrameChg chg="mod modGraphic">
          <ac:chgData name="Mari Powell" userId="S::mari.powell@uwtsd.ac.uk::a1b98dd7-29dc-4131-8e37-1423e6a9ecca" providerId="AD" clId="Web-{7238AD8D-1996-EF6A-7C83-86664A26B22A}" dt="2023-01-23T13:36:25.203" v="472"/>
          <ac:graphicFrameMkLst>
            <pc:docMk/>
            <pc:sldMk cId="321573489" sldId="294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7238AD8D-1996-EF6A-7C83-86664A26B22A}" dt="2023-01-23T13:36:02.265" v="422"/>
          <ac:graphicFrameMkLst>
            <pc:docMk/>
            <pc:sldMk cId="321573489" sldId="294"/>
            <ac:graphicFrameMk id="9" creationId="{FDA81B35-FFEA-BFF3-8E72-4B0431155720}"/>
          </ac:graphicFrameMkLst>
        </pc:graphicFrameChg>
      </pc:sldChg>
      <pc:sldChg chg="modSp add replId">
        <pc:chgData name="Mari Powell" userId="S::mari.powell@uwtsd.ac.uk::a1b98dd7-29dc-4131-8e37-1423e6a9ecca" providerId="AD" clId="Web-{7238AD8D-1996-EF6A-7C83-86664A26B22A}" dt="2023-01-23T13:37:37.924" v="511" actId="1076"/>
        <pc:sldMkLst>
          <pc:docMk/>
          <pc:sldMk cId="171643028" sldId="295"/>
        </pc:sldMkLst>
        <pc:spChg chg="mod">
          <ac:chgData name="Mari Powell" userId="S::mari.powell@uwtsd.ac.uk::a1b98dd7-29dc-4131-8e37-1423e6a9ecca" providerId="AD" clId="Web-{7238AD8D-1996-EF6A-7C83-86664A26B22A}" dt="2023-01-23T13:37:37.924" v="511" actId="1076"/>
          <ac:spMkLst>
            <pc:docMk/>
            <pc:sldMk cId="171643028" sldId="295"/>
            <ac:spMk id="3" creationId="{5937BB17-5B48-3DBB-17BA-C9089CD2ED15}"/>
          </ac:spMkLst>
        </pc:spChg>
      </pc:sldChg>
      <pc:sldChg chg="add ord">
        <pc:chgData name="Mari Powell" userId="S::mari.powell@uwtsd.ac.uk::a1b98dd7-29dc-4131-8e37-1423e6a9ecca" providerId="AD" clId="Web-{7238AD8D-1996-EF6A-7C83-86664A26B22A}" dt="2023-01-23T13:39:56.679" v="523"/>
        <pc:sldMkLst>
          <pc:docMk/>
          <pc:sldMk cId="4225241612" sldId="296"/>
        </pc:sldMkLst>
      </pc:sldChg>
      <pc:sldChg chg="delSp modSp add">
        <pc:chgData name="Mari Powell" userId="S::mari.powell@uwtsd.ac.uk::a1b98dd7-29dc-4131-8e37-1423e6a9ecca" providerId="AD" clId="Web-{7238AD8D-1996-EF6A-7C83-86664A26B22A}" dt="2023-01-23T13:40:54.447" v="589" actId="20577"/>
        <pc:sldMkLst>
          <pc:docMk/>
          <pc:sldMk cId="1857898602" sldId="297"/>
        </pc:sldMkLst>
        <pc:spChg chg="mod">
          <ac:chgData name="Mari Powell" userId="S::mari.powell@uwtsd.ac.uk::a1b98dd7-29dc-4131-8e37-1423e6a9ecca" providerId="AD" clId="Web-{7238AD8D-1996-EF6A-7C83-86664A26B22A}" dt="2023-01-23T13:40:54.447" v="589" actId="20577"/>
          <ac:spMkLst>
            <pc:docMk/>
            <pc:sldMk cId="1857898602" sldId="297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7238AD8D-1996-EF6A-7C83-86664A26B22A}" dt="2023-01-23T13:40:45.743" v="553" actId="20577"/>
          <ac:spMkLst>
            <pc:docMk/>
            <pc:sldMk cId="1857898602" sldId="297"/>
            <ac:spMk id="9" creationId="{3E1DA272-3CB5-0649-A066-CDDDE995D664}"/>
          </ac:spMkLst>
        </pc:spChg>
        <pc:picChg chg="del">
          <ac:chgData name="Mari Powell" userId="S::mari.powell@uwtsd.ac.uk::a1b98dd7-29dc-4131-8e37-1423e6a9ecca" providerId="AD" clId="Web-{7238AD8D-1996-EF6A-7C83-86664A26B22A}" dt="2023-01-23T13:40:32.930" v="525"/>
          <ac:picMkLst>
            <pc:docMk/>
            <pc:sldMk cId="1857898602" sldId="297"/>
            <ac:picMk id="4" creationId="{1AEC0D6B-6C2D-DB03-53E2-E263D281C7CA}"/>
          </ac:picMkLst>
        </pc:picChg>
      </pc:sldChg>
      <pc:sldChg chg="delSp add del">
        <pc:chgData name="Mari Powell" userId="S::mari.powell@uwtsd.ac.uk::a1b98dd7-29dc-4131-8e37-1423e6a9ecca" providerId="AD" clId="Web-{7238AD8D-1996-EF6A-7C83-86664A26B22A}" dt="2023-01-23T13:48:14.962" v="621"/>
        <pc:sldMkLst>
          <pc:docMk/>
          <pc:sldMk cId="48155569" sldId="298"/>
        </pc:sldMkLst>
        <pc:graphicFrameChg chg="del">
          <ac:chgData name="Mari Powell" userId="S::mari.powell@uwtsd.ac.uk::a1b98dd7-29dc-4131-8e37-1423e6a9ecca" providerId="AD" clId="Web-{7238AD8D-1996-EF6A-7C83-86664A26B22A}" dt="2023-01-23T13:48:05.868" v="618"/>
          <ac:graphicFrameMkLst>
            <pc:docMk/>
            <pc:sldMk cId="48155569" sldId="298"/>
            <ac:graphicFrameMk id="4" creationId="{90BF24E8-73D9-7B4C-800F-520BE961193E}"/>
          </ac:graphicFrameMkLst>
        </pc:graphicFrameChg>
      </pc:sldChg>
      <pc:sldChg chg="addSp delSp modSp add ord replId">
        <pc:chgData name="Mari Powell" userId="S::mari.powell@uwtsd.ac.uk::a1b98dd7-29dc-4131-8e37-1423e6a9ecca" providerId="AD" clId="Web-{7238AD8D-1996-EF6A-7C83-86664A26B22A}" dt="2023-01-23T13:54:05.833" v="1009"/>
        <pc:sldMkLst>
          <pc:docMk/>
          <pc:sldMk cId="1393135945" sldId="299"/>
        </pc:sldMkLst>
        <pc:spChg chg="del">
          <ac:chgData name="Mari Powell" userId="S::mari.powell@uwtsd.ac.uk::a1b98dd7-29dc-4131-8e37-1423e6a9ecca" providerId="AD" clId="Web-{7238AD8D-1996-EF6A-7C83-86664A26B22A}" dt="2023-01-23T13:47:46.132" v="615"/>
          <ac:spMkLst>
            <pc:docMk/>
            <pc:sldMk cId="1393135945" sldId="299"/>
            <ac:spMk id="4" creationId="{A56ED437-6CC2-D3A2-F2B0-E464B4EDF2A8}"/>
          </ac:spMkLst>
        </pc:spChg>
        <pc:spChg chg="mod">
          <ac:chgData name="Mari Powell" userId="S::mari.powell@uwtsd.ac.uk::a1b98dd7-29dc-4131-8e37-1423e6a9ecca" providerId="AD" clId="Web-{7238AD8D-1996-EF6A-7C83-86664A26B22A}" dt="2023-01-23T13:47:45.679" v="614" actId="20577"/>
          <ac:spMkLst>
            <pc:docMk/>
            <pc:sldMk cId="1393135945" sldId="299"/>
            <ac:spMk id="5" creationId="{3D718D5E-B293-DC27-A801-FC80BF30F03B}"/>
          </ac:spMkLst>
        </pc:spChg>
        <pc:spChg chg="del">
          <ac:chgData name="Mari Powell" userId="S::mari.powell@uwtsd.ac.uk::a1b98dd7-29dc-4131-8e37-1423e6a9ecca" providerId="AD" clId="Web-{7238AD8D-1996-EF6A-7C83-86664A26B22A}" dt="2023-01-23T13:47:47.804" v="616"/>
          <ac:spMkLst>
            <pc:docMk/>
            <pc:sldMk cId="1393135945" sldId="299"/>
            <ac:spMk id="6" creationId="{ACAC8C72-2436-64F6-B9CB-F59DF5C18146}"/>
          </ac:spMkLst>
        </pc:spChg>
        <pc:spChg chg="del">
          <ac:chgData name="Mari Powell" userId="S::mari.powell@uwtsd.ac.uk::a1b98dd7-29dc-4131-8e37-1423e6a9ecca" providerId="AD" clId="Web-{7238AD8D-1996-EF6A-7C83-86664A26B22A}" dt="2023-01-23T13:47:57.602" v="617"/>
          <ac:spMkLst>
            <pc:docMk/>
            <pc:sldMk cId="1393135945" sldId="299"/>
            <ac:spMk id="7" creationId="{6C774B36-0EBC-B172-AD99-8ED55AA8B27A}"/>
          </ac:spMkLst>
        </pc:spChg>
        <pc:graphicFrameChg chg="add mod modGraphic">
          <ac:chgData name="Mari Powell" userId="S::mari.powell@uwtsd.ac.uk::a1b98dd7-29dc-4131-8e37-1423e6a9ecca" providerId="AD" clId="Web-{7238AD8D-1996-EF6A-7C83-86664A26B22A}" dt="2023-01-23T13:54:05.833" v="1009"/>
          <ac:graphicFrameMkLst>
            <pc:docMk/>
            <pc:sldMk cId="1393135945" sldId="299"/>
            <ac:graphicFrameMk id="8" creationId="{519D2C75-C423-CF27-7BCC-6105D70A4335}"/>
          </ac:graphicFrameMkLst>
        </pc:graphicFrameChg>
        <pc:picChg chg="del">
          <ac:chgData name="Mari Powell" userId="S::mari.powell@uwtsd.ac.uk::a1b98dd7-29dc-4131-8e37-1423e6a9ecca" providerId="AD" clId="Web-{7238AD8D-1996-EF6A-7C83-86664A26B22A}" dt="2023-01-23T13:48:08.196" v="619"/>
          <ac:picMkLst>
            <pc:docMk/>
            <pc:sldMk cId="1393135945" sldId="299"/>
            <ac:picMk id="2" creationId="{4AE6EC48-CF7A-B3C2-5ED1-7E6C60660423}"/>
          </ac:picMkLst>
        </pc:picChg>
      </pc:sldChg>
      <pc:sldChg chg="modSp add replId">
        <pc:chgData name="Mari Powell" userId="S::mari.powell@uwtsd.ac.uk::a1b98dd7-29dc-4131-8e37-1423e6a9ecca" providerId="AD" clId="Web-{7238AD8D-1996-EF6A-7C83-86664A26B22A}" dt="2023-01-23T14:01:42.286" v="1029" actId="1076"/>
        <pc:sldMkLst>
          <pc:docMk/>
          <pc:sldMk cId="3736618699" sldId="300"/>
        </pc:sldMkLst>
        <pc:spChg chg="mod">
          <ac:chgData name="Mari Powell" userId="S::mari.powell@uwtsd.ac.uk::a1b98dd7-29dc-4131-8e37-1423e6a9ecca" providerId="AD" clId="Web-{7238AD8D-1996-EF6A-7C83-86664A26B22A}" dt="2023-01-23T14:01:37.755" v="1028" actId="20577"/>
          <ac:spMkLst>
            <pc:docMk/>
            <pc:sldMk cId="3736618699" sldId="300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4:01:42.286" v="1029" actId="1076"/>
          <ac:spMkLst>
            <pc:docMk/>
            <pc:sldMk cId="3736618699" sldId="300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7238AD8D-1996-EF6A-7C83-86664A26B22A}" dt="2023-01-23T14:01:20.160" v="1022" actId="1076"/>
          <ac:picMkLst>
            <pc:docMk/>
            <pc:sldMk cId="3736618699" sldId="300"/>
            <ac:picMk id="2" creationId="{2573B361-0D57-E8DE-5228-EEA647FFE28E}"/>
          </ac:picMkLst>
        </pc:picChg>
      </pc:sldChg>
      <pc:sldChg chg="addSp modSp add replId addAnim modAnim">
        <pc:chgData name="Mari Powell" userId="S::mari.powell@uwtsd.ac.uk::a1b98dd7-29dc-4131-8e37-1423e6a9ecca" providerId="AD" clId="Web-{7238AD8D-1996-EF6A-7C83-86664A26B22A}" dt="2023-01-23T14:05:50.420" v="1050" actId="20577"/>
        <pc:sldMkLst>
          <pc:docMk/>
          <pc:sldMk cId="196876751" sldId="301"/>
        </pc:sldMkLst>
        <pc:spChg chg="mod">
          <ac:chgData name="Mari Powell" userId="S::mari.powell@uwtsd.ac.uk::a1b98dd7-29dc-4131-8e37-1423e6a9ecca" providerId="AD" clId="Web-{7238AD8D-1996-EF6A-7C83-86664A26B22A}" dt="2023-01-23T14:04:13.994" v="1031" actId="1076"/>
          <ac:spMkLst>
            <pc:docMk/>
            <pc:sldMk cId="196876751" sldId="301"/>
            <ac:spMk id="4" creationId="{277DE514-5FF0-E947-9AB5-11A1F338E9C9}"/>
          </ac:spMkLst>
        </pc:spChg>
        <pc:spChg chg="add mod">
          <ac:chgData name="Mari Powell" userId="S::mari.powell@uwtsd.ac.uk::a1b98dd7-29dc-4131-8e37-1423e6a9ecca" providerId="AD" clId="Web-{7238AD8D-1996-EF6A-7C83-86664A26B22A}" dt="2023-01-23T14:05:50.420" v="1050" actId="20577"/>
          <ac:spMkLst>
            <pc:docMk/>
            <pc:sldMk cId="196876751" sldId="301"/>
            <ac:spMk id="5" creationId="{8828337C-5FDD-3B33-411F-438E0D712103}"/>
          </ac:spMkLst>
        </pc:spChg>
        <pc:spChg chg="mod">
          <ac:chgData name="Mari Powell" userId="S::mari.powell@uwtsd.ac.uk::a1b98dd7-29dc-4131-8e37-1423e6a9ecca" providerId="AD" clId="Web-{7238AD8D-1996-EF6A-7C83-86664A26B22A}" dt="2023-01-23T14:04:59.324" v="1041" actId="1076"/>
          <ac:spMkLst>
            <pc:docMk/>
            <pc:sldMk cId="196876751" sldId="30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4:05:00.965" v="1042" actId="1076"/>
          <ac:spMkLst>
            <pc:docMk/>
            <pc:sldMk cId="196876751" sldId="301"/>
            <ac:spMk id="8" creationId="{3E996DAD-F2A1-AA4F-9E37-53AF29DBE59E}"/>
          </ac:spMkLst>
        </pc:spChg>
        <pc:cxnChg chg="mod">
          <ac:chgData name="Mari Powell" userId="S::mari.powell@uwtsd.ac.uk::a1b98dd7-29dc-4131-8e37-1423e6a9ecca" providerId="AD" clId="Web-{7238AD8D-1996-EF6A-7C83-86664A26B22A}" dt="2023-01-23T14:04:55.074" v="1039" actId="1076"/>
          <ac:cxnSpMkLst>
            <pc:docMk/>
            <pc:sldMk cId="196876751" sldId="301"/>
            <ac:cxnSpMk id="3" creationId="{D0F75BA0-C5BB-FB45-939C-25FF7F45FD32}"/>
          </ac:cxnSpMkLst>
        </pc:cxnChg>
        <pc:cxnChg chg="mod">
          <ac:chgData name="Mari Powell" userId="S::mari.powell@uwtsd.ac.uk::a1b98dd7-29dc-4131-8e37-1423e6a9ecca" providerId="AD" clId="Web-{7238AD8D-1996-EF6A-7C83-86664A26B22A}" dt="2023-01-23T14:04:57.183" v="1040" actId="1076"/>
          <ac:cxnSpMkLst>
            <pc:docMk/>
            <pc:sldMk cId="196876751" sldId="301"/>
            <ac:cxnSpMk id="9" creationId="{06D19CEE-42ED-6D42-BCEA-4D1D4ECB813B}"/>
          </ac:cxnSpMkLst>
        </pc:cxnChg>
      </pc:sldChg>
      <pc:sldChg chg="delSp new">
        <pc:chgData name="Mari Powell" userId="S::mari.powell@uwtsd.ac.uk::a1b98dd7-29dc-4131-8e37-1423e6a9ecca" providerId="AD" clId="Web-{7238AD8D-1996-EF6A-7C83-86664A26B22A}" dt="2023-01-23T14:06:22.999" v="1053"/>
        <pc:sldMkLst>
          <pc:docMk/>
          <pc:sldMk cId="691999792" sldId="302"/>
        </pc:sldMkLst>
        <pc:spChg chg="del">
          <ac:chgData name="Mari Powell" userId="S::mari.powell@uwtsd.ac.uk::a1b98dd7-29dc-4131-8e37-1423e6a9ecca" providerId="AD" clId="Web-{7238AD8D-1996-EF6A-7C83-86664A26B22A}" dt="2023-01-23T14:06:19.967" v="1052"/>
          <ac:spMkLst>
            <pc:docMk/>
            <pc:sldMk cId="691999792" sldId="302"/>
            <ac:spMk id="2" creationId="{BE5C23D9-BA42-EFA3-AC91-8D0559BE642D}"/>
          </ac:spMkLst>
        </pc:spChg>
        <pc:spChg chg="del">
          <ac:chgData name="Mari Powell" userId="S::mari.powell@uwtsd.ac.uk::a1b98dd7-29dc-4131-8e37-1423e6a9ecca" providerId="AD" clId="Web-{7238AD8D-1996-EF6A-7C83-86664A26B22A}" dt="2023-01-23T14:06:22.999" v="1053"/>
          <ac:spMkLst>
            <pc:docMk/>
            <pc:sldMk cId="691999792" sldId="302"/>
            <ac:spMk id="3" creationId="{54E879CB-7CFA-AEF0-3E75-F088B4636936}"/>
          </ac:spMkLst>
        </pc:spChg>
      </pc:sldChg>
      <pc:sldChg chg="modSp add replId">
        <pc:chgData name="Mari Powell" userId="S::mari.powell@uwtsd.ac.uk::a1b98dd7-29dc-4131-8e37-1423e6a9ecca" providerId="AD" clId="Web-{7238AD8D-1996-EF6A-7C83-86664A26B22A}" dt="2023-01-23T14:08:32.034" v="1097" actId="20577"/>
        <pc:sldMkLst>
          <pc:docMk/>
          <pc:sldMk cId="1862122788" sldId="303"/>
        </pc:sldMkLst>
        <pc:spChg chg="mod">
          <ac:chgData name="Mari Powell" userId="S::mari.powell@uwtsd.ac.uk::a1b98dd7-29dc-4131-8e37-1423e6a9ecca" providerId="AD" clId="Web-{7238AD8D-1996-EF6A-7C83-86664A26B22A}" dt="2023-01-23T14:08:19.284" v="1088" actId="20577"/>
          <ac:spMkLst>
            <pc:docMk/>
            <pc:sldMk cId="1862122788" sldId="303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4:08:32.034" v="1097" actId="20577"/>
          <ac:spMkLst>
            <pc:docMk/>
            <pc:sldMk cId="1862122788" sldId="303"/>
            <ac:spMk id="8" creationId="{3E996DAD-F2A1-AA4F-9E37-53AF29DBE59E}"/>
          </ac:spMkLst>
        </pc:spChg>
      </pc:sldChg>
      <pc:sldMasterChg chg="add addSldLayout">
        <pc:chgData name="Mari Powell" userId="S::mari.powell@uwtsd.ac.uk::a1b98dd7-29dc-4131-8e37-1423e6a9ecca" providerId="AD" clId="Web-{7238AD8D-1996-EF6A-7C83-86664A26B22A}" dt="2023-01-23T13:47:05.022" v="590"/>
        <pc:sldMasterMkLst>
          <pc:docMk/>
          <pc:sldMasterMk cId="2052654608" sldId="2147483648"/>
        </pc:sldMasterMkLst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46938335" sldId="214748364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230057848" sldId="214748365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130214170" sldId="2147483651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931595311" sldId="2147483652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354718209" sldId="2147483653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465553257" sldId="2147483654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606325779" sldId="2147483655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979054194" sldId="2147483656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521319876" sldId="2147483657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4251809987" sldId="214748365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521195670" sldId="214748365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574011897" sldId="214748366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856498019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7238AD8D-1996-EF6A-7C83-86664A26B22A}" dt="2023-01-23T13:39:05.724" v="51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2.jpeg"/><Relationship Id="rId7" Type="http://schemas.openxmlformats.org/officeDocument/2006/relationships/image" Target="../media/image4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5.png"/><Relationship Id="rId4" Type="http://schemas.openxmlformats.org/officeDocument/2006/relationships/image" Target="../media/image50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5.png"/><Relationship Id="rId4" Type="http://schemas.openxmlformats.org/officeDocument/2006/relationships/image" Target="../media/image50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5.png"/><Relationship Id="rId4" Type="http://schemas.openxmlformats.org/officeDocument/2006/relationships/image" Target="../media/image50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2.jpeg"/><Relationship Id="rId7" Type="http://schemas.openxmlformats.org/officeDocument/2006/relationships/image" Target="../media/image4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5.png"/><Relationship Id="rId4" Type="http://schemas.openxmlformats.org/officeDocument/2006/relationships/image" Target="../media/image50.pn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sv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 4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Hydref 17eg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396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67869" y="2893554"/>
            <a:ext cx="3125286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Diddordebau</a:t>
            </a:r>
            <a:r>
              <a:rPr lang="en-US" sz="3200" b="1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hobïau</a:t>
            </a: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Interests and hobbies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9941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004568" y="275838"/>
            <a:ext cx="596345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tabl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gydag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enwau’r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endParaRPr lang="en-US" sz="36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86111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rgbClr val="002060"/>
                </a:solidFill>
                <a:cs typeface="Calibri"/>
              </a:rPr>
              <a:t>Complete the table with the correct names for the subjects and Areas of Learning and Experience.</a:t>
            </a:r>
            <a:endParaRPr lang="en-GB" sz="2800" i="1" dirty="0">
              <a:solidFill>
                <a:srgbClr val="002060"/>
              </a:solidFill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1AEC0D6B-6C2D-DB03-53E2-E263D281C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2848" y="2523334"/>
            <a:ext cx="2953406" cy="396595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252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It's registration time!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9801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  <a:endParaRPr lang="en-US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Useful phrases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3848" y="1449569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5671776" y="300753"/>
            <a:ext cx="4553585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210432" y="2389683"/>
            <a:ext cx="5289309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7208915" y="4478614"/>
            <a:ext cx="4816343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bawb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</p:spTree>
    <p:extLst>
      <p:ext uri="{BB962C8B-B14F-4D97-AF65-F5344CB8AC3E}">
        <p14:creationId xmlns:p14="http://schemas.microsoft.com/office/powerpoint/2010/main" val="540918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7" y="172051"/>
            <a:ext cx="546657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3600"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73" y="1760627"/>
            <a:ext cx="4212444" cy="510207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549953"/>
              </p:ext>
            </p:extLst>
          </p:nvPr>
        </p:nvGraphicFramePr>
        <p:xfrm>
          <a:off x="5999352" y="548891"/>
          <a:ext cx="2968768" cy="593308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483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5128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Caitlin Bayliss-Clark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Caitlin Maunders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Elle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Emmie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Ffion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Congdon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Davies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Drummond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Kate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78581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460883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212676"/>
              </p:ext>
            </p:extLst>
          </p:nvPr>
        </p:nvGraphicFramePr>
        <p:xfrm>
          <a:off x="9323239" y="547099"/>
          <a:ext cx="2632809" cy="48235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56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19153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en-US" sz="16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Kieran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Lauren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1​9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Lucy Gerlach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Lucy Mann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Megan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Millie-Jayne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Nia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Olivia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99130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4263715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3173297" y="1346422"/>
            <a:ext cx="2524267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effectLst/>
              </a:rPr>
              <a:t>Greeting.</a:t>
            </a:r>
            <a:endParaRPr lang="en-GB" b="1" i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Is ….. here today?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</a:rPr>
              <a:t>How are you</a:t>
            </a:r>
            <a:r>
              <a:rPr lang="en-GB" b="1" i="1">
                <a:solidFill>
                  <a:srgbClr val="002060"/>
                </a:solidFill>
                <a:effectLst/>
              </a:rPr>
              <a:t>?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ea typeface="Calibri"/>
                <a:cs typeface="Calibri"/>
              </a:rPr>
              <a:t>The Date.</a:t>
            </a: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The Weather.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5976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74903" y="5199219"/>
            <a:ext cx="5957322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26489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Lesson openers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040413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am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ddiddordebau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am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ddiddordebau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135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72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  <a:endParaRPr lang="en-US" sz="54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19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51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83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5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85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9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18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49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64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68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3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39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0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48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16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       Do you like …? (singular)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5244602" y="4271655"/>
            <a:ext cx="2160748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u="none" strike="noStrike" err="1">
                <a:solidFill>
                  <a:srgbClr val="00B050"/>
                </a:solidFill>
                <a:effectLst/>
              </a:rPr>
              <a:t>Ydw</a:t>
            </a:r>
            <a:r>
              <a:rPr lang="en-US" sz="6000" b="1" u="none" strike="noStrike" dirty="0">
                <a:solidFill>
                  <a:srgbClr val="00B050"/>
                </a:solidFill>
                <a:effectLst/>
              </a:rPr>
              <a:t>.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 ​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432947" y="4271655"/>
            <a:ext cx="3403389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6000" b="1" dirty="0">
                <a:solidFill>
                  <a:srgbClr val="FF0000"/>
                </a:solidFill>
              </a:rPr>
              <a:t> </a:t>
            </a:r>
            <a:r>
              <a:rPr lang="en-US" sz="6000" b="1" err="1">
                <a:solidFill>
                  <a:srgbClr val="FF0000"/>
                </a:solidFill>
              </a:rPr>
              <a:t>ydw</a:t>
            </a:r>
            <a:r>
              <a:rPr lang="en-US" sz="6000" b="1" dirty="0">
                <a:solidFill>
                  <a:srgbClr val="FF0000"/>
                </a:solidFill>
              </a:rPr>
              <a:t>.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582729"/>
            <a:ext cx="4280337" cy="6270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4855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811051" y="4271655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.... </a:t>
            </a:r>
            <a:r>
              <a:rPr lang="en-US" sz="3600" b="1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603740" y="4271655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</a:t>
            </a:r>
            <a:endParaRPr lang="en-US" sz="3600" b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6963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wers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 lesson 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>
                <a:solidFill>
                  <a:srgbClr val="7030A0"/>
                </a:solidFill>
              </a:rPr>
              <a:t>Dw </a:t>
            </a:r>
            <a:r>
              <a:rPr lang="en-US" sz="6000" b="1" err="1">
                <a:solidFill>
                  <a:srgbClr val="7030A0"/>
                </a:solidFill>
              </a:rPr>
              <a:t>i'n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hoffi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7030A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7030A0"/>
                </a:solidFill>
              </a:rPr>
              <a:t>like...</a:t>
            </a:r>
            <a:endParaRPr lang="en-US" sz="2000" b="0" i="1" u="none" strike="noStrike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0930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 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>
                <a:solidFill>
                  <a:srgbClr val="7030A0"/>
                </a:solidFill>
              </a:rPr>
              <a:t>Dw </a:t>
            </a:r>
            <a:r>
              <a:rPr lang="en-US" sz="6000" b="1" err="1">
                <a:solidFill>
                  <a:srgbClr val="7030A0"/>
                </a:solidFill>
              </a:rPr>
              <a:t>i'n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hoffi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7030A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7030A0"/>
                </a:solidFill>
              </a:rPr>
              <a:t>like...</a:t>
            </a:r>
            <a:endParaRPr lang="en-US" sz="2000" b="0" i="1" u="none" strike="noStrike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7289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22351" y="5133529"/>
            <a:ext cx="5957322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Diddordebau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a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hobïau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Interests and hobbies</a:t>
            </a:r>
          </a:p>
        </p:txBody>
      </p:sp>
    </p:spTree>
    <p:extLst>
      <p:ext uri="{BB962C8B-B14F-4D97-AF65-F5344CB8AC3E}">
        <p14:creationId xmlns:p14="http://schemas.microsoft.com/office/powerpoint/2010/main" val="1716430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(</a:t>
            </a:r>
            <a:r>
              <a:rPr lang="en-US" sz="5400" b="1" dirty="0" err="1">
                <a:solidFill>
                  <a:srgbClr val="002060"/>
                </a:solidFill>
              </a:rPr>
              <a:t>ei</a:t>
            </a:r>
            <a:r>
              <a:rPr lang="en-US" sz="5400" b="1" dirty="0">
                <a:solidFill>
                  <a:srgbClr val="002060"/>
                </a:solidFill>
              </a:rPr>
              <a:t>) </a:t>
            </a:r>
            <a:r>
              <a:rPr lang="en-US" sz="5400" b="1" dirty="0" err="1">
                <a:solidFill>
                  <a:srgbClr val="002060"/>
                </a:solidFill>
              </a:rPr>
              <a:t>wneud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 do you like doing?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>
                <a:solidFill>
                  <a:srgbClr val="7030A0"/>
                </a:solidFill>
              </a:rPr>
              <a:t>Dw </a:t>
            </a:r>
            <a:r>
              <a:rPr lang="en-US" sz="6000" b="1" err="1">
                <a:solidFill>
                  <a:srgbClr val="7030A0"/>
                </a:solidFill>
              </a:rPr>
              <a:t>i'n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hoffi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7030A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7030A0"/>
                </a:solidFill>
              </a:rPr>
              <a:t>like...</a:t>
            </a:r>
            <a:endParaRPr lang="en-US" sz="2000" b="0" i="1" u="none" strike="noStrike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618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hobi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 is your hobby?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7030A0"/>
                </a:solidFill>
              </a:rPr>
              <a:t>Fy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hobi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ydy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  <a:p>
            <a:pPr algn="ctr" fontAlgn="base"/>
            <a:r>
              <a:rPr lang="en-US" sz="2000" i="1" dirty="0">
                <a:solidFill>
                  <a:srgbClr val="7030A0"/>
                </a:solidFill>
                <a:cs typeface="Calibri"/>
              </a:rPr>
              <a:t>My hobby is...</a:t>
            </a:r>
            <a:endParaRPr lang="en-US" sz="2000" b="0" i="1" u="none" strike="noStrike" dirty="0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227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dirty="0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i'n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.... </a:t>
            </a:r>
            <a:r>
              <a:rPr lang="en-US" sz="3600" b="1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</a:t>
            </a:r>
            <a:endParaRPr lang="en-US" sz="3600" b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2060"/>
                </a:solidFill>
                <a:cs typeface="Calibri"/>
              </a:rPr>
              <a:t>Pam?</a:t>
            </a:r>
            <a:endParaRPr lang="en-GB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darllen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15828232-326D-8DCA-8C72-F3A5BC8DF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924374"/>
            <a:ext cx="3689130" cy="405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48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seiclo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E45A5364-3C77-EF00-76F6-30CD94763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159" y="949571"/>
            <a:ext cx="3636579" cy="424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marchogaeth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ceffyl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FD6A604-0A30-3EF5-50B4-344809DFA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297" y="860515"/>
            <a:ext cx="4490544" cy="44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46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rhedeg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9E9BB7CB-09CE-8A80-3EDE-F09679BFF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917" y="957692"/>
            <a:ext cx="3334406" cy="42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23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B5191B01-B8DF-70EF-A263-9D1ACD7E9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572" y="720600"/>
            <a:ext cx="3675993" cy="472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72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am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9EA390FF-A624-EB01-65CB-5857303ED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366" y="1150075"/>
            <a:ext cx="6500648" cy="413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6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â'r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ci am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C8AD2C4-1481-52CB-4282-AAF6042BE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434" y="1163340"/>
            <a:ext cx="5344509" cy="425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09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Lego</a:t>
            </a:r>
          </a:p>
        </p:txBody>
      </p:sp>
      <p:pic>
        <p:nvPicPr>
          <p:cNvPr id="2" name="Picture 2" descr="A picture containing vector graphics, toy&#10;&#10;Description automatically generated">
            <a:extLst>
              <a:ext uri="{FF2B5EF4-FFF2-40B4-BE49-F238E27FC236}">
                <a16:creationId xmlns:a16="http://schemas.microsoft.com/office/drawing/2014/main" id="{A62198CF-F733-D6CC-0D5B-AFA01F1FE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503" y="1605500"/>
            <a:ext cx="6474372" cy="329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51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gymnasteg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539DB94-BE76-A720-BA53-EFD2B7833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676" y="1471758"/>
            <a:ext cx="4884682" cy="403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59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724EBE7-20A4-055F-E20E-62A0F8F1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66" y="1054231"/>
            <a:ext cx="4674475" cy="4434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peintio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249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2FB52920-8233-3DD5-0B49-198E2F152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779429"/>
            <a:ext cx="3636579" cy="4668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260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music, piano&#10;&#10;Description automatically generated">
            <a:extLst>
              <a:ext uri="{FF2B5EF4-FFF2-40B4-BE49-F238E27FC236}">
                <a16:creationId xmlns:a16="http://schemas.microsoft.com/office/drawing/2014/main" id="{164C8FF6-75CC-66FC-4D37-812EB09C0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469" y="729508"/>
            <a:ext cx="4648200" cy="45581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piano</a:t>
            </a:r>
          </a:p>
        </p:txBody>
      </p:sp>
    </p:spTree>
    <p:extLst>
      <p:ext uri="{BB962C8B-B14F-4D97-AF65-F5344CB8AC3E}">
        <p14:creationId xmlns:p14="http://schemas.microsoft.com/office/powerpoint/2010/main" val="209587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bocsio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AFCDCF92-E816-AE8E-17C6-7B30DF78B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536" y="649014"/>
            <a:ext cx="3039549" cy="477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18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D9301E6A-C284-A606-CAAC-75DF8B57B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469" y="818178"/>
            <a:ext cx="4004441" cy="4682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carati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40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siopa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0119982-8453-192C-7485-A935C71D3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055" y="1415900"/>
            <a:ext cx="6369268" cy="385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61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FF96AEE-C671-DE93-31C4-D0F7093D7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5745" y="833825"/>
            <a:ext cx="3951889" cy="4691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dawnsio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3025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53414F20-4AEA-AB09-48DD-4F7D0941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2193" y="658905"/>
            <a:ext cx="4700752" cy="4778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coginio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303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566C0E2-B16D-C96F-A85A-E503F0F59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1182696"/>
            <a:ext cx="3675993" cy="426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80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BDDC945-F76D-C744-23E9-E8FBF775F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3572" y="679456"/>
            <a:ext cx="4556234" cy="4592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520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9DD330F-67FC-9A65-0CB3-B4C90FCAC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262" y="980831"/>
            <a:ext cx="6579475" cy="4423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89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51F8322D-7BAD-A8C5-B6C1-A473E6123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124" y="1270175"/>
            <a:ext cx="4963511" cy="425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5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pêl-rwyd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CFA0DA2-F59B-715B-5557-D2DFCF5FB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986" y="595577"/>
            <a:ext cx="3400096" cy="481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37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959238-E2E3-2089-406B-06E639F5D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604030"/>
            <a:ext cx="3899337" cy="4717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hoci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394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D5AF9FF-53B3-D69F-D8F2-BDC8D0FE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710" y="1091563"/>
            <a:ext cx="4188373" cy="4320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98306" y="309894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neidio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y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trampolîn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98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0218D5C-3095-C385-3663-7B9747F3B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779" y="1203417"/>
            <a:ext cx="4135820" cy="4293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dringo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066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nofio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1A25392-2C96-5E76-88E7-F1314C963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607" y="1464224"/>
            <a:ext cx="5502165" cy="346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28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7B4B89A-B10B-D732-B7E0-204CE2B5C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2607" y="1198290"/>
            <a:ext cx="3689131" cy="4238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ffilm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911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sinema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34C3EB22-437E-5F78-B0CF-12CFFBE51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779" y="1363247"/>
            <a:ext cx="5659820" cy="380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4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09396A1-C776-94A5-F9D6-965AFBA6F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986" y="849229"/>
            <a:ext cx="5883165" cy="4528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gêmau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bwrdd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876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9185229B-28FA-4DFF-8CFE-A9E53F7A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331" y="661600"/>
            <a:ext cx="6198475" cy="462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parc</a:t>
            </a:r>
          </a:p>
        </p:txBody>
      </p:sp>
    </p:spTree>
    <p:extLst>
      <p:ext uri="{BB962C8B-B14F-4D97-AF65-F5344CB8AC3E}">
        <p14:creationId xmlns:p14="http://schemas.microsoft.com/office/powerpoint/2010/main" val="101904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umbrella, accessory, seat&#10;&#10;Description automatically generated">
            <a:extLst>
              <a:ext uri="{FF2B5EF4-FFF2-40B4-BE49-F238E27FC236}">
                <a16:creationId xmlns:a16="http://schemas.microsoft.com/office/drawing/2014/main" id="{FF9F29A5-DA62-8C16-FC27-9D4F558C8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986" y="721996"/>
            <a:ext cx="4477406" cy="467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traeth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073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4796" y="49814"/>
            <a:ext cx="6448276" cy="23509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endParaRPr lang="en-US" sz="6000" b="1" dirty="0" err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  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D6552820-5FB9-B86A-6D38-237BC7E7C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660000">
            <a:off x="6867184" y="2253163"/>
            <a:ext cx="4556233" cy="421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36563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9963" y="1924050"/>
            <a:ext cx="2438400" cy="3151188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738" y="2676525"/>
            <a:ext cx="2054225" cy="23987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99979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332508"/>
            <a:ext cx="3200399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ci am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dro</a:t>
            </a:r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51017"/>
            <a:ext cx="3200399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</a:p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sinema</a:t>
            </a:r>
            <a:endParaRPr lang="en-GB" sz="3200" dirty="0" err="1"/>
          </a:p>
          <a:p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560617" y="332507"/>
            <a:ext cx="2382981" cy="150810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nofio</a:t>
            </a:r>
            <a:endParaRPr lang="en-GB" sz="28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505199" y="1967344"/>
            <a:ext cx="2438399" cy="310854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canu</a:t>
            </a:r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6" y="332507"/>
            <a:ext cx="2050472" cy="236988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8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endParaRPr lang="en-GB" dirty="0" err="1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2757052"/>
            <a:ext cx="2050472" cy="230832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chwarae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pêl-droed</a:t>
            </a:r>
          </a:p>
          <a:p>
            <a:pPr algn="ctr"/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67820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6600" b="1" dirty="0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endParaRPr lang="en-GB" sz="6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044754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332508"/>
            <a:ext cx="3200399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horse</a:t>
            </a:r>
          </a:p>
          <a:p>
            <a:pPr algn="ctr"/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riding</a:t>
            </a: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51017"/>
            <a:ext cx="3200399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watching 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rugby</a:t>
            </a: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560617" y="332507"/>
            <a:ext cx="2382981" cy="150810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cooking</a:t>
            </a: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505199" y="1925780"/>
            <a:ext cx="2438399" cy="3139321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going </a:t>
            </a: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to </a:t>
            </a:r>
            <a:endParaRPr lang="en-GB" sz="4200">
              <a:cs typeface="Calibri"/>
            </a:endParaRP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the park</a:t>
            </a:r>
            <a:endParaRPr lang="en-GB" sz="4200">
              <a:cs typeface="Calibri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6" y="332507"/>
            <a:ext cx="2050472" cy="236988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playing board games</a:t>
            </a: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2867888"/>
            <a:ext cx="2050472" cy="218521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ea typeface="+mn-lt"/>
                <a:cs typeface="+mn-lt"/>
              </a:rPr>
              <a:t>painting</a:t>
            </a:r>
          </a:p>
          <a:p>
            <a:pPr algn="ctr"/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770537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600" b="1" dirty="0">
                <a:solidFill>
                  <a:srgbClr val="002060"/>
                </a:solidFill>
                <a:ea typeface="+mn-lt"/>
                <a:cs typeface="+mn-lt"/>
              </a:rPr>
              <a:t>jumping on the trampoline</a:t>
            </a: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394904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480014" y="200251"/>
            <a:ext cx="10797829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wneud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r>
              <a:rPr lang="en-US" sz="5400" i="1" dirty="0">
                <a:solidFill>
                  <a:srgbClr val="002060"/>
                </a:solidFill>
              </a:rPr>
              <a:t>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757911" y="2918209"/>
            <a:ext cx="6420097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>
                <a:solidFill>
                  <a:srgbClr val="7030A0"/>
                </a:solidFill>
              </a:rPr>
              <a:t>Dw </a:t>
            </a:r>
            <a:r>
              <a:rPr lang="en-US" sz="6000" b="1" err="1">
                <a:solidFill>
                  <a:srgbClr val="7030A0"/>
                </a:solidFill>
              </a:rPr>
              <a:t>i'n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hoffi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22422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1546815" y="2141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hobi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118129" y="2918209"/>
            <a:ext cx="635082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7030A0"/>
                </a:solidFill>
              </a:rPr>
              <a:t>Fy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hobi</a:t>
            </a:r>
            <a:r>
              <a:rPr lang="en-US" sz="6000" b="1" dirty="0">
                <a:solidFill>
                  <a:srgbClr val="7030A0"/>
                </a:solidFill>
              </a:rPr>
              <a:t> </a:t>
            </a:r>
            <a:r>
              <a:rPr lang="en-US" sz="6000" b="1" err="1">
                <a:solidFill>
                  <a:srgbClr val="7030A0"/>
                </a:solidFill>
              </a:rPr>
              <a:t>ydy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 sz="6000" b="1" u="none" strike="noStrike" dirty="0">
              <a:solidFill>
                <a:srgbClr val="7030A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13983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F4F9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9400" y="1122363"/>
            <a:ext cx="1843088" cy="1446213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400" y="2624138"/>
            <a:ext cx="1843088" cy="120491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9638" y="1122363"/>
            <a:ext cx="1390650" cy="838200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638" y="2016125"/>
            <a:ext cx="1390650" cy="18129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9400" y="3884613"/>
            <a:ext cx="1666875" cy="1839913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1838" y="3884613"/>
            <a:ext cx="1566863" cy="18399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4263" y="1122363"/>
            <a:ext cx="3606800" cy="4603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048DBE-8891-7196-8445-3EBF21707429}"/>
              </a:ext>
            </a:extLst>
          </p:cNvPr>
          <p:cNvSpPr txBox="1"/>
          <p:nvPr/>
        </p:nvSpPr>
        <p:spPr>
          <a:xfrm>
            <a:off x="5802" y="2260509"/>
            <a:ext cx="407867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7030A0"/>
                </a:solidFill>
              </a:rPr>
              <a:t>Fy</a:t>
            </a:r>
            <a:r>
              <a:rPr lang="en-US" sz="6000" b="1" dirty="0">
                <a:solidFill>
                  <a:srgbClr val="7030A0"/>
                </a:solidFill>
              </a:rPr>
              <a:t> </a:t>
            </a:r>
            <a:r>
              <a:rPr lang="en-US" sz="6000" b="1" err="1">
                <a:solidFill>
                  <a:srgbClr val="7030A0"/>
                </a:solidFill>
              </a:rPr>
              <a:t>hobi</a:t>
            </a:r>
            <a:r>
              <a:rPr lang="en-US" sz="6000" b="1" dirty="0">
                <a:solidFill>
                  <a:srgbClr val="7030A0"/>
                </a:solidFill>
              </a:rPr>
              <a:t> </a:t>
            </a:r>
            <a:endParaRPr lang="en-US">
              <a:solidFill>
                <a:srgbClr val="7030A0"/>
              </a:solidFill>
              <a:cs typeface="Calibri"/>
            </a:endParaRPr>
          </a:p>
          <a:p>
            <a:pPr algn="ctr"/>
            <a:r>
              <a:rPr lang="en-US" sz="6000" b="1" err="1">
                <a:solidFill>
                  <a:srgbClr val="7030A0"/>
                </a:solidFill>
              </a:rPr>
              <a:t>ydy</a:t>
            </a:r>
            <a:r>
              <a:rPr lang="en-US" sz="6000" b="1" dirty="0">
                <a:solidFill>
                  <a:srgbClr val="7030A0"/>
                </a:solidFill>
              </a:rPr>
              <a:t>...</a:t>
            </a:r>
            <a:endParaRPr lang="en-US">
              <a:solidFill>
                <a:srgbClr val="7030A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753608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.... </a:t>
            </a:r>
            <a:r>
              <a:rPr lang="en-US" sz="3600" b="1" u="none" strike="noStrike" dirty="0">
                <a:solidFill>
                  <a:srgbClr val="002060"/>
                </a:solidFill>
                <a:effectLst/>
              </a:rPr>
              <a:t>​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...</a:t>
            </a:r>
            <a:endParaRPr lang="en-US" sz="3600" b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2060"/>
                </a:solidFill>
                <a:cs typeface="Calibri"/>
              </a:rPr>
              <a:t>Pam?</a:t>
            </a:r>
            <a:endParaRPr lang="en-GB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12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2060"/>
                </a:solidFill>
                <a:cs typeface="Calibri"/>
              </a:rPr>
              <a:t>Pam?</a:t>
            </a:r>
            <a:endParaRPr lang="en-GB" sz="3200" b="1" dirty="0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54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2060"/>
                </a:solidFill>
                <a:cs typeface="Calibri"/>
              </a:rPr>
              <a:t>Pam?</a:t>
            </a:r>
            <a:endParaRPr lang="en-GB" sz="3200" b="1" dirty="0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872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155590" y="1258"/>
            <a:ext cx="116471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       </a:t>
            </a:r>
            <a:r>
              <a:rPr lang="en-US" sz="3600" dirty="0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achos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                                      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achos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76" y="1458455"/>
            <a:ext cx="4462064" cy="540424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14F344-820C-913B-CE19-8C7137CE8B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467667"/>
              </p:ext>
            </p:extLst>
          </p:nvPr>
        </p:nvGraphicFramePr>
        <p:xfrm>
          <a:off x="5587068" y="1609725"/>
          <a:ext cx="2962275" cy="5162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4032253002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3881005065"/>
                    </a:ext>
                  </a:extLst>
                </a:gridCol>
              </a:tblGrid>
              <a:tr h="4000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Rhif​</a:t>
                      </a:r>
                      <a:r>
                        <a:rPr lang="en-US" sz="20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Pwy?​</a:t>
                      </a:r>
                      <a:r>
                        <a:rPr lang="en-US" sz="20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305798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99101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7251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33033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736759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42145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6​​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669045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6038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179246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361822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003067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704543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783392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91148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89B751D-9E88-5658-09A6-2B4C9904F52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Times"/>
              <a:cs typeface="Times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84203F4-EA36-A16C-EA7F-F7FF8102D6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7408485"/>
              </p:ext>
            </p:extLst>
          </p:nvPr>
        </p:nvGraphicFramePr>
        <p:xfrm>
          <a:off x="9104585" y="1300655"/>
          <a:ext cx="2619375" cy="5482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404022624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412501060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Rhif​</a:t>
                      </a:r>
                      <a:r>
                        <a:rPr lang="en-US" sz="20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Pwy?​</a:t>
                      </a:r>
                      <a:r>
                        <a:rPr lang="en-US" sz="20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508319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26986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09325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0993119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23641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5343249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1​9​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282950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70556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540662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32812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7727594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2771293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909854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541224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91878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FEB8172-B12D-CEB3-385D-82071EE3F1DC}"/>
              </a:ext>
            </a:extLst>
          </p:cNvPr>
          <p:cNvSpPr txBox="1"/>
          <p:nvPr/>
        </p:nvSpPr>
        <p:spPr>
          <a:xfrm>
            <a:off x="8823434" y="39361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Times"/>
              <a:cs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11293420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42869" y="51118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Useful phrases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0913319"/>
              </p:ext>
            </p:extLst>
          </p:nvPr>
        </p:nvGraphicFramePr>
        <p:xfrm>
          <a:off x="2204783" y="1241654"/>
          <a:ext cx="8049595" cy="54379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490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3994687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42109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Gwaith da.</a:t>
                      </a:r>
                    </a:p>
                    <a:p>
                      <a:pPr fontAlgn="base"/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Gorffennwch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gwaith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Finish your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Ymdrech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effort.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Close your books.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ardderchog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Excellent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Stand quietly.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Syniad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idea.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Eisteddwch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llonydd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Sit still.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question.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Thanks.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Ateb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answer.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Hwyl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Goodbye!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08614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5879877" y="192711"/>
            <a:ext cx="5963458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Cyfieithwch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i’r</a:t>
            </a:r>
            <a:endParaRPr lang="en-US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wedyn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atebwch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29307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i="1" dirty="0">
                <a:solidFill>
                  <a:srgbClr val="002060"/>
                </a:solidFill>
                <a:cs typeface="Calibri"/>
              </a:rPr>
              <a:t>Translate the questions into Welsh, then </a:t>
            </a:r>
            <a:endParaRPr lang="en-US"/>
          </a:p>
          <a:p>
            <a:r>
              <a:rPr lang="en-GB" sz="2000" i="1" dirty="0">
                <a:solidFill>
                  <a:srgbClr val="002060"/>
                </a:solidFill>
                <a:cs typeface="Calibri"/>
              </a:rPr>
              <a:t>answer the questions.</a:t>
            </a:r>
            <a:endParaRPr lang="en-GB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0E78EBAF-2713-B035-48ED-941BB4F03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9233" y="2022313"/>
            <a:ext cx="3702268" cy="460132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5789860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8211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443483" y="1656481"/>
            <a:ext cx="6480435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5092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79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79</vt:i4>
      </vt:variant>
    </vt:vector>
  </HeadingPairs>
  <TitlesOfParts>
    <vt:vector size="82" baseType="lpstr"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733</cp:revision>
  <dcterms:created xsi:type="dcterms:W3CDTF">2023-01-23T11:57:29Z</dcterms:created>
  <dcterms:modified xsi:type="dcterms:W3CDTF">2023-10-16T09:36:16Z</dcterms:modified>
</cp:coreProperties>
</file>