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24"/>
  </p:notesMasterIdLst>
  <p:sldIdLst>
    <p:sldId id="292" r:id="rId9"/>
    <p:sldId id="294" r:id="rId10"/>
    <p:sldId id="295" r:id="rId11"/>
    <p:sldId id="409" r:id="rId12"/>
    <p:sldId id="426" r:id="rId13"/>
    <p:sldId id="427" r:id="rId14"/>
    <p:sldId id="428" r:id="rId15"/>
    <p:sldId id="429" r:id="rId16"/>
    <p:sldId id="430" r:id="rId17"/>
    <p:sldId id="433" r:id="rId18"/>
    <p:sldId id="434" r:id="rId19"/>
    <p:sldId id="414" r:id="rId20"/>
    <p:sldId id="431" r:id="rId21"/>
    <p:sldId id="432" r:id="rId22"/>
    <p:sldId id="40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595DE4-5772-4504-A531-4297850311AE}" v="1" dt="2023-02-16T07:03:16.8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74110" autoAdjust="0"/>
  </p:normalViewPr>
  <p:slideViewPr>
    <p:cSldViewPr snapToGrid="0">
      <p:cViewPr varScale="1">
        <p:scale>
          <a:sx n="77" d="100"/>
          <a:sy n="77" d="100"/>
        </p:scale>
        <p:origin x="165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F7595DE4-5772-4504-A531-4297850311AE}"/>
    <pc:docChg chg="addSld modSld">
      <pc:chgData name="Nitheesh Kaliyamurthy" userId="2821ebda-f4ac-4963-9a4e-a836dfc45829" providerId="ADAL" clId="{F7595DE4-5772-4504-A531-4297850311AE}" dt="2023-02-16T07:03:22.592" v="7" actId="6549"/>
      <pc:docMkLst>
        <pc:docMk/>
      </pc:docMkLst>
      <pc:sldChg chg="modNotesTx">
        <pc:chgData name="Nitheesh Kaliyamurthy" userId="2821ebda-f4ac-4963-9a4e-a836dfc45829" providerId="ADAL" clId="{F7595DE4-5772-4504-A531-4297850311AE}" dt="2023-02-14T06:32:05.176" v="2" actId="6549"/>
        <pc:sldMkLst>
          <pc:docMk/>
          <pc:sldMk cId="258117740" sldId="414"/>
        </pc:sldMkLst>
      </pc:sldChg>
      <pc:sldChg chg="modNotesTx">
        <pc:chgData name="Nitheesh Kaliyamurthy" userId="2821ebda-f4ac-4963-9a4e-a836dfc45829" providerId="ADAL" clId="{F7595DE4-5772-4504-A531-4297850311AE}" dt="2023-02-14T06:31:59.450" v="0" actId="6549"/>
        <pc:sldMkLst>
          <pc:docMk/>
          <pc:sldMk cId="2003824166" sldId="429"/>
        </pc:sldMkLst>
      </pc:sldChg>
      <pc:sldChg chg="modNotesTx">
        <pc:chgData name="Nitheesh Kaliyamurthy" userId="2821ebda-f4ac-4963-9a4e-a836dfc45829" providerId="ADAL" clId="{F7595DE4-5772-4504-A531-4297850311AE}" dt="2023-02-14T06:32:02.120" v="1" actId="6549"/>
        <pc:sldMkLst>
          <pc:docMk/>
          <pc:sldMk cId="3360747364" sldId="430"/>
        </pc:sldMkLst>
      </pc:sldChg>
      <pc:sldChg chg="modNotesTx">
        <pc:chgData name="Nitheesh Kaliyamurthy" userId="2821ebda-f4ac-4963-9a4e-a836dfc45829" providerId="ADAL" clId="{F7595DE4-5772-4504-A531-4297850311AE}" dt="2023-02-14T06:32:07.944" v="3" actId="6549"/>
        <pc:sldMkLst>
          <pc:docMk/>
          <pc:sldMk cId="754881420" sldId="431"/>
        </pc:sldMkLst>
      </pc:sldChg>
      <pc:sldChg chg="modNotesTx">
        <pc:chgData name="Nitheesh Kaliyamurthy" userId="2821ebda-f4ac-4963-9a4e-a836dfc45829" providerId="ADAL" clId="{F7595DE4-5772-4504-A531-4297850311AE}" dt="2023-02-14T06:32:14.951" v="4" actId="6549"/>
        <pc:sldMkLst>
          <pc:docMk/>
          <pc:sldMk cId="625165347" sldId="432"/>
        </pc:sldMkLst>
      </pc:sldChg>
      <pc:sldChg chg="add modNotesTx">
        <pc:chgData name="Nitheesh Kaliyamurthy" userId="2821ebda-f4ac-4963-9a4e-a836dfc45829" providerId="ADAL" clId="{F7595DE4-5772-4504-A531-4297850311AE}" dt="2023-02-16T07:03:19.924" v="6" actId="6549"/>
        <pc:sldMkLst>
          <pc:docMk/>
          <pc:sldMk cId="2951348273" sldId="433"/>
        </pc:sldMkLst>
      </pc:sldChg>
      <pc:sldChg chg="add modNotesTx">
        <pc:chgData name="Nitheesh Kaliyamurthy" userId="2821ebda-f4ac-4963-9a4e-a836dfc45829" providerId="ADAL" clId="{F7595DE4-5772-4504-A531-4297850311AE}" dt="2023-02-16T07:03:22.592" v="7" actId="6549"/>
        <pc:sldMkLst>
          <pc:docMk/>
          <pc:sldMk cId="3415263721" sldId="43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1573551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7967481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864178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4559403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085436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51945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523721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7035550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523721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2272444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868841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2/16/2023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1.svg"/><Relationship Id="rId3" Type="http://schemas.openxmlformats.org/officeDocument/2006/relationships/notesSlide" Target="../notesSlides/notesSlide7.xml"/><Relationship Id="rId7" Type="http://schemas.openxmlformats.org/officeDocument/2006/relationships/image" Target="../media/image15.svg"/><Relationship Id="rId12" Type="http://schemas.openxmlformats.org/officeDocument/2006/relationships/image" Target="../media/image20.png"/><Relationship Id="rId2" Type="http://schemas.openxmlformats.org/officeDocument/2006/relationships/slideLayout" Target="../slideLayouts/slideLayout4.xml"/><Relationship Id="rId1" Type="http://schemas.openxmlformats.org/officeDocument/2006/relationships/tags" Target="../tags/tag7.x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image" Target="../media/image13.svg"/><Relationship Id="rId10" Type="http://schemas.openxmlformats.org/officeDocument/2006/relationships/image" Target="../media/image18.svg"/><Relationship Id="rId4" Type="http://schemas.openxmlformats.org/officeDocument/2006/relationships/image" Target="../media/image12.png"/><Relationship Id="rId9" Type="http://schemas.openxmlformats.org/officeDocument/2006/relationships/image" Target="../media/image17.png"/><Relationship Id="rId14" Type="http://schemas.openxmlformats.org/officeDocument/2006/relationships/image" Target="../media/image22.png"/></Relationships>
</file>

<file path=ppt/slides/_rels/slide11.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notesSlide" Target="../notesSlides/notesSlide8.xml"/><Relationship Id="rId7" Type="http://schemas.openxmlformats.org/officeDocument/2006/relationships/image" Target="../media/image26.png"/><Relationship Id="rId2" Type="http://schemas.openxmlformats.org/officeDocument/2006/relationships/slideLayout" Target="../slideLayouts/slideLayout4.xml"/><Relationship Id="rId1" Type="http://schemas.openxmlformats.org/officeDocument/2006/relationships/tags" Target="../tags/tag8.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 Id="rId5" Type="http://schemas.openxmlformats.org/officeDocument/2006/relationships/image" Target="../media/image32.png"/><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Version Control System</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Programmability</a:t>
            </a:r>
          </a:p>
          <a:p>
            <a:r>
              <a:rPr lang="en-GB" i="1" dirty="0"/>
              <a:t>(ACCB5029)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27751" y="1083932"/>
            <a:ext cx="5152571" cy="3139321"/>
          </a:xfrm>
          <a:prstGeom prst="rect">
            <a:avLst/>
          </a:prstGeom>
        </p:spPr>
        <p:txBody>
          <a:bodyPr wrap="square">
            <a:spAutoFit/>
          </a:bodyPr>
          <a:lstStyle/>
          <a:p>
            <a:pPr algn="just"/>
            <a:r>
              <a:rPr lang="en-US" i="1" dirty="0">
                <a:solidFill>
                  <a:schemeClr val="tx1">
                    <a:lumMod val="50000"/>
                  </a:schemeClr>
                </a:solidFill>
              </a:rPr>
              <a:t>Previously, we discussed about Devnet skills, and course work briefing. Followed by the last week’s discussion on Software Development and Design. I hope you had a clarity on Software Development life cycle and its development methodologies. You must be able to identify various Devnet resources, navigate through basic Linux commands and python programming. This week, lets focus on </a:t>
            </a:r>
            <a:r>
              <a:rPr lang="en-GB" altLang="en-US" i="1" dirty="0">
                <a:solidFill>
                  <a:schemeClr val="tx1">
                    <a:lumMod val="50000"/>
                  </a:schemeClr>
                </a:solidFill>
              </a:rPr>
              <a:t>Version Control Systems and discuss in detail about it, in addition to Git and GitHub.</a:t>
            </a:r>
          </a:p>
          <a:p>
            <a:pPr algn="just"/>
            <a:r>
              <a:rPr lang="en-US" i="1" dirty="0">
                <a:solidFill>
                  <a:schemeClr val="tx1">
                    <a:lumMod val="50000"/>
                  </a:schemeClr>
                </a:solidFill>
              </a:rPr>
              <a:t>  	</a:t>
            </a:r>
          </a:p>
        </p:txBody>
      </p:sp>
      <p:sp>
        <p:nvSpPr>
          <p:cNvPr id="3" name="Rectangle 2"/>
          <p:cNvSpPr/>
          <p:nvPr/>
        </p:nvSpPr>
        <p:spPr>
          <a:xfrm>
            <a:off x="185043" y="1192122"/>
            <a:ext cx="5670997" cy="3970318"/>
          </a:xfrm>
          <a:prstGeom prst="rect">
            <a:avLst/>
          </a:prstGeom>
        </p:spPr>
        <p:txBody>
          <a:bodyPr wrap="square">
            <a:spAutoFit/>
          </a:bodyPr>
          <a:lstStyle/>
          <a:p>
            <a:pPr fontAlgn="t"/>
            <a:r>
              <a:rPr lang="en-GB" b="1" dirty="0">
                <a:solidFill>
                  <a:schemeClr val="bg1"/>
                </a:solidFill>
              </a:rPr>
              <a:t>Previously,</a:t>
            </a:r>
          </a:p>
          <a:p>
            <a:pPr marL="285750" indent="-285750" fontAlgn="t">
              <a:buFont typeface="Wingdings" panose="05000000000000000000" pitchFamily="2" charset="2"/>
              <a:buChar char="ü"/>
            </a:pPr>
            <a:r>
              <a:rPr lang="en-GB" b="1" dirty="0">
                <a:solidFill>
                  <a:schemeClr val="bg1"/>
                </a:solidFill>
              </a:rPr>
              <a:t>Overview</a:t>
            </a:r>
          </a:p>
          <a:p>
            <a:pPr marL="285750" indent="-285750" fontAlgn="t">
              <a:buFont typeface="Wingdings" panose="05000000000000000000" pitchFamily="2" charset="2"/>
              <a:buChar char="ü"/>
            </a:pPr>
            <a:r>
              <a:rPr lang="en-GB" b="1" dirty="0">
                <a:solidFill>
                  <a:schemeClr val="bg1"/>
                </a:solidFill>
              </a:rPr>
              <a:t>Review Linux and Python Skills</a:t>
            </a:r>
          </a:p>
          <a:p>
            <a:pPr marL="285750" indent="-285750" fontAlgn="t">
              <a:buFont typeface="Wingdings" panose="05000000000000000000" pitchFamily="2" charset="2"/>
              <a:buChar char="ü"/>
            </a:pPr>
            <a:r>
              <a:rPr lang="en-GB" b="1" dirty="0">
                <a:solidFill>
                  <a:schemeClr val="bg1"/>
                </a:solidFill>
              </a:rPr>
              <a:t>Devnet Developer Environment</a:t>
            </a:r>
          </a:p>
          <a:p>
            <a:pPr marL="285750" indent="-285750" fontAlgn="t">
              <a:buFont typeface="Wingdings" panose="05000000000000000000" pitchFamily="2" charset="2"/>
              <a:buChar char="ü"/>
            </a:pPr>
            <a:r>
              <a:rPr lang="en-GB" b="1" dirty="0">
                <a:solidFill>
                  <a:schemeClr val="bg1"/>
                </a:solidFill>
              </a:rPr>
              <a:t>Software Development &amp; Design</a:t>
            </a:r>
          </a:p>
          <a:p>
            <a:pPr marL="285750" indent="-285750" fontAlgn="t">
              <a:buFont typeface="Wingdings" panose="05000000000000000000" pitchFamily="2" charset="2"/>
              <a:buChar char="ü"/>
            </a:pPr>
            <a:endParaRPr lang="en-GB" b="1" dirty="0">
              <a:solidFill>
                <a:schemeClr val="bg1"/>
              </a:solidFill>
            </a:endParaRPr>
          </a:p>
          <a:p>
            <a:pPr fontAlgn="t"/>
            <a:r>
              <a:rPr lang="en-GB" b="1" dirty="0">
                <a:solidFill>
                  <a:schemeClr val="bg1"/>
                </a:solidFill>
              </a:rPr>
              <a:t>This week,</a:t>
            </a:r>
          </a:p>
          <a:p>
            <a:pPr marL="285750" indent="-285750" fontAlgn="t">
              <a:buFont typeface="Wingdings" panose="05000000000000000000" pitchFamily="2" charset="2"/>
              <a:buChar char="ü"/>
            </a:pPr>
            <a:r>
              <a:rPr lang="en-GB" b="1" dirty="0">
                <a:solidFill>
                  <a:schemeClr val="bg1"/>
                </a:solidFill>
              </a:rPr>
              <a:t>Implement software version control using GIT</a:t>
            </a:r>
          </a:p>
          <a:p>
            <a:pPr marL="285750" indent="-285750" fontAlgn="t">
              <a:buFont typeface="Wingdings" panose="05000000000000000000" pitchFamily="2" charset="2"/>
              <a:buChar char="ü"/>
            </a:pPr>
            <a:endParaRPr lang="en-US" b="1" dirty="0">
              <a:solidFill>
                <a:schemeClr val="bg1"/>
              </a:solidFill>
            </a:endParaRPr>
          </a:p>
          <a:p>
            <a:pPr fontAlgn="t"/>
            <a:r>
              <a:rPr lang="en-US" b="1" dirty="0">
                <a:solidFill>
                  <a:schemeClr val="bg1"/>
                </a:solidFill>
              </a:rPr>
              <a:t>Previous week’s Tutorial and </a:t>
            </a:r>
            <a:r>
              <a:rPr lang="en-GB" b="1" dirty="0">
                <a:solidFill>
                  <a:schemeClr val="bg1"/>
                </a:solidFill>
              </a:rPr>
              <a:t>Independent learning</a:t>
            </a:r>
          </a:p>
          <a:p>
            <a:pPr marL="742950" lvl="1" indent="-285750" fontAlgn="t">
              <a:buFont typeface="Wingdings" panose="05000000000000000000" pitchFamily="2" charset="2"/>
              <a:buChar char="§"/>
            </a:pPr>
            <a:r>
              <a:rPr lang="en-US" i="1" dirty="0">
                <a:solidFill>
                  <a:schemeClr val="accent6">
                    <a:lumMod val="75000"/>
                  </a:schemeClr>
                </a:solidFill>
              </a:rPr>
              <a:t>Setup Lab environments</a:t>
            </a:r>
          </a:p>
          <a:p>
            <a:pPr marL="742950" lvl="1" indent="-285750" fontAlgn="t">
              <a:buFont typeface="Wingdings" panose="05000000000000000000" pitchFamily="2" charset="2"/>
              <a:buChar char="§"/>
            </a:pPr>
            <a:r>
              <a:rPr lang="en-US" i="1" dirty="0">
                <a:solidFill>
                  <a:schemeClr val="accent6">
                    <a:lumMod val="75000"/>
                  </a:schemeClr>
                </a:solidFill>
              </a:rPr>
              <a:t>Review Linux and Python</a:t>
            </a:r>
          </a:p>
          <a:p>
            <a:pPr marL="742950" lvl="1" indent="-285750" fontAlgn="t">
              <a:buFont typeface="Wingdings" panose="05000000000000000000" pitchFamily="2" charset="2"/>
              <a:buChar char="§"/>
            </a:pPr>
            <a:r>
              <a:rPr lang="en-US" i="1" dirty="0">
                <a:solidFill>
                  <a:schemeClr val="accent6">
                    <a:lumMod val="75000"/>
                  </a:schemeClr>
                </a:solidFill>
              </a:rPr>
              <a:t>Review Python installation, PIP, and Python virtual environments</a:t>
            </a:r>
          </a:p>
        </p:txBody>
      </p:sp>
      <p:pic>
        <p:nvPicPr>
          <p:cNvPr id="2" name="Picture 1" descr="A picture containing text&#10;&#10;Description automatically generated">
            <a:extLst>
              <a:ext uri="{FF2B5EF4-FFF2-40B4-BE49-F238E27FC236}">
                <a16:creationId xmlns:a16="http://schemas.microsoft.com/office/drawing/2014/main" id="{C2C015D5-B228-98C2-3B53-06C121DA00C2}"/>
              </a:ext>
            </a:extLst>
          </p:cNvPr>
          <p:cNvPicPr>
            <a:picLocks noChangeAspect="1"/>
          </p:cNvPicPr>
          <p:nvPr/>
        </p:nvPicPr>
        <p:blipFill>
          <a:blip r:embed="rId2">
            <a:duotone>
              <a:prstClr val="black"/>
              <a:schemeClr val="accent1">
                <a:tint val="45000"/>
                <a:satMod val="400000"/>
              </a:schemeClr>
            </a:duotone>
          </a:blip>
          <a:stretch>
            <a:fillRect/>
          </a:stretch>
        </p:blipFill>
        <p:spPr>
          <a:xfrm>
            <a:off x="10039061" y="181122"/>
            <a:ext cx="1869159" cy="453583"/>
          </a:xfrm>
          <a:prstGeom prst="rect">
            <a:avLst/>
          </a:prstGeom>
        </p:spPr>
      </p:pic>
      <p:sp>
        <p:nvSpPr>
          <p:cNvPr id="6" name="TextBox 5">
            <a:extLst>
              <a:ext uri="{FF2B5EF4-FFF2-40B4-BE49-F238E27FC236}">
                <a16:creationId xmlns:a16="http://schemas.microsoft.com/office/drawing/2014/main" id="{685A0FC2-3CE5-A3BD-F0B8-A50A3881B55B}"/>
              </a:ext>
            </a:extLst>
          </p:cNvPr>
          <p:cNvSpPr txBox="1"/>
          <p:nvPr/>
        </p:nvSpPr>
        <p:spPr>
          <a:xfrm>
            <a:off x="6012668" y="4115265"/>
            <a:ext cx="5814198" cy="2031325"/>
          </a:xfrm>
          <a:prstGeom prst="rect">
            <a:avLst/>
          </a:prstGeom>
          <a:noFill/>
        </p:spPr>
        <p:txBody>
          <a:bodyPr wrap="square">
            <a:spAutoFit/>
          </a:bodyPr>
          <a:lstStyle/>
          <a:p>
            <a:pPr marL="285750" indent="-285750" fontAlgn="t">
              <a:buFont typeface="Wingdings" panose="05000000000000000000" pitchFamily="2" charset="2"/>
              <a:buChar char="ü"/>
            </a:pPr>
            <a:r>
              <a:rPr lang="en-US" i="1" dirty="0">
                <a:solidFill>
                  <a:schemeClr val="tx1">
                    <a:lumMod val="50000"/>
                  </a:schemeClr>
                </a:solidFill>
              </a:rPr>
              <a:t>This week’s Tutorial and </a:t>
            </a:r>
            <a:r>
              <a:rPr lang="en-GB" i="1" dirty="0">
                <a:solidFill>
                  <a:schemeClr val="tx1">
                    <a:lumMod val="50000"/>
                  </a:schemeClr>
                </a:solidFill>
              </a:rPr>
              <a:t>Independent learning</a:t>
            </a:r>
          </a:p>
          <a:p>
            <a:pPr marL="742950" lvl="1" indent="-285750" fontAlgn="t">
              <a:buFont typeface="Wingdings" panose="05000000000000000000" pitchFamily="2" charset="2"/>
              <a:buChar char="§"/>
            </a:pPr>
            <a:r>
              <a:rPr lang="en-US" i="1" dirty="0">
                <a:solidFill>
                  <a:schemeClr val="tx1">
                    <a:lumMod val="50000"/>
                  </a:schemeClr>
                </a:solidFill>
              </a:rPr>
              <a:t>Review</a:t>
            </a:r>
          </a:p>
          <a:p>
            <a:pPr marL="285750" indent="-285750" fontAlgn="t">
              <a:buFont typeface="Wingdings" panose="05000000000000000000" pitchFamily="2" charset="2"/>
              <a:buChar char="ü"/>
            </a:pPr>
            <a:endParaRPr lang="en-GB" i="1" dirty="0">
              <a:solidFill>
                <a:schemeClr val="tx1">
                  <a:lumMod val="50000"/>
                </a:schemeClr>
              </a:solidFill>
            </a:endParaRPr>
          </a:p>
          <a:p>
            <a:pPr marL="285750" indent="-285750" fontAlgn="t">
              <a:buFont typeface="Wingdings" panose="05000000000000000000" pitchFamily="2" charset="2"/>
              <a:buChar char="ü"/>
            </a:pPr>
            <a:r>
              <a:rPr lang="en-GB" i="1" dirty="0">
                <a:solidFill>
                  <a:schemeClr val="tx1">
                    <a:lumMod val="50000"/>
                  </a:schemeClr>
                </a:solidFill>
              </a:rPr>
              <a:t>Independent learning</a:t>
            </a:r>
          </a:p>
          <a:p>
            <a:pPr marL="742950" lvl="1" indent="-285750" fontAlgn="t">
              <a:buFont typeface="Wingdings" panose="05000000000000000000" pitchFamily="2" charset="2"/>
              <a:buChar char="§"/>
            </a:pPr>
            <a:r>
              <a:rPr lang="en-US" i="1" dirty="0">
                <a:solidFill>
                  <a:schemeClr val="tx1">
                    <a:lumMod val="50000"/>
                  </a:schemeClr>
                </a:solidFill>
              </a:rPr>
              <a:t>Continue with Devnet Course in Cisco Networking Academy</a:t>
            </a: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Version Control System</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750315"/>
            <a:ext cx="11468009"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dirty="0">
                <a:solidFill>
                  <a:srgbClr val="002060"/>
                </a:solidFill>
              </a:rPr>
              <a:t>Version control</a:t>
            </a:r>
            <a:r>
              <a:rPr lang="en-IN" altLang="en-US" sz="2000" dirty="0">
                <a:solidFill>
                  <a:srgbClr val="002060"/>
                </a:solidFill>
              </a:rPr>
              <a:t>, also called version control systems, </a:t>
            </a:r>
            <a:r>
              <a:rPr lang="en-IN" altLang="en-US" sz="2000" b="1" i="1" dirty="0">
                <a:solidFill>
                  <a:srgbClr val="FF0000"/>
                </a:solidFill>
              </a:rPr>
              <a:t>revision control </a:t>
            </a:r>
            <a:r>
              <a:rPr lang="en-IN" altLang="en-US" sz="2000" dirty="0">
                <a:solidFill>
                  <a:srgbClr val="002060"/>
                </a:solidFill>
              </a:rPr>
              <a:t>or </a:t>
            </a:r>
            <a:r>
              <a:rPr lang="en-IN" altLang="en-US" sz="2000" b="1" i="1" dirty="0">
                <a:solidFill>
                  <a:schemeClr val="accent1">
                    <a:lumMod val="50000"/>
                  </a:schemeClr>
                </a:solidFill>
              </a:rPr>
              <a:t>source control</a:t>
            </a:r>
            <a:r>
              <a:rPr lang="en-IN" altLang="en-US" sz="2000" dirty="0">
                <a:solidFill>
                  <a:srgbClr val="002060"/>
                </a:solidFill>
              </a:rPr>
              <a:t>, is a way to </a:t>
            </a:r>
            <a:r>
              <a:rPr lang="en-IN" altLang="en-US" sz="2000" b="1" dirty="0">
                <a:solidFill>
                  <a:srgbClr val="002060"/>
                </a:solidFill>
              </a:rPr>
              <a:t>manage changes to a set of files in order to keep a history of those changes</a:t>
            </a:r>
            <a:r>
              <a:rPr lang="en-IN" altLang="en-US" sz="2000" dirty="0">
                <a:solidFill>
                  <a:srgbClr val="002060"/>
                </a:solidFill>
              </a:rPr>
              <a: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Benefits of version control are:</a:t>
            </a:r>
          </a:p>
          <a:p>
            <a:pPr marL="1792288" lvl="1" indent="-534988"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Enables collaboration</a:t>
            </a:r>
          </a:p>
          <a:p>
            <a:pPr marL="1792288" lvl="1" indent="-534988"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Accountability and visibility</a:t>
            </a:r>
          </a:p>
          <a:p>
            <a:pPr marL="1792288" lvl="1" indent="-534988"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Work in isolation</a:t>
            </a:r>
          </a:p>
          <a:p>
            <a:pPr marL="1792288" lvl="1" indent="-534988"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Safety</a:t>
            </a:r>
          </a:p>
          <a:p>
            <a:pPr marL="1792288" lvl="1" indent="-534988"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Work anywhere</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There are three types of version control systems:</a:t>
            </a:r>
          </a:p>
          <a:p>
            <a:pPr marL="1792288" lvl="1" indent="-534988"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Local</a:t>
            </a:r>
          </a:p>
          <a:p>
            <a:pPr marL="1792288" lvl="1" indent="-534988"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Centralized</a:t>
            </a:r>
          </a:p>
          <a:p>
            <a:pPr marL="1792288" lvl="1" indent="-534988"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Distributed</a:t>
            </a:r>
          </a:p>
          <a:p>
            <a:pPr marL="342900" indent="-342900"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3768082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b="1" kern="1200" dirty="0">
                <a:solidFill>
                  <a:schemeClr val="tx1"/>
                </a:solidFill>
                <a:latin typeface="+mj-lt"/>
                <a:ea typeface="+mj-ea"/>
                <a:cs typeface="+mj-cs"/>
              </a:rPr>
              <a:t>Local Version Control System</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7445" y="2470083"/>
            <a:ext cx="5478354" cy="2790849"/>
          </a:xfrm>
        </p:spPr>
        <p:txBody>
          <a:bodyPr vert="horz" lIns="91440" tIns="45720" rIns="91440" bIns="45720" rtlCol="0">
            <a:normAutofit/>
          </a:bodyPr>
          <a:lstStyle/>
          <a:p>
            <a:pPr marL="401638" lvl="1" indent="-342900" algn="just">
              <a:spcBef>
                <a:spcPct val="20000"/>
              </a:spcBef>
              <a:spcAft>
                <a:spcPts val="400"/>
              </a:spcAft>
              <a:buSzPct val="100000"/>
              <a:buFont typeface="Courier New" panose="02070309020205020404" pitchFamily="49" charset="0"/>
              <a:buChar char="o"/>
            </a:pPr>
            <a:r>
              <a:rPr lang="en-US" altLang="en-US" sz="2000" dirty="0"/>
              <a:t>LVCS uses a </a:t>
            </a:r>
            <a:r>
              <a:rPr lang="en-US" altLang="en-US" sz="2000" b="1" dirty="0"/>
              <a:t>simple database to keep track of all of the changes </a:t>
            </a:r>
            <a:r>
              <a:rPr lang="en-US" altLang="en-US" sz="2000" dirty="0"/>
              <a:t>to the file.</a:t>
            </a:r>
          </a:p>
          <a:p>
            <a:pPr marL="858838" lvl="2" indent="-342900" algn="just">
              <a:spcBef>
                <a:spcPct val="20000"/>
              </a:spcBef>
              <a:spcAft>
                <a:spcPts val="400"/>
              </a:spcAft>
              <a:buSzPct val="100000"/>
              <a:buFont typeface="Courier New" panose="02070309020205020404" pitchFamily="49" charset="0"/>
              <a:buChar char="o"/>
            </a:pPr>
            <a:r>
              <a:rPr lang="en-US" altLang="en-US" dirty="0"/>
              <a:t>In most cases, the system stores the delta between the two versions of the file.</a:t>
            </a:r>
          </a:p>
          <a:p>
            <a:pPr marL="858838" lvl="2" indent="-342900" algn="just">
              <a:spcBef>
                <a:spcPct val="20000"/>
              </a:spcBef>
              <a:spcAft>
                <a:spcPts val="400"/>
              </a:spcAft>
              <a:buSzPct val="100000"/>
              <a:buFont typeface="Courier New" panose="02070309020205020404" pitchFamily="49" charset="0"/>
              <a:buChar char="o"/>
            </a:pPr>
            <a:r>
              <a:rPr lang="en-US" altLang="en-US" dirty="0"/>
              <a:t>When the user wants to revert to the file, the delta is reversed to get to the requested version.</a:t>
            </a:r>
          </a:p>
          <a:p>
            <a:pPr marL="287338" lvl="1" algn="just">
              <a:buSzPct val="45000"/>
            </a:pPr>
            <a:endParaRPr lang="en-US" altLang="en-US" sz="2000" dirty="0"/>
          </a:p>
          <a:p>
            <a:pPr marL="342900" lvl="1" algn="just">
              <a:spcBef>
                <a:spcPct val="20000"/>
              </a:spcBef>
              <a:spcAft>
                <a:spcPts val="400"/>
              </a:spcAft>
              <a:buSzPct val="100000"/>
            </a:pPr>
            <a:endParaRPr lang="en-US" altLang="en-US" sz="2000" dirty="0"/>
          </a:p>
        </p:txBody>
      </p:sp>
      <p:pic>
        <p:nvPicPr>
          <p:cNvPr id="2" name="Picture 1">
            <a:extLst>
              <a:ext uri="{FF2B5EF4-FFF2-40B4-BE49-F238E27FC236}">
                <a16:creationId xmlns:a16="http://schemas.microsoft.com/office/drawing/2014/main" id="{97BEF13B-F45D-B6AF-BE31-DCC8184DA7CA}"/>
              </a:ext>
            </a:extLst>
          </p:cNvPr>
          <p:cNvPicPr>
            <a:picLocks noChangeAspect="1"/>
          </p:cNvPicPr>
          <p:nvPr/>
        </p:nvPicPr>
        <p:blipFill>
          <a:blip r:embed="rId4"/>
          <a:stretch>
            <a:fillRect/>
          </a:stretch>
        </p:blipFill>
        <p:spPr>
          <a:xfrm>
            <a:off x="5833244" y="1747381"/>
            <a:ext cx="6181311" cy="3585159"/>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ustDataLst>
      <p:tags r:id="rId1"/>
    </p:custDataLst>
    <p:extLst>
      <p:ext uri="{BB962C8B-B14F-4D97-AF65-F5344CB8AC3E}">
        <p14:creationId xmlns:p14="http://schemas.microsoft.com/office/powerpoint/2010/main" val="1571503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29768" y="411480"/>
            <a:ext cx="11201400" cy="1106424"/>
          </a:xfrm>
        </p:spPr>
        <p:txBody>
          <a:bodyPr vert="horz" lIns="91440" tIns="45720" rIns="91440" bIns="45720" rtlCol="0" anchor="ctr">
            <a:normAutofit/>
          </a:bodyPr>
          <a:lstStyle/>
          <a:p>
            <a:pPr indent="-283845" algn="just" defTabSz="914400">
              <a:lnSpc>
                <a:spcPct val="110000"/>
              </a:lnSpc>
              <a:buNone/>
            </a:pPr>
            <a:r>
              <a:rPr lang="en-IN" altLang="en-US" sz="3600" b="1" dirty="0">
                <a:solidFill>
                  <a:schemeClr val="tx1"/>
                </a:solidFill>
                <a:cs typeface="+mn-cs"/>
              </a:rPr>
              <a:t>Centralized Version Control System (CVCS)</a:t>
            </a:r>
          </a:p>
        </p:txBody>
      </p:sp>
      <p:sp>
        <p:nvSpPr>
          <p:cNvPr id="12" name="Rectangle 1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Diagram&#10;&#10;Description automatically generated">
            <a:extLst>
              <a:ext uri="{FF2B5EF4-FFF2-40B4-BE49-F238E27FC236}">
                <a16:creationId xmlns:a16="http://schemas.microsoft.com/office/drawing/2014/main" id="{008AE1B8-2238-572F-9740-2F335184EC85}"/>
              </a:ext>
            </a:extLst>
          </p:cNvPr>
          <p:cNvPicPr>
            <a:picLocks noChangeAspect="1" noChangeArrowheads="1"/>
          </p:cNvPicPr>
          <p:nvPr/>
        </p:nvPicPr>
        <p:blipFill rotWithShape="1">
          <a:blip r:embed="rId4"/>
          <a:srcRect t="95" r="-1" b="2191"/>
          <a:stretch/>
        </p:blipFill>
        <p:spPr bwMode="auto">
          <a:xfrm>
            <a:off x="429768" y="1721922"/>
            <a:ext cx="6704891" cy="4520559"/>
          </a:xfrm>
          <a:prstGeom prst="rect">
            <a:avLst/>
          </a:prstGeom>
          <a:noFill/>
        </p:spPr>
      </p:pic>
      <p:sp useBgFill="1">
        <p:nvSpPr>
          <p:cNvPr id="14" name="Rectangle 1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7646593" y="2020824"/>
            <a:ext cx="3847845" cy="3959352"/>
          </a:xfrm>
        </p:spPr>
        <p:txBody>
          <a:bodyPr vert="horz" lIns="91440" tIns="45720" rIns="91440" bIns="45720" rtlCol="0" anchor="ctr">
            <a:normAutofit fontScale="40000" lnSpcReduction="20000"/>
          </a:bodyPr>
          <a:lstStyle/>
          <a:p>
            <a:pPr marL="744855" lvl="1" indent="-342900" algn="just">
              <a:lnSpc>
                <a:spcPct val="110000"/>
              </a:lnSpc>
              <a:spcBef>
                <a:spcPts val="600"/>
              </a:spcBef>
              <a:spcAft>
                <a:spcPts val="600"/>
              </a:spcAft>
              <a:buSzPct val="100000"/>
              <a:buFont typeface="Courier New" panose="02070309020205020404" pitchFamily="49" charset="0"/>
              <a:buChar char="o"/>
            </a:pPr>
            <a:r>
              <a:rPr lang="en-IN" altLang="en-US" sz="4900" dirty="0"/>
              <a:t>CVCS uses a </a:t>
            </a:r>
            <a:r>
              <a:rPr lang="en-IN" altLang="en-US" sz="4900" b="1" dirty="0"/>
              <a:t>server-client model</a:t>
            </a:r>
            <a:r>
              <a:rPr lang="en-IN" altLang="en-US" sz="4900" dirty="0"/>
              <a:t>.</a:t>
            </a:r>
          </a:p>
          <a:p>
            <a:pPr marL="744855" lvl="1" indent="-342900" algn="just">
              <a:lnSpc>
                <a:spcPct val="110000"/>
              </a:lnSpc>
              <a:spcBef>
                <a:spcPts val="600"/>
              </a:spcBef>
              <a:spcAft>
                <a:spcPts val="600"/>
              </a:spcAft>
              <a:buSzPct val="100000"/>
              <a:buFont typeface="Courier New" panose="02070309020205020404" pitchFamily="49" charset="0"/>
              <a:buChar char="o"/>
            </a:pPr>
            <a:r>
              <a:rPr lang="en-US" sz="4900" dirty="0"/>
              <a:t>The repository is  stored in a centralized location, on a server.</a:t>
            </a:r>
          </a:p>
          <a:p>
            <a:pPr marL="744855" lvl="1" indent="-342900" algn="just">
              <a:lnSpc>
                <a:spcPct val="110000"/>
              </a:lnSpc>
              <a:spcBef>
                <a:spcPts val="600"/>
              </a:spcBef>
              <a:spcAft>
                <a:spcPts val="600"/>
              </a:spcAft>
              <a:buSzPct val="100000"/>
              <a:buFont typeface="Courier New" panose="02070309020205020404" pitchFamily="49" charset="0"/>
              <a:buChar char="o"/>
            </a:pPr>
            <a:r>
              <a:rPr lang="en-IN" altLang="en-US" sz="4900" dirty="0"/>
              <a:t>In CVCS, only one individual can work on a particular file at a time.</a:t>
            </a:r>
          </a:p>
          <a:p>
            <a:pPr marL="744855" lvl="1" indent="-342900" algn="just">
              <a:lnSpc>
                <a:spcPct val="110000"/>
              </a:lnSpc>
              <a:spcBef>
                <a:spcPts val="600"/>
              </a:spcBef>
              <a:spcAft>
                <a:spcPts val="600"/>
              </a:spcAft>
              <a:buSzPct val="100000"/>
              <a:buFont typeface="Courier New" panose="02070309020205020404" pitchFamily="49" charset="0"/>
              <a:buChar char="o"/>
            </a:pPr>
            <a:r>
              <a:rPr lang="en-IN" altLang="en-US" sz="4900" dirty="0"/>
              <a:t>An individual must check out the file to lock it and make the required changes and check in once done.</a:t>
            </a:r>
          </a:p>
          <a:p>
            <a:pPr lvl="1" indent="-283845" algn="just">
              <a:buSzPct val="45000"/>
              <a:buFont typeface="Arial" panose="020B0604020202020204" pitchFamily="34" charset="0"/>
              <a:buChar char="•"/>
            </a:pPr>
            <a:endParaRPr lang="en-IN" altLang="en-US" dirty="0">
              <a:ea typeface="Microsoft YaHei"/>
              <a:cs typeface="Arial"/>
            </a:endParaRPr>
          </a:p>
        </p:txBody>
      </p:sp>
    </p:spTree>
    <p:custDataLst>
      <p:tags r:id="rId1"/>
    </p:custDataLst>
    <p:extLst>
      <p:ext uri="{BB962C8B-B14F-4D97-AF65-F5344CB8AC3E}">
        <p14:creationId xmlns:p14="http://schemas.microsoft.com/office/powerpoint/2010/main" val="10180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C9B446A-6343-4E56-90BA-061E4DDF0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3EC72A1B-03D3-499C-B4BF-AC68EEC22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216322C2-3CF0-4D33-BF90-3F384CF6D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86986" y="146303"/>
            <a:ext cx="5434425" cy="650368"/>
          </a:xfrm>
        </p:spPr>
        <p:txBody>
          <a:bodyPr vert="horz" lIns="91440" tIns="45720" rIns="91440" bIns="45720" rtlCol="0" anchor="b">
            <a:normAutofit/>
          </a:bodyPr>
          <a:lstStyle/>
          <a:p>
            <a:pPr marL="58738" indent="0" algn="just" defTabSz="914400">
              <a:lnSpc>
                <a:spcPct val="110000"/>
              </a:lnSpc>
              <a:spcBef>
                <a:spcPts val="1075"/>
              </a:spcBef>
            </a:pPr>
            <a:r>
              <a:rPr lang="en-IN" altLang="en-US" sz="2800" b="1" dirty="0">
                <a:solidFill>
                  <a:schemeClr val="tx1"/>
                </a:solidFill>
                <a:cs typeface="+mn-cs"/>
              </a:rPr>
              <a:t>Distributed Version Control System</a:t>
            </a:r>
          </a:p>
        </p:txBody>
      </p:sp>
      <p:sp>
        <p:nvSpPr>
          <p:cNvPr id="16"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8892" y="1568699"/>
            <a:ext cx="3888095" cy="3915578"/>
          </a:xfrm>
        </p:spPr>
        <p:txBody>
          <a:bodyPr vert="horz" lIns="91440" tIns="45720" rIns="91440" bIns="45720" rtlCol="0" anchor="t">
            <a:normAutofit fontScale="25000" lnSpcReduction="20000"/>
          </a:bodyPr>
          <a:lstStyle/>
          <a:p>
            <a:pPr marL="287338" indent="-177800" algn="just">
              <a:lnSpc>
                <a:spcPct val="95000"/>
              </a:lnSpc>
              <a:spcBef>
                <a:spcPts val="1075"/>
              </a:spcBef>
              <a:buNone/>
            </a:pPr>
            <a:endParaRPr lang="en-IN" altLang="en-US" sz="7200" b="1" dirty="0">
              <a:solidFill>
                <a:schemeClr val="accent1">
                  <a:lumMod val="50000"/>
                </a:schemeClr>
              </a:solidFill>
            </a:endParaRPr>
          </a:p>
          <a:p>
            <a:pPr marL="447675" lvl="1" indent="-338138" algn="just">
              <a:lnSpc>
                <a:spcPct val="110000"/>
              </a:lnSpc>
              <a:spcBef>
                <a:spcPts val="600"/>
              </a:spcBef>
              <a:spcAft>
                <a:spcPts val="600"/>
              </a:spcAft>
              <a:buSzPct val="100000"/>
              <a:buFont typeface="Courier New" panose="02070309020205020404" pitchFamily="49" charset="0"/>
              <a:buChar char="o"/>
            </a:pPr>
            <a:r>
              <a:rPr lang="en-IN" altLang="en-US" sz="6400" dirty="0"/>
              <a:t>DVCS is a </a:t>
            </a:r>
            <a:r>
              <a:rPr lang="en-IN" altLang="en-US" sz="6400" b="1" dirty="0"/>
              <a:t>peer-to-peer model</a:t>
            </a:r>
            <a:r>
              <a:rPr lang="en-IN" altLang="en-US" sz="6400" dirty="0"/>
              <a:t>.</a:t>
            </a:r>
          </a:p>
          <a:p>
            <a:pPr marL="447675" lvl="1" indent="-338138" algn="just">
              <a:lnSpc>
                <a:spcPct val="110000"/>
              </a:lnSpc>
              <a:spcBef>
                <a:spcPts val="600"/>
              </a:spcBef>
              <a:spcAft>
                <a:spcPts val="600"/>
              </a:spcAft>
              <a:buSzPct val="100000"/>
              <a:buFont typeface="Courier New" panose="02070309020205020404" pitchFamily="49" charset="0"/>
              <a:buChar char="o"/>
            </a:pPr>
            <a:endParaRPr lang="en-IN" altLang="en-US" sz="6400" dirty="0"/>
          </a:p>
          <a:p>
            <a:pPr marL="447675" lvl="1" indent="-338138" algn="just">
              <a:lnSpc>
                <a:spcPct val="110000"/>
              </a:lnSpc>
              <a:spcBef>
                <a:spcPts val="600"/>
              </a:spcBef>
              <a:spcAft>
                <a:spcPts val="600"/>
              </a:spcAft>
              <a:buSzPct val="100000"/>
              <a:buFont typeface="Courier New" panose="02070309020205020404" pitchFamily="49" charset="0"/>
              <a:buChar char="o"/>
            </a:pPr>
            <a:r>
              <a:rPr lang="en-IN" altLang="en-US" sz="6400" dirty="0"/>
              <a:t>The repository can be stored on a client system, but it is usually stored in a repository hosting service.</a:t>
            </a:r>
          </a:p>
          <a:p>
            <a:pPr marL="447675" lvl="1" indent="-338138" algn="just">
              <a:lnSpc>
                <a:spcPct val="110000"/>
              </a:lnSpc>
              <a:spcBef>
                <a:spcPts val="600"/>
              </a:spcBef>
              <a:spcAft>
                <a:spcPts val="600"/>
              </a:spcAft>
              <a:buSzPct val="100000"/>
              <a:buFont typeface="Courier New" panose="02070309020205020404" pitchFamily="49" charset="0"/>
              <a:buChar char="o"/>
            </a:pPr>
            <a:r>
              <a:rPr lang="en-IN" altLang="en-US" sz="6400" dirty="0"/>
              <a:t>In DVCS, </a:t>
            </a:r>
            <a:r>
              <a:rPr lang="en-IN" altLang="en-US" sz="6400" b="1" dirty="0"/>
              <a:t>every individual can work on any file, at the same time</a:t>
            </a:r>
            <a:r>
              <a:rPr lang="en-IN" altLang="en-US" sz="6400" dirty="0"/>
              <a:t>, </a:t>
            </a:r>
            <a:r>
              <a:rPr lang="en-IN" sz="6400" dirty="0"/>
              <a:t>because the local file in the working copy is being modified. Hence, locking is not required.</a:t>
            </a:r>
          </a:p>
          <a:p>
            <a:pPr marL="447675" lvl="1" indent="-338138" algn="just">
              <a:lnSpc>
                <a:spcPct val="110000"/>
              </a:lnSpc>
              <a:spcBef>
                <a:spcPts val="600"/>
              </a:spcBef>
              <a:spcAft>
                <a:spcPts val="600"/>
              </a:spcAft>
              <a:buSzPct val="100000"/>
              <a:buFont typeface="Courier New" panose="02070309020205020404" pitchFamily="49" charset="0"/>
              <a:buChar char="o"/>
            </a:pPr>
            <a:r>
              <a:rPr lang="en-IN" sz="6400" dirty="0"/>
              <a:t>When the individual has made the changes, </a:t>
            </a:r>
            <a:r>
              <a:rPr lang="en-IN" sz="6400" b="1" dirty="0"/>
              <a:t>they push the file to the main repository </a:t>
            </a:r>
            <a:r>
              <a:rPr lang="en-IN" sz="6400" dirty="0"/>
              <a:t>that is in the repository hosting service, and the version control system detects any conflicts between file changes.</a:t>
            </a:r>
          </a:p>
          <a:p>
            <a:pPr marL="287338" lvl="1" indent="-177800" algn="just">
              <a:lnSpc>
                <a:spcPct val="110000"/>
              </a:lnSpc>
              <a:spcBef>
                <a:spcPts val="600"/>
              </a:spcBef>
              <a:spcAft>
                <a:spcPts val="600"/>
              </a:spcAft>
              <a:buSzPct val="100000"/>
              <a:buFont typeface="Arial" panose="020B0604020202020204" pitchFamily="34" charset="0"/>
              <a:buChar char="•"/>
            </a:pPr>
            <a:endParaRPr lang="en-IN" altLang="en-US" sz="3600" b="1" dirty="0"/>
          </a:p>
          <a:p>
            <a:pPr marL="287338" lvl="1" indent="-177800" algn="just">
              <a:lnSpc>
                <a:spcPct val="110000"/>
              </a:lnSpc>
              <a:buSzPct val="45000"/>
              <a:buFont typeface="Arial" panose="020B0604020202020204" pitchFamily="34" charset="0"/>
              <a:buChar char="•"/>
            </a:pPr>
            <a:endParaRPr lang="en-IN" altLang="en-US" sz="3600" b="1" dirty="0"/>
          </a:p>
          <a:p>
            <a:pPr marL="342900" indent="-228600" algn="just" defTabSz="914400">
              <a:lnSpc>
                <a:spcPct val="90000"/>
              </a:lnSpc>
              <a:buFont typeface="Arial" panose="020B0604020202020204" pitchFamily="34" charset="0"/>
              <a:buChar char="•"/>
            </a:pPr>
            <a:endParaRPr lang="en-US" sz="900" dirty="0">
              <a:solidFill>
                <a:schemeClr val="tx1"/>
              </a:solidFill>
              <a:cs typeface="+mn-cs"/>
            </a:endParaRPr>
          </a:p>
        </p:txBody>
      </p:sp>
      <p:pic>
        <p:nvPicPr>
          <p:cNvPr id="2" name="Picture 2">
            <a:extLst>
              <a:ext uri="{FF2B5EF4-FFF2-40B4-BE49-F238E27FC236}">
                <a16:creationId xmlns:a16="http://schemas.microsoft.com/office/drawing/2014/main" id="{E46C80EB-5592-3DF9-8901-4FACD6A1D33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46948" y="1061080"/>
            <a:ext cx="7596160" cy="396899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2880476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710998" y="586822"/>
            <a:ext cx="4071439" cy="1645920"/>
          </a:xfrm>
        </p:spPr>
        <p:txBody>
          <a:bodyPr vert="horz" lIns="91440" tIns="45720" rIns="91440" bIns="45720" rtlCol="0" anchor="ctr">
            <a:normAutofit/>
          </a:bodyPr>
          <a:lstStyle/>
          <a:p>
            <a:r>
              <a:rPr lang="en-US" sz="3200" b="1" dirty="0">
                <a:solidFill>
                  <a:schemeClr val="tx1"/>
                </a:solidFill>
              </a:rPr>
              <a:t>GIT</a:t>
            </a:r>
          </a:p>
        </p:txBody>
      </p:sp>
      <p:sp>
        <p:nvSpPr>
          <p:cNvPr id="14" name="Rectangle 13">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6" name="Rectangle 15">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014611" y="448056"/>
            <a:ext cx="6717387" cy="2006386"/>
          </a:xfrm>
        </p:spPr>
        <p:txBody>
          <a:bodyPr vert="horz" lIns="91440" tIns="45720" rIns="91440" bIns="45720" rtlCol="0" anchor="ctr">
            <a:normAutofit/>
          </a:bodyPr>
          <a:lstStyle/>
          <a:p>
            <a:pPr marL="400050" lvl="1" indent="-285750">
              <a:spcBef>
                <a:spcPct val="20000"/>
              </a:spcBef>
              <a:spcAft>
                <a:spcPts val="400"/>
              </a:spcAft>
              <a:buSzPct val="100000"/>
              <a:buFont typeface="Courier New" panose="02070309020205020404" pitchFamily="49" charset="0"/>
              <a:buChar char="o"/>
            </a:pPr>
            <a:r>
              <a:rPr lang="en-US" altLang="en-US" sz="1600" b="1" dirty="0"/>
              <a:t>Git</a:t>
            </a:r>
            <a:r>
              <a:rPr lang="en-US" altLang="en-US" sz="1600" dirty="0"/>
              <a:t> is an open-source implementation of a distributed version control system</a:t>
            </a:r>
            <a:r>
              <a:rPr lang="en-US" sz="1600" dirty="0"/>
              <a:t>. </a:t>
            </a:r>
          </a:p>
          <a:p>
            <a:pPr marL="400050" lvl="1" indent="-285750">
              <a:spcBef>
                <a:spcPct val="20000"/>
              </a:spcBef>
              <a:spcAft>
                <a:spcPts val="400"/>
              </a:spcAft>
              <a:buSzPct val="100000"/>
              <a:buFont typeface="Courier New" panose="02070309020205020404" pitchFamily="49" charset="0"/>
              <a:buChar char="o"/>
            </a:pPr>
            <a:r>
              <a:rPr lang="en-US" altLang="en-US" sz="1600" dirty="0"/>
              <a:t>A </a:t>
            </a:r>
            <a:r>
              <a:rPr lang="en-US" altLang="en-US" sz="1600" b="1" dirty="0"/>
              <a:t>Git client must be installed on a client machine</a:t>
            </a:r>
            <a:r>
              <a:rPr lang="en-US" altLang="en-US" sz="1600" dirty="0"/>
              <a:t>. It is available for MacOS, Windows, and Linux/Unix.</a:t>
            </a:r>
          </a:p>
          <a:p>
            <a:pPr marL="400050" lvl="1" indent="-285750">
              <a:spcBef>
                <a:spcPct val="20000"/>
              </a:spcBef>
              <a:spcAft>
                <a:spcPts val="400"/>
              </a:spcAft>
              <a:buSzPct val="100000"/>
              <a:buFont typeface="Courier New" panose="02070309020205020404" pitchFamily="49" charset="0"/>
              <a:buChar char="o"/>
            </a:pPr>
            <a:r>
              <a:rPr lang="en-US" sz="1600" dirty="0"/>
              <a:t>One key difference between Git and other version control systems is that </a:t>
            </a:r>
            <a:r>
              <a:rPr lang="en-US" sz="1600" b="1" dirty="0"/>
              <a:t>Git stores data as snapshots instead of differences </a:t>
            </a:r>
            <a:r>
              <a:rPr lang="en-US" sz="1600" dirty="0"/>
              <a:t>(the delta between the current file and the previous version). </a:t>
            </a:r>
          </a:p>
        </p:txBody>
      </p:sp>
      <p:pic>
        <p:nvPicPr>
          <p:cNvPr id="2" name="Picture 1">
            <a:extLst>
              <a:ext uri="{FF2B5EF4-FFF2-40B4-BE49-F238E27FC236}">
                <a16:creationId xmlns:a16="http://schemas.microsoft.com/office/drawing/2014/main" id="{2FF8DBCF-0DDC-DA7D-D720-32A7B0252D22}"/>
              </a:ext>
            </a:extLst>
          </p:cNvPr>
          <p:cNvPicPr>
            <a:picLocks noChangeAspect="1" noChangeArrowheads="1"/>
          </p:cNvPicPr>
          <p:nvPr/>
        </p:nvPicPr>
        <p:blipFill>
          <a:blip r:embed="rId4"/>
          <a:stretch>
            <a:fillRect/>
          </a:stretch>
        </p:blipFill>
        <p:spPr bwMode="auto">
          <a:xfrm>
            <a:off x="978914" y="2734056"/>
            <a:ext cx="10322564" cy="3483864"/>
          </a:xfrm>
          <a:prstGeom prst="rect">
            <a:avLst/>
          </a:prstGeom>
          <a:noFill/>
        </p:spPr>
      </p:pic>
    </p:spTree>
    <p:custDataLst>
      <p:tags r:id="rId1"/>
    </p:custDataLst>
    <p:extLst>
      <p:ext uri="{BB962C8B-B14F-4D97-AF65-F5344CB8AC3E}">
        <p14:creationId xmlns:p14="http://schemas.microsoft.com/office/powerpoint/2010/main" val="2003824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29768" y="411480"/>
            <a:ext cx="11201400" cy="1106424"/>
          </a:xfrm>
        </p:spPr>
        <p:txBody>
          <a:bodyPr vert="horz" lIns="91440" tIns="45720" rIns="91440" bIns="45720" rtlCol="0" anchor="ctr">
            <a:normAutofit/>
          </a:bodyPr>
          <a:lstStyle/>
          <a:p>
            <a:r>
              <a:rPr lang="en-US" sz="3600" b="1" dirty="0">
                <a:solidFill>
                  <a:schemeClr val="tx1"/>
                </a:solidFill>
              </a:rPr>
              <a:t>GIT</a:t>
            </a:r>
          </a:p>
        </p:txBody>
      </p:sp>
      <p:sp>
        <p:nvSpPr>
          <p:cNvPr id="12" name="Rectangle 1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7646593" y="2020824"/>
            <a:ext cx="3847845" cy="3959352"/>
          </a:xfrm>
        </p:spPr>
        <p:txBody>
          <a:bodyPr vert="horz" lIns="91440" tIns="45720" rIns="91440" bIns="45720" rtlCol="0" anchor="ctr">
            <a:normAutofit/>
          </a:bodyPr>
          <a:lstStyle/>
          <a:p>
            <a:pPr marL="114300" lvl="1" indent="0">
              <a:spcBef>
                <a:spcPct val="20000"/>
              </a:spcBef>
              <a:spcAft>
                <a:spcPts val="400"/>
              </a:spcAft>
              <a:buSzPct val="100000"/>
              <a:buNone/>
            </a:pPr>
            <a:r>
              <a:rPr lang="en-IN" altLang="en-US" sz="1800" b="1" dirty="0"/>
              <a:t>Git is organized by 3s- three stages and three states.</a:t>
            </a:r>
          </a:p>
          <a:p>
            <a:pPr marL="114300" lvl="1" indent="0">
              <a:spcBef>
                <a:spcPct val="20000"/>
              </a:spcBef>
              <a:spcAft>
                <a:spcPts val="400"/>
              </a:spcAft>
              <a:buSzPct val="100000"/>
              <a:buNone/>
            </a:pPr>
            <a:r>
              <a:rPr lang="en-IN" altLang="en-US" sz="1800" dirty="0"/>
              <a:t>The three stages are:</a:t>
            </a:r>
          </a:p>
          <a:p>
            <a:pPr marL="400050" lvl="1" indent="-285750">
              <a:spcBef>
                <a:spcPct val="20000"/>
              </a:spcBef>
              <a:spcAft>
                <a:spcPts val="400"/>
              </a:spcAft>
              <a:buSzPct val="100000"/>
              <a:buFont typeface="Courier New" panose="02070309020205020404" pitchFamily="49" charset="0"/>
              <a:buChar char="o"/>
            </a:pPr>
            <a:r>
              <a:rPr lang="en-IN" altLang="en-US" sz="1800" dirty="0"/>
              <a:t>Repository (the .git directory)</a:t>
            </a:r>
          </a:p>
          <a:p>
            <a:pPr marL="400050" lvl="1" indent="-285750">
              <a:spcBef>
                <a:spcPct val="20000"/>
              </a:spcBef>
              <a:spcAft>
                <a:spcPts val="400"/>
              </a:spcAft>
              <a:buSzPct val="100000"/>
              <a:buFont typeface="Courier New" panose="02070309020205020404" pitchFamily="49" charset="0"/>
              <a:buChar char="o"/>
            </a:pPr>
            <a:r>
              <a:rPr lang="en-IN" altLang="en-US" sz="1800" dirty="0"/>
              <a:t>Working directory</a:t>
            </a:r>
          </a:p>
          <a:p>
            <a:pPr marL="400050" lvl="1" indent="-285750">
              <a:spcBef>
                <a:spcPct val="20000"/>
              </a:spcBef>
              <a:spcAft>
                <a:spcPts val="400"/>
              </a:spcAft>
              <a:buSzPct val="100000"/>
              <a:buFont typeface="Courier New" panose="02070309020205020404" pitchFamily="49" charset="0"/>
              <a:buChar char="o"/>
            </a:pPr>
            <a:r>
              <a:rPr lang="en-IN" altLang="en-US" sz="1800" dirty="0"/>
              <a:t>Staging area</a:t>
            </a:r>
          </a:p>
          <a:p>
            <a:pPr marL="400050" lvl="1" indent="-285750">
              <a:spcBef>
                <a:spcPct val="20000"/>
              </a:spcBef>
              <a:spcAft>
                <a:spcPts val="400"/>
              </a:spcAft>
              <a:buSzPct val="100000"/>
              <a:buFont typeface="Courier New" panose="02070309020205020404" pitchFamily="49" charset="0"/>
              <a:buChar char="o"/>
            </a:pPr>
            <a:endParaRPr lang="en-IN" altLang="en-US" sz="1800" dirty="0"/>
          </a:p>
          <a:p>
            <a:pPr marL="114300" lvl="1" indent="0">
              <a:spcBef>
                <a:spcPct val="20000"/>
              </a:spcBef>
              <a:spcAft>
                <a:spcPts val="400"/>
              </a:spcAft>
              <a:buSzPct val="100000"/>
              <a:buNone/>
            </a:pPr>
            <a:r>
              <a:rPr lang="en-IN" sz="1800" dirty="0"/>
              <a:t>The three states are:</a:t>
            </a:r>
          </a:p>
          <a:p>
            <a:pPr marL="400050" lvl="1" indent="-285750">
              <a:spcBef>
                <a:spcPct val="20000"/>
              </a:spcBef>
              <a:spcAft>
                <a:spcPts val="400"/>
              </a:spcAft>
              <a:buSzPct val="100000"/>
              <a:buFont typeface="Wingdings" panose="05000000000000000000" pitchFamily="2" charset="2"/>
              <a:buChar char="ü"/>
            </a:pPr>
            <a:r>
              <a:rPr lang="en-IN" sz="1800" dirty="0"/>
              <a:t>Committed</a:t>
            </a:r>
          </a:p>
          <a:p>
            <a:pPr marL="400050" lvl="1" indent="-285750">
              <a:spcBef>
                <a:spcPct val="20000"/>
              </a:spcBef>
              <a:spcAft>
                <a:spcPts val="400"/>
              </a:spcAft>
              <a:buSzPct val="100000"/>
              <a:buFont typeface="Wingdings" panose="05000000000000000000" pitchFamily="2" charset="2"/>
              <a:buChar char="ü"/>
            </a:pPr>
            <a:r>
              <a:rPr lang="en-IN" sz="1800" dirty="0"/>
              <a:t>Modified</a:t>
            </a:r>
          </a:p>
          <a:p>
            <a:pPr marL="400050" lvl="1" indent="-285750">
              <a:spcBef>
                <a:spcPct val="20000"/>
              </a:spcBef>
              <a:spcAft>
                <a:spcPts val="400"/>
              </a:spcAft>
              <a:buSzPct val="100000"/>
              <a:buFont typeface="Wingdings" panose="05000000000000000000" pitchFamily="2" charset="2"/>
              <a:buChar char="ü"/>
            </a:pPr>
            <a:r>
              <a:rPr lang="en-IN" sz="1800" dirty="0"/>
              <a:t>Staged</a:t>
            </a:r>
          </a:p>
        </p:txBody>
      </p:sp>
      <p:pic>
        <p:nvPicPr>
          <p:cNvPr id="4" name="Picture 2">
            <a:extLst>
              <a:ext uri="{FF2B5EF4-FFF2-40B4-BE49-F238E27FC236}">
                <a16:creationId xmlns:a16="http://schemas.microsoft.com/office/drawing/2014/main" id="{C35DA2C2-7E77-40A5-7A8A-508F4E41CF4E}"/>
              </a:ext>
            </a:extLst>
          </p:cNvPr>
          <p:cNvPicPr>
            <a:picLocks noChangeAspect="1" noChangeArrowheads="1"/>
          </p:cNvPicPr>
          <p:nvPr/>
        </p:nvPicPr>
        <p:blipFill>
          <a:blip r:embed="rId4"/>
          <a:srcRect/>
          <a:stretch>
            <a:fillRect/>
          </a:stretch>
        </p:blipFill>
        <p:spPr bwMode="auto">
          <a:xfrm>
            <a:off x="285633" y="1721922"/>
            <a:ext cx="6937514" cy="4567359"/>
          </a:xfrm>
          <a:prstGeom prst="rect">
            <a:avLst/>
          </a:prstGeom>
          <a:noFill/>
          <a:ln w="9525">
            <a:noFill/>
            <a:miter lim="800000"/>
            <a:headEnd/>
            <a:tailEnd/>
          </a:ln>
        </p:spPr>
      </p:pic>
    </p:spTree>
    <p:custDataLst>
      <p:tags r:id="rId1"/>
    </p:custDataLst>
    <p:extLst>
      <p:ext uri="{BB962C8B-B14F-4D97-AF65-F5344CB8AC3E}">
        <p14:creationId xmlns:p14="http://schemas.microsoft.com/office/powerpoint/2010/main" val="3360747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dirty="0"/>
              <a:t>GIT Repositories</a:t>
            </a:r>
            <a:endParaRPr lang="en-US" sz="3600" dirty="0"/>
          </a:p>
        </p:txBody>
      </p:sp>
      <p:pic>
        <p:nvPicPr>
          <p:cNvPr id="6" name="Graphic 5" descr="Computer">
            <a:extLst>
              <a:ext uri="{FF2B5EF4-FFF2-40B4-BE49-F238E27FC236}">
                <a16:creationId xmlns:a16="http://schemas.microsoft.com/office/drawing/2014/main" id="{AACCDB52-7849-B292-160A-08C07F3964FA}"/>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07871" y="1520218"/>
            <a:ext cx="1137502" cy="1137502"/>
          </a:xfrm>
          <a:prstGeom prst="rect">
            <a:avLst/>
          </a:prstGeom>
        </p:spPr>
      </p:pic>
      <p:pic>
        <p:nvPicPr>
          <p:cNvPr id="7" name="Graphic 6" descr="Computer">
            <a:extLst>
              <a:ext uri="{FF2B5EF4-FFF2-40B4-BE49-F238E27FC236}">
                <a16:creationId xmlns:a16="http://schemas.microsoft.com/office/drawing/2014/main" id="{10735A5F-F814-E0F9-A155-FD91246C55ED}"/>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07871" y="3856322"/>
            <a:ext cx="1137502" cy="1137502"/>
          </a:xfrm>
          <a:prstGeom prst="rect">
            <a:avLst/>
          </a:prstGeom>
        </p:spPr>
      </p:pic>
      <p:pic>
        <p:nvPicPr>
          <p:cNvPr id="14" name="Graphic 13" descr="Internet Of Things">
            <a:extLst>
              <a:ext uri="{FF2B5EF4-FFF2-40B4-BE49-F238E27FC236}">
                <a16:creationId xmlns:a16="http://schemas.microsoft.com/office/drawing/2014/main" id="{A46A416D-4998-7152-F0DE-CA29DD2B5776}"/>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19305" y="1163585"/>
            <a:ext cx="3697815" cy="3697815"/>
          </a:xfrm>
          <a:prstGeom prst="rect">
            <a:avLst/>
          </a:prstGeom>
        </p:spPr>
      </p:pic>
      <p:pic>
        <p:nvPicPr>
          <p:cNvPr id="15" name="Picture 14" descr="Free vector graphic: Download, Upload, Cloud, Internet ...">
            <a:extLst>
              <a:ext uri="{FF2B5EF4-FFF2-40B4-BE49-F238E27FC236}">
                <a16:creationId xmlns:a16="http://schemas.microsoft.com/office/drawing/2014/main" id="{97D3B262-68C8-6250-0F7A-6B922D42A352}"/>
              </a:ext>
            </a:extLst>
          </p:cNvPr>
          <p:cNvPicPr>
            <a:picLocks noChangeAspect="1"/>
          </p:cNvPicPr>
          <p:nvPr/>
        </p:nvPicPr>
        <p:blipFill rotWithShape="1">
          <a:blip r:embed="rId8">
            <a:extLst>
              <a:ext uri="{28A0092B-C50C-407E-A947-70E740481C1C}">
                <a14:useLocalDpi xmlns:a14="http://schemas.microsoft.com/office/drawing/2010/main" val="0"/>
              </a:ext>
            </a:extLst>
          </a:blip>
          <a:srcRect l="50000" t="36521" r="8763" b="37842"/>
          <a:stretch/>
        </p:blipFill>
        <p:spPr>
          <a:xfrm rot="5400000">
            <a:off x="6879159" y="1061821"/>
            <a:ext cx="1587861" cy="829340"/>
          </a:xfrm>
          <a:prstGeom prst="rect">
            <a:avLst/>
          </a:prstGeom>
        </p:spPr>
      </p:pic>
      <p:sp>
        <p:nvSpPr>
          <p:cNvPr id="16" name="TextBox 15">
            <a:extLst>
              <a:ext uri="{FF2B5EF4-FFF2-40B4-BE49-F238E27FC236}">
                <a16:creationId xmlns:a16="http://schemas.microsoft.com/office/drawing/2014/main" id="{A0DCBE06-D60C-4F33-156D-A5BE8E5AC1FB}"/>
              </a:ext>
            </a:extLst>
          </p:cNvPr>
          <p:cNvSpPr txBox="1"/>
          <p:nvPr/>
        </p:nvSpPr>
        <p:spPr>
          <a:xfrm>
            <a:off x="6098810" y="1253172"/>
            <a:ext cx="1133644"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git clone</a:t>
            </a:r>
          </a:p>
        </p:txBody>
      </p:sp>
      <p:pic>
        <p:nvPicPr>
          <p:cNvPr id="17" name="Graphic 16" descr="Web design outline">
            <a:extLst>
              <a:ext uri="{FF2B5EF4-FFF2-40B4-BE49-F238E27FC236}">
                <a16:creationId xmlns:a16="http://schemas.microsoft.com/office/drawing/2014/main" id="{E0544368-0517-260C-7F4C-9E85981017F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2124405" y="1790627"/>
            <a:ext cx="695900" cy="695900"/>
          </a:xfrm>
          <a:prstGeom prst="rect">
            <a:avLst/>
          </a:prstGeom>
        </p:spPr>
      </p:pic>
      <p:pic>
        <p:nvPicPr>
          <p:cNvPr id="18" name="Picture 17" descr="Vector image of shiny yellow filing folder web icon | Free SVG">
            <a:extLst>
              <a:ext uri="{FF2B5EF4-FFF2-40B4-BE49-F238E27FC236}">
                <a16:creationId xmlns:a16="http://schemas.microsoft.com/office/drawing/2014/main" id="{0C6A6317-996B-2EF1-D539-91248F72EC69}"/>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793493" y="1076016"/>
            <a:ext cx="598794" cy="598794"/>
          </a:xfrm>
          <a:prstGeom prst="rect">
            <a:avLst/>
          </a:prstGeom>
        </p:spPr>
      </p:pic>
      <p:pic>
        <p:nvPicPr>
          <p:cNvPr id="20" name="Graphic 19" descr="Database outline">
            <a:extLst>
              <a:ext uri="{FF2B5EF4-FFF2-40B4-BE49-F238E27FC236}">
                <a16:creationId xmlns:a16="http://schemas.microsoft.com/office/drawing/2014/main" id="{8B8F15A5-E505-5B5E-420C-9A80D4717303}"/>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4263756" y="2407334"/>
            <a:ext cx="914400" cy="914400"/>
          </a:xfrm>
          <a:prstGeom prst="rect">
            <a:avLst/>
          </a:prstGeom>
        </p:spPr>
      </p:pic>
      <p:pic>
        <p:nvPicPr>
          <p:cNvPr id="21" name="Picture 20" descr="Pointing Up Index Handy">
            <a:extLst>
              <a:ext uri="{FF2B5EF4-FFF2-40B4-BE49-F238E27FC236}">
                <a16:creationId xmlns:a16="http://schemas.microsoft.com/office/drawing/2014/main" id="{280E7BDB-6B3D-E8A0-50A5-9F1D1E311CCA}"/>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rot="5400000" flipH="1">
            <a:off x="3312213" y="2482488"/>
            <a:ext cx="686648" cy="686648"/>
          </a:xfrm>
          <a:prstGeom prst="rect">
            <a:avLst/>
          </a:prstGeom>
        </p:spPr>
      </p:pic>
      <p:sp>
        <p:nvSpPr>
          <p:cNvPr id="22" name="TextBox 21">
            <a:extLst>
              <a:ext uri="{FF2B5EF4-FFF2-40B4-BE49-F238E27FC236}">
                <a16:creationId xmlns:a16="http://schemas.microsoft.com/office/drawing/2014/main" id="{5C88FB95-3DC6-A811-B179-469DDC030CA3}"/>
              </a:ext>
            </a:extLst>
          </p:cNvPr>
          <p:cNvSpPr txBox="1"/>
          <p:nvPr/>
        </p:nvSpPr>
        <p:spPr>
          <a:xfrm>
            <a:off x="2431446" y="682560"/>
            <a:ext cx="1197764"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Directory</a:t>
            </a:r>
          </a:p>
        </p:txBody>
      </p:sp>
      <p:sp>
        <p:nvSpPr>
          <p:cNvPr id="23" name="TextBox 22">
            <a:extLst>
              <a:ext uri="{FF2B5EF4-FFF2-40B4-BE49-F238E27FC236}">
                <a16:creationId xmlns:a16="http://schemas.microsoft.com/office/drawing/2014/main" id="{9AC12C75-8AAD-B9FB-8D85-435E1C7C6AB0}"/>
              </a:ext>
            </a:extLst>
          </p:cNvPr>
          <p:cNvSpPr txBox="1"/>
          <p:nvPr/>
        </p:nvSpPr>
        <p:spPr>
          <a:xfrm>
            <a:off x="2399954" y="2337622"/>
            <a:ext cx="582211"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File</a:t>
            </a:r>
          </a:p>
        </p:txBody>
      </p:sp>
      <p:sp>
        <p:nvSpPr>
          <p:cNvPr id="24" name="TextBox 23">
            <a:extLst>
              <a:ext uri="{FF2B5EF4-FFF2-40B4-BE49-F238E27FC236}">
                <a16:creationId xmlns:a16="http://schemas.microsoft.com/office/drawing/2014/main" id="{EBE25E23-6373-3041-29B9-2A9C79A90705}"/>
              </a:ext>
            </a:extLst>
          </p:cNvPr>
          <p:cNvSpPr txBox="1"/>
          <p:nvPr/>
        </p:nvSpPr>
        <p:spPr>
          <a:xfrm>
            <a:off x="3179825" y="2220889"/>
            <a:ext cx="1031051"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Staging</a:t>
            </a:r>
          </a:p>
        </p:txBody>
      </p:sp>
      <p:sp>
        <p:nvSpPr>
          <p:cNvPr id="25" name="TextBox 24">
            <a:extLst>
              <a:ext uri="{FF2B5EF4-FFF2-40B4-BE49-F238E27FC236}">
                <a16:creationId xmlns:a16="http://schemas.microsoft.com/office/drawing/2014/main" id="{A2CDF291-0155-62D1-D3E3-80A22C3C8340}"/>
              </a:ext>
            </a:extLst>
          </p:cNvPr>
          <p:cNvSpPr txBox="1"/>
          <p:nvPr/>
        </p:nvSpPr>
        <p:spPr>
          <a:xfrm>
            <a:off x="3095854" y="3062645"/>
            <a:ext cx="969084" cy="367216"/>
          </a:xfrm>
          <a:prstGeom prst="rect">
            <a:avLst/>
          </a:prstGeom>
          <a:noFill/>
        </p:spPr>
        <p:txBody>
          <a:bodyPr wrap="square" rtlCol="0">
            <a:spAutoFit/>
          </a:bodyPr>
          <a:lstStyle/>
          <a:p>
            <a:pPr marL="457200" indent="-457200" algn="r">
              <a:lnSpc>
                <a:spcPct val="107000"/>
              </a:lnSpc>
              <a:spcAft>
                <a:spcPts val="800"/>
              </a:spcAft>
            </a:pPr>
            <a:r>
              <a:rPr lang="en-GB" b="1" dirty="0">
                <a:latin typeface="Arial" panose="020B0604020202020204" pitchFamily="34" charset="0"/>
                <a:cs typeface="Arial" panose="020B0604020202020204" pitchFamily="34" charset="0"/>
              </a:rPr>
              <a:t>git add </a:t>
            </a:r>
          </a:p>
        </p:txBody>
      </p:sp>
      <p:sp>
        <p:nvSpPr>
          <p:cNvPr id="26" name="TextBox 25">
            <a:extLst>
              <a:ext uri="{FF2B5EF4-FFF2-40B4-BE49-F238E27FC236}">
                <a16:creationId xmlns:a16="http://schemas.microsoft.com/office/drawing/2014/main" id="{12ED7446-09DD-D36C-6276-F011C357D78C}"/>
              </a:ext>
            </a:extLst>
          </p:cNvPr>
          <p:cNvSpPr txBox="1"/>
          <p:nvPr/>
        </p:nvSpPr>
        <p:spPr>
          <a:xfrm>
            <a:off x="4228475" y="1959364"/>
            <a:ext cx="1043876"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Commit</a:t>
            </a:r>
          </a:p>
        </p:txBody>
      </p:sp>
      <p:sp>
        <p:nvSpPr>
          <p:cNvPr id="27" name="TextBox 26">
            <a:extLst>
              <a:ext uri="{FF2B5EF4-FFF2-40B4-BE49-F238E27FC236}">
                <a16:creationId xmlns:a16="http://schemas.microsoft.com/office/drawing/2014/main" id="{2B805792-9918-7640-C037-F3C5D97D73DB}"/>
              </a:ext>
            </a:extLst>
          </p:cNvPr>
          <p:cNvSpPr txBox="1"/>
          <p:nvPr/>
        </p:nvSpPr>
        <p:spPr>
          <a:xfrm>
            <a:off x="4127646" y="3429861"/>
            <a:ext cx="1420802" cy="367216"/>
          </a:xfrm>
          <a:prstGeom prst="rect">
            <a:avLst/>
          </a:prstGeom>
          <a:noFill/>
        </p:spPr>
        <p:txBody>
          <a:bodyPr wrap="square" rtlCol="0">
            <a:spAutoFit/>
          </a:bodyPr>
          <a:lstStyle/>
          <a:p>
            <a:pPr>
              <a:lnSpc>
                <a:spcPct val="107000"/>
              </a:lnSpc>
              <a:spcAft>
                <a:spcPts val="800"/>
              </a:spcAft>
            </a:pPr>
            <a:r>
              <a:rPr lang="en-GB" b="1" dirty="0">
                <a:latin typeface="Arial" panose="020B0604020202020204" pitchFamily="34" charset="0"/>
                <a:cs typeface="Arial" panose="020B0604020202020204" pitchFamily="34" charset="0"/>
              </a:rPr>
              <a:t>git commit </a:t>
            </a:r>
          </a:p>
        </p:txBody>
      </p:sp>
      <p:pic>
        <p:nvPicPr>
          <p:cNvPr id="28" name="Picture 27" descr="Free vector graphic: Download, Upload, Cloud, Internet ...">
            <a:extLst>
              <a:ext uri="{FF2B5EF4-FFF2-40B4-BE49-F238E27FC236}">
                <a16:creationId xmlns:a16="http://schemas.microsoft.com/office/drawing/2014/main" id="{E6723BE3-6584-CA25-FCEB-1E8BE2C49B0D}"/>
              </a:ext>
            </a:extLst>
          </p:cNvPr>
          <p:cNvPicPr>
            <a:picLocks noChangeAspect="1"/>
          </p:cNvPicPr>
          <p:nvPr/>
        </p:nvPicPr>
        <p:blipFill rotWithShape="1">
          <a:blip r:embed="rId8">
            <a:extLst>
              <a:ext uri="{28A0092B-C50C-407E-A947-70E740481C1C}">
                <a14:useLocalDpi xmlns:a14="http://schemas.microsoft.com/office/drawing/2010/main" val="0"/>
              </a:ext>
            </a:extLst>
          </a:blip>
          <a:srcRect l="48349" t="5478" r="8700" b="67396"/>
          <a:stretch/>
        </p:blipFill>
        <p:spPr>
          <a:xfrm rot="5400000">
            <a:off x="5632141" y="2968407"/>
            <a:ext cx="1585900" cy="841474"/>
          </a:xfrm>
          <a:prstGeom prst="rect">
            <a:avLst/>
          </a:prstGeom>
        </p:spPr>
      </p:pic>
      <p:sp>
        <p:nvSpPr>
          <p:cNvPr id="29" name="TextBox 28">
            <a:extLst>
              <a:ext uri="{FF2B5EF4-FFF2-40B4-BE49-F238E27FC236}">
                <a16:creationId xmlns:a16="http://schemas.microsoft.com/office/drawing/2014/main" id="{D492FEA0-11DD-5F32-6B00-5D9E39830FB3}"/>
              </a:ext>
            </a:extLst>
          </p:cNvPr>
          <p:cNvSpPr txBox="1"/>
          <p:nvPr/>
        </p:nvSpPr>
        <p:spPr>
          <a:xfrm>
            <a:off x="6921042" y="3204478"/>
            <a:ext cx="1082348"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git push</a:t>
            </a:r>
          </a:p>
        </p:txBody>
      </p:sp>
      <p:sp>
        <p:nvSpPr>
          <p:cNvPr id="30" name="TextBox 29">
            <a:extLst>
              <a:ext uri="{FF2B5EF4-FFF2-40B4-BE49-F238E27FC236}">
                <a16:creationId xmlns:a16="http://schemas.microsoft.com/office/drawing/2014/main" id="{9E5825E3-AE41-32ED-8B50-62BD7B046BAC}"/>
              </a:ext>
            </a:extLst>
          </p:cNvPr>
          <p:cNvSpPr txBox="1"/>
          <p:nvPr/>
        </p:nvSpPr>
        <p:spPr>
          <a:xfrm>
            <a:off x="632649" y="2617775"/>
            <a:ext cx="1261884"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Member 1</a:t>
            </a:r>
          </a:p>
        </p:txBody>
      </p:sp>
      <p:sp>
        <p:nvSpPr>
          <p:cNvPr id="31" name="TextBox 30">
            <a:extLst>
              <a:ext uri="{FF2B5EF4-FFF2-40B4-BE49-F238E27FC236}">
                <a16:creationId xmlns:a16="http://schemas.microsoft.com/office/drawing/2014/main" id="{423C4097-41C2-2697-2B39-2D4627847479}"/>
              </a:ext>
            </a:extLst>
          </p:cNvPr>
          <p:cNvSpPr txBox="1"/>
          <p:nvPr/>
        </p:nvSpPr>
        <p:spPr>
          <a:xfrm>
            <a:off x="609666" y="4993824"/>
            <a:ext cx="1261884"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Member 2</a:t>
            </a:r>
          </a:p>
        </p:txBody>
      </p:sp>
      <p:sp>
        <p:nvSpPr>
          <p:cNvPr id="32" name="TextBox 31">
            <a:extLst>
              <a:ext uri="{FF2B5EF4-FFF2-40B4-BE49-F238E27FC236}">
                <a16:creationId xmlns:a16="http://schemas.microsoft.com/office/drawing/2014/main" id="{1E0A707D-140F-639D-133C-38C451576DAD}"/>
              </a:ext>
            </a:extLst>
          </p:cNvPr>
          <p:cNvSpPr txBox="1"/>
          <p:nvPr/>
        </p:nvSpPr>
        <p:spPr>
          <a:xfrm>
            <a:off x="9637270" y="2718416"/>
            <a:ext cx="1261884" cy="369332"/>
          </a:xfrm>
          <a:prstGeom prst="rect">
            <a:avLst/>
          </a:prstGeom>
          <a:noFill/>
        </p:spPr>
        <p:txBody>
          <a:bodyPr wrap="none" rtlCol="0">
            <a:spAutoFit/>
          </a:bodyPr>
          <a:lstStyle/>
          <a:p>
            <a:r>
              <a:rPr lang="en-GB" b="1" dirty="0">
                <a:solidFill>
                  <a:schemeClr val="bg1"/>
                </a:solidFill>
                <a:latin typeface="Arial" panose="020B0604020202020204" pitchFamily="34" charset="0"/>
                <a:cs typeface="Arial" panose="020B0604020202020204" pitchFamily="34" charset="0"/>
              </a:rPr>
              <a:t>Member 1</a:t>
            </a:r>
          </a:p>
        </p:txBody>
      </p:sp>
      <p:sp>
        <p:nvSpPr>
          <p:cNvPr id="33" name="TextBox 32">
            <a:extLst>
              <a:ext uri="{FF2B5EF4-FFF2-40B4-BE49-F238E27FC236}">
                <a16:creationId xmlns:a16="http://schemas.microsoft.com/office/drawing/2014/main" id="{ADE8DA3B-FB32-80FB-8083-3E2FCABC29B9}"/>
              </a:ext>
            </a:extLst>
          </p:cNvPr>
          <p:cNvSpPr txBox="1"/>
          <p:nvPr/>
        </p:nvSpPr>
        <p:spPr>
          <a:xfrm>
            <a:off x="9659334" y="3087748"/>
            <a:ext cx="1261884" cy="369332"/>
          </a:xfrm>
          <a:prstGeom prst="rect">
            <a:avLst/>
          </a:prstGeom>
          <a:noFill/>
        </p:spPr>
        <p:txBody>
          <a:bodyPr wrap="none" rtlCol="0">
            <a:spAutoFit/>
          </a:bodyPr>
          <a:lstStyle/>
          <a:p>
            <a:r>
              <a:rPr lang="en-GB" b="1" dirty="0">
                <a:solidFill>
                  <a:schemeClr val="bg1"/>
                </a:solidFill>
                <a:latin typeface="Arial" panose="020B0604020202020204" pitchFamily="34" charset="0"/>
                <a:cs typeface="Arial" panose="020B0604020202020204" pitchFamily="34" charset="0"/>
              </a:rPr>
              <a:t>Member 2</a:t>
            </a:r>
          </a:p>
        </p:txBody>
      </p:sp>
      <p:pic>
        <p:nvPicPr>
          <p:cNvPr id="34" name="Picture 33" descr="Free vector graphic: Download, Upload, Cloud, Internet ...">
            <a:extLst>
              <a:ext uri="{FF2B5EF4-FFF2-40B4-BE49-F238E27FC236}">
                <a16:creationId xmlns:a16="http://schemas.microsoft.com/office/drawing/2014/main" id="{3797727C-7A91-8A40-2499-2D4898597FF4}"/>
              </a:ext>
            </a:extLst>
          </p:cNvPr>
          <p:cNvPicPr>
            <a:picLocks noChangeAspect="1"/>
          </p:cNvPicPr>
          <p:nvPr/>
        </p:nvPicPr>
        <p:blipFill rotWithShape="1">
          <a:blip r:embed="rId8">
            <a:extLst>
              <a:ext uri="{28A0092B-C50C-407E-A947-70E740481C1C}">
                <a14:useLocalDpi xmlns:a14="http://schemas.microsoft.com/office/drawing/2010/main" val="0"/>
              </a:ext>
            </a:extLst>
          </a:blip>
          <a:srcRect l="50000" t="36521" r="8763" b="37842"/>
          <a:stretch/>
        </p:blipFill>
        <p:spPr>
          <a:xfrm rot="5400000">
            <a:off x="6922473" y="4343641"/>
            <a:ext cx="1587861" cy="829340"/>
          </a:xfrm>
          <a:prstGeom prst="rect">
            <a:avLst/>
          </a:prstGeom>
        </p:spPr>
      </p:pic>
      <p:sp>
        <p:nvSpPr>
          <p:cNvPr id="35" name="TextBox 34">
            <a:extLst>
              <a:ext uri="{FF2B5EF4-FFF2-40B4-BE49-F238E27FC236}">
                <a16:creationId xmlns:a16="http://schemas.microsoft.com/office/drawing/2014/main" id="{FA3B1AD1-83E8-0E71-E771-5D4FF05BCC48}"/>
              </a:ext>
            </a:extLst>
          </p:cNvPr>
          <p:cNvSpPr txBox="1"/>
          <p:nvPr/>
        </p:nvSpPr>
        <p:spPr>
          <a:xfrm>
            <a:off x="6061602" y="4624492"/>
            <a:ext cx="1133644"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git clone</a:t>
            </a:r>
          </a:p>
        </p:txBody>
      </p:sp>
      <p:sp>
        <p:nvSpPr>
          <p:cNvPr id="36" name="TextBox 35">
            <a:extLst>
              <a:ext uri="{FF2B5EF4-FFF2-40B4-BE49-F238E27FC236}">
                <a16:creationId xmlns:a16="http://schemas.microsoft.com/office/drawing/2014/main" id="{F9C8EBDD-E872-A937-79BE-06C12C7013DF}"/>
              </a:ext>
            </a:extLst>
          </p:cNvPr>
          <p:cNvSpPr txBox="1"/>
          <p:nvPr/>
        </p:nvSpPr>
        <p:spPr>
          <a:xfrm>
            <a:off x="3791981" y="4574703"/>
            <a:ext cx="1420802" cy="367216"/>
          </a:xfrm>
          <a:prstGeom prst="rect">
            <a:avLst/>
          </a:prstGeom>
          <a:noFill/>
        </p:spPr>
        <p:txBody>
          <a:bodyPr wrap="square" rtlCol="0">
            <a:spAutoFit/>
          </a:bodyPr>
          <a:lstStyle/>
          <a:p>
            <a:pPr>
              <a:lnSpc>
                <a:spcPct val="107000"/>
              </a:lnSpc>
              <a:spcAft>
                <a:spcPts val="800"/>
              </a:spcAft>
            </a:pPr>
            <a:r>
              <a:rPr lang="en-GB" b="1" dirty="0">
                <a:latin typeface="Arial" panose="020B0604020202020204" pitchFamily="34" charset="0"/>
                <a:cs typeface="Arial" panose="020B0604020202020204" pitchFamily="34" charset="0"/>
              </a:rPr>
              <a:t>…</a:t>
            </a:r>
          </a:p>
        </p:txBody>
      </p:sp>
      <p:sp>
        <p:nvSpPr>
          <p:cNvPr id="38" name="TextBox 37">
            <a:extLst>
              <a:ext uri="{FF2B5EF4-FFF2-40B4-BE49-F238E27FC236}">
                <a16:creationId xmlns:a16="http://schemas.microsoft.com/office/drawing/2014/main" id="{D2B72A00-5D35-2127-81C4-E69E1CDFC43E}"/>
              </a:ext>
            </a:extLst>
          </p:cNvPr>
          <p:cNvSpPr txBox="1"/>
          <p:nvPr/>
        </p:nvSpPr>
        <p:spPr>
          <a:xfrm>
            <a:off x="3768425" y="1707291"/>
            <a:ext cx="2389340" cy="369332"/>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hidden .git directory </a:t>
            </a:r>
          </a:p>
        </p:txBody>
      </p:sp>
    </p:spTree>
    <p:custDataLst>
      <p:tags r:id="rId1"/>
    </p:custDataLst>
    <p:extLst>
      <p:ext uri="{BB962C8B-B14F-4D97-AF65-F5344CB8AC3E}">
        <p14:creationId xmlns:p14="http://schemas.microsoft.com/office/powerpoint/2010/main" val="2951348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randombar(horizontal)">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2"/>
                                        </p:tgtEl>
                                        <p:attrNameLst>
                                          <p:attrName>style.visibility</p:attrName>
                                        </p:attrNameLst>
                                      </p:cBhvr>
                                      <p:to>
                                        <p:strVal val="visible"/>
                                      </p:to>
                                    </p:set>
                                    <p:animEffect transition="in" filter="fade">
                                      <p:cBhvr>
                                        <p:cTn id="12" dur="1000"/>
                                        <p:tgtEl>
                                          <p:spTgt spid="32"/>
                                        </p:tgtEl>
                                      </p:cBhvr>
                                    </p:animEffect>
                                    <p:anim calcmode="lin" valueType="num">
                                      <p:cBhvr>
                                        <p:cTn id="13" dur="1000" fill="hold"/>
                                        <p:tgtEl>
                                          <p:spTgt spid="32"/>
                                        </p:tgtEl>
                                        <p:attrNameLst>
                                          <p:attrName>ppt_x</p:attrName>
                                        </p:attrNameLst>
                                      </p:cBhvr>
                                      <p:tavLst>
                                        <p:tav tm="0">
                                          <p:val>
                                            <p:strVal val="#ppt_x"/>
                                          </p:val>
                                        </p:tav>
                                        <p:tav tm="100000">
                                          <p:val>
                                            <p:strVal val="#ppt_x"/>
                                          </p:val>
                                        </p:tav>
                                      </p:tavLst>
                                    </p:anim>
                                    <p:anim calcmode="lin" valueType="num">
                                      <p:cBhvr>
                                        <p:cTn id="14"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0-#ppt_w/2"/>
                                          </p:val>
                                        </p:tav>
                                        <p:tav tm="100000">
                                          <p:val>
                                            <p:strVal val="#ppt_x"/>
                                          </p:val>
                                        </p:tav>
                                      </p:tavLst>
                                    </p:anim>
                                    <p:anim calcmode="lin" valueType="num">
                                      <p:cBhvr additive="base">
                                        <p:cTn id="20"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0"/>
                                        </p:tgtEl>
                                        <p:attrNameLst>
                                          <p:attrName>style.visibility</p:attrName>
                                        </p:attrNameLst>
                                      </p:cBhvr>
                                      <p:to>
                                        <p:strVal val="visible"/>
                                      </p:to>
                                    </p:set>
                                    <p:animEffect transition="in" filter="fade">
                                      <p:cBhvr>
                                        <p:cTn id="25" dur="500"/>
                                        <p:tgtEl>
                                          <p:spTgt spid="30"/>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2" fill="hold" nodeType="clickEffect">
                                  <p:stCondLst>
                                    <p:cond delay="0"/>
                                  </p:stCondLst>
                                  <p:childTnLst>
                                    <p:set>
                                      <p:cBhvr>
                                        <p:cTn id="29" dur="1" fill="hold">
                                          <p:stCondLst>
                                            <p:cond delay="0"/>
                                          </p:stCondLst>
                                        </p:cTn>
                                        <p:tgtEl>
                                          <p:spTgt spid="15"/>
                                        </p:tgtEl>
                                        <p:attrNameLst>
                                          <p:attrName>style.visibility</p:attrName>
                                        </p:attrNameLst>
                                      </p:cBhvr>
                                      <p:to>
                                        <p:strVal val="visible"/>
                                      </p:to>
                                    </p:set>
                                    <p:anim calcmode="lin" valueType="num">
                                      <p:cBhvr additive="base">
                                        <p:cTn id="30" dur="500" fill="hold"/>
                                        <p:tgtEl>
                                          <p:spTgt spid="15"/>
                                        </p:tgtEl>
                                        <p:attrNameLst>
                                          <p:attrName>ppt_x</p:attrName>
                                        </p:attrNameLst>
                                      </p:cBhvr>
                                      <p:tavLst>
                                        <p:tav tm="0">
                                          <p:val>
                                            <p:strVal val="1+#ppt_w/2"/>
                                          </p:val>
                                        </p:tav>
                                        <p:tav tm="100000">
                                          <p:val>
                                            <p:strVal val="#ppt_x"/>
                                          </p:val>
                                        </p:tav>
                                      </p:tavLst>
                                    </p:anim>
                                    <p:anim calcmode="lin" valueType="num">
                                      <p:cBhvr additive="base">
                                        <p:cTn id="31"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7" presetClass="entr" presetSubtype="0" fill="hold" grpId="0" nodeType="click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1000"/>
                                        <p:tgtEl>
                                          <p:spTgt spid="16"/>
                                        </p:tgtEl>
                                      </p:cBhvr>
                                    </p:animEffect>
                                    <p:anim calcmode="lin" valueType="num">
                                      <p:cBhvr>
                                        <p:cTn id="37" dur="1000" fill="hold"/>
                                        <p:tgtEl>
                                          <p:spTgt spid="16"/>
                                        </p:tgtEl>
                                        <p:attrNameLst>
                                          <p:attrName>ppt_x</p:attrName>
                                        </p:attrNameLst>
                                      </p:cBhvr>
                                      <p:tavLst>
                                        <p:tav tm="0">
                                          <p:val>
                                            <p:strVal val="#ppt_x"/>
                                          </p:val>
                                        </p:tav>
                                        <p:tav tm="100000">
                                          <p:val>
                                            <p:strVal val="#ppt_x"/>
                                          </p:val>
                                        </p:tav>
                                      </p:tavLst>
                                    </p:anim>
                                    <p:anim calcmode="lin" valueType="num">
                                      <p:cBhvr>
                                        <p:cTn id="38"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nodeType="clickEffect">
                                  <p:stCondLst>
                                    <p:cond delay="0"/>
                                  </p:stCondLst>
                                  <p:childTnLst>
                                    <p:set>
                                      <p:cBhvr>
                                        <p:cTn id="42" dur="1" fill="hold">
                                          <p:stCondLst>
                                            <p:cond delay="0"/>
                                          </p:stCondLst>
                                        </p:cTn>
                                        <p:tgtEl>
                                          <p:spTgt spid="18"/>
                                        </p:tgtEl>
                                        <p:attrNameLst>
                                          <p:attrName>style.visibility</p:attrName>
                                        </p:attrNameLst>
                                      </p:cBhvr>
                                      <p:to>
                                        <p:strVal val="visible"/>
                                      </p:to>
                                    </p:set>
                                    <p:animEffect transition="in" filter="circle(in)">
                                      <p:cBhvr>
                                        <p:cTn id="43" dur="2000"/>
                                        <p:tgtEl>
                                          <p:spTgt spid="18"/>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2"/>
                                        </p:tgtEl>
                                        <p:attrNameLst>
                                          <p:attrName>style.visibility</p:attrName>
                                        </p:attrNameLst>
                                      </p:cBhvr>
                                      <p:to>
                                        <p:strVal val="visible"/>
                                      </p:to>
                                    </p:set>
                                    <p:animEffect transition="in" filter="fade">
                                      <p:cBhvr>
                                        <p:cTn id="48" dur="500"/>
                                        <p:tgtEl>
                                          <p:spTgt spid="22"/>
                                        </p:tgtEl>
                                      </p:cBhvr>
                                    </p:animEffect>
                                  </p:childTnLst>
                                </p:cTn>
                              </p:par>
                            </p:childTnLst>
                          </p:cTn>
                        </p:par>
                      </p:childTnLst>
                    </p:cTn>
                  </p:par>
                  <p:par>
                    <p:cTn id="49" fill="hold">
                      <p:stCondLst>
                        <p:cond delay="indefinite"/>
                      </p:stCondLst>
                      <p:childTnLst>
                        <p:par>
                          <p:cTn id="50" fill="hold">
                            <p:stCondLst>
                              <p:cond delay="0"/>
                            </p:stCondLst>
                            <p:childTnLst>
                              <p:par>
                                <p:cTn id="51" presetID="21" presetClass="entr" presetSubtype="1" fill="hold" nodeType="clickEffect">
                                  <p:stCondLst>
                                    <p:cond delay="0"/>
                                  </p:stCondLst>
                                  <p:childTnLst>
                                    <p:set>
                                      <p:cBhvr>
                                        <p:cTn id="52" dur="1" fill="hold">
                                          <p:stCondLst>
                                            <p:cond delay="0"/>
                                          </p:stCondLst>
                                        </p:cTn>
                                        <p:tgtEl>
                                          <p:spTgt spid="17"/>
                                        </p:tgtEl>
                                        <p:attrNameLst>
                                          <p:attrName>style.visibility</p:attrName>
                                        </p:attrNameLst>
                                      </p:cBhvr>
                                      <p:to>
                                        <p:strVal val="visible"/>
                                      </p:to>
                                    </p:set>
                                    <p:animEffect transition="in" filter="wheel(1)">
                                      <p:cBhvr>
                                        <p:cTn id="53" dur="2000"/>
                                        <p:tgtEl>
                                          <p:spTgt spid="17"/>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23"/>
                                        </p:tgtEl>
                                        <p:attrNameLst>
                                          <p:attrName>style.visibility</p:attrName>
                                        </p:attrNameLst>
                                      </p:cBhvr>
                                      <p:to>
                                        <p:strVal val="visible"/>
                                      </p:to>
                                    </p:set>
                                    <p:animEffect transition="in" filter="fade">
                                      <p:cBhvr>
                                        <p:cTn id="58" dur="500"/>
                                        <p:tgtEl>
                                          <p:spTgt spid="23"/>
                                        </p:tgtEl>
                                      </p:cBhvr>
                                    </p:animEffect>
                                  </p:childTnLst>
                                </p:cTn>
                              </p:par>
                            </p:childTnLst>
                          </p:cTn>
                        </p:par>
                      </p:childTnLst>
                    </p:cTn>
                  </p:par>
                  <p:par>
                    <p:cTn id="59" fill="hold">
                      <p:stCondLst>
                        <p:cond delay="indefinite"/>
                      </p:stCondLst>
                      <p:childTnLst>
                        <p:par>
                          <p:cTn id="60" fill="hold">
                            <p:stCondLst>
                              <p:cond delay="0"/>
                            </p:stCondLst>
                            <p:childTnLst>
                              <p:par>
                                <p:cTn id="61" presetID="2" presetClass="entr" presetSubtype="1" fill="hold" grpId="0" nodeType="clickEffect">
                                  <p:stCondLst>
                                    <p:cond delay="0"/>
                                  </p:stCondLst>
                                  <p:childTnLst>
                                    <p:set>
                                      <p:cBhvr>
                                        <p:cTn id="62" dur="1" fill="hold">
                                          <p:stCondLst>
                                            <p:cond delay="0"/>
                                          </p:stCondLst>
                                        </p:cTn>
                                        <p:tgtEl>
                                          <p:spTgt spid="24"/>
                                        </p:tgtEl>
                                        <p:attrNameLst>
                                          <p:attrName>style.visibility</p:attrName>
                                        </p:attrNameLst>
                                      </p:cBhvr>
                                      <p:to>
                                        <p:strVal val="visible"/>
                                      </p:to>
                                    </p:set>
                                    <p:anim calcmode="lin" valueType="num">
                                      <p:cBhvr additive="base">
                                        <p:cTn id="63" dur="500" fill="hold"/>
                                        <p:tgtEl>
                                          <p:spTgt spid="24"/>
                                        </p:tgtEl>
                                        <p:attrNameLst>
                                          <p:attrName>ppt_x</p:attrName>
                                        </p:attrNameLst>
                                      </p:cBhvr>
                                      <p:tavLst>
                                        <p:tav tm="0">
                                          <p:val>
                                            <p:strVal val="#ppt_x"/>
                                          </p:val>
                                        </p:tav>
                                        <p:tav tm="100000">
                                          <p:val>
                                            <p:strVal val="#ppt_x"/>
                                          </p:val>
                                        </p:tav>
                                      </p:tavLst>
                                    </p:anim>
                                    <p:anim calcmode="lin" valueType="num">
                                      <p:cBhvr additive="base">
                                        <p:cTn id="64" dur="500" fill="hold"/>
                                        <p:tgtEl>
                                          <p:spTgt spid="24"/>
                                        </p:tgtEl>
                                        <p:attrNameLst>
                                          <p:attrName>ppt_y</p:attrName>
                                        </p:attrNameLst>
                                      </p:cBhvr>
                                      <p:tavLst>
                                        <p:tav tm="0">
                                          <p:val>
                                            <p:strVal val="0-#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8" fill="hold" nodeType="clickEffect">
                                  <p:stCondLst>
                                    <p:cond delay="0"/>
                                  </p:stCondLst>
                                  <p:childTnLst>
                                    <p:set>
                                      <p:cBhvr>
                                        <p:cTn id="68" dur="1" fill="hold">
                                          <p:stCondLst>
                                            <p:cond delay="0"/>
                                          </p:stCondLst>
                                        </p:cTn>
                                        <p:tgtEl>
                                          <p:spTgt spid="21"/>
                                        </p:tgtEl>
                                        <p:attrNameLst>
                                          <p:attrName>style.visibility</p:attrName>
                                        </p:attrNameLst>
                                      </p:cBhvr>
                                      <p:to>
                                        <p:strVal val="visible"/>
                                      </p:to>
                                    </p:set>
                                    <p:anim calcmode="lin" valueType="num">
                                      <p:cBhvr additive="base">
                                        <p:cTn id="69" dur="500" fill="hold"/>
                                        <p:tgtEl>
                                          <p:spTgt spid="21"/>
                                        </p:tgtEl>
                                        <p:attrNameLst>
                                          <p:attrName>ppt_x</p:attrName>
                                        </p:attrNameLst>
                                      </p:cBhvr>
                                      <p:tavLst>
                                        <p:tav tm="0">
                                          <p:val>
                                            <p:strVal val="0-#ppt_w/2"/>
                                          </p:val>
                                        </p:tav>
                                        <p:tav tm="100000">
                                          <p:val>
                                            <p:strVal val="#ppt_x"/>
                                          </p:val>
                                        </p:tav>
                                      </p:tavLst>
                                    </p:anim>
                                    <p:anim calcmode="lin" valueType="num">
                                      <p:cBhvr additive="base">
                                        <p:cTn id="70" dur="500" fill="hold"/>
                                        <p:tgtEl>
                                          <p:spTgt spid="21"/>
                                        </p:tgtEl>
                                        <p:attrNameLst>
                                          <p:attrName>ppt_y</p:attrName>
                                        </p:attrNameLst>
                                      </p:cBhvr>
                                      <p:tavLst>
                                        <p:tav tm="0">
                                          <p:val>
                                            <p:strVal val="#ppt_y"/>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25"/>
                                        </p:tgtEl>
                                        <p:attrNameLst>
                                          <p:attrName>style.visibility</p:attrName>
                                        </p:attrNameLst>
                                      </p:cBhvr>
                                      <p:to>
                                        <p:strVal val="visible"/>
                                      </p:to>
                                    </p:set>
                                    <p:animEffect transition="in" filter="fade">
                                      <p:cBhvr>
                                        <p:cTn id="75" dur="500"/>
                                        <p:tgtEl>
                                          <p:spTgt spid="25"/>
                                        </p:tgtEl>
                                      </p:cBhvr>
                                    </p:animEffect>
                                  </p:childTnLst>
                                </p:cTn>
                              </p:par>
                            </p:childTnLst>
                          </p:cTn>
                        </p:par>
                      </p:childTnLst>
                    </p:cTn>
                  </p:par>
                  <p:par>
                    <p:cTn id="76" fill="hold">
                      <p:stCondLst>
                        <p:cond delay="indefinite"/>
                      </p:stCondLst>
                      <p:childTnLst>
                        <p:par>
                          <p:cTn id="77" fill="hold">
                            <p:stCondLst>
                              <p:cond delay="0"/>
                            </p:stCondLst>
                            <p:childTnLst>
                              <p:par>
                                <p:cTn id="78" presetID="2" presetClass="entr" presetSubtype="8" fill="hold" grpId="0" nodeType="clickEffect">
                                  <p:stCondLst>
                                    <p:cond delay="0"/>
                                  </p:stCondLst>
                                  <p:childTnLst>
                                    <p:set>
                                      <p:cBhvr>
                                        <p:cTn id="79" dur="1" fill="hold">
                                          <p:stCondLst>
                                            <p:cond delay="0"/>
                                          </p:stCondLst>
                                        </p:cTn>
                                        <p:tgtEl>
                                          <p:spTgt spid="26"/>
                                        </p:tgtEl>
                                        <p:attrNameLst>
                                          <p:attrName>style.visibility</p:attrName>
                                        </p:attrNameLst>
                                      </p:cBhvr>
                                      <p:to>
                                        <p:strVal val="visible"/>
                                      </p:to>
                                    </p:set>
                                    <p:anim calcmode="lin" valueType="num">
                                      <p:cBhvr additive="base">
                                        <p:cTn id="80" dur="500" fill="hold"/>
                                        <p:tgtEl>
                                          <p:spTgt spid="26"/>
                                        </p:tgtEl>
                                        <p:attrNameLst>
                                          <p:attrName>ppt_x</p:attrName>
                                        </p:attrNameLst>
                                      </p:cBhvr>
                                      <p:tavLst>
                                        <p:tav tm="0">
                                          <p:val>
                                            <p:strVal val="0-#ppt_w/2"/>
                                          </p:val>
                                        </p:tav>
                                        <p:tav tm="100000">
                                          <p:val>
                                            <p:strVal val="#ppt_x"/>
                                          </p:val>
                                        </p:tav>
                                      </p:tavLst>
                                    </p:anim>
                                    <p:anim calcmode="lin" valueType="num">
                                      <p:cBhvr additive="base">
                                        <p:cTn id="81"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2" presetClass="entr" presetSubtype="8" fill="hold" nodeType="clickEffect">
                                  <p:stCondLst>
                                    <p:cond delay="0"/>
                                  </p:stCondLst>
                                  <p:childTnLst>
                                    <p:set>
                                      <p:cBhvr>
                                        <p:cTn id="85" dur="1" fill="hold">
                                          <p:stCondLst>
                                            <p:cond delay="0"/>
                                          </p:stCondLst>
                                        </p:cTn>
                                        <p:tgtEl>
                                          <p:spTgt spid="20"/>
                                        </p:tgtEl>
                                        <p:attrNameLst>
                                          <p:attrName>style.visibility</p:attrName>
                                        </p:attrNameLst>
                                      </p:cBhvr>
                                      <p:to>
                                        <p:strVal val="visible"/>
                                      </p:to>
                                    </p:set>
                                    <p:anim calcmode="lin" valueType="num">
                                      <p:cBhvr additive="base">
                                        <p:cTn id="86" dur="500" fill="hold"/>
                                        <p:tgtEl>
                                          <p:spTgt spid="20"/>
                                        </p:tgtEl>
                                        <p:attrNameLst>
                                          <p:attrName>ppt_x</p:attrName>
                                        </p:attrNameLst>
                                      </p:cBhvr>
                                      <p:tavLst>
                                        <p:tav tm="0">
                                          <p:val>
                                            <p:strVal val="0-#ppt_w/2"/>
                                          </p:val>
                                        </p:tav>
                                        <p:tav tm="100000">
                                          <p:val>
                                            <p:strVal val="#ppt_x"/>
                                          </p:val>
                                        </p:tav>
                                      </p:tavLst>
                                    </p:anim>
                                    <p:anim calcmode="lin" valueType="num">
                                      <p:cBhvr additive="base">
                                        <p:cTn id="87" dur="5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7"/>
                                        </p:tgtEl>
                                        <p:attrNameLst>
                                          <p:attrName>style.visibility</p:attrName>
                                        </p:attrNameLst>
                                      </p:cBhvr>
                                      <p:to>
                                        <p:strVal val="visible"/>
                                      </p:to>
                                    </p:set>
                                    <p:animEffect transition="in" filter="fade">
                                      <p:cBhvr>
                                        <p:cTn id="92" dur="500"/>
                                        <p:tgtEl>
                                          <p:spTgt spid="27"/>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38"/>
                                        </p:tgtEl>
                                        <p:attrNameLst>
                                          <p:attrName>style.visibility</p:attrName>
                                        </p:attrNameLst>
                                      </p:cBhvr>
                                      <p:to>
                                        <p:strVal val="visible"/>
                                      </p:to>
                                    </p:set>
                                    <p:animEffect transition="in" filter="fade">
                                      <p:cBhvr>
                                        <p:cTn id="97" dur="500"/>
                                        <p:tgtEl>
                                          <p:spTgt spid="38"/>
                                        </p:tgtEl>
                                      </p:cBhvr>
                                    </p:animEffect>
                                  </p:childTnLst>
                                </p:cTn>
                              </p:par>
                            </p:childTnLst>
                          </p:cTn>
                        </p:par>
                      </p:childTnLst>
                    </p:cTn>
                  </p:par>
                  <p:par>
                    <p:cTn id="98" fill="hold">
                      <p:stCondLst>
                        <p:cond delay="indefinite"/>
                      </p:stCondLst>
                      <p:childTnLst>
                        <p:par>
                          <p:cTn id="99" fill="hold">
                            <p:stCondLst>
                              <p:cond delay="0"/>
                            </p:stCondLst>
                            <p:childTnLst>
                              <p:par>
                                <p:cTn id="100" presetID="2" presetClass="entr" presetSubtype="8" fill="hold" nodeType="clickEffect">
                                  <p:stCondLst>
                                    <p:cond delay="0"/>
                                  </p:stCondLst>
                                  <p:childTnLst>
                                    <p:set>
                                      <p:cBhvr>
                                        <p:cTn id="101" dur="1" fill="hold">
                                          <p:stCondLst>
                                            <p:cond delay="0"/>
                                          </p:stCondLst>
                                        </p:cTn>
                                        <p:tgtEl>
                                          <p:spTgt spid="28"/>
                                        </p:tgtEl>
                                        <p:attrNameLst>
                                          <p:attrName>style.visibility</p:attrName>
                                        </p:attrNameLst>
                                      </p:cBhvr>
                                      <p:to>
                                        <p:strVal val="visible"/>
                                      </p:to>
                                    </p:set>
                                    <p:anim calcmode="lin" valueType="num">
                                      <p:cBhvr additive="base">
                                        <p:cTn id="102" dur="500" fill="hold"/>
                                        <p:tgtEl>
                                          <p:spTgt spid="28"/>
                                        </p:tgtEl>
                                        <p:attrNameLst>
                                          <p:attrName>ppt_x</p:attrName>
                                        </p:attrNameLst>
                                      </p:cBhvr>
                                      <p:tavLst>
                                        <p:tav tm="0">
                                          <p:val>
                                            <p:strVal val="0-#ppt_w/2"/>
                                          </p:val>
                                        </p:tav>
                                        <p:tav tm="100000">
                                          <p:val>
                                            <p:strVal val="#ppt_x"/>
                                          </p:val>
                                        </p:tav>
                                      </p:tavLst>
                                    </p:anim>
                                    <p:anim calcmode="lin" valueType="num">
                                      <p:cBhvr additive="base">
                                        <p:cTn id="103" dur="500" fill="hold"/>
                                        <p:tgtEl>
                                          <p:spTgt spid="28"/>
                                        </p:tgtEl>
                                        <p:attrNameLst>
                                          <p:attrName>ppt_y</p:attrName>
                                        </p:attrNameLst>
                                      </p:cBhvr>
                                      <p:tavLst>
                                        <p:tav tm="0">
                                          <p:val>
                                            <p:strVal val="#ppt_y"/>
                                          </p:val>
                                        </p:tav>
                                        <p:tav tm="100000">
                                          <p:val>
                                            <p:strVal val="#ppt_y"/>
                                          </p:val>
                                        </p:tav>
                                      </p:tavLst>
                                    </p:anim>
                                  </p:childTnLst>
                                </p:cTn>
                              </p:par>
                            </p:childTnLst>
                          </p:cTn>
                        </p:par>
                      </p:childTnLst>
                    </p:cTn>
                  </p:par>
                  <p:par>
                    <p:cTn id="104" fill="hold">
                      <p:stCondLst>
                        <p:cond delay="indefinite"/>
                      </p:stCondLst>
                      <p:childTnLst>
                        <p:par>
                          <p:cTn id="105" fill="hold">
                            <p:stCondLst>
                              <p:cond delay="0"/>
                            </p:stCondLst>
                            <p:childTnLst>
                              <p:par>
                                <p:cTn id="106" presetID="10" presetClass="entr" presetSubtype="0" fill="hold" grpId="0" nodeType="clickEffect">
                                  <p:stCondLst>
                                    <p:cond delay="0"/>
                                  </p:stCondLst>
                                  <p:childTnLst>
                                    <p:set>
                                      <p:cBhvr>
                                        <p:cTn id="107" dur="1" fill="hold">
                                          <p:stCondLst>
                                            <p:cond delay="0"/>
                                          </p:stCondLst>
                                        </p:cTn>
                                        <p:tgtEl>
                                          <p:spTgt spid="29"/>
                                        </p:tgtEl>
                                        <p:attrNameLst>
                                          <p:attrName>style.visibility</p:attrName>
                                        </p:attrNameLst>
                                      </p:cBhvr>
                                      <p:to>
                                        <p:strVal val="visible"/>
                                      </p:to>
                                    </p:set>
                                    <p:animEffect transition="in" filter="fade">
                                      <p:cBhvr>
                                        <p:cTn id="108" dur="500"/>
                                        <p:tgtEl>
                                          <p:spTgt spid="29"/>
                                        </p:tgtEl>
                                      </p:cBhvr>
                                    </p:animEffect>
                                  </p:childTnLst>
                                </p:cTn>
                              </p:par>
                            </p:childTnLst>
                          </p:cTn>
                        </p:par>
                      </p:childTnLst>
                    </p:cTn>
                  </p:par>
                  <p:par>
                    <p:cTn id="109" fill="hold">
                      <p:stCondLst>
                        <p:cond delay="indefinite"/>
                      </p:stCondLst>
                      <p:childTnLst>
                        <p:par>
                          <p:cTn id="110" fill="hold">
                            <p:stCondLst>
                              <p:cond delay="0"/>
                            </p:stCondLst>
                            <p:childTnLst>
                              <p:par>
                                <p:cTn id="111" presetID="2" presetClass="entr" presetSubtype="8" fill="hold" nodeType="clickEffect">
                                  <p:stCondLst>
                                    <p:cond delay="0"/>
                                  </p:stCondLst>
                                  <p:childTnLst>
                                    <p:set>
                                      <p:cBhvr>
                                        <p:cTn id="112" dur="1" fill="hold">
                                          <p:stCondLst>
                                            <p:cond delay="0"/>
                                          </p:stCondLst>
                                        </p:cTn>
                                        <p:tgtEl>
                                          <p:spTgt spid="7"/>
                                        </p:tgtEl>
                                        <p:attrNameLst>
                                          <p:attrName>style.visibility</p:attrName>
                                        </p:attrNameLst>
                                      </p:cBhvr>
                                      <p:to>
                                        <p:strVal val="visible"/>
                                      </p:to>
                                    </p:set>
                                    <p:anim calcmode="lin" valueType="num">
                                      <p:cBhvr additive="base">
                                        <p:cTn id="113" dur="500" fill="hold"/>
                                        <p:tgtEl>
                                          <p:spTgt spid="7"/>
                                        </p:tgtEl>
                                        <p:attrNameLst>
                                          <p:attrName>ppt_x</p:attrName>
                                        </p:attrNameLst>
                                      </p:cBhvr>
                                      <p:tavLst>
                                        <p:tav tm="0">
                                          <p:val>
                                            <p:strVal val="0-#ppt_w/2"/>
                                          </p:val>
                                        </p:tav>
                                        <p:tav tm="100000">
                                          <p:val>
                                            <p:strVal val="#ppt_x"/>
                                          </p:val>
                                        </p:tav>
                                      </p:tavLst>
                                    </p:anim>
                                    <p:anim calcmode="lin" valueType="num">
                                      <p:cBhvr additive="base">
                                        <p:cTn id="1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10" presetClass="entr" presetSubtype="0" fill="hold" grpId="0" nodeType="clickEffect">
                                  <p:stCondLst>
                                    <p:cond delay="0"/>
                                  </p:stCondLst>
                                  <p:childTnLst>
                                    <p:set>
                                      <p:cBhvr>
                                        <p:cTn id="118" dur="1" fill="hold">
                                          <p:stCondLst>
                                            <p:cond delay="0"/>
                                          </p:stCondLst>
                                        </p:cTn>
                                        <p:tgtEl>
                                          <p:spTgt spid="31"/>
                                        </p:tgtEl>
                                        <p:attrNameLst>
                                          <p:attrName>style.visibility</p:attrName>
                                        </p:attrNameLst>
                                      </p:cBhvr>
                                      <p:to>
                                        <p:strVal val="visible"/>
                                      </p:to>
                                    </p:set>
                                    <p:animEffect transition="in" filter="fade">
                                      <p:cBhvr>
                                        <p:cTn id="119" dur="500"/>
                                        <p:tgtEl>
                                          <p:spTgt spid="31"/>
                                        </p:tgtEl>
                                      </p:cBhvr>
                                    </p:animEffect>
                                  </p:childTnLst>
                                </p:cTn>
                              </p:par>
                            </p:childTnLst>
                          </p:cTn>
                        </p:par>
                      </p:childTnLst>
                    </p:cTn>
                  </p:par>
                  <p:par>
                    <p:cTn id="120" fill="hold">
                      <p:stCondLst>
                        <p:cond delay="indefinite"/>
                      </p:stCondLst>
                      <p:childTnLst>
                        <p:par>
                          <p:cTn id="121" fill="hold">
                            <p:stCondLst>
                              <p:cond delay="0"/>
                            </p:stCondLst>
                            <p:childTnLst>
                              <p:par>
                                <p:cTn id="122" presetID="42" presetClass="entr" presetSubtype="0" fill="hold" grpId="0" nodeType="clickEffect">
                                  <p:stCondLst>
                                    <p:cond delay="0"/>
                                  </p:stCondLst>
                                  <p:childTnLst>
                                    <p:set>
                                      <p:cBhvr>
                                        <p:cTn id="123" dur="1" fill="hold">
                                          <p:stCondLst>
                                            <p:cond delay="0"/>
                                          </p:stCondLst>
                                        </p:cTn>
                                        <p:tgtEl>
                                          <p:spTgt spid="33"/>
                                        </p:tgtEl>
                                        <p:attrNameLst>
                                          <p:attrName>style.visibility</p:attrName>
                                        </p:attrNameLst>
                                      </p:cBhvr>
                                      <p:to>
                                        <p:strVal val="visible"/>
                                      </p:to>
                                    </p:set>
                                    <p:animEffect transition="in" filter="fade">
                                      <p:cBhvr>
                                        <p:cTn id="124" dur="1000"/>
                                        <p:tgtEl>
                                          <p:spTgt spid="33"/>
                                        </p:tgtEl>
                                      </p:cBhvr>
                                    </p:animEffect>
                                    <p:anim calcmode="lin" valueType="num">
                                      <p:cBhvr>
                                        <p:cTn id="125" dur="1000" fill="hold"/>
                                        <p:tgtEl>
                                          <p:spTgt spid="33"/>
                                        </p:tgtEl>
                                        <p:attrNameLst>
                                          <p:attrName>ppt_x</p:attrName>
                                        </p:attrNameLst>
                                      </p:cBhvr>
                                      <p:tavLst>
                                        <p:tav tm="0">
                                          <p:val>
                                            <p:strVal val="#ppt_x"/>
                                          </p:val>
                                        </p:tav>
                                        <p:tav tm="100000">
                                          <p:val>
                                            <p:strVal val="#ppt_x"/>
                                          </p:val>
                                        </p:tav>
                                      </p:tavLst>
                                    </p:anim>
                                    <p:anim calcmode="lin" valueType="num">
                                      <p:cBhvr>
                                        <p:cTn id="126"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127" fill="hold">
                      <p:stCondLst>
                        <p:cond delay="indefinite"/>
                      </p:stCondLst>
                      <p:childTnLst>
                        <p:par>
                          <p:cTn id="128" fill="hold">
                            <p:stCondLst>
                              <p:cond delay="0"/>
                            </p:stCondLst>
                            <p:childTnLst>
                              <p:par>
                                <p:cTn id="129" presetID="2" presetClass="entr" presetSubtype="2" fill="hold" nodeType="clickEffect">
                                  <p:stCondLst>
                                    <p:cond delay="0"/>
                                  </p:stCondLst>
                                  <p:childTnLst>
                                    <p:set>
                                      <p:cBhvr>
                                        <p:cTn id="130" dur="1" fill="hold">
                                          <p:stCondLst>
                                            <p:cond delay="0"/>
                                          </p:stCondLst>
                                        </p:cTn>
                                        <p:tgtEl>
                                          <p:spTgt spid="34"/>
                                        </p:tgtEl>
                                        <p:attrNameLst>
                                          <p:attrName>style.visibility</p:attrName>
                                        </p:attrNameLst>
                                      </p:cBhvr>
                                      <p:to>
                                        <p:strVal val="visible"/>
                                      </p:to>
                                    </p:set>
                                    <p:anim calcmode="lin" valueType="num">
                                      <p:cBhvr additive="base">
                                        <p:cTn id="131" dur="500" fill="hold"/>
                                        <p:tgtEl>
                                          <p:spTgt spid="34"/>
                                        </p:tgtEl>
                                        <p:attrNameLst>
                                          <p:attrName>ppt_x</p:attrName>
                                        </p:attrNameLst>
                                      </p:cBhvr>
                                      <p:tavLst>
                                        <p:tav tm="0">
                                          <p:val>
                                            <p:strVal val="1+#ppt_w/2"/>
                                          </p:val>
                                        </p:tav>
                                        <p:tav tm="100000">
                                          <p:val>
                                            <p:strVal val="#ppt_x"/>
                                          </p:val>
                                        </p:tav>
                                      </p:tavLst>
                                    </p:anim>
                                    <p:anim calcmode="lin" valueType="num">
                                      <p:cBhvr additive="base">
                                        <p:cTn id="132" dur="500" fill="hold"/>
                                        <p:tgtEl>
                                          <p:spTgt spid="34"/>
                                        </p:tgtEl>
                                        <p:attrNameLst>
                                          <p:attrName>ppt_y</p:attrName>
                                        </p:attrNameLst>
                                      </p:cBhvr>
                                      <p:tavLst>
                                        <p:tav tm="0">
                                          <p:val>
                                            <p:strVal val="#ppt_y"/>
                                          </p:val>
                                        </p:tav>
                                        <p:tav tm="100000">
                                          <p:val>
                                            <p:strVal val="#ppt_y"/>
                                          </p:val>
                                        </p:tav>
                                      </p:tavLst>
                                    </p:anim>
                                  </p:childTnLst>
                                </p:cTn>
                              </p:par>
                            </p:childTnLst>
                          </p:cTn>
                        </p:par>
                      </p:childTnLst>
                    </p:cTn>
                  </p:par>
                  <p:par>
                    <p:cTn id="133" fill="hold">
                      <p:stCondLst>
                        <p:cond delay="indefinite"/>
                      </p:stCondLst>
                      <p:childTnLst>
                        <p:par>
                          <p:cTn id="134" fill="hold">
                            <p:stCondLst>
                              <p:cond delay="0"/>
                            </p:stCondLst>
                            <p:childTnLst>
                              <p:par>
                                <p:cTn id="135" presetID="10" presetClass="entr" presetSubtype="0" fill="hold" grpId="0" nodeType="clickEffect">
                                  <p:stCondLst>
                                    <p:cond delay="0"/>
                                  </p:stCondLst>
                                  <p:childTnLst>
                                    <p:set>
                                      <p:cBhvr>
                                        <p:cTn id="136" dur="1" fill="hold">
                                          <p:stCondLst>
                                            <p:cond delay="0"/>
                                          </p:stCondLst>
                                        </p:cTn>
                                        <p:tgtEl>
                                          <p:spTgt spid="35"/>
                                        </p:tgtEl>
                                        <p:attrNameLst>
                                          <p:attrName>style.visibility</p:attrName>
                                        </p:attrNameLst>
                                      </p:cBhvr>
                                      <p:to>
                                        <p:strVal val="visible"/>
                                      </p:to>
                                    </p:set>
                                    <p:animEffect transition="in" filter="fade">
                                      <p:cBhvr>
                                        <p:cTn id="137" dur="500"/>
                                        <p:tgtEl>
                                          <p:spTgt spid="35"/>
                                        </p:tgtEl>
                                      </p:cBhvr>
                                    </p:animEffect>
                                  </p:childTnLst>
                                </p:cTn>
                              </p:par>
                            </p:childTnLst>
                          </p:cTn>
                        </p:par>
                      </p:childTnLst>
                    </p:cTn>
                  </p:par>
                  <p:par>
                    <p:cTn id="138" fill="hold">
                      <p:stCondLst>
                        <p:cond delay="indefinite"/>
                      </p:stCondLst>
                      <p:childTnLst>
                        <p:par>
                          <p:cTn id="139" fill="hold">
                            <p:stCondLst>
                              <p:cond delay="0"/>
                            </p:stCondLst>
                            <p:childTnLst>
                              <p:par>
                                <p:cTn id="140" presetID="42" presetClass="entr" presetSubtype="0" fill="hold" grpId="0" nodeType="clickEffect">
                                  <p:stCondLst>
                                    <p:cond delay="0"/>
                                  </p:stCondLst>
                                  <p:childTnLst>
                                    <p:set>
                                      <p:cBhvr>
                                        <p:cTn id="141" dur="1" fill="hold">
                                          <p:stCondLst>
                                            <p:cond delay="0"/>
                                          </p:stCondLst>
                                        </p:cTn>
                                        <p:tgtEl>
                                          <p:spTgt spid="36"/>
                                        </p:tgtEl>
                                        <p:attrNameLst>
                                          <p:attrName>style.visibility</p:attrName>
                                        </p:attrNameLst>
                                      </p:cBhvr>
                                      <p:to>
                                        <p:strVal val="visible"/>
                                      </p:to>
                                    </p:set>
                                    <p:animEffect transition="in" filter="fade">
                                      <p:cBhvr>
                                        <p:cTn id="142" dur="1000"/>
                                        <p:tgtEl>
                                          <p:spTgt spid="36"/>
                                        </p:tgtEl>
                                      </p:cBhvr>
                                    </p:animEffect>
                                    <p:anim calcmode="lin" valueType="num">
                                      <p:cBhvr>
                                        <p:cTn id="143" dur="1000" fill="hold"/>
                                        <p:tgtEl>
                                          <p:spTgt spid="36"/>
                                        </p:tgtEl>
                                        <p:attrNameLst>
                                          <p:attrName>ppt_x</p:attrName>
                                        </p:attrNameLst>
                                      </p:cBhvr>
                                      <p:tavLst>
                                        <p:tav tm="0">
                                          <p:val>
                                            <p:strVal val="#ppt_x"/>
                                          </p:val>
                                        </p:tav>
                                        <p:tav tm="100000">
                                          <p:val>
                                            <p:strVal val="#ppt_x"/>
                                          </p:val>
                                        </p:tav>
                                      </p:tavLst>
                                    </p:anim>
                                    <p:anim calcmode="lin" valueType="num">
                                      <p:cBhvr>
                                        <p:cTn id="144" dur="1000" fill="hold"/>
                                        <p:tgtEl>
                                          <p:spTgt spid="3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22" grpId="0"/>
      <p:bldP spid="23" grpId="0"/>
      <p:bldP spid="24" grpId="0"/>
      <p:bldP spid="25" grpId="0"/>
      <p:bldP spid="26" grpId="0"/>
      <p:bldP spid="27" grpId="0"/>
      <p:bldP spid="29" grpId="0"/>
      <p:bldP spid="30" grpId="0"/>
      <p:bldP spid="31" grpId="0"/>
      <p:bldP spid="32" grpId="0"/>
      <p:bldP spid="33" grpId="0"/>
      <p:bldP spid="35" grpId="0"/>
      <p:bldP spid="36" grpId="0"/>
      <p:bldP spid="3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E28C123-2C1C-D099-A76D-ABF395C52EC9}"/>
              </a:ext>
            </a:extLst>
          </p:cNvPr>
          <p:cNvPicPr>
            <a:picLocks noChangeAspect="1"/>
          </p:cNvPicPr>
          <p:nvPr/>
        </p:nvPicPr>
        <p:blipFill>
          <a:blip r:embed="rId4"/>
          <a:stretch>
            <a:fillRect/>
          </a:stretch>
        </p:blipFill>
        <p:spPr>
          <a:xfrm>
            <a:off x="435736" y="330113"/>
            <a:ext cx="5079863" cy="1298271"/>
          </a:xfrm>
          <a:prstGeom prst="rect">
            <a:avLst/>
          </a:prstGeom>
        </p:spPr>
      </p:pic>
      <p:pic>
        <p:nvPicPr>
          <p:cNvPr id="10" name="Picture 9">
            <a:extLst>
              <a:ext uri="{FF2B5EF4-FFF2-40B4-BE49-F238E27FC236}">
                <a16:creationId xmlns:a16="http://schemas.microsoft.com/office/drawing/2014/main" id="{583A43B5-63DA-1ED0-A9E7-3F25FC46F1B7}"/>
              </a:ext>
            </a:extLst>
          </p:cNvPr>
          <p:cNvPicPr>
            <a:picLocks noChangeAspect="1"/>
          </p:cNvPicPr>
          <p:nvPr/>
        </p:nvPicPr>
        <p:blipFill>
          <a:blip r:embed="rId5"/>
          <a:stretch>
            <a:fillRect/>
          </a:stretch>
        </p:blipFill>
        <p:spPr>
          <a:xfrm>
            <a:off x="435736" y="1794158"/>
            <a:ext cx="5079863" cy="515548"/>
          </a:xfrm>
          <a:prstGeom prst="rect">
            <a:avLst/>
          </a:prstGeom>
        </p:spPr>
      </p:pic>
      <p:pic>
        <p:nvPicPr>
          <p:cNvPr id="12" name="Picture 11">
            <a:extLst>
              <a:ext uri="{FF2B5EF4-FFF2-40B4-BE49-F238E27FC236}">
                <a16:creationId xmlns:a16="http://schemas.microsoft.com/office/drawing/2014/main" id="{18A0BDF6-D63D-44C8-C2EF-D9B60EB8E83A}"/>
              </a:ext>
            </a:extLst>
          </p:cNvPr>
          <p:cNvPicPr>
            <a:picLocks noChangeAspect="1"/>
          </p:cNvPicPr>
          <p:nvPr/>
        </p:nvPicPr>
        <p:blipFill>
          <a:blip r:embed="rId6"/>
          <a:stretch>
            <a:fillRect/>
          </a:stretch>
        </p:blipFill>
        <p:spPr>
          <a:xfrm>
            <a:off x="435736" y="2475481"/>
            <a:ext cx="5079863" cy="1599812"/>
          </a:xfrm>
          <a:prstGeom prst="rect">
            <a:avLst/>
          </a:prstGeom>
        </p:spPr>
      </p:pic>
      <p:pic>
        <p:nvPicPr>
          <p:cNvPr id="14" name="Picture 13">
            <a:extLst>
              <a:ext uri="{FF2B5EF4-FFF2-40B4-BE49-F238E27FC236}">
                <a16:creationId xmlns:a16="http://schemas.microsoft.com/office/drawing/2014/main" id="{817AA302-A132-5687-4A75-B5F339D5DC88}"/>
              </a:ext>
            </a:extLst>
          </p:cNvPr>
          <p:cNvPicPr>
            <a:picLocks noChangeAspect="1"/>
          </p:cNvPicPr>
          <p:nvPr/>
        </p:nvPicPr>
        <p:blipFill rotWithShape="1">
          <a:blip r:embed="rId7"/>
          <a:srcRect b="91421"/>
          <a:stretch/>
        </p:blipFill>
        <p:spPr>
          <a:xfrm>
            <a:off x="435736" y="4308867"/>
            <a:ext cx="5079863" cy="231746"/>
          </a:xfrm>
          <a:prstGeom prst="rect">
            <a:avLst/>
          </a:prstGeom>
        </p:spPr>
      </p:pic>
      <p:pic>
        <p:nvPicPr>
          <p:cNvPr id="15" name="Picture 14">
            <a:extLst>
              <a:ext uri="{FF2B5EF4-FFF2-40B4-BE49-F238E27FC236}">
                <a16:creationId xmlns:a16="http://schemas.microsoft.com/office/drawing/2014/main" id="{069BCE66-BE07-3588-EC20-6BB76727517F}"/>
              </a:ext>
            </a:extLst>
          </p:cNvPr>
          <p:cNvPicPr>
            <a:picLocks noChangeAspect="1"/>
          </p:cNvPicPr>
          <p:nvPr/>
        </p:nvPicPr>
        <p:blipFill rotWithShape="1">
          <a:blip r:embed="rId7"/>
          <a:srcRect t="48714" r="11972"/>
          <a:stretch/>
        </p:blipFill>
        <p:spPr>
          <a:xfrm>
            <a:off x="435736" y="4742800"/>
            <a:ext cx="2783453" cy="862333"/>
          </a:xfrm>
          <a:prstGeom prst="rect">
            <a:avLst/>
          </a:prstGeom>
        </p:spPr>
      </p:pic>
      <p:pic>
        <p:nvPicPr>
          <p:cNvPr id="17" name="Picture 16">
            <a:extLst>
              <a:ext uri="{FF2B5EF4-FFF2-40B4-BE49-F238E27FC236}">
                <a16:creationId xmlns:a16="http://schemas.microsoft.com/office/drawing/2014/main" id="{356C9710-F7A4-6529-B911-1C0F83DD79F9}"/>
              </a:ext>
            </a:extLst>
          </p:cNvPr>
          <p:cNvPicPr>
            <a:picLocks noChangeAspect="1"/>
          </p:cNvPicPr>
          <p:nvPr/>
        </p:nvPicPr>
        <p:blipFill>
          <a:blip r:embed="rId8"/>
          <a:stretch>
            <a:fillRect/>
          </a:stretch>
        </p:blipFill>
        <p:spPr>
          <a:xfrm>
            <a:off x="3498089" y="4742800"/>
            <a:ext cx="8258175" cy="704850"/>
          </a:xfrm>
          <a:prstGeom prst="rect">
            <a:avLst/>
          </a:prstGeom>
        </p:spPr>
      </p:pic>
      <p:pic>
        <p:nvPicPr>
          <p:cNvPr id="19" name="Picture 18">
            <a:extLst>
              <a:ext uri="{FF2B5EF4-FFF2-40B4-BE49-F238E27FC236}">
                <a16:creationId xmlns:a16="http://schemas.microsoft.com/office/drawing/2014/main" id="{56E8D8C8-FA6F-3178-8BB1-60164037298B}"/>
              </a:ext>
            </a:extLst>
          </p:cNvPr>
          <p:cNvPicPr>
            <a:picLocks noChangeAspect="1"/>
          </p:cNvPicPr>
          <p:nvPr/>
        </p:nvPicPr>
        <p:blipFill>
          <a:blip r:embed="rId9"/>
          <a:stretch>
            <a:fillRect/>
          </a:stretch>
        </p:blipFill>
        <p:spPr>
          <a:xfrm>
            <a:off x="5812011" y="372565"/>
            <a:ext cx="6137819" cy="178555"/>
          </a:xfrm>
          <a:prstGeom prst="rect">
            <a:avLst/>
          </a:prstGeom>
        </p:spPr>
      </p:pic>
      <p:pic>
        <p:nvPicPr>
          <p:cNvPr id="21" name="Picture 20">
            <a:extLst>
              <a:ext uri="{FF2B5EF4-FFF2-40B4-BE49-F238E27FC236}">
                <a16:creationId xmlns:a16="http://schemas.microsoft.com/office/drawing/2014/main" id="{C169E4AA-2C65-06A6-74C2-17811C121513}"/>
              </a:ext>
            </a:extLst>
          </p:cNvPr>
          <p:cNvPicPr>
            <a:picLocks noChangeAspect="1"/>
          </p:cNvPicPr>
          <p:nvPr/>
        </p:nvPicPr>
        <p:blipFill>
          <a:blip r:embed="rId10"/>
          <a:stretch>
            <a:fillRect/>
          </a:stretch>
        </p:blipFill>
        <p:spPr>
          <a:xfrm>
            <a:off x="5812011" y="762702"/>
            <a:ext cx="6137819" cy="955767"/>
          </a:xfrm>
          <a:prstGeom prst="rect">
            <a:avLst/>
          </a:prstGeom>
        </p:spPr>
      </p:pic>
      <p:pic>
        <p:nvPicPr>
          <p:cNvPr id="23" name="Picture 22">
            <a:extLst>
              <a:ext uri="{FF2B5EF4-FFF2-40B4-BE49-F238E27FC236}">
                <a16:creationId xmlns:a16="http://schemas.microsoft.com/office/drawing/2014/main" id="{6374BE3B-62DF-6240-9E97-FAA21AA715A1}"/>
              </a:ext>
            </a:extLst>
          </p:cNvPr>
          <p:cNvPicPr>
            <a:picLocks noChangeAspect="1"/>
          </p:cNvPicPr>
          <p:nvPr/>
        </p:nvPicPr>
        <p:blipFill>
          <a:blip r:embed="rId11"/>
          <a:stretch>
            <a:fillRect/>
          </a:stretch>
        </p:blipFill>
        <p:spPr>
          <a:xfrm>
            <a:off x="5812010" y="1942577"/>
            <a:ext cx="6137819" cy="2262404"/>
          </a:xfrm>
          <a:prstGeom prst="rect">
            <a:avLst/>
          </a:prstGeom>
        </p:spPr>
      </p:pic>
      <p:sp>
        <p:nvSpPr>
          <p:cNvPr id="24" name="Rectangle 23">
            <a:extLst>
              <a:ext uri="{FF2B5EF4-FFF2-40B4-BE49-F238E27FC236}">
                <a16:creationId xmlns:a16="http://schemas.microsoft.com/office/drawing/2014/main" id="{3B1BF3DE-00DD-7A08-6D57-266A6AD696E1}"/>
              </a:ext>
            </a:extLst>
          </p:cNvPr>
          <p:cNvSpPr/>
          <p:nvPr/>
        </p:nvSpPr>
        <p:spPr>
          <a:xfrm>
            <a:off x="93195" y="497237"/>
            <a:ext cx="297950" cy="92333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1</a:t>
            </a:r>
          </a:p>
        </p:txBody>
      </p:sp>
      <p:sp>
        <p:nvSpPr>
          <p:cNvPr id="25" name="Rectangle 24">
            <a:extLst>
              <a:ext uri="{FF2B5EF4-FFF2-40B4-BE49-F238E27FC236}">
                <a16:creationId xmlns:a16="http://schemas.microsoft.com/office/drawing/2014/main" id="{F4CC4961-3B4F-1BC2-89B0-1B2DF291F6F6}"/>
              </a:ext>
            </a:extLst>
          </p:cNvPr>
          <p:cNvSpPr/>
          <p:nvPr/>
        </p:nvSpPr>
        <p:spPr>
          <a:xfrm>
            <a:off x="93195" y="1590267"/>
            <a:ext cx="297950" cy="92333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2</a:t>
            </a:r>
          </a:p>
        </p:txBody>
      </p:sp>
      <p:sp>
        <p:nvSpPr>
          <p:cNvPr id="26" name="Rectangle 25">
            <a:extLst>
              <a:ext uri="{FF2B5EF4-FFF2-40B4-BE49-F238E27FC236}">
                <a16:creationId xmlns:a16="http://schemas.microsoft.com/office/drawing/2014/main" id="{38E71182-AA13-4225-1DFD-FED76C31863C}"/>
              </a:ext>
            </a:extLst>
          </p:cNvPr>
          <p:cNvSpPr/>
          <p:nvPr/>
        </p:nvSpPr>
        <p:spPr>
          <a:xfrm>
            <a:off x="84844" y="2683297"/>
            <a:ext cx="297950" cy="92333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3</a:t>
            </a:r>
          </a:p>
        </p:txBody>
      </p:sp>
      <p:sp>
        <p:nvSpPr>
          <p:cNvPr id="27" name="Rectangle 26">
            <a:extLst>
              <a:ext uri="{FF2B5EF4-FFF2-40B4-BE49-F238E27FC236}">
                <a16:creationId xmlns:a16="http://schemas.microsoft.com/office/drawing/2014/main" id="{A13D7465-B94C-C16B-3C38-A14CAFEC4E42}"/>
              </a:ext>
            </a:extLst>
          </p:cNvPr>
          <p:cNvSpPr/>
          <p:nvPr/>
        </p:nvSpPr>
        <p:spPr>
          <a:xfrm>
            <a:off x="76493" y="4216638"/>
            <a:ext cx="297950" cy="92333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4</a:t>
            </a:r>
          </a:p>
        </p:txBody>
      </p:sp>
      <p:sp>
        <p:nvSpPr>
          <p:cNvPr id="28" name="Rectangle 27">
            <a:extLst>
              <a:ext uri="{FF2B5EF4-FFF2-40B4-BE49-F238E27FC236}">
                <a16:creationId xmlns:a16="http://schemas.microsoft.com/office/drawing/2014/main" id="{899C97CD-3D2E-A12C-83C3-038B373B80F2}"/>
              </a:ext>
            </a:extLst>
          </p:cNvPr>
          <p:cNvSpPr/>
          <p:nvPr/>
        </p:nvSpPr>
        <p:spPr>
          <a:xfrm>
            <a:off x="11817557" y="4633560"/>
            <a:ext cx="297950" cy="92333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5</a:t>
            </a:r>
          </a:p>
        </p:txBody>
      </p:sp>
      <p:sp>
        <p:nvSpPr>
          <p:cNvPr id="29" name="Rectangle 28">
            <a:extLst>
              <a:ext uri="{FF2B5EF4-FFF2-40B4-BE49-F238E27FC236}">
                <a16:creationId xmlns:a16="http://schemas.microsoft.com/office/drawing/2014/main" id="{40C92468-B8FE-9620-89F2-1C05EA8ECD8D}"/>
              </a:ext>
            </a:extLst>
          </p:cNvPr>
          <p:cNvSpPr/>
          <p:nvPr/>
        </p:nvSpPr>
        <p:spPr>
          <a:xfrm>
            <a:off x="5514830" y="602384"/>
            <a:ext cx="297950" cy="92333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6</a:t>
            </a:r>
          </a:p>
        </p:txBody>
      </p:sp>
      <p:sp>
        <p:nvSpPr>
          <p:cNvPr id="30" name="Rectangle 29">
            <a:extLst>
              <a:ext uri="{FF2B5EF4-FFF2-40B4-BE49-F238E27FC236}">
                <a16:creationId xmlns:a16="http://schemas.microsoft.com/office/drawing/2014/main" id="{26CBB19B-C1CC-9D5E-BE31-BA8D0C833E44}"/>
              </a:ext>
            </a:extLst>
          </p:cNvPr>
          <p:cNvSpPr/>
          <p:nvPr/>
        </p:nvSpPr>
        <p:spPr>
          <a:xfrm>
            <a:off x="5514830" y="2384325"/>
            <a:ext cx="297950" cy="92333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7</a:t>
            </a:r>
          </a:p>
        </p:txBody>
      </p:sp>
    </p:spTree>
    <p:custDataLst>
      <p:tags r:id="rId1"/>
    </p:custDataLst>
    <p:extLst>
      <p:ext uri="{BB962C8B-B14F-4D97-AF65-F5344CB8AC3E}">
        <p14:creationId xmlns:p14="http://schemas.microsoft.com/office/powerpoint/2010/main" val="34152637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fade">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6"/>
                                        </p:tgtEl>
                                        <p:attrNameLst>
                                          <p:attrName>style.visibility</p:attrName>
                                        </p:attrNameLst>
                                      </p:cBhvr>
                                      <p:to>
                                        <p:strVal val="visible"/>
                                      </p:to>
                                    </p:set>
                                    <p:animEffect transition="in" filter="fade">
                                      <p:cBhvr>
                                        <p:cTn id="27" dur="500"/>
                                        <p:tgtEl>
                                          <p:spTgt spid="2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fade">
                                      <p:cBhvr>
                                        <p:cTn id="37" dur="500"/>
                                        <p:tgtEl>
                                          <p:spTgt spid="2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5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8"/>
                                        </p:tgtEl>
                                        <p:attrNameLst>
                                          <p:attrName>style.visibility</p:attrName>
                                        </p:attrNameLst>
                                      </p:cBhvr>
                                      <p:to>
                                        <p:strVal val="visible"/>
                                      </p:to>
                                    </p:set>
                                    <p:animEffect transition="in" filter="fade">
                                      <p:cBhvr>
                                        <p:cTn id="52" dur="500"/>
                                        <p:tgtEl>
                                          <p:spTgt spid="28"/>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fade">
                                      <p:cBhvr>
                                        <p:cTn id="57" dur="500"/>
                                        <p:tgtEl>
                                          <p:spTgt spid="17"/>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9"/>
                                        </p:tgtEl>
                                        <p:attrNameLst>
                                          <p:attrName>style.visibility</p:attrName>
                                        </p:attrNameLst>
                                      </p:cBhvr>
                                      <p:to>
                                        <p:strVal val="visible"/>
                                      </p:to>
                                    </p:set>
                                    <p:animEffect transition="in" filter="fade">
                                      <p:cBhvr>
                                        <p:cTn id="62" dur="500"/>
                                        <p:tgtEl>
                                          <p:spTgt spid="29"/>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9"/>
                                        </p:tgtEl>
                                        <p:attrNameLst>
                                          <p:attrName>style.visibility</p:attrName>
                                        </p:attrNameLst>
                                      </p:cBhvr>
                                      <p:to>
                                        <p:strVal val="visible"/>
                                      </p:to>
                                    </p:set>
                                    <p:animEffect transition="in" filter="fade">
                                      <p:cBhvr>
                                        <p:cTn id="67" dur="500"/>
                                        <p:tgtEl>
                                          <p:spTgt spid="19"/>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21"/>
                                        </p:tgtEl>
                                        <p:attrNameLst>
                                          <p:attrName>style.visibility</p:attrName>
                                        </p:attrNameLst>
                                      </p:cBhvr>
                                      <p:to>
                                        <p:strVal val="visible"/>
                                      </p:to>
                                    </p:set>
                                    <p:animEffect transition="in" filter="fade">
                                      <p:cBhvr>
                                        <p:cTn id="72" dur="500"/>
                                        <p:tgtEl>
                                          <p:spTgt spid="21"/>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30"/>
                                        </p:tgtEl>
                                        <p:attrNameLst>
                                          <p:attrName>style.visibility</p:attrName>
                                        </p:attrNameLst>
                                      </p:cBhvr>
                                      <p:to>
                                        <p:strVal val="visible"/>
                                      </p:to>
                                    </p:set>
                                    <p:animEffect transition="in" filter="fade">
                                      <p:cBhvr>
                                        <p:cTn id="77" dur="500"/>
                                        <p:tgtEl>
                                          <p:spTgt spid="30"/>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23"/>
                                        </p:tgtEl>
                                        <p:attrNameLst>
                                          <p:attrName>style.visibility</p:attrName>
                                        </p:attrNameLst>
                                      </p:cBhvr>
                                      <p:to>
                                        <p:strVal val="visible"/>
                                      </p:to>
                                    </p:set>
                                    <p:animEffect transition="in" filter="fade">
                                      <p:cBhvr>
                                        <p:cTn id="8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0"/>
      <p:bldP spid="26" grpId="0"/>
      <p:bldP spid="27" grpId="0"/>
      <p:bldP spid="28" grpId="0"/>
      <p:bldP spid="29" grpId="0"/>
      <p:bldP spid="3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dirty="0"/>
              <a:t>GIT Repositories</a:t>
            </a:r>
            <a:endParaRPr lang="en-US" sz="36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73095" y="1042415"/>
            <a:ext cx="11468009"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Git has two types of repositories: </a:t>
            </a:r>
            <a:r>
              <a:rPr lang="en-IN" altLang="en-US" sz="2000" b="1" dirty="0">
                <a:solidFill>
                  <a:srgbClr val="002060"/>
                </a:solidFill>
              </a:rPr>
              <a:t>local and remote.</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A </a:t>
            </a:r>
            <a:r>
              <a:rPr lang="en-IN" altLang="en-US" sz="2000" b="1" dirty="0">
                <a:solidFill>
                  <a:srgbClr val="002060"/>
                </a:solidFill>
              </a:rPr>
              <a:t>local repository is stored on the file system of a client machine</a:t>
            </a:r>
            <a:r>
              <a:rPr lang="en-IN" altLang="en-US" sz="2000" dirty="0">
                <a:solidFill>
                  <a:srgbClr val="002060"/>
                </a:solidFill>
              </a:rPr>
              <a:t>, which is the same one on which the git commands are being executed.</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A </a:t>
            </a:r>
            <a:r>
              <a:rPr lang="en-IN" altLang="en-US" sz="2000" b="1" dirty="0">
                <a:solidFill>
                  <a:srgbClr val="002060"/>
                </a:solidFill>
              </a:rPr>
              <a:t>remote repository is stored somewhere other than the client machine</a:t>
            </a:r>
            <a:r>
              <a:rPr lang="en-IN" altLang="en-US" sz="2000" dirty="0">
                <a:solidFill>
                  <a:srgbClr val="002060"/>
                </a:solidFill>
              </a:rPr>
              <a:t>, usually a server or repository hosting service.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A </a:t>
            </a:r>
            <a:r>
              <a:rPr lang="en-IN" sz="2000" b="1" dirty="0">
                <a:solidFill>
                  <a:srgbClr val="002060"/>
                </a:solidFill>
              </a:rPr>
              <a:t>remote repository </a:t>
            </a:r>
            <a:r>
              <a:rPr lang="en-IN" sz="2000" dirty="0">
                <a:solidFill>
                  <a:srgbClr val="002060"/>
                </a:solidFill>
              </a:rPr>
              <a:t>with Git continues to be a </a:t>
            </a:r>
            <a:r>
              <a:rPr lang="en-IN" sz="2000" b="1" dirty="0">
                <a:solidFill>
                  <a:srgbClr val="002060"/>
                </a:solidFill>
              </a:rPr>
              <a:t>DVCS </a:t>
            </a:r>
            <a:r>
              <a:rPr lang="en-IN" sz="2000" dirty="0">
                <a:solidFill>
                  <a:srgbClr val="002060"/>
                </a:solidFill>
              </a:rPr>
              <a:t>because the remote repository </a:t>
            </a:r>
            <a:r>
              <a:rPr lang="en-IN" sz="2000" b="1" dirty="0">
                <a:solidFill>
                  <a:srgbClr val="002060"/>
                </a:solidFill>
              </a:rPr>
              <a:t>will contain the full repository</a:t>
            </a:r>
            <a:r>
              <a:rPr lang="en-IN" sz="2000" dirty="0">
                <a:solidFill>
                  <a:srgbClr val="002060"/>
                </a:solidFill>
              </a:rPr>
              <a:t>, which includes </a:t>
            </a:r>
            <a:r>
              <a:rPr lang="en-IN" sz="2000" b="1" i="1" dirty="0">
                <a:solidFill>
                  <a:srgbClr val="002060"/>
                </a:solidFill>
              </a:rPr>
              <a:t>the code and the file history</a:t>
            </a:r>
            <a:r>
              <a:rPr lang="en-IN" sz="2000" dirty="0">
                <a:solidFill>
                  <a:srgbClr val="002060"/>
                </a:solidFill>
              </a:rPr>
              <a:t>.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When a client machine clones the repository, </a:t>
            </a:r>
            <a:r>
              <a:rPr lang="en-IN" sz="2000" b="1" dirty="0">
                <a:solidFill>
                  <a:srgbClr val="002060"/>
                </a:solidFill>
              </a:rPr>
              <a:t>it gets the full repository without requiring to lock it</a:t>
            </a:r>
            <a:r>
              <a:rPr lang="en-IN" sz="2000" dirty="0">
                <a:solidFill>
                  <a:srgbClr val="002060"/>
                </a:solidFill>
              </a:rPr>
              <a:t>, as in a CVCS.</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After the local repository is cloned from the remote repository or the remote repository is created from the local repository, </a:t>
            </a:r>
            <a:r>
              <a:rPr lang="en-IN" sz="2000" b="1" dirty="0">
                <a:solidFill>
                  <a:srgbClr val="002060"/>
                </a:solidFill>
              </a:rPr>
              <a:t>the two repositories are independent of each other until the content changes are applied to the other branch through a manual Git command execution</a:t>
            </a:r>
            <a:r>
              <a:rPr lang="en-IN" sz="2000" dirty="0">
                <a:solidFill>
                  <a:srgbClr val="002060"/>
                </a:solidFill>
              </a:rPr>
              <a:t>.</a:t>
            </a: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258117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25530"/>
            <a:ext cx="4766154" cy="757319"/>
          </a:xfrm>
        </p:spPr>
        <p:txBody>
          <a:bodyPr vert="horz" lIns="91440" tIns="45720" rIns="91440" bIns="45720" rtlCol="0" anchor="ctr">
            <a:normAutofit/>
          </a:bodyPr>
          <a:lstStyle/>
          <a:p>
            <a:r>
              <a:rPr lang="en-US" sz="4000" dirty="0">
                <a:solidFill>
                  <a:schemeClr val="tx1"/>
                </a:solidFill>
              </a:rPr>
              <a:t>GIT Branching</a:t>
            </a:r>
          </a:p>
        </p:txBody>
      </p:sp>
      <p:grpSp>
        <p:nvGrpSpPr>
          <p:cNvPr id="25" name="Group 2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6" name="Rectangle 2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39069" y="1678091"/>
            <a:ext cx="6042785" cy="3979585"/>
          </a:xfrm>
        </p:spPr>
        <p:txBody>
          <a:bodyPr vert="horz" lIns="91440" tIns="45720" rIns="91440" bIns="45720" rtlCol="0" anchor="ctr">
            <a:normAutofit lnSpcReduction="10000"/>
          </a:bodyPr>
          <a:lstStyle/>
          <a:p>
            <a:pPr marL="114300" lvl="1" indent="0" algn="just">
              <a:spcBef>
                <a:spcPct val="20000"/>
              </a:spcBef>
              <a:spcAft>
                <a:spcPts val="400"/>
              </a:spcAft>
              <a:buSzPct val="100000"/>
              <a:buNone/>
            </a:pPr>
            <a:r>
              <a:rPr lang="en-US" sz="1800" i="1" dirty="0"/>
              <a:t>Branching enables users to work on code independently without affecting the main code in the repository. </a:t>
            </a:r>
          </a:p>
          <a:p>
            <a:pPr marL="114300" lvl="1" indent="0" algn="just">
              <a:spcBef>
                <a:spcPct val="20000"/>
              </a:spcBef>
              <a:spcAft>
                <a:spcPts val="400"/>
              </a:spcAft>
              <a:buSzPct val="100000"/>
              <a:buNone/>
            </a:pPr>
            <a:r>
              <a:rPr lang="en-US" sz="1800" i="1" dirty="0"/>
              <a:t>When a repository is created, the code is automatically put on a branch called Master. </a:t>
            </a:r>
          </a:p>
          <a:p>
            <a:pPr marL="400050" lvl="1" indent="-285750" algn="just">
              <a:spcBef>
                <a:spcPct val="20000"/>
              </a:spcBef>
              <a:spcAft>
                <a:spcPts val="400"/>
              </a:spcAft>
              <a:buSzPct val="100000"/>
              <a:buFont typeface="Courier New" panose="02070309020205020404" pitchFamily="49" charset="0"/>
              <a:buChar char="o"/>
            </a:pPr>
            <a:endParaRPr lang="en-US" sz="1800" dirty="0"/>
          </a:p>
          <a:p>
            <a:pPr marL="400050" lvl="1" indent="-285750" algn="just">
              <a:lnSpc>
                <a:spcPct val="100000"/>
              </a:lnSpc>
              <a:spcBef>
                <a:spcPct val="20000"/>
              </a:spcBef>
              <a:spcAft>
                <a:spcPts val="400"/>
              </a:spcAft>
              <a:buClr>
                <a:srgbClr val="58585B"/>
              </a:buClr>
              <a:buSzPct val="100000"/>
              <a:buFont typeface="Courier New" panose="02070309020205020404" pitchFamily="49" charset="0"/>
              <a:buChar char="o"/>
            </a:pPr>
            <a:r>
              <a:rPr lang="en-US" altLang="en-US" sz="1800" dirty="0"/>
              <a:t>Branches can be local or remote, and they can be deleted and </a:t>
            </a:r>
            <a:r>
              <a:rPr lang="en-US" sz="1800" dirty="0"/>
              <a:t>have their own history, staging area, and working directory.</a:t>
            </a:r>
          </a:p>
          <a:p>
            <a:pPr marL="400050" lvl="1" indent="-285750" algn="just">
              <a:spcBef>
                <a:spcPct val="20000"/>
              </a:spcBef>
              <a:spcAft>
                <a:spcPts val="400"/>
              </a:spcAft>
              <a:buSzPct val="100000"/>
              <a:buFont typeface="Courier New" panose="02070309020205020404" pitchFamily="49" charset="0"/>
              <a:buChar char="o"/>
            </a:pPr>
            <a:r>
              <a:rPr lang="en-US" altLang="en-US" sz="1800" dirty="0"/>
              <a:t>Git's branch creation is lightweight, and switching between branches is almost instantaneous.</a:t>
            </a:r>
          </a:p>
          <a:p>
            <a:pPr marL="400050" lvl="1" indent="-285750" algn="just">
              <a:spcBef>
                <a:spcPct val="20000"/>
              </a:spcBef>
              <a:spcAft>
                <a:spcPts val="400"/>
              </a:spcAft>
              <a:buSzPct val="100000"/>
              <a:buFont typeface="Courier New" panose="02070309020205020404" pitchFamily="49" charset="0"/>
              <a:buChar char="o"/>
            </a:pPr>
            <a:r>
              <a:rPr lang="en-US" sz="1800" dirty="0"/>
              <a:t>When a user goes from one branch to another, the code in their working directory and the files in the staging area change accordingly, but the repository (.git) directories remain unchanged. </a:t>
            </a:r>
            <a:endParaRPr lang="en-US" altLang="en-US" sz="1800" dirty="0"/>
          </a:p>
          <a:p>
            <a:pPr marL="400050" lvl="1" indent="-285750" algn="just">
              <a:spcBef>
                <a:spcPct val="20000"/>
              </a:spcBef>
              <a:spcAft>
                <a:spcPts val="400"/>
              </a:spcAft>
              <a:buSzPct val="100000"/>
              <a:buFont typeface="Courier New" panose="02070309020205020404" pitchFamily="49" charset="0"/>
              <a:buChar char="o"/>
            </a:pPr>
            <a:endParaRPr lang="en-US" sz="1800" dirty="0"/>
          </a:p>
          <a:p>
            <a:pPr marL="400050" lvl="1" indent="-285750" algn="just">
              <a:spcBef>
                <a:spcPct val="20000"/>
              </a:spcBef>
              <a:spcAft>
                <a:spcPts val="400"/>
              </a:spcAft>
              <a:buSzPct val="100000"/>
              <a:buFont typeface="Courier New" panose="02070309020205020404" pitchFamily="49" charset="0"/>
              <a:buChar char="o"/>
            </a:pPr>
            <a:endParaRPr lang="en-US" altLang="en-US" sz="1800" dirty="0"/>
          </a:p>
          <a:p>
            <a:pPr marL="400050" lvl="1" indent="-285750" algn="just">
              <a:spcBef>
                <a:spcPct val="20000"/>
              </a:spcBef>
              <a:spcAft>
                <a:spcPts val="400"/>
              </a:spcAft>
              <a:buSzPct val="100000"/>
              <a:buFont typeface="Courier New" panose="02070309020205020404" pitchFamily="49" charset="0"/>
              <a:buChar char="o"/>
            </a:pPr>
            <a:endParaRPr lang="en-US" sz="1800" dirty="0"/>
          </a:p>
          <a:p>
            <a:pPr marL="400050" lvl="1" indent="-285750" algn="just">
              <a:spcBef>
                <a:spcPct val="20000"/>
              </a:spcBef>
              <a:spcAft>
                <a:spcPts val="400"/>
              </a:spcAft>
              <a:buSzPct val="100000"/>
              <a:buFont typeface="Courier New" panose="02070309020205020404" pitchFamily="49" charset="0"/>
              <a:buChar char="o"/>
            </a:pPr>
            <a:endParaRPr lang="en-US" altLang="en-US" sz="1800" dirty="0"/>
          </a:p>
          <a:p>
            <a:pPr marL="400050" indent="-285750" algn="just" defTabSz="914400">
              <a:lnSpc>
                <a:spcPct val="90000"/>
              </a:lnSpc>
              <a:buFont typeface="Courier New" panose="02070309020205020404" pitchFamily="49" charset="0"/>
              <a:buChar char="o"/>
            </a:pPr>
            <a:endParaRPr lang="en-US" sz="1800" dirty="0">
              <a:solidFill>
                <a:schemeClr val="tx1"/>
              </a:solidFill>
              <a:cs typeface="+mn-cs"/>
            </a:endParaRPr>
          </a:p>
        </p:txBody>
      </p:sp>
      <p:sp>
        <p:nvSpPr>
          <p:cNvPr id="31" name="Rectangle 3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8271BCA0-F35C-615D-ADC1-D8EC2AC37066}"/>
              </a:ext>
            </a:extLst>
          </p:cNvPr>
          <p:cNvPicPr>
            <a:picLocks noChangeAspect="1" noChangeArrowheads="1"/>
          </p:cNvPicPr>
          <p:nvPr/>
        </p:nvPicPr>
        <p:blipFill>
          <a:blip r:embed="rId4"/>
          <a:stretch>
            <a:fillRect/>
          </a:stretch>
        </p:blipFill>
        <p:spPr bwMode="auto">
          <a:xfrm>
            <a:off x="6901971" y="620038"/>
            <a:ext cx="4578885" cy="2373683"/>
          </a:xfrm>
          <a:prstGeom prst="rect">
            <a:avLst/>
          </a:prstGeom>
          <a:noFill/>
        </p:spPr>
      </p:pic>
      <p:sp>
        <p:nvSpPr>
          <p:cNvPr id="35" name="Rectangle 34">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C865E059-6C4F-E6C6-C9BD-609DF8CA45F5}"/>
              </a:ext>
            </a:extLst>
          </p:cNvPr>
          <p:cNvPicPr>
            <a:picLocks noChangeAspect="1" noChangeArrowheads="1"/>
          </p:cNvPicPr>
          <p:nvPr/>
        </p:nvPicPr>
        <p:blipFill rotWithShape="1">
          <a:blip r:embed="rId5"/>
          <a:srcRect l="2501" t="5013" r="1683" b="5858"/>
          <a:stretch/>
        </p:blipFill>
        <p:spPr bwMode="auto">
          <a:xfrm>
            <a:off x="7083423" y="3926910"/>
            <a:ext cx="4395569" cy="2123161"/>
          </a:xfrm>
          <a:prstGeom prst="rect">
            <a:avLst/>
          </a:prstGeom>
          <a:noFill/>
        </p:spPr>
      </p:pic>
    </p:spTree>
    <p:custDataLst>
      <p:tags r:id="rId1"/>
    </p:custDataLst>
    <p:extLst>
      <p:ext uri="{BB962C8B-B14F-4D97-AF65-F5344CB8AC3E}">
        <p14:creationId xmlns:p14="http://schemas.microsoft.com/office/powerpoint/2010/main" val="754881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dirty="0"/>
              <a:t>GitHub</a:t>
            </a:r>
            <a:endParaRPr lang="en-US" sz="36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73095" y="932840"/>
            <a:ext cx="11700022"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tabLst>
                <a:tab pos="109538" algn="l"/>
              </a:tabLst>
            </a:pPr>
            <a:r>
              <a:rPr lang="en-IN" altLang="en-US" sz="2000" dirty="0">
                <a:solidFill>
                  <a:srgbClr val="002060"/>
                </a:solidFill>
              </a:rPr>
              <a:t>While </a:t>
            </a:r>
            <a:r>
              <a:rPr lang="en-IN" altLang="en-US" sz="2000" b="1" dirty="0">
                <a:solidFill>
                  <a:srgbClr val="002060"/>
                </a:solidFill>
              </a:rPr>
              <a:t>Git is an implementation of distributed version control</a:t>
            </a:r>
            <a:r>
              <a:rPr lang="en-IN" altLang="en-US" sz="2000" dirty="0">
                <a:solidFill>
                  <a:srgbClr val="002060"/>
                </a:solidFill>
              </a:rPr>
              <a:t> and provides a command line interface, </a:t>
            </a:r>
            <a:r>
              <a:rPr lang="en-IN" altLang="en-US" sz="2000" b="1" dirty="0">
                <a:solidFill>
                  <a:srgbClr val="002060"/>
                </a:solidFill>
              </a:rPr>
              <a:t>GitHub is a service provided by Microsoft</a:t>
            </a:r>
            <a:r>
              <a:rPr lang="en-IN" altLang="en-US" sz="2000" dirty="0">
                <a:solidFill>
                  <a:srgbClr val="002060"/>
                </a:solidFill>
              </a:rPr>
              <a:t> that implements a repository hosting service with Git.</a:t>
            </a:r>
          </a:p>
          <a:p>
            <a:pPr marL="342900" lvl="1" indent="-342900" algn="just" defTabSz="457105">
              <a:lnSpc>
                <a:spcPct val="100000"/>
              </a:lnSpc>
              <a:spcBef>
                <a:spcPct val="20000"/>
              </a:spcBef>
              <a:spcAft>
                <a:spcPts val="400"/>
              </a:spcAft>
              <a:buSzPct val="100000"/>
              <a:buFont typeface="Courier New" panose="02070309020205020404" pitchFamily="49" charset="0"/>
              <a:buChar char="o"/>
              <a:tabLst>
                <a:tab pos="109538" algn="l"/>
              </a:tabLst>
            </a:pPr>
            <a:r>
              <a:rPr lang="en-IN" sz="2000" dirty="0">
                <a:solidFill>
                  <a:srgbClr val="002060"/>
                </a:solidFill>
              </a:rPr>
              <a:t>In addition to providing the distributed version control and source code management functionality of Git, </a:t>
            </a:r>
            <a:r>
              <a:rPr lang="en-IN" altLang="en-US" sz="2000" dirty="0">
                <a:solidFill>
                  <a:srgbClr val="002060"/>
                </a:solidFill>
              </a:rPr>
              <a:t>GitHub provides additional features such as:</a:t>
            </a:r>
          </a:p>
          <a:p>
            <a:pPr marL="800100" lvl="2" indent="-342900" algn="just" defTabSz="457105">
              <a:lnSpc>
                <a:spcPct val="100000"/>
              </a:lnSpc>
              <a:spcBef>
                <a:spcPct val="20000"/>
              </a:spcBef>
              <a:spcAft>
                <a:spcPts val="400"/>
              </a:spcAft>
              <a:buSzPct val="100000"/>
              <a:buFont typeface="Wingdings" panose="05000000000000000000" pitchFamily="2" charset="2"/>
              <a:buChar char="ü"/>
              <a:tabLst>
                <a:tab pos="109538" algn="l"/>
              </a:tabLst>
            </a:pPr>
            <a:r>
              <a:rPr lang="en-IN" altLang="en-US" dirty="0">
                <a:solidFill>
                  <a:srgbClr val="002060"/>
                </a:solidFill>
              </a:rPr>
              <a:t>code review</a:t>
            </a:r>
          </a:p>
          <a:p>
            <a:pPr marL="800100" lvl="2" indent="-342900" algn="just" defTabSz="457105">
              <a:lnSpc>
                <a:spcPct val="100000"/>
              </a:lnSpc>
              <a:spcBef>
                <a:spcPct val="20000"/>
              </a:spcBef>
              <a:spcAft>
                <a:spcPts val="400"/>
              </a:spcAft>
              <a:buSzPct val="100000"/>
              <a:buFont typeface="Wingdings" panose="05000000000000000000" pitchFamily="2" charset="2"/>
              <a:buChar char="ü"/>
              <a:tabLst>
                <a:tab pos="109538" algn="l"/>
              </a:tabLst>
            </a:pPr>
            <a:r>
              <a:rPr lang="en-IN" altLang="en-US" dirty="0">
                <a:solidFill>
                  <a:srgbClr val="002060"/>
                </a:solidFill>
              </a:rPr>
              <a:t>documentation</a:t>
            </a:r>
          </a:p>
          <a:p>
            <a:pPr marL="800100" lvl="2" indent="-342900" algn="just" defTabSz="457105">
              <a:lnSpc>
                <a:spcPct val="100000"/>
              </a:lnSpc>
              <a:spcBef>
                <a:spcPct val="20000"/>
              </a:spcBef>
              <a:spcAft>
                <a:spcPts val="400"/>
              </a:spcAft>
              <a:buSzPct val="100000"/>
              <a:buFont typeface="Wingdings" panose="05000000000000000000" pitchFamily="2" charset="2"/>
              <a:buChar char="ü"/>
              <a:tabLst>
                <a:tab pos="109538" algn="l"/>
              </a:tabLst>
            </a:pPr>
            <a:r>
              <a:rPr lang="en-IN" altLang="en-US" dirty="0">
                <a:solidFill>
                  <a:srgbClr val="002060"/>
                </a:solidFill>
              </a:rPr>
              <a:t>project management</a:t>
            </a:r>
          </a:p>
          <a:p>
            <a:pPr marL="800100" lvl="2" indent="-342900" algn="just" defTabSz="457105">
              <a:lnSpc>
                <a:spcPct val="100000"/>
              </a:lnSpc>
              <a:spcBef>
                <a:spcPct val="20000"/>
              </a:spcBef>
              <a:spcAft>
                <a:spcPts val="400"/>
              </a:spcAft>
              <a:buSzPct val="100000"/>
              <a:buFont typeface="Wingdings" panose="05000000000000000000" pitchFamily="2" charset="2"/>
              <a:buChar char="ü"/>
              <a:tabLst>
                <a:tab pos="109538" algn="l"/>
              </a:tabLst>
            </a:pPr>
            <a:r>
              <a:rPr lang="en-IN" altLang="en-US" dirty="0">
                <a:solidFill>
                  <a:srgbClr val="002060"/>
                </a:solidFill>
              </a:rPr>
              <a:t>bug tracking</a:t>
            </a:r>
          </a:p>
          <a:p>
            <a:pPr marL="800100" lvl="2" indent="-342900" algn="just" defTabSz="457105">
              <a:lnSpc>
                <a:spcPct val="100000"/>
              </a:lnSpc>
              <a:spcBef>
                <a:spcPct val="20000"/>
              </a:spcBef>
              <a:spcAft>
                <a:spcPts val="400"/>
              </a:spcAft>
              <a:buSzPct val="100000"/>
              <a:buFont typeface="Wingdings" panose="05000000000000000000" pitchFamily="2" charset="2"/>
              <a:buChar char="ü"/>
              <a:tabLst>
                <a:tab pos="109538" algn="l"/>
              </a:tabLst>
            </a:pPr>
            <a:r>
              <a:rPr lang="en-IN" altLang="en-US" dirty="0">
                <a:solidFill>
                  <a:srgbClr val="002060"/>
                </a:solidFill>
              </a:rPr>
              <a:t>feature requests</a:t>
            </a:r>
          </a:p>
          <a:p>
            <a:pPr marL="342900" lvl="1" indent="-342900" algn="just" defTabSz="457105">
              <a:lnSpc>
                <a:spcPct val="100000"/>
              </a:lnSpc>
              <a:spcBef>
                <a:spcPct val="20000"/>
              </a:spcBef>
              <a:spcAft>
                <a:spcPts val="400"/>
              </a:spcAft>
              <a:buSzPct val="100000"/>
              <a:buFont typeface="Courier New" panose="02070309020205020404" pitchFamily="49" charset="0"/>
              <a:buChar char="o"/>
              <a:tabLst>
                <a:tab pos="109538" algn="l"/>
              </a:tabLst>
            </a:pPr>
            <a:r>
              <a:rPr lang="en-IN" altLang="en-US" sz="2000" dirty="0">
                <a:solidFill>
                  <a:srgbClr val="002060"/>
                </a:solidFill>
              </a:rPr>
              <a:t>GitHub introduced the concept of the ‘pull request’, which is</a:t>
            </a:r>
            <a:r>
              <a:rPr lang="en-US" sz="2000" dirty="0">
                <a:solidFill>
                  <a:srgbClr val="002060"/>
                </a:solidFill>
              </a:rPr>
              <a:t> a way of formalizing a request by a contributor to review changes such as new code, edits to existing code, etc., in the contributor's branch for inclusion in the project's main or other curated branches.</a:t>
            </a: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tabLst>
                <a:tab pos="109538" algn="l"/>
              </a:tabLst>
            </a:pPr>
            <a:endParaRPr lang="en-IN" altLang="en-US" sz="2000" dirty="0">
              <a:solidFill>
                <a:srgbClr val="002060"/>
              </a:solidFill>
            </a:endParaRP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tabLst>
                <a:tab pos="109538" algn="l"/>
              </a:tabLst>
            </a:pP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tabLst>
                <a:tab pos="109538" algn="l"/>
              </a:tabLst>
            </a:pP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625165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6" name="Content Placeholder 2">
            <a:extLst>
              <a:ext uri="{FF2B5EF4-FFF2-40B4-BE49-F238E27FC236}">
                <a16:creationId xmlns:a16="http://schemas.microsoft.com/office/drawing/2014/main" id="{98E88FFA-DAF0-787D-6893-8D44E887BCD9}"/>
              </a:ext>
            </a:extLst>
          </p:cNvPr>
          <p:cNvSpPr txBox="1">
            <a:spLocks/>
          </p:cNvSpPr>
          <p:nvPr/>
        </p:nvSpPr>
        <p:spPr>
          <a:xfrm>
            <a:off x="7178511" y="1622981"/>
            <a:ext cx="4535079"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endParaRPr lang="en-GB"/>
          </a:p>
          <a:p>
            <a:endParaRPr lang="en-GB"/>
          </a:p>
          <a:p>
            <a:endParaRPr lang="en-GB"/>
          </a:p>
          <a:p>
            <a:r>
              <a:rPr lang="en-GB" b="1" i="1"/>
              <a:t>Network Programmability</a:t>
            </a:r>
          </a:p>
          <a:p>
            <a:r>
              <a:rPr lang="en-GB" i="1"/>
              <a:t>(ACCB5029)</a:t>
            </a:r>
            <a:br>
              <a:rPr lang="en-GB" i="1"/>
            </a:br>
            <a:endParaRPr lang="en-GB" i="1"/>
          </a:p>
          <a:p>
            <a:r>
              <a:rPr lang="en-GB"/>
              <a:t>Applied Computing - WISA</a:t>
            </a:r>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9902240c-f584-4322-946e-7b0be23bca91"/>
    <ds:schemaRef ds:uri="http://schemas.microsoft.com/office/2006/documentManagement/types"/>
    <ds:schemaRef ds:uri="http://schemas.microsoft.com/office/infopath/2007/PartnerControls"/>
    <ds:schemaRef ds:uri="d2ec016d-25cf-4c07-aa6b-c53e267faa6f"/>
    <ds:schemaRef ds:uri="http://purl.org/dc/elements/1.1/"/>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1325</TotalTime>
  <Words>1006</Words>
  <Application>Microsoft Office PowerPoint</Application>
  <PresentationFormat>Widescreen</PresentationFormat>
  <Paragraphs>145</Paragraphs>
  <Slides>15</Slides>
  <Notes>11</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15</vt:i4>
      </vt:variant>
    </vt:vector>
  </HeadingPairs>
  <TitlesOfParts>
    <vt:vector size="25"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Version Control System</vt:lpstr>
      <vt:lpstr>Local Version Control System</vt:lpstr>
      <vt:lpstr>Centralized Version Control System (CVCS)</vt:lpstr>
      <vt:lpstr>Distributed Version Control System</vt:lpstr>
      <vt:lpstr>GIT</vt:lpstr>
      <vt:lpstr>GIT</vt:lpstr>
      <vt:lpstr>GIT Repositories</vt:lpstr>
      <vt:lpstr>PowerPoint Presentation</vt:lpstr>
      <vt:lpstr>GIT Repositories</vt:lpstr>
      <vt:lpstr>GIT Branching</vt:lpstr>
      <vt:lpstr>GitHub</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64</cp:revision>
  <dcterms:created xsi:type="dcterms:W3CDTF">2021-03-05T06:07:01Z</dcterms:created>
  <dcterms:modified xsi:type="dcterms:W3CDTF">2023-02-16T07:03:25Z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