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331" r:id="rId3"/>
    <p:sldId id="258" r:id="rId4"/>
    <p:sldId id="332" r:id="rId5"/>
    <p:sldId id="333" r:id="rId6"/>
    <p:sldId id="335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30" d="100"/>
          <a:sy n="130" d="100"/>
        </p:scale>
        <p:origin x="144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68882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05548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BMSK 4002 ETW Term 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Effective Team Working and Communication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Communication in the Workplace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 smtClean="0"/>
              <a:t>1 – Define communication in the workplace</a:t>
            </a:r>
          </a:p>
          <a:p>
            <a:pPr eaLnBrk="1" hangingPunct="1">
              <a:defRPr/>
            </a:pPr>
            <a:r>
              <a:rPr lang="en-GB" altLang="en-US" sz="2400" dirty="0" smtClean="0"/>
              <a:t>2 – discuss students’ examples – your workplace</a:t>
            </a: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3 – Apply eight concepts of communication in the workplace from “Communication” Ch.3 in the text</a:t>
            </a:r>
            <a:r>
              <a:rPr lang="en-GB" altLang="en-US" sz="2400" dirty="0" smtClean="0"/>
              <a:t>.</a:t>
            </a:r>
            <a:endParaRPr lang="en-GB" altLang="en-US" sz="2400" dirty="0"/>
          </a:p>
          <a:p>
            <a:pPr marL="0" indent="0" eaLnBrk="1" hangingPunct="1">
              <a:buNone/>
              <a:defRPr/>
            </a:pPr>
            <a:r>
              <a:rPr lang="en-GB" altLang="en-US" sz="2000" dirty="0" smtClean="0"/>
              <a:t>(Chapter 3 “Communication” by Griffiths and Dunham 2015, in </a:t>
            </a:r>
            <a:r>
              <a:rPr lang="en-GB" altLang="en-US" sz="2000" dirty="0" err="1" smtClean="0"/>
              <a:t>Maund</a:t>
            </a:r>
            <a:r>
              <a:rPr lang="en-GB" altLang="en-US" sz="2000" dirty="0" smtClean="0"/>
              <a:t> et al. eds. 2017 “Certificate in Higher Education: Skills for the Workplace Student Yearbook)</a:t>
            </a: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4 – </a:t>
            </a:r>
            <a:r>
              <a:rPr lang="en-GB" altLang="en-US" sz="2400" dirty="0" smtClean="0"/>
              <a:t>introduce Employee </a:t>
            </a:r>
            <a:r>
              <a:rPr lang="en-GB" altLang="en-US" sz="2400" dirty="0"/>
              <a:t>Selection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marL="0" indent="0" eaLnBrk="1" hangingPunct="1">
              <a:buNone/>
              <a:defRPr/>
            </a:pPr>
            <a:endParaRPr lang="en-GB" altLang="en-US" sz="2400" dirty="0" smtClean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Communication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Encoding and Decoding Messages </a:t>
            </a:r>
            <a:r>
              <a:rPr lang="en-GB" altLang="en-US" sz="1400" dirty="0" smtClean="0"/>
              <a:t>(p.47)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Verbal Communication </a:t>
            </a:r>
            <a:r>
              <a:rPr lang="en-GB" altLang="en-US" sz="1400" dirty="0" smtClean="0"/>
              <a:t>(p.48)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Nonverbal Communication </a:t>
            </a:r>
            <a:r>
              <a:rPr lang="en-GB" altLang="en-US" sz="1400" dirty="0" smtClean="0"/>
              <a:t>(p.49)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Posturing </a:t>
            </a:r>
            <a:r>
              <a:rPr lang="en-GB" altLang="en-US" sz="1400" dirty="0" smtClean="0"/>
              <a:t>(p.50)</a:t>
            </a:r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Communication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Components of Effective Communication </a:t>
            </a:r>
            <a:r>
              <a:rPr lang="en-GB" altLang="en-US" sz="1400" dirty="0" smtClean="0"/>
              <a:t>(p.51)</a:t>
            </a:r>
            <a:br>
              <a:rPr lang="en-GB" altLang="en-US" sz="1400" dirty="0" smtClean="0"/>
            </a:br>
            <a:r>
              <a:rPr lang="en-GB" altLang="en-US" dirty="0" smtClean="0"/>
              <a:t>active listening, assertiveness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(De-/)Centralised Communication </a:t>
            </a:r>
            <a:r>
              <a:rPr lang="en-GB" altLang="en-US" sz="1400" dirty="0" smtClean="0"/>
              <a:t>(p.56)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Virtual Communication </a:t>
            </a:r>
            <a:r>
              <a:rPr lang="en-GB" altLang="en-US" sz="1400" dirty="0" smtClean="0"/>
              <a:t>(p.59)</a:t>
            </a:r>
            <a:br>
              <a:rPr lang="en-GB" altLang="en-US" sz="1400" dirty="0" smtClean="0"/>
            </a:br>
            <a:r>
              <a:rPr lang="en-GB" altLang="en-US" dirty="0" smtClean="0"/>
              <a:t>knowledge-sharing, problems, challenges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Leadership in Action </a:t>
            </a:r>
            <a:r>
              <a:rPr lang="en-GB" altLang="en-US" sz="1400" dirty="0" smtClean="0"/>
              <a:t>(p.62)</a:t>
            </a:r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72492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Communication in Selection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Employee Selection </a:t>
            </a:r>
            <a:r>
              <a:rPr lang="en-GB" altLang="en-US" sz="1400" dirty="0" smtClean="0"/>
              <a:t>(Morgan 2017 Chapter 15)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 smtClean="0"/>
              <a:t>Developing a recruitment process </a:t>
            </a:r>
            <a:r>
              <a:rPr lang="en-GB" altLang="en-US" sz="1400" dirty="0"/>
              <a:t>(Morgan 2017 </a:t>
            </a:r>
            <a:r>
              <a:rPr lang="en-GB" altLang="en-US" sz="1400" dirty="0" smtClean="0"/>
              <a:t>p328)</a:t>
            </a:r>
          </a:p>
          <a:p>
            <a:pPr eaLnBrk="1" hangingPunct="1">
              <a:buNone/>
            </a:pPr>
            <a:r>
              <a:rPr lang="en-GB" altLang="en-US" dirty="0" smtClean="0"/>
              <a:t>Designing a </a:t>
            </a:r>
            <a:r>
              <a:rPr lang="en-GB" altLang="en-US" dirty="0"/>
              <a:t>selection process </a:t>
            </a:r>
            <a:r>
              <a:rPr lang="en-GB" altLang="en-US" sz="1400" dirty="0"/>
              <a:t>(Morgan 2017 </a:t>
            </a:r>
            <a:r>
              <a:rPr lang="en-GB" altLang="en-US" sz="1400" dirty="0" smtClean="0"/>
              <a:t>p331)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Implementing a selection process</a:t>
            </a:r>
            <a:r>
              <a:rPr lang="en-GB" altLang="en-US" sz="1400" dirty="0" smtClean="0"/>
              <a:t>  </a:t>
            </a:r>
            <a:r>
              <a:rPr lang="en-GB" altLang="en-US" sz="1400" dirty="0"/>
              <a:t>(Morgan 2017 </a:t>
            </a:r>
            <a:r>
              <a:rPr lang="en-GB" altLang="en-US" sz="1400" dirty="0" smtClean="0"/>
              <a:t>p335)</a:t>
            </a:r>
          </a:p>
        </p:txBody>
      </p:sp>
    </p:spTree>
    <p:extLst>
      <p:ext uri="{BB962C8B-B14F-4D97-AF65-F5344CB8AC3E}">
        <p14:creationId xmlns:p14="http://schemas.microsoft.com/office/powerpoint/2010/main" val="148819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Communication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Apply each of these eight concepts to the Week 6 exercise: BMW communication strategy</a:t>
            </a:r>
            <a:br>
              <a:rPr lang="en-GB" altLang="en-US" dirty="0" smtClean="0"/>
            </a:br>
            <a:endParaRPr lang="en-GB" altLang="en-US" dirty="0" smtClean="0"/>
          </a:p>
          <a:p>
            <a:pPr eaLnBrk="1" hangingPunct="1">
              <a:buFontTx/>
              <a:buNone/>
            </a:pPr>
            <a:r>
              <a:rPr lang="en-GB" altLang="en-US" dirty="0" smtClean="0"/>
              <a:t>Apply each of these eight concepts to each of the group members’ individual workplace examples, for the assessment</a:t>
            </a:r>
            <a:r>
              <a:rPr lang="en-GB" altLang="en-US" dirty="0"/>
              <a:t>.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159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810</TotalTime>
  <Words>183</Words>
  <Application>Microsoft Office PowerPoint</Application>
  <PresentationFormat>On-screen Show (4:3)</PresentationFormat>
  <Paragraphs>38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Myriad Pro</vt:lpstr>
      <vt:lpstr>Verdana</vt:lpstr>
      <vt:lpstr>20140311PresentationUWTSDTemplate</vt:lpstr>
      <vt:lpstr>BMSK 4002 ETW Term 1</vt:lpstr>
      <vt:lpstr>Lesson Aims</vt:lpstr>
      <vt:lpstr>Communication</vt:lpstr>
      <vt:lpstr>Communication</vt:lpstr>
      <vt:lpstr>Communication in Selection</vt:lpstr>
      <vt:lpstr>Communication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47</cp:revision>
  <cp:lastPrinted>2018-07-09T15:27:01Z</cp:lastPrinted>
  <dcterms:created xsi:type="dcterms:W3CDTF">2002-10-07T19:43:58Z</dcterms:created>
  <dcterms:modified xsi:type="dcterms:W3CDTF">2018-11-27T09:46:44Z</dcterms:modified>
</cp:coreProperties>
</file>