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ink/ink1.xml" ContentType="application/inkml+xml"/>
  <Override PartName="/ppt/ink/ink2.xml" ContentType="application/inkml+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1" r:id="rId1"/>
  </p:sldMasterIdLst>
  <p:sldIdLst>
    <p:sldId id="256" r:id="rId2"/>
    <p:sldId id="265" r:id="rId3"/>
    <p:sldId id="257" r:id="rId4"/>
    <p:sldId id="258" r:id="rId5"/>
    <p:sldId id="259" r:id="rId6"/>
    <p:sldId id="261" r:id="rId7"/>
    <p:sldId id="266" r:id="rId8"/>
    <p:sldId id="268" r:id="rId9"/>
    <p:sldId id="267" r:id="rId10"/>
    <p:sldId id="269" r:id="rId11"/>
    <p:sldId id="263"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F5F5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2044BA7-9CBC-4A0A-88FC-D43E374F69FC}" v="59" dt="2022-07-03T21:46:33.01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720"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ristina bufi" userId="cd91c92e39d3f5d1" providerId="LiveId" clId="{E2044BA7-9CBC-4A0A-88FC-D43E374F69FC}"/>
    <pc:docChg chg="undo custSel addSld delSld modSld sldOrd">
      <pc:chgData name="hristina bufi" userId="cd91c92e39d3f5d1" providerId="LiveId" clId="{E2044BA7-9CBC-4A0A-88FC-D43E374F69FC}" dt="2022-07-03T22:31:44.881" v="1372" actId="255"/>
      <pc:docMkLst>
        <pc:docMk/>
      </pc:docMkLst>
      <pc:sldChg chg="addSp delSp modSp mod ord setClrOvrMap">
        <pc:chgData name="hristina bufi" userId="cd91c92e39d3f5d1" providerId="LiveId" clId="{E2044BA7-9CBC-4A0A-88FC-D43E374F69FC}" dt="2022-06-28T21:02:32.731" v="229" actId="113"/>
        <pc:sldMkLst>
          <pc:docMk/>
          <pc:sldMk cId="430532127" sldId="256"/>
        </pc:sldMkLst>
        <pc:spChg chg="mod">
          <ac:chgData name="hristina bufi" userId="cd91c92e39d3f5d1" providerId="LiveId" clId="{E2044BA7-9CBC-4A0A-88FC-D43E374F69FC}" dt="2022-06-28T20:18:52.150" v="28" actId="26606"/>
          <ac:spMkLst>
            <pc:docMk/>
            <pc:sldMk cId="430532127" sldId="256"/>
            <ac:spMk id="2" creationId="{E7047F00-0238-7AC2-DC13-D6072793DD47}"/>
          </ac:spMkLst>
        </pc:spChg>
        <pc:spChg chg="mod">
          <ac:chgData name="hristina bufi" userId="cd91c92e39d3f5d1" providerId="LiveId" clId="{E2044BA7-9CBC-4A0A-88FC-D43E374F69FC}" dt="2022-06-28T21:02:32.731" v="229" actId="113"/>
          <ac:spMkLst>
            <pc:docMk/>
            <pc:sldMk cId="430532127" sldId="256"/>
            <ac:spMk id="3" creationId="{8039FFEC-4C3D-BE61-30FE-E5617AC666ED}"/>
          </ac:spMkLst>
        </pc:spChg>
        <pc:spChg chg="del">
          <ac:chgData name="hristina bufi" userId="cd91c92e39d3f5d1" providerId="LiveId" clId="{E2044BA7-9CBC-4A0A-88FC-D43E374F69FC}" dt="2022-06-28T20:18:52.150" v="28" actId="26606"/>
          <ac:spMkLst>
            <pc:docMk/>
            <pc:sldMk cId="430532127" sldId="256"/>
            <ac:spMk id="30" creationId="{EBDD1931-9E86-4402-9A68-33A2D9EFB198}"/>
          </ac:spMkLst>
        </pc:spChg>
        <pc:spChg chg="del">
          <ac:chgData name="hristina bufi" userId="cd91c92e39d3f5d1" providerId="LiveId" clId="{E2044BA7-9CBC-4A0A-88FC-D43E374F69FC}" dt="2022-06-28T20:18:52.150" v="28" actId="26606"/>
          <ac:spMkLst>
            <pc:docMk/>
            <pc:sldMk cId="430532127" sldId="256"/>
            <ac:spMk id="31" creationId="{A9D2268A-D939-4E78-91B6-6C7E46406788}"/>
          </ac:spMkLst>
        </pc:spChg>
        <pc:spChg chg="del">
          <ac:chgData name="hristina bufi" userId="cd91c92e39d3f5d1" providerId="LiveId" clId="{E2044BA7-9CBC-4A0A-88FC-D43E374F69FC}" dt="2022-06-28T20:18:52.150" v="28" actId="26606"/>
          <ac:spMkLst>
            <pc:docMk/>
            <pc:sldMk cId="430532127" sldId="256"/>
            <ac:spMk id="32" creationId="{E0C43A58-225D-452D-8185-0D89D1EED861}"/>
          </ac:spMkLst>
        </pc:spChg>
        <pc:spChg chg="add">
          <ac:chgData name="hristina bufi" userId="cd91c92e39d3f5d1" providerId="LiveId" clId="{E2044BA7-9CBC-4A0A-88FC-D43E374F69FC}" dt="2022-06-28T20:18:52.150" v="28" actId="26606"/>
          <ac:spMkLst>
            <pc:docMk/>
            <pc:sldMk cId="430532127" sldId="256"/>
            <ac:spMk id="37" creationId="{EBDD1931-9E86-4402-9A68-33A2D9EFB198}"/>
          </ac:spMkLst>
        </pc:spChg>
        <pc:spChg chg="add">
          <ac:chgData name="hristina bufi" userId="cd91c92e39d3f5d1" providerId="LiveId" clId="{E2044BA7-9CBC-4A0A-88FC-D43E374F69FC}" dt="2022-06-28T20:18:52.150" v="28" actId="26606"/>
          <ac:spMkLst>
            <pc:docMk/>
            <pc:sldMk cId="430532127" sldId="256"/>
            <ac:spMk id="39" creationId="{2C61293E-6EBE-43EF-A52C-9BEBFD7679D4}"/>
          </ac:spMkLst>
        </pc:spChg>
        <pc:spChg chg="add">
          <ac:chgData name="hristina bufi" userId="cd91c92e39d3f5d1" providerId="LiveId" clId="{E2044BA7-9CBC-4A0A-88FC-D43E374F69FC}" dt="2022-06-28T20:18:52.150" v="28" actId="26606"/>
          <ac:spMkLst>
            <pc:docMk/>
            <pc:sldMk cId="430532127" sldId="256"/>
            <ac:spMk id="41" creationId="{3FCFB1DE-0B7E-48CC-BA90-B2AB0889F9D6}"/>
          </ac:spMkLst>
        </pc:spChg>
        <pc:picChg chg="mod ord">
          <ac:chgData name="hristina bufi" userId="cd91c92e39d3f5d1" providerId="LiveId" clId="{E2044BA7-9CBC-4A0A-88FC-D43E374F69FC}" dt="2022-06-28T20:18:52.150" v="28" actId="26606"/>
          <ac:picMkLst>
            <pc:docMk/>
            <pc:sldMk cId="430532127" sldId="256"/>
            <ac:picMk id="4" creationId="{10D9DD5F-BB98-02BC-52CB-DEF65E0984D9}"/>
          </ac:picMkLst>
        </pc:picChg>
        <pc:picChg chg="add del mod">
          <ac:chgData name="hristina bufi" userId="cd91c92e39d3f5d1" providerId="LiveId" clId="{E2044BA7-9CBC-4A0A-88FC-D43E374F69FC}" dt="2022-06-28T20:09:07.719" v="10" actId="21"/>
          <ac:picMkLst>
            <pc:docMk/>
            <pc:sldMk cId="430532127" sldId="256"/>
            <ac:picMk id="6" creationId="{EDAA0FB3-C239-5A1F-4861-FE1D2F0E9D70}"/>
          </ac:picMkLst>
        </pc:picChg>
      </pc:sldChg>
      <pc:sldChg chg="addSp delSp modSp mod setBg">
        <pc:chgData name="hristina bufi" userId="cd91c92e39d3f5d1" providerId="LiveId" clId="{E2044BA7-9CBC-4A0A-88FC-D43E374F69FC}" dt="2022-06-28T21:03:09.183" v="230" actId="20577"/>
        <pc:sldMkLst>
          <pc:docMk/>
          <pc:sldMk cId="312230191" sldId="257"/>
        </pc:sldMkLst>
        <pc:spChg chg="mod">
          <ac:chgData name="hristina bufi" userId="cd91c92e39d3f5d1" providerId="LiveId" clId="{E2044BA7-9CBC-4A0A-88FC-D43E374F69FC}" dt="2022-06-28T20:32:41.457" v="123" actId="26606"/>
          <ac:spMkLst>
            <pc:docMk/>
            <pc:sldMk cId="312230191" sldId="257"/>
            <ac:spMk id="2" creationId="{D3A25B00-F316-CB54-0ED7-F9A0C1D7D1FD}"/>
          </ac:spMkLst>
        </pc:spChg>
        <pc:spChg chg="del">
          <ac:chgData name="hristina bufi" userId="cd91c92e39d3f5d1" providerId="LiveId" clId="{E2044BA7-9CBC-4A0A-88FC-D43E374F69FC}" dt="2022-06-28T20:32:41.457" v="123" actId="26606"/>
          <ac:spMkLst>
            <pc:docMk/>
            <pc:sldMk cId="312230191" sldId="257"/>
            <ac:spMk id="3" creationId="{799FA0A0-9350-F95D-0C34-9142217D131A}"/>
          </ac:spMkLst>
        </pc:spChg>
        <pc:spChg chg="add">
          <ac:chgData name="hristina bufi" userId="cd91c92e39d3f5d1" providerId="LiveId" clId="{E2044BA7-9CBC-4A0A-88FC-D43E374F69FC}" dt="2022-06-28T20:32:41.457" v="123" actId="26606"/>
          <ac:spMkLst>
            <pc:docMk/>
            <pc:sldMk cId="312230191" sldId="257"/>
            <ac:spMk id="9" creationId="{4F9ECD50-ADD9-47D1-8015-A68B0204699B}"/>
          </ac:spMkLst>
        </pc:spChg>
        <pc:spChg chg="add">
          <ac:chgData name="hristina bufi" userId="cd91c92e39d3f5d1" providerId="LiveId" clId="{E2044BA7-9CBC-4A0A-88FC-D43E374F69FC}" dt="2022-06-28T20:32:41.457" v="123" actId="26606"/>
          <ac:spMkLst>
            <pc:docMk/>
            <pc:sldMk cId="312230191" sldId="257"/>
            <ac:spMk id="11" creationId="{535742DD-1B16-4E9D-B715-0D74B4574A68}"/>
          </ac:spMkLst>
        </pc:spChg>
        <pc:graphicFrameChg chg="add mod">
          <ac:chgData name="hristina bufi" userId="cd91c92e39d3f5d1" providerId="LiveId" clId="{E2044BA7-9CBC-4A0A-88FC-D43E374F69FC}" dt="2022-06-28T21:03:09.183" v="230" actId="20577"/>
          <ac:graphicFrameMkLst>
            <pc:docMk/>
            <pc:sldMk cId="312230191" sldId="257"/>
            <ac:graphicFrameMk id="5" creationId="{03D20567-7983-C0ED-350F-11623EFD7EA5}"/>
          </ac:graphicFrameMkLst>
        </pc:graphicFrameChg>
      </pc:sldChg>
      <pc:sldChg chg="addSp delSp modSp mod setBg">
        <pc:chgData name="hristina bufi" userId="cd91c92e39d3f5d1" providerId="LiveId" clId="{E2044BA7-9CBC-4A0A-88FC-D43E374F69FC}" dt="2022-06-28T20:37:55.076" v="167" actId="12100"/>
        <pc:sldMkLst>
          <pc:docMk/>
          <pc:sldMk cId="1992407043" sldId="258"/>
        </pc:sldMkLst>
        <pc:spChg chg="mod">
          <ac:chgData name="hristina bufi" userId="cd91c92e39d3f5d1" providerId="LiveId" clId="{E2044BA7-9CBC-4A0A-88FC-D43E374F69FC}" dt="2022-06-28T20:37:09.886" v="166" actId="26606"/>
          <ac:spMkLst>
            <pc:docMk/>
            <pc:sldMk cId="1992407043" sldId="258"/>
            <ac:spMk id="2" creationId="{D7611CED-CBC7-57D5-DEF8-C809FE7051F7}"/>
          </ac:spMkLst>
        </pc:spChg>
        <pc:spChg chg="del mod">
          <ac:chgData name="hristina bufi" userId="cd91c92e39d3f5d1" providerId="LiveId" clId="{E2044BA7-9CBC-4A0A-88FC-D43E374F69FC}" dt="2022-06-28T20:35:05.627" v="153" actId="26606"/>
          <ac:spMkLst>
            <pc:docMk/>
            <pc:sldMk cId="1992407043" sldId="258"/>
            <ac:spMk id="3" creationId="{CE26A447-9635-31EB-452D-114FDC5AE847}"/>
          </ac:spMkLst>
        </pc:spChg>
        <pc:spChg chg="add del">
          <ac:chgData name="hristina bufi" userId="cd91c92e39d3f5d1" providerId="LiveId" clId="{E2044BA7-9CBC-4A0A-88FC-D43E374F69FC}" dt="2022-06-28T20:37:09.886" v="166" actId="26606"/>
          <ac:spMkLst>
            <pc:docMk/>
            <pc:sldMk cId="1992407043" sldId="258"/>
            <ac:spMk id="9" creationId="{247B6BBF-09F2-4A29-AE4E-3771E2924817}"/>
          </ac:spMkLst>
        </pc:spChg>
        <pc:spChg chg="add del">
          <ac:chgData name="hristina bufi" userId="cd91c92e39d3f5d1" providerId="LiveId" clId="{E2044BA7-9CBC-4A0A-88FC-D43E374F69FC}" dt="2022-06-28T20:37:09.886" v="166" actId="26606"/>
          <ac:spMkLst>
            <pc:docMk/>
            <pc:sldMk cId="1992407043" sldId="258"/>
            <ac:spMk id="11" creationId="{535742DD-1B16-4E9D-B715-0D74B4574A68}"/>
          </ac:spMkLst>
        </pc:spChg>
        <pc:spChg chg="add">
          <ac:chgData name="hristina bufi" userId="cd91c92e39d3f5d1" providerId="LiveId" clId="{E2044BA7-9CBC-4A0A-88FC-D43E374F69FC}" dt="2022-06-28T20:37:09.886" v="166" actId="26606"/>
          <ac:spMkLst>
            <pc:docMk/>
            <pc:sldMk cId="1992407043" sldId="258"/>
            <ac:spMk id="16" creationId="{2E442304-DDBD-4F7B-8017-36BCC863FB40}"/>
          </ac:spMkLst>
        </pc:spChg>
        <pc:spChg chg="add">
          <ac:chgData name="hristina bufi" userId="cd91c92e39d3f5d1" providerId="LiveId" clId="{E2044BA7-9CBC-4A0A-88FC-D43E374F69FC}" dt="2022-06-28T20:37:09.886" v="166" actId="26606"/>
          <ac:spMkLst>
            <pc:docMk/>
            <pc:sldMk cId="1992407043" sldId="258"/>
            <ac:spMk id="18" creationId="{535742DD-1B16-4E9D-B715-0D74B4574A68}"/>
          </ac:spMkLst>
        </pc:spChg>
        <pc:graphicFrameChg chg="add mod modGraphic">
          <ac:chgData name="hristina bufi" userId="cd91c92e39d3f5d1" providerId="LiveId" clId="{E2044BA7-9CBC-4A0A-88FC-D43E374F69FC}" dt="2022-06-28T20:37:55.076" v="167" actId="12100"/>
          <ac:graphicFrameMkLst>
            <pc:docMk/>
            <pc:sldMk cId="1992407043" sldId="258"/>
            <ac:graphicFrameMk id="5" creationId="{1C4838BA-AB89-FDF7-64E0-20D5F2C2E8AD}"/>
          </ac:graphicFrameMkLst>
        </pc:graphicFrameChg>
      </pc:sldChg>
      <pc:sldChg chg="addSp delSp modSp mod setBg setClrOvrMap">
        <pc:chgData name="hristina bufi" userId="cd91c92e39d3f5d1" providerId="LiveId" clId="{E2044BA7-9CBC-4A0A-88FC-D43E374F69FC}" dt="2022-07-03T18:51:03.945" v="444" actId="113"/>
        <pc:sldMkLst>
          <pc:docMk/>
          <pc:sldMk cId="2854279473" sldId="259"/>
        </pc:sldMkLst>
        <pc:spChg chg="mod ord">
          <ac:chgData name="hristina bufi" userId="cd91c92e39d3f5d1" providerId="LiveId" clId="{E2044BA7-9CBC-4A0A-88FC-D43E374F69FC}" dt="2022-06-28T20:42:51.582" v="182" actId="26606"/>
          <ac:spMkLst>
            <pc:docMk/>
            <pc:sldMk cId="2854279473" sldId="259"/>
            <ac:spMk id="2" creationId="{4229C213-EB07-B743-3427-8542D1452881}"/>
          </ac:spMkLst>
        </pc:spChg>
        <pc:spChg chg="del">
          <ac:chgData name="hristina bufi" userId="cd91c92e39d3f5d1" providerId="LiveId" clId="{E2044BA7-9CBC-4A0A-88FC-D43E374F69FC}" dt="2022-06-28T20:40:49.528" v="168" actId="931"/>
          <ac:spMkLst>
            <pc:docMk/>
            <pc:sldMk cId="2854279473" sldId="259"/>
            <ac:spMk id="3" creationId="{C90FBD86-DF14-888F-A82E-A7486F1FF605}"/>
          </ac:spMkLst>
        </pc:spChg>
        <pc:spChg chg="add mod">
          <ac:chgData name="hristina bufi" userId="cd91c92e39d3f5d1" providerId="LiveId" clId="{E2044BA7-9CBC-4A0A-88FC-D43E374F69FC}" dt="2022-06-28T20:42:51.582" v="182" actId="26606"/>
          <ac:spMkLst>
            <pc:docMk/>
            <pc:sldMk cId="2854279473" sldId="259"/>
            <ac:spMk id="6" creationId="{765AF429-D0BC-FB8D-9453-CC9BEF9040BC}"/>
          </ac:spMkLst>
        </pc:spChg>
        <pc:spChg chg="add">
          <ac:chgData name="hristina bufi" userId="cd91c92e39d3f5d1" providerId="LiveId" clId="{E2044BA7-9CBC-4A0A-88FC-D43E374F69FC}" dt="2022-06-28T20:42:51.582" v="182" actId="26606"/>
          <ac:spMkLst>
            <pc:docMk/>
            <pc:sldMk cId="2854279473" sldId="259"/>
            <ac:spMk id="8" creationId="{7B831B6F-405A-4B47-B9BB-5CA88F285844}"/>
          </ac:spMkLst>
        </pc:spChg>
        <pc:spChg chg="add">
          <ac:chgData name="hristina bufi" userId="cd91c92e39d3f5d1" providerId="LiveId" clId="{E2044BA7-9CBC-4A0A-88FC-D43E374F69FC}" dt="2022-06-28T20:42:51.582" v="182" actId="26606"/>
          <ac:spMkLst>
            <pc:docMk/>
            <pc:sldMk cId="2854279473" sldId="259"/>
            <ac:spMk id="9" creationId="{15109354-9C5D-4F8C-B0E6-D1043C7BF20A}"/>
          </ac:spMkLst>
        </pc:spChg>
        <pc:spChg chg="add del mod">
          <ac:chgData name="hristina bufi" userId="cd91c92e39d3f5d1" providerId="LiveId" clId="{E2044BA7-9CBC-4A0A-88FC-D43E374F69FC}" dt="2022-06-28T20:42:36.385" v="181" actId="26606"/>
          <ac:spMkLst>
            <pc:docMk/>
            <pc:sldMk cId="2854279473" sldId="259"/>
            <ac:spMk id="10" creationId="{B2D207C2-716D-2E8F-D0D3-2779F5951445}"/>
          </ac:spMkLst>
        </pc:spChg>
        <pc:spChg chg="add">
          <ac:chgData name="hristina bufi" userId="cd91c92e39d3f5d1" providerId="LiveId" clId="{E2044BA7-9CBC-4A0A-88FC-D43E374F69FC}" dt="2022-06-28T20:42:51.582" v="182" actId="26606"/>
          <ac:spMkLst>
            <pc:docMk/>
            <pc:sldMk cId="2854279473" sldId="259"/>
            <ac:spMk id="11" creationId="{3CE8AF5E-D374-4CF1-90CC-35CF73B81C3E}"/>
          </ac:spMkLst>
        </pc:spChg>
        <pc:spChg chg="add mod">
          <ac:chgData name="hristina bufi" userId="cd91c92e39d3f5d1" providerId="LiveId" clId="{E2044BA7-9CBC-4A0A-88FC-D43E374F69FC}" dt="2022-07-03T18:51:03.945" v="444" actId="113"/>
          <ac:spMkLst>
            <pc:docMk/>
            <pc:sldMk cId="2854279473" sldId="259"/>
            <ac:spMk id="12" creationId="{8A7A5DF9-33BF-B6CC-3978-C66509572690}"/>
          </ac:spMkLst>
        </pc:spChg>
        <pc:spChg chg="add del">
          <ac:chgData name="hristina bufi" userId="cd91c92e39d3f5d1" providerId="LiveId" clId="{E2044BA7-9CBC-4A0A-88FC-D43E374F69FC}" dt="2022-06-28T20:42:36.385" v="181" actId="26606"/>
          <ac:spMkLst>
            <pc:docMk/>
            <pc:sldMk cId="2854279473" sldId="259"/>
            <ac:spMk id="13" creationId="{E921BFFB-D3FA-4EE2-9E87-F2E4CEDA9840}"/>
          </ac:spMkLst>
        </pc:spChg>
        <pc:spChg chg="add del">
          <ac:chgData name="hristina bufi" userId="cd91c92e39d3f5d1" providerId="LiveId" clId="{E2044BA7-9CBC-4A0A-88FC-D43E374F69FC}" dt="2022-06-28T20:42:36.385" v="181" actId="26606"/>
          <ac:spMkLst>
            <pc:docMk/>
            <pc:sldMk cId="2854279473" sldId="259"/>
            <ac:spMk id="15" creationId="{F7F80AEB-67E2-48CB-B8AF-AD0F7787AC5F}"/>
          </ac:spMkLst>
        </pc:spChg>
        <pc:spChg chg="add del">
          <ac:chgData name="hristina bufi" userId="cd91c92e39d3f5d1" providerId="LiveId" clId="{E2044BA7-9CBC-4A0A-88FC-D43E374F69FC}" dt="2022-06-28T20:42:36.385" v="181" actId="26606"/>
          <ac:spMkLst>
            <pc:docMk/>
            <pc:sldMk cId="2854279473" sldId="259"/>
            <ac:spMk id="17" creationId="{3FCFB1DE-0B7E-48CC-BA90-B2AB0889F9D6}"/>
          </ac:spMkLst>
        </pc:spChg>
        <pc:spChg chg="add del">
          <ac:chgData name="hristina bufi" userId="cd91c92e39d3f5d1" providerId="LiveId" clId="{E2044BA7-9CBC-4A0A-88FC-D43E374F69FC}" dt="2022-06-28T20:42:34.226" v="180" actId="26606"/>
          <ac:spMkLst>
            <pc:docMk/>
            <pc:sldMk cId="2854279473" sldId="259"/>
            <ac:spMk id="22" creationId="{45D37F4E-DDB4-456B-97E0-9937730A039F}"/>
          </ac:spMkLst>
        </pc:spChg>
        <pc:spChg chg="add del">
          <ac:chgData name="hristina bufi" userId="cd91c92e39d3f5d1" providerId="LiveId" clId="{E2044BA7-9CBC-4A0A-88FC-D43E374F69FC}" dt="2022-06-28T20:42:34.226" v="180" actId="26606"/>
          <ac:spMkLst>
            <pc:docMk/>
            <pc:sldMk cId="2854279473" sldId="259"/>
            <ac:spMk id="24" creationId="{3CE8AF5E-D374-4CF1-90CC-35CF73B81C3E}"/>
          </ac:spMkLst>
        </pc:spChg>
        <pc:picChg chg="add mod">
          <ac:chgData name="hristina bufi" userId="cd91c92e39d3f5d1" providerId="LiveId" clId="{E2044BA7-9CBC-4A0A-88FC-D43E374F69FC}" dt="2022-06-28T20:42:51.582" v="182" actId="26606"/>
          <ac:picMkLst>
            <pc:docMk/>
            <pc:sldMk cId="2854279473" sldId="259"/>
            <ac:picMk id="5" creationId="{58BBAEDE-98E3-0AD3-2756-5E52368E0FBD}"/>
          </ac:picMkLst>
        </pc:picChg>
        <pc:inkChg chg="add">
          <ac:chgData name="hristina bufi" userId="cd91c92e39d3f5d1" providerId="LiveId" clId="{E2044BA7-9CBC-4A0A-88FC-D43E374F69FC}" dt="2022-06-28T20:42:51.582" v="182" actId="26606"/>
          <ac:inkMkLst>
            <pc:docMk/>
            <pc:sldMk cId="2854279473" sldId="259"/>
            <ac:inkMk id="19" creationId="{070477C5-0410-4E4F-97A1-F84C2465C187}"/>
          </ac:inkMkLst>
        </pc:inkChg>
      </pc:sldChg>
      <pc:sldChg chg="addSp delSp modSp mod setBg">
        <pc:chgData name="hristina bufi" userId="cd91c92e39d3f5d1" providerId="LiveId" clId="{E2044BA7-9CBC-4A0A-88FC-D43E374F69FC}" dt="2022-07-03T18:58:10.261" v="449" actId="20577"/>
        <pc:sldMkLst>
          <pc:docMk/>
          <pc:sldMk cId="1597025232" sldId="261"/>
        </pc:sldMkLst>
        <pc:spChg chg="mod">
          <ac:chgData name="hristina bufi" userId="cd91c92e39d3f5d1" providerId="LiveId" clId="{E2044BA7-9CBC-4A0A-88FC-D43E374F69FC}" dt="2022-06-28T20:46:51.431" v="186" actId="26606"/>
          <ac:spMkLst>
            <pc:docMk/>
            <pc:sldMk cId="1597025232" sldId="261"/>
            <ac:spMk id="2" creationId="{366E365B-9C19-F874-00FD-865837BAC9BC}"/>
          </ac:spMkLst>
        </pc:spChg>
        <pc:spChg chg="del">
          <ac:chgData name="hristina bufi" userId="cd91c92e39d3f5d1" providerId="LiveId" clId="{E2044BA7-9CBC-4A0A-88FC-D43E374F69FC}" dt="2022-06-28T20:46:40.520" v="183" actId="931"/>
          <ac:spMkLst>
            <pc:docMk/>
            <pc:sldMk cId="1597025232" sldId="261"/>
            <ac:spMk id="3" creationId="{86B1818F-51AA-F8C8-D06B-ECA2E283FC7F}"/>
          </ac:spMkLst>
        </pc:spChg>
        <pc:spChg chg="add mod">
          <ac:chgData name="hristina bufi" userId="cd91c92e39d3f5d1" providerId="LiveId" clId="{E2044BA7-9CBC-4A0A-88FC-D43E374F69FC}" dt="2022-06-28T20:46:51.431" v="186" actId="26606"/>
          <ac:spMkLst>
            <pc:docMk/>
            <pc:sldMk cId="1597025232" sldId="261"/>
            <ac:spMk id="6" creationId="{4A45D98B-BF9F-529E-953B-81A4D17BB6ED}"/>
          </ac:spMkLst>
        </pc:spChg>
        <pc:spChg chg="add mod">
          <ac:chgData name="hristina bufi" userId="cd91c92e39d3f5d1" providerId="LiveId" clId="{E2044BA7-9CBC-4A0A-88FC-D43E374F69FC}" dt="2022-07-03T18:58:10.261" v="449" actId="20577"/>
          <ac:spMkLst>
            <pc:docMk/>
            <pc:sldMk cId="1597025232" sldId="261"/>
            <ac:spMk id="10" creationId="{3C923A00-5DAE-8759-B76B-B2037DA4034E}"/>
          </ac:spMkLst>
        </pc:spChg>
        <pc:spChg chg="add">
          <ac:chgData name="hristina bufi" userId="cd91c92e39d3f5d1" providerId="LiveId" clId="{E2044BA7-9CBC-4A0A-88FC-D43E374F69FC}" dt="2022-06-28T20:46:51.431" v="186" actId="26606"/>
          <ac:spMkLst>
            <pc:docMk/>
            <pc:sldMk cId="1597025232" sldId="261"/>
            <ac:spMk id="13" creationId="{B1595A09-E336-4D1B-9B3A-06A2287A54E2}"/>
          </ac:spMkLst>
        </pc:spChg>
        <pc:spChg chg="add">
          <ac:chgData name="hristina bufi" userId="cd91c92e39d3f5d1" providerId="LiveId" clId="{E2044BA7-9CBC-4A0A-88FC-D43E374F69FC}" dt="2022-06-28T20:46:51.431" v="186" actId="26606"/>
          <ac:spMkLst>
            <pc:docMk/>
            <pc:sldMk cId="1597025232" sldId="261"/>
            <ac:spMk id="15" creationId="{3540989C-C7B8-473B-BF87-6F2DA6A90006}"/>
          </ac:spMkLst>
        </pc:spChg>
        <pc:picChg chg="add mod">
          <ac:chgData name="hristina bufi" userId="cd91c92e39d3f5d1" providerId="LiveId" clId="{E2044BA7-9CBC-4A0A-88FC-D43E374F69FC}" dt="2022-06-28T20:46:51.431" v="186" actId="26606"/>
          <ac:picMkLst>
            <pc:docMk/>
            <pc:sldMk cId="1597025232" sldId="261"/>
            <ac:picMk id="5" creationId="{50782895-DAE1-6B12-5B1D-6E9158B2D5E1}"/>
          </ac:picMkLst>
        </pc:picChg>
      </pc:sldChg>
      <pc:sldChg chg="addSp delSp modSp del mod setBg">
        <pc:chgData name="hristina bufi" userId="cd91c92e39d3f5d1" providerId="LiveId" clId="{E2044BA7-9CBC-4A0A-88FC-D43E374F69FC}" dt="2022-06-28T21:14:15.515" v="276" actId="2696"/>
        <pc:sldMkLst>
          <pc:docMk/>
          <pc:sldMk cId="2656664542" sldId="262"/>
        </pc:sldMkLst>
        <pc:spChg chg="mod">
          <ac:chgData name="hristina bufi" userId="cd91c92e39d3f5d1" providerId="LiveId" clId="{E2044BA7-9CBC-4A0A-88FC-D43E374F69FC}" dt="2022-06-28T21:12:07.623" v="257" actId="21"/>
          <ac:spMkLst>
            <pc:docMk/>
            <pc:sldMk cId="2656664542" sldId="262"/>
            <ac:spMk id="2" creationId="{32168A09-04B9-491C-FB37-F3A31179BEEC}"/>
          </ac:spMkLst>
        </pc:spChg>
        <pc:spChg chg="del">
          <ac:chgData name="hristina bufi" userId="cd91c92e39d3f5d1" providerId="LiveId" clId="{E2044BA7-9CBC-4A0A-88FC-D43E374F69FC}" dt="2022-06-28T20:51:17.021" v="187"/>
          <ac:spMkLst>
            <pc:docMk/>
            <pc:sldMk cId="2656664542" sldId="262"/>
            <ac:spMk id="3" creationId="{9353BC82-C1CD-B73E-A954-C0E96C9A5AF5}"/>
          </ac:spMkLst>
        </pc:spChg>
        <pc:spChg chg="add del mod">
          <ac:chgData name="hristina bufi" userId="cd91c92e39d3f5d1" providerId="LiveId" clId="{E2044BA7-9CBC-4A0A-88FC-D43E374F69FC}" dt="2022-06-28T21:10:13.563" v="245" actId="21"/>
          <ac:spMkLst>
            <pc:docMk/>
            <pc:sldMk cId="2656664542" sldId="262"/>
            <ac:spMk id="7" creationId="{22F6F3F7-7923-BD46-07D6-DB59261B6FCC}"/>
          </ac:spMkLst>
        </pc:spChg>
        <pc:spChg chg="add del">
          <ac:chgData name="hristina bufi" userId="cd91c92e39d3f5d1" providerId="LiveId" clId="{E2044BA7-9CBC-4A0A-88FC-D43E374F69FC}" dt="2022-06-28T20:52:38.259" v="194" actId="26606"/>
          <ac:spMkLst>
            <pc:docMk/>
            <pc:sldMk cId="2656664542" sldId="262"/>
            <ac:spMk id="9" creationId="{DA381740-063A-41A4-836D-85D14980EEF0}"/>
          </ac:spMkLst>
        </pc:spChg>
        <pc:spChg chg="add del">
          <ac:chgData name="hristina bufi" userId="cd91c92e39d3f5d1" providerId="LiveId" clId="{E2044BA7-9CBC-4A0A-88FC-D43E374F69FC}" dt="2022-06-28T20:52:38.259" v="194" actId="26606"/>
          <ac:spMkLst>
            <pc:docMk/>
            <pc:sldMk cId="2656664542" sldId="262"/>
            <ac:spMk id="11" creationId="{BCED4D40-4B67-4331-AC48-79B82B4A47D8}"/>
          </ac:spMkLst>
        </pc:spChg>
        <pc:spChg chg="add mod">
          <ac:chgData name="hristina bufi" userId="cd91c92e39d3f5d1" providerId="LiveId" clId="{E2044BA7-9CBC-4A0A-88FC-D43E374F69FC}" dt="2022-06-28T21:13:41.450" v="271" actId="21"/>
          <ac:spMkLst>
            <pc:docMk/>
            <pc:sldMk cId="2656664542" sldId="262"/>
            <ac:spMk id="12" creationId="{0BADD5B0-3FA2-97A4-B669-C720A4714F25}"/>
          </ac:spMkLst>
        </pc:spChg>
        <pc:spChg chg="add del">
          <ac:chgData name="hristina bufi" userId="cd91c92e39d3f5d1" providerId="LiveId" clId="{E2044BA7-9CBC-4A0A-88FC-D43E374F69FC}" dt="2022-06-28T21:04:00.840" v="231" actId="26606"/>
          <ac:spMkLst>
            <pc:docMk/>
            <pc:sldMk cId="2656664542" sldId="262"/>
            <ac:spMk id="13" creationId="{CFDC8673-ECDC-4BBF-85A0-B3C8BF5D54D8}"/>
          </ac:spMkLst>
        </pc:spChg>
        <pc:spChg chg="add del">
          <ac:chgData name="hristina bufi" userId="cd91c92e39d3f5d1" providerId="LiveId" clId="{E2044BA7-9CBC-4A0A-88FC-D43E374F69FC}" dt="2022-06-28T21:04:00.840" v="231" actId="26606"/>
          <ac:spMkLst>
            <pc:docMk/>
            <pc:sldMk cId="2656664542" sldId="262"/>
            <ac:spMk id="14" creationId="{DA381740-063A-41A4-836D-85D14980EEF0}"/>
          </ac:spMkLst>
        </pc:spChg>
        <pc:spChg chg="add del">
          <ac:chgData name="hristina bufi" userId="cd91c92e39d3f5d1" providerId="LiveId" clId="{E2044BA7-9CBC-4A0A-88FC-D43E374F69FC}" dt="2022-06-28T21:04:00.840" v="231" actId="26606"/>
          <ac:spMkLst>
            <pc:docMk/>
            <pc:sldMk cId="2656664542" sldId="262"/>
            <ac:spMk id="15" creationId="{98563585-019D-4DED-B8F2-11788F2B3DD4}"/>
          </ac:spMkLst>
        </pc:spChg>
        <pc:spChg chg="add del">
          <ac:chgData name="hristina bufi" userId="cd91c92e39d3f5d1" providerId="LiveId" clId="{E2044BA7-9CBC-4A0A-88FC-D43E374F69FC}" dt="2022-06-28T21:04:00.840" v="231" actId="26606"/>
          <ac:spMkLst>
            <pc:docMk/>
            <pc:sldMk cId="2656664542" sldId="262"/>
            <ac:spMk id="16" creationId="{C59AB4C8-9178-4F7A-8404-6890510B5917}"/>
          </ac:spMkLst>
        </pc:spChg>
        <pc:spChg chg="add del">
          <ac:chgData name="hristina bufi" userId="cd91c92e39d3f5d1" providerId="LiveId" clId="{E2044BA7-9CBC-4A0A-88FC-D43E374F69FC}" dt="2022-06-28T21:04:00.840" v="231" actId="26606"/>
          <ac:spMkLst>
            <pc:docMk/>
            <pc:sldMk cId="2656664542" sldId="262"/>
            <ac:spMk id="17" creationId="{41D92710-32AD-4D92-A7BE-0C32FB75B90B}"/>
          </ac:spMkLst>
        </pc:spChg>
        <pc:spChg chg="add del">
          <ac:chgData name="hristina bufi" userId="cd91c92e39d3f5d1" providerId="LiveId" clId="{E2044BA7-9CBC-4A0A-88FC-D43E374F69FC}" dt="2022-06-28T21:04:00.840" v="231" actId="26606"/>
          <ac:spMkLst>
            <pc:docMk/>
            <pc:sldMk cId="2656664542" sldId="262"/>
            <ac:spMk id="19" creationId="{E6C0DD6B-6AA3-448F-9B99-8386295BC1B4}"/>
          </ac:spMkLst>
        </pc:spChg>
        <pc:spChg chg="add del">
          <ac:chgData name="hristina bufi" userId="cd91c92e39d3f5d1" providerId="LiveId" clId="{E2044BA7-9CBC-4A0A-88FC-D43E374F69FC}" dt="2022-06-28T21:09:49.414" v="244" actId="26606"/>
          <ac:spMkLst>
            <pc:docMk/>
            <pc:sldMk cId="2656664542" sldId="262"/>
            <ac:spMk id="24" creationId="{DA381740-063A-41A4-836D-85D14980EEF0}"/>
          </ac:spMkLst>
        </pc:spChg>
        <pc:spChg chg="add del">
          <ac:chgData name="hristina bufi" userId="cd91c92e39d3f5d1" providerId="LiveId" clId="{E2044BA7-9CBC-4A0A-88FC-D43E374F69FC}" dt="2022-06-28T21:09:49.414" v="244" actId="26606"/>
          <ac:spMkLst>
            <pc:docMk/>
            <pc:sldMk cId="2656664542" sldId="262"/>
            <ac:spMk id="26" creationId="{76906711-0AFB-47DD-A4B6-4E94B38B8C91}"/>
          </ac:spMkLst>
        </pc:spChg>
        <pc:spChg chg="add del">
          <ac:chgData name="hristina bufi" userId="cd91c92e39d3f5d1" providerId="LiveId" clId="{E2044BA7-9CBC-4A0A-88FC-D43E374F69FC}" dt="2022-06-28T21:09:49.414" v="244" actId="26606"/>
          <ac:spMkLst>
            <pc:docMk/>
            <pc:sldMk cId="2656664542" sldId="262"/>
            <ac:spMk id="28" creationId="{AA91F649-894C-41F6-A21D-3D1AC558E934}"/>
          </ac:spMkLst>
        </pc:spChg>
        <pc:spChg chg="add del">
          <ac:chgData name="hristina bufi" userId="cd91c92e39d3f5d1" providerId="LiveId" clId="{E2044BA7-9CBC-4A0A-88FC-D43E374F69FC}" dt="2022-06-28T21:09:49.414" v="244" actId="26606"/>
          <ac:spMkLst>
            <pc:docMk/>
            <pc:sldMk cId="2656664542" sldId="262"/>
            <ac:spMk id="30" creationId="{56037404-66BD-46B5-9323-1B531319671A}"/>
          </ac:spMkLst>
        </pc:spChg>
        <pc:spChg chg="add del">
          <ac:chgData name="hristina bufi" userId="cd91c92e39d3f5d1" providerId="LiveId" clId="{E2044BA7-9CBC-4A0A-88FC-D43E374F69FC}" dt="2022-06-28T21:10:30.068" v="246" actId="26606"/>
          <ac:spMkLst>
            <pc:docMk/>
            <pc:sldMk cId="2656664542" sldId="262"/>
            <ac:spMk id="35" creationId="{DA381740-063A-41A4-836D-85D14980EEF0}"/>
          </ac:spMkLst>
        </pc:spChg>
        <pc:spChg chg="add del">
          <ac:chgData name="hristina bufi" userId="cd91c92e39d3f5d1" providerId="LiveId" clId="{E2044BA7-9CBC-4A0A-88FC-D43E374F69FC}" dt="2022-06-28T21:10:30.068" v="246" actId="26606"/>
          <ac:spMkLst>
            <pc:docMk/>
            <pc:sldMk cId="2656664542" sldId="262"/>
            <ac:spMk id="37" creationId="{E6A3535D-E063-4D98-B4FE-CEAEDF938AF7}"/>
          </ac:spMkLst>
        </pc:spChg>
        <pc:spChg chg="add del">
          <ac:chgData name="hristina bufi" userId="cd91c92e39d3f5d1" providerId="LiveId" clId="{E2044BA7-9CBC-4A0A-88FC-D43E374F69FC}" dt="2022-06-28T21:10:30.068" v="246" actId="26606"/>
          <ac:spMkLst>
            <pc:docMk/>
            <pc:sldMk cId="2656664542" sldId="262"/>
            <ac:spMk id="39" creationId="{523389D5-E206-4CFD-A82E-F4043B37CC01}"/>
          </ac:spMkLst>
        </pc:spChg>
        <pc:spChg chg="add">
          <ac:chgData name="hristina bufi" userId="cd91c92e39d3f5d1" providerId="LiveId" clId="{E2044BA7-9CBC-4A0A-88FC-D43E374F69FC}" dt="2022-06-28T21:10:30.068" v="246" actId="26606"/>
          <ac:spMkLst>
            <pc:docMk/>
            <pc:sldMk cId="2656664542" sldId="262"/>
            <ac:spMk id="44" creationId="{DA381740-063A-41A4-836D-85D14980EEF0}"/>
          </ac:spMkLst>
        </pc:spChg>
        <pc:spChg chg="add">
          <ac:chgData name="hristina bufi" userId="cd91c92e39d3f5d1" providerId="LiveId" clId="{E2044BA7-9CBC-4A0A-88FC-D43E374F69FC}" dt="2022-06-28T21:10:30.068" v="246" actId="26606"/>
          <ac:spMkLst>
            <pc:docMk/>
            <pc:sldMk cId="2656664542" sldId="262"/>
            <ac:spMk id="46" creationId="{93245F62-CCC4-49E4-B95B-EA6C1E790510}"/>
          </ac:spMkLst>
        </pc:spChg>
        <pc:spChg chg="add">
          <ac:chgData name="hristina bufi" userId="cd91c92e39d3f5d1" providerId="LiveId" clId="{E2044BA7-9CBC-4A0A-88FC-D43E374F69FC}" dt="2022-06-28T21:10:30.068" v="246" actId="26606"/>
          <ac:spMkLst>
            <pc:docMk/>
            <pc:sldMk cId="2656664542" sldId="262"/>
            <ac:spMk id="48" creationId="{E6C0DD6B-6AA3-448F-9B99-8386295BC1B4}"/>
          </ac:spMkLst>
        </pc:spChg>
        <pc:spChg chg="add">
          <ac:chgData name="hristina bufi" userId="cd91c92e39d3f5d1" providerId="LiveId" clId="{E2044BA7-9CBC-4A0A-88FC-D43E374F69FC}" dt="2022-06-28T21:10:30.068" v="246" actId="26606"/>
          <ac:spMkLst>
            <pc:docMk/>
            <pc:sldMk cId="2656664542" sldId="262"/>
            <ac:spMk id="50" creationId="{F28B82B1-E269-4325-A665-6CFE5DEE5DE5}"/>
          </ac:spMkLst>
        </pc:spChg>
        <pc:spChg chg="add">
          <ac:chgData name="hristina bufi" userId="cd91c92e39d3f5d1" providerId="LiveId" clId="{E2044BA7-9CBC-4A0A-88FC-D43E374F69FC}" dt="2022-06-28T21:10:30.068" v="246" actId="26606"/>
          <ac:spMkLst>
            <pc:docMk/>
            <pc:sldMk cId="2656664542" sldId="262"/>
            <ac:spMk id="52" creationId="{7C700527-76FD-4DF4-A597-6F5E089CA0C2}"/>
          </ac:spMkLst>
        </pc:spChg>
        <pc:spChg chg="add">
          <ac:chgData name="hristina bufi" userId="cd91c92e39d3f5d1" providerId="LiveId" clId="{E2044BA7-9CBC-4A0A-88FC-D43E374F69FC}" dt="2022-06-28T21:10:30.068" v="246" actId="26606"/>
          <ac:spMkLst>
            <pc:docMk/>
            <pc:sldMk cId="2656664542" sldId="262"/>
            <ac:spMk id="54" creationId="{B5EA49A9-01EB-4D60-A392-7DC9B625D67D}"/>
          </ac:spMkLst>
        </pc:spChg>
        <pc:picChg chg="add del mod">
          <ac:chgData name="hristina bufi" userId="cd91c92e39d3f5d1" providerId="LiveId" clId="{E2044BA7-9CBC-4A0A-88FC-D43E374F69FC}" dt="2022-06-28T21:13:41.450" v="271" actId="21"/>
          <ac:picMkLst>
            <pc:docMk/>
            <pc:sldMk cId="2656664542" sldId="262"/>
            <ac:picMk id="4" creationId="{DC482E53-A041-1459-1F98-DA3ABF3E7918}"/>
          </ac:picMkLst>
        </pc:picChg>
        <pc:picChg chg="add del mod">
          <ac:chgData name="hristina bufi" userId="cd91c92e39d3f5d1" providerId="LiveId" clId="{E2044BA7-9CBC-4A0A-88FC-D43E374F69FC}" dt="2022-06-28T21:10:13.563" v="245" actId="21"/>
          <ac:picMkLst>
            <pc:docMk/>
            <pc:sldMk cId="2656664542" sldId="262"/>
            <ac:picMk id="6" creationId="{6EEF2089-58FE-2B2A-5F9D-0435EAE32C4E}"/>
          </ac:picMkLst>
        </pc:picChg>
        <pc:picChg chg="add del mod">
          <ac:chgData name="hristina bufi" userId="cd91c92e39d3f5d1" providerId="LiveId" clId="{E2044BA7-9CBC-4A0A-88FC-D43E374F69FC}" dt="2022-06-28T21:11:16.125" v="250" actId="21"/>
          <ac:picMkLst>
            <pc:docMk/>
            <pc:sldMk cId="2656664542" sldId="262"/>
            <ac:picMk id="8" creationId="{AFB74EB8-57A8-5035-C977-0B189158EC9A}"/>
          </ac:picMkLst>
        </pc:picChg>
      </pc:sldChg>
      <pc:sldChg chg="addSp delSp modSp new mod setBg setClrOvrMap">
        <pc:chgData name="hristina bufi" userId="cd91c92e39d3f5d1" providerId="LiveId" clId="{E2044BA7-9CBC-4A0A-88FC-D43E374F69FC}" dt="2022-07-03T22:29:50.223" v="1371"/>
        <pc:sldMkLst>
          <pc:docMk/>
          <pc:sldMk cId="986132783" sldId="263"/>
        </pc:sldMkLst>
        <pc:spChg chg="mod">
          <ac:chgData name="hristina bufi" userId="cd91c92e39d3f5d1" providerId="LiveId" clId="{E2044BA7-9CBC-4A0A-88FC-D43E374F69FC}" dt="2022-07-03T12:38:53.777" v="277" actId="26606"/>
          <ac:spMkLst>
            <pc:docMk/>
            <pc:sldMk cId="986132783" sldId="263"/>
            <ac:spMk id="2" creationId="{532FCA6A-70E7-EBE3-A3C7-98D3D80E70A4}"/>
          </ac:spMkLst>
        </pc:spChg>
        <pc:spChg chg="mod">
          <ac:chgData name="hristina bufi" userId="cd91c92e39d3f5d1" providerId="LiveId" clId="{E2044BA7-9CBC-4A0A-88FC-D43E374F69FC}" dt="2022-07-03T22:29:50.223" v="1371"/>
          <ac:spMkLst>
            <pc:docMk/>
            <pc:sldMk cId="986132783" sldId="263"/>
            <ac:spMk id="3" creationId="{25CB1D3C-9779-98C4-E8ED-B53C63FF52E8}"/>
          </ac:spMkLst>
        </pc:spChg>
        <pc:spChg chg="add mod">
          <ac:chgData name="hristina bufi" userId="cd91c92e39d3f5d1" providerId="LiveId" clId="{E2044BA7-9CBC-4A0A-88FC-D43E374F69FC}" dt="2022-07-03T12:38:53.777" v="277" actId="26606"/>
          <ac:spMkLst>
            <pc:docMk/>
            <pc:sldMk cId="986132783" sldId="263"/>
            <ac:spMk id="6" creationId="{3FEAE1F3-9798-4AF9-F55F-CF56F09A309F}"/>
          </ac:spMkLst>
        </pc:spChg>
        <pc:spChg chg="add del">
          <ac:chgData name="hristina bufi" userId="cd91c92e39d3f5d1" providerId="LiveId" clId="{E2044BA7-9CBC-4A0A-88FC-D43E374F69FC}" dt="2022-06-28T21:02:14.016" v="228" actId="26606"/>
          <ac:spMkLst>
            <pc:docMk/>
            <pc:sldMk cId="986132783" sldId="263"/>
            <ac:spMk id="11" creationId="{AE6A207B-97BE-4DE3-B7BA-6EB713664F78}"/>
          </ac:spMkLst>
        </pc:spChg>
        <pc:spChg chg="add del">
          <ac:chgData name="hristina bufi" userId="cd91c92e39d3f5d1" providerId="LiveId" clId="{E2044BA7-9CBC-4A0A-88FC-D43E374F69FC}" dt="2022-06-28T21:02:14.016" v="228" actId="26606"/>
          <ac:spMkLst>
            <pc:docMk/>
            <pc:sldMk cId="986132783" sldId="263"/>
            <ac:spMk id="13" creationId="{3CE8AF5E-D374-4CF1-90CC-35CF73B81C3E}"/>
          </ac:spMkLst>
        </pc:spChg>
        <pc:spChg chg="add del">
          <ac:chgData name="hristina bufi" userId="cd91c92e39d3f5d1" providerId="LiveId" clId="{E2044BA7-9CBC-4A0A-88FC-D43E374F69FC}" dt="2022-07-03T12:38:53.777" v="277" actId="26606"/>
          <ac:spMkLst>
            <pc:docMk/>
            <pc:sldMk cId="986132783" sldId="263"/>
            <ac:spMk id="20" creationId="{1A9F7B4E-B03D-4F64-BE33-00D074458D45}"/>
          </ac:spMkLst>
        </pc:spChg>
        <pc:spChg chg="add del">
          <ac:chgData name="hristina bufi" userId="cd91c92e39d3f5d1" providerId="LiveId" clId="{E2044BA7-9CBC-4A0A-88FC-D43E374F69FC}" dt="2022-07-03T12:38:53.777" v="277" actId="26606"/>
          <ac:spMkLst>
            <pc:docMk/>
            <pc:sldMk cId="986132783" sldId="263"/>
            <ac:spMk id="22" creationId="{1CA8A97F-67F0-4D5F-A850-0C30727D1CE3}"/>
          </ac:spMkLst>
        </pc:spChg>
        <pc:spChg chg="add">
          <ac:chgData name="hristina bufi" userId="cd91c92e39d3f5d1" providerId="LiveId" clId="{E2044BA7-9CBC-4A0A-88FC-D43E374F69FC}" dt="2022-07-03T12:38:53.777" v="277" actId="26606"/>
          <ac:spMkLst>
            <pc:docMk/>
            <pc:sldMk cId="986132783" sldId="263"/>
            <ac:spMk id="27" creationId="{2B97F24A-32CE-4C1C-A50D-3016B394DCFB}"/>
          </ac:spMkLst>
        </pc:spChg>
        <pc:spChg chg="add">
          <ac:chgData name="hristina bufi" userId="cd91c92e39d3f5d1" providerId="LiveId" clId="{E2044BA7-9CBC-4A0A-88FC-D43E374F69FC}" dt="2022-07-03T12:38:53.777" v="277" actId="26606"/>
          <ac:spMkLst>
            <pc:docMk/>
            <pc:sldMk cId="986132783" sldId="263"/>
            <ac:spMk id="29" creationId="{3CE8AF5E-D374-4CF1-90CC-35CF73B81C3E}"/>
          </ac:spMkLst>
        </pc:spChg>
        <pc:picChg chg="add mod ord">
          <ac:chgData name="hristina bufi" userId="cd91c92e39d3f5d1" providerId="LiveId" clId="{E2044BA7-9CBC-4A0A-88FC-D43E374F69FC}" dt="2022-07-03T12:38:53.777" v="277" actId="26606"/>
          <ac:picMkLst>
            <pc:docMk/>
            <pc:sldMk cId="986132783" sldId="263"/>
            <ac:picMk id="5" creationId="{17D4534B-B02F-371D-717F-B2D5830D3211}"/>
          </ac:picMkLst>
        </pc:picChg>
        <pc:inkChg chg="add del">
          <ac:chgData name="hristina bufi" userId="cd91c92e39d3f5d1" providerId="LiveId" clId="{E2044BA7-9CBC-4A0A-88FC-D43E374F69FC}" dt="2022-06-28T21:02:14.016" v="228" actId="26606"/>
          <ac:inkMkLst>
            <pc:docMk/>
            <pc:sldMk cId="986132783" sldId="263"/>
            <ac:inkMk id="15" creationId="{070477C5-0410-4E4F-97A1-F84C2465C187}"/>
          </ac:inkMkLst>
        </pc:inkChg>
        <pc:inkChg chg="add">
          <ac:chgData name="hristina bufi" userId="cd91c92e39d3f5d1" providerId="LiveId" clId="{E2044BA7-9CBC-4A0A-88FC-D43E374F69FC}" dt="2022-07-03T12:38:53.777" v="277" actId="26606"/>
          <ac:inkMkLst>
            <pc:docMk/>
            <pc:sldMk cId="986132783" sldId="263"/>
            <ac:inkMk id="31" creationId="{070477C5-0410-4E4F-97A1-F84C2465C187}"/>
          </ac:inkMkLst>
        </pc:inkChg>
      </pc:sldChg>
      <pc:sldChg chg="addSp delSp modSp new del mod setBg">
        <pc:chgData name="hristina bufi" userId="cd91c92e39d3f5d1" providerId="LiveId" clId="{E2044BA7-9CBC-4A0A-88FC-D43E374F69FC}" dt="2022-06-28T20:21:04.395" v="33" actId="2696"/>
        <pc:sldMkLst>
          <pc:docMk/>
          <pc:sldMk cId="205134561" sldId="264"/>
        </pc:sldMkLst>
        <pc:spChg chg="add">
          <ac:chgData name="hristina bufi" userId="cd91c92e39d3f5d1" providerId="LiveId" clId="{E2044BA7-9CBC-4A0A-88FC-D43E374F69FC}" dt="2022-06-28T20:18:33.836" v="27" actId="26606"/>
          <ac:spMkLst>
            <pc:docMk/>
            <pc:sldMk cId="205134561" sldId="264"/>
            <ac:spMk id="14" creationId="{F027EB3A-DF05-4A1A-99F5-BE83E7654676}"/>
          </ac:spMkLst>
        </pc:spChg>
        <pc:picChg chg="add del mod">
          <ac:chgData name="hristina bufi" userId="cd91c92e39d3f5d1" providerId="LiveId" clId="{E2044BA7-9CBC-4A0A-88FC-D43E374F69FC}" dt="2022-06-28T20:11:42.213" v="17" actId="21"/>
          <ac:picMkLst>
            <pc:docMk/>
            <pc:sldMk cId="205134561" sldId="264"/>
            <ac:picMk id="3" creationId="{6A711F06-4B23-D6CE-A657-6BE192109978}"/>
          </ac:picMkLst>
        </pc:picChg>
        <pc:picChg chg="add del mod">
          <ac:chgData name="hristina bufi" userId="cd91c92e39d3f5d1" providerId="LiveId" clId="{E2044BA7-9CBC-4A0A-88FC-D43E374F69FC}" dt="2022-06-28T20:11:42.213" v="17" actId="21"/>
          <ac:picMkLst>
            <pc:docMk/>
            <pc:sldMk cId="205134561" sldId="264"/>
            <ac:picMk id="5" creationId="{DAE9AC1F-F6F4-EF77-D8D2-DCF6728AEEDF}"/>
          </ac:picMkLst>
        </pc:picChg>
        <pc:picChg chg="add del mod">
          <ac:chgData name="hristina bufi" userId="cd91c92e39d3f5d1" providerId="LiveId" clId="{E2044BA7-9CBC-4A0A-88FC-D43E374F69FC}" dt="2022-06-28T20:17:25.665" v="25" actId="22"/>
          <ac:picMkLst>
            <pc:docMk/>
            <pc:sldMk cId="205134561" sldId="264"/>
            <ac:picMk id="7" creationId="{6ECB5F0E-0892-3186-0799-CE5C5165DC29}"/>
          </ac:picMkLst>
        </pc:picChg>
        <pc:picChg chg="add del mod">
          <ac:chgData name="hristina bufi" userId="cd91c92e39d3f5d1" providerId="LiveId" clId="{E2044BA7-9CBC-4A0A-88FC-D43E374F69FC}" dt="2022-06-28T20:20:18.164" v="29" actId="21"/>
          <ac:picMkLst>
            <pc:docMk/>
            <pc:sldMk cId="205134561" sldId="264"/>
            <ac:picMk id="9" creationId="{2A05CEE7-8F88-60EA-28A0-EBC532D44683}"/>
          </ac:picMkLst>
        </pc:picChg>
      </pc:sldChg>
      <pc:sldChg chg="new del">
        <pc:chgData name="hristina bufi" userId="cd91c92e39d3f5d1" providerId="LiveId" clId="{E2044BA7-9CBC-4A0A-88FC-D43E374F69FC}" dt="2022-06-28T20:07:54.955" v="8" actId="2696"/>
        <pc:sldMkLst>
          <pc:docMk/>
          <pc:sldMk cId="4034264596" sldId="264"/>
        </pc:sldMkLst>
      </pc:sldChg>
      <pc:sldChg chg="addSp delSp modSp new mod setBg addAnim">
        <pc:chgData name="hristina bufi" userId="cd91c92e39d3f5d1" providerId="LiveId" clId="{E2044BA7-9CBC-4A0A-88FC-D43E374F69FC}" dt="2022-07-03T18:22:48.729" v="386" actId="20577"/>
        <pc:sldMkLst>
          <pc:docMk/>
          <pc:sldMk cId="851657314" sldId="265"/>
        </pc:sldMkLst>
        <pc:spChg chg="mod ord">
          <ac:chgData name="hristina bufi" userId="cd91c92e39d3f5d1" providerId="LiveId" clId="{E2044BA7-9CBC-4A0A-88FC-D43E374F69FC}" dt="2022-07-03T18:22:48.729" v="386" actId="20577"/>
          <ac:spMkLst>
            <pc:docMk/>
            <pc:sldMk cId="851657314" sldId="265"/>
            <ac:spMk id="2" creationId="{04A77B00-4B85-0F38-A913-4AACA9FCEE6D}"/>
          </ac:spMkLst>
        </pc:spChg>
        <pc:spChg chg="add del">
          <ac:chgData name="hristina bufi" userId="cd91c92e39d3f5d1" providerId="LiveId" clId="{E2044BA7-9CBC-4A0A-88FC-D43E374F69FC}" dt="2022-06-28T20:26:36.888" v="103" actId="26606"/>
          <ac:spMkLst>
            <pc:docMk/>
            <pc:sldMk cId="851657314" sldId="265"/>
            <ac:spMk id="8" creationId="{DA381740-063A-41A4-836D-85D14980EEF0}"/>
          </ac:spMkLst>
        </pc:spChg>
        <pc:spChg chg="add del">
          <ac:chgData name="hristina bufi" userId="cd91c92e39d3f5d1" providerId="LiveId" clId="{E2044BA7-9CBC-4A0A-88FC-D43E374F69FC}" dt="2022-06-28T20:26:36.888" v="103" actId="26606"/>
          <ac:spMkLst>
            <pc:docMk/>
            <pc:sldMk cId="851657314" sldId="265"/>
            <ac:spMk id="10" creationId="{D5B012D8-7F27-4758-9AC6-C889B154BD73}"/>
          </ac:spMkLst>
        </pc:spChg>
        <pc:spChg chg="add del">
          <ac:chgData name="hristina bufi" userId="cd91c92e39d3f5d1" providerId="LiveId" clId="{E2044BA7-9CBC-4A0A-88FC-D43E374F69FC}" dt="2022-06-28T20:26:36.888" v="103" actId="26606"/>
          <ac:spMkLst>
            <pc:docMk/>
            <pc:sldMk cId="851657314" sldId="265"/>
            <ac:spMk id="12" creationId="{4063B759-00FC-46D1-9898-8E8625268FAF}"/>
          </ac:spMkLst>
        </pc:spChg>
        <pc:spChg chg="add">
          <ac:chgData name="hristina bufi" userId="cd91c92e39d3f5d1" providerId="LiveId" clId="{E2044BA7-9CBC-4A0A-88FC-D43E374F69FC}" dt="2022-06-28T20:26:36.888" v="103" actId="26606"/>
          <ac:spMkLst>
            <pc:docMk/>
            <pc:sldMk cId="851657314" sldId="265"/>
            <ac:spMk id="17" creationId="{DA381740-063A-41A4-836D-85D14980EEF0}"/>
          </ac:spMkLst>
        </pc:spChg>
        <pc:spChg chg="add">
          <ac:chgData name="hristina bufi" userId="cd91c92e39d3f5d1" providerId="LiveId" clId="{E2044BA7-9CBC-4A0A-88FC-D43E374F69FC}" dt="2022-06-28T20:26:36.888" v="103" actId="26606"/>
          <ac:spMkLst>
            <pc:docMk/>
            <pc:sldMk cId="851657314" sldId="265"/>
            <ac:spMk id="19" creationId="{9B7AD9F6-8CE7-4299-8FC6-328F4DCD3FF9}"/>
          </ac:spMkLst>
        </pc:spChg>
        <pc:spChg chg="add">
          <ac:chgData name="hristina bufi" userId="cd91c92e39d3f5d1" providerId="LiveId" clId="{E2044BA7-9CBC-4A0A-88FC-D43E374F69FC}" dt="2022-06-28T20:26:36.888" v="103" actId="26606"/>
          <ac:spMkLst>
            <pc:docMk/>
            <pc:sldMk cId="851657314" sldId="265"/>
            <ac:spMk id="21" creationId="{F49775AF-8896-43EE-92C6-83497D6DC56F}"/>
          </ac:spMkLst>
        </pc:spChg>
        <pc:picChg chg="add mod ord">
          <ac:chgData name="hristina bufi" userId="cd91c92e39d3f5d1" providerId="LiveId" clId="{E2044BA7-9CBC-4A0A-88FC-D43E374F69FC}" dt="2022-06-28T20:26:36.888" v="103" actId="26606"/>
          <ac:picMkLst>
            <pc:docMk/>
            <pc:sldMk cId="851657314" sldId="265"/>
            <ac:picMk id="3" creationId="{B67AE7B3-A8C7-48C1-B515-13ACF208066A}"/>
          </ac:picMkLst>
        </pc:picChg>
      </pc:sldChg>
      <pc:sldChg chg="addSp delSp modSp new mod">
        <pc:chgData name="hristina bufi" userId="cd91c92e39d3f5d1" providerId="LiveId" clId="{E2044BA7-9CBC-4A0A-88FC-D43E374F69FC}" dt="2022-06-28T21:14:03.868" v="275" actId="14100"/>
        <pc:sldMkLst>
          <pc:docMk/>
          <pc:sldMk cId="274679981" sldId="266"/>
        </pc:sldMkLst>
        <pc:spChg chg="del">
          <ac:chgData name="hristina bufi" userId="cd91c92e39d3f5d1" providerId="LiveId" clId="{E2044BA7-9CBC-4A0A-88FC-D43E374F69FC}" dt="2022-06-28T21:11:24.417" v="251"/>
          <ac:spMkLst>
            <pc:docMk/>
            <pc:sldMk cId="274679981" sldId="266"/>
            <ac:spMk id="3" creationId="{3B0382EB-9D94-B621-324F-C57CCDDC28DA}"/>
          </ac:spMkLst>
        </pc:spChg>
        <pc:spChg chg="add mod">
          <ac:chgData name="hristina bufi" userId="cd91c92e39d3f5d1" providerId="LiveId" clId="{E2044BA7-9CBC-4A0A-88FC-D43E374F69FC}" dt="2022-06-28T21:13:24.107" v="269" actId="14100"/>
          <ac:spMkLst>
            <pc:docMk/>
            <pc:sldMk cId="274679981" sldId="266"/>
            <ac:spMk id="6" creationId="{6184FA9B-F8BD-369C-D881-D9CCD2800D88}"/>
          </ac:spMkLst>
        </pc:spChg>
        <pc:picChg chg="add mod">
          <ac:chgData name="hristina bufi" userId="cd91c92e39d3f5d1" providerId="LiveId" clId="{E2044BA7-9CBC-4A0A-88FC-D43E374F69FC}" dt="2022-06-28T21:11:50.403" v="256" actId="14100"/>
          <ac:picMkLst>
            <pc:docMk/>
            <pc:sldMk cId="274679981" sldId="266"/>
            <ac:picMk id="4" creationId="{8617F1BC-94E8-1DE8-C31D-8ABEA15C6358}"/>
          </ac:picMkLst>
        </pc:picChg>
        <pc:picChg chg="add mod">
          <ac:chgData name="hristina bufi" userId="cd91c92e39d3f5d1" providerId="LiveId" clId="{E2044BA7-9CBC-4A0A-88FC-D43E374F69FC}" dt="2022-06-28T21:14:03.868" v="275" actId="14100"/>
          <ac:picMkLst>
            <pc:docMk/>
            <pc:sldMk cId="274679981" sldId="266"/>
            <ac:picMk id="7" creationId="{8A4CA70D-152B-2B09-A1BA-9142217353B1}"/>
          </ac:picMkLst>
        </pc:picChg>
      </pc:sldChg>
      <pc:sldChg chg="addSp delSp modSp new mod setBg">
        <pc:chgData name="hristina bufi" userId="cd91c92e39d3f5d1" providerId="LiveId" clId="{E2044BA7-9CBC-4A0A-88FC-D43E374F69FC}" dt="2022-07-03T21:49:26.173" v="1343" actId="14100"/>
        <pc:sldMkLst>
          <pc:docMk/>
          <pc:sldMk cId="890775885" sldId="267"/>
        </pc:sldMkLst>
        <pc:spChg chg="mod">
          <ac:chgData name="hristina bufi" userId="cd91c92e39d3f5d1" providerId="LiveId" clId="{E2044BA7-9CBC-4A0A-88FC-D43E374F69FC}" dt="2022-07-03T21:48:55.634" v="1340" actId="26606"/>
          <ac:spMkLst>
            <pc:docMk/>
            <pc:sldMk cId="890775885" sldId="267"/>
            <ac:spMk id="2" creationId="{6B412367-004F-3FD4-9134-5C542FF89465}"/>
          </ac:spMkLst>
        </pc:spChg>
        <pc:spChg chg="add del">
          <ac:chgData name="hristina bufi" userId="cd91c92e39d3f5d1" providerId="LiveId" clId="{E2044BA7-9CBC-4A0A-88FC-D43E374F69FC}" dt="2022-07-03T15:36:19.200" v="332" actId="3680"/>
          <ac:spMkLst>
            <pc:docMk/>
            <pc:sldMk cId="890775885" sldId="267"/>
            <ac:spMk id="3" creationId="{A340B518-2699-9F80-1C91-DD6072041AF5}"/>
          </ac:spMkLst>
        </pc:spChg>
        <pc:spChg chg="mod">
          <ac:chgData name="hristina bufi" userId="cd91c92e39d3f5d1" providerId="LiveId" clId="{E2044BA7-9CBC-4A0A-88FC-D43E374F69FC}" dt="2022-07-03T21:49:26.173" v="1343" actId="14100"/>
          <ac:spMkLst>
            <pc:docMk/>
            <pc:sldMk cId="890775885" sldId="267"/>
            <ac:spMk id="3" creationId="{F1464F8A-C8F2-0958-2EF9-9798DA9B52CC}"/>
          </ac:spMkLst>
        </pc:spChg>
        <pc:spChg chg="add del">
          <ac:chgData name="hristina bufi" userId="cd91c92e39d3f5d1" providerId="LiveId" clId="{E2044BA7-9CBC-4A0A-88FC-D43E374F69FC}" dt="2022-07-03T21:48:44.149" v="1336" actId="26606"/>
          <ac:spMkLst>
            <pc:docMk/>
            <pc:sldMk cId="890775885" sldId="267"/>
            <ac:spMk id="6" creationId="{A8908DB7-C3A6-4FCB-9820-CEE02B398C4A}"/>
          </ac:spMkLst>
        </pc:spChg>
        <pc:spChg chg="add del">
          <ac:chgData name="hristina bufi" userId="cd91c92e39d3f5d1" providerId="LiveId" clId="{E2044BA7-9CBC-4A0A-88FC-D43E374F69FC}" dt="2022-07-03T21:48:44.149" v="1336" actId="26606"/>
          <ac:spMkLst>
            <pc:docMk/>
            <pc:sldMk cId="890775885" sldId="267"/>
            <ac:spMk id="8" creationId="{535742DD-1B16-4E9D-B715-0D74B4574A68}"/>
          </ac:spMkLst>
        </pc:spChg>
        <pc:spChg chg="add del">
          <ac:chgData name="hristina bufi" userId="cd91c92e39d3f5d1" providerId="LiveId" clId="{E2044BA7-9CBC-4A0A-88FC-D43E374F69FC}" dt="2022-07-03T15:36:03.852" v="331" actId="26606"/>
          <ac:spMkLst>
            <pc:docMk/>
            <pc:sldMk cId="890775885" sldId="267"/>
            <ac:spMk id="9" creationId="{DA381740-063A-41A4-836D-85D14980EEF0}"/>
          </ac:spMkLst>
        </pc:spChg>
        <pc:spChg chg="add del">
          <ac:chgData name="hristina bufi" userId="cd91c92e39d3f5d1" providerId="LiveId" clId="{E2044BA7-9CBC-4A0A-88FC-D43E374F69FC}" dt="2022-07-03T21:48:45.427" v="1338" actId="26606"/>
          <ac:spMkLst>
            <pc:docMk/>
            <pc:sldMk cId="890775885" sldId="267"/>
            <ac:spMk id="10" creationId="{2B97F24A-32CE-4C1C-A50D-3016B394DCFB}"/>
          </ac:spMkLst>
        </pc:spChg>
        <pc:spChg chg="add del">
          <ac:chgData name="hristina bufi" userId="cd91c92e39d3f5d1" providerId="LiveId" clId="{E2044BA7-9CBC-4A0A-88FC-D43E374F69FC}" dt="2022-07-03T15:36:03.852" v="331" actId="26606"/>
          <ac:spMkLst>
            <pc:docMk/>
            <pc:sldMk cId="890775885" sldId="267"/>
            <ac:spMk id="11" creationId="{0671A8AE-40A1-4631-A6B8-581AFF065482}"/>
          </ac:spMkLst>
        </pc:spChg>
        <pc:spChg chg="add del">
          <ac:chgData name="hristina bufi" userId="cd91c92e39d3f5d1" providerId="LiveId" clId="{E2044BA7-9CBC-4A0A-88FC-D43E374F69FC}" dt="2022-07-03T21:48:45.427" v="1338" actId="26606"/>
          <ac:spMkLst>
            <pc:docMk/>
            <pc:sldMk cId="890775885" sldId="267"/>
            <ac:spMk id="12" creationId="{3CE8AF5E-D374-4CF1-90CC-35CF73B81C3E}"/>
          </ac:spMkLst>
        </pc:spChg>
        <pc:spChg chg="add del">
          <ac:chgData name="hristina bufi" userId="cd91c92e39d3f5d1" providerId="LiveId" clId="{E2044BA7-9CBC-4A0A-88FC-D43E374F69FC}" dt="2022-07-03T15:36:03.852" v="331" actId="26606"/>
          <ac:spMkLst>
            <pc:docMk/>
            <pc:sldMk cId="890775885" sldId="267"/>
            <ac:spMk id="13" creationId="{A44CD100-6267-4E62-AA64-2182A3A6A1C0}"/>
          </ac:spMkLst>
        </pc:spChg>
        <pc:spChg chg="add del">
          <ac:chgData name="hristina bufi" userId="cd91c92e39d3f5d1" providerId="LiveId" clId="{E2044BA7-9CBC-4A0A-88FC-D43E374F69FC}" dt="2022-07-03T21:48:55.634" v="1340" actId="26606"/>
          <ac:spMkLst>
            <pc:docMk/>
            <pc:sldMk cId="890775885" sldId="267"/>
            <ac:spMk id="16" creationId="{32AEEBC8-9D30-42EF-95F2-386C2653FBF0}"/>
          </ac:spMkLst>
        </pc:spChg>
        <pc:spChg chg="add del">
          <ac:chgData name="hristina bufi" userId="cd91c92e39d3f5d1" providerId="LiveId" clId="{E2044BA7-9CBC-4A0A-88FC-D43E374F69FC}" dt="2022-07-03T21:48:55.634" v="1340" actId="26606"/>
          <ac:spMkLst>
            <pc:docMk/>
            <pc:sldMk cId="890775885" sldId="267"/>
            <ac:spMk id="18" creationId="{535742DD-1B16-4E9D-B715-0D74B4574A68}"/>
          </ac:spMkLst>
        </pc:spChg>
        <pc:graphicFrameChg chg="add mod ord modGraphic">
          <ac:chgData name="hristina bufi" userId="cd91c92e39d3f5d1" providerId="LiveId" clId="{E2044BA7-9CBC-4A0A-88FC-D43E374F69FC}" dt="2022-07-03T21:48:55.634" v="1340" actId="26606"/>
          <ac:graphicFrameMkLst>
            <pc:docMk/>
            <pc:sldMk cId="890775885" sldId="267"/>
            <ac:graphicFrameMk id="4" creationId="{BA42F72E-2A36-7EBE-A095-8C4B0C6293C1}"/>
          </ac:graphicFrameMkLst>
        </pc:graphicFrameChg>
        <pc:graphicFrameChg chg="add del">
          <ac:chgData name="hristina bufi" userId="cd91c92e39d3f5d1" providerId="LiveId" clId="{E2044BA7-9CBC-4A0A-88FC-D43E374F69FC}" dt="2022-07-03T20:37:03.341" v="706" actId="478"/>
          <ac:graphicFrameMkLst>
            <pc:docMk/>
            <pc:sldMk cId="890775885" sldId="267"/>
            <ac:graphicFrameMk id="5" creationId="{3D60D2E7-AF43-FF56-1F08-9EE2EA7D5B68}"/>
          </ac:graphicFrameMkLst>
        </pc:graphicFrameChg>
        <pc:picChg chg="add del mod">
          <ac:chgData name="hristina bufi" userId="cd91c92e39d3f5d1" providerId="LiveId" clId="{E2044BA7-9CBC-4A0A-88FC-D43E374F69FC}" dt="2022-07-03T15:36:03.852" v="331" actId="26606"/>
          <ac:picMkLst>
            <pc:docMk/>
            <pc:sldMk cId="890775885" sldId="267"/>
            <ac:picMk id="5" creationId="{87A7EA50-5CD8-D29D-68AA-B19C7D12F0D3}"/>
          </ac:picMkLst>
        </pc:picChg>
        <pc:inkChg chg="add del">
          <ac:chgData name="hristina bufi" userId="cd91c92e39d3f5d1" providerId="LiveId" clId="{E2044BA7-9CBC-4A0A-88FC-D43E374F69FC}" dt="2022-07-03T21:48:44.149" v="1336" actId="26606"/>
          <ac:inkMkLst>
            <pc:docMk/>
            <pc:sldMk cId="890775885" sldId="267"/>
            <ac:inkMk id="7" creationId="{070477C5-0410-4E4F-97A1-F84C2465C187}"/>
          </ac:inkMkLst>
        </pc:inkChg>
        <pc:inkChg chg="add del">
          <ac:chgData name="hristina bufi" userId="cd91c92e39d3f5d1" providerId="LiveId" clId="{E2044BA7-9CBC-4A0A-88FC-D43E374F69FC}" dt="2022-07-03T21:48:45.427" v="1338" actId="26606"/>
          <ac:inkMkLst>
            <pc:docMk/>
            <pc:sldMk cId="890775885" sldId="267"/>
            <ac:inkMk id="14" creationId="{070477C5-0410-4E4F-97A1-F84C2465C187}"/>
          </ac:inkMkLst>
        </pc:inkChg>
        <pc:inkChg chg="add del">
          <ac:chgData name="hristina bufi" userId="cd91c92e39d3f5d1" providerId="LiveId" clId="{E2044BA7-9CBC-4A0A-88FC-D43E374F69FC}" dt="2022-07-03T21:48:55.634" v="1340" actId="26606"/>
          <ac:inkMkLst>
            <pc:docMk/>
            <pc:sldMk cId="890775885" sldId="267"/>
            <ac:inkMk id="17" creationId="{070477C5-0410-4E4F-97A1-F84C2465C187}"/>
          </ac:inkMkLst>
        </pc:inkChg>
      </pc:sldChg>
      <pc:sldChg chg="modSp new del mod">
        <pc:chgData name="hristina bufi" userId="cd91c92e39d3f5d1" providerId="LiveId" clId="{E2044BA7-9CBC-4A0A-88FC-D43E374F69FC}" dt="2022-07-03T15:32:06.287" v="286" actId="2696"/>
        <pc:sldMkLst>
          <pc:docMk/>
          <pc:sldMk cId="2504262986" sldId="267"/>
        </pc:sldMkLst>
        <pc:spChg chg="mod">
          <ac:chgData name="hristina bufi" userId="cd91c92e39d3f5d1" providerId="LiveId" clId="{E2044BA7-9CBC-4A0A-88FC-D43E374F69FC}" dt="2022-07-03T15:31:57.683" v="285" actId="27636"/>
          <ac:spMkLst>
            <pc:docMk/>
            <pc:sldMk cId="2504262986" sldId="267"/>
            <ac:spMk id="2" creationId="{73F26C12-1B77-66EE-DF8E-C35912D4E9D1}"/>
          </ac:spMkLst>
        </pc:spChg>
        <pc:spChg chg="mod">
          <ac:chgData name="hristina bufi" userId="cd91c92e39d3f5d1" providerId="LiveId" clId="{E2044BA7-9CBC-4A0A-88FC-D43E374F69FC}" dt="2022-07-03T15:31:48.976" v="283" actId="14100"/>
          <ac:spMkLst>
            <pc:docMk/>
            <pc:sldMk cId="2504262986" sldId="267"/>
            <ac:spMk id="3" creationId="{5C3CE2D4-E1DB-38A4-2ABB-78835A541C32}"/>
          </ac:spMkLst>
        </pc:spChg>
      </pc:sldChg>
      <pc:sldChg chg="addSp delSp modSp new mod modTransition">
        <pc:chgData name="hristina bufi" userId="cd91c92e39d3f5d1" providerId="LiveId" clId="{E2044BA7-9CBC-4A0A-88FC-D43E374F69FC}" dt="2022-07-03T22:31:44.881" v="1372" actId="255"/>
        <pc:sldMkLst>
          <pc:docMk/>
          <pc:sldMk cId="640961338" sldId="268"/>
        </pc:sldMkLst>
        <pc:spChg chg="mod">
          <ac:chgData name="hristina bufi" userId="cd91c92e39d3f5d1" providerId="LiveId" clId="{E2044BA7-9CBC-4A0A-88FC-D43E374F69FC}" dt="2022-07-03T15:45:49.235" v="358" actId="20577"/>
          <ac:spMkLst>
            <pc:docMk/>
            <pc:sldMk cId="640961338" sldId="268"/>
            <ac:spMk id="2" creationId="{EA06FD59-17BF-852F-FF24-2A73B8D500AB}"/>
          </ac:spMkLst>
        </pc:spChg>
        <pc:spChg chg="add del mod">
          <ac:chgData name="hristina bufi" userId="cd91c92e39d3f5d1" providerId="LiveId" clId="{E2044BA7-9CBC-4A0A-88FC-D43E374F69FC}" dt="2022-07-03T20:55:45.864" v="793" actId="931"/>
          <ac:spMkLst>
            <pc:docMk/>
            <pc:sldMk cId="640961338" sldId="268"/>
            <ac:spMk id="3" creationId="{C55D7341-1EE8-721B-59ED-E17B11473CF5}"/>
          </ac:spMkLst>
        </pc:spChg>
        <pc:spChg chg="mod">
          <ac:chgData name="hristina bufi" userId="cd91c92e39d3f5d1" providerId="LiveId" clId="{E2044BA7-9CBC-4A0A-88FC-D43E374F69FC}" dt="2022-07-03T20:46:31.016" v="730" actId="1076"/>
          <ac:spMkLst>
            <pc:docMk/>
            <pc:sldMk cId="640961338" sldId="268"/>
            <ac:spMk id="4" creationId="{06C1D718-2627-FE0A-FC0C-1A53C97107DB}"/>
          </ac:spMkLst>
        </pc:spChg>
        <pc:spChg chg="add del mod">
          <ac:chgData name="hristina bufi" userId="cd91c92e39d3f5d1" providerId="LiveId" clId="{E2044BA7-9CBC-4A0A-88FC-D43E374F69FC}" dt="2022-07-03T20:53:27.643" v="783" actId="767"/>
          <ac:spMkLst>
            <pc:docMk/>
            <pc:sldMk cId="640961338" sldId="268"/>
            <ac:spMk id="11" creationId="{BB649EDA-5EDF-0716-8AD1-105EE5539BFB}"/>
          </ac:spMkLst>
        </pc:spChg>
        <pc:spChg chg="add del mod">
          <ac:chgData name="hristina bufi" userId="cd91c92e39d3f5d1" providerId="LiveId" clId="{E2044BA7-9CBC-4A0A-88FC-D43E374F69FC}" dt="2022-07-03T20:53:10.650" v="776"/>
          <ac:spMkLst>
            <pc:docMk/>
            <pc:sldMk cId="640961338" sldId="268"/>
            <ac:spMk id="12" creationId="{EF01AE02-7121-01ED-F568-31BD9764A382}"/>
          </ac:spMkLst>
        </pc:spChg>
        <pc:spChg chg="add del mod">
          <ac:chgData name="hristina bufi" userId="cd91c92e39d3f5d1" providerId="LiveId" clId="{E2044BA7-9CBC-4A0A-88FC-D43E374F69FC}" dt="2022-07-03T20:53:04.020" v="771"/>
          <ac:spMkLst>
            <pc:docMk/>
            <pc:sldMk cId="640961338" sldId="268"/>
            <ac:spMk id="13" creationId="{2A597B33-5CB6-97D4-A8A9-00972D1B7554}"/>
          </ac:spMkLst>
        </pc:spChg>
        <pc:spChg chg="add del mod">
          <ac:chgData name="hristina bufi" userId="cd91c92e39d3f5d1" providerId="LiveId" clId="{E2044BA7-9CBC-4A0A-88FC-D43E374F69FC}" dt="2022-07-03T20:53:02.455" v="770"/>
          <ac:spMkLst>
            <pc:docMk/>
            <pc:sldMk cId="640961338" sldId="268"/>
            <ac:spMk id="14" creationId="{BF4486E4-2D8C-208D-DD30-C9DB8C5A27A5}"/>
          </ac:spMkLst>
        </pc:spChg>
        <pc:spChg chg="add mod">
          <ac:chgData name="hristina bufi" userId="cd91c92e39d3f5d1" providerId="LiveId" clId="{E2044BA7-9CBC-4A0A-88FC-D43E374F69FC}" dt="2022-07-03T22:31:44.881" v="1372" actId="255"/>
          <ac:spMkLst>
            <pc:docMk/>
            <pc:sldMk cId="640961338" sldId="268"/>
            <ac:spMk id="17" creationId="{50A09D9D-AE37-AC37-890C-EF7FE9474C17}"/>
          </ac:spMkLst>
        </pc:spChg>
        <pc:graphicFrameChg chg="add del">
          <ac:chgData name="hristina bufi" userId="cd91c92e39d3f5d1" providerId="LiveId" clId="{E2044BA7-9CBC-4A0A-88FC-D43E374F69FC}" dt="2022-07-03T20:43:15.666" v="723" actId="26606"/>
          <ac:graphicFrameMkLst>
            <pc:docMk/>
            <pc:sldMk cId="640961338" sldId="268"/>
            <ac:graphicFrameMk id="6" creationId="{1CC2AEBF-EEF2-E88B-9C5F-265994A0BCDC}"/>
          </ac:graphicFrameMkLst>
        </pc:graphicFrameChg>
        <pc:graphicFrameChg chg="add del mod">
          <ac:chgData name="hristina bufi" userId="cd91c92e39d3f5d1" providerId="LiveId" clId="{E2044BA7-9CBC-4A0A-88FC-D43E374F69FC}" dt="2022-07-03T20:46:42.511" v="733" actId="26606"/>
          <ac:graphicFrameMkLst>
            <pc:docMk/>
            <pc:sldMk cId="640961338" sldId="268"/>
            <ac:graphicFrameMk id="8" creationId="{81AD0422-A308-2077-D8DB-0B55EB3F48D9}"/>
          </ac:graphicFrameMkLst>
        </pc:graphicFrameChg>
        <pc:picChg chg="add del mod">
          <ac:chgData name="hristina bufi" userId="cd91c92e39d3f5d1" providerId="LiveId" clId="{E2044BA7-9CBC-4A0A-88FC-D43E374F69FC}" dt="2022-07-03T20:46:39.889" v="732" actId="931"/>
          <ac:picMkLst>
            <pc:docMk/>
            <pc:sldMk cId="640961338" sldId="268"/>
            <ac:picMk id="7" creationId="{5B8EDEBC-926D-4D50-420E-9EA37FF5AA8F}"/>
          </ac:picMkLst>
        </pc:picChg>
        <pc:picChg chg="add del mod">
          <ac:chgData name="hristina bufi" userId="cd91c92e39d3f5d1" providerId="LiveId" clId="{E2044BA7-9CBC-4A0A-88FC-D43E374F69FC}" dt="2022-07-03T20:53:38.617" v="788" actId="931"/>
          <ac:picMkLst>
            <pc:docMk/>
            <pc:sldMk cId="640961338" sldId="268"/>
            <ac:picMk id="10" creationId="{3F8BA845-DD84-6256-F74A-6F583373C399}"/>
          </ac:picMkLst>
        </pc:picChg>
        <pc:picChg chg="add mod">
          <ac:chgData name="hristina bufi" userId="cd91c92e39d3f5d1" providerId="LiveId" clId="{E2044BA7-9CBC-4A0A-88FC-D43E374F69FC}" dt="2022-07-03T20:56:03.494" v="796" actId="14100"/>
          <ac:picMkLst>
            <pc:docMk/>
            <pc:sldMk cId="640961338" sldId="268"/>
            <ac:picMk id="16" creationId="{0F508597-3099-E755-FD84-F8047235287F}"/>
          </ac:picMkLst>
        </pc:picChg>
      </pc:sldChg>
      <pc:sldChg chg="addSp delSp modSp new mod setBg setClrOvrMap">
        <pc:chgData name="hristina bufi" userId="cd91c92e39d3f5d1" providerId="LiveId" clId="{E2044BA7-9CBC-4A0A-88FC-D43E374F69FC}" dt="2022-07-03T22:13:47.995" v="1347" actId="26606"/>
        <pc:sldMkLst>
          <pc:docMk/>
          <pc:sldMk cId="162505826" sldId="269"/>
        </pc:sldMkLst>
        <pc:spChg chg="mod">
          <ac:chgData name="hristina bufi" userId="cd91c92e39d3f5d1" providerId="LiveId" clId="{E2044BA7-9CBC-4A0A-88FC-D43E374F69FC}" dt="2022-07-03T22:13:47.995" v="1347" actId="26606"/>
          <ac:spMkLst>
            <pc:docMk/>
            <pc:sldMk cId="162505826" sldId="269"/>
            <ac:spMk id="2" creationId="{06F15584-E72C-E2E5-74E0-82ECF5D0975B}"/>
          </ac:spMkLst>
        </pc:spChg>
        <pc:spChg chg="mod">
          <ac:chgData name="hristina bufi" userId="cd91c92e39d3f5d1" providerId="LiveId" clId="{E2044BA7-9CBC-4A0A-88FC-D43E374F69FC}" dt="2022-07-03T22:13:47.995" v="1347" actId="26606"/>
          <ac:spMkLst>
            <pc:docMk/>
            <pc:sldMk cId="162505826" sldId="269"/>
            <ac:spMk id="3" creationId="{2A5FD1A7-4A0D-D001-A8D4-7ECE2AE253A4}"/>
          </ac:spMkLst>
        </pc:spChg>
        <pc:spChg chg="add del">
          <ac:chgData name="hristina bufi" userId="cd91c92e39d3f5d1" providerId="LiveId" clId="{E2044BA7-9CBC-4A0A-88FC-D43E374F69FC}" dt="2022-07-03T22:13:47.987" v="1346" actId="26606"/>
          <ac:spMkLst>
            <pc:docMk/>
            <pc:sldMk cId="162505826" sldId="269"/>
            <ac:spMk id="9" creationId="{E921BFFB-D3FA-4EE2-9E87-F2E4CEDA9840}"/>
          </ac:spMkLst>
        </pc:spChg>
        <pc:spChg chg="add del">
          <ac:chgData name="hristina bufi" userId="cd91c92e39d3f5d1" providerId="LiveId" clId="{E2044BA7-9CBC-4A0A-88FC-D43E374F69FC}" dt="2022-07-03T22:13:47.987" v="1346" actId="26606"/>
          <ac:spMkLst>
            <pc:docMk/>
            <pc:sldMk cId="162505826" sldId="269"/>
            <ac:spMk id="11" creationId="{F7F80AEB-67E2-48CB-B8AF-AD0F7787AC5F}"/>
          </ac:spMkLst>
        </pc:spChg>
        <pc:spChg chg="add del">
          <ac:chgData name="hristina bufi" userId="cd91c92e39d3f5d1" providerId="LiveId" clId="{E2044BA7-9CBC-4A0A-88FC-D43E374F69FC}" dt="2022-07-03T22:13:47.987" v="1346" actId="26606"/>
          <ac:spMkLst>
            <pc:docMk/>
            <pc:sldMk cId="162505826" sldId="269"/>
            <ac:spMk id="13" creationId="{3FCFB1DE-0B7E-48CC-BA90-B2AB0889F9D6}"/>
          </ac:spMkLst>
        </pc:spChg>
        <pc:spChg chg="add">
          <ac:chgData name="hristina bufi" userId="cd91c92e39d3f5d1" providerId="LiveId" clId="{E2044BA7-9CBC-4A0A-88FC-D43E374F69FC}" dt="2022-07-03T22:13:47.995" v="1347" actId="26606"/>
          <ac:spMkLst>
            <pc:docMk/>
            <pc:sldMk cId="162505826" sldId="269"/>
            <ac:spMk id="15" creationId="{2C61293E-6EBE-43EF-A52C-9BEBFD7679D4}"/>
          </ac:spMkLst>
        </pc:spChg>
        <pc:spChg chg="add">
          <ac:chgData name="hristina bufi" userId="cd91c92e39d3f5d1" providerId="LiveId" clId="{E2044BA7-9CBC-4A0A-88FC-D43E374F69FC}" dt="2022-07-03T22:13:47.995" v="1347" actId="26606"/>
          <ac:spMkLst>
            <pc:docMk/>
            <pc:sldMk cId="162505826" sldId="269"/>
            <ac:spMk id="16" creationId="{3FCFB1DE-0B7E-48CC-BA90-B2AB0889F9D6}"/>
          </ac:spMkLst>
        </pc:spChg>
        <pc:picChg chg="add del">
          <ac:chgData name="hristina bufi" userId="cd91c92e39d3f5d1" providerId="LiveId" clId="{E2044BA7-9CBC-4A0A-88FC-D43E374F69FC}" dt="2022-07-03T22:13:47.987" v="1346" actId="26606"/>
          <ac:picMkLst>
            <pc:docMk/>
            <pc:sldMk cId="162505826" sldId="269"/>
            <ac:picMk id="5" creationId="{AC89D670-DC55-3B3F-0751-8D4048338B89}"/>
          </ac:picMkLst>
        </pc:picChg>
        <pc:picChg chg="add">
          <ac:chgData name="hristina bufi" userId="cd91c92e39d3f5d1" providerId="LiveId" clId="{E2044BA7-9CBC-4A0A-88FC-D43E374F69FC}" dt="2022-07-03T22:13:47.995" v="1347" actId="26606"/>
          <ac:picMkLst>
            <pc:docMk/>
            <pc:sldMk cId="162505826" sldId="269"/>
            <ac:picMk id="17" creationId="{4AF62C4B-92E2-3470-2BAE-3C04639EBFE1}"/>
          </ac:picMkLst>
        </pc:picChg>
      </pc:sldChg>
      <pc:sldChg chg="modSp new del mod">
        <pc:chgData name="hristina bufi" userId="cd91c92e39d3f5d1" providerId="LiveId" clId="{E2044BA7-9CBC-4A0A-88FC-D43E374F69FC}" dt="2022-07-03T21:08:13.885" v="846" actId="2696"/>
        <pc:sldMkLst>
          <pc:docMk/>
          <pc:sldMk cId="849714835" sldId="270"/>
        </pc:sldMkLst>
        <pc:spChg chg="mod">
          <ac:chgData name="hristina bufi" userId="cd91c92e39d3f5d1" providerId="LiveId" clId="{E2044BA7-9CBC-4A0A-88FC-D43E374F69FC}" dt="2022-07-03T20:54:26.257" v="792"/>
          <ac:spMkLst>
            <pc:docMk/>
            <pc:sldMk cId="849714835" sldId="270"/>
            <ac:spMk id="2" creationId="{3AD5827C-B37C-3710-2AB0-1971213E4B0A}"/>
          </ac:spMkLst>
        </pc:sp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4" Type="http://schemas.openxmlformats.org/officeDocument/2006/relationships/image" Target="../media/image6.svg"/></Relationships>
</file>

<file path=ppt/diagrams/_rels/drawing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4" Type="http://schemas.openxmlformats.org/officeDocument/2006/relationships/image" Target="../media/image6.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1C9807C-FAA7-48E7-8EBD-3B6428E9A852}" type="doc">
      <dgm:prSet loTypeId="urn:microsoft.com/office/officeart/2018/2/layout/IconVerticalSolidList" loCatId="icon" qsTypeId="urn:microsoft.com/office/officeart/2005/8/quickstyle/3d5" qsCatId="3D" csTypeId="urn:microsoft.com/office/officeart/2018/5/colors/Iconchunking_neutralbg_colorful1" csCatId="colorful" phldr="1"/>
      <dgm:spPr/>
      <dgm:t>
        <a:bodyPr/>
        <a:lstStyle/>
        <a:p>
          <a:endParaRPr lang="en-US"/>
        </a:p>
      </dgm:t>
    </dgm:pt>
    <dgm:pt modelId="{859D8DA4-4640-44DD-AAAE-F0EC68A3A362}">
      <dgm:prSet/>
      <dgm:spPr/>
      <dgm:t>
        <a:bodyPr/>
        <a:lstStyle/>
        <a:p>
          <a:pPr>
            <a:lnSpc>
              <a:spcPct val="100000"/>
            </a:lnSpc>
          </a:pPr>
          <a:r>
            <a:rPr lang="en-GB" dirty="0"/>
            <a:t>Nature of the problem -staff shortages are a problem in the UK affecting the NHS and care homes. Which leads to a decrease in the quality of health services</a:t>
          </a:r>
          <a:endParaRPr lang="en-US" dirty="0"/>
        </a:p>
      </dgm:t>
    </dgm:pt>
    <dgm:pt modelId="{C2CD1D7A-75B2-4AD7-8743-CBC2A0F605C4}" type="parTrans" cxnId="{1C947839-54F5-44C8-BBAB-ABB29DCB8C3D}">
      <dgm:prSet/>
      <dgm:spPr/>
      <dgm:t>
        <a:bodyPr/>
        <a:lstStyle/>
        <a:p>
          <a:endParaRPr lang="en-US"/>
        </a:p>
      </dgm:t>
    </dgm:pt>
    <dgm:pt modelId="{861DDA18-A2D2-4A6C-9307-6CEAAA592F1F}" type="sibTrans" cxnId="{1C947839-54F5-44C8-BBAB-ABB29DCB8C3D}">
      <dgm:prSet/>
      <dgm:spPr/>
      <dgm:t>
        <a:bodyPr/>
        <a:lstStyle/>
        <a:p>
          <a:endParaRPr lang="en-US"/>
        </a:p>
      </dgm:t>
    </dgm:pt>
    <dgm:pt modelId="{3D8A79C4-AB9D-4BC3-A5F6-7D3149F1814A}">
      <dgm:prSet/>
      <dgm:spPr/>
      <dgm:t>
        <a:bodyPr/>
        <a:lstStyle/>
        <a:p>
          <a:pPr>
            <a:lnSpc>
              <a:spcPct val="100000"/>
            </a:lnSpc>
          </a:pPr>
          <a:r>
            <a:rPr lang="en-GB" dirty="0"/>
            <a:t>Impact on employees and proper care- long working hours and more stress, delays in health care, long waiting lists for care homes and many other</a:t>
          </a:r>
          <a:endParaRPr lang="en-US" dirty="0"/>
        </a:p>
      </dgm:t>
    </dgm:pt>
    <dgm:pt modelId="{F0F81B46-C1EE-4515-93BE-75A765812D67}" type="parTrans" cxnId="{9AB39F8F-4B04-4075-B2C6-6A2DB61C3949}">
      <dgm:prSet/>
      <dgm:spPr/>
      <dgm:t>
        <a:bodyPr/>
        <a:lstStyle/>
        <a:p>
          <a:endParaRPr lang="en-US"/>
        </a:p>
      </dgm:t>
    </dgm:pt>
    <dgm:pt modelId="{925A9EFE-8B45-417D-B42C-AC4363E34CBB}" type="sibTrans" cxnId="{9AB39F8F-4B04-4075-B2C6-6A2DB61C3949}">
      <dgm:prSet/>
      <dgm:spPr/>
      <dgm:t>
        <a:bodyPr/>
        <a:lstStyle/>
        <a:p>
          <a:endParaRPr lang="en-US"/>
        </a:p>
      </dgm:t>
    </dgm:pt>
    <dgm:pt modelId="{54962695-03E5-4E16-BCD8-67BDED6F6A59}" type="pres">
      <dgm:prSet presAssocID="{01C9807C-FAA7-48E7-8EBD-3B6428E9A852}" presName="root" presStyleCnt="0">
        <dgm:presLayoutVars>
          <dgm:dir/>
          <dgm:resizeHandles val="exact"/>
        </dgm:presLayoutVars>
      </dgm:prSet>
      <dgm:spPr/>
    </dgm:pt>
    <dgm:pt modelId="{4E4AB815-910C-4E1A-ADE9-9AA104EF0B64}" type="pres">
      <dgm:prSet presAssocID="{859D8DA4-4640-44DD-AAAE-F0EC68A3A362}" presName="compNode" presStyleCnt="0"/>
      <dgm:spPr/>
    </dgm:pt>
    <dgm:pt modelId="{947F1232-8C4B-47A9-960D-4C1A2D02173C}" type="pres">
      <dgm:prSet presAssocID="{859D8DA4-4640-44DD-AAAE-F0EC68A3A362}" presName="bgRect" presStyleLbl="bgShp" presStyleIdx="0" presStyleCnt="2"/>
      <dgm:spPr/>
    </dgm:pt>
    <dgm:pt modelId="{42FA21EC-C35D-46EE-9FAA-1E2F187CA804}" type="pres">
      <dgm:prSet presAssocID="{859D8DA4-4640-44DD-AAAE-F0EC68A3A362}"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Deciduous tree"/>
        </a:ext>
      </dgm:extLst>
    </dgm:pt>
    <dgm:pt modelId="{D260D691-6610-42EC-9A18-68901BC977FA}" type="pres">
      <dgm:prSet presAssocID="{859D8DA4-4640-44DD-AAAE-F0EC68A3A362}" presName="spaceRect" presStyleCnt="0"/>
      <dgm:spPr/>
    </dgm:pt>
    <dgm:pt modelId="{3ED3C7BB-8165-42CD-8BB1-FACC2C92A1F1}" type="pres">
      <dgm:prSet presAssocID="{859D8DA4-4640-44DD-AAAE-F0EC68A3A362}" presName="parTx" presStyleLbl="revTx" presStyleIdx="0" presStyleCnt="2">
        <dgm:presLayoutVars>
          <dgm:chMax val="0"/>
          <dgm:chPref val="0"/>
        </dgm:presLayoutVars>
      </dgm:prSet>
      <dgm:spPr/>
    </dgm:pt>
    <dgm:pt modelId="{D135A5B0-F3D6-4315-B106-9DB1ADAD1287}" type="pres">
      <dgm:prSet presAssocID="{861DDA18-A2D2-4A6C-9307-6CEAAA592F1F}" presName="sibTrans" presStyleCnt="0"/>
      <dgm:spPr/>
    </dgm:pt>
    <dgm:pt modelId="{B5C5A4DB-D97F-4B9D-92B2-0BCA5DEAFBDD}" type="pres">
      <dgm:prSet presAssocID="{3D8A79C4-AB9D-4BC3-A5F6-7D3149F1814A}" presName="compNode" presStyleCnt="0"/>
      <dgm:spPr/>
    </dgm:pt>
    <dgm:pt modelId="{8B37DCF6-B60D-4A4D-9717-3D23DD04C7A1}" type="pres">
      <dgm:prSet presAssocID="{3D8A79C4-AB9D-4BC3-A5F6-7D3149F1814A}" presName="bgRect" presStyleLbl="bgShp" presStyleIdx="1" presStyleCnt="2"/>
      <dgm:spPr/>
    </dgm:pt>
    <dgm:pt modelId="{C73D69BC-9FCE-476F-9CF4-F2C7DFA34672}" type="pres">
      <dgm:prSet presAssocID="{3D8A79C4-AB9D-4BC3-A5F6-7D3149F1814A}"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Checkmark"/>
        </a:ext>
      </dgm:extLst>
    </dgm:pt>
    <dgm:pt modelId="{C64DCFE2-E8F1-4609-A4A2-045BB722FAA0}" type="pres">
      <dgm:prSet presAssocID="{3D8A79C4-AB9D-4BC3-A5F6-7D3149F1814A}" presName="spaceRect" presStyleCnt="0"/>
      <dgm:spPr/>
    </dgm:pt>
    <dgm:pt modelId="{A1107847-B7E0-4E12-9B40-69DDA92292E4}" type="pres">
      <dgm:prSet presAssocID="{3D8A79C4-AB9D-4BC3-A5F6-7D3149F1814A}" presName="parTx" presStyleLbl="revTx" presStyleIdx="1" presStyleCnt="2">
        <dgm:presLayoutVars>
          <dgm:chMax val="0"/>
          <dgm:chPref val="0"/>
        </dgm:presLayoutVars>
      </dgm:prSet>
      <dgm:spPr/>
    </dgm:pt>
  </dgm:ptLst>
  <dgm:cxnLst>
    <dgm:cxn modelId="{1C947839-54F5-44C8-BBAB-ABB29DCB8C3D}" srcId="{01C9807C-FAA7-48E7-8EBD-3B6428E9A852}" destId="{859D8DA4-4640-44DD-AAAE-F0EC68A3A362}" srcOrd="0" destOrd="0" parTransId="{C2CD1D7A-75B2-4AD7-8743-CBC2A0F605C4}" sibTransId="{861DDA18-A2D2-4A6C-9307-6CEAAA592F1F}"/>
    <dgm:cxn modelId="{A1BCE768-BD51-4B93-8F61-4BFF1CEFCE7F}" type="presOf" srcId="{3D8A79C4-AB9D-4BC3-A5F6-7D3149F1814A}" destId="{A1107847-B7E0-4E12-9B40-69DDA92292E4}" srcOrd="0" destOrd="0" presId="urn:microsoft.com/office/officeart/2018/2/layout/IconVerticalSolidList"/>
    <dgm:cxn modelId="{B276488C-69E6-42F0-BF86-CAB1178BD1D0}" type="presOf" srcId="{01C9807C-FAA7-48E7-8EBD-3B6428E9A852}" destId="{54962695-03E5-4E16-BCD8-67BDED6F6A59}" srcOrd="0" destOrd="0" presId="urn:microsoft.com/office/officeart/2018/2/layout/IconVerticalSolidList"/>
    <dgm:cxn modelId="{9AB39F8F-4B04-4075-B2C6-6A2DB61C3949}" srcId="{01C9807C-FAA7-48E7-8EBD-3B6428E9A852}" destId="{3D8A79C4-AB9D-4BC3-A5F6-7D3149F1814A}" srcOrd="1" destOrd="0" parTransId="{F0F81B46-C1EE-4515-93BE-75A765812D67}" sibTransId="{925A9EFE-8B45-417D-B42C-AC4363E34CBB}"/>
    <dgm:cxn modelId="{8478E3D6-8D37-4A7D-B7E2-8094B357692F}" type="presOf" srcId="{859D8DA4-4640-44DD-AAAE-F0EC68A3A362}" destId="{3ED3C7BB-8165-42CD-8BB1-FACC2C92A1F1}" srcOrd="0" destOrd="0" presId="urn:microsoft.com/office/officeart/2018/2/layout/IconVerticalSolidList"/>
    <dgm:cxn modelId="{F04E143D-258D-435C-9AAA-8CA64361DB3A}" type="presParOf" srcId="{54962695-03E5-4E16-BCD8-67BDED6F6A59}" destId="{4E4AB815-910C-4E1A-ADE9-9AA104EF0B64}" srcOrd="0" destOrd="0" presId="urn:microsoft.com/office/officeart/2018/2/layout/IconVerticalSolidList"/>
    <dgm:cxn modelId="{08CBA478-E1FC-4B4B-8288-868F8CB29FF1}" type="presParOf" srcId="{4E4AB815-910C-4E1A-ADE9-9AA104EF0B64}" destId="{947F1232-8C4B-47A9-960D-4C1A2D02173C}" srcOrd="0" destOrd="0" presId="urn:microsoft.com/office/officeart/2018/2/layout/IconVerticalSolidList"/>
    <dgm:cxn modelId="{B3E752B0-75CF-45CF-8FD9-51896209E748}" type="presParOf" srcId="{4E4AB815-910C-4E1A-ADE9-9AA104EF0B64}" destId="{42FA21EC-C35D-46EE-9FAA-1E2F187CA804}" srcOrd="1" destOrd="0" presId="urn:microsoft.com/office/officeart/2018/2/layout/IconVerticalSolidList"/>
    <dgm:cxn modelId="{CC2CCFB4-B709-4B0F-B160-36829EF10423}" type="presParOf" srcId="{4E4AB815-910C-4E1A-ADE9-9AA104EF0B64}" destId="{D260D691-6610-42EC-9A18-68901BC977FA}" srcOrd="2" destOrd="0" presId="urn:microsoft.com/office/officeart/2018/2/layout/IconVerticalSolidList"/>
    <dgm:cxn modelId="{B16DCB75-F6BA-4112-B08A-738A1A8D59AF}" type="presParOf" srcId="{4E4AB815-910C-4E1A-ADE9-9AA104EF0B64}" destId="{3ED3C7BB-8165-42CD-8BB1-FACC2C92A1F1}" srcOrd="3" destOrd="0" presId="urn:microsoft.com/office/officeart/2018/2/layout/IconVerticalSolidList"/>
    <dgm:cxn modelId="{25281BAD-D656-4EBC-ACDB-62DD6A95B3B7}" type="presParOf" srcId="{54962695-03E5-4E16-BCD8-67BDED6F6A59}" destId="{D135A5B0-F3D6-4315-B106-9DB1ADAD1287}" srcOrd="1" destOrd="0" presId="urn:microsoft.com/office/officeart/2018/2/layout/IconVerticalSolidList"/>
    <dgm:cxn modelId="{D7DE4AE0-A499-4904-B302-5ED48C2B879F}" type="presParOf" srcId="{54962695-03E5-4E16-BCD8-67BDED6F6A59}" destId="{B5C5A4DB-D97F-4B9D-92B2-0BCA5DEAFBDD}" srcOrd="2" destOrd="0" presId="urn:microsoft.com/office/officeart/2018/2/layout/IconVerticalSolidList"/>
    <dgm:cxn modelId="{F7122BC2-A4CD-401A-AE9C-E88533316341}" type="presParOf" srcId="{B5C5A4DB-D97F-4B9D-92B2-0BCA5DEAFBDD}" destId="{8B37DCF6-B60D-4A4D-9717-3D23DD04C7A1}" srcOrd="0" destOrd="0" presId="urn:microsoft.com/office/officeart/2018/2/layout/IconVerticalSolidList"/>
    <dgm:cxn modelId="{F58E9BAE-C771-4219-85F7-6628C7E10834}" type="presParOf" srcId="{B5C5A4DB-D97F-4B9D-92B2-0BCA5DEAFBDD}" destId="{C73D69BC-9FCE-476F-9CF4-F2C7DFA34672}" srcOrd="1" destOrd="0" presId="urn:microsoft.com/office/officeart/2018/2/layout/IconVerticalSolidList"/>
    <dgm:cxn modelId="{BF027C5A-15AE-4B10-BFC4-3785D4699BCA}" type="presParOf" srcId="{B5C5A4DB-D97F-4B9D-92B2-0BCA5DEAFBDD}" destId="{C64DCFE2-E8F1-4609-A4A2-045BB722FAA0}" srcOrd="2" destOrd="0" presId="urn:microsoft.com/office/officeart/2018/2/layout/IconVerticalSolidList"/>
    <dgm:cxn modelId="{6EAA38EF-747A-4CB7-9101-3A309AD72AD2}" type="presParOf" srcId="{B5C5A4DB-D97F-4B9D-92B2-0BCA5DEAFBDD}" destId="{A1107847-B7E0-4E12-9B40-69DDA92292E4}"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43D3952-4DD2-43B5-BD4F-316C6365422C}" type="doc">
      <dgm:prSet loTypeId="urn:microsoft.com/office/officeart/2005/8/layout/hierarchy1" loCatId="hierarchy" qsTypeId="urn:microsoft.com/office/officeart/2005/8/quickstyle/simple1" qsCatId="simple" csTypeId="urn:microsoft.com/office/officeart/2005/8/colors/accent2_5" csCatId="accent2" phldr="1"/>
      <dgm:spPr/>
      <dgm:t>
        <a:bodyPr/>
        <a:lstStyle/>
        <a:p>
          <a:endParaRPr lang="en-US"/>
        </a:p>
      </dgm:t>
    </dgm:pt>
    <dgm:pt modelId="{31E09F06-3F10-440F-BDAA-65426A02217A}">
      <dgm:prSet/>
      <dgm:spPr/>
      <dgm:t>
        <a:bodyPr/>
        <a:lstStyle/>
        <a:p>
          <a:r>
            <a:rPr lang="en-GB"/>
            <a:t>To solve a problem, the main causes must be identified and  addressed</a:t>
          </a:r>
          <a:endParaRPr lang="en-US"/>
        </a:p>
      </dgm:t>
    </dgm:pt>
    <dgm:pt modelId="{97DD12CB-30FF-4682-B58E-C784BD531317}" type="parTrans" cxnId="{65356675-7D41-41C9-9ECF-CE1364694F94}">
      <dgm:prSet/>
      <dgm:spPr/>
      <dgm:t>
        <a:bodyPr/>
        <a:lstStyle/>
        <a:p>
          <a:endParaRPr lang="en-US"/>
        </a:p>
      </dgm:t>
    </dgm:pt>
    <dgm:pt modelId="{C65E43BB-8747-4437-ABC4-8321A59A7C45}" type="sibTrans" cxnId="{65356675-7D41-41C9-9ECF-CE1364694F94}">
      <dgm:prSet/>
      <dgm:spPr/>
      <dgm:t>
        <a:bodyPr/>
        <a:lstStyle/>
        <a:p>
          <a:endParaRPr lang="en-US"/>
        </a:p>
      </dgm:t>
    </dgm:pt>
    <dgm:pt modelId="{E7B2F20D-E75E-417D-A682-FE0D10B9F252}">
      <dgm:prSet/>
      <dgm:spPr/>
      <dgm:t>
        <a:bodyPr/>
        <a:lstStyle/>
        <a:p>
          <a:r>
            <a:rPr lang="en-GB" dirty="0"/>
            <a:t>To understand the causes of staff shortage proper, a Pestel analysis and Fishbone diagram have been used</a:t>
          </a:r>
          <a:endParaRPr lang="en-US" dirty="0"/>
        </a:p>
      </dgm:t>
    </dgm:pt>
    <dgm:pt modelId="{2DC41093-2ECA-4CA4-B333-BDEF0A913D94}" type="parTrans" cxnId="{F13ECC00-E5C5-40F4-9A33-A7D2F96AEC63}">
      <dgm:prSet/>
      <dgm:spPr/>
      <dgm:t>
        <a:bodyPr/>
        <a:lstStyle/>
        <a:p>
          <a:endParaRPr lang="en-US"/>
        </a:p>
      </dgm:t>
    </dgm:pt>
    <dgm:pt modelId="{298870C0-BBA1-487E-BC14-3C928D9EF138}" type="sibTrans" cxnId="{F13ECC00-E5C5-40F4-9A33-A7D2F96AEC63}">
      <dgm:prSet/>
      <dgm:spPr/>
      <dgm:t>
        <a:bodyPr/>
        <a:lstStyle/>
        <a:p>
          <a:endParaRPr lang="en-US"/>
        </a:p>
      </dgm:t>
    </dgm:pt>
    <dgm:pt modelId="{5B2B3EFF-C218-4605-9F0C-6A984BF6AACA}" type="pres">
      <dgm:prSet presAssocID="{143D3952-4DD2-43B5-BD4F-316C6365422C}" presName="hierChild1" presStyleCnt="0">
        <dgm:presLayoutVars>
          <dgm:chPref val="1"/>
          <dgm:dir/>
          <dgm:animOne val="branch"/>
          <dgm:animLvl val="lvl"/>
          <dgm:resizeHandles/>
        </dgm:presLayoutVars>
      </dgm:prSet>
      <dgm:spPr/>
    </dgm:pt>
    <dgm:pt modelId="{E2C60FCC-21D3-4A0B-A1A3-7467810547A5}" type="pres">
      <dgm:prSet presAssocID="{31E09F06-3F10-440F-BDAA-65426A02217A}" presName="hierRoot1" presStyleCnt="0"/>
      <dgm:spPr/>
    </dgm:pt>
    <dgm:pt modelId="{8DAF404A-9625-49F9-866F-A0ECD25F4D4F}" type="pres">
      <dgm:prSet presAssocID="{31E09F06-3F10-440F-BDAA-65426A02217A}" presName="composite" presStyleCnt="0"/>
      <dgm:spPr/>
    </dgm:pt>
    <dgm:pt modelId="{CBEA9262-029B-40E3-837A-64E55EF24C38}" type="pres">
      <dgm:prSet presAssocID="{31E09F06-3F10-440F-BDAA-65426A02217A}" presName="background" presStyleLbl="node0" presStyleIdx="0" presStyleCnt="2"/>
      <dgm:spPr/>
    </dgm:pt>
    <dgm:pt modelId="{E7524238-BD00-4BD8-A672-3F887C4357E3}" type="pres">
      <dgm:prSet presAssocID="{31E09F06-3F10-440F-BDAA-65426A02217A}" presName="text" presStyleLbl="fgAcc0" presStyleIdx="0" presStyleCnt="2">
        <dgm:presLayoutVars>
          <dgm:chPref val="3"/>
        </dgm:presLayoutVars>
      </dgm:prSet>
      <dgm:spPr/>
    </dgm:pt>
    <dgm:pt modelId="{256EC9F3-4D0F-410A-8D2C-B64673DBE0D8}" type="pres">
      <dgm:prSet presAssocID="{31E09F06-3F10-440F-BDAA-65426A02217A}" presName="hierChild2" presStyleCnt="0"/>
      <dgm:spPr/>
    </dgm:pt>
    <dgm:pt modelId="{DB512CBE-4EB4-4D12-83C4-EC2D96007F0A}" type="pres">
      <dgm:prSet presAssocID="{E7B2F20D-E75E-417D-A682-FE0D10B9F252}" presName="hierRoot1" presStyleCnt="0"/>
      <dgm:spPr/>
    </dgm:pt>
    <dgm:pt modelId="{0B919332-8B7A-488A-AFDB-540FF2C9CB38}" type="pres">
      <dgm:prSet presAssocID="{E7B2F20D-E75E-417D-A682-FE0D10B9F252}" presName="composite" presStyleCnt="0"/>
      <dgm:spPr/>
    </dgm:pt>
    <dgm:pt modelId="{1C7BE31E-65C2-49C7-8F0E-2BE52C358156}" type="pres">
      <dgm:prSet presAssocID="{E7B2F20D-E75E-417D-A682-FE0D10B9F252}" presName="background" presStyleLbl="node0" presStyleIdx="1" presStyleCnt="2"/>
      <dgm:spPr/>
    </dgm:pt>
    <dgm:pt modelId="{4A0EFB13-0FC9-486B-A26E-BC54B9C1EA7C}" type="pres">
      <dgm:prSet presAssocID="{E7B2F20D-E75E-417D-A682-FE0D10B9F252}" presName="text" presStyleLbl="fgAcc0" presStyleIdx="1" presStyleCnt="2">
        <dgm:presLayoutVars>
          <dgm:chPref val="3"/>
        </dgm:presLayoutVars>
      </dgm:prSet>
      <dgm:spPr/>
    </dgm:pt>
    <dgm:pt modelId="{468590F9-E9EB-49FE-AF05-6AFD8A75DE51}" type="pres">
      <dgm:prSet presAssocID="{E7B2F20D-E75E-417D-A682-FE0D10B9F252}" presName="hierChild2" presStyleCnt="0"/>
      <dgm:spPr/>
    </dgm:pt>
  </dgm:ptLst>
  <dgm:cxnLst>
    <dgm:cxn modelId="{F13ECC00-E5C5-40F4-9A33-A7D2F96AEC63}" srcId="{143D3952-4DD2-43B5-BD4F-316C6365422C}" destId="{E7B2F20D-E75E-417D-A682-FE0D10B9F252}" srcOrd="1" destOrd="0" parTransId="{2DC41093-2ECA-4CA4-B333-BDEF0A913D94}" sibTransId="{298870C0-BBA1-487E-BC14-3C928D9EF138}"/>
    <dgm:cxn modelId="{52D0E103-8EFE-445E-B012-51E8806280B3}" type="presOf" srcId="{E7B2F20D-E75E-417D-A682-FE0D10B9F252}" destId="{4A0EFB13-0FC9-486B-A26E-BC54B9C1EA7C}" srcOrd="0" destOrd="0" presId="urn:microsoft.com/office/officeart/2005/8/layout/hierarchy1"/>
    <dgm:cxn modelId="{65356675-7D41-41C9-9ECF-CE1364694F94}" srcId="{143D3952-4DD2-43B5-BD4F-316C6365422C}" destId="{31E09F06-3F10-440F-BDAA-65426A02217A}" srcOrd="0" destOrd="0" parTransId="{97DD12CB-30FF-4682-B58E-C784BD531317}" sibTransId="{C65E43BB-8747-4437-ABC4-8321A59A7C45}"/>
    <dgm:cxn modelId="{6C9FFFB1-FC87-457E-9728-8F4DBAB39E93}" type="presOf" srcId="{31E09F06-3F10-440F-BDAA-65426A02217A}" destId="{E7524238-BD00-4BD8-A672-3F887C4357E3}" srcOrd="0" destOrd="0" presId="urn:microsoft.com/office/officeart/2005/8/layout/hierarchy1"/>
    <dgm:cxn modelId="{377FFED2-05F8-48BC-A0BE-9E341D69E018}" type="presOf" srcId="{143D3952-4DD2-43B5-BD4F-316C6365422C}" destId="{5B2B3EFF-C218-4605-9F0C-6A984BF6AACA}" srcOrd="0" destOrd="0" presId="urn:microsoft.com/office/officeart/2005/8/layout/hierarchy1"/>
    <dgm:cxn modelId="{FC2F2028-C91A-4847-ACC3-41493A9E7222}" type="presParOf" srcId="{5B2B3EFF-C218-4605-9F0C-6A984BF6AACA}" destId="{E2C60FCC-21D3-4A0B-A1A3-7467810547A5}" srcOrd="0" destOrd="0" presId="urn:microsoft.com/office/officeart/2005/8/layout/hierarchy1"/>
    <dgm:cxn modelId="{EC0C9BE8-8CBB-46AB-97AC-35ADD923FC6F}" type="presParOf" srcId="{E2C60FCC-21D3-4A0B-A1A3-7467810547A5}" destId="{8DAF404A-9625-49F9-866F-A0ECD25F4D4F}" srcOrd="0" destOrd="0" presId="urn:microsoft.com/office/officeart/2005/8/layout/hierarchy1"/>
    <dgm:cxn modelId="{15360C6C-0550-41A1-8F7B-3F14E1397E67}" type="presParOf" srcId="{8DAF404A-9625-49F9-866F-A0ECD25F4D4F}" destId="{CBEA9262-029B-40E3-837A-64E55EF24C38}" srcOrd="0" destOrd="0" presId="urn:microsoft.com/office/officeart/2005/8/layout/hierarchy1"/>
    <dgm:cxn modelId="{B8CC9EAB-8E87-49D3-B5CB-D8DE948D5884}" type="presParOf" srcId="{8DAF404A-9625-49F9-866F-A0ECD25F4D4F}" destId="{E7524238-BD00-4BD8-A672-3F887C4357E3}" srcOrd="1" destOrd="0" presId="urn:microsoft.com/office/officeart/2005/8/layout/hierarchy1"/>
    <dgm:cxn modelId="{69E9EB18-23C2-4CF2-98C6-1F15B77F98B5}" type="presParOf" srcId="{E2C60FCC-21D3-4A0B-A1A3-7467810547A5}" destId="{256EC9F3-4D0F-410A-8D2C-B64673DBE0D8}" srcOrd="1" destOrd="0" presId="urn:microsoft.com/office/officeart/2005/8/layout/hierarchy1"/>
    <dgm:cxn modelId="{57D6E795-9EDB-4C2D-985A-BCAC26FB6864}" type="presParOf" srcId="{5B2B3EFF-C218-4605-9F0C-6A984BF6AACA}" destId="{DB512CBE-4EB4-4D12-83C4-EC2D96007F0A}" srcOrd="1" destOrd="0" presId="urn:microsoft.com/office/officeart/2005/8/layout/hierarchy1"/>
    <dgm:cxn modelId="{71F66B74-93F2-4F9E-981B-4747F6129697}" type="presParOf" srcId="{DB512CBE-4EB4-4D12-83C4-EC2D96007F0A}" destId="{0B919332-8B7A-488A-AFDB-540FF2C9CB38}" srcOrd="0" destOrd="0" presId="urn:microsoft.com/office/officeart/2005/8/layout/hierarchy1"/>
    <dgm:cxn modelId="{5FE31574-1C93-400D-9309-F47A9C0A239D}" type="presParOf" srcId="{0B919332-8B7A-488A-AFDB-540FF2C9CB38}" destId="{1C7BE31E-65C2-49C7-8F0E-2BE52C358156}" srcOrd="0" destOrd="0" presId="urn:microsoft.com/office/officeart/2005/8/layout/hierarchy1"/>
    <dgm:cxn modelId="{3F395F73-46F7-40EA-8F07-6AAB9C878591}" type="presParOf" srcId="{0B919332-8B7A-488A-AFDB-540FF2C9CB38}" destId="{4A0EFB13-0FC9-486B-A26E-BC54B9C1EA7C}" srcOrd="1" destOrd="0" presId="urn:microsoft.com/office/officeart/2005/8/layout/hierarchy1"/>
    <dgm:cxn modelId="{A72DA73D-4033-428C-8D62-F1E7FFDB0750}" type="presParOf" srcId="{DB512CBE-4EB4-4D12-83C4-EC2D96007F0A}" destId="{468590F9-E9EB-49FE-AF05-6AFD8A75DE51}"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7F1232-8C4B-47A9-960D-4C1A2D02173C}">
      <dsp:nvSpPr>
        <dsp:cNvPr id="0" name=""/>
        <dsp:cNvSpPr/>
      </dsp:nvSpPr>
      <dsp:spPr>
        <a:xfrm>
          <a:off x="0" y="899622"/>
          <a:ext cx="6900512" cy="1660842"/>
        </a:xfrm>
        <a:prstGeom prst="roundRect">
          <a:avLst>
            <a:gd name="adj" fmla="val 10000"/>
          </a:avLst>
        </a:prstGeom>
        <a:solidFill>
          <a:schemeClr val="bg1">
            <a:lumMod val="95000"/>
            <a:hueOff val="0"/>
            <a:satOff val="0"/>
            <a:lumOff val="0"/>
            <a:alphaOff val="0"/>
          </a:schemeClr>
        </a:solidFill>
        <a:ln>
          <a:noFill/>
        </a:ln>
        <a:effectLst/>
        <a:sp3d z="-400500" extrusionH="63500" contourW="12700" prstMaterial="matte">
          <a:contourClr>
            <a:schemeClr val="lt1">
              <a:tint val="50000"/>
            </a:schemeClr>
          </a:contourClr>
        </a:sp3d>
      </dsp:spPr>
      <dsp:style>
        <a:lnRef idx="0">
          <a:scrgbClr r="0" g="0" b="0"/>
        </a:lnRef>
        <a:fillRef idx="1">
          <a:scrgbClr r="0" g="0" b="0"/>
        </a:fillRef>
        <a:effectRef idx="0">
          <a:scrgbClr r="0" g="0" b="0"/>
        </a:effectRef>
        <a:fontRef idx="minor"/>
      </dsp:style>
    </dsp:sp>
    <dsp:sp modelId="{42FA21EC-C35D-46EE-9FAA-1E2F187CA804}">
      <dsp:nvSpPr>
        <dsp:cNvPr id="0" name=""/>
        <dsp:cNvSpPr/>
      </dsp:nvSpPr>
      <dsp:spPr>
        <a:xfrm>
          <a:off x="502404" y="1273312"/>
          <a:ext cx="913463" cy="91346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3ED3C7BB-8165-42CD-8BB1-FACC2C92A1F1}">
      <dsp:nvSpPr>
        <dsp:cNvPr id="0" name=""/>
        <dsp:cNvSpPr/>
      </dsp:nvSpPr>
      <dsp:spPr>
        <a:xfrm>
          <a:off x="1918272" y="899622"/>
          <a:ext cx="4982239" cy="16608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5772" tIns="175772" rIns="175772" bIns="175772" numCol="1" spcCol="1270" anchor="ctr" anchorCtr="0">
          <a:noAutofit/>
        </a:bodyPr>
        <a:lstStyle/>
        <a:p>
          <a:pPr marL="0" lvl="0" indent="0" algn="l" defTabSz="1111250">
            <a:lnSpc>
              <a:spcPct val="100000"/>
            </a:lnSpc>
            <a:spcBef>
              <a:spcPct val="0"/>
            </a:spcBef>
            <a:spcAft>
              <a:spcPct val="35000"/>
            </a:spcAft>
            <a:buNone/>
          </a:pPr>
          <a:r>
            <a:rPr lang="en-GB" sz="2500" kern="1200" dirty="0"/>
            <a:t>Nature of the problem -staff shortages are a problem in the UK affecting the NHS and care homes. Which leads to a decrease in the quality of health services</a:t>
          </a:r>
          <a:endParaRPr lang="en-US" sz="2500" kern="1200" dirty="0"/>
        </a:p>
      </dsp:txBody>
      <dsp:txXfrm>
        <a:off x="1918272" y="899622"/>
        <a:ext cx="4982239" cy="1660842"/>
      </dsp:txXfrm>
    </dsp:sp>
    <dsp:sp modelId="{8B37DCF6-B60D-4A4D-9717-3D23DD04C7A1}">
      <dsp:nvSpPr>
        <dsp:cNvPr id="0" name=""/>
        <dsp:cNvSpPr/>
      </dsp:nvSpPr>
      <dsp:spPr>
        <a:xfrm>
          <a:off x="0" y="2975675"/>
          <a:ext cx="6900512" cy="1660842"/>
        </a:xfrm>
        <a:prstGeom prst="roundRect">
          <a:avLst>
            <a:gd name="adj" fmla="val 10000"/>
          </a:avLst>
        </a:prstGeom>
        <a:solidFill>
          <a:schemeClr val="bg1">
            <a:lumMod val="95000"/>
            <a:hueOff val="0"/>
            <a:satOff val="0"/>
            <a:lumOff val="0"/>
            <a:alphaOff val="0"/>
          </a:schemeClr>
        </a:solidFill>
        <a:ln>
          <a:noFill/>
        </a:ln>
        <a:effectLst/>
        <a:sp3d z="-400500" extrusionH="63500" contourW="12700" prstMaterial="matte">
          <a:contourClr>
            <a:schemeClr val="lt1">
              <a:tint val="50000"/>
            </a:schemeClr>
          </a:contourClr>
        </a:sp3d>
      </dsp:spPr>
      <dsp:style>
        <a:lnRef idx="0">
          <a:scrgbClr r="0" g="0" b="0"/>
        </a:lnRef>
        <a:fillRef idx="1">
          <a:scrgbClr r="0" g="0" b="0"/>
        </a:fillRef>
        <a:effectRef idx="0">
          <a:scrgbClr r="0" g="0" b="0"/>
        </a:effectRef>
        <a:fontRef idx="minor"/>
      </dsp:style>
    </dsp:sp>
    <dsp:sp modelId="{C73D69BC-9FCE-476F-9CF4-F2C7DFA34672}">
      <dsp:nvSpPr>
        <dsp:cNvPr id="0" name=""/>
        <dsp:cNvSpPr/>
      </dsp:nvSpPr>
      <dsp:spPr>
        <a:xfrm>
          <a:off x="502404" y="3349365"/>
          <a:ext cx="913463" cy="91346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A1107847-B7E0-4E12-9B40-69DDA92292E4}">
      <dsp:nvSpPr>
        <dsp:cNvPr id="0" name=""/>
        <dsp:cNvSpPr/>
      </dsp:nvSpPr>
      <dsp:spPr>
        <a:xfrm>
          <a:off x="1918272" y="2975675"/>
          <a:ext cx="4982239" cy="16608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5772" tIns="175772" rIns="175772" bIns="175772" numCol="1" spcCol="1270" anchor="ctr" anchorCtr="0">
          <a:noAutofit/>
        </a:bodyPr>
        <a:lstStyle/>
        <a:p>
          <a:pPr marL="0" lvl="0" indent="0" algn="l" defTabSz="1111250">
            <a:lnSpc>
              <a:spcPct val="100000"/>
            </a:lnSpc>
            <a:spcBef>
              <a:spcPct val="0"/>
            </a:spcBef>
            <a:spcAft>
              <a:spcPct val="35000"/>
            </a:spcAft>
            <a:buNone/>
          </a:pPr>
          <a:r>
            <a:rPr lang="en-GB" sz="2500" kern="1200" dirty="0"/>
            <a:t>Impact on employees and proper care- long working hours and more stress, delays in health care, long waiting lists for care homes and many other</a:t>
          </a:r>
          <a:endParaRPr lang="en-US" sz="2500" kern="1200" dirty="0"/>
        </a:p>
      </dsp:txBody>
      <dsp:txXfrm>
        <a:off x="1918272" y="2975675"/>
        <a:ext cx="4982239" cy="166084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EA9262-029B-40E3-837A-64E55EF24C38}">
      <dsp:nvSpPr>
        <dsp:cNvPr id="0" name=""/>
        <dsp:cNvSpPr/>
      </dsp:nvSpPr>
      <dsp:spPr>
        <a:xfrm>
          <a:off x="842" y="1673292"/>
          <a:ext cx="2956640" cy="1877466"/>
        </a:xfrm>
        <a:prstGeom prst="roundRect">
          <a:avLst>
            <a:gd name="adj" fmla="val 10000"/>
          </a:avLst>
        </a:prstGeom>
        <a:solidFill>
          <a:schemeClr val="accent2">
            <a:alpha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7524238-BD00-4BD8-A672-3F887C4357E3}">
      <dsp:nvSpPr>
        <dsp:cNvPr id="0" name=""/>
        <dsp:cNvSpPr/>
      </dsp:nvSpPr>
      <dsp:spPr>
        <a:xfrm>
          <a:off x="329357" y="1985382"/>
          <a:ext cx="2956640" cy="1877466"/>
        </a:xfrm>
        <a:prstGeom prst="roundRect">
          <a:avLst>
            <a:gd name="adj" fmla="val 10000"/>
          </a:avLst>
        </a:prstGeom>
        <a:solidFill>
          <a:schemeClr val="lt1">
            <a:alpha val="90000"/>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a:t>To solve a problem, the main causes must be identified and  addressed</a:t>
          </a:r>
          <a:endParaRPr lang="en-US" sz="2800" kern="1200"/>
        </a:p>
      </dsp:txBody>
      <dsp:txXfrm>
        <a:off x="384346" y="2040371"/>
        <a:ext cx="2846662" cy="1767488"/>
      </dsp:txXfrm>
    </dsp:sp>
    <dsp:sp modelId="{1C7BE31E-65C2-49C7-8F0E-2BE52C358156}">
      <dsp:nvSpPr>
        <dsp:cNvPr id="0" name=""/>
        <dsp:cNvSpPr/>
      </dsp:nvSpPr>
      <dsp:spPr>
        <a:xfrm>
          <a:off x="3614513" y="1673292"/>
          <a:ext cx="2956640" cy="1877466"/>
        </a:xfrm>
        <a:prstGeom prst="roundRect">
          <a:avLst>
            <a:gd name="adj" fmla="val 10000"/>
          </a:avLst>
        </a:prstGeom>
        <a:solidFill>
          <a:schemeClr val="accent2">
            <a:alpha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A0EFB13-0FC9-486B-A26E-BC54B9C1EA7C}">
      <dsp:nvSpPr>
        <dsp:cNvPr id="0" name=""/>
        <dsp:cNvSpPr/>
      </dsp:nvSpPr>
      <dsp:spPr>
        <a:xfrm>
          <a:off x="3943029" y="1985382"/>
          <a:ext cx="2956640" cy="1877466"/>
        </a:xfrm>
        <a:prstGeom prst="roundRect">
          <a:avLst>
            <a:gd name="adj" fmla="val 10000"/>
          </a:avLst>
        </a:prstGeom>
        <a:solidFill>
          <a:schemeClr val="lt1">
            <a:alpha val="90000"/>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dirty="0"/>
            <a:t>To understand the causes of staff shortage proper, a Pestel analysis and Fishbone diagram have been used</a:t>
          </a:r>
          <a:endParaRPr lang="en-US" sz="2800" kern="1200" dirty="0"/>
        </a:p>
      </dsp:txBody>
      <dsp:txXfrm>
        <a:off x="3998018" y="2040371"/>
        <a:ext cx="2846662" cy="1767488"/>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6-28T20:42:43.024"/>
    </inkml:context>
    <inkml:brush xml:id="br0">
      <inkml:brushProperty name="width" value="0.1" units="cm"/>
      <inkml:brushProperty name="height" value="0.1" units="cm"/>
      <inkml:brushProperty name="color" value="#FFFFFF"/>
    </inkml:brush>
  </inkml:definitions>
  <inkml:trace contextRef="#ctx0" brushRef="#br0">1 0 128,'0'6'0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7-03T12:38:44.852"/>
    </inkml:context>
    <inkml:brush xml:id="br0">
      <inkml:brushProperty name="width" value="0.1" units="cm"/>
      <inkml:brushProperty name="height" value="0.1" units="cm"/>
      <inkml:brushProperty name="color" value="#FFFFFF"/>
    </inkml:brush>
  </inkml:definitions>
  <inkml:trace contextRef="#ctx0" brushRef="#br0">1 0 128,'0'6'0</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descr="Tag=AccentColor&#10;Flavor=Light&#10;Target=FillAndLine">
            <a:extLst>
              <a:ext uri="{FF2B5EF4-FFF2-40B4-BE49-F238E27FC236}">
                <a16:creationId xmlns:a16="http://schemas.microsoft.com/office/drawing/2014/main" id="{DA381740-063A-41A4-836D-85D14980EEF0}"/>
              </a:ext>
            </a:extLst>
          </p:cNvPr>
          <p:cNvSpPr/>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24EF9DF8-704A-44AE-8850-307DDACC9387}"/>
              </a:ext>
            </a:extLst>
          </p:cNvPr>
          <p:cNvSpPr>
            <a:spLocks noGrp="1"/>
          </p:cNvSpPr>
          <p:nvPr>
            <p:ph type="ctrTitle"/>
          </p:nvPr>
        </p:nvSpPr>
        <p:spPr>
          <a:xfrm>
            <a:off x="841248" y="448056"/>
            <a:ext cx="10515600" cy="4069080"/>
          </a:xfrm>
        </p:spPr>
        <p:txBody>
          <a:bodyPr anchor="b">
            <a:noAutofit/>
          </a:bodyPr>
          <a:lstStyle>
            <a:lvl1pPr algn="l">
              <a:defRPr sz="96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3CC72E09-06F3-48B9-9B95-DE15EC98017B}"/>
              </a:ext>
            </a:extLst>
          </p:cNvPr>
          <p:cNvSpPr>
            <a:spLocks noGrp="1"/>
          </p:cNvSpPr>
          <p:nvPr>
            <p:ph type="subTitle" idx="1"/>
          </p:nvPr>
        </p:nvSpPr>
        <p:spPr>
          <a:xfrm>
            <a:off x="841248" y="4983480"/>
            <a:ext cx="10515600" cy="1124712"/>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E11CD474-E5E1-4D01-97F6-0C9FC09332C0}"/>
              </a:ext>
            </a:extLst>
          </p:cNvPr>
          <p:cNvSpPr>
            <a:spLocks noGrp="1"/>
          </p:cNvSpPr>
          <p:nvPr>
            <p:ph type="dt" sz="half" idx="10"/>
          </p:nvPr>
        </p:nvSpPr>
        <p:spPr/>
        <p:txBody>
          <a:bodyPr/>
          <a:lstStyle/>
          <a:p>
            <a:fld id="{72345051-2045-45DA-935E-2E3CA1A69ADC}" type="datetimeFigureOut">
              <a:rPr lang="en-US" smtClean="0"/>
              <a:t>7/3/2022</a:t>
            </a:fld>
            <a:endParaRPr lang="en-US" dirty="0"/>
          </a:p>
        </p:txBody>
      </p:sp>
      <p:sp>
        <p:nvSpPr>
          <p:cNvPr id="5" name="Footer Placeholder 4">
            <a:extLst>
              <a:ext uri="{FF2B5EF4-FFF2-40B4-BE49-F238E27FC236}">
                <a16:creationId xmlns:a16="http://schemas.microsoft.com/office/drawing/2014/main" id="{C636BBC7-EB9B-4B36-88E9-DBF65D270E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48786C7-DD8D-492F-9A9A-A7B3EBE27FE9}"/>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6734989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5D02BC-5A24-47F7-A4DF-B93FBC0C51B0}"/>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8E9219E-EE74-4093-94D6-F663E059C504}"/>
              </a:ext>
            </a:extLst>
          </p:cNvPr>
          <p:cNvSpPr>
            <a:spLocks noGrp="1"/>
          </p:cNvSpPr>
          <p:nvPr>
            <p:ph idx="1"/>
          </p:nvPr>
        </p:nvSpPr>
        <p:spPr>
          <a:xfrm>
            <a:off x="838200" y="1929384"/>
            <a:ext cx="10515600" cy="4251960"/>
          </a:xfrm>
        </p:spPr>
        <p:txBody>
          <a:bodyPr>
            <a:normAutofit/>
          </a:bodyPr>
          <a:lstStyle>
            <a:lvl1pPr>
              <a:defRPr sz="2800"/>
            </a:lvl1pPr>
            <a:lvl2pPr>
              <a:defRPr sz="2400"/>
            </a:lvl2pPr>
            <a:lvl3pPr>
              <a:defRPr sz="2000"/>
            </a:lvl3pPr>
            <a:lvl4pPr>
              <a:defRPr sz="1800"/>
            </a:lvl4pPr>
            <a:lvl5pPr>
              <a:defRPr sz="18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2A61642-BFBA-48AE-A29C-C2AA7386AE95}"/>
              </a:ext>
            </a:extLst>
          </p:cNvPr>
          <p:cNvSpPr>
            <a:spLocks noGrp="1"/>
          </p:cNvSpPr>
          <p:nvPr>
            <p:ph type="dt" sz="half" idx="10"/>
          </p:nvPr>
        </p:nvSpPr>
        <p:spPr/>
        <p:txBody>
          <a:bodyPr/>
          <a:lstStyle/>
          <a:p>
            <a:fld id="{72345051-2045-45DA-935E-2E3CA1A69ADC}" type="datetimeFigureOut">
              <a:rPr lang="en-US" smtClean="0"/>
              <a:t>7/3/2022</a:t>
            </a:fld>
            <a:endParaRPr lang="en-US"/>
          </a:p>
        </p:txBody>
      </p:sp>
      <p:sp>
        <p:nvSpPr>
          <p:cNvPr id="5" name="Footer Placeholder 4">
            <a:extLst>
              <a:ext uri="{FF2B5EF4-FFF2-40B4-BE49-F238E27FC236}">
                <a16:creationId xmlns:a16="http://schemas.microsoft.com/office/drawing/2014/main" id="{2AD2029B-6646-4DBF-A302-76A513FC64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E6D4DFD-766F-4E45-A00C-2B5E8CE9A908}"/>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7" descr="Tag=AccentColor&#10;Flavor=Light&#10;Target=FillAndLine">
            <a:extLst>
              <a:ext uri="{FF2B5EF4-FFF2-40B4-BE49-F238E27FC236}">
                <a16:creationId xmlns:a16="http://schemas.microsoft.com/office/drawing/2014/main" id="{EBDD1931-9E86-4402-9A68-33A2D9EFB198}"/>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1761272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C218C0-6540-400C-BB51-353D5FD5CB00}"/>
              </a:ext>
            </a:extLst>
          </p:cNvPr>
          <p:cNvSpPr>
            <a:spLocks noGrp="1"/>
          </p:cNvSpPr>
          <p:nvPr>
            <p:ph type="title"/>
          </p:nvPr>
        </p:nvSpPr>
        <p:spPr>
          <a:xfrm>
            <a:off x="841248" y="448056"/>
            <a:ext cx="10515600" cy="4069080"/>
          </a:xfrm>
        </p:spPr>
        <p:txBody>
          <a:bodyPr anchor="b">
            <a:normAutofit/>
          </a:bodyPr>
          <a:lstStyle>
            <a:lvl1pPr>
              <a:defRPr sz="8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A81CD69-43B3-4FF7-AA41-30C36C957E65}"/>
              </a:ext>
            </a:extLst>
          </p:cNvPr>
          <p:cNvSpPr>
            <a:spLocks noGrp="1"/>
          </p:cNvSpPr>
          <p:nvPr>
            <p:ph type="body" idx="1"/>
          </p:nvPr>
        </p:nvSpPr>
        <p:spPr>
          <a:xfrm>
            <a:off x="841248" y="4983480"/>
            <a:ext cx="10515600" cy="1124712"/>
          </a:xfrm>
        </p:spPr>
        <p:txBody>
          <a:bodyPr>
            <a:normAutofit/>
          </a:bodyPr>
          <a:lstStyle>
            <a:lvl1pPr marL="0" indent="0">
              <a:buNone/>
              <a:defRPr sz="28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2BF300D-5CBE-47E9-A193-E23C8314D0EA}"/>
              </a:ext>
            </a:extLst>
          </p:cNvPr>
          <p:cNvSpPr>
            <a:spLocks noGrp="1"/>
          </p:cNvSpPr>
          <p:nvPr>
            <p:ph type="dt" sz="half" idx="10"/>
          </p:nvPr>
        </p:nvSpPr>
        <p:spPr/>
        <p:txBody>
          <a:bodyPr/>
          <a:lstStyle/>
          <a:p>
            <a:fld id="{72345051-2045-45DA-935E-2E3CA1A69ADC}" type="datetimeFigureOut">
              <a:rPr lang="en-US" smtClean="0"/>
              <a:t>7/3/2022</a:t>
            </a:fld>
            <a:endParaRPr lang="en-US"/>
          </a:p>
        </p:txBody>
      </p:sp>
      <p:sp>
        <p:nvSpPr>
          <p:cNvPr id="5" name="Footer Placeholder 4">
            <a:extLst>
              <a:ext uri="{FF2B5EF4-FFF2-40B4-BE49-F238E27FC236}">
                <a16:creationId xmlns:a16="http://schemas.microsoft.com/office/drawing/2014/main" id="{56E7DF3F-C51A-4DB1-9FCE-E3E0D8E9257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5269CF4-FAAB-44EF-A2A5-8352B4AA384F}"/>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7" name="Rectangle 6" descr="Tag=AccentColor&#10;Flavor=Light&#10;Target=FillAndLine">
            <a:extLst>
              <a:ext uri="{FF2B5EF4-FFF2-40B4-BE49-F238E27FC236}">
                <a16:creationId xmlns:a16="http://schemas.microsoft.com/office/drawing/2014/main" id="{417A8947-4521-4FE1-8E44-27363435CE1B}"/>
              </a:ext>
            </a:extLst>
          </p:cNvPr>
          <p:cNvSpPr/>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0161095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ADE264-531D-49C1-A8AF-2B4C1D218FAB}"/>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4B9A1B8-2F1B-46AA-858A-CFFF5AF7CEB0}"/>
              </a:ext>
            </a:extLst>
          </p:cNvPr>
          <p:cNvSpPr>
            <a:spLocks noGrp="1"/>
          </p:cNvSpPr>
          <p:nvPr>
            <p:ph sz="half" idx="1"/>
          </p:nvPr>
        </p:nvSpPr>
        <p:spPr>
          <a:xfrm>
            <a:off x="838200" y="1929384"/>
            <a:ext cx="5181600" cy="425196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6E6B9631-18C0-43BD-8AF3-9137D6D4C234}"/>
              </a:ext>
            </a:extLst>
          </p:cNvPr>
          <p:cNvSpPr>
            <a:spLocks noGrp="1"/>
          </p:cNvSpPr>
          <p:nvPr>
            <p:ph sz="half" idx="2"/>
          </p:nvPr>
        </p:nvSpPr>
        <p:spPr>
          <a:xfrm>
            <a:off x="6172200" y="1929384"/>
            <a:ext cx="5181600" cy="42519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E9032FCA-14C6-4497-9C27-3F58062442CE}"/>
              </a:ext>
            </a:extLst>
          </p:cNvPr>
          <p:cNvSpPr>
            <a:spLocks noGrp="1"/>
          </p:cNvSpPr>
          <p:nvPr>
            <p:ph type="dt" sz="half" idx="10"/>
          </p:nvPr>
        </p:nvSpPr>
        <p:spPr/>
        <p:txBody>
          <a:bodyPr/>
          <a:lstStyle/>
          <a:p>
            <a:fld id="{72345051-2045-45DA-935E-2E3CA1A69ADC}" type="datetimeFigureOut">
              <a:rPr lang="en-US" smtClean="0"/>
              <a:t>7/3/2022</a:t>
            </a:fld>
            <a:endParaRPr lang="en-US"/>
          </a:p>
        </p:txBody>
      </p:sp>
      <p:sp>
        <p:nvSpPr>
          <p:cNvPr id="6" name="Footer Placeholder 5">
            <a:extLst>
              <a:ext uri="{FF2B5EF4-FFF2-40B4-BE49-F238E27FC236}">
                <a16:creationId xmlns:a16="http://schemas.microsoft.com/office/drawing/2014/main" id="{961E5057-693B-4E10-958E-0ABE79FEC70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70CECB1-0A35-4C10-9D3D-FE4404283011}"/>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9" name="Rectangle 8" descr="Tag=AccentColor&#10;Flavor=Light&#10;Target=FillAndLine">
            <a:extLst>
              <a:ext uri="{FF2B5EF4-FFF2-40B4-BE49-F238E27FC236}">
                <a16:creationId xmlns:a16="http://schemas.microsoft.com/office/drawing/2014/main" id="{2FAAC677-2D37-4F63-9C4B-711A2988EE02}"/>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7931234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8AE282-8875-4F49-AB21-E1C2BCAEA1F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1712EA2-EF8C-4F18-BECF-AD121F72816A}"/>
              </a:ext>
            </a:extLst>
          </p:cNvPr>
          <p:cNvSpPr>
            <a:spLocks noGrp="1"/>
          </p:cNvSpPr>
          <p:nvPr>
            <p:ph type="body" idx="1"/>
          </p:nvPr>
        </p:nvSpPr>
        <p:spPr>
          <a:xfrm>
            <a:off x="839788" y="1938528"/>
            <a:ext cx="5157787" cy="823912"/>
          </a:xfrm>
        </p:spPr>
        <p:txBody>
          <a:bodyPr anchor="b">
            <a:normAutofit/>
          </a:bodyPr>
          <a:lstStyle>
            <a:lvl1pPr marL="0" indent="0">
              <a:buNone/>
              <a:defRPr sz="36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D7B59D4-E93F-40C1-A1A2-F1867830C678}"/>
              </a:ext>
            </a:extLst>
          </p:cNvPr>
          <p:cNvSpPr>
            <a:spLocks noGrp="1"/>
          </p:cNvSpPr>
          <p:nvPr>
            <p:ph sz="half" idx="2"/>
          </p:nvPr>
        </p:nvSpPr>
        <p:spPr>
          <a:xfrm>
            <a:off x="839788" y="2926080"/>
            <a:ext cx="5157787" cy="326440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6E810616-1C77-42AE-8449-D0B64E2B8475}"/>
              </a:ext>
            </a:extLst>
          </p:cNvPr>
          <p:cNvSpPr>
            <a:spLocks noGrp="1"/>
          </p:cNvSpPr>
          <p:nvPr>
            <p:ph type="body" sz="quarter" idx="3"/>
          </p:nvPr>
        </p:nvSpPr>
        <p:spPr>
          <a:xfrm>
            <a:off x="6172200" y="1938528"/>
            <a:ext cx="5183188" cy="823912"/>
          </a:xfrm>
        </p:spPr>
        <p:txBody>
          <a:bodyPr anchor="b">
            <a:normAutofit/>
          </a:bodyPr>
          <a:lstStyle>
            <a:lvl1pPr marL="0" indent="0">
              <a:buNone/>
              <a:defRPr sz="36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A74E172-AFE8-48E4-BBB0-CA6D4EC1127C}"/>
              </a:ext>
            </a:extLst>
          </p:cNvPr>
          <p:cNvSpPr>
            <a:spLocks noGrp="1"/>
          </p:cNvSpPr>
          <p:nvPr>
            <p:ph sz="quarter" idx="4"/>
          </p:nvPr>
        </p:nvSpPr>
        <p:spPr>
          <a:xfrm>
            <a:off x="6172200" y="2926080"/>
            <a:ext cx="5183188" cy="32644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4C9407CC-270D-4C98-B95C-7AE67D2E1913}"/>
              </a:ext>
            </a:extLst>
          </p:cNvPr>
          <p:cNvSpPr>
            <a:spLocks noGrp="1"/>
          </p:cNvSpPr>
          <p:nvPr>
            <p:ph type="dt" sz="half" idx="10"/>
          </p:nvPr>
        </p:nvSpPr>
        <p:spPr/>
        <p:txBody>
          <a:bodyPr/>
          <a:lstStyle/>
          <a:p>
            <a:fld id="{72345051-2045-45DA-935E-2E3CA1A69ADC}" type="datetimeFigureOut">
              <a:rPr lang="en-US" smtClean="0"/>
              <a:t>7/3/2022</a:t>
            </a:fld>
            <a:endParaRPr lang="en-US"/>
          </a:p>
        </p:txBody>
      </p:sp>
      <p:sp>
        <p:nvSpPr>
          <p:cNvPr id="8" name="Footer Placeholder 7">
            <a:extLst>
              <a:ext uri="{FF2B5EF4-FFF2-40B4-BE49-F238E27FC236}">
                <a16:creationId xmlns:a16="http://schemas.microsoft.com/office/drawing/2014/main" id="{454070D5-9B7B-47FC-9F75-F6AD9607452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28EAC17-33BE-4265-8C06-644C2D34FD3C}"/>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11" name="Rectangle 10" descr="Tag=AccentColor&#10;Flavor=Light&#10;Target=FillAndLine">
            <a:extLst>
              <a:ext uri="{FF2B5EF4-FFF2-40B4-BE49-F238E27FC236}">
                <a16:creationId xmlns:a16="http://schemas.microsoft.com/office/drawing/2014/main" id="{F634C457-AEBF-47D7-9200-BAD05D138B12}"/>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3446259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EE9AC0-40CD-4451-BF00-5E2FC7B7451B}"/>
              </a:ext>
            </a:extLst>
          </p:cNvPr>
          <p:cNvSpPr>
            <a:spLocks noGrp="1"/>
          </p:cNvSpPr>
          <p:nvPr>
            <p:ph type="title"/>
          </p:nvPr>
        </p:nvSpPr>
        <p:spPr>
          <a:xfrm>
            <a:off x="2203704" y="1728216"/>
            <a:ext cx="7781544" cy="3392424"/>
          </a:xfrm>
        </p:spPr>
        <p:txBody>
          <a:bodyPr>
            <a:normAutofit/>
          </a:bodyPr>
          <a:lstStyle>
            <a:lvl1pPr algn="ctr">
              <a:defRPr sz="7800"/>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C6FD9A32-9C83-452B-BC69-CC6E95D3C93C}"/>
              </a:ext>
            </a:extLst>
          </p:cNvPr>
          <p:cNvSpPr>
            <a:spLocks noGrp="1"/>
          </p:cNvSpPr>
          <p:nvPr>
            <p:ph type="dt" sz="half" idx="10"/>
          </p:nvPr>
        </p:nvSpPr>
        <p:spPr/>
        <p:txBody>
          <a:bodyPr/>
          <a:lstStyle/>
          <a:p>
            <a:fld id="{72345051-2045-45DA-935E-2E3CA1A69ADC}" type="datetimeFigureOut">
              <a:rPr lang="en-US" smtClean="0"/>
              <a:t>7/3/2022</a:t>
            </a:fld>
            <a:endParaRPr lang="en-US"/>
          </a:p>
        </p:txBody>
      </p:sp>
      <p:sp>
        <p:nvSpPr>
          <p:cNvPr id="4" name="Footer Placeholder 3">
            <a:extLst>
              <a:ext uri="{FF2B5EF4-FFF2-40B4-BE49-F238E27FC236}">
                <a16:creationId xmlns:a16="http://schemas.microsoft.com/office/drawing/2014/main" id="{6B87B83E-E23E-42DE-876D-F55908A97DC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61C03A8-D428-4010-B413-13B1E9922628}"/>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6" name="Rectangle 6" descr="Tag=AccentColor&#10;Flavor=Light&#10;Target=FillAndLine">
            <a:extLst>
              <a:ext uri="{FF2B5EF4-FFF2-40B4-BE49-F238E27FC236}">
                <a16:creationId xmlns:a16="http://schemas.microsoft.com/office/drawing/2014/main" id="{17F03060-85EC-4182-8C18-C6EE0D373E4B}"/>
              </a:ext>
            </a:extLst>
          </p:cNvPr>
          <p:cNvSpPr/>
          <p:nvPr/>
        </p:nvSpPr>
        <p:spPr>
          <a:xfrm>
            <a:off x="3974206" y="5126892"/>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42914499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2816A0-77C4-4A3F-87BD-A7321E3C84D2}"/>
              </a:ext>
            </a:extLst>
          </p:cNvPr>
          <p:cNvSpPr>
            <a:spLocks noGrp="1"/>
          </p:cNvSpPr>
          <p:nvPr>
            <p:ph type="dt" sz="half" idx="10"/>
          </p:nvPr>
        </p:nvSpPr>
        <p:spPr/>
        <p:txBody>
          <a:bodyPr/>
          <a:lstStyle/>
          <a:p>
            <a:fld id="{72345051-2045-45DA-935E-2E3CA1A69ADC}" type="datetimeFigureOut">
              <a:rPr lang="en-US" smtClean="0"/>
              <a:t>7/3/2022</a:t>
            </a:fld>
            <a:endParaRPr lang="en-US"/>
          </a:p>
        </p:txBody>
      </p:sp>
      <p:sp>
        <p:nvSpPr>
          <p:cNvPr id="3" name="Footer Placeholder 2">
            <a:extLst>
              <a:ext uri="{FF2B5EF4-FFF2-40B4-BE49-F238E27FC236}">
                <a16:creationId xmlns:a16="http://schemas.microsoft.com/office/drawing/2014/main" id="{A5FC3464-F026-4C77-9441-55ECA5054D5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87D9257-BADE-4D0B-AF0B-D09FE95FA078}"/>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15040151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A1C48E-F751-45A2-9010-208B81EDBE69}"/>
              </a:ext>
            </a:extLst>
          </p:cNvPr>
          <p:cNvSpPr>
            <a:spLocks noGrp="1"/>
          </p:cNvSpPr>
          <p:nvPr>
            <p:ph type="title"/>
          </p:nvPr>
        </p:nvSpPr>
        <p:spPr>
          <a:xfrm>
            <a:off x="839788" y="457200"/>
            <a:ext cx="3932237" cy="3429000"/>
          </a:xfrm>
        </p:spPr>
        <p:txBody>
          <a:bodyPr anchor="b">
            <a:normAutofit/>
          </a:bodyPr>
          <a:lstStyle>
            <a:lvl1pPr>
              <a:defRPr sz="6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9D501F6-8430-4758-8636-74D68E990EC3}"/>
              </a:ext>
            </a:extLst>
          </p:cNvPr>
          <p:cNvSpPr>
            <a:spLocks noGrp="1"/>
          </p:cNvSpPr>
          <p:nvPr>
            <p:ph idx="1"/>
          </p:nvPr>
        </p:nvSpPr>
        <p:spPr>
          <a:xfrm>
            <a:off x="5303520" y="548640"/>
            <a:ext cx="6053328" cy="5431536"/>
          </a:xfrm>
        </p:spPr>
        <p:txBody>
          <a:bodyPr anchor="ct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2E79DC39-A29C-494C-98B6-999746C5F38A}"/>
              </a:ext>
            </a:extLst>
          </p:cNvPr>
          <p:cNvSpPr>
            <a:spLocks noGrp="1"/>
          </p:cNvSpPr>
          <p:nvPr>
            <p:ph type="body" sz="half" idx="2"/>
          </p:nvPr>
        </p:nvSpPr>
        <p:spPr>
          <a:xfrm>
            <a:off x="839788" y="3977640"/>
            <a:ext cx="3932237" cy="2002536"/>
          </a:xfrm>
        </p:spPr>
        <p:txBody>
          <a:bodyPr>
            <a:normAutofit/>
          </a:bodyPr>
          <a:lstStyle>
            <a:lvl1pPr marL="0" indent="0">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2584C988-A6DB-469A-B8AA-31866F36E83D}"/>
              </a:ext>
            </a:extLst>
          </p:cNvPr>
          <p:cNvSpPr>
            <a:spLocks noGrp="1"/>
          </p:cNvSpPr>
          <p:nvPr>
            <p:ph type="dt" sz="half" idx="10"/>
          </p:nvPr>
        </p:nvSpPr>
        <p:spPr/>
        <p:txBody>
          <a:bodyPr/>
          <a:lstStyle/>
          <a:p>
            <a:fld id="{72345051-2045-45DA-935E-2E3CA1A69ADC}" type="datetimeFigureOut">
              <a:rPr lang="en-US" smtClean="0"/>
              <a:t>7/3/2022</a:t>
            </a:fld>
            <a:endParaRPr lang="en-US"/>
          </a:p>
        </p:txBody>
      </p:sp>
      <p:sp>
        <p:nvSpPr>
          <p:cNvPr id="6" name="Footer Placeholder 5">
            <a:extLst>
              <a:ext uri="{FF2B5EF4-FFF2-40B4-BE49-F238E27FC236}">
                <a16:creationId xmlns:a16="http://schemas.microsoft.com/office/drawing/2014/main" id="{02BC39C3-81EB-4828-9AD3-2F1FAC521E6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059376C-9810-49A5-BC9A-4E6A02175273}"/>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6" descr="Tag=AccentColor&#10;Flavor=Light&#10;Target=FillAndLine">
            <a:extLst>
              <a:ext uri="{FF2B5EF4-FFF2-40B4-BE49-F238E27FC236}">
                <a16:creationId xmlns:a16="http://schemas.microsoft.com/office/drawing/2014/main" id="{B9F96F3A-E64D-4401-B02C-BCD5CAA97CFF}"/>
              </a:ext>
            </a:extLst>
          </p:cNvPr>
          <p:cNvSpPr/>
          <p:nvPr/>
        </p:nvSpPr>
        <p:spPr>
          <a:xfrm rot="5400000">
            <a:off x="2797492"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chemeClr val="tx1"/>
          </a:solidFill>
          <a:ln w="4445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282903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237704-80BD-41B0-8395-41618EC3AFBC}"/>
              </a:ext>
            </a:extLst>
          </p:cNvPr>
          <p:cNvSpPr>
            <a:spLocks noGrp="1"/>
          </p:cNvSpPr>
          <p:nvPr>
            <p:ph type="title"/>
          </p:nvPr>
        </p:nvSpPr>
        <p:spPr>
          <a:xfrm>
            <a:off x="839788" y="457200"/>
            <a:ext cx="3931920" cy="3429000"/>
          </a:xfrm>
        </p:spPr>
        <p:txBody>
          <a:bodyPr anchor="b">
            <a:normAutofit/>
          </a:bodyPr>
          <a:lstStyle>
            <a:lvl1pPr>
              <a:defRPr sz="60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14DA4032-EC66-4974-BD30-898B60E4B562}"/>
              </a:ext>
            </a:extLst>
          </p:cNvPr>
          <p:cNvSpPr>
            <a:spLocks noGrp="1"/>
          </p:cNvSpPr>
          <p:nvPr>
            <p:ph type="pic" idx="1"/>
          </p:nvPr>
        </p:nvSpPr>
        <p:spPr>
          <a:xfrm>
            <a:off x="5303520" y="548640"/>
            <a:ext cx="6053328" cy="543153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921802D0-5574-4631-BA49-92362F8E40DC}"/>
              </a:ext>
            </a:extLst>
          </p:cNvPr>
          <p:cNvSpPr>
            <a:spLocks noGrp="1"/>
          </p:cNvSpPr>
          <p:nvPr>
            <p:ph type="body" sz="half" idx="2"/>
          </p:nvPr>
        </p:nvSpPr>
        <p:spPr>
          <a:xfrm>
            <a:off x="839788" y="3977640"/>
            <a:ext cx="3931920" cy="2002536"/>
          </a:xfrm>
        </p:spPr>
        <p:txBody>
          <a:bodyPr>
            <a:normAutofit/>
          </a:bodyPr>
          <a:lstStyle>
            <a:lvl1pPr marL="0" indent="0">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F62C2F5B-DDDD-4E64-94A9-99E46F4B06A0}"/>
              </a:ext>
            </a:extLst>
          </p:cNvPr>
          <p:cNvSpPr>
            <a:spLocks noGrp="1"/>
          </p:cNvSpPr>
          <p:nvPr>
            <p:ph type="dt" sz="half" idx="10"/>
          </p:nvPr>
        </p:nvSpPr>
        <p:spPr/>
        <p:txBody>
          <a:bodyPr/>
          <a:lstStyle/>
          <a:p>
            <a:fld id="{72345051-2045-45DA-935E-2E3CA1A69ADC}" type="datetimeFigureOut">
              <a:rPr lang="en-US" smtClean="0"/>
              <a:t>7/3/2022</a:t>
            </a:fld>
            <a:endParaRPr lang="en-US"/>
          </a:p>
        </p:txBody>
      </p:sp>
      <p:sp>
        <p:nvSpPr>
          <p:cNvPr id="6" name="Footer Placeholder 5">
            <a:extLst>
              <a:ext uri="{FF2B5EF4-FFF2-40B4-BE49-F238E27FC236}">
                <a16:creationId xmlns:a16="http://schemas.microsoft.com/office/drawing/2014/main" id="{D4FA8D36-8865-48E7-8249-ED729A5F709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30F98C3-0B62-4361-8408-A01F70807CDB}"/>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6" descr="Tag=AccentColor&#10;Flavor=Light&#10;Target=FillAndLine">
            <a:extLst>
              <a:ext uri="{FF2B5EF4-FFF2-40B4-BE49-F238E27FC236}">
                <a16:creationId xmlns:a16="http://schemas.microsoft.com/office/drawing/2014/main" id="{FE511AB6-FEAF-4549-BA88-0764BD10B63D}"/>
              </a:ext>
            </a:extLst>
          </p:cNvPr>
          <p:cNvSpPr/>
          <p:nvPr/>
        </p:nvSpPr>
        <p:spPr>
          <a:xfrm rot="5400000">
            <a:off x="2798064"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chemeClr val="tx1"/>
          </a:solidFill>
          <a:ln w="4445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128473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07CF8D-FF51-4FD8-B968-A2C85073478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661A953-02EA-491B-A215-AF8420D74D3A}"/>
              </a:ext>
            </a:extLst>
          </p:cNvPr>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4084D1E-BC98-44E4-8D2C-89CCDC293331}"/>
              </a:ext>
            </a:extLst>
          </p:cNvPr>
          <p:cNvSpPr>
            <a:spLocks noGrp="1"/>
          </p:cNvSpPr>
          <p:nvPr>
            <p:ph type="dt" sz="half" idx="10"/>
          </p:nvPr>
        </p:nvSpPr>
        <p:spPr/>
        <p:txBody>
          <a:bodyPr/>
          <a:lstStyle/>
          <a:p>
            <a:fld id="{72345051-2045-45DA-935E-2E3CA1A69ADC}" type="datetimeFigureOut">
              <a:rPr lang="en-US" smtClean="0"/>
              <a:t>7/3/2022</a:t>
            </a:fld>
            <a:endParaRPr lang="en-US"/>
          </a:p>
        </p:txBody>
      </p:sp>
      <p:sp>
        <p:nvSpPr>
          <p:cNvPr id="5" name="Footer Placeholder 4">
            <a:extLst>
              <a:ext uri="{FF2B5EF4-FFF2-40B4-BE49-F238E27FC236}">
                <a16:creationId xmlns:a16="http://schemas.microsoft.com/office/drawing/2014/main" id="{513019EB-9C2B-4833-B72A-14769415972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5F6E764-5688-45F5-94ED-A7357D2F5689}"/>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41226209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20E3CB6-3025-40BF-A04B-A7B0CB4C01F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EDD5CB3-8B24-48C7-89D3-8DCAD36A453D}"/>
              </a:ext>
            </a:extLst>
          </p:cNvPr>
          <p:cNvSpPr>
            <a:spLocks noGrp="1"/>
          </p:cNvSpPr>
          <p:nvPr>
            <p:ph type="body" orient="vert" idx="1"/>
          </p:nvPr>
        </p:nvSpPr>
        <p:spPr>
          <a:xfrm>
            <a:off x="838200" y="365125"/>
            <a:ext cx="7734300"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50BC931-E2BF-4C1D-91AA-89F82F8268B2}"/>
              </a:ext>
            </a:extLst>
          </p:cNvPr>
          <p:cNvSpPr>
            <a:spLocks noGrp="1"/>
          </p:cNvSpPr>
          <p:nvPr>
            <p:ph type="dt" sz="half" idx="10"/>
          </p:nvPr>
        </p:nvSpPr>
        <p:spPr/>
        <p:txBody>
          <a:bodyPr/>
          <a:lstStyle/>
          <a:p>
            <a:fld id="{72345051-2045-45DA-935E-2E3CA1A69ADC}" type="datetimeFigureOut">
              <a:rPr lang="en-US" smtClean="0"/>
              <a:t>7/3/2022</a:t>
            </a:fld>
            <a:endParaRPr lang="en-US"/>
          </a:p>
        </p:txBody>
      </p:sp>
      <p:sp>
        <p:nvSpPr>
          <p:cNvPr id="5" name="Footer Placeholder 4">
            <a:extLst>
              <a:ext uri="{FF2B5EF4-FFF2-40B4-BE49-F238E27FC236}">
                <a16:creationId xmlns:a16="http://schemas.microsoft.com/office/drawing/2014/main" id="{7548A135-AEE9-4483-957E-3D143318DD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28DEFD4-A052-46B3-B2AE-F3091D8A2F7B}"/>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7341728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72D13B-FFCB-4650-AD3C-CB503735257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D0CA9470-DF15-46A1-BF0E-8A5367A4B0F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263047CB-E94D-482F-BACA-681E96C0EC2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fld id="{72345051-2045-45DA-935E-2E3CA1A69ADC}" type="datetimeFigureOut">
              <a:rPr lang="en-US" smtClean="0"/>
              <a:t>7/3/2022</a:t>
            </a:fld>
            <a:endParaRPr lang="en-US" dirty="0"/>
          </a:p>
        </p:txBody>
      </p:sp>
      <p:sp>
        <p:nvSpPr>
          <p:cNvPr id="5" name="Footer Placeholder 4">
            <a:extLst>
              <a:ext uri="{FF2B5EF4-FFF2-40B4-BE49-F238E27FC236}">
                <a16:creationId xmlns:a16="http://schemas.microsoft.com/office/drawing/2014/main" id="{2CFDA4B5-E797-42FC-8B7A-2294DF24A3D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678ED201-6D0E-422C-B4EC-566A3DC2980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fld id="{A7CD31F4-64FA-4BA0-9498-67783267A8C8}" type="slidenum">
              <a:rPr lang="en-US" smtClean="0"/>
              <a:t>‹#›</a:t>
            </a:fld>
            <a:endParaRPr lang="en-US" dirty="0"/>
          </a:p>
        </p:txBody>
      </p:sp>
    </p:spTree>
    <p:extLst>
      <p:ext uri="{BB962C8B-B14F-4D97-AF65-F5344CB8AC3E}">
        <p14:creationId xmlns:p14="http://schemas.microsoft.com/office/powerpoint/2010/main" val="958136937"/>
      </p:ext>
    </p:extLst>
  </p:cSld>
  <p:clrMap bg1="lt1" tx1="dk1" bg2="lt2" tx2="dk2" accent1="accent1" accent2="accent2" accent3="accent3" accent4="accent4" accent5="accent5" accent6="accent6" hlink="hlink" folHlink="folHlink"/>
  <p:sldLayoutIdLst>
    <p:sldLayoutId id="2147483806" r:id="rId1"/>
    <p:sldLayoutId id="2147483807" r:id="rId2"/>
    <p:sldLayoutId id="2147483808" r:id="rId3"/>
    <p:sldLayoutId id="2147483809" r:id="rId4"/>
    <p:sldLayoutId id="2147483810" r:id="rId5"/>
    <p:sldLayoutId id="2147483804" r:id="rId6"/>
    <p:sldLayoutId id="2147483800" r:id="rId7"/>
    <p:sldLayoutId id="2147483801" r:id="rId8"/>
    <p:sldLayoutId id="2147483802" r:id="rId9"/>
    <p:sldLayoutId id="2147483803" r:id="rId10"/>
    <p:sldLayoutId id="2147483805" r:id="rId11"/>
  </p:sldLayoutIdLst>
  <p:txStyles>
    <p:titleStyle>
      <a:lvl1pPr algn="l" defTabSz="914400" rtl="0" eaLnBrk="1" latinLnBrk="0" hangingPunct="1">
        <a:lnSpc>
          <a:spcPct val="100000"/>
        </a:lnSpc>
        <a:spcBef>
          <a:spcPct val="0"/>
        </a:spcBef>
        <a:buNone/>
        <a:defRPr sz="480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32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hyperlink" Target="https://courses.lumenlearning.com/wm-principlesofmanagement/chapter/common-frameworks-for-evaluating-the-business-environment/" TargetMode="External"/><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hyperlink" Target="https://creativecommons.org/licenses/by/3.0/" TargetMode="External"/><Relationship Id="rId5" Type="http://schemas.openxmlformats.org/officeDocument/2006/relationships/image" Target="../media/image8.png"/><Relationship Id="rId4" Type="http://schemas.openxmlformats.org/officeDocument/2006/relationships/customXml" Target="../ink/ink1.xml"/></Relationships>
</file>

<file path=ppt/slides/_rels/slide6.xml.rels><?xml version="1.0" encoding="UTF-8" standalone="yes"?>
<Relationships xmlns="http://schemas.openxmlformats.org/package/2006/relationships"><Relationship Id="rId3" Type="http://schemas.openxmlformats.org/officeDocument/2006/relationships/hyperlink" Target="https://researchleap.com/effect-bank-assets-securitization-investment-flows-cross-country-analysis/" TargetMode="External"/><Relationship Id="rId2" Type="http://schemas.openxmlformats.org/officeDocument/2006/relationships/image" Target="../media/image8.jpg"/><Relationship Id="rId1" Type="http://schemas.openxmlformats.org/officeDocument/2006/relationships/slideLayout" Target="../slideLayouts/slideLayout2.xml"/><Relationship Id="rId4" Type="http://schemas.openxmlformats.org/officeDocument/2006/relationships/hyperlink" Target="https://creativecommons.org/licenses/by/3.0/"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customXml" Target="../ink/ink2.xml"/><Relationship Id="rId1" Type="http://schemas.openxmlformats.org/officeDocument/2006/relationships/slideLayout" Target="../slideLayouts/slideLayout2.xml"/><Relationship Id="rId6" Type="http://schemas.openxmlformats.org/officeDocument/2006/relationships/hyperlink" Target="https://creativecommons.org/licenses/by/3.0/" TargetMode="External"/><Relationship Id="rId5" Type="http://schemas.openxmlformats.org/officeDocument/2006/relationships/hyperlink" Target="https://researchleap.com/how-to-write-a-reference-list/" TargetMode="External"/><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 name="Rectangle 7">
            <a:extLst>
              <a:ext uri="{FF2B5EF4-FFF2-40B4-BE49-F238E27FC236}">
                <a16:creationId xmlns:a16="http://schemas.microsoft.com/office/drawing/2014/main" id="{EBDD1931-9E86-4402-9A68-33A2D9EFB1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useBgFill="1">
        <p:nvSpPr>
          <p:cNvPr id="39" name="Rectangle 3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7047F00-0238-7AC2-DC13-D6072793DD47}"/>
              </a:ext>
            </a:extLst>
          </p:cNvPr>
          <p:cNvSpPr>
            <a:spLocks noGrp="1"/>
          </p:cNvSpPr>
          <p:nvPr>
            <p:ph type="ctrTitle"/>
          </p:nvPr>
        </p:nvSpPr>
        <p:spPr>
          <a:xfrm>
            <a:off x="5297762" y="329184"/>
            <a:ext cx="6251110" cy="1783080"/>
          </a:xfrm>
        </p:spPr>
        <p:txBody>
          <a:bodyPr vert="horz" lIns="91440" tIns="45720" rIns="91440" bIns="45720" rtlCol="0" anchor="b">
            <a:normAutofit/>
          </a:bodyPr>
          <a:lstStyle/>
          <a:p>
            <a:pPr>
              <a:lnSpc>
                <a:spcPct val="90000"/>
              </a:lnSpc>
            </a:pPr>
            <a:r>
              <a:rPr lang="en-US" sz="3400" dirty="0"/>
              <a:t>Understanding and solving the problem of Staff  shortage in Proper care</a:t>
            </a:r>
          </a:p>
        </p:txBody>
      </p:sp>
      <p:sp>
        <p:nvSpPr>
          <p:cNvPr id="41" name="Rectangle 6">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2862" y="2395728"/>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accent1"/>
          </a:solidFill>
          <a:ln w="38100" cap="rnd">
            <a:solidFill>
              <a:schemeClr val="accent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8039FFEC-4C3D-BE61-30FE-E5617AC666ED}"/>
              </a:ext>
            </a:extLst>
          </p:cNvPr>
          <p:cNvSpPr>
            <a:spLocks noGrp="1"/>
          </p:cNvSpPr>
          <p:nvPr>
            <p:ph type="subTitle" idx="1"/>
          </p:nvPr>
        </p:nvSpPr>
        <p:spPr>
          <a:xfrm>
            <a:off x="5297762" y="2706624"/>
            <a:ext cx="6251110" cy="3483864"/>
          </a:xfrm>
        </p:spPr>
        <p:txBody>
          <a:bodyPr vert="horz" lIns="91440" tIns="45720" rIns="91440" bIns="45720" rtlCol="0">
            <a:normAutofit/>
          </a:bodyPr>
          <a:lstStyle/>
          <a:p>
            <a:pPr indent="-228600">
              <a:buFont typeface="Arial" panose="020B0604020202020204" pitchFamily="34" charset="0"/>
              <a:buChar char="•"/>
            </a:pPr>
            <a:r>
              <a:rPr lang="en-US" b="1" dirty="0"/>
              <a:t>Name: Hristina Bufi</a:t>
            </a:r>
          </a:p>
          <a:p>
            <a:pPr indent="-228600">
              <a:buFont typeface="Arial" panose="020B0604020202020204" pitchFamily="34" charset="0"/>
              <a:buChar char="•"/>
            </a:pPr>
            <a:r>
              <a:rPr lang="en-US" b="1" dirty="0"/>
              <a:t>Student number:2121309</a:t>
            </a:r>
          </a:p>
          <a:p>
            <a:pPr indent="-228600">
              <a:buFont typeface="Arial" panose="020B0604020202020204" pitchFamily="34" charset="0"/>
              <a:buChar char="•"/>
            </a:pPr>
            <a:r>
              <a:rPr lang="en-US" b="1" dirty="0"/>
              <a:t>Module: BMSW Problem Solving and Decision Making</a:t>
            </a:r>
          </a:p>
          <a:p>
            <a:pPr indent="-228600">
              <a:buFont typeface="Arial" panose="020B0604020202020204" pitchFamily="34" charset="0"/>
              <a:buChar char="•"/>
            </a:pPr>
            <a:r>
              <a:rPr lang="en-US" b="1" dirty="0"/>
              <a:t>Lecturer: </a:t>
            </a:r>
            <a:r>
              <a:rPr lang="en-US" b="1" dirty="0" err="1"/>
              <a:t>Chijioke</a:t>
            </a:r>
            <a:r>
              <a:rPr lang="en-US" b="1" dirty="0"/>
              <a:t> D Uba</a:t>
            </a:r>
          </a:p>
          <a:p>
            <a:pPr indent="-228600">
              <a:buFont typeface="Arial" panose="020B0604020202020204" pitchFamily="34" charset="0"/>
              <a:buChar char="•"/>
            </a:pPr>
            <a:endParaRPr lang="en-US" dirty="0"/>
          </a:p>
        </p:txBody>
      </p:sp>
      <p:pic>
        <p:nvPicPr>
          <p:cNvPr id="4" name="Picture 3" descr="3D white cubes suspended and stacked">
            <a:extLst>
              <a:ext uri="{FF2B5EF4-FFF2-40B4-BE49-F238E27FC236}">
                <a16:creationId xmlns:a16="http://schemas.microsoft.com/office/drawing/2014/main" id="{10D9DD5F-BB98-02BC-52CB-DEF65E0984D9}"/>
              </a:ext>
            </a:extLst>
          </p:cNvPr>
          <p:cNvPicPr>
            <a:picLocks noChangeAspect="1"/>
          </p:cNvPicPr>
          <p:nvPr/>
        </p:nvPicPr>
        <p:blipFill rotWithShape="1">
          <a:blip r:embed="rId2"/>
          <a:srcRect l="20487" r="27900" b="-1"/>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Tree>
    <p:extLst>
      <p:ext uri="{BB962C8B-B14F-4D97-AF65-F5344CB8AC3E}">
        <p14:creationId xmlns:p14="http://schemas.microsoft.com/office/powerpoint/2010/main" val="430532127"/>
      </p:ext>
    </p:extLst>
  </p:cSld>
  <p:clrMapOvr>
    <a:masterClrMapping/>
  </p:clrMapOvr>
  <mc:AlternateContent xmlns:mc="http://schemas.openxmlformats.org/markup-compatibility/2006" xmlns:p14="http://schemas.microsoft.com/office/powerpoint/2010/main">
    <mc:Choice Requires="p14">
      <p:transition spd="slow" p14:dur="2000" advTm="7757"/>
    </mc:Choice>
    <mc:Fallback xmlns="">
      <p:transition spd="slow" advTm="775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6">
            <a:extLst>
              <a:ext uri="{FF2B5EF4-FFF2-40B4-BE49-F238E27FC236}">
                <a16:creationId xmlns:a16="http://schemas.microsoft.com/office/drawing/2014/main" id="{DA381740-063A-41A4-836D-85D14980EE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useBgFill="1">
        <p:nvSpPr>
          <p:cNvPr id="19" name="Rectangle 18">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4A77B00-4B85-0F38-A913-4AACA9FCEE6D}"/>
              </a:ext>
            </a:extLst>
          </p:cNvPr>
          <p:cNvSpPr>
            <a:spLocks noGrp="1"/>
          </p:cNvSpPr>
          <p:nvPr>
            <p:ph type="title"/>
          </p:nvPr>
        </p:nvSpPr>
        <p:spPr>
          <a:xfrm>
            <a:off x="5297762" y="640080"/>
            <a:ext cx="6251110" cy="3566160"/>
          </a:xfrm>
        </p:spPr>
        <p:txBody>
          <a:bodyPr vert="horz" lIns="91440" tIns="45720" rIns="91440" bIns="45720" rtlCol="0" anchor="b">
            <a:normAutofit/>
          </a:bodyPr>
          <a:lstStyle/>
          <a:p>
            <a:pPr algn="l">
              <a:lnSpc>
                <a:spcPct val="90000"/>
              </a:lnSpc>
            </a:pPr>
            <a:r>
              <a:rPr lang="en-US" sz="6000" dirty="0"/>
              <a:t>Introduction</a:t>
            </a:r>
            <a:br>
              <a:rPr lang="en-US" sz="2400" dirty="0"/>
            </a:br>
            <a:r>
              <a:rPr lang="en-US" sz="2400" dirty="0"/>
              <a:t>1. Problem identification</a:t>
            </a:r>
            <a:br>
              <a:rPr lang="en-US" sz="2400" dirty="0"/>
            </a:br>
            <a:r>
              <a:rPr lang="en-US" sz="2400" dirty="0"/>
              <a:t>2. Criteria definition</a:t>
            </a:r>
            <a:br>
              <a:rPr lang="en-US" sz="2400" dirty="0"/>
            </a:br>
            <a:r>
              <a:rPr lang="en-US" sz="2400" dirty="0"/>
              <a:t>3. Causes and effects of the problem</a:t>
            </a:r>
            <a:br>
              <a:rPr lang="en-US" sz="2400" dirty="0"/>
            </a:br>
            <a:r>
              <a:rPr lang="en-US" sz="2400" dirty="0"/>
              <a:t>4. Technical tools to resolve the problem. </a:t>
            </a:r>
            <a:br>
              <a:rPr lang="en-US" sz="2400" dirty="0"/>
            </a:br>
            <a:r>
              <a:rPr lang="en-US" sz="2400" dirty="0"/>
              <a:t>5. Analysis</a:t>
            </a:r>
            <a:br>
              <a:rPr lang="en-US" sz="2400" dirty="0"/>
            </a:br>
            <a:endParaRPr lang="en-US" sz="2400" dirty="0"/>
          </a:p>
        </p:txBody>
      </p:sp>
      <p:sp>
        <p:nvSpPr>
          <p:cNvPr id="21" name="Rectangle 6">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2862" y="4409267"/>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rgbClr val="5392A2"/>
          </a:solidFill>
          <a:ln w="38100" cap="rnd">
            <a:solidFill>
              <a:srgbClr val="5392A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rrows pointing towards different directions">
            <a:extLst>
              <a:ext uri="{FF2B5EF4-FFF2-40B4-BE49-F238E27FC236}">
                <a16:creationId xmlns:a16="http://schemas.microsoft.com/office/drawing/2014/main" id="{B67AE7B3-A8C7-48C1-B515-13ACF208066A}"/>
              </a:ext>
            </a:extLst>
          </p:cNvPr>
          <p:cNvPicPr>
            <a:picLocks noChangeAspect="1"/>
          </p:cNvPicPr>
          <p:nvPr/>
        </p:nvPicPr>
        <p:blipFill rotWithShape="1">
          <a:blip r:embed="rId2">
            <a:extLst>
              <a:ext uri="{28A0092B-C50C-407E-A947-70E740481C1C}">
                <a14:useLocalDpi xmlns:a14="http://schemas.microsoft.com/office/drawing/2010/main" val="0"/>
              </a:ext>
            </a:extLst>
          </a:blip>
          <a:srcRect l="30900" r="30900"/>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Tree>
    <p:extLst>
      <p:ext uri="{BB962C8B-B14F-4D97-AF65-F5344CB8AC3E}">
        <p14:creationId xmlns:p14="http://schemas.microsoft.com/office/powerpoint/2010/main" val="851657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F9ECD50-ADD9-47D1-8015-A68B02046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3A25B00-F316-CB54-0ED7-F9A0C1D7D1FD}"/>
              </a:ext>
            </a:extLst>
          </p:cNvPr>
          <p:cNvSpPr>
            <a:spLocks noGrp="1"/>
          </p:cNvSpPr>
          <p:nvPr>
            <p:ph type="title"/>
          </p:nvPr>
        </p:nvSpPr>
        <p:spPr>
          <a:xfrm>
            <a:off x="8138341" y="640823"/>
            <a:ext cx="3418659" cy="5583148"/>
          </a:xfrm>
        </p:spPr>
        <p:txBody>
          <a:bodyPr anchor="ctr">
            <a:normAutofit/>
          </a:bodyPr>
          <a:lstStyle/>
          <a:p>
            <a:pPr>
              <a:lnSpc>
                <a:spcPct val="90000"/>
              </a:lnSpc>
            </a:pPr>
            <a:r>
              <a:rPr lang="en-GB" sz="4700" dirty="0"/>
              <a:t>The nature and impact staff shortage on Proper care and its employees</a:t>
            </a:r>
          </a:p>
        </p:txBody>
      </p:sp>
      <p:sp>
        <p:nvSpPr>
          <p:cNvPr id="11" name="Rectangle 22">
            <a:extLst>
              <a:ext uri="{FF2B5EF4-FFF2-40B4-BE49-F238E27FC236}">
                <a16:creationId xmlns:a16="http://schemas.microsoft.com/office/drawing/2014/main" id="{535742DD-1B16-4E9D-B715-0D74B4574A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58720" y="1557877"/>
            <a:ext cx="18288" cy="3749040"/>
          </a:xfrm>
          <a:custGeom>
            <a:avLst/>
            <a:gdLst>
              <a:gd name="connsiteX0" fmla="*/ 0 w 18288"/>
              <a:gd name="connsiteY0" fmla="*/ 0 h 3749040"/>
              <a:gd name="connsiteX1" fmla="*/ 18288 w 18288"/>
              <a:gd name="connsiteY1" fmla="*/ 0 h 3749040"/>
              <a:gd name="connsiteX2" fmla="*/ 18288 w 18288"/>
              <a:gd name="connsiteY2" fmla="*/ 662330 h 3749040"/>
              <a:gd name="connsiteX3" fmla="*/ 18288 w 18288"/>
              <a:gd name="connsiteY3" fmla="*/ 1174699 h 3749040"/>
              <a:gd name="connsiteX4" fmla="*/ 18288 w 18288"/>
              <a:gd name="connsiteY4" fmla="*/ 1724558 h 3749040"/>
              <a:gd name="connsiteX5" fmla="*/ 18288 w 18288"/>
              <a:gd name="connsiteY5" fmla="*/ 2424379 h 3749040"/>
              <a:gd name="connsiteX6" fmla="*/ 18288 w 18288"/>
              <a:gd name="connsiteY6" fmla="*/ 3049219 h 3749040"/>
              <a:gd name="connsiteX7" fmla="*/ 18288 w 18288"/>
              <a:gd name="connsiteY7" fmla="*/ 3749040 h 3749040"/>
              <a:gd name="connsiteX8" fmla="*/ 0 w 18288"/>
              <a:gd name="connsiteY8" fmla="*/ 3749040 h 3749040"/>
              <a:gd name="connsiteX9" fmla="*/ 0 w 18288"/>
              <a:gd name="connsiteY9" fmla="*/ 3236671 h 3749040"/>
              <a:gd name="connsiteX10" fmla="*/ 0 w 18288"/>
              <a:gd name="connsiteY10" fmla="*/ 2536850 h 3749040"/>
              <a:gd name="connsiteX11" fmla="*/ 0 w 18288"/>
              <a:gd name="connsiteY11" fmla="*/ 1874520 h 3749040"/>
              <a:gd name="connsiteX12" fmla="*/ 0 w 18288"/>
              <a:gd name="connsiteY12" fmla="*/ 1362151 h 3749040"/>
              <a:gd name="connsiteX13" fmla="*/ 0 w 18288"/>
              <a:gd name="connsiteY13" fmla="*/ 774802 h 3749040"/>
              <a:gd name="connsiteX14" fmla="*/ 0 w 18288"/>
              <a:gd name="connsiteY14" fmla="*/ 0 h 3749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8288" h="3749040" fill="none" extrusionOk="0">
                <a:moveTo>
                  <a:pt x="0" y="0"/>
                </a:moveTo>
                <a:cubicBezTo>
                  <a:pt x="8690" y="407"/>
                  <a:pt x="14141" y="154"/>
                  <a:pt x="18288" y="0"/>
                </a:cubicBezTo>
                <a:cubicBezTo>
                  <a:pt x="34838" y="143586"/>
                  <a:pt x="-11860" y="333097"/>
                  <a:pt x="18288" y="662330"/>
                </a:cubicBezTo>
                <a:cubicBezTo>
                  <a:pt x="48436" y="991563"/>
                  <a:pt x="32813" y="1046681"/>
                  <a:pt x="18288" y="1174699"/>
                </a:cubicBezTo>
                <a:cubicBezTo>
                  <a:pt x="3763" y="1302717"/>
                  <a:pt x="40974" y="1467838"/>
                  <a:pt x="18288" y="1724558"/>
                </a:cubicBezTo>
                <a:cubicBezTo>
                  <a:pt x="-4398" y="1981278"/>
                  <a:pt x="36650" y="2215729"/>
                  <a:pt x="18288" y="2424379"/>
                </a:cubicBezTo>
                <a:cubicBezTo>
                  <a:pt x="-74" y="2633029"/>
                  <a:pt x="-9881" y="2874703"/>
                  <a:pt x="18288" y="3049219"/>
                </a:cubicBezTo>
                <a:cubicBezTo>
                  <a:pt x="46457" y="3223735"/>
                  <a:pt x="4078" y="3453850"/>
                  <a:pt x="18288" y="3749040"/>
                </a:cubicBezTo>
                <a:cubicBezTo>
                  <a:pt x="14465" y="3749751"/>
                  <a:pt x="7675" y="3748271"/>
                  <a:pt x="0" y="3749040"/>
                </a:cubicBezTo>
                <a:cubicBezTo>
                  <a:pt x="19669" y="3507959"/>
                  <a:pt x="-9883" y="3339386"/>
                  <a:pt x="0" y="3236671"/>
                </a:cubicBezTo>
                <a:cubicBezTo>
                  <a:pt x="9883" y="3133956"/>
                  <a:pt x="26871" y="2857214"/>
                  <a:pt x="0" y="2536850"/>
                </a:cubicBezTo>
                <a:cubicBezTo>
                  <a:pt x="-26871" y="2216486"/>
                  <a:pt x="4790" y="2156616"/>
                  <a:pt x="0" y="1874520"/>
                </a:cubicBezTo>
                <a:cubicBezTo>
                  <a:pt x="-4790" y="1592424"/>
                  <a:pt x="-3117" y="1558688"/>
                  <a:pt x="0" y="1362151"/>
                </a:cubicBezTo>
                <a:cubicBezTo>
                  <a:pt x="3117" y="1165614"/>
                  <a:pt x="16802" y="1045125"/>
                  <a:pt x="0" y="774802"/>
                </a:cubicBezTo>
                <a:cubicBezTo>
                  <a:pt x="-16802" y="504479"/>
                  <a:pt x="-29640" y="377701"/>
                  <a:pt x="0" y="0"/>
                </a:cubicBezTo>
                <a:close/>
              </a:path>
              <a:path w="18288" h="3749040" stroke="0" extrusionOk="0">
                <a:moveTo>
                  <a:pt x="0" y="0"/>
                </a:moveTo>
                <a:cubicBezTo>
                  <a:pt x="5341" y="9"/>
                  <a:pt x="11148" y="-611"/>
                  <a:pt x="18288" y="0"/>
                </a:cubicBezTo>
                <a:cubicBezTo>
                  <a:pt x="33352" y="227288"/>
                  <a:pt x="30894" y="278824"/>
                  <a:pt x="18288" y="512369"/>
                </a:cubicBezTo>
                <a:cubicBezTo>
                  <a:pt x="5682" y="745914"/>
                  <a:pt x="53060" y="998220"/>
                  <a:pt x="18288" y="1212190"/>
                </a:cubicBezTo>
                <a:cubicBezTo>
                  <a:pt x="-16484" y="1426160"/>
                  <a:pt x="35474" y="1585099"/>
                  <a:pt x="18288" y="1837030"/>
                </a:cubicBezTo>
                <a:cubicBezTo>
                  <a:pt x="1102" y="2088961"/>
                  <a:pt x="16704" y="2251948"/>
                  <a:pt x="18288" y="2386889"/>
                </a:cubicBezTo>
                <a:cubicBezTo>
                  <a:pt x="19872" y="2521830"/>
                  <a:pt x="5902" y="2679005"/>
                  <a:pt x="18288" y="2936748"/>
                </a:cubicBezTo>
                <a:cubicBezTo>
                  <a:pt x="30674" y="3194491"/>
                  <a:pt x="13809" y="3416052"/>
                  <a:pt x="18288" y="3749040"/>
                </a:cubicBezTo>
                <a:cubicBezTo>
                  <a:pt x="9729" y="3749861"/>
                  <a:pt x="3965" y="3749683"/>
                  <a:pt x="0" y="3749040"/>
                </a:cubicBezTo>
                <a:cubicBezTo>
                  <a:pt x="-10152" y="3632102"/>
                  <a:pt x="-5013" y="3340136"/>
                  <a:pt x="0" y="3236671"/>
                </a:cubicBezTo>
                <a:cubicBezTo>
                  <a:pt x="5013" y="3133206"/>
                  <a:pt x="-27249" y="2814766"/>
                  <a:pt x="0" y="2649322"/>
                </a:cubicBezTo>
                <a:cubicBezTo>
                  <a:pt x="27249" y="2483878"/>
                  <a:pt x="8506" y="2308131"/>
                  <a:pt x="0" y="2061972"/>
                </a:cubicBezTo>
                <a:cubicBezTo>
                  <a:pt x="-8506" y="1815813"/>
                  <a:pt x="-14267" y="1574470"/>
                  <a:pt x="0" y="1399642"/>
                </a:cubicBezTo>
                <a:cubicBezTo>
                  <a:pt x="14267" y="1224814"/>
                  <a:pt x="-24839" y="1011862"/>
                  <a:pt x="0" y="812292"/>
                </a:cubicBezTo>
                <a:cubicBezTo>
                  <a:pt x="24839" y="612722"/>
                  <a:pt x="20220" y="372179"/>
                  <a:pt x="0" y="0"/>
                </a:cubicBezTo>
                <a:close/>
              </a:path>
            </a:pathLst>
          </a:custGeom>
          <a:solidFill>
            <a:schemeClr val="accent1"/>
          </a:solidFill>
          <a:ln w="34925">
            <a:solidFill>
              <a:schemeClr val="accent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03D20567-7983-C0ED-350F-11623EFD7EA5}"/>
              </a:ext>
            </a:extLst>
          </p:cNvPr>
          <p:cNvGraphicFramePr>
            <a:graphicFrameLocks noGrp="1"/>
          </p:cNvGraphicFramePr>
          <p:nvPr>
            <p:ph idx="1"/>
            <p:extLst>
              <p:ext uri="{D42A27DB-BD31-4B8C-83A1-F6EECF244321}">
                <p14:modId xmlns:p14="http://schemas.microsoft.com/office/powerpoint/2010/main" val="1895321428"/>
              </p:ext>
            </p:extLst>
          </p:nvPr>
        </p:nvGraphicFramePr>
        <p:xfrm>
          <a:off x="643470" y="640822"/>
          <a:ext cx="6900512"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22301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7611CED-CBC7-57D5-DEF8-C809FE7051F7}"/>
              </a:ext>
            </a:extLst>
          </p:cNvPr>
          <p:cNvSpPr>
            <a:spLocks noGrp="1"/>
          </p:cNvSpPr>
          <p:nvPr>
            <p:ph type="title"/>
          </p:nvPr>
        </p:nvSpPr>
        <p:spPr>
          <a:xfrm>
            <a:off x="643470" y="640822"/>
            <a:ext cx="3418659" cy="5583148"/>
          </a:xfrm>
        </p:spPr>
        <p:txBody>
          <a:bodyPr anchor="ctr">
            <a:normAutofit/>
          </a:bodyPr>
          <a:lstStyle/>
          <a:p>
            <a:r>
              <a:rPr lang="en-GB" sz="3300"/>
              <a:t>Understanding the causes of staff shortage</a:t>
            </a:r>
            <a:br>
              <a:rPr lang="en-GB" sz="3300"/>
            </a:br>
            <a:endParaRPr lang="en-GB" sz="3300"/>
          </a:p>
        </p:txBody>
      </p:sp>
      <p:sp>
        <p:nvSpPr>
          <p:cNvPr id="18" name="Rectangle 22">
            <a:extLst>
              <a:ext uri="{FF2B5EF4-FFF2-40B4-BE49-F238E27FC236}">
                <a16:creationId xmlns:a16="http://schemas.microsoft.com/office/drawing/2014/main" id="{535742DD-1B16-4E9D-B715-0D74B4574A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14992" y="1557877"/>
            <a:ext cx="18288" cy="3749040"/>
          </a:xfrm>
          <a:custGeom>
            <a:avLst/>
            <a:gdLst>
              <a:gd name="connsiteX0" fmla="*/ 0 w 18288"/>
              <a:gd name="connsiteY0" fmla="*/ 0 h 3749040"/>
              <a:gd name="connsiteX1" fmla="*/ 18288 w 18288"/>
              <a:gd name="connsiteY1" fmla="*/ 0 h 3749040"/>
              <a:gd name="connsiteX2" fmla="*/ 18288 w 18288"/>
              <a:gd name="connsiteY2" fmla="*/ 662330 h 3749040"/>
              <a:gd name="connsiteX3" fmla="*/ 18288 w 18288"/>
              <a:gd name="connsiteY3" fmla="*/ 1174699 h 3749040"/>
              <a:gd name="connsiteX4" fmla="*/ 18288 w 18288"/>
              <a:gd name="connsiteY4" fmla="*/ 1724558 h 3749040"/>
              <a:gd name="connsiteX5" fmla="*/ 18288 w 18288"/>
              <a:gd name="connsiteY5" fmla="*/ 2424379 h 3749040"/>
              <a:gd name="connsiteX6" fmla="*/ 18288 w 18288"/>
              <a:gd name="connsiteY6" fmla="*/ 3049219 h 3749040"/>
              <a:gd name="connsiteX7" fmla="*/ 18288 w 18288"/>
              <a:gd name="connsiteY7" fmla="*/ 3749040 h 3749040"/>
              <a:gd name="connsiteX8" fmla="*/ 0 w 18288"/>
              <a:gd name="connsiteY8" fmla="*/ 3749040 h 3749040"/>
              <a:gd name="connsiteX9" fmla="*/ 0 w 18288"/>
              <a:gd name="connsiteY9" fmla="*/ 3236671 h 3749040"/>
              <a:gd name="connsiteX10" fmla="*/ 0 w 18288"/>
              <a:gd name="connsiteY10" fmla="*/ 2536850 h 3749040"/>
              <a:gd name="connsiteX11" fmla="*/ 0 w 18288"/>
              <a:gd name="connsiteY11" fmla="*/ 1874520 h 3749040"/>
              <a:gd name="connsiteX12" fmla="*/ 0 w 18288"/>
              <a:gd name="connsiteY12" fmla="*/ 1362151 h 3749040"/>
              <a:gd name="connsiteX13" fmla="*/ 0 w 18288"/>
              <a:gd name="connsiteY13" fmla="*/ 774802 h 3749040"/>
              <a:gd name="connsiteX14" fmla="*/ 0 w 18288"/>
              <a:gd name="connsiteY14" fmla="*/ 0 h 3749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8288" h="3749040" fill="none" extrusionOk="0">
                <a:moveTo>
                  <a:pt x="0" y="0"/>
                </a:moveTo>
                <a:cubicBezTo>
                  <a:pt x="8690" y="407"/>
                  <a:pt x="14141" y="154"/>
                  <a:pt x="18288" y="0"/>
                </a:cubicBezTo>
                <a:cubicBezTo>
                  <a:pt x="34838" y="143586"/>
                  <a:pt x="-11860" y="333097"/>
                  <a:pt x="18288" y="662330"/>
                </a:cubicBezTo>
                <a:cubicBezTo>
                  <a:pt x="48436" y="991563"/>
                  <a:pt x="32813" y="1046681"/>
                  <a:pt x="18288" y="1174699"/>
                </a:cubicBezTo>
                <a:cubicBezTo>
                  <a:pt x="3763" y="1302717"/>
                  <a:pt x="40974" y="1467838"/>
                  <a:pt x="18288" y="1724558"/>
                </a:cubicBezTo>
                <a:cubicBezTo>
                  <a:pt x="-4398" y="1981278"/>
                  <a:pt x="36650" y="2215729"/>
                  <a:pt x="18288" y="2424379"/>
                </a:cubicBezTo>
                <a:cubicBezTo>
                  <a:pt x="-74" y="2633029"/>
                  <a:pt x="-9881" y="2874703"/>
                  <a:pt x="18288" y="3049219"/>
                </a:cubicBezTo>
                <a:cubicBezTo>
                  <a:pt x="46457" y="3223735"/>
                  <a:pt x="4078" y="3453850"/>
                  <a:pt x="18288" y="3749040"/>
                </a:cubicBezTo>
                <a:cubicBezTo>
                  <a:pt x="14465" y="3749751"/>
                  <a:pt x="7675" y="3748271"/>
                  <a:pt x="0" y="3749040"/>
                </a:cubicBezTo>
                <a:cubicBezTo>
                  <a:pt x="19669" y="3507959"/>
                  <a:pt x="-9883" y="3339386"/>
                  <a:pt x="0" y="3236671"/>
                </a:cubicBezTo>
                <a:cubicBezTo>
                  <a:pt x="9883" y="3133956"/>
                  <a:pt x="26871" y="2857214"/>
                  <a:pt x="0" y="2536850"/>
                </a:cubicBezTo>
                <a:cubicBezTo>
                  <a:pt x="-26871" y="2216486"/>
                  <a:pt x="4790" y="2156616"/>
                  <a:pt x="0" y="1874520"/>
                </a:cubicBezTo>
                <a:cubicBezTo>
                  <a:pt x="-4790" y="1592424"/>
                  <a:pt x="-3117" y="1558688"/>
                  <a:pt x="0" y="1362151"/>
                </a:cubicBezTo>
                <a:cubicBezTo>
                  <a:pt x="3117" y="1165614"/>
                  <a:pt x="16802" y="1045125"/>
                  <a:pt x="0" y="774802"/>
                </a:cubicBezTo>
                <a:cubicBezTo>
                  <a:pt x="-16802" y="504479"/>
                  <a:pt x="-29640" y="377701"/>
                  <a:pt x="0" y="0"/>
                </a:cubicBezTo>
                <a:close/>
              </a:path>
              <a:path w="18288" h="3749040" stroke="0" extrusionOk="0">
                <a:moveTo>
                  <a:pt x="0" y="0"/>
                </a:moveTo>
                <a:cubicBezTo>
                  <a:pt x="5341" y="9"/>
                  <a:pt x="11148" y="-611"/>
                  <a:pt x="18288" y="0"/>
                </a:cubicBezTo>
                <a:cubicBezTo>
                  <a:pt x="33352" y="227288"/>
                  <a:pt x="30894" y="278824"/>
                  <a:pt x="18288" y="512369"/>
                </a:cubicBezTo>
                <a:cubicBezTo>
                  <a:pt x="5682" y="745914"/>
                  <a:pt x="53060" y="998220"/>
                  <a:pt x="18288" y="1212190"/>
                </a:cubicBezTo>
                <a:cubicBezTo>
                  <a:pt x="-16484" y="1426160"/>
                  <a:pt x="35474" y="1585099"/>
                  <a:pt x="18288" y="1837030"/>
                </a:cubicBezTo>
                <a:cubicBezTo>
                  <a:pt x="1102" y="2088961"/>
                  <a:pt x="16704" y="2251948"/>
                  <a:pt x="18288" y="2386889"/>
                </a:cubicBezTo>
                <a:cubicBezTo>
                  <a:pt x="19872" y="2521830"/>
                  <a:pt x="5902" y="2679005"/>
                  <a:pt x="18288" y="2936748"/>
                </a:cubicBezTo>
                <a:cubicBezTo>
                  <a:pt x="30674" y="3194491"/>
                  <a:pt x="13809" y="3416052"/>
                  <a:pt x="18288" y="3749040"/>
                </a:cubicBezTo>
                <a:cubicBezTo>
                  <a:pt x="9729" y="3749861"/>
                  <a:pt x="3965" y="3749683"/>
                  <a:pt x="0" y="3749040"/>
                </a:cubicBezTo>
                <a:cubicBezTo>
                  <a:pt x="-10152" y="3632102"/>
                  <a:pt x="-5013" y="3340136"/>
                  <a:pt x="0" y="3236671"/>
                </a:cubicBezTo>
                <a:cubicBezTo>
                  <a:pt x="5013" y="3133206"/>
                  <a:pt x="-27249" y="2814766"/>
                  <a:pt x="0" y="2649322"/>
                </a:cubicBezTo>
                <a:cubicBezTo>
                  <a:pt x="27249" y="2483878"/>
                  <a:pt x="8506" y="2308131"/>
                  <a:pt x="0" y="2061972"/>
                </a:cubicBezTo>
                <a:cubicBezTo>
                  <a:pt x="-8506" y="1815813"/>
                  <a:pt x="-14267" y="1574470"/>
                  <a:pt x="0" y="1399642"/>
                </a:cubicBezTo>
                <a:cubicBezTo>
                  <a:pt x="14267" y="1224814"/>
                  <a:pt x="-24839" y="1011862"/>
                  <a:pt x="0" y="812292"/>
                </a:cubicBezTo>
                <a:cubicBezTo>
                  <a:pt x="24839" y="612722"/>
                  <a:pt x="20220" y="372179"/>
                  <a:pt x="0" y="0"/>
                </a:cubicBezTo>
                <a:close/>
              </a:path>
            </a:pathLst>
          </a:custGeom>
          <a:solidFill>
            <a:schemeClr val="accent1"/>
          </a:solidFill>
          <a:ln w="34925">
            <a:solidFill>
              <a:schemeClr val="accent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1C4838BA-AB89-FDF7-64E0-20D5F2C2E8AD}"/>
              </a:ext>
            </a:extLst>
          </p:cNvPr>
          <p:cNvGraphicFramePr>
            <a:graphicFrameLocks noGrp="1"/>
          </p:cNvGraphicFramePr>
          <p:nvPr>
            <p:ph idx="1"/>
            <p:extLst>
              <p:ext uri="{D42A27DB-BD31-4B8C-83A1-F6EECF244321}">
                <p14:modId xmlns:p14="http://schemas.microsoft.com/office/powerpoint/2010/main" val="1018567216"/>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924070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12">
            <a:extLst>
              <a:ext uri="{FF2B5EF4-FFF2-40B4-BE49-F238E27FC236}">
                <a16:creationId xmlns:a16="http://schemas.microsoft.com/office/drawing/2014/main" id="{7B831B6F-405A-4B47-B9BB-5CA88F2858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Graphical user interface, application&#10;&#10;Description automatically generated">
            <a:extLst>
              <a:ext uri="{FF2B5EF4-FFF2-40B4-BE49-F238E27FC236}">
                <a16:creationId xmlns:a16="http://schemas.microsoft.com/office/drawing/2014/main" id="{58BBAEDE-98E3-0AD3-2756-5E52368E0FBD}"/>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06938" y="965199"/>
            <a:ext cx="3285068" cy="4927602"/>
          </a:xfrm>
          <a:prstGeom prst="rect">
            <a:avLst/>
          </a:prstGeom>
        </p:spPr>
      </p:pic>
      <p:sp>
        <p:nvSpPr>
          <p:cNvPr id="9" name="Freeform: Shape 14">
            <a:extLst>
              <a:ext uri="{FF2B5EF4-FFF2-40B4-BE49-F238E27FC236}">
                <a16:creationId xmlns:a16="http://schemas.microsoft.com/office/drawing/2014/main" id="{15109354-9C5D-4F8C-B0E6-D1043C7BF2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29992" y="0"/>
            <a:ext cx="7562008" cy="6858000"/>
          </a:xfrm>
          <a:custGeom>
            <a:avLst/>
            <a:gdLst>
              <a:gd name="connsiteX0" fmla="*/ 7529613 w 7529613"/>
              <a:gd name="connsiteY0" fmla="*/ 0 h 6858000"/>
              <a:gd name="connsiteX1" fmla="*/ 1222331 w 7529613"/>
              <a:gd name="connsiteY1" fmla="*/ 0 h 6858000"/>
              <a:gd name="connsiteX2" fmla="*/ 1126483 w 7529613"/>
              <a:gd name="connsiteY2" fmla="*/ 148742 h 6858000"/>
              <a:gd name="connsiteX3" fmla="*/ 767554 w 7529613"/>
              <a:gd name="connsiteY3" fmla="*/ 819975 h 6858000"/>
              <a:gd name="connsiteX4" fmla="*/ 742103 w 7529613"/>
              <a:gd name="connsiteY4" fmla="*/ 854514 h 6858000"/>
              <a:gd name="connsiteX5" fmla="*/ 785881 w 7529613"/>
              <a:gd name="connsiteY5" fmla="*/ 750263 h 6858000"/>
              <a:gd name="connsiteX6" fmla="*/ 978978 w 7529613"/>
              <a:gd name="connsiteY6" fmla="*/ 331786 h 6858000"/>
              <a:gd name="connsiteX7" fmla="*/ 1155717 w 7529613"/>
              <a:gd name="connsiteY7" fmla="*/ 0 h 6858000"/>
              <a:gd name="connsiteX8" fmla="*/ 1098249 w 7529613"/>
              <a:gd name="connsiteY8" fmla="*/ 0 h 6858000"/>
              <a:gd name="connsiteX9" fmla="*/ 991458 w 7529613"/>
              <a:gd name="connsiteY9" fmla="*/ 196614 h 6858000"/>
              <a:gd name="connsiteX10" fmla="*/ 493941 w 7529613"/>
              <a:gd name="connsiteY10" fmla="*/ 1371196 h 6858000"/>
              <a:gd name="connsiteX11" fmla="*/ 46485 w 7529613"/>
              <a:gd name="connsiteY11" fmla="*/ 3331516 h 6858000"/>
              <a:gd name="connsiteX12" fmla="*/ 12252 w 7529613"/>
              <a:gd name="connsiteY12" fmla="*/ 4357388 h 6858000"/>
              <a:gd name="connsiteX13" fmla="*/ 170821 w 7529613"/>
              <a:gd name="connsiteY13" fmla="*/ 5552906 h 6858000"/>
              <a:gd name="connsiteX14" fmla="*/ 537265 w 7529613"/>
              <a:gd name="connsiteY14" fmla="*/ 6828295 h 6858000"/>
              <a:gd name="connsiteX15" fmla="*/ 549692 w 7529613"/>
              <a:gd name="connsiteY15" fmla="*/ 6858000 h 6858000"/>
              <a:gd name="connsiteX16" fmla="*/ 602234 w 7529613"/>
              <a:gd name="connsiteY16" fmla="*/ 6858000 h 6858000"/>
              <a:gd name="connsiteX17" fmla="*/ 595414 w 7529613"/>
              <a:gd name="connsiteY17" fmla="*/ 6841549 h 6858000"/>
              <a:gd name="connsiteX18" fmla="*/ 364260 w 7529613"/>
              <a:gd name="connsiteY18" fmla="*/ 6142729 h 6858000"/>
              <a:gd name="connsiteX19" fmla="*/ 213071 w 7529613"/>
              <a:gd name="connsiteY19" fmla="*/ 5513923 h 6858000"/>
              <a:gd name="connsiteX20" fmla="*/ 211290 w 7529613"/>
              <a:gd name="connsiteY20" fmla="*/ 5480401 h 6858000"/>
              <a:gd name="connsiteX21" fmla="*/ 311446 w 7529613"/>
              <a:gd name="connsiteY21" fmla="*/ 5830359 h 6858000"/>
              <a:gd name="connsiteX22" fmla="*/ 622963 w 7529613"/>
              <a:gd name="connsiteY22" fmla="*/ 6670527 h 6858000"/>
              <a:gd name="connsiteX23" fmla="*/ 710464 w 7529613"/>
              <a:gd name="connsiteY23" fmla="*/ 6858000 h 6858000"/>
              <a:gd name="connsiteX24" fmla="*/ 7529613 w 7529613"/>
              <a:gd name="connsiteY2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529613" h="6858000">
                <a:moveTo>
                  <a:pt x="7529613" y="0"/>
                </a:moveTo>
                <a:lnTo>
                  <a:pt x="1222331" y="0"/>
                </a:lnTo>
                <a:lnTo>
                  <a:pt x="1126483" y="148742"/>
                </a:lnTo>
                <a:cubicBezTo>
                  <a:pt x="995323" y="365513"/>
                  <a:pt x="876174" y="589569"/>
                  <a:pt x="767554" y="819975"/>
                </a:cubicBezTo>
                <a:cubicBezTo>
                  <a:pt x="762210" y="833492"/>
                  <a:pt x="753441" y="845393"/>
                  <a:pt x="742103" y="854514"/>
                </a:cubicBezTo>
                <a:cubicBezTo>
                  <a:pt x="756737" y="819849"/>
                  <a:pt x="770991" y="784928"/>
                  <a:pt x="785881" y="750263"/>
                </a:cubicBezTo>
                <a:cubicBezTo>
                  <a:pt x="846713" y="608712"/>
                  <a:pt x="910948" y="469145"/>
                  <a:pt x="978978" y="331786"/>
                </a:cubicBezTo>
                <a:lnTo>
                  <a:pt x="1155717" y="0"/>
                </a:lnTo>
                <a:lnTo>
                  <a:pt x="1098249" y="0"/>
                </a:lnTo>
                <a:lnTo>
                  <a:pt x="991458" y="196614"/>
                </a:lnTo>
                <a:cubicBezTo>
                  <a:pt x="797017" y="573253"/>
                  <a:pt x="633548" y="966066"/>
                  <a:pt x="493941" y="1371196"/>
                </a:cubicBezTo>
                <a:cubicBezTo>
                  <a:pt x="276630" y="2007265"/>
                  <a:pt x="126659" y="2664286"/>
                  <a:pt x="46485" y="3331516"/>
                </a:cubicBezTo>
                <a:cubicBezTo>
                  <a:pt x="4488" y="3672965"/>
                  <a:pt x="-14219" y="4013908"/>
                  <a:pt x="12252" y="4357388"/>
                </a:cubicBezTo>
                <a:cubicBezTo>
                  <a:pt x="43558" y="4758899"/>
                  <a:pt x="90773" y="5157998"/>
                  <a:pt x="170821" y="5552906"/>
                </a:cubicBezTo>
                <a:cubicBezTo>
                  <a:pt x="259109" y="5988893"/>
                  <a:pt x="378967" y="6414594"/>
                  <a:pt x="537265" y="6828295"/>
                </a:cubicBezTo>
                <a:lnTo>
                  <a:pt x="549692" y="6858000"/>
                </a:lnTo>
                <a:lnTo>
                  <a:pt x="602234" y="6858000"/>
                </a:lnTo>
                <a:lnTo>
                  <a:pt x="595414" y="6841549"/>
                </a:lnTo>
                <a:cubicBezTo>
                  <a:pt x="507884" y="6614016"/>
                  <a:pt x="431296" y="6380817"/>
                  <a:pt x="364260" y="6142729"/>
                </a:cubicBezTo>
                <a:cubicBezTo>
                  <a:pt x="305974" y="5935370"/>
                  <a:pt x="262958" y="5723695"/>
                  <a:pt x="213071" y="5513923"/>
                </a:cubicBezTo>
                <a:cubicBezTo>
                  <a:pt x="211892" y="5502788"/>
                  <a:pt x="211299" y="5491601"/>
                  <a:pt x="211290" y="5480401"/>
                </a:cubicBezTo>
                <a:cubicBezTo>
                  <a:pt x="247814" y="5607635"/>
                  <a:pt x="276958" y="5719759"/>
                  <a:pt x="311446" y="5830359"/>
                </a:cubicBezTo>
                <a:cubicBezTo>
                  <a:pt x="401357" y="6118381"/>
                  <a:pt x="505060" y="6398531"/>
                  <a:pt x="622963" y="6670527"/>
                </a:cubicBezTo>
                <a:lnTo>
                  <a:pt x="710464" y="6858000"/>
                </a:lnTo>
                <a:lnTo>
                  <a:pt x="7529613" y="6858000"/>
                </a:lnTo>
                <a:close/>
              </a:path>
            </a:pathLst>
          </a:custGeom>
          <a:solidFill>
            <a:srgbClr val="6C03E9"/>
          </a:solidFill>
          <a:ln w="685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4229C213-EB07-B743-3427-8542D1452881}"/>
              </a:ext>
            </a:extLst>
          </p:cNvPr>
          <p:cNvSpPr>
            <a:spLocks noGrp="1"/>
          </p:cNvSpPr>
          <p:nvPr>
            <p:ph type="title"/>
          </p:nvPr>
        </p:nvSpPr>
        <p:spPr>
          <a:xfrm>
            <a:off x="5759354" y="638089"/>
            <a:ext cx="5337270" cy="1476801"/>
          </a:xfrm>
        </p:spPr>
        <p:txBody>
          <a:bodyPr anchor="b">
            <a:normAutofit/>
          </a:bodyPr>
          <a:lstStyle/>
          <a:p>
            <a:pPr>
              <a:lnSpc>
                <a:spcPct val="90000"/>
              </a:lnSpc>
            </a:pPr>
            <a:r>
              <a:rPr lang="en-GB">
                <a:solidFill>
                  <a:srgbClr val="FFFFFF"/>
                </a:solidFill>
              </a:rPr>
              <a:t>A Pestel analysis</a:t>
            </a:r>
          </a:p>
        </p:txBody>
      </p:sp>
      <p:sp>
        <p:nvSpPr>
          <p:cNvPr id="11" name="Rectangle 6">
            <a:extLst>
              <a:ext uri="{FF2B5EF4-FFF2-40B4-BE49-F238E27FC236}">
                <a16:creationId xmlns:a16="http://schemas.microsoft.com/office/drawing/2014/main" id="{3CE8AF5E-D374-4CF1-90CC-35CF73B81C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16304" y="2368177"/>
            <a:ext cx="4114800" cy="18288"/>
          </a:xfrm>
          <a:custGeom>
            <a:avLst/>
            <a:gdLst>
              <a:gd name="connsiteX0" fmla="*/ 0 w 4114800"/>
              <a:gd name="connsiteY0" fmla="*/ 0 h 18288"/>
              <a:gd name="connsiteX1" fmla="*/ 768096 w 4114800"/>
              <a:gd name="connsiteY1" fmla="*/ 0 h 18288"/>
              <a:gd name="connsiteX2" fmla="*/ 1495044 w 4114800"/>
              <a:gd name="connsiteY2" fmla="*/ 0 h 18288"/>
              <a:gd name="connsiteX3" fmla="*/ 2221992 w 4114800"/>
              <a:gd name="connsiteY3" fmla="*/ 0 h 18288"/>
              <a:gd name="connsiteX4" fmla="*/ 2784348 w 4114800"/>
              <a:gd name="connsiteY4" fmla="*/ 0 h 18288"/>
              <a:gd name="connsiteX5" fmla="*/ 3387852 w 4114800"/>
              <a:gd name="connsiteY5" fmla="*/ 0 h 18288"/>
              <a:gd name="connsiteX6" fmla="*/ 4114800 w 4114800"/>
              <a:gd name="connsiteY6" fmla="*/ 0 h 18288"/>
              <a:gd name="connsiteX7" fmla="*/ 4114800 w 4114800"/>
              <a:gd name="connsiteY7" fmla="*/ 18288 h 18288"/>
              <a:gd name="connsiteX8" fmla="*/ 3429000 w 4114800"/>
              <a:gd name="connsiteY8" fmla="*/ 18288 h 18288"/>
              <a:gd name="connsiteX9" fmla="*/ 2866644 w 4114800"/>
              <a:gd name="connsiteY9" fmla="*/ 18288 h 18288"/>
              <a:gd name="connsiteX10" fmla="*/ 2304288 w 4114800"/>
              <a:gd name="connsiteY10" fmla="*/ 18288 h 18288"/>
              <a:gd name="connsiteX11" fmla="*/ 1577340 w 4114800"/>
              <a:gd name="connsiteY11" fmla="*/ 18288 h 18288"/>
              <a:gd name="connsiteX12" fmla="*/ 973836 w 4114800"/>
              <a:gd name="connsiteY12" fmla="*/ 18288 h 18288"/>
              <a:gd name="connsiteX13" fmla="*/ 0 w 4114800"/>
              <a:gd name="connsiteY13" fmla="*/ 18288 h 18288"/>
              <a:gd name="connsiteX14" fmla="*/ 0 w 4114800"/>
              <a:gd name="connsiteY14"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114800" h="18288" fill="none" extrusionOk="0">
                <a:moveTo>
                  <a:pt x="0" y="0"/>
                </a:moveTo>
                <a:cubicBezTo>
                  <a:pt x="338280" y="-26110"/>
                  <a:pt x="483942" y="6555"/>
                  <a:pt x="768096" y="0"/>
                </a:cubicBezTo>
                <a:cubicBezTo>
                  <a:pt x="1052250" y="-6555"/>
                  <a:pt x="1331484" y="24616"/>
                  <a:pt x="1495044" y="0"/>
                </a:cubicBezTo>
                <a:cubicBezTo>
                  <a:pt x="1658604" y="-24616"/>
                  <a:pt x="2056661" y="-33562"/>
                  <a:pt x="2221992" y="0"/>
                </a:cubicBezTo>
                <a:cubicBezTo>
                  <a:pt x="2387323" y="33562"/>
                  <a:pt x="2629463" y="-20094"/>
                  <a:pt x="2784348" y="0"/>
                </a:cubicBezTo>
                <a:cubicBezTo>
                  <a:pt x="2939233" y="20094"/>
                  <a:pt x="3151981" y="1524"/>
                  <a:pt x="3387852" y="0"/>
                </a:cubicBezTo>
                <a:cubicBezTo>
                  <a:pt x="3623723" y="-1524"/>
                  <a:pt x="3882724" y="26165"/>
                  <a:pt x="4114800" y="0"/>
                </a:cubicBezTo>
                <a:cubicBezTo>
                  <a:pt x="4114300" y="8855"/>
                  <a:pt x="4114909" y="14521"/>
                  <a:pt x="4114800" y="18288"/>
                </a:cubicBezTo>
                <a:cubicBezTo>
                  <a:pt x="3910038" y="37744"/>
                  <a:pt x="3683432" y="-3969"/>
                  <a:pt x="3429000" y="18288"/>
                </a:cubicBezTo>
                <a:cubicBezTo>
                  <a:pt x="3174568" y="40545"/>
                  <a:pt x="3085815" y="44166"/>
                  <a:pt x="2866644" y="18288"/>
                </a:cubicBezTo>
                <a:cubicBezTo>
                  <a:pt x="2647473" y="-7590"/>
                  <a:pt x="2580474" y="31338"/>
                  <a:pt x="2304288" y="18288"/>
                </a:cubicBezTo>
                <a:cubicBezTo>
                  <a:pt x="2028102" y="5238"/>
                  <a:pt x="1863008" y="-2001"/>
                  <a:pt x="1577340" y="18288"/>
                </a:cubicBezTo>
                <a:cubicBezTo>
                  <a:pt x="1291672" y="38577"/>
                  <a:pt x="1243931" y="9893"/>
                  <a:pt x="973836" y="18288"/>
                </a:cubicBezTo>
                <a:cubicBezTo>
                  <a:pt x="703741" y="26683"/>
                  <a:pt x="317656" y="-5910"/>
                  <a:pt x="0" y="18288"/>
                </a:cubicBezTo>
                <a:cubicBezTo>
                  <a:pt x="683" y="12014"/>
                  <a:pt x="724" y="5908"/>
                  <a:pt x="0" y="0"/>
                </a:cubicBezTo>
                <a:close/>
              </a:path>
              <a:path w="4114800" h="18288" stroke="0" extrusionOk="0">
                <a:moveTo>
                  <a:pt x="0" y="0"/>
                </a:moveTo>
                <a:cubicBezTo>
                  <a:pt x="276109" y="5266"/>
                  <a:pt x="325589" y="-19584"/>
                  <a:pt x="644652" y="0"/>
                </a:cubicBezTo>
                <a:cubicBezTo>
                  <a:pt x="963715" y="19584"/>
                  <a:pt x="1064991" y="6066"/>
                  <a:pt x="1207008" y="0"/>
                </a:cubicBezTo>
                <a:cubicBezTo>
                  <a:pt x="1349025" y="-6066"/>
                  <a:pt x="1791724" y="14506"/>
                  <a:pt x="1975104" y="0"/>
                </a:cubicBezTo>
                <a:cubicBezTo>
                  <a:pt x="2158484" y="-14506"/>
                  <a:pt x="2397469" y="20822"/>
                  <a:pt x="2619756" y="0"/>
                </a:cubicBezTo>
                <a:cubicBezTo>
                  <a:pt x="2842043" y="-20822"/>
                  <a:pt x="2992157" y="20388"/>
                  <a:pt x="3264408" y="0"/>
                </a:cubicBezTo>
                <a:cubicBezTo>
                  <a:pt x="3536659" y="-20388"/>
                  <a:pt x="3855620" y="38211"/>
                  <a:pt x="4114800" y="0"/>
                </a:cubicBezTo>
                <a:cubicBezTo>
                  <a:pt x="4113902" y="7180"/>
                  <a:pt x="4114969" y="13790"/>
                  <a:pt x="4114800" y="18288"/>
                </a:cubicBezTo>
                <a:cubicBezTo>
                  <a:pt x="3968901" y="8593"/>
                  <a:pt x="3623428" y="17559"/>
                  <a:pt x="3429000" y="18288"/>
                </a:cubicBezTo>
                <a:cubicBezTo>
                  <a:pt x="3234572" y="19017"/>
                  <a:pt x="3085079" y="41804"/>
                  <a:pt x="2866644" y="18288"/>
                </a:cubicBezTo>
                <a:cubicBezTo>
                  <a:pt x="2648209" y="-5228"/>
                  <a:pt x="2451737" y="24580"/>
                  <a:pt x="2180844" y="18288"/>
                </a:cubicBezTo>
                <a:cubicBezTo>
                  <a:pt x="1909951" y="11996"/>
                  <a:pt x="1681589" y="12244"/>
                  <a:pt x="1495044" y="18288"/>
                </a:cubicBezTo>
                <a:cubicBezTo>
                  <a:pt x="1308499" y="24332"/>
                  <a:pt x="1136614" y="21789"/>
                  <a:pt x="850392" y="18288"/>
                </a:cubicBezTo>
                <a:cubicBezTo>
                  <a:pt x="564170" y="14787"/>
                  <a:pt x="210636" y="54701"/>
                  <a:pt x="0" y="18288"/>
                </a:cubicBezTo>
                <a:cubicBezTo>
                  <a:pt x="571" y="10093"/>
                  <a:pt x="-125" y="8407"/>
                  <a:pt x="0" y="0"/>
                </a:cubicBezTo>
                <a:close/>
              </a:path>
            </a:pathLst>
          </a:custGeom>
          <a:solidFill>
            <a:srgbClr val="6C03E9"/>
          </a:solidFill>
          <a:ln w="38100" cap="rnd">
            <a:solidFill>
              <a:srgbClr val="6C03E9"/>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Content Placeholder 9">
            <a:extLst>
              <a:ext uri="{FF2B5EF4-FFF2-40B4-BE49-F238E27FC236}">
                <a16:creationId xmlns:a16="http://schemas.microsoft.com/office/drawing/2014/main" id="{8A7A5DF9-33BF-B6CC-3978-C66509572690}"/>
              </a:ext>
            </a:extLst>
          </p:cNvPr>
          <p:cNvSpPr>
            <a:spLocks noGrp="1"/>
          </p:cNvSpPr>
          <p:nvPr>
            <p:ph idx="1"/>
          </p:nvPr>
        </p:nvSpPr>
        <p:spPr>
          <a:xfrm>
            <a:off x="5759354" y="2664886"/>
            <a:ext cx="5461095" cy="3550789"/>
          </a:xfrm>
        </p:spPr>
        <p:txBody>
          <a:bodyPr anchor="t">
            <a:normAutofit/>
          </a:bodyPr>
          <a:lstStyle/>
          <a:p>
            <a:pPr marL="0" indent="0">
              <a:buNone/>
            </a:pPr>
            <a:r>
              <a:rPr lang="en-GB" dirty="0">
                <a:solidFill>
                  <a:srgbClr val="FFFFFF"/>
                </a:solidFill>
              </a:rPr>
              <a:t>PESTLE helps us identify the facts that led to the staff shortage.</a:t>
            </a:r>
            <a:endParaRPr lang="en-US" dirty="0">
              <a:solidFill>
                <a:srgbClr val="FFFFFF"/>
              </a:solidFill>
            </a:endParaRPr>
          </a:p>
          <a:p>
            <a:r>
              <a:rPr lang="en-US" b="1" dirty="0">
                <a:solidFill>
                  <a:srgbClr val="FFFFFF"/>
                </a:solidFill>
              </a:rPr>
              <a:t>1 political- </a:t>
            </a:r>
            <a:r>
              <a:rPr lang="en-GB" dirty="0">
                <a:solidFill>
                  <a:srgbClr val="FFFFFF"/>
                </a:solidFill>
              </a:rPr>
              <a:t>Brexit is one of the main political factors that have led to the shortage of medical personnel</a:t>
            </a:r>
            <a:endParaRPr lang="en-US" dirty="0">
              <a:solidFill>
                <a:srgbClr val="FFFFFF"/>
              </a:solidFill>
            </a:endParaRPr>
          </a:p>
          <a:p>
            <a:r>
              <a:rPr lang="en-US" b="1" dirty="0">
                <a:solidFill>
                  <a:srgbClr val="FFFFFF"/>
                </a:solidFill>
              </a:rPr>
              <a:t>2 economical- </a:t>
            </a:r>
            <a:r>
              <a:rPr lang="en-GB" dirty="0">
                <a:solidFill>
                  <a:srgbClr val="FFFFFF"/>
                </a:solidFill>
              </a:rPr>
              <a:t>the low pay of medical workers, which leads to disinterest in this branch</a:t>
            </a:r>
            <a:endParaRPr lang="en-US" dirty="0">
              <a:solidFill>
                <a:srgbClr val="FFFFFF"/>
              </a:solidFill>
            </a:endParaRPr>
          </a:p>
          <a:p>
            <a:r>
              <a:rPr lang="en-US" b="1" dirty="0">
                <a:solidFill>
                  <a:srgbClr val="FFFFFF"/>
                </a:solidFill>
              </a:rPr>
              <a:t>3 social-</a:t>
            </a:r>
            <a:r>
              <a:rPr lang="en-US" dirty="0">
                <a:solidFill>
                  <a:srgbClr val="FFFFFF"/>
                </a:solidFill>
              </a:rPr>
              <a:t>shortage of skilled workers</a:t>
            </a:r>
          </a:p>
        </p:txBody>
      </p:sp>
      <mc:AlternateContent xmlns:mc="http://schemas.openxmlformats.org/markup-compatibility/2006" xmlns:p14="http://schemas.microsoft.com/office/powerpoint/2010/main">
        <mc:Choice Requires="p14">
          <p:contentPart p14:bwMode="auto" r:id="rId4">
            <p14:nvContentPartPr>
              <p14:cNvPr id="19" name="Ink 18">
                <a:extLst>
                  <a:ext uri="{FF2B5EF4-FFF2-40B4-BE49-F238E27FC236}">
                    <a16:creationId xmlns:a16="http://schemas.microsoft.com/office/drawing/2014/main" id="{070477C5-0410-4E4F-97A1-F84C2465C187}"/>
                  </a:ext>
                  <a:ext uri="{C183D7F6-B498-43B3-948B-1728B52AA6E4}">
                    <adec:decorative xmlns:adec="http://schemas.microsoft.com/office/drawing/2017/decorative" val="1"/>
                  </a:ext>
                </a:extLst>
              </p14:cNvPr>
              <p14:cNvContentPartPr>
                <a14:cpLocks xmlns:a14="http://schemas.microsoft.com/office/drawing/2010/main" noGrp="1" noRot="1" noChangeAspect="1" noMove="1" noResize="1" noEditPoints="1" noAdjustHandles="1" noChangeArrowheads="1" noChangeShapeType="1"/>
              </p14:cNvContentPartPr>
              <p14:nvPr>
                <p:extLst>
                  <p:ext uri="{386F3935-93C4-4BCD-93E2-E3B085C9AB24}">
                    <p16:designElem xmlns:p16="http://schemas.microsoft.com/office/powerpoint/2015/main" val="1"/>
                  </p:ext>
                </p:extLst>
              </p14:nvPr>
            </p14:nvContentPartPr>
            <p14:xfrm>
              <a:off x="6436237" y="1971579"/>
              <a:ext cx="360" cy="2160"/>
            </p14:xfrm>
          </p:contentPart>
        </mc:Choice>
        <mc:Fallback xmlns="">
          <p:pic>
            <p:nvPicPr>
              <p:cNvPr id="19" name="Ink 18">
                <a:extLst>
                  <a:ext uri="{FF2B5EF4-FFF2-40B4-BE49-F238E27FC236}">
                    <a16:creationId xmlns:a16="http://schemas.microsoft.com/office/drawing/2014/main" id="{070477C5-0410-4E4F-97A1-F84C2465C18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p:cNvPicPr>
              <p:nvPr/>
            </p:nvPicPr>
            <p:blipFill>
              <a:blip r:embed="rId5"/>
              <a:stretch>
                <a:fillRect/>
              </a:stretch>
            </p:blipFill>
            <p:spPr>
              <a:xfrm>
                <a:off x="6418237" y="1956150"/>
                <a:ext cx="36000" cy="32709"/>
              </a:xfrm>
              <a:prstGeom prst="rect">
                <a:avLst/>
              </a:prstGeom>
            </p:spPr>
          </p:pic>
        </mc:Fallback>
      </mc:AlternateContent>
      <p:sp>
        <p:nvSpPr>
          <p:cNvPr id="6" name="TextBox 5">
            <a:extLst>
              <a:ext uri="{FF2B5EF4-FFF2-40B4-BE49-F238E27FC236}">
                <a16:creationId xmlns:a16="http://schemas.microsoft.com/office/drawing/2014/main" id="{765AF429-D0BC-FB8D-9453-CC9BEF9040BC}"/>
              </a:ext>
            </a:extLst>
          </p:cNvPr>
          <p:cNvSpPr txBox="1"/>
          <p:nvPr/>
        </p:nvSpPr>
        <p:spPr>
          <a:xfrm>
            <a:off x="2767605" y="5692746"/>
            <a:ext cx="1324401"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courses.lumenlearning.com/wm-principlesofmanagement/chapter/common-frameworks-for-evaluating-the-business-environment/">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6" tooltip="https://creativecommons.org/licenses/by/3.0/">
                  <a:extLst>
                    <a:ext uri="{A12FA001-AC4F-418D-AE19-62706E023703}">
                      <ahyp:hlinkClr xmlns:ahyp="http://schemas.microsoft.com/office/drawing/2018/hyperlinkcolor" val="tx"/>
                    </a:ext>
                  </a:extLst>
                </a:hlinkClick>
              </a:rPr>
              <a:t>CC BY</a:t>
            </a:r>
            <a:endParaRPr lang="en-GB" sz="700">
              <a:solidFill>
                <a:srgbClr val="FFFFFF"/>
              </a:solidFill>
            </a:endParaRPr>
          </a:p>
        </p:txBody>
      </p:sp>
    </p:spTree>
    <p:extLst>
      <p:ext uri="{BB962C8B-B14F-4D97-AF65-F5344CB8AC3E}">
        <p14:creationId xmlns:p14="http://schemas.microsoft.com/office/powerpoint/2010/main" val="28542794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B1595A09-E336-4D1B-9B3A-06A2287A54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66E365B-9C19-F874-00FD-865837BAC9BC}"/>
              </a:ext>
            </a:extLst>
          </p:cNvPr>
          <p:cNvSpPr>
            <a:spLocks noGrp="1"/>
          </p:cNvSpPr>
          <p:nvPr>
            <p:ph type="title"/>
          </p:nvPr>
        </p:nvSpPr>
        <p:spPr>
          <a:xfrm>
            <a:off x="640080" y="4777739"/>
            <a:ext cx="3418990" cy="1412119"/>
          </a:xfrm>
        </p:spPr>
        <p:txBody>
          <a:bodyPr>
            <a:normAutofit/>
          </a:bodyPr>
          <a:lstStyle/>
          <a:p>
            <a:pPr>
              <a:lnSpc>
                <a:spcPct val="90000"/>
              </a:lnSpc>
            </a:pPr>
            <a:r>
              <a:rPr lang="en-GB" sz="3400"/>
              <a:t>Cause and effect analysis</a:t>
            </a:r>
          </a:p>
        </p:txBody>
      </p:sp>
      <p:pic>
        <p:nvPicPr>
          <p:cNvPr id="5" name="Content Placeholder 4" descr="Graphical user interface&#10;&#10;Description automatically generated with low confidence">
            <a:extLst>
              <a:ext uri="{FF2B5EF4-FFF2-40B4-BE49-F238E27FC236}">
                <a16:creationId xmlns:a16="http://schemas.microsoft.com/office/drawing/2014/main" id="{50782895-DAE1-6B12-5B1D-6E9158B2D5E1}"/>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10815" b="23877"/>
          <a:stretch/>
        </p:blipFill>
        <p:spPr>
          <a:xfrm>
            <a:off x="20" y="10"/>
            <a:ext cx="12191980" cy="4558420"/>
          </a:xfrm>
          <a:custGeom>
            <a:avLst/>
            <a:gdLst/>
            <a:ahLst/>
            <a:cxnLst/>
            <a:rect l="l" t="t" r="r" b="b"/>
            <a:pathLst>
              <a:path w="12188952" h="4558430">
                <a:moveTo>
                  <a:pt x="6789701" y="4490221"/>
                </a:moveTo>
                <a:lnTo>
                  <a:pt x="6788702" y="4490299"/>
                </a:lnTo>
                <a:lnTo>
                  <a:pt x="6788476" y="4490833"/>
                </a:lnTo>
                <a:close/>
                <a:moveTo>
                  <a:pt x="0" y="0"/>
                </a:moveTo>
                <a:lnTo>
                  <a:pt x="12188952" y="0"/>
                </a:lnTo>
                <a:lnTo>
                  <a:pt x="12188952" y="3596895"/>
                </a:lnTo>
                <a:lnTo>
                  <a:pt x="12061096" y="3635026"/>
                </a:lnTo>
                <a:cubicBezTo>
                  <a:pt x="11933500" y="3671240"/>
                  <a:pt x="11805390" y="3705769"/>
                  <a:pt x="11676800" y="3738601"/>
                </a:cubicBezTo>
                <a:cubicBezTo>
                  <a:pt x="11262789" y="3846108"/>
                  <a:pt x="10845343" y="3939710"/>
                  <a:pt x="10425355" y="4022140"/>
                </a:cubicBezTo>
                <a:cubicBezTo>
                  <a:pt x="10092810" y="4087351"/>
                  <a:pt x="9759033" y="4145748"/>
                  <a:pt x="9424022" y="4197302"/>
                </a:cubicBezTo>
                <a:cubicBezTo>
                  <a:pt x="9102997" y="4246959"/>
                  <a:pt x="8781133" y="4291526"/>
                  <a:pt x="8458419" y="4331003"/>
                </a:cubicBezTo>
                <a:cubicBezTo>
                  <a:pt x="8211360" y="4361169"/>
                  <a:pt x="7963792" y="4386742"/>
                  <a:pt x="7715970" y="4410950"/>
                </a:cubicBezTo>
                <a:lnTo>
                  <a:pt x="6951716" y="4476730"/>
                </a:lnTo>
                <a:lnTo>
                  <a:pt x="6936303" y="4478801"/>
                </a:lnTo>
                <a:lnTo>
                  <a:pt x="6790448" y="4490162"/>
                </a:lnTo>
                <a:lnTo>
                  <a:pt x="6799941" y="4491982"/>
                </a:lnTo>
                <a:cubicBezTo>
                  <a:pt x="6811623" y="4492448"/>
                  <a:pt x="6823734" y="4490275"/>
                  <a:pt x="6835432" y="4490275"/>
                </a:cubicBezTo>
                <a:cubicBezTo>
                  <a:pt x="6851580" y="4490275"/>
                  <a:pt x="6867729" y="4487668"/>
                  <a:pt x="6884003" y="4487297"/>
                </a:cubicBezTo>
                <a:cubicBezTo>
                  <a:pt x="7115805" y="4481835"/>
                  <a:pt x="7347351" y="4469668"/>
                  <a:pt x="7578771" y="4454770"/>
                </a:cubicBezTo>
                <a:cubicBezTo>
                  <a:pt x="7927552" y="4432302"/>
                  <a:pt x="8276080" y="4404123"/>
                  <a:pt x="8623845" y="4367873"/>
                </a:cubicBezTo>
                <a:cubicBezTo>
                  <a:pt x="8909939" y="4338575"/>
                  <a:pt x="9195310" y="4303940"/>
                  <a:pt x="9479970" y="4263967"/>
                </a:cubicBezTo>
                <a:cubicBezTo>
                  <a:pt x="9864901" y="4209593"/>
                  <a:pt x="10248014" y="4144879"/>
                  <a:pt x="10629308" y="4069810"/>
                </a:cubicBezTo>
                <a:cubicBezTo>
                  <a:pt x="11090114" y="3978690"/>
                  <a:pt x="11546975" y="3871184"/>
                  <a:pt x="11998498" y="3743816"/>
                </a:cubicBezTo>
                <a:lnTo>
                  <a:pt x="12188952" y="3687715"/>
                </a:lnTo>
                <a:lnTo>
                  <a:pt x="12188952" y="3742439"/>
                </a:lnTo>
                <a:lnTo>
                  <a:pt x="11829257" y="3846853"/>
                </a:lnTo>
                <a:cubicBezTo>
                  <a:pt x="11534769" y="3926550"/>
                  <a:pt x="11238120" y="3997436"/>
                  <a:pt x="10939183" y="4061368"/>
                </a:cubicBezTo>
                <a:cubicBezTo>
                  <a:pt x="10622824" y="4129150"/>
                  <a:pt x="10304941" y="4189147"/>
                  <a:pt x="9985530" y="4241373"/>
                </a:cubicBezTo>
                <a:cubicBezTo>
                  <a:pt x="9720036" y="4284822"/>
                  <a:pt x="9453814" y="4323467"/>
                  <a:pt x="9186882" y="4357320"/>
                </a:cubicBezTo>
                <a:cubicBezTo>
                  <a:pt x="8984197" y="4382894"/>
                  <a:pt x="8781514" y="4406977"/>
                  <a:pt x="8578198" y="4426839"/>
                </a:cubicBezTo>
                <a:cubicBezTo>
                  <a:pt x="8340547" y="4449559"/>
                  <a:pt x="8102644" y="4471034"/>
                  <a:pt x="7864358" y="4488290"/>
                </a:cubicBezTo>
                <a:cubicBezTo>
                  <a:pt x="7554994" y="4510634"/>
                  <a:pt x="7245502" y="4528512"/>
                  <a:pt x="6935502" y="4539684"/>
                </a:cubicBezTo>
                <a:cubicBezTo>
                  <a:pt x="6782917" y="4545147"/>
                  <a:pt x="6630334" y="4548995"/>
                  <a:pt x="6477750" y="4553587"/>
                </a:cubicBezTo>
                <a:cubicBezTo>
                  <a:pt x="6439195" y="4551503"/>
                  <a:pt x="6400529" y="4553128"/>
                  <a:pt x="6362294" y="4558430"/>
                </a:cubicBezTo>
                <a:lnTo>
                  <a:pt x="6057129" y="4558430"/>
                </a:lnTo>
                <a:lnTo>
                  <a:pt x="5977784" y="4553836"/>
                </a:lnTo>
                <a:cubicBezTo>
                  <a:pt x="5740261" y="4541423"/>
                  <a:pt x="5502739" y="4527644"/>
                  <a:pt x="5265087" y="4517587"/>
                </a:cubicBezTo>
                <a:cubicBezTo>
                  <a:pt x="4958267" y="4505171"/>
                  <a:pt x="4651826" y="4484691"/>
                  <a:pt x="4346277" y="4455517"/>
                </a:cubicBezTo>
                <a:cubicBezTo>
                  <a:pt x="4021654" y="4424605"/>
                  <a:pt x="3697795" y="4389970"/>
                  <a:pt x="3373045" y="4356948"/>
                </a:cubicBezTo>
                <a:cubicBezTo>
                  <a:pt x="3035412" y="4322686"/>
                  <a:pt x="2698456" y="4283047"/>
                  <a:pt x="2362173" y="4238021"/>
                </a:cubicBezTo>
                <a:cubicBezTo>
                  <a:pt x="1984692" y="4187868"/>
                  <a:pt x="1608364" y="4130142"/>
                  <a:pt x="1233177" y="4064845"/>
                </a:cubicBezTo>
                <a:cubicBezTo>
                  <a:pt x="842181" y="3996132"/>
                  <a:pt x="453758" y="3917644"/>
                  <a:pt x="68500" y="3825138"/>
                </a:cubicBezTo>
                <a:lnTo>
                  <a:pt x="0" y="3807783"/>
                </a:lnTo>
                <a:lnTo>
                  <a:pt x="0" y="3751294"/>
                </a:lnTo>
                <a:lnTo>
                  <a:pt x="72441" y="3770071"/>
                </a:lnTo>
                <a:cubicBezTo>
                  <a:pt x="247961" y="3812249"/>
                  <a:pt x="424164" y="3851509"/>
                  <a:pt x="600716" y="3888441"/>
                </a:cubicBezTo>
                <a:cubicBezTo>
                  <a:pt x="988279" y="3969255"/>
                  <a:pt x="1378133" y="4038153"/>
                  <a:pt x="1769512" y="4098609"/>
                </a:cubicBezTo>
                <a:cubicBezTo>
                  <a:pt x="2052426" y="4142185"/>
                  <a:pt x="2335725" y="4182282"/>
                  <a:pt x="2613554" y="4215551"/>
                </a:cubicBezTo>
                <a:cubicBezTo>
                  <a:pt x="2605544" y="4218158"/>
                  <a:pt x="2594611" y="4208102"/>
                  <a:pt x="2581134" y="4205620"/>
                </a:cubicBezTo>
                <a:cubicBezTo>
                  <a:pt x="2087178" y="4113668"/>
                  <a:pt x="1597684" y="4002775"/>
                  <a:pt x="1112635" y="3872923"/>
                </a:cubicBezTo>
                <a:cubicBezTo>
                  <a:pt x="880453" y="3810852"/>
                  <a:pt x="649713" y="3744374"/>
                  <a:pt x="420412" y="3673490"/>
                </a:cubicBezTo>
                <a:lnTo>
                  <a:pt x="0" y="3534573"/>
                </a:lnTo>
                <a:close/>
              </a:path>
            </a:pathLst>
          </a:custGeom>
        </p:spPr>
      </p:pic>
      <p:sp>
        <p:nvSpPr>
          <p:cNvPr id="15" name="Rectangle 6">
            <a:extLst>
              <a:ext uri="{FF2B5EF4-FFF2-40B4-BE49-F238E27FC236}">
                <a16:creationId xmlns:a16="http://schemas.microsoft.com/office/drawing/2014/main" id="{3540989C-C7B8-473B-BF87-6F2DA6A900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656733" y="5463634"/>
            <a:ext cx="1371600" cy="27432"/>
          </a:xfrm>
          <a:custGeom>
            <a:avLst/>
            <a:gdLst>
              <a:gd name="connsiteX0" fmla="*/ 0 w 1371600"/>
              <a:gd name="connsiteY0" fmla="*/ 0 h 27432"/>
              <a:gd name="connsiteX1" fmla="*/ 713232 w 1371600"/>
              <a:gd name="connsiteY1" fmla="*/ 0 h 27432"/>
              <a:gd name="connsiteX2" fmla="*/ 1371600 w 1371600"/>
              <a:gd name="connsiteY2" fmla="*/ 0 h 27432"/>
              <a:gd name="connsiteX3" fmla="*/ 1371600 w 1371600"/>
              <a:gd name="connsiteY3" fmla="*/ 27432 h 27432"/>
              <a:gd name="connsiteX4" fmla="*/ 699516 w 1371600"/>
              <a:gd name="connsiteY4" fmla="*/ 27432 h 27432"/>
              <a:gd name="connsiteX5" fmla="*/ 0 w 1371600"/>
              <a:gd name="connsiteY5" fmla="*/ 27432 h 27432"/>
              <a:gd name="connsiteX6" fmla="*/ 0 w 1371600"/>
              <a:gd name="connsiteY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71600" h="27432" fill="none" extrusionOk="0">
                <a:moveTo>
                  <a:pt x="0" y="0"/>
                </a:moveTo>
                <a:cubicBezTo>
                  <a:pt x="196943" y="-1146"/>
                  <a:pt x="408267" y="-21226"/>
                  <a:pt x="713232" y="0"/>
                </a:cubicBezTo>
                <a:cubicBezTo>
                  <a:pt x="1018197" y="21226"/>
                  <a:pt x="1176465" y="-24520"/>
                  <a:pt x="1371600" y="0"/>
                </a:cubicBezTo>
                <a:cubicBezTo>
                  <a:pt x="1372004" y="8629"/>
                  <a:pt x="1371042" y="13798"/>
                  <a:pt x="1371600" y="27432"/>
                </a:cubicBezTo>
                <a:cubicBezTo>
                  <a:pt x="1106086" y="14473"/>
                  <a:pt x="951335" y="17231"/>
                  <a:pt x="699516" y="27432"/>
                </a:cubicBezTo>
                <a:cubicBezTo>
                  <a:pt x="447697" y="37633"/>
                  <a:pt x="283433" y="6518"/>
                  <a:pt x="0" y="27432"/>
                </a:cubicBezTo>
                <a:cubicBezTo>
                  <a:pt x="-583" y="21140"/>
                  <a:pt x="532" y="8001"/>
                  <a:pt x="0" y="0"/>
                </a:cubicBezTo>
                <a:close/>
              </a:path>
              <a:path w="1371600" h="27432" stroke="0" extrusionOk="0">
                <a:moveTo>
                  <a:pt x="0" y="0"/>
                </a:moveTo>
                <a:cubicBezTo>
                  <a:pt x="220136" y="-18051"/>
                  <a:pt x="430173" y="10591"/>
                  <a:pt x="672084" y="0"/>
                </a:cubicBezTo>
                <a:cubicBezTo>
                  <a:pt x="913995" y="-10591"/>
                  <a:pt x="1164723" y="30754"/>
                  <a:pt x="1371600" y="0"/>
                </a:cubicBezTo>
                <a:cubicBezTo>
                  <a:pt x="1372182" y="10360"/>
                  <a:pt x="1371123" y="21444"/>
                  <a:pt x="1371600" y="27432"/>
                </a:cubicBezTo>
                <a:cubicBezTo>
                  <a:pt x="1072365" y="46142"/>
                  <a:pt x="961528" y="35455"/>
                  <a:pt x="685800" y="27432"/>
                </a:cubicBezTo>
                <a:cubicBezTo>
                  <a:pt x="410072" y="19409"/>
                  <a:pt x="276398" y="11099"/>
                  <a:pt x="0" y="27432"/>
                </a:cubicBezTo>
                <a:cubicBezTo>
                  <a:pt x="1155" y="18353"/>
                  <a:pt x="-485" y="9869"/>
                  <a:pt x="0" y="0"/>
                </a:cubicBezTo>
                <a:close/>
              </a:path>
            </a:pathLst>
          </a:custGeom>
          <a:solidFill>
            <a:srgbClr val="43CEE1"/>
          </a:solidFill>
          <a:ln w="38100" cap="rnd">
            <a:solidFill>
              <a:srgbClr val="43CEE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Content Placeholder 9">
            <a:extLst>
              <a:ext uri="{FF2B5EF4-FFF2-40B4-BE49-F238E27FC236}">
                <a16:creationId xmlns:a16="http://schemas.microsoft.com/office/drawing/2014/main" id="{3C923A00-5DAE-8759-B76B-B2037DA4034E}"/>
              </a:ext>
            </a:extLst>
          </p:cNvPr>
          <p:cNvSpPr>
            <a:spLocks noGrp="1"/>
          </p:cNvSpPr>
          <p:nvPr>
            <p:ph idx="1"/>
          </p:nvPr>
        </p:nvSpPr>
        <p:spPr>
          <a:xfrm>
            <a:off x="4654294" y="4777739"/>
            <a:ext cx="6897626" cy="1399223"/>
          </a:xfrm>
        </p:spPr>
        <p:txBody>
          <a:bodyPr anchor="ctr">
            <a:normAutofit/>
          </a:bodyPr>
          <a:lstStyle/>
          <a:p>
            <a:pPr marL="0" indent="0">
              <a:buNone/>
            </a:pPr>
            <a:r>
              <a:rPr lang="en-GB" sz="2400" dirty="0"/>
              <a:t>After we have looked at the PESTLE analysis and determined some of the factors we will look at the FISHBONE diagram to supplement and look in more detail</a:t>
            </a:r>
            <a:endParaRPr lang="en-US" sz="2400" dirty="0"/>
          </a:p>
        </p:txBody>
      </p:sp>
      <p:sp>
        <p:nvSpPr>
          <p:cNvPr id="6" name="TextBox 5">
            <a:extLst>
              <a:ext uri="{FF2B5EF4-FFF2-40B4-BE49-F238E27FC236}">
                <a16:creationId xmlns:a16="http://schemas.microsoft.com/office/drawing/2014/main" id="{4A45D98B-BF9F-529E-953B-81A4D17BB6ED}"/>
              </a:ext>
            </a:extLst>
          </p:cNvPr>
          <p:cNvSpPr txBox="1"/>
          <p:nvPr/>
        </p:nvSpPr>
        <p:spPr>
          <a:xfrm>
            <a:off x="10867599" y="6657945"/>
            <a:ext cx="1324401"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researchleap.com/effect-bank-assets-securitization-investment-flows-cross-country-analysis/">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3.0/">
                  <a:extLst>
                    <a:ext uri="{A12FA001-AC4F-418D-AE19-62706E023703}">
                      <ahyp:hlinkClr xmlns:ahyp="http://schemas.microsoft.com/office/drawing/2018/hyperlinkcolor" val="tx"/>
                    </a:ext>
                  </a:extLst>
                </a:hlinkClick>
              </a:rPr>
              <a:t>CC BY</a:t>
            </a:r>
            <a:endParaRPr lang="en-GB" sz="700">
              <a:solidFill>
                <a:srgbClr val="FFFFFF"/>
              </a:solidFill>
            </a:endParaRPr>
          </a:p>
        </p:txBody>
      </p:sp>
    </p:spTree>
    <p:extLst>
      <p:ext uri="{BB962C8B-B14F-4D97-AF65-F5344CB8AC3E}">
        <p14:creationId xmlns:p14="http://schemas.microsoft.com/office/powerpoint/2010/main" val="15970252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1BC171-FC6D-E1A6-60A6-B79A039A57CF}"/>
              </a:ext>
            </a:extLst>
          </p:cNvPr>
          <p:cNvSpPr>
            <a:spLocks noGrp="1"/>
          </p:cNvSpPr>
          <p:nvPr>
            <p:ph type="title"/>
          </p:nvPr>
        </p:nvSpPr>
        <p:spPr/>
        <p:txBody>
          <a:bodyPr/>
          <a:lstStyle/>
          <a:p>
            <a:endParaRPr lang="en-GB"/>
          </a:p>
        </p:txBody>
      </p:sp>
      <p:pic>
        <p:nvPicPr>
          <p:cNvPr id="4" name="Content Placeholder 3">
            <a:extLst>
              <a:ext uri="{FF2B5EF4-FFF2-40B4-BE49-F238E27FC236}">
                <a16:creationId xmlns:a16="http://schemas.microsoft.com/office/drawing/2014/main" id="{8617F1BC-94E8-1DE8-C31D-8ABEA15C6358}"/>
              </a:ext>
            </a:extLst>
          </p:cNvPr>
          <p:cNvPicPr>
            <a:picLocks noGrp="1" noChangeAspect="1"/>
          </p:cNvPicPr>
          <p:nvPr>
            <p:ph idx="1"/>
          </p:nvPr>
        </p:nvPicPr>
        <p:blipFill>
          <a:blip r:embed="rId2"/>
          <a:stretch>
            <a:fillRect/>
          </a:stretch>
        </p:blipFill>
        <p:spPr>
          <a:xfrm flipV="1">
            <a:off x="838200" y="221942"/>
            <a:ext cx="10605117" cy="1468747"/>
          </a:xfrm>
          <a:prstGeom prst="rect">
            <a:avLst/>
          </a:prstGeom>
        </p:spPr>
      </p:pic>
      <p:sp>
        <p:nvSpPr>
          <p:cNvPr id="6" name="TextBox 5">
            <a:extLst>
              <a:ext uri="{FF2B5EF4-FFF2-40B4-BE49-F238E27FC236}">
                <a16:creationId xmlns:a16="http://schemas.microsoft.com/office/drawing/2014/main" id="{6184FA9B-F8BD-369C-D881-D9CCD2800D88}"/>
              </a:ext>
            </a:extLst>
          </p:cNvPr>
          <p:cNvSpPr txBox="1"/>
          <p:nvPr/>
        </p:nvSpPr>
        <p:spPr>
          <a:xfrm>
            <a:off x="1065320" y="643185"/>
            <a:ext cx="10038426" cy="769441"/>
          </a:xfrm>
          <a:prstGeom prst="rect">
            <a:avLst/>
          </a:prstGeom>
          <a:noFill/>
        </p:spPr>
        <p:txBody>
          <a:bodyPr wrap="square">
            <a:spAutoFit/>
          </a:bodyPr>
          <a:lstStyle/>
          <a:p>
            <a:r>
              <a:rPr lang="en-US" sz="4400" b="1" dirty="0">
                <a:solidFill>
                  <a:schemeClr val="bg1"/>
                </a:solidFill>
                <a:latin typeface="+mj-lt"/>
              </a:rPr>
              <a:t>Fishbone diagram for staff shortage</a:t>
            </a:r>
            <a:endParaRPr lang="en-GB" sz="4400" b="1" dirty="0">
              <a:solidFill>
                <a:schemeClr val="bg1"/>
              </a:solidFill>
              <a:latin typeface="+mj-lt"/>
            </a:endParaRPr>
          </a:p>
        </p:txBody>
      </p:sp>
      <p:pic>
        <p:nvPicPr>
          <p:cNvPr id="7" name="Picture 6">
            <a:extLst>
              <a:ext uri="{FF2B5EF4-FFF2-40B4-BE49-F238E27FC236}">
                <a16:creationId xmlns:a16="http://schemas.microsoft.com/office/drawing/2014/main" id="{8A4CA70D-152B-2B09-A1BA-9142217353B1}"/>
              </a:ext>
            </a:extLst>
          </p:cNvPr>
          <p:cNvPicPr>
            <a:picLocks noChangeAspect="1"/>
          </p:cNvPicPr>
          <p:nvPr/>
        </p:nvPicPr>
        <p:blipFill>
          <a:blip r:embed="rId3"/>
          <a:stretch>
            <a:fillRect/>
          </a:stretch>
        </p:blipFill>
        <p:spPr>
          <a:xfrm>
            <a:off x="1198485" y="2081667"/>
            <a:ext cx="8930935" cy="4133148"/>
          </a:xfrm>
          <a:prstGeom prst="rect">
            <a:avLst/>
          </a:prstGeom>
        </p:spPr>
      </p:pic>
    </p:spTree>
    <p:extLst>
      <p:ext uri="{BB962C8B-B14F-4D97-AF65-F5344CB8AC3E}">
        <p14:creationId xmlns:p14="http://schemas.microsoft.com/office/powerpoint/2010/main" val="2746799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06FD59-17BF-852F-FF24-2A73B8D500AB}"/>
              </a:ext>
            </a:extLst>
          </p:cNvPr>
          <p:cNvSpPr>
            <a:spLocks noGrp="1"/>
          </p:cNvSpPr>
          <p:nvPr>
            <p:ph type="title"/>
          </p:nvPr>
        </p:nvSpPr>
        <p:spPr/>
        <p:txBody>
          <a:bodyPr/>
          <a:lstStyle/>
          <a:p>
            <a:r>
              <a:rPr lang="en-GB" dirty="0"/>
              <a:t>Possible solution</a:t>
            </a:r>
          </a:p>
        </p:txBody>
      </p:sp>
      <p:pic>
        <p:nvPicPr>
          <p:cNvPr id="16" name="Content Placeholder 15" descr="A colorful pile of yarn turned into a yellow yarn light bulb">
            <a:extLst>
              <a:ext uri="{FF2B5EF4-FFF2-40B4-BE49-F238E27FC236}">
                <a16:creationId xmlns:a16="http://schemas.microsoft.com/office/drawing/2014/main" id="{0F508597-3099-E755-FD84-F8047235287F}"/>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838200" y="1929384"/>
            <a:ext cx="6096000" cy="4671441"/>
          </a:xfrm>
        </p:spPr>
      </p:pic>
      <p:sp>
        <p:nvSpPr>
          <p:cNvPr id="4" name="Content Placeholder 3">
            <a:extLst>
              <a:ext uri="{FF2B5EF4-FFF2-40B4-BE49-F238E27FC236}">
                <a16:creationId xmlns:a16="http://schemas.microsoft.com/office/drawing/2014/main" id="{06C1D718-2627-FE0A-FC0C-1A53C97107DB}"/>
              </a:ext>
            </a:extLst>
          </p:cNvPr>
          <p:cNvSpPr>
            <a:spLocks noGrp="1"/>
          </p:cNvSpPr>
          <p:nvPr>
            <p:ph sz="half" idx="2"/>
          </p:nvPr>
        </p:nvSpPr>
        <p:spPr/>
        <p:txBody>
          <a:bodyPr>
            <a:normAutofit fontScale="92500" lnSpcReduction="10000"/>
          </a:bodyPr>
          <a:lstStyle/>
          <a:p>
            <a:r>
              <a:rPr lang="en-GB" dirty="0"/>
              <a:t>Solutions that address these cause</a:t>
            </a:r>
          </a:p>
          <a:p>
            <a:pPr marL="514350" indent="-514350">
              <a:buFont typeface="+mj-lt"/>
              <a:buAutoNum type="alphaUcPeriod"/>
            </a:pPr>
            <a:r>
              <a:rPr lang="en-GB" dirty="0"/>
              <a:t>Motivation people to study medicine with high scholarships and various benefits</a:t>
            </a:r>
          </a:p>
          <a:p>
            <a:pPr marL="514350" indent="-514350">
              <a:buFont typeface="+mj-lt"/>
              <a:buAutoNum type="alphaUcPeriod"/>
            </a:pPr>
            <a:r>
              <a:rPr lang="en-GB" dirty="0"/>
              <a:t>Hiring more workers by attracting their attention with higher pay</a:t>
            </a:r>
          </a:p>
          <a:p>
            <a:pPr marL="514350" indent="-514350">
              <a:buFont typeface="+mj-lt"/>
              <a:buAutoNum type="alphaUcPeriod"/>
            </a:pPr>
            <a:r>
              <a:rPr lang="en-GB" dirty="0"/>
              <a:t> Giving qualified foreign nationals access to free language learning courses and document assistance for work</a:t>
            </a:r>
          </a:p>
        </p:txBody>
      </p:sp>
      <p:sp>
        <p:nvSpPr>
          <p:cNvPr id="17" name="TextBox 16">
            <a:extLst>
              <a:ext uri="{FF2B5EF4-FFF2-40B4-BE49-F238E27FC236}">
                <a16:creationId xmlns:a16="http://schemas.microsoft.com/office/drawing/2014/main" id="{50A09D9D-AE37-AC37-890C-EF7FE9474C17}"/>
              </a:ext>
            </a:extLst>
          </p:cNvPr>
          <p:cNvSpPr txBox="1"/>
          <p:nvPr/>
        </p:nvSpPr>
        <p:spPr>
          <a:xfrm>
            <a:off x="937661" y="2038616"/>
            <a:ext cx="3349485" cy="2585323"/>
          </a:xfrm>
          <a:prstGeom prst="rect">
            <a:avLst/>
          </a:prstGeom>
          <a:gradFill>
            <a:gsLst>
              <a:gs pos="0">
                <a:srgbClr val="00B0F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wrap="square" rtlCol="0">
            <a:spAutoFit/>
          </a:bodyPr>
          <a:lstStyle/>
          <a:p>
            <a:pPr marL="285750" indent="-285750">
              <a:buFont typeface="Arial" panose="020B0604020202020204" pitchFamily="34" charset="0"/>
              <a:buChar char="•"/>
            </a:pPr>
            <a:r>
              <a:rPr lang="en-GB" dirty="0">
                <a:latin typeface="Arial Black" panose="020B0A04020102020204" pitchFamily="34" charset="0"/>
              </a:rPr>
              <a:t>Main causes identified from PESTEL and FISHBONE</a:t>
            </a:r>
          </a:p>
          <a:p>
            <a:pPr marL="285750" indent="-285750">
              <a:buFont typeface="Wingdings" panose="05000000000000000000" pitchFamily="2" charset="2"/>
              <a:buChar char="Ø"/>
            </a:pPr>
            <a:r>
              <a:rPr lang="en-GB" sz="1200" b="1" dirty="0">
                <a:latin typeface="Arial Black" panose="020B0A04020102020204" pitchFamily="34" charset="0"/>
              </a:rPr>
              <a:t>LONG WORKING HOURS </a:t>
            </a:r>
          </a:p>
          <a:p>
            <a:pPr marL="285750" indent="-285750">
              <a:buFont typeface="Wingdings" panose="05000000000000000000" pitchFamily="2" charset="2"/>
              <a:buChar char="Ø"/>
            </a:pPr>
            <a:r>
              <a:rPr lang="en-GB" sz="1200" b="1" dirty="0">
                <a:latin typeface="Arial Black" panose="020B0A04020102020204" pitchFamily="34" charset="0"/>
              </a:rPr>
              <a:t>SHORTAGE OF</a:t>
            </a:r>
          </a:p>
          <a:p>
            <a:pPr marL="285750" indent="-285750">
              <a:buFont typeface="Wingdings" panose="05000000000000000000" pitchFamily="2" charset="2"/>
              <a:buChar char="Ø"/>
            </a:pPr>
            <a:r>
              <a:rPr lang="en-GB" sz="1200" b="1" dirty="0">
                <a:latin typeface="Arial Black" panose="020B0A04020102020204" pitchFamily="34" charset="0"/>
              </a:rPr>
              <a:t> QUALIFIED WORKERS</a:t>
            </a:r>
          </a:p>
          <a:p>
            <a:pPr marL="285750" indent="-285750">
              <a:buFont typeface="Wingdings" panose="05000000000000000000" pitchFamily="2" charset="2"/>
              <a:buChar char="Ø"/>
            </a:pPr>
            <a:r>
              <a:rPr lang="en-GB" sz="1200" b="1" dirty="0">
                <a:latin typeface="Arial Black" panose="020B0A04020102020204" pitchFamily="34" charset="0"/>
              </a:rPr>
              <a:t>STRESS</a:t>
            </a:r>
          </a:p>
          <a:p>
            <a:pPr marL="285750" indent="-285750">
              <a:buFont typeface="Wingdings" panose="05000000000000000000" pitchFamily="2" charset="2"/>
              <a:buChar char="Ø"/>
            </a:pPr>
            <a:r>
              <a:rPr lang="en-GB" sz="1200" b="1" dirty="0">
                <a:latin typeface="Arial Black" panose="020B0A04020102020204" pitchFamily="34" charset="0"/>
              </a:rPr>
              <a:t>LACK OF WORK</a:t>
            </a:r>
          </a:p>
          <a:p>
            <a:pPr marL="285750" indent="-285750">
              <a:buFont typeface="Wingdings" panose="05000000000000000000" pitchFamily="2" charset="2"/>
              <a:buChar char="Ø"/>
            </a:pPr>
            <a:r>
              <a:rPr lang="en-GB" sz="1200" b="1" dirty="0">
                <a:latin typeface="Arial Black" panose="020B0A04020102020204" pitchFamily="34" charset="0"/>
              </a:rPr>
              <a:t>DOCUMENTS IN THE UNITED KINGDOM</a:t>
            </a:r>
          </a:p>
          <a:p>
            <a:pPr marL="285750" indent="-285750">
              <a:buFont typeface="Wingdings" panose="05000000000000000000" pitchFamily="2" charset="2"/>
              <a:buChar char="Ø"/>
            </a:pPr>
            <a:r>
              <a:rPr lang="en-GB" sz="1200" b="1" dirty="0">
                <a:latin typeface="Arial Black" panose="020B0A04020102020204" pitchFamily="34" charset="0"/>
              </a:rPr>
              <a:t>LANGUAGE BARRIER</a:t>
            </a:r>
          </a:p>
          <a:p>
            <a:pPr marL="285750" indent="-285750">
              <a:buFont typeface="Wingdings" panose="05000000000000000000" pitchFamily="2" charset="2"/>
              <a:buChar char="Ø"/>
            </a:pPr>
            <a:r>
              <a:rPr lang="en-GB" sz="1200" b="1" dirty="0">
                <a:latin typeface="Arial Black" panose="020B0A04020102020204" pitchFamily="34" charset="0"/>
              </a:rPr>
              <a:t>LOW WAGES</a:t>
            </a:r>
            <a:endParaRPr lang="en-GB" sz="1200" dirty="0">
              <a:latin typeface="Arial Black" panose="020B0A04020102020204" pitchFamily="34" charset="0"/>
            </a:endParaRPr>
          </a:p>
        </p:txBody>
      </p:sp>
    </p:spTree>
    <p:extLst>
      <p:ext uri="{BB962C8B-B14F-4D97-AF65-F5344CB8AC3E}">
        <p14:creationId xmlns:p14="http://schemas.microsoft.com/office/powerpoint/2010/main" val="6409613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412367-004F-3FD4-9134-5C542FF89465}"/>
              </a:ext>
            </a:extLst>
          </p:cNvPr>
          <p:cNvSpPr>
            <a:spLocks noGrp="1"/>
          </p:cNvSpPr>
          <p:nvPr>
            <p:ph type="title"/>
          </p:nvPr>
        </p:nvSpPr>
        <p:spPr/>
        <p:txBody>
          <a:bodyPr/>
          <a:lstStyle/>
          <a:p>
            <a:r>
              <a:rPr lang="en-GB"/>
              <a:t>GRID  analysis</a:t>
            </a:r>
            <a:endParaRPr lang="en-GB" dirty="0"/>
          </a:p>
        </p:txBody>
      </p:sp>
      <p:graphicFrame>
        <p:nvGraphicFramePr>
          <p:cNvPr id="4" name="Table 5">
            <a:extLst>
              <a:ext uri="{FF2B5EF4-FFF2-40B4-BE49-F238E27FC236}">
                <a16:creationId xmlns:a16="http://schemas.microsoft.com/office/drawing/2014/main" id="{BA42F72E-2A36-7EBE-A095-8C4B0C6293C1}"/>
              </a:ext>
            </a:extLst>
          </p:cNvPr>
          <p:cNvGraphicFramePr>
            <a:graphicFrameLocks noGrp="1"/>
          </p:cNvGraphicFramePr>
          <p:nvPr>
            <p:ph idx="1"/>
            <p:extLst>
              <p:ext uri="{D42A27DB-BD31-4B8C-83A1-F6EECF244321}">
                <p14:modId xmlns:p14="http://schemas.microsoft.com/office/powerpoint/2010/main" val="464309846"/>
              </p:ext>
            </p:extLst>
          </p:nvPr>
        </p:nvGraphicFramePr>
        <p:xfrm>
          <a:off x="808653" y="2106095"/>
          <a:ext cx="10515599" cy="1933024"/>
        </p:xfrm>
        <a:graphic>
          <a:graphicData uri="http://schemas.openxmlformats.org/drawingml/2006/table">
            <a:tbl>
              <a:tblPr firstRow="1" bandRow="1">
                <a:tableStyleId>{5C22544A-7EE6-4342-B048-85BDC9FD1C3A}</a:tableStyleId>
              </a:tblPr>
              <a:tblGrid>
                <a:gridCol w="1579440">
                  <a:extLst>
                    <a:ext uri="{9D8B030D-6E8A-4147-A177-3AD203B41FA5}">
                      <a16:colId xmlns:a16="http://schemas.microsoft.com/office/drawing/2014/main" val="491486529"/>
                    </a:ext>
                  </a:extLst>
                </a:gridCol>
                <a:gridCol w="1246957">
                  <a:extLst>
                    <a:ext uri="{9D8B030D-6E8A-4147-A177-3AD203B41FA5}">
                      <a16:colId xmlns:a16="http://schemas.microsoft.com/office/drawing/2014/main" val="3542444878"/>
                    </a:ext>
                  </a:extLst>
                </a:gridCol>
                <a:gridCol w="1413198">
                  <a:extLst>
                    <a:ext uri="{9D8B030D-6E8A-4147-A177-3AD203B41FA5}">
                      <a16:colId xmlns:a16="http://schemas.microsoft.com/office/drawing/2014/main" val="1119935966"/>
                    </a:ext>
                  </a:extLst>
                </a:gridCol>
                <a:gridCol w="1730239">
                  <a:extLst>
                    <a:ext uri="{9D8B030D-6E8A-4147-A177-3AD203B41FA5}">
                      <a16:colId xmlns:a16="http://schemas.microsoft.com/office/drawing/2014/main" val="2796530036"/>
                    </a:ext>
                  </a:extLst>
                </a:gridCol>
                <a:gridCol w="1302026">
                  <a:extLst>
                    <a:ext uri="{9D8B030D-6E8A-4147-A177-3AD203B41FA5}">
                      <a16:colId xmlns:a16="http://schemas.microsoft.com/office/drawing/2014/main" val="2490120010"/>
                    </a:ext>
                  </a:extLst>
                </a:gridCol>
                <a:gridCol w="1769165">
                  <a:extLst>
                    <a:ext uri="{9D8B030D-6E8A-4147-A177-3AD203B41FA5}">
                      <a16:colId xmlns:a16="http://schemas.microsoft.com/office/drawing/2014/main" val="4187426814"/>
                    </a:ext>
                  </a:extLst>
                </a:gridCol>
                <a:gridCol w="1474574">
                  <a:extLst>
                    <a:ext uri="{9D8B030D-6E8A-4147-A177-3AD203B41FA5}">
                      <a16:colId xmlns:a16="http://schemas.microsoft.com/office/drawing/2014/main" val="1103368447"/>
                    </a:ext>
                  </a:extLst>
                </a:gridCol>
              </a:tblGrid>
              <a:tr h="459824">
                <a:tc>
                  <a:txBody>
                    <a:bodyPr/>
                    <a:lstStyle/>
                    <a:p>
                      <a:r>
                        <a:rPr lang="en-GB">
                          <a:solidFill>
                            <a:schemeClr val="tx1">
                              <a:lumMod val="95000"/>
                              <a:lumOff val="5000"/>
                            </a:schemeClr>
                          </a:solidFill>
                        </a:rPr>
                        <a:t>factors</a:t>
                      </a:r>
                      <a:endParaRPr lang="en-GB" dirty="0">
                        <a:solidFill>
                          <a:schemeClr val="tx1">
                            <a:lumMod val="95000"/>
                            <a:lumOff val="5000"/>
                          </a:schemeClr>
                        </a:solidFill>
                      </a:endParaRPr>
                    </a:p>
                  </a:txBody>
                  <a:tcPr/>
                </a:tc>
                <a:tc>
                  <a:txBody>
                    <a:bodyPr/>
                    <a:lstStyle/>
                    <a:p>
                      <a:r>
                        <a:rPr lang="en-GB">
                          <a:solidFill>
                            <a:schemeClr val="tx1">
                              <a:lumMod val="95000"/>
                              <a:lumOff val="5000"/>
                            </a:schemeClr>
                          </a:solidFill>
                          <a:latin typeface="Aharoni" panose="02010803020104030203" pitchFamily="2" charset="-79"/>
                          <a:cs typeface="Aharoni" panose="02010803020104030203" pitchFamily="2" charset="-79"/>
                        </a:rPr>
                        <a:t>Less time</a:t>
                      </a:r>
                      <a:endParaRPr lang="en-GB" dirty="0">
                        <a:solidFill>
                          <a:schemeClr val="tx1">
                            <a:lumMod val="95000"/>
                            <a:lumOff val="5000"/>
                          </a:schemeClr>
                        </a:solidFill>
                        <a:latin typeface="Aharoni" panose="02010803020104030203" pitchFamily="2" charset="-79"/>
                        <a:cs typeface="Aharoni" panose="02010803020104030203" pitchFamily="2" charset="-79"/>
                      </a:endParaRPr>
                    </a:p>
                  </a:txBody>
                  <a:tcPr/>
                </a:tc>
                <a:tc>
                  <a:txBody>
                    <a:bodyPr/>
                    <a:lstStyle/>
                    <a:p>
                      <a:r>
                        <a:rPr lang="en-GB">
                          <a:solidFill>
                            <a:schemeClr val="tx1">
                              <a:lumMod val="95000"/>
                              <a:lumOff val="5000"/>
                            </a:schemeClr>
                          </a:solidFill>
                          <a:latin typeface="Aharoni" panose="02010803020104030203" pitchFamily="2" charset="-79"/>
                          <a:cs typeface="Aharoni" panose="02010803020104030203" pitchFamily="2" charset="-79"/>
                        </a:rPr>
                        <a:t>less funds</a:t>
                      </a:r>
                      <a:endParaRPr lang="en-GB" dirty="0">
                        <a:solidFill>
                          <a:schemeClr val="tx1">
                            <a:lumMod val="95000"/>
                            <a:lumOff val="5000"/>
                          </a:schemeClr>
                        </a:solidFill>
                        <a:latin typeface="Aharoni" panose="02010803020104030203" pitchFamily="2" charset="-79"/>
                        <a:cs typeface="Aharoni" panose="02010803020104030203" pitchFamily="2" charset="-79"/>
                      </a:endParaRPr>
                    </a:p>
                  </a:txBody>
                  <a:tcPr/>
                </a:tc>
                <a:tc>
                  <a:txBody>
                    <a:bodyPr/>
                    <a:lstStyle/>
                    <a:p>
                      <a:r>
                        <a:rPr lang="en-GB">
                          <a:solidFill>
                            <a:schemeClr val="tx1">
                              <a:lumMod val="95000"/>
                              <a:lumOff val="5000"/>
                            </a:schemeClr>
                          </a:solidFill>
                          <a:latin typeface="Aharoni" panose="02010803020104030203" pitchFamily="2" charset="-79"/>
                          <a:cs typeface="Aharoni" panose="02010803020104030203" pitchFamily="2" charset="-79"/>
                        </a:rPr>
                        <a:t>efficiency</a:t>
                      </a:r>
                      <a:endParaRPr lang="en-GB" dirty="0">
                        <a:solidFill>
                          <a:schemeClr val="tx1">
                            <a:lumMod val="95000"/>
                            <a:lumOff val="5000"/>
                          </a:schemeClr>
                        </a:solidFill>
                        <a:latin typeface="Aharoni" panose="02010803020104030203" pitchFamily="2" charset="-79"/>
                        <a:cs typeface="Aharoni" panose="02010803020104030203" pitchFamily="2" charset="-79"/>
                      </a:endParaRPr>
                    </a:p>
                  </a:txBody>
                  <a:tcPr/>
                </a:tc>
                <a:tc>
                  <a:txBody>
                    <a:bodyPr/>
                    <a:lstStyle/>
                    <a:p>
                      <a:r>
                        <a:rPr lang="en-GB">
                          <a:solidFill>
                            <a:schemeClr val="tx1">
                              <a:lumMod val="95000"/>
                              <a:lumOff val="5000"/>
                            </a:schemeClr>
                          </a:solidFill>
                          <a:latin typeface="Aharoni" panose="02010803020104030203" pitchFamily="2" charset="-79"/>
                          <a:cs typeface="Aharoni" panose="02010803020104030203" pitchFamily="2" charset="-79"/>
                        </a:rPr>
                        <a:t>quality</a:t>
                      </a:r>
                      <a:endParaRPr lang="en-GB" dirty="0">
                        <a:solidFill>
                          <a:schemeClr val="tx1">
                            <a:lumMod val="95000"/>
                            <a:lumOff val="5000"/>
                          </a:schemeClr>
                        </a:solidFill>
                        <a:latin typeface="Aharoni" panose="02010803020104030203" pitchFamily="2" charset="-79"/>
                        <a:cs typeface="Aharoni" panose="02010803020104030203" pitchFamily="2" charset="-79"/>
                      </a:endParaRPr>
                    </a:p>
                  </a:txBody>
                  <a:tcPr/>
                </a:tc>
                <a:tc>
                  <a:txBody>
                    <a:bodyPr/>
                    <a:lstStyle/>
                    <a:p>
                      <a:r>
                        <a:rPr lang="en-GB">
                          <a:solidFill>
                            <a:schemeClr val="tx1">
                              <a:lumMod val="95000"/>
                              <a:lumOff val="5000"/>
                            </a:schemeClr>
                          </a:solidFill>
                          <a:latin typeface="Aharoni" panose="02010803020104030203" pitchFamily="2" charset="-79"/>
                          <a:cs typeface="Aharoni" panose="02010803020104030203" pitchFamily="2" charset="-79"/>
                        </a:rPr>
                        <a:t>more staff</a:t>
                      </a:r>
                      <a:endParaRPr lang="en-GB" dirty="0">
                        <a:solidFill>
                          <a:schemeClr val="tx1">
                            <a:lumMod val="95000"/>
                            <a:lumOff val="5000"/>
                          </a:schemeClr>
                        </a:solidFill>
                        <a:latin typeface="Aharoni" panose="02010803020104030203" pitchFamily="2" charset="-79"/>
                        <a:cs typeface="Aharoni" panose="02010803020104030203" pitchFamily="2" charset="-79"/>
                      </a:endParaRPr>
                    </a:p>
                  </a:txBody>
                  <a:tcPr/>
                </a:tc>
                <a:tc>
                  <a:txBody>
                    <a:bodyPr/>
                    <a:lstStyle/>
                    <a:p>
                      <a:r>
                        <a:rPr lang="en-GB">
                          <a:solidFill>
                            <a:schemeClr val="tx1">
                              <a:lumMod val="95000"/>
                              <a:lumOff val="5000"/>
                            </a:schemeClr>
                          </a:solidFill>
                          <a:latin typeface="Aharoni" panose="02010803020104030203" pitchFamily="2" charset="-79"/>
                          <a:cs typeface="Aharoni" panose="02010803020104030203" pitchFamily="2" charset="-79"/>
                        </a:rPr>
                        <a:t>TOTAL</a:t>
                      </a:r>
                      <a:endParaRPr lang="en-GB" dirty="0">
                        <a:solidFill>
                          <a:schemeClr val="tx1">
                            <a:lumMod val="95000"/>
                            <a:lumOff val="5000"/>
                          </a:schemeClr>
                        </a:solidFill>
                        <a:latin typeface="Aharoni" panose="02010803020104030203" pitchFamily="2" charset="-79"/>
                        <a:cs typeface="Aharoni" panose="02010803020104030203" pitchFamily="2" charset="-79"/>
                      </a:endParaRPr>
                    </a:p>
                  </a:txBody>
                  <a:tcPr/>
                </a:tc>
                <a:extLst>
                  <a:ext uri="{0D108BD9-81ED-4DB2-BD59-A6C34878D82A}">
                    <a16:rowId xmlns:a16="http://schemas.microsoft.com/office/drawing/2014/main" val="2560641057"/>
                  </a:ext>
                </a:extLst>
              </a:tr>
              <a:tr h="219025">
                <a:tc>
                  <a:txBody>
                    <a:bodyPr/>
                    <a:lstStyle/>
                    <a:p>
                      <a:r>
                        <a:rPr lang="en-GB">
                          <a:solidFill>
                            <a:schemeClr val="tx1">
                              <a:lumMod val="95000"/>
                              <a:lumOff val="5000"/>
                            </a:schemeClr>
                          </a:solidFill>
                        </a:rPr>
                        <a:t>Value (0-5)</a:t>
                      </a:r>
                      <a:endParaRPr lang="en-GB" dirty="0">
                        <a:solidFill>
                          <a:schemeClr val="tx1">
                            <a:lumMod val="95000"/>
                            <a:lumOff val="5000"/>
                          </a:schemeClr>
                        </a:solidFill>
                      </a:endParaRPr>
                    </a:p>
                  </a:txBody>
                  <a:tcPr/>
                </a:tc>
                <a:tc>
                  <a:txBody>
                    <a:bodyPr/>
                    <a:lstStyle/>
                    <a:p>
                      <a:r>
                        <a:rPr lang="en-GB" b="1">
                          <a:solidFill>
                            <a:schemeClr val="bg2">
                              <a:lumMod val="10000"/>
                            </a:schemeClr>
                          </a:solidFill>
                          <a:latin typeface="Arial Black" panose="020B0A04020102020204" pitchFamily="34" charset="0"/>
                        </a:rPr>
                        <a:t>5</a:t>
                      </a:r>
                      <a:endParaRPr lang="en-GB" b="1" dirty="0">
                        <a:solidFill>
                          <a:schemeClr val="bg2">
                            <a:lumMod val="10000"/>
                          </a:schemeClr>
                        </a:solidFill>
                        <a:latin typeface="Arial Black" panose="020B0A04020102020204" pitchFamily="34" charset="0"/>
                      </a:endParaRPr>
                    </a:p>
                  </a:txBody>
                  <a:tcPr/>
                </a:tc>
                <a:tc>
                  <a:txBody>
                    <a:bodyPr/>
                    <a:lstStyle/>
                    <a:p>
                      <a:r>
                        <a:rPr lang="en-GB" b="1">
                          <a:solidFill>
                            <a:schemeClr val="bg2">
                              <a:lumMod val="10000"/>
                            </a:schemeClr>
                          </a:solidFill>
                          <a:latin typeface="Arial Black" panose="020B0A04020102020204" pitchFamily="34" charset="0"/>
                        </a:rPr>
                        <a:t>3</a:t>
                      </a:r>
                      <a:endParaRPr lang="en-GB" b="1" dirty="0">
                        <a:solidFill>
                          <a:schemeClr val="bg2">
                            <a:lumMod val="10000"/>
                          </a:schemeClr>
                        </a:solidFill>
                        <a:latin typeface="Arial Black" panose="020B0A04020102020204" pitchFamily="34" charset="0"/>
                      </a:endParaRPr>
                    </a:p>
                  </a:txBody>
                  <a:tcPr/>
                </a:tc>
                <a:tc>
                  <a:txBody>
                    <a:bodyPr/>
                    <a:lstStyle/>
                    <a:p>
                      <a:r>
                        <a:rPr lang="en-GB">
                          <a:latin typeface="Arial Black" panose="020B0A04020102020204" pitchFamily="34" charset="0"/>
                        </a:rPr>
                        <a:t>2</a:t>
                      </a:r>
                      <a:endParaRPr lang="en-GB" dirty="0">
                        <a:latin typeface="Arial Black" panose="020B0A04020102020204" pitchFamily="34" charset="0"/>
                      </a:endParaRPr>
                    </a:p>
                  </a:txBody>
                  <a:tcPr/>
                </a:tc>
                <a:tc>
                  <a:txBody>
                    <a:bodyPr/>
                    <a:lstStyle/>
                    <a:p>
                      <a:r>
                        <a:rPr lang="en-GB">
                          <a:latin typeface="Arial Black" panose="020B0A04020102020204" pitchFamily="34" charset="0"/>
                        </a:rPr>
                        <a:t>3</a:t>
                      </a:r>
                      <a:endParaRPr lang="en-GB" dirty="0">
                        <a:latin typeface="Arial Black" panose="020B0A04020102020204" pitchFamily="34" charset="0"/>
                      </a:endParaRPr>
                    </a:p>
                  </a:txBody>
                  <a:tcPr/>
                </a:tc>
                <a:tc>
                  <a:txBody>
                    <a:bodyPr/>
                    <a:lstStyle/>
                    <a:p>
                      <a:r>
                        <a:rPr lang="en-GB">
                          <a:latin typeface="Arial Black" panose="020B0A04020102020204" pitchFamily="34" charset="0"/>
                        </a:rPr>
                        <a:t>5</a:t>
                      </a:r>
                      <a:endParaRPr lang="en-GB" dirty="0">
                        <a:latin typeface="Arial Black" panose="020B0A04020102020204" pitchFamily="34" charset="0"/>
                      </a:endParaRPr>
                    </a:p>
                  </a:txBody>
                  <a:tcPr/>
                </a:tc>
                <a:tc>
                  <a:txBody>
                    <a:bodyPr/>
                    <a:lstStyle/>
                    <a:p>
                      <a:endParaRPr lang="en-GB" dirty="0"/>
                    </a:p>
                  </a:txBody>
                  <a:tcPr/>
                </a:tc>
                <a:extLst>
                  <a:ext uri="{0D108BD9-81ED-4DB2-BD59-A6C34878D82A}">
                    <a16:rowId xmlns:a16="http://schemas.microsoft.com/office/drawing/2014/main" val="2023510453"/>
                  </a:ext>
                </a:extLst>
              </a:tr>
              <a:tr h="0">
                <a:tc>
                  <a:txBody>
                    <a:bodyPr/>
                    <a:lstStyle/>
                    <a:p>
                      <a:r>
                        <a:rPr lang="en-GB" b="1">
                          <a:latin typeface="Aharoni" panose="02010803020104030203" pitchFamily="2" charset="-79"/>
                          <a:cs typeface="Aharoni" panose="02010803020104030203" pitchFamily="2" charset="-79"/>
                        </a:rPr>
                        <a:t>Solution A</a:t>
                      </a:r>
                      <a:endParaRPr lang="en-GB" b="1" dirty="0">
                        <a:latin typeface="Aharoni" panose="02010803020104030203" pitchFamily="2" charset="-79"/>
                        <a:cs typeface="Aharoni" panose="02010803020104030203" pitchFamily="2" charset="-79"/>
                      </a:endParaRPr>
                    </a:p>
                  </a:txBody>
                  <a:tcPr/>
                </a:tc>
                <a:tc>
                  <a:txBody>
                    <a:bodyPr/>
                    <a:lstStyle/>
                    <a:p>
                      <a:r>
                        <a:rPr lang="en-GB">
                          <a:solidFill>
                            <a:schemeClr val="tx1">
                              <a:lumMod val="95000"/>
                              <a:lumOff val="5000"/>
                            </a:schemeClr>
                          </a:solidFill>
                          <a:latin typeface="Arial Black" panose="020B0A04020102020204" pitchFamily="34" charset="0"/>
                        </a:rPr>
                        <a:t>1         </a:t>
                      </a:r>
                      <a:r>
                        <a:rPr lang="en-GB">
                          <a:solidFill>
                            <a:schemeClr val="bg1">
                              <a:lumMod val="50000"/>
                            </a:schemeClr>
                          </a:solidFill>
                          <a:latin typeface="Arial Black" panose="020B0A04020102020204" pitchFamily="34" charset="0"/>
                        </a:rPr>
                        <a:t>5</a:t>
                      </a:r>
                      <a:endParaRPr lang="en-GB" dirty="0">
                        <a:solidFill>
                          <a:schemeClr val="tx1">
                            <a:lumMod val="95000"/>
                            <a:lumOff val="5000"/>
                          </a:schemeClr>
                        </a:solidFill>
                        <a:latin typeface="Arial Black" panose="020B0A04020102020204" pitchFamily="34" charset="0"/>
                      </a:endParaRPr>
                    </a:p>
                  </a:txBody>
                  <a:tcPr/>
                </a:tc>
                <a:tc>
                  <a:txBody>
                    <a:bodyPr/>
                    <a:lstStyle/>
                    <a:p>
                      <a:r>
                        <a:rPr lang="en-GB">
                          <a:solidFill>
                            <a:schemeClr val="tx1">
                              <a:lumMod val="95000"/>
                              <a:lumOff val="5000"/>
                            </a:schemeClr>
                          </a:solidFill>
                          <a:latin typeface="Arial Black" panose="020B0A04020102020204" pitchFamily="34" charset="0"/>
                        </a:rPr>
                        <a:t>1           </a:t>
                      </a:r>
                      <a:r>
                        <a:rPr lang="en-GB">
                          <a:solidFill>
                            <a:schemeClr val="bg1">
                              <a:lumMod val="50000"/>
                            </a:schemeClr>
                          </a:solidFill>
                          <a:latin typeface="Arial Black" panose="020B0A04020102020204" pitchFamily="34" charset="0"/>
                        </a:rPr>
                        <a:t>3</a:t>
                      </a:r>
                      <a:endParaRPr lang="en-GB" dirty="0">
                        <a:solidFill>
                          <a:schemeClr val="bg1">
                            <a:lumMod val="50000"/>
                          </a:schemeClr>
                        </a:solidFill>
                        <a:latin typeface="Arial Black" panose="020B0A04020102020204" pitchFamily="34" charset="0"/>
                      </a:endParaRPr>
                    </a:p>
                  </a:txBody>
                  <a:tcPr/>
                </a:tc>
                <a:tc>
                  <a:txBody>
                    <a:bodyPr/>
                    <a:lstStyle/>
                    <a:p>
                      <a:r>
                        <a:rPr lang="en-GB">
                          <a:solidFill>
                            <a:schemeClr val="tx1">
                              <a:lumMod val="95000"/>
                              <a:lumOff val="5000"/>
                            </a:schemeClr>
                          </a:solidFill>
                          <a:latin typeface="Arial Black" panose="020B0A04020102020204" pitchFamily="34" charset="0"/>
                        </a:rPr>
                        <a:t>3              </a:t>
                      </a:r>
                      <a:r>
                        <a:rPr lang="en-GB">
                          <a:solidFill>
                            <a:schemeClr val="bg1">
                              <a:lumMod val="50000"/>
                            </a:schemeClr>
                          </a:solidFill>
                          <a:latin typeface="Arial Black" panose="020B0A04020102020204" pitchFamily="34" charset="0"/>
                        </a:rPr>
                        <a:t> 6</a:t>
                      </a:r>
                      <a:endParaRPr lang="en-GB" dirty="0">
                        <a:solidFill>
                          <a:schemeClr val="bg1">
                            <a:lumMod val="50000"/>
                          </a:schemeClr>
                        </a:solidFill>
                        <a:latin typeface="Arial Black" panose="020B0A04020102020204" pitchFamily="34" charset="0"/>
                      </a:endParaRPr>
                    </a:p>
                  </a:txBody>
                  <a:tcPr/>
                </a:tc>
                <a:tc>
                  <a:txBody>
                    <a:bodyPr/>
                    <a:lstStyle/>
                    <a:p>
                      <a:r>
                        <a:rPr lang="en-GB">
                          <a:solidFill>
                            <a:schemeClr val="tx1">
                              <a:lumMod val="95000"/>
                              <a:lumOff val="5000"/>
                            </a:schemeClr>
                          </a:solidFill>
                          <a:latin typeface="Arial Black" panose="020B0A04020102020204" pitchFamily="34" charset="0"/>
                        </a:rPr>
                        <a:t>3          </a:t>
                      </a:r>
                      <a:r>
                        <a:rPr lang="en-GB">
                          <a:solidFill>
                            <a:schemeClr val="bg1">
                              <a:lumMod val="50000"/>
                            </a:schemeClr>
                          </a:solidFill>
                          <a:latin typeface="Arial Black" panose="020B0A04020102020204" pitchFamily="34" charset="0"/>
                        </a:rPr>
                        <a:t>9</a:t>
                      </a:r>
                      <a:endParaRPr lang="en-GB" dirty="0">
                        <a:solidFill>
                          <a:schemeClr val="bg1">
                            <a:lumMod val="50000"/>
                          </a:schemeClr>
                        </a:solidFill>
                        <a:latin typeface="Arial Black" panose="020B0A04020102020204" pitchFamily="34" charset="0"/>
                      </a:endParaRPr>
                    </a:p>
                  </a:txBody>
                  <a:tcPr/>
                </a:tc>
                <a:tc>
                  <a:txBody>
                    <a:bodyPr/>
                    <a:lstStyle/>
                    <a:p>
                      <a:r>
                        <a:rPr lang="en-GB">
                          <a:solidFill>
                            <a:schemeClr val="tx1">
                              <a:lumMod val="95000"/>
                              <a:lumOff val="5000"/>
                            </a:schemeClr>
                          </a:solidFill>
                          <a:latin typeface="Arial Black" panose="020B0A04020102020204" pitchFamily="34" charset="0"/>
                        </a:rPr>
                        <a:t>1              </a:t>
                      </a:r>
                      <a:r>
                        <a:rPr lang="en-GB">
                          <a:solidFill>
                            <a:schemeClr val="bg1">
                              <a:lumMod val="50000"/>
                            </a:schemeClr>
                          </a:solidFill>
                          <a:latin typeface="Arial Black" panose="020B0A04020102020204" pitchFamily="34" charset="0"/>
                        </a:rPr>
                        <a:t>5</a:t>
                      </a:r>
                      <a:endParaRPr lang="en-GB" dirty="0">
                        <a:solidFill>
                          <a:schemeClr val="bg1">
                            <a:lumMod val="50000"/>
                          </a:schemeClr>
                        </a:solidFill>
                        <a:latin typeface="Arial Black" panose="020B0A04020102020204" pitchFamily="34" charset="0"/>
                      </a:endParaRPr>
                    </a:p>
                  </a:txBody>
                  <a:tcPr/>
                </a:tc>
                <a:tc>
                  <a:txBody>
                    <a:bodyPr/>
                    <a:lstStyle/>
                    <a:p>
                      <a:pPr algn="just"/>
                      <a:r>
                        <a:rPr lang="en-GB">
                          <a:latin typeface="Arial Black" panose="020B0A04020102020204" pitchFamily="34" charset="0"/>
                        </a:rPr>
                        <a:t>      28</a:t>
                      </a:r>
                      <a:endParaRPr lang="en-GB" dirty="0">
                        <a:latin typeface="Arial Black" panose="020B0A04020102020204" pitchFamily="34" charset="0"/>
                      </a:endParaRPr>
                    </a:p>
                  </a:txBody>
                  <a:tcPr/>
                </a:tc>
                <a:extLst>
                  <a:ext uri="{0D108BD9-81ED-4DB2-BD59-A6C34878D82A}">
                    <a16:rowId xmlns:a16="http://schemas.microsoft.com/office/drawing/2014/main" val="3142283250"/>
                  </a:ext>
                </a:extLst>
              </a:tr>
              <a:tr h="370840">
                <a:tc>
                  <a:txBody>
                    <a:bodyPr/>
                    <a:lstStyle/>
                    <a:p>
                      <a:r>
                        <a:rPr lang="en-GB">
                          <a:latin typeface="Aharoni" panose="02010803020104030203" pitchFamily="2" charset="-79"/>
                          <a:cs typeface="Aharoni" panose="02010803020104030203" pitchFamily="2" charset="-79"/>
                        </a:rPr>
                        <a:t>Solution B</a:t>
                      </a:r>
                      <a:endParaRPr lang="en-GB" dirty="0">
                        <a:latin typeface="Aharoni" panose="02010803020104030203" pitchFamily="2" charset="-79"/>
                        <a:cs typeface="Aharoni" panose="02010803020104030203" pitchFamily="2" charset="-79"/>
                      </a:endParaRPr>
                    </a:p>
                  </a:txBody>
                  <a:tcPr/>
                </a:tc>
                <a:tc>
                  <a:txBody>
                    <a:bodyPr/>
                    <a:lstStyle/>
                    <a:p>
                      <a:r>
                        <a:rPr lang="en-GB">
                          <a:solidFill>
                            <a:schemeClr val="tx1">
                              <a:lumMod val="95000"/>
                              <a:lumOff val="5000"/>
                            </a:schemeClr>
                          </a:solidFill>
                          <a:latin typeface="Arial Black" panose="020B0A04020102020204" pitchFamily="34" charset="0"/>
                        </a:rPr>
                        <a:t>3       </a:t>
                      </a:r>
                      <a:r>
                        <a:rPr lang="en-GB">
                          <a:solidFill>
                            <a:schemeClr val="bg1">
                              <a:lumMod val="50000"/>
                            </a:schemeClr>
                          </a:solidFill>
                          <a:latin typeface="Arial Black" panose="020B0A04020102020204" pitchFamily="34" charset="0"/>
                        </a:rPr>
                        <a:t>15</a:t>
                      </a:r>
                      <a:endParaRPr lang="en-GB" dirty="0">
                        <a:solidFill>
                          <a:schemeClr val="bg1">
                            <a:lumMod val="50000"/>
                          </a:schemeClr>
                        </a:solidFill>
                        <a:latin typeface="Arial Black" panose="020B0A04020102020204" pitchFamily="34" charset="0"/>
                      </a:endParaRPr>
                    </a:p>
                  </a:txBody>
                  <a:tcPr/>
                </a:tc>
                <a:tc>
                  <a:txBody>
                    <a:bodyPr/>
                    <a:lstStyle/>
                    <a:p>
                      <a:r>
                        <a:rPr lang="en-GB">
                          <a:solidFill>
                            <a:schemeClr val="tx1">
                              <a:lumMod val="95000"/>
                              <a:lumOff val="5000"/>
                            </a:schemeClr>
                          </a:solidFill>
                          <a:latin typeface="Arial Black" panose="020B0A04020102020204" pitchFamily="34" charset="0"/>
                        </a:rPr>
                        <a:t>1          </a:t>
                      </a:r>
                      <a:r>
                        <a:rPr lang="en-GB">
                          <a:solidFill>
                            <a:schemeClr val="bg1">
                              <a:lumMod val="50000"/>
                            </a:schemeClr>
                          </a:solidFill>
                          <a:latin typeface="Arial Black" panose="020B0A04020102020204" pitchFamily="34" charset="0"/>
                        </a:rPr>
                        <a:t>3</a:t>
                      </a:r>
                      <a:endParaRPr lang="en-GB" dirty="0">
                        <a:solidFill>
                          <a:schemeClr val="bg1">
                            <a:lumMod val="50000"/>
                          </a:schemeClr>
                        </a:solidFill>
                        <a:latin typeface="Arial Black" panose="020B0A04020102020204" pitchFamily="34" charset="0"/>
                      </a:endParaRPr>
                    </a:p>
                  </a:txBody>
                  <a:tcPr/>
                </a:tc>
                <a:tc>
                  <a:txBody>
                    <a:bodyPr/>
                    <a:lstStyle/>
                    <a:p>
                      <a:r>
                        <a:rPr lang="en-GB">
                          <a:solidFill>
                            <a:schemeClr val="tx1">
                              <a:lumMod val="95000"/>
                              <a:lumOff val="5000"/>
                            </a:schemeClr>
                          </a:solidFill>
                          <a:latin typeface="Arial Black" panose="020B0A04020102020204" pitchFamily="34" charset="0"/>
                        </a:rPr>
                        <a:t>2               </a:t>
                      </a:r>
                      <a:r>
                        <a:rPr lang="en-GB">
                          <a:solidFill>
                            <a:schemeClr val="bg1">
                              <a:lumMod val="50000"/>
                            </a:schemeClr>
                          </a:solidFill>
                          <a:latin typeface="Arial Black" panose="020B0A04020102020204" pitchFamily="34" charset="0"/>
                        </a:rPr>
                        <a:t>4</a:t>
                      </a:r>
                      <a:endParaRPr lang="en-GB" dirty="0">
                        <a:solidFill>
                          <a:schemeClr val="bg1">
                            <a:lumMod val="50000"/>
                          </a:schemeClr>
                        </a:solidFill>
                        <a:latin typeface="Arial Black" panose="020B0A04020102020204" pitchFamily="34" charset="0"/>
                      </a:endParaRPr>
                    </a:p>
                  </a:txBody>
                  <a:tcPr/>
                </a:tc>
                <a:tc>
                  <a:txBody>
                    <a:bodyPr/>
                    <a:lstStyle/>
                    <a:p>
                      <a:r>
                        <a:rPr lang="en-GB">
                          <a:solidFill>
                            <a:schemeClr val="tx1">
                              <a:lumMod val="95000"/>
                              <a:lumOff val="5000"/>
                            </a:schemeClr>
                          </a:solidFill>
                          <a:latin typeface="Arial Black" panose="020B0A04020102020204" pitchFamily="34" charset="0"/>
                        </a:rPr>
                        <a:t>1          </a:t>
                      </a:r>
                      <a:r>
                        <a:rPr lang="en-GB">
                          <a:solidFill>
                            <a:schemeClr val="bg1">
                              <a:lumMod val="50000"/>
                            </a:schemeClr>
                          </a:solidFill>
                          <a:latin typeface="Arial Black" panose="020B0A04020102020204" pitchFamily="34" charset="0"/>
                        </a:rPr>
                        <a:t>3</a:t>
                      </a:r>
                      <a:endParaRPr lang="en-GB" dirty="0">
                        <a:solidFill>
                          <a:schemeClr val="bg1">
                            <a:lumMod val="50000"/>
                          </a:schemeClr>
                        </a:solidFill>
                        <a:latin typeface="Arial Black" panose="020B0A04020102020204" pitchFamily="34" charset="0"/>
                      </a:endParaRPr>
                    </a:p>
                  </a:txBody>
                  <a:tcPr/>
                </a:tc>
                <a:tc>
                  <a:txBody>
                    <a:bodyPr/>
                    <a:lstStyle/>
                    <a:p>
                      <a:r>
                        <a:rPr lang="en-GB">
                          <a:solidFill>
                            <a:schemeClr val="tx1">
                              <a:lumMod val="95000"/>
                              <a:lumOff val="5000"/>
                            </a:schemeClr>
                          </a:solidFill>
                          <a:latin typeface="Arial Black" panose="020B0A04020102020204" pitchFamily="34" charset="0"/>
                        </a:rPr>
                        <a:t>3             </a:t>
                      </a:r>
                      <a:r>
                        <a:rPr lang="en-GB">
                          <a:solidFill>
                            <a:schemeClr val="bg1">
                              <a:lumMod val="50000"/>
                            </a:schemeClr>
                          </a:solidFill>
                          <a:latin typeface="Arial Black" panose="020B0A04020102020204" pitchFamily="34" charset="0"/>
                        </a:rPr>
                        <a:t>15</a:t>
                      </a:r>
                      <a:endParaRPr lang="en-GB" dirty="0">
                        <a:solidFill>
                          <a:schemeClr val="bg1">
                            <a:lumMod val="50000"/>
                          </a:schemeClr>
                        </a:solidFill>
                        <a:latin typeface="Arial Black" panose="020B0A04020102020204" pitchFamily="34" charset="0"/>
                      </a:endParaRPr>
                    </a:p>
                  </a:txBody>
                  <a:tcPr/>
                </a:tc>
                <a:tc>
                  <a:txBody>
                    <a:bodyPr/>
                    <a:lstStyle/>
                    <a:p>
                      <a:pPr algn="just"/>
                      <a:r>
                        <a:rPr lang="en-GB">
                          <a:latin typeface="Arial Black" panose="020B0A04020102020204" pitchFamily="34" charset="0"/>
                        </a:rPr>
                        <a:t>      40</a:t>
                      </a:r>
                      <a:endParaRPr lang="en-GB" dirty="0">
                        <a:latin typeface="Arial Black" panose="020B0A04020102020204" pitchFamily="34" charset="0"/>
                      </a:endParaRPr>
                    </a:p>
                  </a:txBody>
                  <a:tcPr/>
                </a:tc>
                <a:extLst>
                  <a:ext uri="{0D108BD9-81ED-4DB2-BD59-A6C34878D82A}">
                    <a16:rowId xmlns:a16="http://schemas.microsoft.com/office/drawing/2014/main" val="847763980"/>
                  </a:ext>
                </a:extLst>
              </a:tr>
              <a:tr h="370840">
                <a:tc>
                  <a:txBody>
                    <a:bodyPr/>
                    <a:lstStyle/>
                    <a:p>
                      <a:r>
                        <a:rPr lang="en-GB">
                          <a:latin typeface="Aharoni" panose="02010803020104030203" pitchFamily="2" charset="-79"/>
                          <a:cs typeface="Aharoni" panose="02010803020104030203" pitchFamily="2" charset="-79"/>
                        </a:rPr>
                        <a:t>Solution C</a:t>
                      </a:r>
                      <a:endParaRPr lang="en-GB" dirty="0">
                        <a:latin typeface="Aharoni" panose="02010803020104030203" pitchFamily="2" charset="-79"/>
                        <a:cs typeface="Aharoni" panose="02010803020104030203" pitchFamily="2" charset="-79"/>
                      </a:endParaRPr>
                    </a:p>
                  </a:txBody>
                  <a:tcPr/>
                </a:tc>
                <a:tc>
                  <a:txBody>
                    <a:bodyPr/>
                    <a:lstStyle/>
                    <a:p>
                      <a:r>
                        <a:rPr lang="en-GB">
                          <a:solidFill>
                            <a:schemeClr val="tx1">
                              <a:lumMod val="95000"/>
                              <a:lumOff val="5000"/>
                            </a:schemeClr>
                          </a:solidFill>
                          <a:latin typeface="Arial Black" panose="020B0A04020102020204" pitchFamily="34" charset="0"/>
                        </a:rPr>
                        <a:t>2       </a:t>
                      </a:r>
                      <a:r>
                        <a:rPr lang="en-GB">
                          <a:solidFill>
                            <a:schemeClr val="bg1">
                              <a:lumMod val="50000"/>
                            </a:schemeClr>
                          </a:solidFill>
                          <a:latin typeface="Arial Black" panose="020B0A04020102020204" pitchFamily="34" charset="0"/>
                        </a:rPr>
                        <a:t>10</a:t>
                      </a:r>
                      <a:endParaRPr lang="en-GB" dirty="0">
                        <a:solidFill>
                          <a:schemeClr val="bg1">
                            <a:lumMod val="50000"/>
                          </a:schemeClr>
                        </a:solidFill>
                        <a:latin typeface="Arial Black" panose="020B0A04020102020204" pitchFamily="34" charset="0"/>
                      </a:endParaRPr>
                    </a:p>
                  </a:txBody>
                  <a:tcPr/>
                </a:tc>
                <a:tc>
                  <a:txBody>
                    <a:bodyPr/>
                    <a:lstStyle/>
                    <a:p>
                      <a:r>
                        <a:rPr lang="en-GB">
                          <a:solidFill>
                            <a:schemeClr val="tx1">
                              <a:lumMod val="95000"/>
                              <a:lumOff val="5000"/>
                            </a:schemeClr>
                          </a:solidFill>
                          <a:latin typeface="Arial Black" panose="020B0A04020102020204" pitchFamily="34" charset="0"/>
                        </a:rPr>
                        <a:t>3          </a:t>
                      </a:r>
                      <a:r>
                        <a:rPr lang="en-GB">
                          <a:solidFill>
                            <a:schemeClr val="bg1">
                              <a:lumMod val="50000"/>
                            </a:schemeClr>
                          </a:solidFill>
                          <a:latin typeface="Arial Black" panose="020B0A04020102020204" pitchFamily="34" charset="0"/>
                        </a:rPr>
                        <a:t>9</a:t>
                      </a:r>
                      <a:endParaRPr lang="en-GB" dirty="0">
                        <a:solidFill>
                          <a:schemeClr val="bg1">
                            <a:lumMod val="50000"/>
                          </a:schemeClr>
                        </a:solidFill>
                        <a:latin typeface="Arial Black" panose="020B0A04020102020204" pitchFamily="34" charset="0"/>
                      </a:endParaRPr>
                    </a:p>
                  </a:txBody>
                  <a:tcPr/>
                </a:tc>
                <a:tc>
                  <a:txBody>
                    <a:bodyPr/>
                    <a:lstStyle/>
                    <a:p>
                      <a:r>
                        <a:rPr lang="en-GB">
                          <a:solidFill>
                            <a:schemeClr val="tx1">
                              <a:lumMod val="95000"/>
                              <a:lumOff val="5000"/>
                            </a:schemeClr>
                          </a:solidFill>
                          <a:latin typeface="Arial Black" panose="020B0A04020102020204" pitchFamily="34" charset="0"/>
                        </a:rPr>
                        <a:t>2               </a:t>
                      </a:r>
                      <a:r>
                        <a:rPr lang="en-GB">
                          <a:solidFill>
                            <a:schemeClr val="bg1">
                              <a:lumMod val="50000"/>
                            </a:schemeClr>
                          </a:solidFill>
                          <a:latin typeface="Arial Black" panose="020B0A04020102020204" pitchFamily="34" charset="0"/>
                        </a:rPr>
                        <a:t>4</a:t>
                      </a:r>
                      <a:endParaRPr lang="en-GB" dirty="0">
                        <a:solidFill>
                          <a:schemeClr val="bg1">
                            <a:lumMod val="50000"/>
                          </a:schemeClr>
                        </a:solidFill>
                        <a:latin typeface="Arial Black" panose="020B0A04020102020204" pitchFamily="34" charset="0"/>
                      </a:endParaRPr>
                    </a:p>
                  </a:txBody>
                  <a:tcPr/>
                </a:tc>
                <a:tc>
                  <a:txBody>
                    <a:bodyPr/>
                    <a:lstStyle/>
                    <a:p>
                      <a:r>
                        <a:rPr lang="en-GB">
                          <a:solidFill>
                            <a:schemeClr val="tx1">
                              <a:lumMod val="95000"/>
                              <a:lumOff val="5000"/>
                            </a:schemeClr>
                          </a:solidFill>
                          <a:latin typeface="Arial Black" panose="020B0A04020102020204" pitchFamily="34" charset="0"/>
                        </a:rPr>
                        <a:t>1          </a:t>
                      </a:r>
                      <a:r>
                        <a:rPr lang="en-GB">
                          <a:solidFill>
                            <a:schemeClr val="bg1">
                              <a:lumMod val="50000"/>
                            </a:schemeClr>
                          </a:solidFill>
                          <a:latin typeface="Arial Black" panose="020B0A04020102020204" pitchFamily="34" charset="0"/>
                        </a:rPr>
                        <a:t>3</a:t>
                      </a:r>
                      <a:endParaRPr lang="en-GB" dirty="0">
                        <a:solidFill>
                          <a:schemeClr val="bg1">
                            <a:lumMod val="50000"/>
                          </a:schemeClr>
                        </a:solidFill>
                        <a:latin typeface="Arial Black" panose="020B0A04020102020204" pitchFamily="34" charset="0"/>
                      </a:endParaRPr>
                    </a:p>
                  </a:txBody>
                  <a:tcPr/>
                </a:tc>
                <a:tc>
                  <a:txBody>
                    <a:bodyPr/>
                    <a:lstStyle/>
                    <a:p>
                      <a:r>
                        <a:rPr lang="en-GB">
                          <a:solidFill>
                            <a:schemeClr val="tx1">
                              <a:lumMod val="95000"/>
                              <a:lumOff val="5000"/>
                            </a:schemeClr>
                          </a:solidFill>
                          <a:latin typeface="Arial Black" panose="020B0A04020102020204" pitchFamily="34" charset="0"/>
                        </a:rPr>
                        <a:t>1              </a:t>
                      </a:r>
                      <a:r>
                        <a:rPr lang="en-GB">
                          <a:solidFill>
                            <a:schemeClr val="bg1">
                              <a:lumMod val="50000"/>
                            </a:schemeClr>
                          </a:solidFill>
                          <a:latin typeface="Arial Black" panose="020B0A04020102020204" pitchFamily="34" charset="0"/>
                        </a:rPr>
                        <a:t>5</a:t>
                      </a:r>
                      <a:endParaRPr lang="en-GB" dirty="0">
                        <a:solidFill>
                          <a:schemeClr val="bg1">
                            <a:lumMod val="50000"/>
                          </a:schemeClr>
                        </a:solidFill>
                        <a:latin typeface="Arial Black" panose="020B0A04020102020204" pitchFamily="34" charset="0"/>
                      </a:endParaRPr>
                    </a:p>
                  </a:txBody>
                  <a:tcPr/>
                </a:tc>
                <a:tc>
                  <a:txBody>
                    <a:bodyPr/>
                    <a:lstStyle/>
                    <a:p>
                      <a:pPr algn="just"/>
                      <a:r>
                        <a:rPr lang="en-GB">
                          <a:latin typeface="Arial Black" panose="020B0A04020102020204" pitchFamily="34" charset="0"/>
                        </a:rPr>
                        <a:t>      25</a:t>
                      </a:r>
                      <a:endParaRPr lang="en-GB" dirty="0">
                        <a:latin typeface="Arial Black" panose="020B0A04020102020204" pitchFamily="34" charset="0"/>
                      </a:endParaRPr>
                    </a:p>
                  </a:txBody>
                  <a:tcPr/>
                </a:tc>
                <a:extLst>
                  <a:ext uri="{0D108BD9-81ED-4DB2-BD59-A6C34878D82A}">
                    <a16:rowId xmlns:a16="http://schemas.microsoft.com/office/drawing/2014/main" val="699704551"/>
                  </a:ext>
                </a:extLst>
              </a:tr>
            </a:tbl>
          </a:graphicData>
        </a:graphic>
      </p:graphicFrame>
      <p:sp>
        <p:nvSpPr>
          <p:cNvPr id="3" name="TextBox 2">
            <a:extLst>
              <a:ext uri="{FF2B5EF4-FFF2-40B4-BE49-F238E27FC236}">
                <a16:creationId xmlns:a16="http://schemas.microsoft.com/office/drawing/2014/main" id="{F1464F8A-C8F2-0958-2EF9-9798DA9B52CC}"/>
              </a:ext>
            </a:extLst>
          </p:cNvPr>
          <p:cNvSpPr txBox="1"/>
          <p:nvPr/>
        </p:nvSpPr>
        <p:spPr>
          <a:xfrm>
            <a:off x="387625" y="5053451"/>
            <a:ext cx="10624931" cy="646331"/>
          </a:xfrm>
          <a:prstGeom prst="rect">
            <a:avLst/>
          </a:prstGeom>
          <a:noFill/>
        </p:spPr>
        <p:txBody>
          <a:bodyPr wrap="square" rtlCol="0">
            <a:spAutoFit/>
          </a:bodyPr>
          <a:lstStyle/>
          <a:p>
            <a:r>
              <a:rPr lang="en-GB" b="1">
                <a:latin typeface="Aharoni" panose="02010803020104030203" pitchFamily="2" charset="-79"/>
                <a:cs typeface="Aharoni" panose="02010803020104030203" pitchFamily="2" charset="-79"/>
              </a:rPr>
              <a:t>The results of the evaluation using the Grid show that solution B is the most suitable to solve the problem quickly.</a:t>
            </a:r>
            <a:endParaRPr lang="en-GB" dirty="0">
              <a:effectLst>
                <a:outerShdw blurRad="38100" dist="38100" dir="2700000" algn="tl">
                  <a:srgbClr val="000000">
                    <a:alpha val="43137"/>
                  </a:srgbClr>
                </a:outerShdw>
              </a:effectLst>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8907758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6F15584-E72C-E2E5-74E0-82ECF5D0975B}"/>
              </a:ext>
            </a:extLst>
          </p:cNvPr>
          <p:cNvSpPr>
            <a:spLocks noGrp="1"/>
          </p:cNvSpPr>
          <p:nvPr>
            <p:ph type="title"/>
          </p:nvPr>
        </p:nvSpPr>
        <p:spPr>
          <a:xfrm>
            <a:off x="5297762" y="329184"/>
            <a:ext cx="6251110" cy="1783080"/>
          </a:xfrm>
        </p:spPr>
        <p:txBody>
          <a:bodyPr anchor="b">
            <a:normAutofit/>
          </a:bodyPr>
          <a:lstStyle/>
          <a:p>
            <a:r>
              <a:rPr lang="en-GB" sz="7200"/>
              <a:t>conclusion</a:t>
            </a:r>
          </a:p>
        </p:txBody>
      </p:sp>
      <p:sp>
        <p:nvSpPr>
          <p:cNvPr id="16" name="Rectangle 6">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2862" y="2395728"/>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rgbClr val="07D7F3"/>
          </a:solidFill>
          <a:ln w="38100" cap="rnd">
            <a:solidFill>
              <a:srgbClr val="07D7F3"/>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A5FD1A7-4A0D-D001-A8D4-7ECE2AE253A4}"/>
              </a:ext>
            </a:extLst>
          </p:cNvPr>
          <p:cNvSpPr>
            <a:spLocks noGrp="1"/>
          </p:cNvSpPr>
          <p:nvPr>
            <p:ph idx="1"/>
          </p:nvPr>
        </p:nvSpPr>
        <p:spPr>
          <a:xfrm>
            <a:off x="5297762" y="2706624"/>
            <a:ext cx="6251110" cy="3483864"/>
          </a:xfrm>
        </p:spPr>
        <p:txBody>
          <a:bodyPr>
            <a:normAutofit/>
          </a:bodyPr>
          <a:lstStyle/>
          <a:p>
            <a:r>
              <a:rPr lang="en-GB" dirty="0"/>
              <a:t>Lack of proper care is a serious problem that affects everyone. Its results are not pleasant for any of us. Therefore, it is necessary to pay serious attention to the recruitment and retention of medical professionals. The most important thing is to value our health, and in order for someone to pay attention to us, the work of the medical staff must be well paid.</a:t>
            </a:r>
          </a:p>
        </p:txBody>
      </p:sp>
      <p:pic>
        <p:nvPicPr>
          <p:cNvPr id="17" name="Picture 4" descr="Top view of a stethoscope on a blue surface">
            <a:extLst>
              <a:ext uri="{FF2B5EF4-FFF2-40B4-BE49-F238E27FC236}">
                <a16:creationId xmlns:a16="http://schemas.microsoft.com/office/drawing/2014/main" id="{4AF62C4B-92E2-3470-2BAE-3C04639EBFE1}"/>
              </a:ext>
            </a:extLst>
          </p:cNvPr>
          <p:cNvPicPr>
            <a:picLocks noChangeAspect="1"/>
          </p:cNvPicPr>
          <p:nvPr/>
        </p:nvPicPr>
        <p:blipFill rotWithShape="1">
          <a:blip r:embed="rId2"/>
          <a:srcRect l="49306" r="5363" b="-1"/>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Tree>
    <p:extLst>
      <p:ext uri="{BB962C8B-B14F-4D97-AF65-F5344CB8AC3E}">
        <p14:creationId xmlns:p14="http://schemas.microsoft.com/office/powerpoint/2010/main" val="1625058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32FCA6A-70E7-EBE3-A3C7-98D3D80E70A4}"/>
              </a:ext>
            </a:extLst>
          </p:cNvPr>
          <p:cNvSpPr>
            <a:spLocks noGrp="1"/>
          </p:cNvSpPr>
          <p:nvPr>
            <p:ph type="title"/>
          </p:nvPr>
        </p:nvSpPr>
        <p:spPr>
          <a:xfrm>
            <a:off x="630936" y="639520"/>
            <a:ext cx="3429000" cy="1719072"/>
          </a:xfrm>
        </p:spPr>
        <p:txBody>
          <a:bodyPr anchor="b">
            <a:normAutofit/>
          </a:bodyPr>
          <a:lstStyle/>
          <a:p>
            <a:r>
              <a:rPr lang="en-GB"/>
              <a:t>References</a:t>
            </a:r>
          </a:p>
        </p:txBody>
      </p:sp>
      <p:sp>
        <p:nvSpPr>
          <p:cNvPr id="29" name="Rectangle 6">
            <a:extLst>
              <a:ext uri="{FF2B5EF4-FFF2-40B4-BE49-F238E27FC236}">
                <a16:creationId xmlns:a16="http://schemas.microsoft.com/office/drawing/2014/main" id="{3CE8AF5E-D374-4CF1-90CC-35CF73B81C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9084" y="2532888"/>
            <a:ext cx="3291840" cy="18288"/>
          </a:xfrm>
          <a:custGeom>
            <a:avLst/>
            <a:gdLst>
              <a:gd name="connsiteX0" fmla="*/ 0 w 3291840"/>
              <a:gd name="connsiteY0" fmla="*/ 0 h 18288"/>
              <a:gd name="connsiteX1" fmla="*/ 625450 w 3291840"/>
              <a:gd name="connsiteY1" fmla="*/ 0 h 18288"/>
              <a:gd name="connsiteX2" fmla="*/ 1283818 w 3291840"/>
              <a:gd name="connsiteY2" fmla="*/ 0 h 18288"/>
              <a:gd name="connsiteX3" fmla="*/ 1975104 w 3291840"/>
              <a:gd name="connsiteY3" fmla="*/ 0 h 18288"/>
              <a:gd name="connsiteX4" fmla="*/ 2666390 w 3291840"/>
              <a:gd name="connsiteY4" fmla="*/ 0 h 18288"/>
              <a:gd name="connsiteX5" fmla="*/ 3291840 w 3291840"/>
              <a:gd name="connsiteY5" fmla="*/ 0 h 18288"/>
              <a:gd name="connsiteX6" fmla="*/ 3291840 w 3291840"/>
              <a:gd name="connsiteY6" fmla="*/ 18288 h 18288"/>
              <a:gd name="connsiteX7" fmla="*/ 2567635 w 3291840"/>
              <a:gd name="connsiteY7" fmla="*/ 18288 h 18288"/>
              <a:gd name="connsiteX8" fmla="*/ 1843430 w 3291840"/>
              <a:gd name="connsiteY8" fmla="*/ 18288 h 18288"/>
              <a:gd name="connsiteX9" fmla="*/ 1185062 w 3291840"/>
              <a:gd name="connsiteY9" fmla="*/ 18288 h 18288"/>
              <a:gd name="connsiteX10" fmla="*/ 0 w 3291840"/>
              <a:gd name="connsiteY10" fmla="*/ 18288 h 18288"/>
              <a:gd name="connsiteX11" fmla="*/ 0 w 3291840"/>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91840" h="18288" fill="none" extrusionOk="0">
                <a:moveTo>
                  <a:pt x="0" y="0"/>
                </a:moveTo>
                <a:cubicBezTo>
                  <a:pt x="173613" y="5552"/>
                  <a:pt x="489242" y="1770"/>
                  <a:pt x="625450" y="0"/>
                </a:cubicBezTo>
                <a:cubicBezTo>
                  <a:pt x="761658" y="-1770"/>
                  <a:pt x="1015131" y="32079"/>
                  <a:pt x="1283818" y="0"/>
                </a:cubicBezTo>
                <a:cubicBezTo>
                  <a:pt x="1552505" y="-32079"/>
                  <a:pt x="1752773" y="10771"/>
                  <a:pt x="1975104" y="0"/>
                </a:cubicBezTo>
                <a:cubicBezTo>
                  <a:pt x="2197435" y="-10771"/>
                  <a:pt x="2433070" y="21341"/>
                  <a:pt x="2666390" y="0"/>
                </a:cubicBezTo>
                <a:cubicBezTo>
                  <a:pt x="2899710" y="-21341"/>
                  <a:pt x="3028437" y="16612"/>
                  <a:pt x="3291840" y="0"/>
                </a:cubicBezTo>
                <a:cubicBezTo>
                  <a:pt x="3291131" y="8157"/>
                  <a:pt x="3291427" y="12125"/>
                  <a:pt x="3291840" y="18288"/>
                </a:cubicBezTo>
                <a:cubicBezTo>
                  <a:pt x="3043276" y="37868"/>
                  <a:pt x="2921041" y="-12908"/>
                  <a:pt x="2567635" y="18288"/>
                </a:cubicBezTo>
                <a:cubicBezTo>
                  <a:pt x="2214230" y="49484"/>
                  <a:pt x="2189623" y="-13019"/>
                  <a:pt x="1843430" y="18288"/>
                </a:cubicBezTo>
                <a:cubicBezTo>
                  <a:pt x="1497237" y="49595"/>
                  <a:pt x="1492584" y="29180"/>
                  <a:pt x="1185062" y="18288"/>
                </a:cubicBezTo>
                <a:cubicBezTo>
                  <a:pt x="877540" y="7396"/>
                  <a:pt x="313238" y="46443"/>
                  <a:pt x="0" y="18288"/>
                </a:cubicBezTo>
                <a:cubicBezTo>
                  <a:pt x="-46" y="12483"/>
                  <a:pt x="-203" y="6491"/>
                  <a:pt x="0" y="0"/>
                </a:cubicBezTo>
                <a:close/>
              </a:path>
              <a:path w="3291840" h="18288" stroke="0" extrusionOk="0">
                <a:moveTo>
                  <a:pt x="0" y="0"/>
                </a:moveTo>
                <a:cubicBezTo>
                  <a:pt x="281971" y="23935"/>
                  <a:pt x="485873" y="-14021"/>
                  <a:pt x="625450" y="0"/>
                </a:cubicBezTo>
                <a:cubicBezTo>
                  <a:pt x="765027" y="14021"/>
                  <a:pt x="1048900" y="27914"/>
                  <a:pt x="1185062" y="0"/>
                </a:cubicBezTo>
                <a:cubicBezTo>
                  <a:pt x="1321224" y="-27914"/>
                  <a:pt x="1648252" y="-3988"/>
                  <a:pt x="1909267" y="0"/>
                </a:cubicBezTo>
                <a:cubicBezTo>
                  <a:pt x="2170282" y="3988"/>
                  <a:pt x="2301957" y="25891"/>
                  <a:pt x="2534717" y="0"/>
                </a:cubicBezTo>
                <a:cubicBezTo>
                  <a:pt x="2767477" y="-25891"/>
                  <a:pt x="3078800" y="21500"/>
                  <a:pt x="3291840" y="0"/>
                </a:cubicBezTo>
                <a:cubicBezTo>
                  <a:pt x="3291576" y="4493"/>
                  <a:pt x="3292224" y="9472"/>
                  <a:pt x="3291840" y="18288"/>
                </a:cubicBezTo>
                <a:cubicBezTo>
                  <a:pt x="3120474" y="15714"/>
                  <a:pt x="2816568" y="4633"/>
                  <a:pt x="2633472" y="18288"/>
                </a:cubicBezTo>
                <a:cubicBezTo>
                  <a:pt x="2450376" y="31943"/>
                  <a:pt x="2160769" y="37350"/>
                  <a:pt x="1909267" y="18288"/>
                </a:cubicBezTo>
                <a:cubicBezTo>
                  <a:pt x="1657765" y="-774"/>
                  <a:pt x="1623992" y="9648"/>
                  <a:pt x="1349654" y="18288"/>
                </a:cubicBezTo>
                <a:cubicBezTo>
                  <a:pt x="1075316" y="26928"/>
                  <a:pt x="833426" y="34181"/>
                  <a:pt x="691286" y="18288"/>
                </a:cubicBezTo>
                <a:cubicBezTo>
                  <a:pt x="549146" y="2395"/>
                  <a:pt x="342011" y="24201"/>
                  <a:pt x="0" y="18288"/>
                </a:cubicBezTo>
                <a:cubicBezTo>
                  <a:pt x="843" y="9577"/>
                  <a:pt x="371" y="6900"/>
                  <a:pt x="0" y="0"/>
                </a:cubicBezTo>
                <a:close/>
              </a:path>
            </a:pathLst>
          </a:custGeom>
          <a:solidFill>
            <a:srgbClr val="0455F7"/>
          </a:solidFill>
          <a:ln w="38100" cap="rnd">
            <a:solidFill>
              <a:srgbClr val="0455F7"/>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5CB1D3C-9779-98C4-E8ED-B53C63FF52E8}"/>
              </a:ext>
            </a:extLst>
          </p:cNvPr>
          <p:cNvSpPr>
            <a:spLocks noGrp="1"/>
          </p:cNvSpPr>
          <p:nvPr>
            <p:ph idx="1"/>
          </p:nvPr>
        </p:nvSpPr>
        <p:spPr>
          <a:xfrm>
            <a:off x="630936" y="2807208"/>
            <a:ext cx="3429000" cy="3410712"/>
          </a:xfrm>
        </p:spPr>
        <p:txBody>
          <a:bodyPr anchor="t">
            <a:normAutofit fontScale="85000" lnSpcReduction="10000"/>
          </a:bodyPr>
          <a:lstStyle/>
          <a:p>
            <a:pPr>
              <a:lnSpc>
                <a:spcPct val="100000"/>
              </a:lnSpc>
            </a:pPr>
            <a:r>
              <a:rPr lang="en-GB" sz="1200" b="0" i="0" dirty="0">
                <a:solidFill>
                  <a:srgbClr val="222222"/>
                </a:solidFill>
                <a:effectLst/>
                <a:latin typeface="Arial" panose="020B0604020202020204" pitchFamily="34" charset="0"/>
              </a:rPr>
              <a:t>Buchan, J., Charlesworth, A., </a:t>
            </a:r>
            <a:r>
              <a:rPr lang="en-GB" sz="1200" b="0" i="0" dirty="0" err="1">
                <a:solidFill>
                  <a:srgbClr val="222222"/>
                </a:solidFill>
                <a:effectLst/>
                <a:latin typeface="Arial" panose="020B0604020202020204" pitchFamily="34" charset="0"/>
              </a:rPr>
              <a:t>Gershlick</a:t>
            </a:r>
            <a:r>
              <a:rPr lang="en-GB" sz="1200" b="0" i="0" dirty="0">
                <a:solidFill>
                  <a:srgbClr val="222222"/>
                </a:solidFill>
                <a:effectLst/>
                <a:latin typeface="Arial" panose="020B0604020202020204" pitchFamily="34" charset="0"/>
              </a:rPr>
              <a:t>, B. and </a:t>
            </a:r>
            <a:r>
              <a:rPr lang="en-GB" sz="1200" b="0" i="0" dirty="0" err="1">
                <a:solidFill>
                  <a:srgbClr val="222222"/>
                </a:solidFill>
                <a:effectLst/>
                <a:latin typeface="Arial" panose="020B0604020202020204" pitchFamily="34" charset="0"/>
              </a:rPr>
              <a:t>Seccombe</a:t>
            </a:r>
            <a:r>
              <a:rPr lang="en-GB" sz="1200" b="0" i="0" dirty="0">
                <a:solidFill>
                  <a:srgbClr val="222222"/>
                </a:solidFill>
                <a:effectLst/>
                <a:latin typeface="Arial" panose="020B0604020202020204" pitchFamily="34" charset="0"/>
              </a:rPr>
              <a:t>, I., 2017. Rising pressure: the NHS workforce challenge. </a:t>
            </a:r>
            <a:r>
              <a:rPr lang="en-GB" sz="1200" b="0" i="1" dirty="0">
                <a:solidFill>
                  <a:srgbClr val="222222"/>
                </a:solidFill>
                <a:effectLst/>
                <a:latin typeface="Arial" panose="020B0604020202020204" pitchFamily="34" charset="0"/>
              </a:rPr>
              <a:t>Workforce Profile and Trends of the NHS in England. London: The Health Foundation</a:t>
            </a:r>
            <a:r>
              <a:rPr lang="en-GB" sz="1200" b="0" i="0" dirty="0">
                <a:solidFill>
                  <a:srgbClr val="222222"/>
                </a:solidFill>
                <a:effectLst/>
                <a:latin typeface="Arial" panose="020B0604020202020204" pitchFamily="34" charset="0"/>
              </a:rPr>
              <a:t>.</a:t>
            </a:r>
          </a:p>
          <a:p>
            <a:pPr>
              <a:lnSpc>
                <a:spcPct val="100000"/>
              </a:lnSpc>
            </a:pPr>
            <a:r>
              <a:rPr lang="en-GB" sz="1200" b="0" i="0" dirty="0">
                <a:solidFill>
                  <a:srgbClr val="222222"/>
                </a:solidFill>
                <a:effectLst/>
                <a:latin typeface="Arial" panose="020B0604020202020204" pitchFamily="34" charset="0"/>
              </a:rPr>
              <a:t>Buchan, J., Charlesworth, A., </a:t>
            </a:r>
            <a:r>
              <a:rPr lang="en-GB" sz="1200" b="0" i="0" dirty="0" err="1">
                <a:solidFill>
                  <a:srgbClr val="222222"/>
                </a:solidFill>
                <a:effectLst/>
                <a:latin typeface="Arial" panose="020B0604020202020204" pitchFamily="34" charset="0"/>
              </a:rPr>
              <a:t>Gershlick</a:t>
            </a:r>
            <a:r>
              <a:rPr lang="en-GB" sz="1200" b="0" i="0" dirty="0">
                <a:solidFill>
                  <a:srgbClr val="222222"/>
                </a:solidFill>
                <a:effectLst/>
                <a:latin typeface="Arial" panose="020B0604020202020204" pitchFamily="34" charset="0"/>
              </a:rPr>
              <a:t>, B. and </a:t>
            </a:r>
            <a:r>
              <a:rPr lang="en-GB" sz="1200" b="0" i="0" dirty="0" err="1">
                <a:solidFill>
                  <a:srgbClr val="222222"/>
                </a:solidFill>
                <a:effectLst/>
                <a:latin typeface="Arial" panose="020B0604020202020204" pitchFamily="34" charset="0"/>
              </a:rPr>
              <a:t>Seccombe</a:t>
            </a:r>
            <a:r>
              <a:rPr lang="en-GB" sz="1200" b="0" i="0" dirty="0">
                <a:solidFill>
                  <a:srgbClr val="222222"/>
                </a:solidFill>
                <a:effectLst/>
                <a:latin typeface="Arial" panose="020B0604020202020204" pitchFamily="34" charset="0"/>
              </a:rPr>
              <a:t>, I., 2019. A critical moment: NHS staffing trends, retention and attrition. </a:t>
            </a:r>
            <a:r>
              <a:rPr lang="en-GB" sz="1200" b="0" i="1" dirty="0">
                <a:solidFill>
                  <a:srgbClr val="222222"/>
                </a:solidFill>
                <a:effectLst/>
                <a:latin typeface="Arial" panose="020B0604020202020204" pitchFamily="34" charset="0"/>
              </a:rPr>
              <a:t>London: The Health Foundation</a:t>
            </a:r>
            <a:r>
              <a:rPr lang="en-GB" sz="1200" b="0" i="0" dirty="0">
                <a:solidFill>
                  <a:srgbClr val="222222"/>
                </a:solidFill>
                <a:effectLst/>
                <a:latin typeface="Arial" panose="020B0604020202020204" pitchFamily="34" charset="0"/>
              </a:rPr>
              <a:t>.</a:t>
            </a:r>
          </a:p>
          <a:p>
            <a:pPr>
              <a:lnSpc>
                <a:spcPct val="100000"/>
              </a:lnSpc>
            </a:pPr>
            <a:r>
              <a:rPr lang="en-GB" sz="1000" b="0" i="0" dirty="0" err="1">
                <a:solidFill>
                  <a:srgbClr val="222222"/>
                </a:solidFill>
                <a:effectLst/>
                <a:latin typeface="Arial" panose="020B0604020202020204" pitchFamily="34" charset="0"/>
              </a:rPr>
              <a:t>Goetsch</a:t>
            </a:r>
            <a:r>
              <a:rPr lang="en-GB" sz="1000" b="0" i="0" dirty="0">
                <a:solidFill>
                  <a:srgbClr val="222222"/>
                </a:solidFill>
                <a:effectLst/>
                <a:latin typeface="Arial" panose="020B0604020202020204" pitchFamily="34" charset="0"/>
              </a:rPr>
              <a:t>, D.L. and Davis, S.B., 1997. Introduction to total quality. </a:t>
            </a:r>
            <a:r>
              <a:rPr lang="en-GB" sz="1000" b="0" i="1" dirty="0">
                <a:solidFill>
                  <a:srgbClr val="222222"/>
                </a:solidFill>
                <a:effectLst/>
                <a:latin typeface="Arial" panose="020B0604020202020204" pitchFamily="34" charset="0"/>
              </a:rPr>
              <a:t>Quality Function Deployment</a:t>
            </a:r>
            <a:r>
              <a:rPr lang="en-GB" sz="1000" b="0" i="0" dirty="0">
                <a:solidFill>
                  <a:srgbClr val="222222"/>
                </a:solidFill>
                <a:effectLst/>
                <a:latin typeface="Arial" panose="020B0604020202020204" pitchFamily="34" charset="0"/>
              </a:rPr>
              <a:t>, pp.245-279.</a:t>
            </a:r>
            <a:endParaRPr lang="en-GB" sz="1200" b="0" i="0" dirty="0">
              <a:solidFill>
                <a:srgbClr val="222222"/>
              </a:solidFill>
              <a:effectLst/>
              <a:latin typeface="Arial" panose="020B0604020202020204" pitchFamily="34" charset="0"/>
            </a:endParaRPr>
          </a:p>
          <a:p>
            <a:pPr>
              <a:lnSpc>
                <a:spcPct val="100000"/>
              </a:lnSpc>
            </a:pPr>
            <a:r>
              <a:rPr lang="en-GB" sz="1200" b="0" i="0" dirty="0">
                <a:effectLst/>
                <a:latin typeface="Arial" panose="020B0604020202020204" pitchFamily="34" charset="0"/>
              </a:rPr>
              <a:t>Quirk, H., Crank, H., Carter, A., Leahy, H. and Copeland, R.J., 2018. Barriers and facilitators to implementing workplace health and wellbeing services in the NHS from the perspective of senior leaders and wellbeing practitioners: a qualitative study. </a:t>
            </a:r>
            <a:r>
              <a:rPr lang="en-GB" sz="1200" b="0" i="1" dirty="0">
                <a:effectLst/>
                <a:latin typeface="Arial" panose="020B0604020202020204" pitchFamily="34" charset="0"/>
              </a:rPr>
              <a:t>BMC public health</a:t>
            </a:r>
            <a:r>
              <a:rPr lang="en-GB" sz="1200" b="0" i="0" dirty="0">
                <a:effectLst/>
                <a:latin typeface="Arial" panose="020B0604020202020204" pitchFamily="34" charset="0"/>
              </a:rPr>
              <a:t>, </a:t>
            </a:r>
            <a:r>
              <a:rPr lang="en-GB" sz="1200" b="0" i="1" dirty="0">
                <a:effectLst/>
                <a:latin typeface="Arial" panose="020B0604020202020204" pitchFamily="34" charset="0"/>
              </a:rPr>
              <a:t>18</a:t>
            </a:r>
            <a:r>
              <a:rPr lang="en-GB" sz="1200" b="0" i="0" dirty="0">
                <a:effectLst/>
                <a:latin typeface="Arial" panose="020B0604020202020204" pitchFamily="34" charset="0"/>
              </a:rPr>
              <a:t>(1), pp.1-14.</a:t>
            </a:r>
            <a:endParaRPr lang="en-GB" sz="1200" dirty="0">
              <a:solidFill>
                <a:srgbClr val="222222"/>
              </a:solidFill>
              <a:latin typeface="Arial" panose="020B0604020202020204" pitchFamily="34" charset="0"/>
            </a:endParaRPr>
          </a:p>
          <a:p>
            <a:pPr>
              <a:lnSpc>
                <a:spcPct val="100000"/>
              </a:lnSpc>
            </a:pPr>
            <a:r>
              <a:rPr lang="en-GB" sz="1200" b="0" i="0" dirty="0" err="1">
                <a:solidFill>
                  <a:srgbClr val="222222"/>
                </a:solidFill>
                <a:effectLst/>
                <a:latin typeface="Arial" panose="020B0604020202020204" pitchFamily="34" charset="0"/>
              </a:rPr>
              <a:t>Yüksel</a:t>
            </a:r>
            <a:r>
              <a:rPr lang="en-GB" sz="1200" b="0" i="0" dirty="0">
                <a:solidFill>
                  <a:srgbClr val="222222"/>
                </a:solidFill>
                <a:effectLst/>
                <a:latin typeface="Arial" panose="020B0604020202020204" pitchFamily="34" charset="0"/>
              </a:rPr>
              <a:t>, I., 2012. Developing a multi-criteria decision making model for PESTEL analysis. </a:t>
            </a:r>
            <a:r>
              <a:rPr lang="en-GB" sz="1200" b="0" i="1" dirty="0">
                <a:solidFill>
                  <a:srgbClr val="222222"/>
                </a:solidFill>
                <a:effectLst/>
                <a:latin typeface="Arial" panose="020B0604020202020204" pitchFamily="34" charset="0"/>
              </a:rPr>
              <a:t>International Journal of Business and Management</a:t>
            </a:r>
            <a:r>
              <a:rPr lang="en-GB" sz="1200" b="0" i="0" dirty="0">
                <a:solidFill>
                  <a:srgbClr val="222222"/>
                </a:solidFill>
                <a:effectLst/>
                <a:latin typeface="Arial" panose="020B0604020202020204" pitchFamily="34" charset="0"/>
              </a:rPr>
              <a:t>, </a:t>
            </a:r>
            <a:r>
              <a:rPr lang="en-GB" sz="1200" b="0" i="1" dirty="0">
                <a:solidFill>
                  <a:srgbClr val="222222"/>
                </a:solidFill>
                <a:effectLst/>
                <a:latin typeface="Arial" panose="020B0604020202020204" pitchFamily="34" charset="0"/>
              </a:rPr>
              <a:t>7</a:t>
            </a:r>
            <a:r>
              <a:rPr lang="en-GB" sz="1200" b="0" i="0" dirty="0">
                <a:solidFill>
                  <a:srgbClr val="222222"/>
                </a:solidFill>
                <a:effectLst/>
                <a:latin typeface="Arial" panose="020B0604020202020204" pitchFamily="34" charset="0"/>
              </a:rPr>
              <a:t>(24), p.52.</a:t>
            </a:r>
            <a:endParaRPr lang="en-GB" sz="1700" dirty="0"/>
          </a:p>
        </p:txBody>
      </p:sp>
      <mc:AlternateContent xmlns:mc="http://schemas.openxmlformats.org/markup-compatibility/2006" xmlns:p14="http://schemas.microsoft.com/office/powerpoint/2010/main">
        <mc:Choice Requires="p14">
          <p:contentPart p14:bwMode="auto" r:id="rId2">
            <p14:nvContentPartPr>
              <p14:cNvPr id="31" name="Ink 30">
                <a:extLst>
                  <a:ext uri="{FF2B5EF4-FFF2-40B4-BE49-F238E27FC236}">
                    <a16:creationId xmlns:a16="http://schemas.microsoft.com/office/drawing/2014/main" id="{070477C5-0410-4E4F-97A1-F84C2465C187}"/>
                  </a:ext>
                  <a:ext uri="{C183D7F6-B498-43B3-948B-1728B52AA6E4}">
                    <adec:decorative xmlns:adec="http://schemas.microsoft.com/office/drawing/2017/decorative" val="1"/>
                  </a:ext>
                </a:extLst>
              </p14:cNvPr>
              <p14:cNvContentPartPr>
                <a14:cpLocks xmlns:a14="http://schemas.microsoft.com/office/drawing/2010/main" noGrp="1" noRot="1" noChangeAspect="1" noMove="1" noResize="1" noEditPoints="1" noAdjustHandles="1" noChangeArrowheads="1" noChangeShapeType="1"/>
              </p14:cNvContentPartPr>
              <p14:nvPr>
                <p:extLst>
                  <p:ext uri="{386F3935-93C4-4BCD-93E2-E3B085C9AB24}">
                    <p16:designElem xmlns:p16="http://schemas.microsoft.com/office/powerpoint/2015/main" val="1"/>
                  </p:ext>
                </p:extLst>
              </p14:nvPr>
            </p14:nvContentPartPr>
            <p14:xfrm>
              <a:off x="5755403" y="1971579"/>
              <a:ext cx="360" cy="2160"/>
            </p14:xfrm>
          </p:contentPart>
        </mc:Choice>
        <mc:Fallback xmlns="">
          <p:pic>
            <p:nvPicPr>
              <p:cNvPr id="31" name="Ink 30">
                <a:extLst>
                  <a:ext uri="{FF2B5EF4-FFF2-40B4-BE49-F238E27FC236}">
                    <a16:creationId xmlns:a16="http://schemas.microsoft.com/office/drawing/2014/main" id="{070477C5-0410-4E4F-97A1-F84C2465C18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p:cNvPicPr>
              <p:nvPr/>
            </p:nvPicPr>
            <p:blipFill>
              <a:blip r:embed="rId3"/>
              <a:stretch>
                <a:fillRect/>
              </a:stretch>
            </p:blipFill>
            <p:spPr>
              <a:xfrm>
                <a:off x="5737403" y="1956150"/>
                <a:ext cx="36000" cy="32709"/>
              </a:xfrm>
              <a:prstGeom prst="rect">
                <a:avLst/>
              </a:prstGeom>
            </p:spPr>
          </p:pic>
        </mc:Fallback>
      </mc:AlternateContent>
      <p:pic>
        <p:nvPicPr>
          <p:cNvPr id="5" name="Picture 4" descr="A picture containing text, stationary&#10;&#10;Description automatically generated">
            <a:extLst>
              <a:ext uri="{FF2B5EF4-FFF2-40B4-BE49-F238E27FC236}">
                <a16:creationId xmlns:a16="http://schemas.microsoft.com/office/drawing/2014/main" id="{17D4534B-B02F-371D-717F-B2D5830D3211}"/>
              </a:ext>
            </a:extLst>
          </p:cNvPr>
          <p:cNvPicPr>
            <a:picLocks noChangeAspect="1"/>
          </p:cNvPicPr>
          <p:nvPr/>
        </p:nvPicPr>
        <p:blipFill rotWithShape="1">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t="7062" b="3297"/>
          <a:stretch/>
        </p:blipFill>
        <p:spPr>
          <a:xfrm>
            <a:off x="4654296" y="1487337"/>
            <a:ext cx="6903720" cy="3883326"/>
          </a:xfrm>
          <a:prstGeom prst="rect">
            <a:avLst/>
          </a:prstGeom>
        </p:spPr>
      </p:pic>
      <p:sp>
        <p:nvSpPr>
          <p:cNvPr id="6" name="TextBox 5">
            <a:extLst>
              <a:ext uri="{FF2B5EF4-FFF2-40B4-BE49-F238E27FC236}">
                <a16:creationId xmlns:a16="http://schemas.microsoft.com/office/drawing/2014/main" id="{3FEAE1F3-9798-4AF9-F55F-CF56F09A309F}"/>
              </a:ext>
            </a:extLst>
          </p:cNvPr>
          <p:cNvSpPr txBox="1"/>
          <p:nvPr/>
        </p:nvSpPr>
        <p:spPr>
          <a:xfrm>
            <a:off x="10233614" y="5170608"/>
            <a:ext cx="1324402"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5" tooltip="https://researchleap.com/how-to-write-a-reference-list/">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6" tooltip="https://creativecommons.org/licenses/by/3.0/">
                  <a:extLst>
                    <a:ext uri="{A12FA001-AC4F-418D-AE19-62706E023703}">
                      <ahyp:hlinkClr xmlns:ahyp="http://schemas.microsoft.com/office/drawing/2018/hyperlinkcolor" val="tx"/>
                    </a:ext>
                  </a:extLst>
                </a:hlinkClick>
              </a:rPr>
              <a:t>CC BY</a:t>
            </a:r>
            <a:endParaRPr lang="en-GB" sz="700">
              <a:solidFill>
                <a:srgbClr val="FFFFFF"/>
              </a:solidFill>
            </a:endParaRPr>
          </a:p>
        </p:txBody>
      </p:sp>
    </p:spTree>
    <p:extLst>
      <p:ext uri="{BB962C8B-B14F-4D97-AF65-F5344CB8AC3E}">
        <p14:creationId xmlns:p14="http://schemas.microsoft.com/office/powerpoint/2010/main" val="986132783"/>
      </p:ext>
    </p:extLst>
  </p:cSld>
  <p:clrMapOvr>
    <a:masterClrMapping/>
  </p:clrMapOvr>
</p:sld>
</file>

<file path=ppt/theme/theme1.xml><?xml version="1.0" encoding="utf-8"?>
<a:theme xmlns:a="http://schemas.openxmlformats.org/drawingml/2006/main" name="SketchyVTI">
  <a:themeElements>
    <a:clrScheme name="SketchyVTI">
      <a:dk1>
        <a:sysClr val="windowText" lastClr="000000"/>
      </a:dk1>
      <a:lt1>
        <a:sysClr val="window" lastClr="FFFFFF"/>
      </a:lt1>
      <a:dk2>
        <a:srgbClr val="39302A"/>
      </a:dk2>
      <a:lt2>
        <a:srgbClr val="E5DEDB"/>
      </a:lt2>
      <a:accent1>
        <a:srgbClr val="E4650E"/>
      </a:accent1>
      <a:accent2>
        <a:srgbClr val="00A5AB"/>
      </a:accent2>
      <a:accent3>
        <a:srgbClr val="09963B"/>
      </a:accent3>
      <a:accent4>
        <a:srgbClr val="E64823"/>
      </a:accent4>
      <a:accent5>
        <a:srgbClr val="9C6A6A"/>
      </a:accent5>
      <a:accent6>
        <a:srgbClr val="824F8C"/>
      </a:accent6>
      <a:hlink>
        <a:srgbClr val="2998E3"/>
      </a:hlink>
      <a:folHlink>
        <a:srgbClr val="7F723D"/>
      </a:folHlink>
    </a:clrScheme>
    <a:fontScheme name="Custom 2">
      <a:majorFont>
        <a:latin typeface="Modern Love"/>
        <a:ea typeface=""/>
        <a:cs typeface=""/>
      </a:majorFont>
      <a:minorFont>
        <a:latin typeface="The Han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ketchyVTI" id="{A6D2C935-A6E4-4DD9-BCC5-5AE2504DB8EA}" vid="{F0754072-50B6-4C01-B911-67246C9F58D2}"/>
    </a:ext>
  </a:extLst>
</a:theme>
</file>

<file path=docProps/app.xml><?xml version="1.0" encoding="utf-8"?>
<Properties xmlns="http://schemas.openxmlformats.org/officeDocument/2006/extended-properties" xmlns:vt="http://schemas.openxmlformats.org/officeDocument/2006/docPropsVTypes">
  <TotalTime>11470</TotalTime>
  <Words>728</Words>
  <Application>Microsoft Office PowerPoint</Application>
  <PresentationFormat>Widescreen</PresentationFormat>
  <Paragraphs>81</Paragraphs>
  <Slides>11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Aharoni</vt:lpstr>
      <vt:lpstr>Arial</vt:lpstr>
      <vt:lpstr>Arial Black</vt:lpstr>
      <vt:lpstr>Modern Love</vt:lpstr>
      <vt:lpstr>The Hand</vt:lpstr>
      <vt:lpstr>Wingdings</vt:lpstr>
      <vt:lpstr>SketchyVTI</vt:lpstr>
      <vt:lpstr>Understanding and solving the problem of Staff  shortage in Proper care</vt:lpstr>
      <vt:lpstr>Introduction 1. Problem identification 2. Criteria definition 3. Causes and effects of the problem 4. Technical tools to resolve the problem.  5. Analysis </vt:lpstr>
      <vt:lpstr>The nature and impact staff shortage on Proper care and its employees</vt:lpstr>
      <vt:lpstr>Understanding the causes of staff shortage </vt:lpstr>
      <vt:lpstr>A Pestel analysis</vt:lpstr>
      <vt:lpstr>Cause and effect analysis</vt:lpstr>
      <vt:lpstr>PowerPoint Presentation</vt:lpstr>
      <vt:lpstr>Possible solution</vt:lpstr>
      <vt:lpstr>GRID  analysis</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Understanding and solving the problem of Staff Staff shortage in Proper care</dc:title>
  <dc:creator>hristina bufi</dc:creator>
  <cp:lastModifiedBy>hristina bufi</cp:lastModifiedBy>
  <cp:revision>2</cp:revision>
  <dcterms:created xsi:type="dcterms:W3CDTF">2022-06-25T21:22:49Z</dcterms:created>
  <dcterms:modified xsi:type="dcterms:W3CDTF">2022-07-03T22:31:53Z</dcterms:modified>
</cp:coreProperties>
</file>