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2" r:id="rId4"/>
    <p:sldId id="258" r:id="rId5"/>
    <p:sldId id="257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9/30/2018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357430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Reading Visual Culture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Cinematography and Editing #1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00034" y="428604"/>
            <a:ext cx="26231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Jurassic Park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0034" y="1000108"/>
            <a:ext cx="1638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Spielberg, 1993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0034" y="1714488"/>
            <a:ext cx="328186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Visual storytelling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Narrative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Mystery/Suspense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Representing space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Camera position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Shot Type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Pace of editing</a:t>
            </a:r>
            <a:endParaRPr lang="en-GB" sz="2800" dirty="0"/>
          </a:p>
        </p:txBody>
      </p:sp>
      <p:pic>
        <p:nvPicPr>
          <p:cNvPr id="8" name="Picture 7" descr="Jurassic Par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438" y="357166"/>
            <a:ext cx="3786214" cy="585083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00034" y="1714488"/>
            <a:ext cx="328186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Visual storytelling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Narrative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Mystery/Suspense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Representing space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Camera position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Shot Type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Pace of editing</a:t>
            </a:r>
            <a:endParaRPr lang="en-GB" sz="2800" dirty="0"/>
          </a:p>
        </p:txBody>
      </p:sp>
      <p:sp>
        <p:nvSpPr>
          <p:cNvPr id="12" name="TextBox 11"/>
          <p:cNvSpPr txBox="1"/>
          <p:nvPr/>
        </p:nvSpPr>
        <p:spPr>
          <a:xfrm>
            <a:off x="500034" y="357166"/>
            <a:ext cx="3977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North by Northwest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00034" y="928670"/>
            <a:ext cx="1673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Hitchcock, 1958</a:t>
            </a:r>
            <a:endParaRPr lang="en-GB" dirty="0"/>
          </a:p>
        </p:txBody>
      </p:sp>
      <p:pic>
        <p:nvPicPr>
          <p:cNvPr id="15" name="Picture 14" descr="343px-Northbynorthwest1.jpg"/>
          <p:cNvPicPr>
            <a:picLocks noChangeAspect="1"/>
          </p:cNvPicPr>
          <p:nvPr/>
        </p:nvPicPr>
        <p:blipFill>
          <a:blip r:embed="rId2"/>
          <a:srcRect t="7725" b="4207"/>
          <a:stretch>
            <a:fillRect/>
          </a:stretch>
        </p:blipFill>
        <p:spPr>
          <a:xfrm>
            <a:off x="5023187" y="428604"/>
            <a:ext cx="3570647" cy="55007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28596" y="1643050"/>
            <a:ext cx="450059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 smtClean="0"/>
              <a:t>Crop Duster</a:t>
            </a:r>
          </a:p>
          <a:p>
            <a:endParaRPr lang="en-GB" sz="2200" dirty="0" smtClean="0"/>
          </a:p>
          <a:p>
            <a:pPr>
              <a:buFont typeface="Arial" pitchFamily="34" charset="0"/>
              <a:buChar char="•"/>
            </a:pPr>
            <a:r>
              <a:rPr lang="en-GB" sz="2200" dirty="0" smtClean="0"/>
              <a:t> Representation of exterior space in relation to the individual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/>
              <a:t> Deep Focus</a:t>
            </a:r>
          </a:p>
          <a:p>
            <a:pPr>
              <a:buFont typeface="Arial" pitchFamily="34" charset="0"/>
              <a:buChar char="•"/>
            </a:pPr>
            <a:endParaRPr lang="en-GB" sz="2200" dirty="0" smtClean="0"/>
          </a:p>
          <a:p>
            <a:r>
              <a:rPr lang="en-GB" sz="2200" b="1" dirty="0" smtClean="0"/>
              <a:t>Auction Room</a:t>
            </a:r>
          </a:p>
          <a:p>
            <a:endParaRPr lang="en-GB" sz="2200" b="1" dirty="0" smtClean="0"/>
          </a:p>
          <a:p>
            <a:pPr>
              <a:buFont typeface="Arial" pitchFamily="34" charset="0"/>
              <a:buChar char="•"/>
            </a:pPr>
            <a:r>
              <a:rPr lang="en-GB" sz="2200" dirty="0" smtClean="0"/>
              <a:t> Representation of interior space in relation to the individual</a:t>
            </a:r>
          </a:p>
          <a:p>
            <a:endParaRPr lang="en-GB" sz="2200" dirty="0"/>
          </a:p>
        </p:txBody>
      </p:sp>
      <p:pic>
        <p:nvPicPr>
          <p:cNvPr id="12" name="Picture 11" descr="343px-Northbynorthwest1.jpg"/>
          <p:cNvPicPr>
            <a:picLocks noChangeAspect="1"/>
          </p:cNvPicPr>
          <p:nvPr/>
        </p:nvPicPr>
        <p:blipFill>
          <a:blip r:embed="rId2"/>
          <a:srcRect t="7725" b="4207"/>
          <a:stretch>
            <a:fillRect/>
          </a:stretch>
        </p:blipFill>
        <p:spPr>
          <a:xfrm>
            <a:off x="5023187" y="428604"/>
            <a:ext cx="3570647" cy="550072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0034" y="357166"/>
            <a:ext cx="3977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North by Northwest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0034" y="928670"/>
            <a:ext cx="1673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Hitchcock, 1958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he-searchers-official-pos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857232"/>
            <a:ext cx="3660912" cy="521497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00034" y="1714488"/>
            <a:ext cx="367466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Visual storytelling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Narrative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Figures and landscape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Representing space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Camera position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Shot Type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/>
              <a:t> Pace of editing</a:t>
            </a:r>
            <a:endParaRPr lang="en-GB" sz="2800" dirty="0"/>
          </a:p>
        </p:txBody>
      </p:sp>
      <p:sp>
        <p:nvSpPr>
          <p:cNvPr id="13" name="TextBox 12"/>
          <p:cNvSpPr txBox="1"/>
          <p:nvPr/>
        </p:nvSpPr>
        <p:spPr>
          <a:xfrm>
            <a:off x="500034" y="428604"/>
            <a:ext cx="28376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The Searchers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00034" y="1000108"/>
            <a:ext cx="1186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Ford, 1956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428596" y="1571612"/>
            <a:ext cx="41434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</a:t>
            </a:r>
            <a:r>
              <a:rPr lang="en-GB" sz="3200" dirty="0" smtClean="0"/>
              <a:t>Ideology</a:t>
            </a:r>
          </a:p>
          <a:p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Gender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/>
              <a:t> Rugged male/landscape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/>
              <a:t> Peripheral female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History/Myth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Ethnicity</a:t>
            </a:r>
          </a:p>
          <a:p>
            <a:endParaRPr lang="en-GB" sz="2400" dirty="0" smtClean="0"/>
          </a:p>
        </p:txBody>
      </p:sp>
      <p:pic>
        <p:nvPicPr>
          <p:cNvPr id="15" name="Picture 14" descr="the-searchers-official-pos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6" y="857232"/>
            <a:ext cx="3660912" cy="521497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00034" y="428604"/>
            <a:ext cx="28376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The Searchers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00034" y="1000108"/>
            <a:ext cx="1186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Ford, 1956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133</Words>
  <Application>Microsoft Office PowerPoint</Application>
  <PresentationFormat>On-screen Show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Reading Visual Culture Cinematography and Editing #1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12</cp:revision>
  <dcterms:created xsi:type="dcterms:W3CDTF">2016-10-05T07:20:19Z</dcterms:created>
  <dcterms:modified xsi:type="dcterms:W3CDTF">2018-09-30T09:20:09Z</dcterms:modified>
</cp:coreProperties>
</file>