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6" r:id="rId5"/>
    <p:sldId id="267" r:id="rId6"/>
    <p:sldId id="268" r:id="rId7"/>
    <p:sldId id="269" r:id="rId8"/>
    <p:sldId id="270" r:id="rId9"/>
    <p:sldId id="274" r:id="rId10"/>
    <p:sldId id="271" r:id="rId11"/>
    <p:sldId id="272" r:id="rId12"/>
    <p:sldId id="27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21/03/2011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Building data-driven RIA from scratch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RIA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RIA stands for Rich Internet Application</a:t>
            </a:r>
          </a:p>
          <a:p>
            <a:endParaRPr lang="en-GB" dirty="0" smtClean="0"/>
          </a:p>
          <a:p>
            <a:r>
              <a:rPr lang="en-GB" dirty="0" smtClean="0"/>
              <a:t>This differs significantly from a standard web site, and the normal page based constraints no longer apply</a:t>
            </a:r>
          </a:p>
          <a:p>
            <a:endParaRPr lang="en-GB" dirty="0" smtClean="0"/>
          </a:p>
          <a:p>
            <a:r>
              <a:rPr lang="en-GB" dirty="0" err="1" smtClean="0"/>
              <a:t>iPad</a:t>
            </a:r>
            <a:r>
              <a:rPr lang="en-GB" dirty="0" smtClean="0"/>
              <a:t> and </a:t>
            </a:r>
            <a:r>
              <a:rPr lang="en-GB" dirty="0" err="1" smtClean="0"/>
              <a:t>Andriod</a:t>
            </a:r>
            <a:r>
              <a:rPr lang="en-GB" dirty="0" smtClean="0"/>
              <a:t> apps are in many ways a type of RIA</a:t>
            </a:r>
          </a:p>
          <a:p>
            <a:pPr lvl="1"/>
            <a:r>
              <a:rPr lang="en-GB" dirty="0" smtClean="0"/>
              <a:t>They allow for web content to be delivered in a more application centric way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web site</a:t>
            </a:r>
            <a:endParaRPr lang="en-GB" dirty="0"/>
          </a:p>
        </p:txBody>
      </p:sp>
      <p:pic>
        <p:nvPicPr>
          <p:cNvPr id="1026" name="Picture 2" descr="F:\Documents\SMU\RIA\Week 22\Before\shot\photo (3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552728" cy="48389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window shop</a:t>
            </a:r>
            <a:endParaRPr lang="en-GB" dirty="0"/>
          </a:p>
        </p:txBody>
      </p:sp>
      <p:pic>
        <p:nvPicPr>
          <p:cNvPr id="4" name="Picture 2" descr="F:\Documents\SMU\RIA\Week 22\Before\shot\photo (2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480720" cy="48605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 descr="F:\Documents\SMU\RIA\Week 22\Before\shot\photo (1)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268760"/>
            <a:ext cx="6480720" cy="4860541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Amazon window shop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Congo music limited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Brief</a:t>
            </a:r>
          </a:p>
          <a:p>
            <a:pPr lvl="1"/>
            <a:r>
              <a:rPr lang="en-GB" dirty="0" smtClean="0"/>
              <a:t>Congo music is a Swansea based music shop selling audio devices and media.  They wish to expand their services by providing an online presence allowing for retail of compact disc and downloadable content.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Congo Requirements (some of them)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Requirements</a:t>
            </a:r>
          </a:p>
          <a:p>
            <a:pPr lvl="1"/>
            <a:r>
              <a:rPr lang="en-GB" dirty="0" smtClean="0"/>
              <a:t>1.0 Non Functional</a:t>
            </a:r>
          </a:p>
          <a:p>
            <a:pPr lvl="2"/>
            <a:r>
              <a:rPr lang="en-GB" dirty="0" smtClean="0"/>
              <a:t>1.1 Corporate Identity</a:t>
            </a:r>
          </a:p>
          <a:p>
            <a:pPr lvl="3"/>
            <a:r>
              <a:rPr lang="en-GB" dirty="0" smtClean="0"/>
              <a:t>The RIA must conform to the current corporate identity including the use of fonts and colours.  Appendix A described guidelines for appropriate colour pallet, font sizes and general layout.</a:t>
            </a:r>
          </a:p>
          <a:p>
            <a:pPr lvl="1"/>
            <a:r>
              <a:rPr lang="en-GB" dirty="0" smtClean="0"/>
              <a:t>2.0 Functional</a:t>
            </a:r>
          </a:p>
          <a:p>
            <a:pPr lvl="2"/>
            <a:r>
              <a:rPr lang="en-GB" dirty="0" smtClean="0"/>
              <a:t>2.1 Browse</a:t>
            </a:r>
          </a:p>
          <a:p>
            <a:pPr lvl="3"/>
            <a:r>
              <a:rPr lang="en-GB" dirty="0" smtClean="0"/>
              <a:t>The customer should have the ability to browse the entire stock range, with music content separated out by genre.  This content should be visible on start-up with most popular content displayed first.</a:t>
            </a:r>
          </a:p>
          <a:p>
            <a:pPr lvl="2"/>
            <a:r>
              <a:rPr lang="en-GB" dirty="0" smtClean="0"/>
              <a:t>2.2 Search</a:t>
            </a:r>
          </a:p>
          <a:p>
            <a:pPr lvl="3"/>
            <a:r>
              <a:rPr lang="en-GB" dirty="0" smtClean="0"/>
              <a:t>There must be an ability to search for stock based on genre, artist or album name.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and Prototype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196752"/>
            <a:ext cx="4680795" cy="35607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484436"/>
            <a:ext cx="3672408" cy="28272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Infrastructure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2924944"/>
            <a:ext cx="6120680" cy="5760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Service (WCF)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475656" y="4077072"/>
            <a:ext cx="1008112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Client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275856" y="1628800"/>
            <a:ext cx="2520280" cy="5760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Database (SQL)</a:t>
            </a:r>
            <a:endParaRPr lang="en-GB" dirty="0"/>
          </a:p>
        </p:txBody>
      </p:sp>
      <p:cxnSp>
        <p:nvCxnSpPr>
          <p:cNvPr id="8" name="Straight Arrow Connector 7"/>
          <p:cNvCxnSpPr>
            <a:stCxn id="4" idx="0"/>
            <a:endCxn id="6" idx="2"/>
          </p:cNvCxnSpPr>
          <p:nvPr/>
        </p:nvCxnSpPr>
        <p:spPr>
          <a:xfrm rot="5400000" flipH="1" flipV="1">
            <a:off x="4175956" y="2564904"/>
            <a:ext cx="7200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stCxn id="5" idx="0"/>
          </p:cNvCxnSpPr>
          <p:nvPr/>
        </p:nvCxnSpPr>
        <p:spPr>
          <a:xfrm rot="5400000" flipH="1" flipV="1">
            <a:off x="1691680" y="3789040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3131840" y="4077072"/>
            <a:ext cx="1008112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Client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13" idx="0"/>
          </p:cNvCxnSpPr>
          <p:nvPr/>
        </p:nvCxnSpPr>
        <p:spPr>
          <a:xfrm rot="5400000" flipH="1" flipV="1">
            <a:off x="3347864" y="3789040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4860032" y="4077072"/>
            <a:ext cx="1008112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Client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15" idx="0"/>
          </p:cNvCxnSpPr>
          <p:nvPr/>
        </p:nvCxnSpPr>
        <p:spPr>
          <a:xfrm rot="5400000" flipH="1" flipV="1">
            <a:off x="5076056" y="3789040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6588224" y="4077072"/>
            <a:ext cx="1008112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Client</a:t>
            </a:r>
            <a:endParaRPr lang="en-GB" dirty="0"/>
          </a:p>
        </p:txBody>
      </p:sp>
      <p:cxnSp>
        <p:nvCxnSpPr>
          <p:cNvPr id="18" name="Straight Arrow Connector 17"/>
          <p:cNvCxnSpPr>
            <a:stCxn id="17" idx="0"/>
          </p:cNvCxnSpPr>
          <p:nvPr/>
        </p:nvCxnSpPr>
        <p:spPr>
          <a:xfrm rot="5400000" flipH="1" flipV="1">
            <a:off x="6804248" y="3789040"/>
            <a:ext cx="57606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395536" y="5733256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Consider using UML to define your design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Present requirements and prototypes to customer for approval</a:t>
            </a:r>
          </a:p>
          <a:p>
            <a:endParaRPr lang="en-GB" dirty="0" smtClean="0"/>
          </a:p>
          <a:p>
            <a:r>
              <a:rPr lang="en-GB" dirty="0" smtClean="0"/>
              <a:t>Develop implementation plan</a:t>
            </a:r>
          </a:p>
          <a:p>
            <a:endParaRPr lang="en-GB" dirty="0" smtClean="0"/>
          </a:p>
          <a:p>
            <a:r>
              <a:rPr lang="en-GB" dirty="0" smtClean="0"/>
              <a:t>Commence development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Implementation</a:t>
            </a:r>
            <a:endParaRPr lang="en-GB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340768"/>
            <a:ext cx="6336704" cy="4820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689594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771</TotalTime>
  <Words>253</Words>
  <Application>Microsoft Office PowerPoint</Application>
  <PresentationFormat>On-screen Show (4:3)</PresentationFormat>
  <Paragraphs>42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Origin</vt:lpstr>
      <vt:lpstr>Rich Internet Application Development</vt:lpstr>
      <vt:lpstr>RIA</vt:lpstr>
      <vt:lpstr>Amazon web site</vt:lpstr>
      <vt:lpstr>Amazon window shop</vt:lpstr>
      <vt:lpstr>Amazon window shop</vt:lpstr>
      <vt:lpstr>Congo music limited</vt:lpstr>
      <vt:lpstr>Congo Requirements (some of them)</vt:lpstr>
      <vt:lpstr>Design and Prototype</vt:lpstr>
      <vt:lpstr>Design Infrastructure</vt:lpstr>
      <vt:lpstr>Refine</vt:lpstr>
      <vt:lpstr>Implementation</vt:lpstr>
      <vt:lpstr>Implementation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sc-ms</cp:lastModifiedBy>
  <cp:revision>206</cp:revision>
  <dcterms:created xsi:type="dcterms:W3CDTF">2010-09-15T13:03:21Z</dcterms:created>
  <dcterms:modified xsi:type="dcterms:W3CDTF">2011-03-21T17:53:33Z</dcterms:modified>
</cp:coreProperties>
</file>