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Lst>
  <p:notesMasterIdLst>
    <p:notesMasterId r:id="rId30"/>
  </p:notesMasterIdLst>
  <p:handoutMasterIdLst>
    <p:handoutMasterId r:id="rId31"/>
  </p:handoutMasterIdLst>
  <p:sldIdLst>
    <p:sldId id="2243" r:id="rId2"/>
    <p:sldId id="2245" r:id="rId3"/>
    <p:sldId id="260" r:id="rId4"/>
    <p:sldId id="262" r:id="rId5"/>
    <p:sldId id="258" r:id="rId6"/>
    <p:sldId id="263" r:id="rId7"/>
    <p:sldId id="261" r:id="rId8"/>
    <p:sldId id="264" r:id="rId9"/>
    <p:sldId id="265" r:id="rId10"/>
    <p:sldId id="266" r:id="rId11"/>
    <p:sldId id="256" r:id="rId12"/>
    <p:sldId id="267" r:id="rId13"/>
    <p:sldId id="268" r:id="rId14"/>
    <p:sldId id="269" r:id="rId15"/>
    <p:sldId id="270" r:id="rId16"/>
    <p:sldId id="271" r:id="rId17"/>
    <p:sldId id="272" r:id="rId18"/>
    <p:sldId id="273" r:id="rId19"/>
    <p:sldId id="2244" r:id="rId20"/>
    <p:sldId id="2246" r:id="rId21"/>
    <p:sldId id="2247" r:id="rId22"/>
    <p:sldId id="2248" r:id="rId23"/>
    <p:sldId id="2249" r:id="rId24"/>
    <p:sldId id="2250" r:id="rId25"/>
    <p:sldId id="2251" r:id="rId26"/>
    <p:sldId id="2252" r:id="rId27"/>
    <p:sldId id="2253" r:id="rId28"/>
    <p:sldId id="225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38D8DF-E3AA-8447-868C-08A37B9BF007}" v="59" dt="2025-05-12T21:38:44.2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497"/>
    <p:restoredTop sz="78464"/>
  </p:normalViewPr>
  <p:slideViewPr>
    <p:cSldViewPr snapToGrid="0" snapToObjects="1">
      <p:cViewPr varScale="1">
        <p:scale>
          <a:sx n="88" d="100"/>
          <a:sy n="88" d="100"/>
        </p:scale>
        <p:origin x="200" y="192"/>
      </p:cViewPr>
      <p:guideLst/>
    </p:cSldViewPr>
  </p:slideViewPr>
  <p:outlineViewPr>
    <p:cViewPr>
      <p:scale>
        <a:sx n="33" d="100"/>
        <a:sy n="33" d="100"/>
      </p:scale>
      <p:origin x="-24"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abella Knight (2305517)" userId="87ba42c3-9417-4278-bf30-a7b66f8b554c" providerId="ADAL" clId="{6038D8DF-E3AA-8447-868C-08A37B9BF007}"/>
    <pc:docChg chg="undo custSel addSld delSld modSld sldOrd">
      <pc:chgData name="Isabella Knight (2305517)" userId="87ba42c3-9417-4278-bf30-a7b66f8b554c" providerId="ADAL" clId="{6038D8DF-E3AA-8447-868C-08A37B9BF007}" dt="2025-05-12T21:43:09.459" v="948" actId="1076"/>
      <pc:docMkLst>
        <pc:docMk/>
      </pc:docMkLst>
      <pc:sldChg chg="add">
        <pc:chgData name="Isabella Knight (2305517)" userId="87ba42c3-9417-4278-bf30-a7b66f8b554c" providerId="ADAL" clId="{6038D8DF-E3AA-8447-868C-08A37B9BF007}" dt="2025-05-12T20:55:36.539" v="700"/>
        <pc:sldMkLst>
          <pc:docMk/>
          <pc:sldMk cId="4145193259" sldId="256"/>
        </pc:sldMkLst>
      </pc:sldChg>
      <pc:sldChg chg="delSp add setBg delDesignElem">
        <pc:chgData name="Isabella Knight (2305517)" userId="87ba42c3-9417-4278-bf30-a7b66f8b554c" providerId="ADAL" clId="{6038D8DF-E3AA-8447-868C-08A37B9BF007}" dt="2025-05-12T20:55:36.539" v="700"/>
        <pc:sldMkLst>
          <pc:docMk/>
          <pc:sldMk cId="3943486891" sldId="258"/>
        </pc:sldMkLst>
        <pc:spChg chg="del">
          <ac:chgData name="Isabella Knight (2305517)" userId="87ba42c3-9417-4278-bf30-a7b66f8b554c" providerId="ADAL" clId="{6038D8DF-E3AA-8447-868C-08A37B9BF007}" dt="2025-05-12T20:55:36.539" v="700"/>
          <ac:spMkLst>
            <pc:docMk/>
            <pc:sldMk cId="3943486891" sldId="258"/>
            <ac:spMk id="9" creationId="{3B47FC9C-2ED3-4100-A4EF-E8CDFEE106C9}"/>
          </ac:spMkLst>
        </pc:spChg>
      </pc:sldChg>
      <pc:sldChg chg="add">
        <pc:chgData name="Isabella Knight (2305517)" userId="87ba42c3-9417-4278-bf30-a7b66f8b554c" providerId="ADAL" clId="{6038D8DF-E3AA-8447-868C-08A37B9BF007}" dt="2025-05-12T20:55:36.539" v="700"/>
        <pc:sldMkLst>
          <pc:docMk/>
          <pc:sldMk cId="4104986898" sldId="260"/>
        </pc:sldMkLst>
      </pc:sldChg>
      <pc:sldChg chg="addSp delSp modSp add mod setBg delDesignElem">
        <pc:chgData name="Isabella Knight (2305517)" userId="87ba42c3-9417-4278-bf30-a7b66f8b554c" providerId="ADAL" clId="{6038D8DF-E3AA-8447-868C-08A37B9BF007}" dt="2025-05-12T21:03:42.922" v="714" actId="26606"/>
        <pc:sldMkLst>
          <pc:docMk/>
          <pc:sldMk cId="1736811319" sldId="261"/>
        </pc:sldMkLst>
        <pc:spChg chg="mod">
          <ac:chgData name="Isabella Knight (2305517)" userId="87ba42c3-9417-4278-bf30-a7b66f8b554c" providerId="ADAL" clId="{6038D8DF-E3AA-8447-868C-08A37B9BF007}" dt="2025-05-12T21:03:42.922" v="714" actId="26606"/>
          <ac:spMkLst>
            <pc:docMk/>
            <pc:sldMk cId="1736811319" sldId="261"/>
            <ac:spMk id="2" creationId="{259DD34F-B13C-A481-CFEA-DB0BBB246C38}"/>
          </ac:spMkLst>
        </pc:spChg>
        <pc:spChg chg="del">
          <ac:chgData name="Isabella Knight (2305517)" userId="87ba42c3-9417-4278-bf30-a7b66f8b554c" providerId="ADAL" clId="{6038D8DF-E3AA-8447-868C-08A37B9BF007}" dt="2025-05-12T20:55:36.539" v="700"/>
          <ac:spMkLst>
            <pc:docMk/>
            <pc:sldMk cId="1736811319" sldId="261"/>
            <ac:spMk id="3079" creationId="{37C89E4B-3C9F-44B9-8B86-D9E3D112D8EC}"/>
          </ac:spMkLst>
        </pc:spChg>
        <pc:spChg chg="add">
          <ac:chgData name="Isabella Knight (2305517)" userId="87ba42c3-9417-4278-bf30-a7b66f8b554c" providerId="ADAL" clId="{6038D8DF-E3AA-8447-868C-08A37B9BF007}" dt="2025-05-12T21:03:42.922" v="714" actId="26606"/>
          <ac:spMkLst>
            <pc:docMk/>
            <pc:sldMk cId="1736811319" sldId="261"/>
            <ac:spMk id="3079" creationId="{3B47FC9C-2ED3-4100-A4EF-E8CDFEE106C9}"/>
          </ac:spMkLst>
        </pc:spChg>
        <pc:picChg chg="mod ord">
          <ac:chgData name="Isabella Knight (2305517)" userId="87ba42c3-9417-4278-bf30-a7b66f8b554c" providerId="ADAL" clId="{6038D8DF-E3AA-8447-868C-08A37B9BF007}" dt="2025-05-12T21:03:42.922" v="714" actId="26606"/>
          <ac:picMkLst>
            <pc:docMk/>
            <pc:sldMk cId="1736811319" sldId="261"/>
            <ac:picMk id="3074" creationId="{56FAF327-5D5A-F249-3992-4661DB0A8AEF}"/>
          </ac:picMkLst>
        </pc:picChg>
        <pc:cxnChg chg="del">
          <ac:chgData name="Isabella Knight (2305517)" userId="87ba42c3-9417-4278-bf30-a7b66f8b554c" providerId="ADAL" clId="{6038D8DF-E3AA-8447-868C-08A37B9BF007}" dt="2025-05-12T20:55:36.539" v="700"/>
          <ac:cxnSpMkLst>
            <pc:docMk/>
            <pc:sldMk cId="1736811319" sldId="261"/>
            <ac:cxnSpMk id="3081" creationId="{AA2EAA10-076F-46BD-8F0F-B9A2FB77A85C}"/>
          </ac:cxnSpMkLst>
        </pc:cxnChg>
        <pc:cxnChg chg="del">
          <ac:chgData name="Isabella Knight (2305517)" userId="87ba42c3-9417-4278-bf30-a7b66f8b554c" providerId="ADAL" clId="{6038D8DF-E3AA-8447-868C-08A37B9BF007}" dt="2025-05-12T20:55:36.539" v="700"/>
          <ac:cxnSpMkLst>
            <pc:docMk/>
            <pc:sldMk cId="1736811319" sldId="261"/>
            <ac:cxnSpMk id="3083" creationId="{D891E407-403B-4764-86C9-33A56D3BCAA3}"/>
          </ac:cxnSpMkLst>
        </pc:cxnChg>
      </pc:sldChg>
      <pc:sldChg chg="delSp add setBg delDesignElem">
        <pc:chgData name="Isabella Knight (2305517)" userId="87ba42c3-9417-4278-bf30-a7b66f8b554c" providerId="ADAL" clId="{6038D8DF-E3AA-8447-868C-08A37B9BF007}" dt="2025-05-12T20:55:36.539" v="700"/>
        <pc:sldMkLst>
          <pc:docMk/>
          <pc:sldMk cId="2494305762" sldId="262"/>
        </pc:sldMkLst>
        <pc:spChg chg="del">
          <ac:chgData name="Isabella Knight (2305517)" userId="87ba42c3-9417-4278-bf30-a7b66f8b554c" providerId="ADAL" clId="{6038D8DF-E3AA-8447-868C-08A37B9BF007}" dt="2025-05-12T20:55:36.539" v="700"/>
          <ac:spMkLst>
            <pc:docMk/>
            <pc:sldMk cId="2494305762" sldId="262"/>
            <ac:spMk id="4103" creationId="{3B47FC9C-2ED3-4100-A4EF-E8CDFEE106C9}"/>
          </ac:spMkLst>
        </pc:spChg>
      </pc:sldChg>
      <pc:sldChg chg="delSp add setBg delDesignElem">
        <pc:chgData name="Isabella Knight (2305517)" userId="87ba42c3-9417-4278-bf30-a7b66f8b554c" providerId="ADAL" clId="{6038D8DF-E3AA-8447-868C-08A37B9BF007}" dt="2025-05-12T20:55:36.539" v="700"/>
        <pc:sldMkLst>
          <pc:docMk/>
          <pc:sldMk cId="430706014" sldId="263"/>
        </pc:sldMkLst>
        <pc:spChg chg="del">
          <ac:chgData name="Isabella Knight (2305517)" userId="87ba42c3-9417-4278-bf30-a7b66f8b554c" providerId="ADAL" clId="{6038D8DF-E3AA-8447-868C-08A37B9BF007}" dt="2025-05-12T20:55:36.539" v="700"/>
          <ac:spMkLst>
            <pc:docMk/>
            <pc:sldMk cId="430706014" sldId="263"/>
            <ac:spMk id="2055" creationId="{0C0CCF94-9536-4A63-8FF2-E37827C92756}"/>
          </ac:spMkLst>
        </pc:spChg>
        <pc:spChg chg="del">
          <ac:chgData name="Isabella Knight (2305517)" userId="87ba42c3-9417-4278-bf30-a7b66f8b554c" providerId="ADAL" clId="{6038D8DF-E3AA-8447-868C-08A37B9BF007}" dt="2025-05-12T20:55:36.539" v="700"/>
          <ac:spMkLst>
            <pc:docMk/>
            <pc:sldMk cId="430706014" sldId="263"/>
            <ac:spMk id="2057" creationId="{C970655A-F4C2-4D7E-BAB6-D3BFC5CAE148}"/>
          </ac:spMkLst>
        </pc:spChg>
        <pc:spChg chg="del">
          <ac:chgData name="Isabella Knight (2305517)" userId="87ba42c3-9417-4278-bf30-a7b66f8b554c" providerId="ADAL" clId="{6038D8DF-E3AA-8447-868C-08A37B9BF007}" dt="2025-05-12T20:55:36.539" v="700"/>
          <ac:spMkLst>
            <pc:docMk/>
            <pc:sldMk cId="430706014" sldId="263"/>
            <ac:spMk id="2059" creationId="{3389D0BC-BA1D-4360-88F9-D9ECCBDAB50E}"/>
          </ac:spMkLst>
        </pc:spChg>
      </pc:sldChg>
      <pc:sldChg chg="addSp delSp modSp add mod setBg delDesignElem">
        <pc:chgData name="Isabella Knight (2305517)" userId="87ba42c3-9417-4278-bf30-a7b66f8b554c" providerId="ADAL" clId="{6038D8DF-E3AA-8447-868C-08A37B9BF007}" dt="2025-05-12T21:03:40.003" v="713" actId="26606"/>
        <pc:sldMkLst>
          <pc:docMk/>
          <pc:sldMk cId="586232557" sldId="264"/>
        </pc:sldMkLst>
        <pc:spChg chg="mod">
          <ac:chgData name="Isabella Knight (2305517)" userId="87ba42c3-9417-4278-bf30-a7b66f8b554c" providerId="ADAL" clId="{6038D8DF-E3AA-8447-868C-08A37B9BF007}" dt="2025-05-12T21:03:40.003" v="713" actId="26606"/>
          <ac:spMkLst>
            <pc:docMk/>
            <pc:sldMk cId="586232557" sldId="264"/>
            <ac:spMk id="2" creationId="{259DD34F-B13C-A481-CFEA-DB0BBB246C38}"/>
          </ac:spMkLst>
        </pc:spChg>
        <pc:spChg chg="del">
          <ac:chgData name="Isabella Knight (2305517)" userId="87ba42c3-9417-4278-bf30-a7b66f8b554c" providerId="ADAL" clId="{6038D8DF-E3AA-8447-868C-08A37B9BF007}" dt="2025-05-12T20:55:36.539" v="700"/>
          <ac:spMkLst>
            <pc:docMk/>
            <pc:sldMk cId="586232557" sldId="264"/>
            <ac:spMk id="9" creationId="{37C89E4B-3C9F-44B9-8B86-D9E3D112D8EC}"/>
          </ac:spMkLst>
        </pc:spChg>
        <pc:spChg chg="add">
          <ac:chgData name="Isabella Knight (2305517)" userId="87ba42c3-9417-4278-bf30-a7b66f8b554c" providerId="ADAL" clId="{6038D8DF-E3AA-8447-868C-08A37B9BF007}" dt="2025-05-12T21:03:40.003" v="713" actId="26606"/>
          <ac:spMkLst>
            <pc:docMk/>
            <pc:sldMk cId="586232557" sldId="264"/>
            <ac:spMk id="9" creationId="{A4AC5506-6312-4701-8D3C-40187889A947}"/>
          </ac:spMkLst>
        </pc:spChg>
        <pc:picChg chg="mod ord">
          <ac:chgData name="Isabella Knight (2305517)" userId="87ba42c3-9417-4278-bf30-a7b66f8b554c" providerId="ADAL" clId="{6038D8DF-E3AA-8447-868C-08A37B9BF007}" dt="2025-05-12T21:03:40.003" v="713" actId="26606"/>
          <ac:picMkLst>
            <pc:docMk/>
            <pc:sldMk cId="586232557" sldId="264"/>
            <ac:picMk id="4" creationId="{B97F5146-4D3B-8F7F-E4AA-AF1C33F4A392}"/>
          </ac:picMkLst>
        </pc:picChg>
        <pc:cxnChg chg="del">
          <ac:chgData name="Isabella Knight (2305517)" userId="87ba42c3-9417-4278-bf30-a7b66f8b554c" providerId="ADAL" clId="{6038D8DF-E3AA-8447-868C-08A37B9BF007}" dt="2025-05-12T20:55:36.539" v="700"/>
          <ac:cxnSpMkLst>
            <pc:docMk/>
            <pc:sldMk cId="586232557" sldId="264"/>
            <ac:cxnSpMk id="11" creationId="{AA2EAA10-076F-46BD-8F0F-B9A2FB77A85C}"/>
          </ac:cxnSpMkLst>
        </pc:cxnChg>
        <pc:cxnChg chg="del">
          <ac:chgData name="Isabella Knight (2305517)" userId="87ba42c3-9417-4278-bf30-a7b66f8b554c" providerId="ADAL" clId="{6038D8DF-E3AA-8447-868C-08A37B9BF007}" dt="2025-05-12T20:55:36.539" v="700"/>
          <ac:cxnSpMkLst>
            <pc:docMk/>
            <pc:sldMk cId="586232557" sldId="264"/>
            <ac:cxnSpMk id="13" creationId="{D891E407-403B-4764-86C9-33A56D3BCAA3}"/>
          </ac:cxnSpMkLst>
        </pc:cxnChg>
      </pc:sldChg>
      <pc:sldChg chg="addSp delSp modSp add mod setBg delDesignElem">
        <pc:chgData name="Isabella Knight (2305517)" userId="87ba42c3-9417-4278-bf30-a7b66f8b554c" providerId="ADAL" clId="{6038D8DF-E3AA-8447-868C-08A37B9BF007}" dt="2025-05-12T21:03:35.233" v="712" actId="26606"/>
        <pc:sldMkLst>
          <pc:docMk/>
          <pc:sldMk cId="1270558367" sldId="265"/>
        </pc:sldMkLst>
        <pc:spChg chg="mod">
          <ac:chgData name="Isabella Knight (2305517)" userId="87ba42c3-9417-4278-bf30-a7b66f8b554c" providerId="ADAL" clId="{6038D8DF-E3AA-8447-868C-08A37B9BF007}" dt="2025-05-12T21:03:35.233" v="712" actId="26606"/>
          <ac:spMkLst>
            <pc:docMk/>
            <pc:sldMk cId="1270558367" sldId="265"/>
            <ac:spMk id="2" creationId="{259DD34F-B13C-A481-CFEA-DB0BBB246C38}"/>
          </ac:spMkLst>
        </pc:spChg>
        <pc:spChg chg="add">
          <ac:chgData name="Isabella Knight (2305517)" userId="87ba42c3-9417-4278-bf30-a7b66f8b554c" providerId="ADAL" clId="{6038D8DF-E3AA-8447-868C-08A37B9BF007}" dt="2025-05-12T21:03:35.233" v="712" actId="26606"/>
          <ac:spMkLst>
            <pc:docMk/>
            <pc:sldMk cId="1270558367" sldId="265"/>
            <ac:spMk id="9" creationId="{0E91F5CA-B392-444C-88E3-BF5BAAEBDEB0}"/>
          </ac:spMkLst>
        </pc:spChg>
        <pc:spChg chg="del">
          <ac:chgData name="Isabella Knight (2305517)" userId="87ba42c3-9417-4278-bf30-a7b66f8b554c" providerId="ADAL" clId="{6038D8DF-E3AA-8447-868C-08A37B9BF007}" dt="2025-05-12T20:55:36.539" v="700"/>
          <ac:spMkLst>
            <pc:docMk/>
            <pc:sldMk cId="1270558367" sldId="265"/>
            <ac:spMk id="9" creationId="{37C89E4B-3C9F-44B9-8B86-D9E3D112D8EC}"/>
          </ac:spMkLst>
        </pc:spChg>
        <pc:spChg chg="add">
          <ac:chgData name="Isabella Knight (2305517)" userId="87ba42c3-9417-4278-bf30-a7b66f8b554c" providerId="ADAL" clId="{6038D8DF-E3AA-8447-868C-08A37B9BF007}" dt="2025-05-12T21:03:35.233" v="712" actId="26606"/>
          <ac:spMkLst>
            <pc:docMk/>
            <pc:sldMk cId="1270558367" sldId="265"/>
            <ac:spMk id="11" creationId="{DFCA2118-59A2-4310-A4B2-F2CBA821E842}"/>
          </ac:spMkLst>
        </pc:spChg>
        <pc:picChg chg="mod ord">
          <ac:chgData name="Isabella Knight (2305517)" userId="87ba42c3-9417-4278-bf30-a7b66f8b554c" providerId="ADAL" clId="{6038D8DF-E3AA-8447-868C-08A37B9BF007}" dt="2025-05-12T21:03:35.233" v="712" actId="26606"/>
          <ac:picMkLst>
            <pc:docMk/>
            <pc:sldMk cId="1270558367" sldId="265"/>
            <ac:picMk id="4" creationId="{32FB0DE0-9166-AF77-2D49-D45763BC0ECA}"/>
          </ac:picMkLst>
        </pc:picChg>
        <pc:cxnChg chg="del">
          <ac:chgData name="Isabella Knight (2305517)" userId="87ba42c3-9417-4278-bf30-a7b66f8b554c" providerId="ADAL" clId="{6038D8DF-E3AA-8447-868C-08A37B9BF007}" dt="2025-05-12T20:55:36.539" v="700"/>
          <ac:cxnSpMkLst>
            <pc:docMk/>
            <pc:sldMk cId="1270558367" sldId="265"/>
            <ac:cxnSpMk id="11" creationId="{AA2EAA10-076F-46BD-8F0F-B9A2FB77A85C}"/>
          </ac:cxnSpMkLst>
        </pc:cxnChg>
        <pc:cxnChg chg="del">
          <ac:chgData name="Isabella Knight (2305517)" userId="87ba42c3-9417-4278-bf30-a7b66f8b554c" providerId="ADAL" clId="{6038D8DF-E3AA-8447-868C-08A37B9BF007}" dt="2025-05-12T20:55:36.539" v="700"/>
          <ac:cxnSpMkLst>
            <pc:docMk/>
            <pc:sldMk cId="1270558367" sldId="265"/>
            <ac:cxnSpMk id="13" creationId="{D891E407-403B-4764-86C9-33A56D3BCAA3}"/>
          </ac:cxnSpMkLst>
        </pc:cxnChg>
      </pc:sldChg>
      <pc:sldChg chg="add">
        <pc:chgData name="Isabella Knight (2305517)" userId="87ba42c3-9417-4278-bf30-a7b66f8b554c" providerId="ADAL" clId="{6038D8DF-E3AA-8447-868C-08A37B9BF007}" dt="2025-05-12T20:55:36.539" v="700"/>
        <pc:sldMkLst>
          <pc:docMk/>
          <pc:sldMk cId="2184600299" sldId="266"/>
        </pc:sldMkLst>
      </pc:sldChg>
      <pc:sldChg chg="add">
        <pc:chgData name="Isabella Knight (2305517)" userId="87ba42c3-9417-4278-bf30-a7b66f8b554c" providerId="ADAL" clId="{6038D8DF-E3AA-8447-868C-08A37B9BF007}" dt="2025-05-12T20:55:36.539" v="700"/>
        <pc:sldMkLst>
          <pc:docMk/>
          <pc:sldMk cId="4221353892" sldId="267"/>
        </pc:sldMkLst>
      </pc:sldChg>
      <pc:sldChg chg="addSp delSp modSp add mod setBg delDesignElem">
        <pc:chgData name="Isabella Knight (2305517)" userId="87ba42c3-9417-4278-bf30-a7b66f8b554c" providerId="ADAL" clId="{6038D8DF-E3AA-8447-868C-08A37B9BF007}" dt="2025-05-12T21:00:55.750" v="701" actId="26606"/>
        <pc:sldMkLst>
          <pc:docMk/>
          <pc:sldMk cId="1097751855" sldId="268"/>
        </pc:sldMkLst>
        <pc:spChg chg="mod">
          <ac:chgData name="Isabella Knight (2305517)" userId="87ba42c3-9417-4278-bf30-a7b66f8b554c" providerId="ADAL" clId="{6038D8DF-E3AA-8447-868C-08A37B9BF007}" dt="2025-05-12T21:00:55.750" v="701" actId="26606"/>
          <ac:spMkLst>
            <pc:docMk/>
            <pc:sldMk cId="1097751855" sldId="268"/>
            <ac:spMk id="2" creationId="{593A6659-DA04-5734-8BBC-BEF934263596}"/>
          </ac:spMkLst>
        </pc:spChg>
        <pc:spChg chg="del">
          <ac:chgData name="Isabella Knight (2305517)" userId="87ba42c3-9417-4278-bf30-a7b66f8b554c" providerId="ADAL" clId="{6038D8DF-E3AA-8447-868C-08A37B9BF007}" dt="2025-05-12T20:55:36.539" v="700"/>
          <ac:spMkLst>
            <pc:docMk/>
            <pc:sldMk cId="1097751855" sldId="268"/>
            <ac:spMk id="4103" creationId="{37C89E4B-3C9F-44B9-8B86-D9E3D112D8EC}"/>
          </ac:spMkLst>
        </pc:spChg>
        <pc:spChg chg="add">
          <ac:chgData name="Isabella Knight (2305517)" userId="87ba42c3-9417-4278-bf30-a7b66f8b554c" providerId="ADAL" clId="{6038D8DF-E3AA-8447-868C-08A37B9BF007}" dt="2025-05-12T21:00:55.750" v="701" actId="26606"/>
          <ac:spMkLst>
            <pc:docMk/>
            <pc:sldMk cId="1097751855" sldId="268"/>
            <ac:spMk id="4103" creationId="{3B47FC9C-2ED3-4100-A4EF-E8CDFEE106C9}"/>
          </ac:spMkLst>
        </pc:spChg>
        <pc:picChg chg="mod ord">
          <ac:chgData name="Isabella Knight (2305517)" userId="87ba42c3-9417-4278-bf30-a7b66f8b554c" providerId="ADAL" clId="{6038D8DF-E3AA-8447-868C-08A37B9BF007}" dt="2025-05-12T21:00:55.750" v="701" actId="26606"/>
          <ac:picMkLst>
            <pc:docMk/>
            <pc:sldMk cId="1097751855" sldId="268"/>
            <ac:picMk id="4098" creationId="{36489D9D-9D16-A9B0-99AA-B4AA43E7833B}"/>
          </ac:picMkLst>
        </pc:picChg>
        <pc:cxnChg chg="del">
          <ac:chgData name="Isabella Knight (2305517)" userId="87ba42c3-9417-4278-bf30-a7b66f8b554c" providerId="ADAL" clId="{6038D8DF-E3AA-8447-868C-08A37B9BF007}" dt="2025-05-12T20:55:36.539" v="700"/>
          <ac:cxnSpMkLst>
            <pc:docMk/>
            <pc:sldMk cId="1097751855" sldId="268"/>
            <ac:cxnSpMk id="4105" creationId="{AA2EAA10-076F-46BD-8F0F-B9A2FB77A85C}"/>
          </ac:cxnSpMkLst>
        </pc:cxnChg>
        <pc:cxnChg chg="del">
          <ac:chgData name="Isabella Knight (2305517)" userId="87ba42c3-9417-4278-bf30-a7b66f8b554c" providerId="ADAL" clId="{6038D8DF-E3AA-8447-868C-08A37B9BF007}" dt="2025-05-12T20:55:36.539" v="700"/>
          <ac:cxnSpMkLst>
            <pc:docMk/>
            <pc:sldMk cId="1097751855" sldId="268"/>
            <ac:cxnSpMk id="4107" creationId="{D891E407-403B-4764-86C9-33A56D3BCAA3}"/>
          </ac:cxnSpMkLst>
        </pc:cxnChg>
      </pc:sldChg>
      <pc:sldChg chg="addSp delSp modSp add mod setBg delDesignElem">
        <pc:chgData name="Isabella Knight (2305517)" userId="87ba42c3-9417-4278-bf30-a7b66f8b554c" providerId="ADAL" clId="{6038D8DF-E3AA-8447-868C-08A37B9BF007}" dt="2025-05-12T21:02:17.910" v="711" actId="403"/>
        <pc:sldMkLst>
          <pc:docMk/>
          <pc:sldMk cId="1073836989" sldId="269"/>
        </pc:sldMkLst>
        <pc:spChg chg="mod">
          <ac:chgData name="Isabella Knight (2305517)" userId="87ba42c3-9417-4278-bf30-a7b66f8b554c" providerId="ADAL" clId="{6038D8DF-E3AA-8447-868C-08A37B9BF007}" dt="2025-05-12T21:02:17.910" v="711" actId="403"/>
          <ac:spMkLst>
            <pc:docMk/>
            <pc:sldMk cId="1073836989" sldId="269"/>
            <ac:spMk id="2" creationId="{49F6AD94-BDC2-9265-0E93-331A7D9A8AEA}"/>
          </ac:spMkLst>
        </pc:spChg>
        <pc:spChg chg="add">
          <ac:chgData name="Isabella Knight (2305517)" userId="87ba42c3-9417-4278-bf30-a7b66f8b554c" providerId="ADAL" clId="{6038D8DF-E3AA-8447-868C-08A37B9BF007}" dt="2025-05-12T21:02:03.788" v="706" actId="26606"/>
          <ac:spMkLst>
            <pc:docMk/>
            <pc:sldMk cId="1073836989" sldId="269"/>
            <ac:spMk id="9" creationId="{0E91F5CA-B392-444C-88E3-BF5BAAEBDEB0}"/>
          </ac:spMkLst>
        </pc:spChg>
        <pc:spChg chg="del">
          <ac:chgData name="Isabella Knight (2305517)" userId="87ba42c3-9417-4278-bf30-a7b66f8b554c" providerId="ADAL" clId="{6038D8DF-E3AA-8447-868C-08A37B9BF007}" dt="2025-05-12T20:55:36.539" v="700"/>
          <ac:spMkLst>
            <pc:docMk/>
            <pc:sldMk cId="1073836989" sldId="269"/>
            <ac:spMk id="9" creationId="{37C89E4B-3C9F-44B9-8B86-D9E3D112D8EC}"/>
          </ac:spMkLst>
        </pc:spChg>
        <pc:spChg chg="add">
          <ac:chgData name="Isabella Knight (2305517)" userId="87ba42c3-9417-4278-bf30-a7b66f8b554c" providerId="ADAL" clId="{6038D8DF-E3AA-8447-868C-08A37B9BF007}" dt="2025-05-12T21:02:03.788" v="706" actId="26606"/>
          <ac:spMkLst>
            <pc:docMk/>
            <pc:sldMk cId="1073836989" sldId="269"/>
            <ac:spMk id="11" creationId="{DFCA2118-59A2-4310-A4B2-F2CBA821E842}"/>
          </ac:spMkLst>
        </pc:spChg>
        <pc:picChg chg="mod ord">
          <ac:chgData name="Isabella Knight (2305517)" userId="87ba42c3-9417-4278-bf30-a7b66f8b554c" providerId="ADAL" clId="{6038D8DF-E3AA-8447-868C-08A37B9BF007}" dt="2025-05-12T21:02:03.788" v="706" actId="26606"/>
          <ac:picMkLst>
            <pc:docMk/>
            <pc:sldMk cId="1073836989" sldId="269"/>
            <ac:picMk id="4" creationId="{D3F311D4-58AF-4BB5-5DB7-85B4D50C89CD}"/>
          </ac:picMkLst>
        </pc:picChg>
        <pc:cxnChg chg="del">
          <ac:chgData name="Isabella Knight (2305517)" userId="87ba42c3-9417-4278-bf30-a7b66f8b554c" providerId="ADAL" clId="{6038D8DF-E3AA-8447-868C-08A37B9BF007}" dt="2025-05-12T20:55:36.539" v="700"/>
          <ac:cxnSpMkLst>
            <pc:docMk/>
            <pc:sldMk cId="1073836989" sldId="269"/>
            <ac:cxnSpMk id="11" creationId="{AA2EAA10-076F-46BD-8F0F-B9A2FB77A85C}"/>
          </ac:cxnSpMkLst>
        </pc:cxnChg>
        <pc:cxnChg chg="del">
          <ac:chgData name="Isabella Knight (2305517)" userId="87ba42c3-9417-4278-bf30-a7b66f8b554c" providerId="ADAL" clId="{6038D8DF-E3AA-8447-868C-08A37B9BF007}" dt="2025-05-12T20:55:36.539" v="700"/>
          <ac:cxnSpMkLst>
            <pc:docMk/>
            <pc:sldMk cId="1073836989" sldId="269"/>
            <ac:cxnSpMk id="13" creationId="{D891E407-403B-4764-86C9-33A56D3BCAA3}"/>
          </ac:cxnSpMkLst>
        </pc:cxnChg>
      </pc:sldChg>
      <pc:sldChg chg="addSp delSp modSp add mod setBg delDesignElem">
        <pc:chgData name="Isabella Knight (2305517)" userId="87ba42c3-9417-4278-bf30-a7b66f8b554c" providerId="ADAL" clId="{6038D8DF-E3AA-8447-868C-08A37B9BF007}" dt="2025-05-12T21:02:00.455" v="705" actId="26606"/>
        <pc:sldMkLst>
          <pc:docMk/>
          <pc:sldMk cId="3177873481" sldId="270"/>
        </pc:sldMkLst>
        <pc:spChg chg="mod">
          <ac:chgData name="Isabella Knight (2305517)" userId="87ba42c3-9417-4278-bf30-a7b66f8b554c" providerId="ADAL" clId="{6038D8DF-E3AA-8447-868C-08A37B9BF007}" dt="2025-05-12T21:02:00.455" v="705" actId="26606"/>
          <ac:spMkLst>
            <pc:docMk/>
            <pc:sldMk cId="3177873481" sldId="270"/>
            <ac:spMk id="2" creationId="{F880A3D7-E806-EFF6-DC36-D6F28FCE75CD}"/>
          </ac:spMkLst>
        </pc:spChg>
        <pc:spChg chg="add">
          <ac:chgData name="Isabella Knight (2305517)" userId="87ba42c3-9417-4278-bf30-a7b66f8b554c" providerId="ADAL" clId="{6038D8DF-E3AA-8447-868C-08A37B9BF007}" dt="2025-05-12T21:02:00.455" v="705" actId="26606"/>
          <ac:spMkLst>
            <pc:docMk/>
            <pc:sldMk cId="3177873481" sldId="270"/>
            <ac:spMk id="2055" creationId="{0E91F5CA-B392-444C-88E3-BF5BAAEBDEB0}"/>
          </ac:spMkLst>
        </pc:spChg>
        <pc:spChg chg="del">
          <ac:chgData name="Isabella Knight (2305517)" userId="87ba42c3-9417-4278-bf30-a7b66f8b554c" providerId="ADAL" clId="{6038D8DF-E3AA-8447-868C-08A37B9BF007}" dt="2025-05-12T20:55:36.539" v="700"/>
          <ac:spMkLst>
            <pc:docMk/>
            <pc:sldMk cId="3177873481" sldId="270"/>
            <ac:spMk id="2055" creationId="{37C89E4B-3C9F-44B9-8B86-D9E3D112D8EC}"/>
          </ac:spMkLst>
        </pc:spChg>
        <pc:spChg chg="add">
          <ac:chgData name="Isabella Knight (2305517)" userId="87ba42c3-9417-4278-bf30-a7b66f8b554c" providerId="ADAL" clId="{6038D8DF-E3AA-8447-868C-08A37B9BF007}" dt="2025-05-12T21:02:00.455" v="705" actId="26606"/>
          <ac:spMkLst>
            <pc:docMk/>
            <pc:sldMk cId="3177873481" sldId="270"/>
            <ac:spMk id="2057" creationId="{DFCA2118-59A2-4310-A4B2-F2CBA821E842}"/>
          </ac:spMkLst>
        </pc:spChg>
        <pc:picChg chg="mod ord">
          <ac:chgData name="Isabella Knight (2305517)" userId="87ba42c3-9417-4278-bf30-a7b66f8b554c" providerId="ADAL" clId="{6038D8DF-E3AA-8447-868C-08A37B9BF007}" dt="2025-05-12T21:02:00.455" v="705" actId="26606"/>
          <ac:picMkLst>
            <pc:docMk/>
            <pc:sldMk cId="3177873481" sldId="270"/>
            <ac:picMk id="2050" creationId="{447531B1-F414-FBFD-CF1D-14DB6168BABA}"/>
          </ac:picMkLst>
        </pc:picChg>
        <pc:cxnChg chg="del">
          <ac:chgData name="Isabella Knight (2305517)" userId="87ba42c3-9417-4278-bf30-a7b66f8b554c" providerId="ADAL" clId="{6038D8DF-E3AA-8447-868C-08A37B9BF007}" dt="2025-05-12T20:55:36.539" v="700"/>
          <ac:cxnSpMkLst>
            <pc:docMk/>
            <pc:sldMk cId="3177873481" sldId="270"/>
            <ac:cxnSpMk id="2057" creationId="{AA2EAA10-076F-46BD-8F0F-B9A2FB77A85C}"/>
          </ac:cxnSpMkLst>
        </pc:cxnChg>
        <pc:cxnChg chg="del">
          <ac:chgData name="Isabella Knight (2305517)" userId="87ba42c3-9417-4278-bf30-a7b66f8b554c" providerId="ADAL" clId="{6038D8DF-E3AA-8447-868C-08A37B9BF007}" dt="2025-05-12T20:55:36.539" v="700"/>
          <ac:cxnSpMkLst>
            <pc:docMk/>
            <pc:sldMk cId="3177873481" sldId="270"/>
            <ac:cxnSpMk id="2059" creationId="{D891E407-403B-4764-86C9-33A56D3BCAA3}"/>
          </ac:cxnSpMkLst>
        </pc:cxnChg>
      </pc:sldChg>
      <pc:sldChg chg="addSp delSp modSp add mod setBg delDesignElem">
        <pc:chgData name="Isabella Knight (2305517)" userId="87ba42c3-9417-4278-bf30-a7b66f8b554c" providerId="ADAL" clId="{6038D8DF-E3AA-8447-868C-08A37B9BF007}" dt="2025-05-12T21:01:51.430" v="704" actId="26606"/>
        <pc:sldMkLst>
          <pc:docMk/>
          <pc:sldMk cId="2009321343" sldId="271"/>
        </pc:sldMkLst>
        <pc:spChg chg="mod">
          <ac:chgData name="Isabella Knight (2305517)" userId="87ba42c3-9417-4278-bf30-a7b66f8b554c" providerId="ADAL" clId="{6038D8DF-E3AA-8447-868C-08A37B9BF007}" dt="2025-05-12T21:01:51.430" v="704" actId="26606"/>
          <ac:spMkLst>
            <pc:docMk/>
            <pc:sldMk cId="2009321343" sldId="271"/>
            <ac:spMk id="2" creationId="{981047AF-6EF8-188D-3F72-F9D064E50450}"/>
          </ac:spMkLst>
        </pc:spChg>
        <pc:spChg chg="del">
          <ac:chgData name="Isabella Knight (2305517)" userId="87ba42c3-9417-4278-bf30-a7b66f8b554c" providerId="ADAL" clId="{6038D8DF-E3AA-8447-868C-08A37B9BF007}" dt="2025-05-12T20:55:36.539" v="700"/>
          <ac:spMkLst>
            <pc:docMk/>
            <pc:sldMk cId="2009321343" sldId="271"/>
            <ac:spMk id="3079" creationId="{37C89E4B-3C9F-44B9-8B86-D9E3D112D8EC}"/>
          </ac:spMkLst>
        </pc:spChg>
        <pc:spChg chg="add">
          <ac:chgData name="Isabella Knight (2305517)" userId="87ba42c3-9417-4278-bf30-a7b66f8b554c" providerId="ADAL" clId="{6038D8DF-E3AA-8447-868C-08A37B9BF007}" dt="2025-05-12T21:01:51.430" v="704" actId="26606"/>
          <ac:spMkLst>
            <pc:docMk/>
            <pc:sldMk cId="2009321343" sldId="271"/>
            <ac:spMk id="3079" creationId="{3B47FC9C-2ED3-4100-A4EF-E8CDFEE106C9}"/>
          </ac:spMkLst>
        </pc:spChg>
        <pc:picChg chg="mod ord">
          <ac:chgData name="Isabella Knight (2305517)" userId="87ba42c3-9417-4278-bf30-a7b66f8b554c" providerId="ADAL" clId="{6038D8DF-E3AA-8447-868C-08A37B9BF007}" dt="2025-05-12T21:01:51.430" v="704" actId="26606"/>
          <ac:picMkLst>
            <pc:docMk/>
            <pc:sldMk cId="2009321343" sldId="271"/>
            <ac:picMk id="3074" creationId="{5F1E3AED-C81C-ACFC-3DCF-C47F0700DCC1}"/>
          </ac:picMkLst>
        </pc:picChg>
        <pc:cxnChg chg="del">
          <ac:chgData name="Isabella Knight (2305517)" userId="87ba42c3-9417-4278-bf30-a7b66f8b554c" providerId="ADAL" clId="{6038D8DF-E3AA-8447-868C-08A37B9BF007}" dt="2025-05-12T20:55:36.539" v="700"/>
          <ac:cxnSpMkLst>
            <pc:docMk/>
            <pc:sldMk cId="2009321343" sldId="271"/>
            <ac:cxnSpMk id="3081" creationId="{AA2EAA10-076F-46BD-8F0F-B9A2FB77A85C}"/>
          </ac:cxnSpMkLst>
        </pc:cxnChg>
        <pc:cxnChg chg="del">
          <ac:chgData name="Isabella Knight (2305517)" userId="87ba42c3-9417-4278-bf30-a7b66f8b554c" providerId="ADAL" clId="{6038D8DF-E3AA-8447-868C-08A37B9BF007}" dt="2025-05-12T20:55:36.539" v="700"/>
          <ac:cxnSpMkLst>
            <pc:docMk/>
            <pc:sldMk cId="2009321343" sldId="271"/>
            <ac:cxnSpMk id="3083" creationId="{D891E407-403B-4764-86C9-33A56D3BCAA3}"/>
          </ac:cxnSpMkLst>
        </pc:cxnChg>
      </pc:sldChg>
      <pc:sldChg chg="addSp delSp modSp add mod setBg delDesignElem">
        <pc:chgData name="Isabella Knight (2305517)" userId="87ba42c3-9417-4278-bf30-a7b66f8b554c" providerId="ADAL" clId="{6038D8DF-E3AA-8447-868C-08A37B9BF007}" dt="2025-05-12T21:01:40.837" v="703" actId="26606"/>
        <pc:sldMkLst>
          <pc:docMk/>
          <pc:sldMk cId="472977814" sldId="272"/>
        </pc:sldMkLst>
        <pc:spChg chg="mod">
          <ac:chgData name="Isabella Knight (2305517)" userId="87ba42c3-9417-4278-bf30-a7b66f8b554c" providerId="ADAL" clId="{6038D8DF-E3AA-8447-868C-08A37B9BF007}" dt="2025-05-12T21:01:40.837" v="703" actId="26606"/>
          <ac:spMkLst>
            <pc:docMk/>
            <pc:sldMk cId="472977814" sldId="272"/>
            <ac:spMk id="2" creationId="{5049F0A8-70A7-1980-9DF4-9D04AF093B48}"/>
          </ac:spMkLst>
        </pc:spChg>
        <pc:spChg chg="add">
          <ac:chgData name="Isabella Knight (2305517)" userId="87ba42c3-9417-4278-bf30-a7b66f8b554c" providerId="ADAL" clId="{6038D8DF-E3AA-8447-868C-08A37B9BF007}" dt="2025-05-12T21:01:40.837" v="703" actId="26606"/>
          <ac:spMkLst>
            <pc:docMk/>
            <pc:sldMk cId="472977814" sldId="272"/>
            <ac:spMk id="9" creationId="{0E91F5CA-B392-444C-88E3-BF5BAAEBDEB0}"/>
          </ac:spMkLst>
        </pc:spChg>
        <pc:spChg chg="del">
          <ac:chgData name="Isabella Knight (2305517)" userId="87ba42c3-9417-4278-bf30-a7b66f8b554c" providerId="ADAL" clId="{6038D8DF-E3AA-8447-868C-08A37B9BF007}" dt="2025-05-12T20:55:36.539" v="700"/>
          <ac:spMkLst>
            <pc:docMk/>
            <pc:sldMk cId="472977814" sldId="272"/>
            <ac:spMk id="9" creationId="{37C89E4B-3C9F-44B9-8B86-D9E3D112D8EC}"/>
          </ac:spMkLst>
        </pc:spChg>
        <pc:spChg chg="add">
          <ac:chgData name="Isabella Knight (2305517)" userId="87ba42c3-9417-4278-bf30-a7b66f8b554c" providerId="ADAL" clId="{6038D8DF-E3AA-8447-868C-08A37B9BF007}" dt="2025-05-12T21:01:40.837" v="703" actId="26606"/>
          <ac:spMkLst>
            <pc:docMk/>
            <pc:sldMk cId="472977814" sldId="272"/>
            <ac:spMk id="11" creationId="{DFCA2118-59A2-4310-A4B2-F2CBA821E842}"/>
          </ac:spMkLst>
        </pc:spChg>
        <pc:picChg chg="mod ord">
          <ac:chgData name="Isabella Knight (2305517)" userId="87ba42c3-9417-4278-bf30-a7b66f8b554c" providerId="ADAL" clId="{6038D8DF-E3AA-8447-868C-08A37B9BF007}" dt="2025-05-12T21:01:40.837" v="703" actId="26606"/>
          <ac:picMkLst>
            <pc:docMk/>
            <pc:sldMk cId="472977814" sldId="272"/>
            <ac:picMk id="4" creationId="{0AAD9D5B-CC61-D9B8-0826-7CB550C65963}"/>
          </ac:picMkLst>
        </pc:picChg>
        <pc:cxnChg chg="del">
          <ac:chgData name="Isabella Knight (2305517)" userId="87ba42c3-9417-4278-bf30-a7b66f8b554c" providerId="ADAL" clId="{6038D8DF-E3AA-8447-868C-08A37B9BF007}" dt="2025-05-12T20:55:36.539" v="700"/>
          <ac:cxnSpMkLst>
            <pc:docMk/>
            <pc:sldMk cId="472977814" sldId="272"/>
            <ac:cxnSpMk id="11" creationId="{AA2EAA10-076F-46BD-8F0F-B9A2FB77A85C}"/>
          </ac:cxnSpMkLst>
        </pc:cxnChg>
        <pc:cxnChg chg="del">
          <ac:chgData name="Isabella Knight (2305517)" userId="87ba42c3-9417-4278-bf30-a7b66f8b554c" providerId="ADAL" clId="{6038D8DF-E3AA-8447-868C-08A37B9BF007}" dt="2025-05-12T20:55:36.539" v="700"/>
          <ac:cxnSpMkLst>
            <pc:docMk/>
            <pc:sldMk cId="472977814" sldId="272"/>
            <ac:cxnSpMk id="13" creationId="{D891E407-403B-4764-86C9-33A56D3BCAA3}"/>
          </ac:cxnSpMkLst>
        </pc:cxnChg>
      </pc:sldChg>
      <pc:sldChg chg="addSp delSp modSp add mod ord setBg delDesignElem">
        <pc:chgData name="Isabella Knight (2305517)" userId="87ba42c3-9417-4278-bf30-a7b66f8b554c" providerId="ADAL" clId="{6038D8DF-E3AA-8447-868C-08A37B9BF007}" dt="2025-05-12T21:06:51.386" v="772" actId="20578"/>
        <pc:sldMkLst>
          <pc:docMk/>
          <pc:sldMk cId="2954561860" sldId="273"/>
        </pc:sldMkLst>
        <pc:spChg chg="mod">
          <ac:chgData name="Isabella Knight (2305517)" userId="87ba42c3-9417-4278-bf30-a7b66f8b554c" providerId="ADAL" clId="{6038D8DF-E3AA-8447-868C-08A37B9BF007}" dt="2025-05-12T21:01:38.556" v="702" actId="26606"/>
          <ac:spMkLst>
            <pc:docMk/>
            <pc:sldMk cId="2954561860" sldId="273"/>
            <ac:spMk id="2" creationId="{0D8BD5BF-5D43-F0C9-1070-4543AD31BBFF}"/>
          </ac:spMkLst>
        </pc:spChg>
        <pc:spChg chg="del">
          <ac:chgData name="Isabella Knight (2305517)" userId="87ba42c3-9417-4278-bf30-a7b66f8b554c" providerId="ADAL" clId="{6038D8DF-E3AA-8447-868C-08A37B9BF007}" dt="2025-05-12T20:55:36.539" v="700"/>
          <ac:spMkLst>
            <pc:docMk/>
            <pc:sldMk cId="2954561860" sldId="273"/>
            <ac:spMk id="9" creationId="{37C89E4B-3C9F-44B9-8B86-D9E3D112D8EC}"/>
          </ac:spMkLst>
        </pc:spChg>
        <pc:spChg chg="add">
          <ac:chgData name="Isabella Knight (2305517)" userId="87ba42c3-9417-4278-bf30-a7b66f8b554c" providerId="ADAL" clId="{6038D8DF-E3AA-8447-868C-08A37B9BF007}" dt="2025-05-12T21:01:38.556" v="702" actId="26606"/>
          <ac:spMkLst>
            <pc:docMk/>
            <pc:sldMk cId="2954561860" sldId="273"/>
            <ac:spMk id="9" creationId="{3B47FC9C-2ED3-4100-A4EF-E8CDFEE106C9}"/>
          </ac:spMkLst>
        </pc:spChg>
        <pc:picChg chg="mod ord">
          <ac:chgData name="Isabella Knight (2305517)" userId="87ba42c3-9417-4278-bf30-a7b66f8b554c" providerId="ADAL" clId="{6038D8DF-E3AA-8447-868C-08A37B9BF007}" dt="2025-05-12T21:01:38.556" v="702" actId="26606"/>
          <ac:picMkLst>
            <pc:docMk/>
            <pc:sldMk cId="2954561860" sldId="273"/>
            <ac:picMk id="4" creationId="{41663352-0421-283B-E774-45C1C2832C11}"/>
          </ac:picMkLst>
        </pc:picChg>
        <pc:cxnChg chg="del">
          <ac:chgData name="Isabella Knight (2305517)" userId="87ba42c3-9417-4278-bf30-a7b66f8b554c" providerId="ADAL" clId="{6038D8DF-E3AA-8447-868C-08A37B9BF007}" dt="2025-05-12T20:55:36.539" v="700"/>
          <ac:cxnSpMkLst>
            <pc:docMk/>
            <pc:sldMk cId="2954561860" sldId="273"/>
            <ac:cxnSpMk id="11" creationId="{AA2EAA10-076F-46BD-8F0F-B9A2FB77A85C}"/>
          </ac:cxnSpMkLst>
        </pc:cxnChg>
        <pc:cxnChg chg="del">
          <ac:chgData name="Isabella Knight (2305517)" userId="87ba42c3-9417-4278-bf30-a7b66f8b554c" providerId="ADAL" clId="{6038D8DF-E3AA-8447-868C-08A37B9BF007}" dt="2025-05-12T20:55:36.539" v="700"/>
          <ac:cxnSpMkLst>
            <pc:docMk/>
            <pc:sldMk cId="2954561860" sldId="273"/>
            <ac:cxnSpMk id="13" creationId="{D891E407-403B-4764-86C9-33A56D3BCAA3}"/>
          </ac:cxnSpMkLst>
        </pc:cxnChg>
      </pc:sldChg>
      <pc:sldChg chg="modSp mod">
        <pc:chgData name="Isabella Knight (2305517)" userId="87ba42c3-9417-4278-bf30-a7b66f8b554c" providerId="ADAL" clId="{6038D8DF-E3AA-8447-868C-08A37B9BF007}" dt="2025-05-12T20:50:17.386" v="687" actId="20577"/>
        <pc:sldMkLst>
          <pc:docMk/>
          <pc:sldMk cId="2495987738" sldId="2243"/>
        </pc:sldMkLst>
        <pc:spChg chg="mod">
          <ac:chgData name="Isabella Knight (2305517)" userId="87ba42c3-9417-4278-bf30-a7b66f8b554c" providerId="ADAL" clId="{6038D8DF-E3AA-8447-868C-08A37B9BF007}" dt="2025-05-10T17:51:37.385" v="29" actId="1076"/>
          <ac:spMkLst>
            <pc:docMk/>
            <pc:sldMk cId="2495987738" sldId="2243"/>
            <ac:spMk id="7" creationId="{DDD1D25B-A545-A043-D31D-B29AE2504432}"/>
          </ac:spMkLst>
        </pc:spChg>
        <pc:graphicFrameChg chg="mod modGraphic">
          <ac:chgData name="Isabella Knight (2305517)" userId="87ba42c3-9417-4278-bf30-a7b66f8b554c" providerId="ADAL" clId="{6038D8DF-E3AA-8447-868C-08A37B9BF007}" dt="2025-05-12T20:50:17.386" v="687" actId="20577"/>
          <ac:graphicFrameMkLst>
            <pc:docMk/>
            <pc:sldMk cId="2495987738" sldId="2243"/>
            <ac:graphicFrameMk id="4" creationId="{3549AC5E-D78E-FC0E-1D7B-3AF6E641AEFD}"/>
          </ac:graphicFrameMkLst>
        </pc:graphicFrameChg>
      </pc:sldChg>
      <pc:sldChg chg="addSp delSp modSp new mod ord setBg">
        <pc:chgData name="Isabella Knight (2305517)" userId="87ba42c3-9417-4278-bf30-a7b66f8b554c" providerId="ADAL" clId="{6038D8DF-E3AA-8447-868C-08A37B9BF007}" dt="2025-05-12T21:06:46.561" v="771" actId="20578"/>
        <pc:sldMkLst>
          <pc:docMk/>
          <pc:sldMk cId="939940900" sldId="2244"/>
        </pc:sldMkLst>
        <pc:spChg chg="mod">
          <ac:chgData name="Isabella Knight (2305517)" userId="87ba42c3-9417-4278-bf30-a7b66f8b554c" providerId="ADAL" clId="{6038D8DF-E3AA-8447-868C-08A37B9BF007}" dt="2025-05-12T21:06:05.107" v="744" actId="26606"/>
          <ac:spMkLst>
            <pc:docMk/>
            <pc:sldMk cId="939940900" sldId="2244"/>
            <ac:spMk id="2" creationId="{C6A0D192-0CA8-EBA1-BC38-1DB4DC4E93A6}"/>
          </ac:spMkLst>
        </pc:spChg>
        <pc:spChg chg="del">
          <ac:chgData name="Isabella Knight (2305517)" userId="87ba42c3-9417-4278-bf30-a7b66f8b554c" providerId="ADAL" clId="{6038D8DF-E3AA-8447-868C-08A37B9BF007}" dt="2025-05-12T21:05:57.699" v="743" actId="478"/>
          <ac:spMkLst>
            <pc:docMk/>
            <pc:sldMk cId="939940900" sldId="2244"/>
            <ac:spMk id="3" creationId="{C94138E1-675A-501B-11D7-1D6C9800D0E2}"/>
          </ac:spMkLst>
        </pc:spChg>
        <pc:spChg chg="add">
          <ac:chgData name="Isabella Knight (2305517)" userId="87ba42c3-9417-4278-bf30-a7b66f8b554c" providerId="ADAL" clId="{6038D8DF-E3AA-8447-868C-08A37B9BF007}" dt="2025-05-12T21:06:05.107" v="744" actId="26606"/>
          <ac:spMkLst>
            <pc:docMk/>
            <pc:sldMk cId="939940900" sldId="2244"/>
            <ac:spMk id="7" creationId="{A8DB9CD9-59B1-4D73-BC4C-98796A48EF9B}"/>
          </ac:spMkLst>
        </pc:spChg>
        <pc:spChg chg="add">
          <ac:chgData name="Isabella Knight (2305517)" userId="87ba42c3-9417-4278-bf30-a7b66f8b554c" providerId="ADAL" clId="{6038D8DF-E3AA-8447-868C-08A37B9BF007}" dt="2025-05-12T21:06:05.107" v="744" actId="26606"/>
          <ac:spMkLst>
            <pc:docMk/>
            <pc:sldMk cId="939940900" sldId="2244"/>
            <ac:spMk id="9" creationId="{8874A6A9-41FF-4E33-AFA8-F9F81436A59E}"/>
          </ac:spMkLst>
        </pc:spChg>
        <pc:grpChg chg="add">
          <ac:chgData name="Isabella Knight (2305517)" userId="87ba42c3-9417-4278-bf30-a7b66f8b554c" providerId="ADAL" clId="{6038D8DF-E3AA-8447-868C-08A37B9BF007}" dt="2025-05-12T21:06:05.107" v="744" actId="26606"/>
          <ac:grpSpMkLst>
            <pc:docMk/>
            <pc:sldMk cId="939940900" sldId="2244"/>
            <ac:grpSpMk id="11" creationId="{721D730E-1F97-4071-B143-B05E6D2599BC}"/>
          </ac:grpSpMkLst>
        </pc:grpChg>
      </pc:sldChg>
      <pc:sldChg chg="new del">
        <pc:chgData name="Isabella Knight (2305517)" userId="87ba42c3-9417-4278-bf30-a7b66f8b554c" providerId="ADAL" clId="{6038D8DF-E3AA-8447-868C-08A37B9BF007}" dt="2025-05-12T21:05:35.619" v="716" actId="2696"/>
        <pc:sldMkLst>
          <pc:docMk/>
          <pc:sldMk cId="2689096419" sldId="2244"/>
        </pc:sldMkLst>
      </pc:sldChg>
      <pc:sldChg chg="new del">
        <pc:chgData name="Isabella Knight (2305517)" userId="87ba42c3-9417-4278-bf30-a7b66f8b554c" providerId="ADAL" clId="{6038D8DF-E3AA-8447-868C-08A37B9BF007}" dt="2025-05-12T21:06:13.195" v="747" actId="2696"/>
        <pc:sldMkLst>
          <pc:docMk/>
          <pc:sldMk cId="681977069" sldId="2245"/>
        </pc:sldMkLst>
      </pc:sldChg>
      <pc:sldChg chg="delSp modSp add del mod setBg delDesignElem">
        <pc:chgData name="Isabella Knight (2305517)" userId="87ba42c3-9417-4278-bf30-a7b66f8b554c" providerId="ADAL" clId="{6038D8DF-E3AA-8447-868C-08A37B9BF007}" dt="2025-05-12T21:06:32.692" v="766" actId="2696"/>
        <pc:sldMkLst>
          <pc:docMk/>
          <pc:sldMk cId="2804186835" sldId="2245"/>
        </pc:sldMkLst>
        <pc:spChg chg="mod">
          <ac:chgData name="Isabella Knight (2305517)" userId="87ba42c3-9417-4278-bf30-a7b66f8b554c" providerId="ADAL" clId="{6038D8DF-E3AA-8447-868C-08A37B9BF007}" dt="2025-05-12T21:06:30.657" v="765" actId="20577"/>
          <ac:spMkLst>
            <pc:docMk/>
            <pc:sldMk cId="2804186835" sldId="2245"/>
            <ac:spMk id="2" creationId="{C6A0D192-0CA8-EBA1-BC38-1DB4DC4E93A6}"/>
          </ac:spMkLst>
        </pc:spChg>
        <pc:spChg chg="del">
          <ac:chgData name="Isabella Knight (2305517)" userId="87ba42c3-9417-4278-bf30-a7b66f8b554c" providerId="ADAL" clId="{6038D8DF-E3AA-8447-868C-08A37B9BF007}" dt="2025-05-12T21:06:15.614" v="749"/>
          <ac:spMkLst>
            <pc:docMk/>
            <pc:sldMk cId="2804186835" sldId="2245"/>
            <ac:spMk id="7" creationId="{A8DB9CD9-59B1-4D73-BC4C-98796A48EF9B}"/>
          </ac:spMkLst>
        </pc:spChg>
        <pc:spChg chg="del">
          <ac:chgData name="Isabella Knight (2305517)" userId="87ba42c3-9417-4278-bf30-a7b66f8b554c" providerId="ADAL" clId="{6038D8DF-E3AA-8447-868C-08A37B9BF007}" dt="2025-05-12T21:06:15.614" v="749"/>
          <ac:spMkLst>
            <pc:docMk/>
            <pc:sldMk cId="2804186835" sldId="2245"/>
            <ac:spMk id="9" creationId="{8874A6A9-41FF-4E33-AFA8-F9F81436A59E}"/>
          </ac:spMkLst>
        </pc:spChg>
        <pc:grpChg chg="del">
          <ac:chgData name="Isabella Knight (2305517)" userId="87ba42c3-9417-4278-bf30-a7b66f8b554c" providerId="ADAL" clId="{6038D8DF-E3AA-8447-868C-08A37B9BF007}" dt="2025-05-12T21:06:15.614" v="749"/>
          <ac:grpSpMkLst>
            <pc:docMk/>
            <pc:sldMk cId="2804186835" sldId="2245"/>
            <ac:grpSpMk id="11" creationId="{721D730E-1F97-4071-B143-B05E6D2599BC}"/>
          </ac:grpSpMkLst>
        </pc:grpChg>
      </pc:sldChg>
      <pc:sldChg chg="addSp delSp modSp new mod setBg addAnim modAnim">
        <pc:chgData name="Isabella Knight (2305517)" userId="87ba42c3-9417-4278-bf30-a7b66f8b554c" providerId="ADAL" clId="{6038D8DF-E3AA-8447-868C-08A37B9BF007}" dt="2025-05-12T21:07:41.225" v="790"/>
        <pc:sldMkLst>
          <pc:docMk/>
          <pc:sldMk cId="2838850966" sldId="2245"/>
        </pc:sldMkLst>
        <pc:spChg chg="mod">
          <ac:chgData name="Isabella Knight (2305517)" userId="87ba42c3-9417-4278-bf30-a7b66f8b554c" providerId="ADAL" clId="{6038D8DF-E3AA-8447-868C-08A37B9BF007}" dt="2025-05-12T21:07:11.562" v="787" actId="26606"/>
          <ac:spMkLst>
            <pc:docMk/>
            <pc:sldMk cId="2838850966" sldId="2245"/>
            <ac:spMk id="2" creationId="{6EAC3887-66CD-FEB7-4D5B-241A16FCFC7B}"/>
          </ac:spMkLst>
        </pc:spChg>
        <pc:spChg chg="del mod">
          <ac:chgData name="Isabella Knight (2305517)" userId="87ba42c3-9417-4278-bf30-a7b66f8b554c" providerId="ADAL" clId="{6038D8DF-E3AA-8447-868C-08A37B9BF007}" dt="2025-05-12T21:07:17.554" v="789" actId="478"/>
          <ac:spMkLst>
            <pc:docMk/>
            <pc:sldMk cId="2838850966" sldId="2245"/>
            <ac:spMk id="3" creationId="{1A003EE3-8290-722E-B015-D3856679FC6F}"/>
          </ac:spMkLst>
        </pc:spChg>
        <pc:spChg chg="add">
          <ac:chgData name="Isabella Knight (2305517)" userId="87ba42c3-9417-4278-bf30-a7b66f8b554c" providerId="ADAL" clId="{6038D8DF-E3AA-8447-868C-08A37B9BF007}" dt="2025-05-12T21:07:11.562" v="787" actId="26606"/>
          <ac:spMkLst>
            <pc:docMk/>
            <pc:sldMk cId="2838850966" sldId="2245"/>
            <ac:spMk id="8" creationId="{A8DB9CD9-59B1-4D73-BC4C-98796A48EF9B}"/>
          </ac:spMkLst>
        </pc:spChg>
        <pc:spChg chg="add">
          <ac:chgData name="Isabella Knight (2305517)" userId="87ba42c3-9417-4278-bf30-a7b66f8b554c" providerId="ADAL" clId="{6038D8DF-E3AA-8447-868C-08A37B9BF007}" dt="2025-05-12T21:07:11.562" v="787" actId="26606"/>
          <ac:spMkLst>
            <pc:docMk/>
            <pc:sldMk cId="2838850966" sldId="2245"/>
            <ac:spMk id="10" creationId="{8874A6A9-41FF-4E33-AFA8-F9F81436A59E}"/>
          </ac:spMkLst>
        </pc:spChg>
        <pc:grpChg chg="add">
          <ac:chgData name="Isabella Knight (2305517)" userId="87ba42c3-9417-4278-bf30-a7b66f8b554c" providerId="ADAL" clId="{6038D8DF-E3AA-8447-868C-08A37B9BF007}" dt="2025-05-12T21:07:11.562" v="787" actId="26606"/>
          <ac:grpSpMkLst>
            <pc:docMk/>
            <pc:sldMk cId="2838850966" sldId="2245"/>
            <ac:grpSpMk id="12" creationId="{721D730E-1F97-4071-B143-B05E6D2599BC}"/>
          </ac:grpSpMkLst>
        </pc:grpChg>
      </pc:sldChg>
      <pc:sldChg chg="add">
        <pc:chgData name="Isabella Knight (2305517)" userId="87ba42c3-9417-4278-bf30-a7b66f8b554c" providerId="ADAL" clId="{6038D8DF-E3AA-8447-868C-08A37B9BF007}" dt="2025-05-12T21:07:55.131" v="791"/>
        <pc:sldMkLst>
          <pc:docMk/>
          <pc:sldMk cId="683245345" sldId="2246"/>
        </pc:sldMkLst>
      </pc:sldChg>
      <pc:sldChg chg="addSp modSp new mod">
        <pc:chgData name="Isabella Knight (2305517)" userId="87ba42c3-9417-4278-bf30-a7b66f8b554c" providerId="ADAL" clId="{6038D8DF-E3AA-8447-868C-08A37B9BF007}" dt="2025-05-12T21:09:29.913" v="800" actId="14100"/>
        <pc:sldMkLst>
          <pc:docMk/>
          <pc:sldMk cId="2275212954" sldId="2247"/>
        </pc:sldMkLst>
        <pc:picChg chg="add mod">
          <ac:chgData name="Isabella Knight (2305517)" userId="87ba42c3-9417-4278-bf30-a7b66f8b554c" providerId="ADAL" clId="{6038D8DF-E3AA-8447-868C-08A37B9BF007}" dt="2025-05-12T21:09:29.913" v="800" actId="14100"/>
          <ac:picMkLst>
            <pc:docMk/>
            <pc:sldMk cId="2275212954" sldId="2247"/>
            <ac:picMk id="3" creationId="{D6704E13-CB92-554C-017C-05CE1BBD2DEC}"/>
          </ac:picMkLst>
        </pc:picChg>
      </pc:sldChg>
      <pc:sldChg chg="addSp modSp new mod">
        <pc:chgData name="Isabella Knight (2305517)" userId="87ba42c3-9417-4278-bf30-a7b66f8b554c" providerId="ADAL" clId="{6038D8DF-E3AA-8447-868C-08A37B9BF007}" dt="2025-05-12T21:09:36.920" v="802" actId="1076"/>
        <pc:sldMkLst>
          <pc:docMk/>
          <pc:sldMk cId="3211923869" sldId="2248"/>
        </pc:sldMkLst>
        <pc:picChg chg="add mod">
          <ac:chgData name="Isabella Knight (2305517)" userId="87ba42c3-9417-4278-bf30-a7b66f8b554c" providerId="ADAL" clId="{6038D8DF-E3AA-8447-868C-08A37B9BF007}" dt="2025-05-12T21:09:36.920" v="802" actId="1076"/>
          <ac:picMkLst>
            <pc:docMk/>
            <pc:sldMk cId="3211923869" sldId="2248"/>
            <ac:picMk id="3" creationId="{FF75D3F4-3C30-992F-EC54-B92FBE85444D}"/>
          </ac:picMkLst>
        </pc:picChg>
      </pc:sldChg>
      <pc:sldChg chg="addSp delSp modSp add mod setBg addAnim modAnim delDesignElem">
        <pc:chgData name="Isabella Knight (2305517)" userId="87ba42c3-9417-4278-bf30-a7b66f8b554c" providerId="ADAL" clId="{6038D8DF-E3AA-8447-868C-08A37B9BF007}" dt="2025-05-12T21:10:44.381" v="830" actId="20577"/>
        <pc:sldMkLst>
          <pc:docMk/>
          <pc:sldMk cId="1812390583" sldId="2249"/>
        </pc:sldMkLst>
        <pc:spChg chg="mod">
          <ac:chgData name="Isabella Knight (2305517)" userId="87ba42c3-9417-4278-bf30-a7b66f8b554c" providerId="ADAL" clId="{6038D8DF-E3AA-8447-868C-08A37B9BF007}" dt="2025-05-12T21:10:44.381" v="830" actId="20577"/>
          <ac:spMkLst>
            <pc:docMk/>
            <pc:sldMk cId="1812390583" sldId="2249"/>
            <ac:spMk id="2" creationId="{C6A0D192-0CA8-EBA1-BC38-1DB4DC4E93A6}"/>
          </ac:spMkLst>
        </pc:spChg>
        <pc:spChg chg="add del">
          <ac:chgData name="Isabella Knight (2305517)" userId="87ba42c3-9417-4278-bf30-a7b66f8b554c" providerId="ADAL" clId="{6038D8DF-E3AA-8447-868C-08A37B9BF007}" dt="2025-05-12T21:10:12.363" v="805" actId="26606"/>
          <ac:spMkLst>
            <pc:docMk/>
            <pc:sldMk cId="1812390583" sldId="2249"/>
            <ac:spMk id="7" creationId="{A8DB9CD9-59B1-4D73-BC4C-98796A48EF9B}"/>
          </ac:spMkLst>
        </pc:spChg>
        <pc:spChg chg="add del">
          <ac:chgData name="Isabella Knight (2305517)" userId="87ba42c3-9417-4278-bf30-a7b66f8b554c" providerId="ADAL" clId="{6038D8DF-E3AA-8447-868C-08A37B9BF007}" dt="2025-05-12T21:10:12.363" v="805" actId="26606"/>
          <ac:spMkLst>
            <pc:docMk/>
            <pc:sldMk cId="1812390583" sldId="2249"/>
            <ac:spMk id="9" creationId="{8874A6A9-41FF-4E33-AFA8-F9F81436A59E}"/>
          </ac:spMkLst>
        </pc:spChg>
        <pc:grpChg chg="add del">
          <ac:chgData name="Isabella Knight (2305517)" userId="87ba42c3-9417-4278-bf30-a7b66f8b554c" providerId="ADAL" clId="{6038D8DF-E3AA-8447-868C-08A37B9BF007}" dt="2025-05-12T21:10:12.363" v="805" actId="26606"/>
          <ac:grpSpMkLst>
            <pc:docMk/>
            <pc:sldMk cId="1812390583" sldId="2249"/>
            <ac:grpSpMk id="11" creationId="{721D730E-1F97-4071-B143-B05E6D2599BC}"/>
          </ac:grpSpMkLst>
        </pc:grpChg>
      </pc:sldChg>
      <pc:sldChg chg="addSp delSp modSp new mod">
        <pc:chgData name="Isabella Knight (2305517)" userId="87ba42c3-9417-4278-bf30-a7b66f8b554c" providerId="ADAL" clId="{6038D8DF-E3AA-8447-868C-08A37B9BF007}" dt="2025-05-12T21:18:47.982" v="874" actId="1076"/>
        <pc:sldMkLst>
          <pc:docMk/>
          <pc:sldMk cId="3663555775" sldId="2250"/>
        </pc:sldMkLst>
        <pc:spChg chg="add del mod">
          <ac:chgData name="Isabella Knight (2305517)" userId="87ba42c3-9417-4278-bf30-a7b66f8b554c" providerId="ADAL" clId="{6038D8DF-E3AA-8447-868C-08A37B9BF007}" dt="2025-05-12T21:18:13.753" v="857"/>
          <ac:spMkLst>
            <pc:docMk/>
            <pc:sldMk cId="3663555775" sldId="2250"/>
            <ac:spMk id="2" creationId="{534BCE78-956D-3964-28B3-5E3F46108BD1}"/>
          </ac:spMkLst>
        </pc:spChg>
        <pc:spChg chg="add mod">
          <ac:chgData name="Isabella Knight (2305517)" userId="87ba42c3-9417-4278-bf30-a7b66f8b554c" providerId="ADAL" clId="{6038D8DF-E3AA-8447-868C-08A37B9BF007}" dt="2025-05-12T21:18:47.982" v="874" actId="1076"/>
          <ac:spMkLst>
            <pc:docMk/>
            <pc:sldMk cId="3663555775" sldId="2250"/>
            <ac:spMk id="3" creationId="{23CEC0DF-BDB0-6795-8A20-55931F1FB365}"/>
          </ac:spMkLst>
        </pc:spChg>
      </pc:sldChg>
      <pc:sldChg chg="new del">
        <pc:chgData name="Isabella Knight (2305517)" userId="87ba42c3-9417-4278-bf30-a7b66f8b554c" providerId="ADAL" clId="{6038D8DF-E3AA-8447-868C-08A37B9BF007}" dt="2025-05-12T21:10:56.268" v="833" actId="2696"/>
        <pc:sldMkLst>
          <pc:docMk/>
          <pc:sldMk cId="2247645603" sldId="2251"/>
        </pc:sldMkLst>
      </pc:sldChg>
      <pc:sldChg chg="addSp delSp modSp add mod setBg addAnim modAnim delDesignElem">
        <pc:chgData name="Isabella Knight (2305517)" userId="87ba42c3-9417-4278-bf30-a7b66f8b554c" providerId="ADAL" clId="{6038D8DF-E3AA-8447-868C-08A37B9BF007}" dt="2025-05-12T21:11:15.078" v="852"/>
        <pc:sldMkLst>
          <pc:docMk/>
          <pc:sldMk cId="2492877578" sldId="2251"/>
        </pc:sldMkLst>
        <pc:spChg chg="mod">
          <ac:chgData name="Isabella Knight (2305517)" userId="87ba42c3-9417-4278-bf30-a7b66f8b554c" providerId="ADAL" clId="{6038D8DF-E3AA-8447-868C-08A37B9BF007}" dt="2025-05-12T21:11:08.849" v="851" actId="20577"/>
          <ac:spMkLst>
            <pc:docMk/>
            <pc:sldMk cId="2492877578" sldId="2251"/>
            <ac:spMk id="2" creationId="{C6A0D192-0CA8-EBA1-BC38-1DB4DC4E93A6}"/>
          </ac:spMkLst>
        </pc:spChg>
        <pc:spChg chg="add del">
          <ac:chgData name="Isabella Knight (2305517)" userId="87ba42c3-9417-4278-bf30-a7b66f8b554c" providerId="ADAL" clId="{6038D8DF-E3AA-8447-868C-08A37B9BF007}" dt="2025-05-12T21:11:02.189" v="836" actId="26606"/>
          <ac:spMkLst>
            <pc:docMk/>
            <pc:sldMk cId="2492877578" sldId="2251"/>
            <ac:spMk id="7" creationId="{A8DB9CD9-59B1-4D73-BC4C-98796A48EF9B}"/>
          </ac:spMkLst>
        </pc:spChg>
        <pc:spChg chg="add del">
          <ac:chgData name="Isabella Knight (2305517)" userId="87ba42c3-9417-4278-bf30-a7b66f8b554c" providerId="ADAL" clId="{6038D8DF-E3AA-8447-868C-08A37B9BF007}" dt="2025-05-12T21:11:02.189" v="836" actId="26606"/>
          <ac:spMkLst>
            <pc:docMk/>
            <pc:sldMk cId="2492877578" sldId="2251"/>
            <ac:spMk id="9" creationId="{8874A6A9-41FF-4E33-AFA8-F9F81436A59E}"/>
          </ac:spMkLst>
        </pc:spChg>
        <pc:grpChg chg="add del">
          <ac:chgData name="Isabella Knight (2305517)" userId="87ba42c3-9417-4278-bf30-a7b66f8b554c" providerId="ADAL" clId="{6038D8DF-E3AA-8447-868C-08A37B9BF007}" dt="2025-05-12T21:11:02.189" v="836" actId="26606"/>
          <ac:grpSpMkLst>
            <pc:docMk/>
            <pc:sldMk cId="2492877578" sldId="2251"/>
            <ac:grpSpMk id="11" creationId="{721D730E-1F97-4071-B143-B05E6D2599BC}"/>
          </ac:grpSpMkLst>
        </pc:grpChg>
      </pc:sldChg>
      <pc:sldChg chg="delSp add del setBg delDesignElem">
        <pc:chgData name="Isabella Knight (2305517)" userId="87ba42c3-9417-4278-bf30-a7b66f8b554c" providerId="ADAL" clId="{6038D8DF-E3AA-8447-868C-08A37B9BF007}" dt="2025-05-12T21:18:14.515" v="858" actId="2696"/>
        <pc:sldMkLst>
          <pc:docMk/>
          <pc:sldMk cId="45469686" sldId="2252"/>
        </pc:sldMkLst>
        <pc:spChg chg="del">
          <ac:chgData name="Isabella Knight (2305517)" userId="87ba42c3-9417-4278-bf30-a7b66f8b554c" providerId="ADAL" clId="{6038D8DF-E3AA-8447-868C-08A37B9BF007}" dt="2025-05-12T21:18:11.508" v="855"/>
          <ac:spMkLst>
            <pc:docMk/>
            <pc:sldMk cId="45469686" sldId="2252"/>
            <ac:spMk id="7" creationId="{A8DB9CD9-59B1-4D73-BC4C-98796A48EF9B}"/>
          </ac:spMkLst>
        </pc:spChg>
        <pc:spChg chg="del">
          <ac:chgData name="Isabella Knight (2305517)" userId="87ba42c3-9417-4278-bf30-a7b66f8b554c" providerId="ADAL" clId="{6038D8DF-E3AA-8447-868C-08A37B9BF007}" dt="2025-05-12T21:18:11.508" v="855"/>
          <ac:spMkLst>
            <pc:docMk/>
            <pc:sldMk cId="45469686" sldId="2252"/>
            <ac:spMk id="9" creationId="{8874A6A9-41FF-4E33-AFA8-F9F81436A59E}"/>
          </ac:spMkLst>
        </pc:spChg>
        <pc:grpChg chg="del">
          <ac:chgData name="Isabella Knight (2305517)" userId="87ba42c3-9417-4278-bf30-a7b66f8b554c" providerId="ADAL" clId="{6038D8DF-E3AA-8447-868C-08A37B9BF007}" dt="2025-05-12T21:18:11.508" v="855"/>
          <ac:grpSpMkLst>
            <pc:docMk/>
            <pc:sldMk cId="45469686" sldId="2252"/>
            <ac:grpSpMk id="11" creationId="{721D730E-1F97-4071-B143-B05E6D2599BC}"/>
          </ac:grpSpMkLst>
        </pc:grpChg>
      </pc:sldChg>
      <pc:sldChg chg="addSp modSp new mod">
        <pc:chgData name="Isabella Knight (2305517)" userId="87ba42c3-9417-4278-bf30-a7b66f8b554c" providerId="ADAL" clId="{6038D8DF-E3AA-8447-868C-08A37B9BF007}" dt="2025-05-12T21:32:47.521" v="911"/>
        <pc:sldMkLst>
          <pc:docMk/>
          <pc:sldMk cId="2269336180" sldId="2252"/>
        </pc:sldMkLst>
        <pc:spChg chg="add mod">
          <ac:chgData name="Isabella Knight (2305517)" userId="87ba42c3-9417-4278-bf30-a7b66f8b554c" providerId="ADAL" clId="{6038D8DF-E3AA-8447-868C-08A37B9BF007}" dt="2025-05-12T21:32:47.521" v="911"/>
          <ac:spMkLst>
            <pc:docMk/>
            <pc:sldMk cId="2269336180" sldId="2252"/>
            <ac:spMk id="2" creationId="{D7F5639E-158C-7E45-6D57-4A62A4690BDD}"/>
          </ac:spMkLst>
        </pc:spChg>
      </pc:sldChg>
      <pc:sldChg chg="addSp modSp new mod">
        <pc:chgData name="Isabella Knight (2305517)" userId="87ba42c3-9417-4278-bf30-a7b66f8b554c" providerId="ADAL" clId="{6038D8DF-E3AA-8447-868C-08A37B9BF007}" dt="2025-05-12T21:38:16.265" v="936" actId="20577"/>
        <pc:sldMkLst>
          <pc:docMk/>
          <pc:sldMk cId="1886883874" sldId="2253"/>
        </pc:sldMkLst>
        <pc:spChg chg="add mod">
          <ac:chgData name="Isabella Knight (2305517)" userId="87ba42c3-9417-4278-bf30-a7b66f8b554c" providerId="ADAL" clId="{6038D8DF-E3AA-8447-868C-08A37B9BF007}" dt="2025-05-12T21:38:16.265" v="936" actId="20577"/>
          <ac:spMkLst>
            <pc:docMk/>
            <pc:sldMk cId="1886883874" sldId="2253"/>
            <ac:spMk id="2" creationId="{CD30CA86-38D0-BA44-0D96-3CFAD6B752F5}"/>
          </ac:spMkLst>
        </pc:spChg>
      </pc:sldChg>
      <pc:sldChg chg="addSp delSp modSp new mod">
        <pc:chgData name="Isabella Knight (2305517)" userId="87ba42c3-9417-4278-bf30-a7b66f8b554c" providerId="ADAL" clId="{6038D8DF-E3AA-8447-868C-08A37B9BF007}" dt="2025-05-12T21:43:09.459" v="948" actId="1076"/>
        <pc:sldMkLst>
          <pc:docMk/>
          <pc:sldMk cId="2573155915" sldId="2254"/>
        </pc:sldMkLst>
        <pc:spChg chg="add del mod">
          <ac:chgData name="Isabella Knight (2305517)" userId="87ba42c3-9417-4278-bf30-a7b66f8b554c" providerId="ADAL" clId="{6038D8DF-E3AA-8447-868C-08A37B9BF007}" dt="2025-05-12T21:38:41.795" v="941"/>
          <ac:spMkLst>
            <pc:docMk/>
            <pc:sldMk cId="2573155915" sldId="2254"/>
            <ac:spMk id="2" creationId="{15B01A78-140F-4020-A357-3F398427FC18}"/>
          </ac:spMkLst>
        </pc:spChg>
        <pc:spChg chg="add mod">
          <ac:chgData name="Isabella Knight (2305517)" userId="87ba42c3-9417-4278-bf30-a7b66f8b554c" providerId="ADAL" clId="{6038D8DF-E3AA-8447-868C-08A37B9BF007}" dt="2025-05-12T21:43:09.459" v="948" actId="1076"/>
          <ac:spMkLst>
            <pc:docMk/>
            <pc:sldMk cId="2573155915" sldId="2254"/>
            <ac:spMk id="3" creationId="{9E0B3040-7C70-2B0A-BE41-4CBA15738D8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8FB4ED-E8F5-974E-ABA5-B44FE23CBE9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6FF3A810-8CDE-1D4E-9549-DB45F8B251A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9828DDB-7AE8-BB42-A6D8-E1F81F93515B}" type="datetimeFigureOut">
              <a:rPr lang="en-US" smtClean="0"/>
              <a:t>5/10/25</a:t>
            </a:fld>
            <a:endParaRPr lang="en-US"/>
          </a:p>
        </p:txBody>
      </p:sp>
      <p:sp>
        <p:nvSpPr>
          <p:cNvPr id="4" name="Footer Placeholder 3">
            <a:extLst>
              <a:ext uri="{FF2B5EF4-FFF2-40B4-BE49-F238E27FC236}">
                <a16:creationId xmlns:a16="http://schemas.microsoft.com/office/drawing/2014/main" id="{4008227D-B859-CE4A-B298-807787BAD7F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1792C1B-2A7F-CE40-ACC2-0DB206B24C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161DE4C-D86E-3344-8899-17BAA1B5AA91}" type="slidenum">
              <a:rPr lang="en-US" smtClean="0"/>
              <a:t>‹#›</a:t>
            </a:fld>
            <a:endParaRPr lang="en-US"/>
          </a:p>
        </p:txBody>
      </p:sp>
    </p:spTree>
    <p:extLst>
      <p:ext uri="{BB962C8B-B14F-4D97-AF65-F5344CB8AC3E}">
        <p14:creationId xmlns:p14="http://schemas.microsoft.com/office/powerpoint/2010/main" val="29100705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AD03B6-C382-FC43-B344-8433CE4EA896}" type="datetimeFigureOut">
              <a:rPr lang="en-US" smtClean="0"/>
              <a:t>5/10/25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D04C9-0A3A-3B49-AB07-2246B6F90D43}" type="slidenum">
              <a:rPr lang="en-US" smtClean="0"/>
              <a:t>‹#›</a:t>
            </a:fld>
            <a:endParaRPr lang="en-US"/>
          </a:p>
        </p:txBody>
      </p:sp>
    </p:spTree>
    <p:extLst>
      <p:ext uri="{BB962C8B-B14F-4D97-AF65-F5344CB8AC3E}">
        <p14:creationId xmlns:p14="http://schemas.microsoft.com/office/powerpoint/2010/main" val="492001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83185039-6E73-1944-8BB9-68BEAAC02285}" type="slidenum">
              <a:rPr lang="cy-GB" smtClean="0"/>
              <a:t>11</a:t>
            </a:fld>
            <a:endParaRPr lang="cy-GB"/>
          </a:p>
        </p:txBody>
      </p:sp>
    </p:spTree>
    <p:extLst>
      <p:ext uri="{BB962C8B-B14F-4D97-AF65-F5344CB8AC3E}">
        <p14:creationId xmlns:p14="http://schemas.microsoft.com/office/powerpoint/2010/main" val="3390609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83185039-6E73-1944-8BB9-68BEAAC02285}" type="slidenum">
              <a:rPr lang="cy-GB" smtClean="0"/>
              <a:t>20</a:t>
            </a:fld>
            <a:endParaRPr lang="cy-GB"/>
          </a:p>
        </p:txBody>
      </p:sp>
    </p:spTree>
    <p:extLst>
      <p:ext uri="{BB962C8B-B14F-4D97-AF65-F5344CB8AC3E}">
        <p14:creationId xmlns:p14="http://schemas.microsoft.com/office/powerpoint/2010/main" val="1463898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97A38-0A4D-6A42-B30D-4B27DE9208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D7DEAB16-42DD-D04A-9F37-C4A03C8583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8699BB2B-F860-5A4C-B61A-EBB591755D36}"/>
              </a:ext>
            </a:extLst>
          </p:cNvPr>
          <p:cNvSpPr>
            <a:spLocks noGrp="1"/>
          </p:cNvSpPr>
          <p:nvPr>
            <p:ph type="dt" sz="half" idx="10"/>
          </p:nvPr>
        </p:nvSpPr>
        <p:spPr/>
        <p:txBody>
          <a:bodyPr/>
          <a:lstStyle/>
          <a:p>
            <a:fld id="{EF9E98E7-CD54-5744-8A9F-961D2641C34F}" type="datetimeFigureOut">
              <a:rPr lang="en-US" smtClean="0"/>
              <a:t>5/10/25</a:t>
            </a:fld>
            <a:endParaRPr lang="en-US"/>
          </a:p>
        </p:txBody>
      </p:sp>
      <p:sp>
        <p:nvSpPr>
          <p:cNvPr id="5" name="Footer Placeholder 4">
            <a:extLst>
              <a:ext uri="{FF2B5EF4-FFF2-40B4-BE49-F238E27FC236}">
                <a16:creationId xmlns:a16="http://schemas.microsoft.com/office/drawing/2014/main" id="{EBC35C61-585C-8B47-B2EB-3065F0DDA5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1FDF32-24D8-4B4D-86DD-DF599A6DDF37}"/>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56469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823D-B55B-6447-94A6-97DA7C93C1F8}"/>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90F02CEB-69C6-1A4F-80A1-564E38D1986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1A75288-5C15-5241-9144-8AD6743189B3}"/>
              </a:ext>
            </a:extLst>
          </p:cNvPr>
          <p:cNvSpPr>
            <a:spLocks noGrp="1"/>
          </p:cNvSpPr>
          <p:nvPr>
            <p:ph type="dt" sz="half" idx="10"/>
          </p:nvPr>
        </p:nvSpPr>
        <p:spPr/>
        <p:txBody>
          <a:bodyPr/>
          <a:lstStyle/>
          <a:p>
            <a:fld id="{EF9E98E7-CD54-5744-8A9F-961D2641C34F}" type="datetimeFigureOut">
              <a:rPr lang="en-US" smtClean="0"/>
              <a:t>5/10/25</a:t>
            </a:fld>
            <a:endParaRPr lang="en-US"/>
          </a:p>
        </p:txBody>
      </p:sp>
      <p:sp>
        <p:nvSpPr>
          <p:cNvPr id="5" name="Footer Placeholder 4">
            <a:extLst>
              <a:ext uri="{FF2B5EF4-FFF2-40B4-BE49-F238E27FC236}">
                <a16:creationId xmlns:a16="http://schemas.microsoft.com/office/drawing/2014/main" id="{844CDE0B-7393-4D4E-8CB0-1E5A9BECBF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175F45-E8BE-5C44-A4C8-ADB16587836B}"/>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297075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35940-5964-0B44-BC4D-9982C83D0D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17EB17D5-13E0-554E-9018-45C495394D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2E52EAA-FF23-4147-8813-E024E5EC8D7D}"/>
              </a:ext>
            </a:extLst>
          </p:cNvPr>
          <p:cNvSpPr>
            <a:spLocks noGrp="1"/>
          </p:cNvSpPr>
          <p:nvPr>
            <p:ph type="dt" sz="half" idx="10"/>
          </p:nvPr>
        </p:nvSpPr>
        <p:spPr/>
        <p:txBody>
          <a:bodyPr/>
          <a:lstStyle/>
          <a:p>
            <a:fld id="{EF9E98E7-CD54-5744-8A9F-961D2641C34F}" type="datetimeFigureOut">
              <a:rPr lang="en-US" smtClean="0"/>
              <a:t>5/10/25</a:t>
            </a:fld>
            <a:endParaRPr lang="en-US"/>
          </a:p>
        </p:txBody>
      </p:sp>
      <p:sp>
        <p:nvSpPr>
          <p:cNvPr id="5" name="Footer Placeholder 4">
            <a:extLst>
              <a:ext uri="{FF2B5EF4-FFF2-40B4-BE49-F238E27FC236}">
                <a16:creationId xmlns:a16="http://schemas.microsoft.com/office/drawing/2014/main" id="{65E8360B-1C43-D645-82BB-49EC6339F5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2D7BF3-7969-9449-852C-C10793964D10}"/>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334725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7C860-4376-A14B-9726-F92D5DAD7C5F}"/>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350B6687-3E73-7E44-B9AD-3FB29EF4B4A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CF884AEA-2034-F542-85A6-C1E409A915C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94EB334C-3F5B-A54A-B50F-C52CED9623C5}"/>
              </a:ext>
            </a:extLst>
          </p:cNvPr>
          <p:cNvSpPr>
            <a:spLocks noGrp="1"/>
          </p:cNvSpPr>
          <p:nvPr>
            <p:ph type="dt" sz="half" idx="10"/>
          </p:nvPr>
        </p:nvSpPr>
        <p:spPr/>
        <p:txBody>
          <a:bodyPr/>
          <a:lstStyle/>
          <a:p>
            <a:fld id="{EF9E98E7-CD54-5744-8A9F-961D2641C34F}" type="datetimeFigureOut">
              <a:rPr lang="en-US" smtClean="0"/>
              <a:t>5/10/25</a:t>
            </a:fld>
            <a:endParaRPr lang="en-US"/>
          </a:p>
        </p:txBody>
      </p:sp>
      <p:sp>
        <p:nvSpPr>
          <p:cNvPr id="6" name="Footer Placeholder 5">
            <a:extLst>
              <a:ext uri="{FF2B5EF4-FFF2-40B4-BE49-F238E27FC236}">
                <a16:creationId xmlns:a16="http://schemas.microsoft.com/office/drawing/2014/main" id="{7CF3B191-0D43-6945-B769-C1E186449C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E9C712-5E77-E14B-A59B-56F122A46B5A}"/>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428119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424B6-42D3-5447-B768-5A9A5E382D2A}"/>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931D0A3C-59C0-3849-96E9-302CBECF2F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5481E58-94A6-994E-8321-E70B699BDFD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8C32CFC9-791F-FC4C-B429-3D1209E16A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029C5DC-FEB8-D340-ACB6-4403654590F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B755D0A6-C346-F746-812E-89F44BD21BCE}"/>
              </a:ext>
            </a:extLst>
          </p:cNvPr>
          <p:cNvSpPr>
            <a:spLocks noGrp="1"/>
          </p:cNvSpPr>
          <p:nvPr>
            <p:ph type="dt" sz="half" idx="10"/>
          </p:nvPr>
        </p:nvSpPr>
        <p:spPr/>
        <p:txBody>
          <a:bodyPr/>
          <a:lstStyle/>
          <a:p>
            <a:fld id="{EF9E98E7-CD54-5744-8A9F-961D2641C34F}" type="datetimeFigureOut">
              <a:rPr lang="en-US" smtClean="0"/>
              <a:t>5/10/25</a:t>
            </a:fld>
            <a:endParaRPr lang="en-US"/>
          </a:p>
        </p:txBody>
      </p:sp>
      <p:sp>
        <p:nvSpPr>
          <p:cNvPr id="8" name="Footer Placeholder 7">
            <a:extLst>
              <a:ext uri="{FF2B5EF4-FFF2-40B4-BE49-F238E27FC236}">
                <a16:creationId xmlns:a16="http://schemas.microsoft.com/office/drawing/2014/main" id="{DC9B4E12-229E-B34A-84CA-EB2C7ED8338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8CBA23-50BC-F74A-A4BB-B5589F259385}"/>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59525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DE71B-3CBD-1145-9082-CB3C876F9856}"/>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C6AFBCA3-0B57-1142-A7AC-0202C438EC5E}"/>
              </a:ext>
            </a:extLst>
          </p:cNvPr>
          <p:cNvSpPr>
            <a:spLocks noGrp="1"/>
          </p:cNvSpPr>
          <p:nvPr>
            <p:ph type="dt" sz="half" idx="10"/>
          </p:nvPr>
        </p:nvSpPr>
        <p:spPr/>
        <p:txBody>
          <a:bodyPr/>
          <a:lstStyle/>
          <a:p>
            <a:fld id="{EF9E98E7-CD54-5744-8A9F-961D2641C34F}" type="datetimeFigureOut">
              <a:rPr lang="en-US" smtClean="0"/>
              <a:t>5/10/25</a:t>
            </a:fld>
            <a:endParaRPr lang="en-US"/>
          </a:p>
        </p:txBody>
      </p:sp>
      <p:sp>
        <p:nvSpPr>
          <p:cNvPr id="4" name="Footer Placeholder 3">
            <a:extLst>
              <a:ext uri="{FF2B5EF4-FFF2-40B4-BE49-F238E27FC236}">
                <a16:creationId xmlns:a16="http://schemas.microsoft.com/office/drawing/2014/main" id="{F4FAFF20-8FE1-814E-B64D-35453664FF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E9C3BCE-A85E-B944-8ADA-250B81652D65}"/>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599284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90408B-4FA7-ED46-937B-7E4E112B7032}"/>
              </a:ext>
            </a:extLst>
          </p:cNvPr>
          <p:cNvSpPr>
            <a:spLocks noGrp="1"/>
          </p:cNvSpPr>
          <p:nvPr>
            <p:ph type="dt" sz="half" idx="10"/>
          </p:nvPr>
        </p:nvSpPr>
        <p:spPr/>
        <p:txBody>
          <a:bodyPr/>
          <a:lstStyle/>
          <a:p>
            <a:fld id="{EF9E98E7-CD54-5744-8A9F-961D2641C34F}" type="datetimeFigureOut">
              <a:rPr lang="en-US" smtClean="0"/>
              <a:t>5/10/25</a:t>
            </a:fld>
            <a:endParaRPr lang="en-US"/>
          </a:p>
        </p:txBody>
      </p:sp>
      <p:sp>
        <p:nvSpPr>
          <p:cNvPr id="3" name="Footer Placeholder 2">
            <a:extLst>
              <a:ext uri="{FF2B5EF4-FFF2-40B4-BE49-F238E27FC236}">
                <a16:creationId xmlns:a16="http://schemas.microsoft.com/office/drawing/2014/main" id="{DDFBF2A1-70C5-244C-B806-08D154A535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CC2CFE7-663F-1B4B-B56C-8DB0A5DD7CEC}"/>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176404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82B4C-5B27-F846-8EBA-33ABDFD219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D271784A-FA4C-AC47-B873-202DD81CBA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B25089F7-2AD2-1C40-ACF0-D249E2DDDB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F500E4D-9770-4348-AFF5-A788804F51EA}"/>
              </a:ext>
            </a:extLst>
          </p:cNvPr>
          <p:cNvSpPr>
            <a:spLocks noGrp="1"/>
          </p:cNvSpPr>
          <p:nvPr>
            <p:ph type="dt" sz="half" idx="10"/>
          </p:nvPr>
        </p:nvSpPr>
        <p:spPr/>
        <p:txBody>
          <a:bodyPr/>
          <a:lstStyle/>
          <a:p>
            <a:fld id="{EF9E98E7-CD54-5744-8A9F-961D2641C34F}" type="datetimeFigureOut">
              <a:rPr lang="en-US" smtClean="0"/>
              <a:t>5/10/25</a:t>
            </a:fld>
            <a:endParaRPr lang="en-US"/>
          </a:p>
        </p:txBody>
      </p:sp>
      <p:sp>
        <p:nvSpPr>
          <p:cNvPr id="6" name="Footer Placeholder 5">
            <a:extLst>
              <a:ext uri="{FF2B5EF4-FFF2-40B4-BE49-F238E27FC236}">
                <a16:creationId xmlns:a16="http://schemas.microsoft.com/office/drawing/2014/main" id="{715F1B8C-73DF-CF44-81B9-CDCE607CE3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A90354-EC0C-1240-B9ED-6E4F0824123D}"/>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143442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F606F-3BEC-554B-A834-50D159B85B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713E0F50-AB31-3646-8836-A70EF0B364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675F6B9E-4FE9-2849-B25D-38DAF2568A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B29424-6014-8548-BB13-D91C75B35076}"/>
              </a:ext>
            </a:extLst>
          </p:cNvPr>
          <p:cNvSpPr>
            <a:spLocks noGrp="1"/>
          </p:cNvSpPr>
          <p:nvPr>
            <p:ph type="dt" sz="half" idx="10"/>
          </p:nvPr>
        </p:nvSpPr>
        <p:spPr/>
        <p:txBody>
          <a:bodyPr/>
          <a:lstStyle/>
          <a:p>
            <a:fld id="{EF9E98E7-CD54-5744-8A9F-961D2641C34F}" type="datetimeFigureOut">
              <a:rPr lang="en-US" smtClean="0"/>
              <a:t>5/10/25</a:t>
            </a:fld>
            <a:endParaRPr lang="en-US"/>
          </a:p>
        </p:txBody>
      </p:sp>
      <p:sp>
        <p:nvSpPr>
          <p:cNvPr id="6" name="Footer Placeholder 5">
            <a:extLst>
              <a:ext uri="{FF2B5EF4-FFF2-40B4-BE49-F238E27FC236}">
                <a16:creationId xmlns:a16="http://schemas.microsoft.com/office/drawing/2014/main" id="{19D8F14A-ECCA-ED47-AD60-320F5D589F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E73979-E7AD-E140-BA8A-43C719DF8940}"/>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63224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05B14-301C-784E-8CE2-E3A06C65D303}"/>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08FAFF9C-B0FE-3C4C-A0C5-CAB93616DA1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60A29B1F-B67D-DB42-925B-C992E0E888D6}"/>
              </a:ext>
            </a:extLst>
          </p:cNvPr>
          <p:cNvSpPr>
            <a:spLocks noGrp="1"/>
          </p:cNvSpPr>
          <p:nvPr>
            <p:ph type="dt" sz="half" idx="10"/>
          </p:nvPr>
        </p:nvSpPr>
        <p:spPr/>
        <p:txBody>
          <a:bodyPr/>
          <a:lstStyle/>
          <a:p>
            <a:fld id="{EF9E98E7-CD54-5744-8A9F-961D2641C34F}" type="datetimeFigureOut">
              <a:rPr lang="en-US" smtClean="0"/>
              <a:t>5/10/25</a:t>
            </a:fld>
            <a:endParaRPr lang="en-US"/>
          </a:p>
        </p:txBody>
      </p:sp>
      <p:sp>
        <p:nvSpPr>
          <p:cNvPr id="5" name="Footer Placeholder 4">
            <a:extLst>
              <a:ext uri="{FF2B5EF4-FFF2-40B4-BE49-F238E27FC236}">
                <a16:creationId xmlns:a16="http://schemas.microsoft.com/office/drawing/2014/main" id="{AFBFE2F9-E423-7A44-A895-BC2E537DF9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A6A2F2-F91F-2A49-A7C2-F7641BE8D81F}"/>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327007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7291D6-D031-5645-BE39-C84225F875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7ACD49CC-A7F1-204E-9F25-E1D69EDC6A3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FC074317-C23E-184C-B6F7-F20E9D7A72F5}"/>
              </a:ext>
            </a:extLst>
          </p:cNvPr>
          <p:cNvSpPr>
            <a:spLocks noGrp="1"/>
          </p:cNvSpPr>
          <p:nvPr>
            <p:ph type="dt" sz="half" idx="10"/>
          </p:nvPr>
        </p:nvSpPr>
        <p:spPr/>
        <p:txBody>
          <a:bodyPr/>
          <a:lstStyle/>
          <a:p>
            <a:fld id="{EF9E98E7-CD54-5744-8A9F-961D2641C34F}" type="datetimeFigureOut">
              <a:rPr lang="en-US" smtClean="0"/>
              <a:t>5/10/25</a:t>
            </a:fld>
            <a:endParaRPr lang="en-US"/>
          </a:p>
        </p:txBody>
      </p:sp>
      <p:sp>
        <p:nvSpPr>
          <p:cNvPr id="5" name="Footer Placeholder 4">
            <a:extLst>
              <a:ext uri="{FF2B5EF4-FFF2-40B4-BE49-F238E27FC236}">
                <a16:creationId xmlns:a16="http://schemas.microsoft.com/office/drawing/2014/main" id="{41F0CCE7-85C1-054A-8968-3A82A48B6B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55D99-B6F8-1B42-9C77-D907C3F63130}"/>
              </a:ext>
            </a:extLst>
          </p:cNvPr>
          <p:cNvSpPr>
            <a:spLocks noGrp="1"/>
          </p:cNvSpPr>
          <p:nvPr>
            <p:ph type="sldNum" sz="quarter" idx="12"/>
          </p:nvPr>
        </p:nvSpPr>
        <p:spPr/>
        <p:txBody>
          <a:bodyPr/>
          <a:lstStyle/>
          <a:p>
            <a:fld id="{D7124574-EBE9-9946-9BBC-D18A0874C768}" type="slidenum">
              <a:rPr lang="en-US" smtClean="0"/>
              <a:t>‹#›</a:t>
            </a:fld>
            <a:endParaRPr lang="en-US"/>
          </a:p>
        </p:txBody>
      </p:sp>
    </p:spTree>
    <p:extLst>
      <p:ext uri="{BB962C8B-B14F-4D97-AF65-F5344CB8AC3E}">
        <p14:creationId xmlns:p14="http://schemas.microsoft.com/office/powerpoint/2010/main" val="2142932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CE9CED-49D2-E143-840E-FD86CD0B84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ACEBA1B6-489A-8B46-B5EF-F9D103ACE9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5C422B0E-83C6-B743-B5A9-56ED5054F7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9E98E7-CD54-5744-8A9F-961D2641C34F}" type="datetimeFigureOut">
              <a:rPr lang="en-US" smtClean="0"/>
              <a:t>5/10/25</a:t>
            </a:fld>
            <a:endParaRPr lang="en-US"/>
          </a:p>
        </p:txBody>
      </p:sp>
      <p:sp>
        <p:nvSpPr>
          <p:cNvPr id="5" name="Footer Placeholder 4">
            <a:extLst>
              <a:ext uri="{FF2B5EF4-FFF2-40B4-BE49-F238E27FC236}">
                <a16:creationId xmlns:a16="http://schemas.microsoft.com/office/drawing/2014/main" id="{126BF247-4286-0B4E-9C94-B0346DE18C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CA12BDC-0B27-BD46-9696-730BED8C85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124574-EBE9-9946-9BBC-D18A0874C768}" type="slidenum">
              <a:rPr lang="en-US" smtClean="0"/>
              <a:t>‹#›</a:t>
            </a:fld>
            <a:endParaRPr lang="en-US"/>
          </a:p>
        </p:txBody>
      </p:sp>
    </p:spTree>
    <p:extLst>
      <p:ext uri="{BB962C8B-B14F-4D97-AF65-F5344CB8AC3E}">
        <p14:creationId xmlns:p14="http://schemas.microsoft.com/office/powerpoint/2010/main" val="225125122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eg"/></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hyperlink" Target="https://uowtsd-my.sharepoint.com/:v:/g/personal/2305517_student_uwtsd_ac_uk/EfsYnEWCQoZIiOPgkmUoKpQBwRq0hnfr4wkYB2r_Nmsclw?nav=eyJyZWZlcnJhbEluZm8iOnsicmVmZXJyYWxBcHAiOiJPbmVEcml2ZUZvckJ1c2luZXNzIiwicmVmZXJyYWxBcHBQbGF0Zm9ybSI6IldlYiIsInJlZmVycmFsTW9kZSI6InZpZXciLCJyZWZlcnJhbFZpZXciOiJNeUZpbGVzTGlua0NvcHkifX0&amp;e=g434pn"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E2DE72-DA8B-881A-BC03-3ED1AE7B1B26}"/>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549AC5E-D78E-FC0E-1D7B-3AF6E641AEFD}"/>
              </a:ext>
            </a:extLst>
          </p:cNvPr>
          <p:cNvGraphicFramePr>
            <a:graphicFrameLocks noGrp="1"/>
          </p:cNvGraphicFramePr>
          <p:nvPr>
            <p:extLst>
              <p:ext uri="{D42A27DB-BD31-4B8C-83A1-F6EECF244321}">
                <p14:modId xmlns:p14="http://schemas.microsoft.com/office/powerpoint/2010/main" val="164360453"/>
              </p:ext>
            </p:extLst>
          </p:nvPr>
        </p:nvGraphicFramePr>
        <p:xfrm>
          <a:off x="144171" y="648282"/>
          <a:ext cx="11903658" cy="5120640"/>
        </p:xfrm>
        <a:graphic>
          <a:graphicData uri="http://schemas.openxmlformats.org/drawingml/2006/table">
            <a:tbl>
              <a:tblPr firstRow="1" bandRow="1">
                <a:tableStyleId>{5C22544A-7EE6-4342-B048-85BDC9FD1C3A}</a:tableStyleId>
              </a:tblPr>
              <a:tblGrid>
                <a:gridCol w="3403705">
                  <a:extLst>
                    <a:ext uri="{9D8B030D-6E8A-4147-A177-3AD203B41FA5}">
                      <a16:colId xmlns:a16="http://schemas.microsoft.com/office/drawing/2014/main" val="2738080912"/>
                    </a:ext>
                  </a:extLst>
                </a:gridCol>
                <a:gridCol w="3438144">
                  <a:extLst>
                    <a:ext uri="{9D8B030D-6E8A-4147-A177-3AD203B41FA5}">
                      <a16:colId xmlns:a16="http://schemas.microsoft.com/office/drawing/2014/main" val="3577913332"/>
                    </a:ext>
                  </a:extLst>
                </a:gridCol>
                <a:gridCol w="5061809">
                  <a:extLst>
                    <a:ext uri="{9D8B030D-6E8A-4147-A177-3AD203B41FA5}">
                      <a16:colId xmlns:a16="http://schemas.microsoft.com/office/drawing/2014/main" val="1680325966"/>
                    </a:ext>
                  </a:extLst>
                </a:gridCol>
              </a:tblGrid>
              <a:tr h="447229">
                <a:tc>
                  <a:txBody>
                    <a:bodyPr/>
                    <a:lstStyle/>
                    <a:p>
                      <a:r>
                        <a:rPr lang="cy-GB" sz="1800" b="1" dirty="0">
                          <a:solidFill>
                            <a:schemeClr val="tx1"/>
                          </a:solidFill>
                          <a:latin typeface="Arial"/>
                          <a:cs typeface="Arial"/>
                        </a:rPr>
                        <a:t>Blwyddyn</a:t>
                      </a:r>
                      <a:r>
                        <a:rPr lang="cy-GB" sz="1800" b="0" dirty="0">
                          <a:solidFill>
                            <a:schemeClr val="tx1"/>
                          </a:solidFill>
                          <a:latin typeface="Arial"/>
                          <a:cs typeface="Arial"/>
                        </a:rPr>
                        <a:t>: </a:t>
                      </a:r>
                    </a:p>
                    <a:p>
                      <a:r>
                        <a:rPr lang="cy-GB" sz="1600" b="0" dirty="0">
                          <a:solidFill>
                            <a:schemeClr val="tx1"/>
                          </a:solidFill>
                          <a:latin typeface="Arial"/>
                          <a:cs typeface="Arial"/>
                        </a:rPr>
                        <a:t>Blwyddyn 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600" b="1" dirty="0">
                          <a:solidFill>
                            <a:schemeClr val="tx1"/>
                          </a:solidFill>
                          <a:latin typeface="Arial"/>
                          <a:cs typeface="Arial"/>
                        </a:rPr>
                        <a:t>Maes Dysgu a Phrofiad</a:t>
                      </a:r>
                      <a:r>
                        <a:rPr lang="cy-GB" sz="1600" b="0" dirty="0">
                          <a:solidFill>
                            <a:schemeClr val="tx1"/>
                          </a:solidFill>
                          <a:latin typeface="Arial"/>
                          <a:cs typeface="Arial"/>
                        </a:rPr>
                        <a:t>:</a:t>
                      </a:r>
                    </a:p>
                    <a:p>
                      <a:r>
                        <a:rPr lang="cy-GB" sz="1600" b="0" dirty="0">
                          <a:solidFill>
                            <a:schemeClr val="tx1"/>
                          </a:solidFill>
                          <a:latin typeface="Arial"/>
                          <a:cs typeface="Arial"/>
                        </a:rPr>
                        <a:t>Ieithoedd, Llythrennedd a Chyfathrebu.</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600" b="1" dirty="0">
                          <a:solidFill>
                            <a:schemeClr val="tx1"/>
                          </a:solidFill>
                          <a:latin typeface="Arial"/>
                          <a:cs typeface="Arial"/>
                        </a:rPr>
                        <a:t>Nod y wers</a:t>
                      </a:r>
                      <a:r>
                        <a:rPr lang="cy-GB" sz="1600" b="0" dirty="0">
                          <a:solidFill>
                            <a:schemeClr val="tx1"/>
                          </a:solidFill>
                          <a:latin typeface="Arial"/>
                          <a:cs typeface="Arial"/>
                        </a:rPr>
                        <a:t>:</a:t>
                      </a:r>
                    </a:p>
                    <a:p>
                      <a:pPr marL="0" marR="0" indent="0" algn="l" defTabSz="914400" rtl="0" eaLnBrk="1" fontAlgn="auto" latinLnBrk="0" hangingPunct="1">
                        <a:lnSpc>
                          <a:spcPct val="100000"/>
                        </a:lnSpc>
                        <a:spcBef>
                          <a:spcPts val="0"/>
                        </a:spcBef>
                        <a:spcAft>
                          <a:spcPts val="0"/>
                        </a:spcAft>
                        <a:buClrTx/>
                        <a:buSzTx/>
                        <a:buFontTx/>
                        <a:buNone/>
                        <a:tabLst/>
                        <a:defRPr/>
                      </a:pPr>
                      <a:r>
                        <a:rPr lang="cy-GB" sz="1600" b="0" dirty="0">
                          <a:solidFill>
                            <a:schemeClr val="tx1"/>
                          </a:solidFill>
                          <a:latin typeface="Arial"/>
                          <a:cs typeface="Arial"/>
                        </a:rPr>
                        <a:t>Gallu defnyddio patwrwm iath yn gywir yn ysgrifennedig ac ar larfar.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34963061"/>
                  </a:ext>
                </a:extLst>
              </a:tr>
              <a:tr h="1735890">
                <a:tc>
                  <a:txBody>
                    <a:bodyPr/>
                    <a:lstStyle/>
                    <a:p>
                      <a:r>
                        <a:rPr lang="cy-GB" sz="1800" b="1" dirty="0">
                          <a:solidFill>
                            <a:schemeClr val="tx1"/>
                          </a:solidFill>
                          <a:latin typeface="Arial"/>
                          <a:cs typeface="Arial"/>
                        </a:rPr>
                        <a:t>Gwybodaeth flaenorol</a:t>
                      </a:r>
                      <a:r>
                        <a:rPr lang="cy-GB" sz="1800" b="0" dirty="0">
                          <a:solidFill>
                            <a:schemeClr val="tx1"/>
                          </a:solidFill>
                          <a:latin typeface="Arial"/>
                          <a:cs typeface="Arial"/>
                        </a:rPr>
                        <a:t>:</a:t>
                      </a:r>
                    </a:p>
                    <a:p>
                      <a:pPr marL="171450" indent="-171450">
                        <a:buFont typeface="Arial" panose="020B0604020202020204" pitchFamily="34" charset="0"/>
                        <a:buChar char="•"/>
                      </a:pPr>
                      <a:r>
                        <a:rPr lang="cy-GB" sz="1200" b="0" dirty="0">
                          <a:solidFill>
                            <a:schemeClr val="tx1"/>
                          </a:solidFill>
                          <a:latin typeface="Arial"/>
                          <a:cs typeface="Arial"/>
                        </a:rPr>
                        <a:t>Yn gallu adnabod wahanol fathau o dywydd</a:t>
                      </a:r>
                    </a:p>
                    <a:p>
                      <a:pPr marL="171450" indent="-171450">
                        <a:buFont typeface="Arial" panose="020B0604020202020204" pitchFamily="34" charset="0"/>
                        <a:buChar char="•"/>
                      </a:pPr>
                      <a:endParaRPr lang="cy-GB" sz="1200" b="0" dirty="0">
                        <a:solidFill>
                          <a:schemeClr val="tx1"/>
                        </a:solidFill>
                        <a:latin typeface="Arial"/>
                        <a:cs typeface="Arial"/>
                      </a:endParaRPr>
                    </a:p>
                    <a:p>
                      <a:pPr marL="171450" indent="-171450">
                        <a:buFont typeface="Arial" panose="020B0604020202020204" pitchFamily="34" charset="0"/>
                        <a:buChar char="•"/>
                      </a:pPr>
                      <a:r>
                        <a:rPr lang="cy-GB" sz="1200" b="0" dirty="0">
                          <a:solidFill>
                            <a:schemeClr val="tx1"/>
                          </a:solidFill>
                          <a:latin typeface="Arial"/>
                          <a:cs typeface="Arial"/>
                        </a:rPr>
                        <a:t>Gwybod yr enw ar gyfer tywydd gwahanol</a:t>
                      </a:r>
                    </a:p>
                    <a:p>
                      <a:pPr marL="171450" indent="-171450">
                        <a:buFont typeface="Arial" panose="020B0604020202020204" pitchFamily="34" charset="0"/>
                        <a:buChar char="•"/>
                      </a:pPr>
                      <a:endParaRPr lang="cy-GB" sz="1200" b="0" dirty="0">
                        <a:solidFill>
                          <a:schemeClr val="tx1"/>
                        </a:solidFill>
                        <a:latin typeface="Arial"/>
                        <a:cs typeface="Arial"/>
                      </a:endParaRPr>
                    </a:p>
                    <a:p>
                      <a:pPr marL="171450" indent="-171450">
                        <a:buFont typeface="Arial" panose="020B0604020202020204" pitchFamily="34" charset="0"/>
                        <a:buChar char="•"/>
                      </a:pPr>
                      <a:r>
                        <a:rPr lang="cy-GB" sz="1200" b="0" dirty="0">
                          <a:solidFill>
                            <a:schemeClr val="tx1"/>
                          </a:solidFill>
                          <a:latin typeface="Arial"/>
                          <a:cs typeface="Arial"/>
                        </a:rPr>
                        <a:t>Byddwn wedi dysgu'r patrymau hyn o'r blaen ond heb fod yn eu defnyddio'n gywir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800" b="1" dirty="0">
                          <a:solidFill>
                            <a:schemeClr val="tx1"/>
                          </a:solidFill>
                          <a:latin typeface="Arial"/>
                          <a:cs typeface="Arial"/>
                        </a:rPr>
                        <a:t>Geirfa allweddol:</a:t>
                      </a:r>
                    </a:p>
                    <a:p>
                      <a:pPr marL="285750" indent="-285750">
                        <a:buFont typeface="Arial" panose="020B0604020202020204" pitchFamily="34" charset="0"/>
                        <a:buChar char="•"/>
                      </a:pPr>
                      <a:r>
                        <a:rPr lang="cy-GB" sz="1600" b="0" dirty="0">
                          <a:solidFill>
                            <a:schemeClr val="tx1"/>
                          </a:solidFill>
                          <a:latin typeface="Arial"/>
                          <a:cs typeface="Arial"/>
                        </a:rPr>
                        <a:t>Heulog, cymylog, stormus, gwyntog, mellt a thrannau, bwrw glaw, bwrw eira</a:t>
                      </a:r>
                    </a:p>
                    <a:p>
                      <a:pPr marL="285750" indent="-285750">
                        <a:buFont typeface="Arial" panose="020B0604020202020204" pitchFamily="34" charset="0"/>
                        <a:buChar char="•"/>
                      </a:pPr>
                      <a:r>
                        <a:rPr lang="cy-GB" sz="1600" b="0" dirty="0">
                          <a:solidFill>
                            <a:schemeClr val="tx1"/>
                          </a:solidFill>
                          <a:latin typeface="Arial"/>
                          <a:cs typeface="Arial"/>
                        </a:rPr>
                        <a:t>Mae hi’n.</a:t>
                      </a:r>
                    </a:p>
                    <a:p>
                      <a:pPr marL="285750" indent="-285750">
                        <a:buFont typeface="Arial" panose="020B0604020202020204" pitchFamily="34" charset="0"/>
                        <a:buChar char="•"/>
                      </a:pPr>
                      <a:r>
                        <a:rPr lang="cy-GB" sz="1600" b="0" dirty="0">
                          <a:solidFill>
                            <a:schemeClr val="tx1"/>
                          </a:solidFill>
                          <a:latin typeface="Arial"/>
                          <a:cs typeface="Arial"/>
                        </a:rPr>
                        <a:t>Bydd hi’n.</a:t>
                      </a:r>
                    </a:p>
                    <a:p>
                      <a:pPr lvl="0">
                        <a:buNone/>
                      </a:pPr>
                      <a:endParaRPr lang="cy-GB" sz="1800" b="1" dirty="0">
                        <a:solidFill>
                          <a:schemeClr val="tx1"/>
                        </a:solidFill>
                        <a:latin typeface="Arial"/>
                        <a:cs typeface="Arial"/>
                      </a:endParaRPr>
                    </a:p>
                    <a:p>
                      <a:pPr lvl="0">
                        <a:buNone/>
                      </a:pPr>
                      <a:endParaRPr lang="cy-GB" sz="1800" b="1" dirty="0">
                        <a:solidFill>
                          <a:schemeClr val="tx1"/>
                        </a:solidFill>
                        <a:latin typeface="Arial"/>
                        <a:cs typeface="Arial"/>
                      </a:endParaRPr>
                    </a:p>
                    <a:p>
                      <a:r>
                        <a:rPr lang="cy-GB" sz="1800" b="1" dirty="0">
                          <a:solidFill>
                            <a:schemeClr val="tx1"/>
                          </a:solidFill>
                          <a:latin typeface="Arial"/>
                          <a:cs typeface="Arial"/>
                        </a:rPr>
                        <a:t>Ffocws iaith</a:t>
                      </a:r>
                      <a:r>
                        <a:rPr lang="cy-GB" sz="1800" b="0" dirty="0">
                          <a:solidFill>
                            <a:schemeClr val="tx1"/>
                          </a:solidFill>
                          <a:latin typeface="Arial"/>
                          <a:cs typeface="Arial"/>
                        </a:rPr>
                        <a:t>:</a:t>
                      </a:r>
                    </a:p>
                    <a:p>
                      <a:pPr marL="285750" indent="-285750">
                        <a:buFont typeface="Arial" panose="020B0604020202020204" pitchFamily="34" charset="0"/>
                        <a:buChar char="•"/>
                      </a:pPr>
                      <a:r>
                        <a:rPr lang="cy-GB" sz="1800" b="0" dirty="0">
                          <a:solidFill>
                            <a:schemeClr val="tx1"/>
                          </a:solidFill>
                          <a:latin typeface="Arial"/>
                          <a:cs typeface="Arial"/>
                        </a:rPr>
                        <a:t>Patrwm iaith </a:t>
                      </a:r>
                    </a:p>
                    <a:p>
                      <a:pPr marL="285750" indent="-285750">
                        <a:buFont typeface="Arial" panose="020B0604020202020204" pitchFamily="34" charset="0"/>
                        <a:buChar char="•"/>
                      </a:pPr>
                      <a:r>
                        <a:rPr lang="cy-GB" sz="1800" b="0" dirty="0">
                          <a:solidFill>
                            <a:schemeClr val="tx1"/>
                          </a:solidFill>
                          <a:latin typeface="Arial"/>
                          <a:cs typeface="Arial"/>
                        </a:rPr>
                        <a:t>Mae hi’n _______ heddiw.</a:t>
                      </a:r>
                    </a:p>
                    <a:p>
                      <a:pPr marL="285750" indent="-285750">
                        <a:buFont typeface="Arial" panose="020B0604020202020204" pitchFamily="34" charset="0"/>
                        <a:buChar char="•"/>
                      </a:pPr>
                      <a:r>
                        <a:rPr lang="cy-GB" sz="1800" b="0" dirty="0">
                          <a:solidFill>
                            <a:schemeClr val="tx1"/>
                          </a:solidFill>
                          <a:latin typeface="Arial"/>
                          <a:cs typeface="Arial"/>
                        </a:rPr>
                        <a:t>Bydd hi’n _______yfory.</a:t>
                      </a:r>
                    </a:p>
                    <a:p>
                      <a:pPr marL="285750" indent="-285750">
                        <a:buFont typeface="Arial" panose="020B0604020202020204" pitchFamily="34" charset="0"/>
                        <a:buChar char="•"/>
                      </a:pPr>
                      <a:r>
                        <a:rPr lang="cy-GB" sz="1800" b="0" dirty="0">
                          <a:solidFill>
                            <a:schemeClr val="tx1"/>
                          </a:solidFill>
                          <a:latin typeface="Arial"/>
                          <a:cs typeface="Arial"/>
                        </a:rPr>
                        <a:t>Mae hi’n______yn____ heddiw.</a:t>
                      </a:r>
                    </a:p>
                    <a:p>
                      <a:pPr marL="285750" indent="-285750">
                        <a:buFont typeface="Arial" panose="020B0604020202020204" pitchFamily="34" charset="0"/>
                        <a:buChar char="•"/>
                      </a:pPr>
                      <a:endParaRPr lang="cy-GB" sz="1800" b="0" dirty="0">
                        <a:solidFill>
                          <a:schemeClr val="tx1"/>
                        </a:solidFill>
                        <a:latin typeface="Arial"/>
                        <a:cs typeface="Arial"/>
                      </a:endParaRPr>
                    </a:p>
                    <a:p>
                      <a:endParaRPr lang="cy-GB" sz="16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r>
                        <a:rPr lang="cy-GB" sz="1800" b="1" dirty="0">
                          <a:solidFill>
                            <a:schemeClr val="tx1"/>
                          </a:solidFill>
                          <a:latin typeface="Arial"/>
                          <a:cs typeface="Arial"/>
                        </a:rPr>
                        <a:t>Gweithgareddau</a:t>
                      </a:r>
                      <a:r>
                        <a:rPr lang="cy-GB" sz="1800" b="0" dirty="0">
                          <a:solidFill>
                            <a:schemeClr val="tx1"/>
                          </a:solidFill>
                          <a:latin typeface="Arial"/>
                          <a:cs typeface="Arial"/>
                        </a:rPr>
                        <a:t>:</a:t>
                      </a:r>
                    </a:p>
                    <a:p>
                      <a:pPr marL="285750" indent="-285750">
                        <a:buFont typeface="Arial" panose="020B0604020202020204" pitchFamily="34" charset="0"/>
                        <a:buChar char="•"/>
                      </a:pPr>
                      <a:r>
                        <a:rPr lang="cy-GB" sz="1600" b="0" dirty="0">
                          <a:solidFill>
                            <a:schemeClr val="tx1"/>
                          </a:solidFill>
                          <a:latin typeface="Arial"/>
                          <a:cs typeface="Arial"/>
                        </a:rPr>
                        <a:t>Hanneri’r dosbarth </a:t>
                      </a:r>
                    </a:p>
                    <a:p>
                      <a:pPr marL="285750" indent="-285750">
                        <a:buFont typeface="Arial" panose="020B0604020202020204" pitchFamily="34" charset="0"/>
                        <a:buChar char="•"/>
                      </a:pPr>
                      <a:r>
                        <a:rPr lang="cy-GB" sz="1600" b="0" dirty="0">
                          <a:solidFill>
                            <a:schemeClr val="tx1"/>
                          </a:solidFill>
                          <a:latin typeface="Arial"/>
                          <a:cs typeface="Arial"/>
                        </a:rPr>
                        <a:t>Hanner y doesbarth yn chwarae bingo tywydd can defnyddio cardiau ac yn defnyddio’r patrwm iaith ar lafar.</a:t>
                      </a:r>
                    </a:p>
                    <a:p>
                      <a:pPr marL="285750" indent="-285750">
                        <a:buFont typeface="Arial" panose="020B0604020202020204" pitchFamily="34" charset="0"/>
                        <a:buChar char="•"/>
                      </a:pPr>
                      <a:r>
                        <a:rPr lang="cy-GB" sz="1600" b="0" dirty="0">
                          <a:solidFill>
                            <a:schemeClr val="tx1"/>
                          </a:solidFill>
                          <a:latin typeface="Arial"/>
                          <a:cs typeface="Arial"/>
                        </a:rPr>
                        <a:t>Hanner y dosbarth yn cwblahu brawddegau gan defnyddio llytniau o ardaloedd gwhannol ar draws y byd ac yn disgrifio’r tywydd gyda physlais ar y patrwm iaith.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4300836"/>
                  </a:ext>
                </a:extLst>
              </a:tr>
              <a:tr h="2400852">
                <a:tc>
                  <a:txBody>
                    <a:bodyPr/>
                    <a:lstStyle/>
                    <a:p>
                      <a:r>
                        <a:rPr lang="cy-GB" sz="1800" b="1" dirty="0">
                          <a:solidFill>
                            <a:schemeClr val="tx1"/>
                          </a:solidFill>
                          <a:latin typeface="Arial"/>
                          <a:cs typeface="Arial"/>
                        </a:rPr>
                        <a:t>Adnoddau</a:t>
                      </a:r>
                      <a:r>
                        <a:rPr lang="cy-GB" sz="1800" b="0" dirty="0">
                          <a:solidFill>
                            <a:schemeClr val="tx1"/>
                          </a:solidFill>
                          <a:latin typeface="Arial"/>
                          <a:cs typeface="Arial"/>
                        </a:rPr>
                        <a:t>:</a:t>
                      </a:r>
                    </a:p>
                    <a:p>
                      <a:pPr marL="285750" indent="-285750">
                        <a:buFont typeface="Arial" panose="020B0604020202020204" pitchFamily="34" charset="0"/>
                        <a:buChar char="•"/>
                      </a:pPr>
                      <a:r>
                        <a:rPr lang="cy-GB" sz="1600" b="0" dirty="0">
                          <a:solidFill>
                            <a:schemeClr val="tx1"/>
                          </a:solidFill>
                          <a:latin typeface="Arial"/>
                          <a:cs typeface="Arial"/>
                        </a:rPr>
                        <a:t>Pwynt pŵer</a:t>
                      </a:r>
                    </a:p>
                    <a:p>
                      <a:pPr marL="285750" indent="-285750">
                        <a:buFont typeface="Arial" panose="020B0604020202020204" pitchFamily="34" charset="0"/>
                        <a:buChar char="•"/>
                      </a:pPr>
                      <a:r>
                        <a:rPr lang="cy-GB" sz="1600" b="0" dirty="0">
                          <a:solidFill>
                            <a:schemeClr val="tx1"/>
                          </a:solidFill>
                          <a:latin typeface="Arial"/>
                          <a:cs typeface="Arial"/>
                        </a:rPr>
                        <a:t>Bingo tywydd</a:t>
                      </a:r>
                    </a:p>
                    <a:p>
                      <a:pPr marL="285750" indent="-285750">
                        <a:buFont typeface="Arial" panose="020B0604020202020204" pitchFamily="34" charset="0"/>
                        <a:buChar char="•"/>
                      </a:pPr>
                      <a:r>
                        <a:rPr lang="cy-GB" sz="1600" b="0" dirty="0">
                          <a:solidFill>
                            <a:schemeClr val="tx1"/>
                          </a:solidFill>
                          <a:latin typeface="Arial"/>
                          <a:cs typeface="Arial"/>
                        </a:rPr>
                        <a:t>Taflen gwaith </a:t>
                      </a:r>
                    </a:p>
                    <a:p>
                      <a:pPr marL="285750" indent="-285750">
                        <a:buFont typeface="Arial" panose="020B0604020202020204" pitchFamily="34" charset="0"/>
                        <a:buChar char="•"/>
                      </a:pPr>
                      <a:r>
                        <a:rPr lang="cy-GB" sz="1600" b="0" dirty="0">
                          <a:solidFill>
                            <a:schemeClr val="tx1"/>
                          </a:solidFill>
                          <a:latin typeface="Arial"/>
                          <a:cs typeface="Arial"/>
                        </a:rPr>
                        <a:t>Llyfrau dysgu</a:t>
                      </a:r>
                    </a:p>
                    <a:p>
                      <a:pPr marL="285750" indent="-285750">
                        <a:buFont typeface="Arial" panose="020B0604020202020204" pitchFamily="34" charset="0"/>
                        <a:buChar char="•"/>
                      </a:pPr>
                      <a:endParaRPr lang="cy-GB" sz="1800" b="0" dirty="0">
                        <a:solidFill>
                          <a:schemeClr val="tx1"/>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sz="2400" b="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97145260"/>
                  </a:ext>
                </a:extLst>
              </a:tr>
            </a:tbl>
          </a:graphicData>
        </a:graphic>
      </p:graphicFrame>
      <p:sp>
        <p:nvSpPr>
          <p:cNvPr id="7" name="TextBox 6">
            <a:extLst>
              <a:ext uri="{FF2B5EF4-FFF2-40B4-BE49-F238E27FC236}">
                <a16:creationId xmlns:a16="http://schemas.microsoft.com/office/drawing/2014/main" id="{DDD1D25B-A545-A043-D31D-B29AE2504432}"/>
              </a:ext>
            </a:extLst>
          </p:cNvPr>
          <p:cNvSpPr txBox="1"/>
          <p:nvPr/>
        </p:nvSpPr>
        <p:spPr>
          <a:xfrm>
            <a:off x="3784600" y="0"/>
            <a:ext cx="4622800" cy="707886"/>
          </a:xfrm>
          <a:prstGeom prst="rect">
            <a:avLst/>
          </a:prstGeom>
          <a:noFill/>
        </p:spPr>
        <p:txBody>
          <a:bodyPr wrap="square" rtlCol="0">
            <a:spAutoFit/>
          </a:bodyPr>
          <a:lstStyle/>
          <a:p>
            <a:pPr algn="ctr"/>
            <a:r>
              <a:rPr lang="cy-GB" sz="4000" b="1">
                <a:latin typeface="Arial" panose="020B0604020202020204" pitchFamily="34" charset="0"/>
                <a:cs typeface="Arial" panose="020B0604020202020204" pitchFamily="34" charset="0"/>
              </a:rPr>
              <a:t>Cynllun Gwers</a:t>
            </a:r>
          </a:p>
        </p:txBody>
      </p:sp>
      <p:pic>
        <p:nvPicPr>
          <p:cNvPr id="2" name="Picture 1">
            <a:extLst>
              <a:ext uri="{FF2B5EF4-FFF2-40B4-BE49-F238E27FC236}">
                <a16:creationId xmlns:a16="http://schemas.microsoft.com/office/drawing/2014/main" id="{50CBEE3B-82CE-A3C1-445C-9A71A7CE6D22}"/>
              </a:ext>
            </a:extLst>
          </p:cNvPr>
          <p:cNvPicPr>
            <a:picLocks noChangeAspect="1"/>
          </p:cNvPicPr>
          <p:nvPr/>
        </p:nvPicPr>
        <p:blipFill rotWithShape="1">
          <a:blip r:embed="rId2"/>
          <a:srcRect t="16882" b="13406"/>
          <a:stretch/>
        </p:blipFill>
        <p:spPr>
          <a:xfrm>
            <a:off x="0" y="6143871"/>
            <a:ext cx="12192000" cy="768157"/>
          </a:xfrm>
          <a:prstGeom prst="rect">
            <a:avLst/>
          </a:prstGeom>
        </p:spPr>
      </p:pic>
    </p:spTree>
    <p:extLst>
      <p:ext uri="{BB962C8B-B14F-4D97-AF65-F5344CB8AC3E}">
        <p14:creationId xmlns:p14="http://schemas.microsoft.com/office/powerpoint/2010/main" val="249598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6EAC3887-66CD-FEB7-4D5B-241A16FCFC7B}"/>
              </a:ext>
            </a:extLst>
          </p:cNvPr>
          <p:cNvSpPr>
            <a:spLocks noGrp="1"/>
          </p:cNvSpPr>
          <p:nvPr>
            <p:ph type="ctrTitle"/>
          </p:nvPr>
        </p:nvSpPr>
        <p:spPr>
          <a:xfrm>
            <a:off x="3215729" y="1764407"/>
            <a:ext cx="5760846" cy="2310312"/>
          </a:xfrm>
        </p:spPr>
        <p:txBody>
          <a:bodyPr>
            <a:normAutofit/>
          </a:bodyPr>
          <a:lstStyle/>
          <a:p>
            <a:r>
              <a:rPr lang="cy-GB" sz="5200" dirty="0">
                <a:solidFill>
                  <a:schemeClr val="tx2"/>
                </a:solidFill>
              </a:rPr>
              <a:t>Pwynt pŵer</a:t>
            </a:r>
          </a:p>
        </p:txBody>
      </p:sp>
    </p:spTree>
    <p:extLst>
      <p:ext uri="{BB962C8B-B14F-4D97-AF65-F5344CB8AC3E}">
        <p14:creationId xmlns:p14="http://schemas.microsoft.com/office/powerpoint/2010/main" val="2838850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cartoon clouds&#10;&#10;Description automatically generated">
            <a:extLst>
              <a:ext uri="{FF2B5EF4-FFF2-40B4-BE49-F238E27FC236}">
                <a16:creationId xmlns:a16="http://schemas.microsoft.com/office/drawing/2014/main" id="{81B7EC58-B08F-7DF2-9CC3-7856E846997C}"/>
              </a:ext>
            </a:extLst>
          </p:cNvPr>
          <p:cNvPicPr>
            <a:picLocks noChangeAspect="1"/>
          </p:cNvPicPr>
          <p:nvPr/>
        </p:nvPicPr>
        <p:blipFill>
          <a:blip r:embed="rId2">
            <a:alphaModFix amt="10000"/>
          </a:blip>
          <a:stretch>
            <a:fillRect/>
          </a:stretch>
        </p:blipFill>
        <p:spPr>
          <a:xfrm>
            <a:off x="0" y="0"/>
            <a:ext cx="12272206" cy="6858000"/>
          </a:xfrm>
          <a:prstGeom prst="rect">
            <a:avLst/>
          </a:prstGeom>
        </p:spPr>
      </p:pic>
      <p:sp>
        <p:nvSpPr>
          <p:cNvPr id="2" name="Title 1">
            <a:extLst>
              <a:ext uri="{FF2B5EF4-FFF2-40B4-BE49-F238E27FC236}">
                <a16:creationId xmlns:a16="http://schemas.microsoft.com/office/drawing/2014/main" id="{919552ED-8FE6-21F4-B2DD-A7626422C129}"/>
              </a:ext>
            </a:extLst>
          </p:cNvPr>
          <p:cNvSpPr>
            <a:spLocks noGrp="1"/>
          </p:cNvSpPr>
          <p:nvPr>
            <p:ph type="ctrTitle"/>
          </p:nvPr>
        </p:nvSpPr>
        <p:spPr>
          <a:xfrm>
            <a:off x="1564103" y="2839141"/>
            <a:ext cx="9144000" cy="1179718"/>
          </a:xfrm>
        </p:spPr>
        <p:txBody>
          <a:bodyPr>
            <a:normAutofit fontScale="90000"/>
          </a:bodyPr>
          <a:lstStyle/>
          <a:p>
            <a:r>
              <a:rPr lang="cy-GB" sz="8000"/>
              <a:t>Sut mae’r tywydd?</a:t>
            </a:r>
          </a:p>
        </p:txBody>
      </p:sp>
    </p:spTree>
    <p:extLst>
      <p:ext uri="{BB962C8B-B14F-4D97-AF65-F5344CB8AC3E}">
        <p14:creationId xmlns:p14="http://schemas.microsoft.com/office/powerpoint/2010/main" val="4104986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DD34F-B13C-A481-CFEA-DB0BBB246C38}"/>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Mae hi’n...heddiw.</a:t>
            </a:r>
          </a:p>
        </p:txBody>
      </p:sp>
      <p:pic>
        <p:nvPicPr>
          <p:cNvPr id="4098" name="Picture 2" descr="Wallpaper the sky, clouds, trees, meadow, Sunny day, the sun for mobile and  desktop, section пейзажи, resolution 2560x1600 - download">
            <a:extLst>
              <a:ext uri="{FF2B5EF4-FFF2-40B4-BE49-F238E27FC236}">
                <a16:creationId xmlns:a16="http://schemas.microsoft.com/office/drawing/2014/main" id="{ABA56B4B-6EBC-012D-0141-8362B09C8E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1765"/>
          <a:stretch/>
        </p:blipFill>
        <p:spPr bwMode="auto">
          <a:xfrm>
            <a:off x="1981112" y="557189"/>
            <a:ext cx="8229775" cy="4629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4305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DD34F-B13C-A481-CFEA-DB0BBB246C38}"/>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Mae hi’n...heddiw.</a:t>
            </a:r>
          </a:p>
        </p:txBody>
      </p:sp>
      <p:pic>
        <p:nvPicPr>
          <p:cNvPr id="4" name="Content Placeholder 3" descr="A road with a cloudy sky&#10;&#10;Description automatically generated">
            <a:extLst>
              <a:ext uri="{FF2B5EF4-FFF2-40B4-BE49-F238E27FC236}">
                <a16:creationId xmlns:a16="http://schemas.microsoft.com/office/drawing/2014/main" id="{EF3586BF-8384-54BD-FAD6-2573D3F30499}"/>
              </a:ext>
            </a:extLst>
          </p:cNvPr>
          <p:cNvPicPr>
            <a:picLocks noGrp="1" noChangeAspect="1"/>
          </p:cNvPicPr>
          <p:nvPr>
            <p:ph idx="1"/>
          </p:nvPr>
        </p:nvPicPr>
        <p:blipFill>
          <a:blip r:embed="rId2"/>
          <a:srcRect t="15730"/>
          <a:stretch/>
        </p:blipFill>
        <p:spPr>
          <a:xfrm>
            <a:off x="1981141" y="557189"/>
            <a:ext cx="8229718" cy="4629236"/>
          </a:xfrm>
          <a:prstGeom prst="rect">
            <a:avLst/>
          </a:prstGeom>
        </p:spPr>
      </p:pic>
    </p:spTree>
    <p:extLst>
      <p:ext uri="{BB962C8B-B14F-4D97-AF65-F5344CB8AC3E}">
        <p14:creationId xmlns:p14="http://schemas.microsoft.com/office/powerpoint/2010/main" val="3943486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DD34F-B13C-A481-CFEA-DB0BBB246C38}"/>
              </a:ext>
            </a:extLst>
          </p:cNvPr>
          <p:cNvSpPr>
            <a:spLocks noGrp="1"/>
          </p:cNvSpPr>
          <p:nvPr>
            <p:ph type="title"/>
          </p:nvPr>
        </p:nvSpPr>
        <p:spPr>
          <a:xfrm>
            <a:off x="1184744" y="5198168"/>
            <a:ext cx="9859618" cy="642797"/>
          </a:xfrm>
        </p:spPr>
        <p:txBody>
          <a:bodyPr vert="horz" lIns="91440" tIns="45720" rIns="91440" bIns="45720" rtlCol="0" anchor="b">
            <a:normAutofit/>
          </a:bodyPr>
          <a:lstStyle/>
          <a:p>
            <a:pPr algn="ctr"/>
            <a:r>
              <a:rPr lang="en-US" sz="3600" kern="1200">
                <a:solidFill>
                  <a:schemeClr val="tx1"/>
                </a:solidFill>
                <a:latin typeface="+mj-lt"/>
                <a:ea typeface="+mj-ea"/>
                <a:cs typeface="+mj-cs"/>
              </a:rPr>
              <a:t>Mae hi’n...heddiw.</a:t>
            </a:r>
          </a:p>
        </p:txBody>
      </p:sp>
      <p:pic>
        <p:nvPicPr>
          <p:cNvPr id="2050" name="Picture 2" descr="UK Weather: Mostly Cloudy But Mild End To Week. Cooler Over The Weekend,  Dry For Many">
            <a:extLst>
              <a:ext uri="{FF2B5EF4-FFF2-40B4-BE49-F238E27FC236}">
                <a16:creationId xmlns:a16="http://schemas.microsoft.com/office/drawing/2014/main" id="{DD985AD9-82A1-FC31-BC2E-A7309BA473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25000"/>
          <a:stretch/>
        </p:blipFill>
        <p:spPr bwMode="auto">
          <a:xfrm>
            <a:off x="2474644" y="805516"/>
            <a:ext cx="7242712" cy="4074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706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9DD34F-B13C-A481-CFEA-DB0BBB246C38}"/>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Mae hi’n...heddiw.</a:t>
            </a:r>
          </a:p>
        </p:txBody>
      </p:sp>
      <p:pic>
        <p:nvPicPr>
          <p:cNvPr id="3074" name="Picture 2" descr="50,143 Stormy Day Stock Videos, Footage, &amp; 4K Video Clips - Getty Images |  Rainy day, Sunny day, Stormy sky">
            <a:extLst>
              <a:ext uri="{FF2B5EF4-FFF2-40B4-BE49-F238E27FC236}">
                <a16:creationId xmlns:a16="http://schemas.microsoft.com/office/drawing/2014/main" id="{56FAF327-5D5A-F249-3992-4661DB0A8A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p:blipFill>
        <p:spPr bwMode="auto">
          <a:xfrm>
            <a:off x="1981124" y="557189"/>
            <a:ext cx="8229752" cy="4629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811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3043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DD34F-B13C-A481-CFEA-DB0BBB246C38}"/>
              </a:ext>
            </a:extLst>
          </p:cNvPr>
          <p:cNvSpPr>
            <a:spLocks noGrp="1"/>
          </p:cNvSpPr>
          <p:nvPr>
            <p:ph type="title"/>
          </p:nvPr>
        </p:nvSpPr>
        <p:spPr>
          <a:xfrm>
            <a:off x="556532" y="532214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Mae hi’n...heddiw.</a:t>
            </a:r>
          </a:p>
        </p:txBody>
      </p:sp>
      <p:pic>
        <p:nvPicPr>
          <p:cNvPr id="4" name="Content Placeholder 3">
            <a:extLst>
              <a:ext uri="{FF2B5EF4-FFF2-40B4-BE49-F238E27FC236}">
                <a16:creationId xmlns:a16="http://schemas.microsoft.com/office/drawing/2014/main" id="{B97F5146-4D3B-8F7F-E4AA-AF1C33F4A392}"/>
              </a:ext>
            </a:extLst>
          </p:cNvPr>
          <p:cNvPicPr>
            <a:picLocks noGrp="1" noChangeAspect="1"/>
          </p:cNvPicPr>
          <p:nvPr>
            <p:ph idx="1"/>
          </p:nvPr>
        </p:nvPicPr>
        <p:blipFill>
          <a:blip r:embed="rId2"/>
          <a:srcRect t="4616" b="11114"/>
          <a:stretch/>
        </p:blipFill>
        <p:spPr>
          <a:xfrm>
            <a:off x="2190062" y="364587"/>
            <a:ext cx="7811876" cy="4394199"/>
          </a:xfrm>
          <a:prstGeom prst="rect">
            <a:avLst/>
          </a:prstGeom>
        </p:spPr>
      </p:pic>
    </p:spTree>
    <p:extLst>
      <p:ext uri="{BB962C8B-B14F-4D97-AF65-F5344CB8AC3E}">
        <p14:creationId xmlns:p14="http://schemas.microsoft.com/office/powerpoint/2010/main" val="586232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DD34F-B13C-A481-CFEA-DB0BBB246C38}"/>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3600" kern="1200">
                <a:solidFill>
                  <a:schemeClr val="tx1">
                    <a:lumMod val="85000"/>
                    <a:lumOff val="15000"/>
                  </a:schemeClr>
                </a:solidFill>
                <a:latin typeface="+mj-lt"/>
                <a:ea typeface="+mj-ea"/>
                <a:cs typeface="+mj-cs"/>
              </a:rPr>
              <a:t>Mae hi’n...heddiw.</a:t>
            </a:r>
          </a:p>
        </p:txBody>
      </p:sp>
      <p:pic>
        <p:nvPicPr>
          <p:cNvPr id="4" name="Content Placeholder 3">
            <a:extLst>
              <a:ext uri="{FF2B5EF4-FFF2-40B4-BE49-F238E27FC236}">
                <a16:creationId xmlns:a16="http://schemas.microsoft.com/office/drawing/2014/main" id="{32FB0DE0-9166-AF77-2D49-D45763BC0ECA}"/>
              </a:ext>
            </a:extLst>
          </p:cNvPr>
          <p:cNvPicPr>
            <a:picLocks noGrp="1" noChangeAspect="1"/>
          </p:cNvPicPr>
          <p:nvPr>
            <p:ph idx="1"/>
          </p:nvPr>
        </p:nvPicPr>
        <p:blipFill>
          <a:blip r:embed="rId2"/>
          <a:srcRect t="8028" b="10154"/>
          <a:stretch/>
        </p:blipFill>
        <p:spPr>
          <a:xfrm>
            <a:off x="2340887" y="579473"/>
            <a:ext cx="7510225" cy="4224493"/>
          </a:xfrm>
          <a:prstGeom prst="rect">
            <a:avLst/>
          </a:prstGeom>
        </p:spPr>
      </p:pic>
    </p:spTree>
    <p:extLst>
      <p:ext uri="{BB962C8B-B14F-4D97-AF65-F5344CB8AC3E}">
        <p14:creationId xmlns:p14="http://schemas.microsoft.com/office/powerpoint/2010/main" val="1270558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52D73-346C-3D2A-FA8E-B94380C5477B}"/>
              </a:ext>
            </a:extLst>
          </p:cNvPr>
          <p:cNvSpPr>
            <a:spLocks noGrp="1"/>
          </p:cNvSpPr>
          <p:nvPr>
            <p:ph type="title"/>
          </p:nvPr>
        </p:nvSpPr>
        <p:spPr/>
        <p:txBody>
          <a:bodyPr/>
          <a:lstStyle/>
          <a:p>
            <a:r>
              <a:rPr lang="cy-GB"/>
              <a:t>Y dasg </a:t>
            </a:r>
            <a:br>
              <a:rPr lang="cy-GB"/>
            </a:br>
            <a:endParaRPr lang="cy-GB"/>
          </a:p>
        </p:txBody>
      </p:sp>
      <p:sp>
        <p:nvSpPr>
          <p:cNvPr id="3" name="Content Placeholder 2">
            <a:extLst>
              <a:ext uri="{FF2B5EF4-FFF2-40B4-BE49-F238E27FC236}">
                <a16:creationId xmlns:a16="http://schemas.microsoft.com/office/drawing/2014/main" id="{2C61055B-497F-C36B-E130-9B9471D9EB89}"/>
              </a:ext>
            </a:extLst>
          </p:cNvPr>
          <p:cNvSpPr>
            <a:spLocks noGrp="1"/>
          </p:cNvSpPr>
          <p:nvPr>
            <p:ph idx="1"/>
          </p:nvPr>
        </p:nvSpPr>
        <p:spPr/>
        <p:txBody>
          <a:bodyPr/>
          <a:lstStyle/>
          <a:p>
            <a:r>
              <a:rPr lang="cy-GB"/>
              <a:t>Edrychwch ar y lluniau.</a:t>
            </a:r>
          </a:p>
          <a:p>
            <a:r>
              <a:rPr lang="cy-GB"/>
              <a:t>Ysgrifennwch brawddegau llawn yn disgrifio’r y tywydd.</a:t>
            </a:r>
          </a:p>
          <a:p>
            <a:r>
              <a:rPr lang="cy-GB"/>
              <a:t>Cofiwch defnyddio y patrwm:</a:t>
            </a:r>
          </a:p>
          <a:p>
            <a:endParaRPr lang="cy-GB"/>
          </a:p>
          <a:p>
            <a:pPr marL="0" indent="0" algn="ctr">
              <a:buNone/>
            </a:pPr>
            <a:r>
              <a:rPr lang="cy-GB" sz="5400"/>
              <a:t>Mae hi’n....yn.....</a:t>
            </a:r>
          </a:p>
        </p:txBody>
      </p:sp>
    </p:spTree>
    <p:extLst>
      <p:ext uri="{BB962C8B-B14F-4D97-AF65-F5344CB8AC3E}">
        <p14:creationId xmlns:p14="http://schemas.microsoft.com/office/powerpoint/2010/main" val="2184600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7191BD5-7FDD-02AF-385C-EEA3B6FD07E7}"/>
              </a:ext>
            </a:extLst>
          </p:cNvPr>
          <p:cNvGraphicFramePr>
            <a:graphicFrameLocks noGrp="1"/>
          </p:cNvGraphicFramePr>
          <p:nvPr/>
        </p:nvGraphicFramePr>
        <p:xfrm>
          <a:off x="211776" y="161523"/>
          <a:ext cx="11768942" cy="3104191"/>
        </p:xfrm>
        <a:graphic>
          <a:graphicData uri="http://schemas.openxmlformats.org/drawingml/2006/table">
            <a:tbl>
              <a:tblPr firstRow="1" bandRow="1">
                <a:tableStyleId>{5C22544A-7EE6-4342-B048-85BDC9FD1C3A}</a:tableStyleId>
              </a:tblPr>
              <a:tblGrid>
                <a:gridCol w="3761179">
                  <a:extLst>
                    <a:ext uri="{9D8B030D-6E8A-4147-A177-3AD203B41FA5}">
                      <a16:colId xmlns:a16="http://schemas.microsoft.com/office/drawing/2014/main" val="2544619061"/>
                    </a:ext>
                  </a:extLst>
                </a:gridCol>
                <a:gridCol w="3820227">
                  <a:extLst>
                    <a:ext uri="{9D8B030D-6E8A-4147-A177-3AD203B41FA5}">
                      <a16:colId xmlns:a16="http://schemas.microsoft.com/office/drawing/2014/main" val="2405090591"/>
                    </a:ext>
                  </a:extLst>
                </a:gridCol>
                <a:gridCol w="4187536">
                  <a:extLst>
                    <a:ext uri="{9D8B030D-6E8A-4147-A177-3AD203B41FA5}">
                      <a16:colId xmlns:a16="http://schemas.microsoft.com/office/drawing/2014/main" val="2611781971"/>
                    </a:ext>
                  </a:extLst>
                </a:gridCol>
              </a:tblGrid>
              <a:tr h="2560607">
                <a:tc>
                  <a:txBody>
                    <a:bodyPr/>
                    <a:lstStyle/>
                    <a:p>
                      <a:endParaRPr lang="cy-GB"/>
                    </a:p>
                  </a:txBody>
                  <a:tcPr/>
                </a:tc>
                <a:tc>
                  <a:txBody>
                    <a:bodyPr/>
                    <a:lstStyle/>
                    <a:p>
                      <a:endParaRPr lang="cy-GB"/>
                    </a:p>
                  </a:txBody>
                  <a:tcPr/>
                </a:tc>
                <a:tc>
                  <a:txBody>
                    <a:bodyPr/>
                    <a:lstStyle/>
                    <a:p>
                      <a:endParaRPr lang="cy-GB"/>
                    </a:p>
                  </a:txBody>
                  <a:tcPr/>
                </a:tc>
                <a:extLst>
                  <a:ext uri="{0D108BD9-81ED-4DB2-BD59-A6C34878D82A}">
                    <a16:rowId xmlns:a16="http://schemas.microsoft.com/office/drawing/2014/main" val="4268687266"/>
                  </a:ext>
                </a:extLst>
              </a:tr>
              <a:tr h="543584">
                <a:tc>
                  <a:txBody>
                    <a:bodyPr/>
                    <a:lstStyle/>
                    <a:p>
                      <a:pPr algn="ctr"/>
                      <a:r>
                        <a:rPr lang="cy-GB"/>
                        <a:t>Efrog Newydd</a:t>
                      </a:r>
                    </a:p>
                  </a:txBody>
                  <a:tcPr/>
                </a:tc>
                <a:tc>
                  <a:txBody>
                    <a:bodyPr/>
                    <a:lstStyle/>
                    <a:p>
                      <a:pPr algn="ctr"/>
                      <a:r>
                        <a:rPr lang="cy-GB"/>
                        <a:t>Yr Alpau </a:t>
                      </a:r>
                    </a:p>
                  </a:txBody>
                  <a:tcPr/>
                </a:tc>
                <a:tc>
                  <a:txBody>
                    <a:bodyPr/>
                    <a:lstStyle/>
                    <a:p>
                      <a:pPr algn="ctr"/>
                      <a:r>
                        <a:rPr lang="cy-GB"/>
                        <a:t>Columbia</a:t>
                      </a:r>
                    </a:p>
                  </a:txBody>
                  <a:tcPr/>
                </a:tc>
                <a:extLst>
                  <a:ext uri="{0D108BD9-81ED-4DB2-BD59-A6C34878D82A}">
                    <a16:rowId xmlns:a16="http://schemas.microsoft.com/office/drawing/2014/main" val="2507923181"/>
                  </a:ext>
                </a:extLst>
              </a:tr>
            </a:tbl>
          </a:graphicData>
        </a:graphic>
      </p:graphicFrame>
      <p:graphicFrame>
        <p:nvGraphicFramePr>
          <p:cNvPr id="7" name="Table 6">
            <a:extLst>
              <a:ext uri="{FF2B5EF4-FFF2-40B4-BE49-F238E27FC236}">
                <a16:creationId xmlns:a16="http://schemas.microsoft.com/office/drawing/2014/main" id="{7CD53EDC-D674-3447-EB14-1E61C82ED476}"/>
              </a:ext>
            </a:extLst>
          </p:cNvPr>
          <p:cNvGraphicFramePr>
            <a:graphicFrameLocks noGrp="1"/>
          </p:cNvGraphicFramePr>
          <p:nvPr/>
        </p:nvGraphicFramePr>
        <p:xfrm>
          <a:off x="211776" y="3592286"/>
          <a:ext cx="11820897" cy="3104191"/>
        </p:xfrm>
        <a:graphic>
          <a:graphicData uri="http://schemas.openxmlformats.org/drawingml/2006/table">
            <a:tbl>
              <a:tblPr firstRow="1" bandRow="1">
                <a:tableStyleId>{5C22544A-7EE6-4342-B048-85BDC9FD1C3A}</a:tableStyleId>
              </a:tblPr>
              <a:tblGrid>
                <a:gridCol w="3761179">
                  <a:extLst>
                    <a:ext uri="{9D8B030D-6E8A-4147-A177-3AD203B41FA5}">
                      <a16:colId xmlns:a16="http://schemas.microsoft.com/office/drawing/2014/main" val="2544619061"/>
                    </a:ext>
                  </a:extLst>
                </a:gridCol>
                <a:gridCol w="3820227">
                  <a:extLst>
                    <a:ext uri="{9D8B030D-6E8A-4147-A177-3AD203B41FA5}">
                      <a16:colId xmlns:a16="http://schemas.microsoft.com/office/drawing/2014/main" val="2405090591"/>
                    </a:ext>
                  </a:extLst>
                </a:gridCol>
                <a:gridCol w="4239491">
                  <a:extLst>
                    <a:ext uri="{9D8B030D-6E8A-4147-A177-3AD203B41FA5}">
                      <a16:colId xmlns:a16="http://schemas.microsoft.com/office/drawing/2014/main" val="2611781971"/>
                    </a:ext>
                  </a:extLst>
                </a:gridCol>
              </a:tblGrid>
              <a:tr h="256060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cy-GB"/>
                    </a:p>
                  </a:txBody>
                  <a:tcPr/>
                </a:tc>
                <a:tc>
                  <a:txBody>
                    <a:bodyPr/>
                    <a:lstStyle/>
                    <a:p>
                      <a:endParaRPr lang="cy-GB"/>
                    </a:p>
                  </a:txBody>
                  <a:tcPr/>
                </a:tc>
                <a:tc>
                  <a:txBody>
                    <a:bodyPr/>
                    <a:lstStyle/>
                    <a:p>
                      <a:endParaRPr lang="cy-GB"/>
                    </a:p>
                  </a:txBody>
                  <a:tcPr/>
                </a:tc>
                <a:extLst>
                  <a:ext uri="{0D108BD9-81ED-4DB2-BD59-A6C34878D82A}">
                    <a16:rowId xmlns:a16="http://schemas.microsoft.com/office/drawing/2014/main" val="4268687266"/>
                  </a:ext>
                </a:extLst>
              </a:tr>
              <a:tr h="543584">
                <a:tc>
                  <a:txBody>
                    <a:bodyPr/>
                    <a:lstStyle/>
                    <a:p>
                      <a:pPr algn="ctr"/>
                      <a:r>
                        <a:rPr lang="cy-GB"/>
                        <a:t>Ariannin</a:t>
                      </a:r>
                    </a:p>
                  </a:txBody>
                  <a:tcPr/>
                </a:tc>
                <a:tc>
                  <a:txBody>
                    <a:bodyPr/>
                    <a:lstStyle/>
                    <a:p>
                      <a:pPr algn="ctr"/>
                      <a:r>
                        <a:rPr lang="cy-GB"/>
                        <a:t>Lloegr</a:t>
                      </a:r>
                    </a:p>
                  </a:txBody>
                  <a:tcPr/>
                </a:tc>
                <a:tc>
                  <a:txBody>
                    <a:bodyPr/>
                    <a:lstStyle/>
                    <a:p>
                      <a:pPr algn="ctr"/>
                      <a:r>
                        <a:rPr lang="cy-GB"/>
                        <a:t>Jamaica</a:t>
                      </a:r>
                    </a:p>
                  </a:txBody>
                  <a:tcPr/>
                </a:tc>
                <a:extLst>
                  <a:ext uri="{0D108BD9-81ED-4DB2-BD59-A6C34878D82A}">
                    <a16:rowId xmlns:a16="http://schemas.microsoft.com/office/drawing/2014/main" val="2507923181"/>
                  </a:ext>
                </a:extLst>
              </a:tr>
            </a:tbl>
          </a:graphicData>
        </a:graphic>
      </p:graphicFrame>
      <p:pic>
        <p:nvPicPr>
          <p:cNvPr id="8" name="Picture 7" descr="A group of people sitting on grass&#10;&#10;Description automatically generated">
            <a:extLst>
              <a:ext uri="{FF2B5EF4-FFF2-40B4-BE49-F238E27FC236}">
                <a16:creationId xmlns:a16="http://schemas.microsoft.com/office/drawing/2014/main" id="{7DF51D1D-7DDA-663E-D108-1A4A83557D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4056" y="249380"/>
            <a:ext cx="3479800" cy="2339497"/>
          </a:xfrm>
          <a:prstGeom prst="rect">
            <a:avLst/>
          </a:prstGeom>
        </p:spPr>
      </p:pic>
      <p:pic>
        <p:nvPicPr>
          <p:cNvPr id="9" name="Picture 8" descr="Alps snow strands thousands of tourists in Switzerland - BBC News">
            <a:extLst>
              <a:ext uri="{FF2B5EF4-FFF2-40B4-BE49-F238E27FC236}">
                <a16:creationId xmlns:a16="http://schemas.microsoft.com/office/drawing/2014/main" id="{7EA69870-F7BB-4F09-60A6-A4E2C6E8170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13643" y="249380"/>
            <a:ext cx="3554847" cy="2339497"/>
          </a:xfrm>
          <a:prstGeom prst="rect">
            <a:avLst/>
          </a:prstGeom>
          <a:noFill/>
          <a:ln>
            <a:noFill/>
          </a:ln>
        </p:spPr>
      </p:pic>
      <p:pic>
        <p:nvPicPr>
          <p:cNvPr id="11" name="Picture 10" descr="A tree with a twisted trunk&#10;&#10;Description automatically generated with medium confidence">
            <a:extLst>
              <a:ext uri="{FF2B5EF4-FFF2-40B4-BE49-F238E27FC236}">
                <a16:creationId xmlns:a16="http://schemas.microsoft.com/office/drawing/2014/main" id="{7DEB0C20-43E0-A9FE-3657-BEB48E70BFA6}"/>
              </a:ext>
            </a:extLst>
          </p:cNvPr>
          <p:cNvPicPr>
            <a:picLocks noChangeAspect="1"/>
          </p:cNvPicPr>
          <p:nvPr/>
        </p:nvPicPr>
        <p:blipFill>
          <a:blip r:embed="rId5"/>
          <a:stretch>
            <a:fillRect/>
          </a:stretch>
        </p:blipFill>
        <p:spPr>
          <a:xfrm>
            <a:off x="344056" y="3735347"/>
            <a:ext cx="3479800" cy="2291379"/>
          </a:xfrm>
          <a:prstGeom prst="rect">
            <a:avLst/>
          </a:prstGeom>
        </p:spPr>
      </p:pic>
      <p:pic>
        <p:nvPicPr>
          <p:cNvPr id="13" name="Picture 12" descr="A storm on the street&#10;&#10;Description automatically generated with medium confidence">
            <a:extLst>
              <a:ext uri="{FF2B5EF4-FFF2-40B4-BE49-F238E27FC236}">
                <a16:creationId xmlns:a16="http://schemas.microsoft.com/office/drawing/2014/main" id="{ED797AC5-FEBB-356C-37E6-7A8B1D217AC0}"/>
              </a:ext>
            </a:extLst>
          </p:cNvPr>
          <p:cNvPicPr>
            <a:picLocks noChangeAspect="1"/>
          </p:cNvPicPr>
          <p:nvPr/>
        </p:nvPicPr>
        <p:blipFill>
          <a:blip r:embed="rId6"/>
          <a:stretch>
            <a:fillRect/>
          </a:stretch>
        </p:blipFill>
        <p:spPr>
          <a:xfrm>
            <a:off x="7898245" y="3735347"/>
            <a:ext cx="3949699" cy="2291379"/>
          </a:xfrm>
          <a:prstGeom prst="rect">
            <a:avLst/>
          </a:prstGeom>
        </p:spPr>
      </p:pic>
      <p:pic>
        <p:nvPicPr>
          <p:cNvPr id="15" name="Picture 14" descr="A couple walking on a street under an umbrella&#10;&#10;Description automatically generated">
            <a:extLst>
              <a:ext uri="{FF2B5EF4-FFF2-40B4-BE49-F238E27FC236}">
                <a16:creationId xmlns:a16="http://schemas.microsoft.com/office/drawing/2014/main" id="{99B4E98C-AD93-EEBE-64CD-6E0C484ABAF8}"/>
              </a:ext>
            </a:extLst>
          </p:cNvPr>
          <p:cNvPicPr>
            <a:picLocks noChangeAspect="1"/>
          </p:cNvPicPr>
          <p:nvPr/>
        </p:nvPicPr>
        <p:blipFill>
          <a:blip r:embed="rId7"/>
          <a:stretch>
            <a:fillRect/>
          </a:stretch>
        </p:blipFill>
        <p:spPr>
          <a:xfrm>
            <a:off x="7898244" y="249380"/>
            <a:ext cx="3949699" cy="2339497"/>
          </a:xfrm>
          <a:prstGeom prst="rect">
            <a:avLst/>
          </a:prstGeom>
        </p:spPr>
      </p:pic>
      <p:pic>
        <p:nvPicPr>
          <p:cNvPr id="17" name="Picture 16" descr="A group of houses in a small town&#10;&#10;Description automatically generated">
            <a:extLst>
              <a:ext uri="{FF2B5EF4-FFF2-40B4-BE49-F238E27FC236}">
                <a16:creationId xmlns:a16="http://schemas.microsoft.com/office/drawing/2014/main" id="{FA0ECFDD-0BA5-425F-9B66-6D843E2B5DF0}"/>
              </a:ext>
            </a:extLst>
          </p:cNvPr>
          <p:cNvPicPr>
            <a:picLocks noChangeAspect="1"/>
          </p:cNvPicPr>
          <p:nvPr/>
        </p:nvPicPr>
        <p:blipFill>
          <a:blip r:embed="rId8"/>
          <a:stretch>
            <a:fillRect/>
          </a:stretch>
        </p:blipFill>
        <p:spPr>
          <a:xfrm>
            <a:off x="4113645" y="3735346"/>
            <a:ext cx="3554845" cy="2291379"/>
          </a:xfrm>
          <a:prstGeom prst="rect">
            <a:avLst/>
          </a:prstGeom>
        </p:spPr>
      </p:pic>
    </p:spTree>
    <p:extLst>
      <p:ext uri="{BB962C8B-B14F-4D97-AF65-F5344CB8AC3E}">
        <p14:creationId xmlns:p14="http://schemas.microsoft.com/office/powerpoint/2010/main" val="4145193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4ACC7-AC9B-49D8-C4D7-0396019ACA98}"/>
            </a:ext>
          </a:extLst>
        </p:cNvPr>
        <p:cNvGrpSpPr/>
        <p:nvPr/>
      </p:nvGrpSpPr>
      <p:grpSpPr>
        <a:xfrm>
          <a:off x="0" y="0"/>
          <a:ext cx="0" cy="0"/>
          <a:chOff x="0" y="0"/>
          <a:chExt cx="0" cy="0"/>
        </a:xfrm>
      </p:grpSpPr>
      <p:pic>
        <p:nvPicPr>
          <p:cNvPr id="5" name="Picture 4" descr="A group of cartoon clouds&#10;&#10;Description automatically generated">
            <a:extLst>
              <a:ext uri="{FF2B5EF4-FFF2-40B4-BE49-F238E27FC236}">
                <a16:creationId xmlns:a16="http://schemas.microsoft.com/office/drawing/2014/main" id="{B82E4DAC-1F5C-DE6C-6FE7-7B7657462460}"/>
              </a:ext>
            </a:extLst>
          </p:cNvPr>
          <p:cNvPicPr>
            <a:picLocks noChangeAspect="1"/>
          </p:cNvPicPr>
          <p:nvPr/>
        </p:nvPicPr>
        <p:blipFill>
          <a:blip r:embed="rId2">
            <a:alphaModFix amt="10000"/>
          </a:blip>
          <a:stretch>
            <a:fillRect/>
          </a:stretch>
        </p:blipFill>
        <p:spPr>
          <a:xfrm>
            <a:off x="0" y="0"/>
            <a:ext cx="12272206" cy="6858000"/>
          </a:xfrm>
          <a:prstGeom prst="rect">
            <a:avLst/>
          </a:prstGeom>
        </p:spPr>
      </p:pic>
      <p:sp>
        <p:nvSpPr>
          <p:cNvPr id="2" name="Title 1">
            <a:extLst>
              <a:ext uri="{FF2B5EF4-FFF2-40B4-BE49-F238E27FC236}">
                <a16:creationId xmlns:a16="http://schemas.microsoft.com/office/drawing/2014/main" id="{F4C4BFA1-573E-FC28-94CC-627DCEEC3714}"/>
              </a:ext>
            </a:extLst>
          </p:cNvPr>
          <p:cNvSpPr>
            <a:spLocks noGrp="1"/>
          </p:cNvSpPr>
          <p:nvPr>
            <p:ph type="ctrTitle"/>
          </p:nvPr>
        </p:nvSpPr>
        <p:spPr>
          <a:xfrm>
            <a:off x="1564103" y="2839141"/>
            <a:ext cx="9144000" cy="1179718"/>
          </a:xfrm>
        </p:spPr>
        <p:txBody>
          <a:bodyPr>
            <a:normAutofit fontScale="90000"/>
          </a:bodyPr>
          <a:lstStyle/>
          <a:p>
            <a:r>
              <a:rPr lang="cy-GB" sz="8000"/>
              <a:t>Sut fydd y tywydd?</a:t>
            </a:r>
          </a:p>
        </p:txBody>
      </p:sp>
    </p:spTree>
    <p:extLst>
      <p:ext uri="{BB962C8B-B14F-4D97-AF65-F5344CB8AC3E}">
        <p14:creationId xmlns:p14="http://schemas.microsoft.com/office/powerpoint/2010/main" val="4221353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FB6719-F85B-E0CC-0706-7DBBB8122AA4}"/>
            </a:ext>
          </a:extLst>
        </p:cNvPr>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3A6659-DA04-5734-8BBC-BEF934263596}"/>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Bydd hi'n....yfory / ar ddydd llun a.y.b.</a:t>
            </a:r>
          </a:p>
        </p:txBody>
      </p:sp>
      <p:pic>
        <p:nvPicPr>
          <p:cNvPr id="4098" name="Picture 2" descr="Wallpaper the sky, clouds, trees, meadow, Sunny day, the sun for mobile and  desktop, section пейзажи, resolution 2560x1600 - download">
            <a:extLst>
              <a:ext uri="{FF2B5EF4-FFF2-40B4-BE49-F238E27FC236}">
                <a16:creationId xmlns:a16="http://schemas.microsoft.com/office/drawing/2014/main" id="{36489D9D-9D16-A9B0-99AA-B4AA43E7833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1765"/>
          <a:stretch/>
        </p:blipFill>
        <p:spPr bwMode="auto">
          <a:xfrm>
            <a:off x="1981112" y="557189"/>
            <a:ext cx="8229775" cy="4629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7751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1AC401-81BB-E989-543B-A3D069EBEEF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6AD94-BDC2-9265-0E93-331A7D9A8AEA}"/>
              </a:ext>
            </a:extLst>
          </p:cNvPr>
          <p:cNvSpPr>
            <a:spLocks noGrp="1"/>
          </p:cNvSpPr>
          <p:nvPr>
            <p:ph type="title"/>
          </p:nvPr>
        </p:nvSpPr>
        <p:spPr>
          <a:xfrm>
            <a:off x="1255060" y="5279511"/>
            <a:ext cx="9681882" cy="739880"/>
          </a:xfrm>
        </p:spPr>
        <p:txBody>
          <a:bodyPr vert="horz" lIns="91440" tIns="45720" rIns="91440" bIns="45720" rtlCol="0" anchor="b">
            <a:normAutofit fontScale="90000"/>
          </a:bodyPr>
          <a:lstStyle/>
          <a:p>
            <a:pPr algn="ctr"/>
            <a:br>
              <a:rPr lang="en-US" sz="2300" kern="1200" dirty="0">
                <a:solidFill>
                  <a:schemeClr val="tx1">
                    <a:lumMod val="85000"/>
                    <a:lumOff val="15000"/>
                  </a:schemeClr>
                </a:solidFill>
                <a:latin typeface="+mj-lt"/>
                <a:ea typeface="+mj-ea"/>
                <a:cs typeface="+mj-cs"/>
              </a:rPr>
            </a:br>
            <a:r>
              <a:rPr lang="en-US" sz="3600" kern="1200" dirty="0" err="1">
                <a:solidFill>
                  <a:schemeClr val="tx1">
                    <a:lumMod val="85000"/>
                    <a:lumOff val="15000"/>
                  </a:schemeClr>
                </a:solidFill>
                <a:latin typeface="+mj-lt"/>
                <a:ea typeface="+mj-ea"/>
                <a:cs typeface="+mj-cs"/>
              </a:rPr>
              <a:t>Bydd</a:t>
            </a:r>
            <a:r>
              <a:rPr lang="en-US" sz="3600" kern="1200" dirty="0">
                <a:solidFill>
                  <a:schemeClr val="tx1">
                    <a:lumMod val="85000"/>
                    <a:lumOff val="15000"/>
                  </a:schemeClr>
                </a:solidFill>
                <a:latin typeface="+mj-lt"/>
                <a:ea typeface="+mj-ea"/>
                <a:cs typeface="+mj-cs"/>
              </a:rPr>
              <a:t> </a:t>
            </a:r>
            <a:r>
              <a:rPr lang="en-US" sz="3600" kern="1200" dirty="0" err="1">
                <a:solidFill>
                  <a:schemeClr val="tx1">
                    <a:lumMod val="85000"/>
                    <a:lumOff val="15000"/>
                  </a:schemeClr>
                </a:solidFill>
                <a:latin typeface="+mj-lt"/>
                <a:ea typeface="+mj-ea"/>
                <a:cs typeface="+mj-cs"/>
              </a:rPr>
              <a:t>hi'n</a:t>
            </a:r>
            <a:r>
              <a:rPr lang="en-US" sz="3600" kern="1200" dirty="0">
                <a:solidFill>
                  <a:schemeClr val="tx1">
                    <a:lumMod val="85000"/>
                    <a:lumOff val="15000"/>
                  </a:schemeClr>
                </a:solidFill>
                <a:latin typeface="+mj-lt"/>
                <a:ea typeface="+mj-ea"/>
                <a:cs typeface="+mj-cs"/>
              </a:rPr>
              <a:t>....</a:t>
            </a:r>
            <a:r>
              <a:rPr lang="en-US" sz="3600" kern="1200" dirty="0" err="1">
                <a:solidFill>
                  <a:schemeClr val="tx1">
                    <a:lumMod val="85000"/>
                    <a:lumOff val="15000"/>
                  </a:schemeClr>
                </a:solidFill>
                <a:latin typeface="+mj-lt"/>
                <a:ea typeface="+mj-ea"/>
                <a:cs typeface="+mj-cs"/>
              </a:rPr>
              <a:t>yfory</a:t>
            </a:r>
            <a:r>
              <a:rPr lang="en-US" sz="3600" kern="1200" dirty="0">
                <a:solidFill>
                  <a:schemeClr val="tx1">
                    <a:lumMod val="85000"/>
                    <a:lumOff val="15000"/>
                  </a:schemeClr>
                </a:solidFill>
                <a:latin typeface="+mj-lt"/>
                <a:ea typeface="+mj-ea"/>
                <a:cs typeface="+mj-cs"/>
              </a:rPr>
              <a:t> / </a:t>
            </a:r>
            <a:r>
              <a:rPr lang="en-US" sz="3600" kern="1200" dirty="0" err="1">
                <a:solidFill>
                  <a:schemeClr val="tx1">
                    <a:lumMod val="85000"/>
                    <a:lumOff val="15000"/>
                  </a:schemeClr>
                </a:solidFill>
                <a:latin typeface="+mj-lt"/>
                <a:ea typeface="+mj-ea"/>
                <a:cs typeface="+mj-cs"/>
              </a:rPr>
              <a:t>ar</a:t>
            </a:r>
            <a:r>
              <a:rPr lang="en-US" sz="3600" kern="1200" dirty="0">
                <a:solidFill>
                  <a:schemeClr val="tx1">
                    <a:lumMod val="85000"/>
                    <a:lumOff val="15000"/>
                  </a:schemeClr>
                </a:solidFill>
                <a:latin typeface="+mj-lt"/>
                <a:ea typeface="+mj-ea"/>
                <a:cs typeface="+mj-cs"/>
              </a:rPr>
              <a:t> </a:t>
            </a:r>
            <a:r>
              <a:rPr lang="en-US" sz="3600" kern="1200" dirty="0" err="1">
                <a:solidFill>
                  <a:schemeClr val="tx1">
                    <a:lumMod val="85000"/>
                    <a:lumOff val="15000"/>
                  </a:schemeClr>
                </a:solidFill>
                <a:latin typeface="+mj-lt"/>
                <a:ea typeface="+mj-ea"/>
                <a:cs typeface="+mj-cs"/>
              </a:rPr>
              <a:t>ddydd</a:t>
            </a:r>
            <a:r>
              <a:rPr lang="en-US" sz="3600" kern="1200" dirty="0">
                <a:solidFill>
                  <a:schemeClr val="tx1">
                    <a:lumMod val="85000"/>
                    <a:lumOff val="15000"/>
                  </a:schemeClr>
                </a:solidFill>
                <a:latin typeface="+mj-lt"/>
                <a:ea typeface="+mj-ea"/>
                <a:cs typeface="+mj-cs"/>
              </a:rPr>
              <a:t> </a:t>
            </a:r>
            <a:r>
              <a:rPr lang="en-US" sz="3600" kern="1200" dirty="0" err="1">
                <a:solidFill>
                  <a:schemeClr val="tx1">
                    <a:lumMod val="85000"/>
                    <a:lumOff val="15000"/>
                  </a:schemeClr>
                </a:solidFill>
                <a:latin typeface="+mj-lt"/>
                <a:ea typeface="+mj-ea"/>
                <a:cs typeface="+mj-cs"/>
              </a:rPr>
              <a:t>llun</a:t>
            </a:r>
            <a:r>
              <a:rPr lang="en-US" sz="3600" kern="1200" dirty="0">
                <a:solidFill>
                  <a:schemeClr val="tx1">
                    <a:lumMod val="85000"/>
                    <a:lumOff val="15000"/>
                  </a:schemeClr>
                </a:solidFill>
                <a:latin typeface="+mj-lt"/>
                <a:ea typeface="+mj-ea"/>
                <a:cs typeface="+mj-cs"/>
              </a:rPr>
              <a:t> </a:t>
            </a:r>
            <a:r>
              <a:rPr lang="en-US" sz="3600" kern="1200" dirty="0" err="1">
                <a:solidFill>
                  <a:schemeClr val="tx1">
                    <a:lumMod val="85000"/>
                    <a:lumOff val="15000"/>
                  </a:schemeClr>
                </a:solidFill>
                <a:latin typeface="+mj-lt"/>
                <a:ea typeface="+mj-ea"/>
                <a:cs typeface="+mj-cs"/>
              </a:rPr>
              <a:t>a.y.b</a:t>
            </a:r>
            <a:r>
              <a:rPr lang="en-US" sz="3600" kern="1200" dirty="0">
                <a:solidFill>
                  <a:schemeClr val="tx1">
                    <a:lumMod val="85000"/>
                    <a:lumOff val="15000"/>
                  </a:schemeClr>
                </a:solidFill>
                <a:latin typeface="+mj-lt"/>
                <a:ea typeface="+mj-ea"/>
                <a:cs typeface="+mj-cs"/>
              </a:rPr>
              <a:t>.</a:t>
            </a:r>
          </a:p>
          <a:p>
            <a:pPr algn="ctr"/>
            <a:endParaRPr lang="en-US" sz="2300" kern="1200" dirty="0">
              <a:solidFill>
                <a:schemeClr val="tx1">
                  <a:lumMod val="85000"/>
                  <a:lumOff val="15000"/>
                </a:schemeClr>
              </a:solidFill>
              <a:latin typeface="+mj-lt"/>
              <a:ea typeface="+mj-ea"/>
              <a:cs typeface="+mj-cs"/>
            </a:endParaRPr>
          </a:p>
        </p:txBody>
      </p:sp>
      <p:pic>
        <p:nvPicPr>
          <p:cNvPr id="4" name="Content Placeholder 3" descr="A road with a cloudy sky&#10;&#10;Description automatically generated">
            <a:extLst>
              <a:ext uri="{FF2B5EF4-FFF2-40B4-BE49-F238E27FC236}">
                <a16:creationId xmlns:a16="http://schemas.microsoft.com/office/drawing/2014/main" id="{D3F311D4-58AF-4BB5-5DB7-85B4D50C89CD}"/>
              </a:ext>
            </a:extLst>
          </p:cNvPr>
          <p:cNvPicPr>
            <a:picLocks noGrp="1" noChangeAspect="1"/>
          </p:cNvPicPr>
          <p:nvPr>
            <p:ph idx="1"/>
          </p:nvPr>
        </p:nvPicPr>
        <p:blipFill>
          <a:blip r:embed="rId2"/>
          <a:srcRect t="15730"/>
          <a:stretch/>
        </p:blipFill>
        <p:spPr>
          <a:xfrm>
            <a:off x="2340910" y="579473"/>
            <a:ext cx="7510178" cy="4224493"/>
          </a:xfrm>
          <a:prstGeom prst="rect">
            <a:avLst/>
          </a:prstGeom>
        </p:spPr>
      </p:pic>
    </p:spTree>
    <p:extLst>
      <p:ext uri="{BB962C8B-B14F-4D97-AF65-F5344CB8AC3E}">
        <p14:creationId xmlns:p14="http://schemas.microsoft.com/office/powerpoint/2010/main" val="1073836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BD8E07-FC33-CCBB-669A-EEF822304D04}"/>
            </a:ext>
          </a:extLst>
        </p:cNvPr>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0A3D7-E806-EFF6-DC36-D6F28FCE75CD}"/>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3600" kern="1200">
                <a:solidFill>
                  <a:schemeClr val="tx1">
                    <a:lumMod val="85000"/>
                    <a:lumOff val="15000"/>
                  </a:schemeClr>
                </a:solidFill>
                <a:latin typeface="+mj-lt"/>
                <a:ea typeface="+mj-ea"/>
                <a:cs typeface="+mj-cs"/>
              </a:rPr>
              <a:t>Bydd hi'n....yfory / ar ddydd llun a.y.b.</a:t>
            </a:r>
          </a:p>
        </p:txBody>
      </p:sp>
      <p:pic>
        <p:nvPicPr>
          <p:cNvPr id="2050" name="Picture 2" descr="UK Weather: Mostly Cloudy But Mild End To Week. Cooler Over The Weekend,  Dry For Many">
            <a:extLst>
              <a:ext uri="{FF2B5EF4-FFF2-40B4-BE49-F238E27FC236}">
                <a16:creationId xmlns:a16="http://schemas.microsoft.com/office/drawing/2014/main" id="{447531B1-F414-FBFD-CF1D-14DB6168BAB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25000"/>
          <a:stretch/>
        </p:blipFill>
        <p:spPr bwMode="auto">
          <a:xfrm>
            <a:off x="2340895" y="579473"/>
            <a:ext cx="7510209" cy="4224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7873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D89AF6-317A-1FB2-6B99-F179ECE24042}"/>
            </a:ext>
          </a:extLst>
        </p:cNvPr>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1047AF-6EF8-188D-3F72-F9D064E50450}"/>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Bydd hi'n....yfory / ar ddydd llun a.y.b.</a:t>
            </a:r>
          </a:p>
        </p:txBody>
      </p:sp>
      <p:pic>
        <p:nvPicPr>
          <p:cNvPr id="3074" name="Picture 2" descr="50,143 Stormy Day Stock Videos, Footage, &amp; 4K Video Clips - Getty Images |  Rainy day, Sunny day, Stormy sky">
            <a:extLst>
              <a:ext uri="{FF2B5EF4-FFF2-40B4-BE49-F238E27FC236}">
                <a16:creationId xmlns:a16="http://schemas.microsoft.com/office/drawing/2014/main" id="{5F1E3AED-C81C-ACFC-3DCF-C47F0700DCC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p:blipFill>
        <p:spPr bwMode="auto">
          <a:xfrm>
            <a:off x="1981124" y="557189"/>
            <a:ext cx="8229752" cy="4629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9321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9AD397-F609-480C-2AB6-0706F732D41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49F0A8-70A7-1980-9DF4-9D04AF093B48}"/>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3600" kern="1200">
                <a:solidFill>
                  <a:schemeClr val="tx1">
                    <a:lumMod val="85000"/>
                    <a:lumOff val="15000"/>
                  </a:schemeClr>
                </a:solidFill>
                <a:latin typeface="+mj-lt"/>
                <a:ea typeface="+mj-ea"/>
                <a:cs typeface="+mj-cs"/>
              </a:rPr>
              <a:t>Bydd hi'n....yfory / ar ddydd llun a.y.b.</a:t>
            </a:r>
          </a:p>
        </p:txBody>
      </p:sp>
      <p:pic>
        <p:nvPicPr>
          <p:cNvPr id="4" name="Content Placeholder 3">
            <a:extLst>
              <a:ext uri="{FF2B5EF4-FFF2-40B4-BE49-F238E27FC236}">
                <a16:creationId xmlns:a16="http://schemas.microsoft.com/office/drawing/2014/main" id="{0AAD9D5B-CC61-D9B8-0826-7CB550C65963}"/>
              </a:ext>
            </a:extLst>
          </p:cNvPr>
          <p:cNvPicPr>
            <a:picLocks noGrp="1" noChangeAspect="1"/>
          </p:cNvPicPr>
          <p:nvPr>
            <p:ph idx="1"/>
          </p:nvPr>
        </p:nvPicPr>
        <p:blipFill>
          <a:blip r:embed="rId2"/>
          <a:srcRect t="4616" b="11114"/>
          <a:stretch/>
        </p:blipFill>
        <p:spPr>
          <a:xfrm>
            <a:off x="2340910" y="579473"/>
            <a:ext cx="7510178" cy="4224493"/>
          </a:xfrm>
          <a:prstGeom prst="rect">
            <a:avLst/>
          </a:prstGeom>
        </p:spPr>
      </p:pic>
    </p:spTree>
    <p:extLst>
      <p:ext uri="{BB962C8B-B14F-4D97-AF65-F5344CB8AC3E}">
        <p14:creationId xmlns:p14="http://schemas.microsoft.com/office/powerpoint/2010/main" val="4729778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4FBACD-D32F-015A-7438-7A4822B6A89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8BD5BF-5D43-F0C9-1070-4543AD31BBFF}"/>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Bydd hi'n....yfory / ar ddydd llun a.y.b.</a:t>
            </a:r>
          </a:p>
        </p:txBody>
      </p:sp>
      <p:pic>
        <p:nvPicPr>
          <p:cNvPr id="4" name="Content Placeholder 3">
            <a:extLst>
              <a:ext uri="{FF2B5EF4-FFF2-40B4-BE49-F238E27FC236}">
                <a16:creationId xmlns:a16="http://schemas.microsoft.com/office/drawing/2014/main" id="{41663352-0421-283B-E774-45C1C2832C11}"/>
              </a:ext>
            </a:extLst>
          </p:cNvPr>
          <p:cNvPicPr>
            <a:picLocks noGrp="1" noChangeAspect="1"/>
          </p:cNvPicPr>
          <p:nvPr>
            <p:ph idx="1"/>
          </p:nvPr>
        </p:nvPicPr>
        <p:blipFill>
          <a:blip r:embed="rId2"/>
          <a:srcRect t="8028" b="10154"/>
          <a:stretch/>
        </p:blipFill>
        <p:spPr>
          <a:xfrm>
            <a:off x="1981115" y="557189"/>
            <a:ext cx="8229770" cy="4629236"/>
          </a:xfrm>
          <a:prstGeom prst="rect">
            <a:avLst/>
          </a:prstGeom>
        </p:spPr>
      </p:pic>
    </p:spTree>
    <p:extLst>
      <p:ext uri="{BB962C8B-B14F-4D97-AF65-F5344CB8AC3E}">
        <p14:creationId xmlns:p14="http://schemas.microsoft.com/office/powerpoint/2010/main" val="29545618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C6A0D192-0CA8-EBA1-BC38-1DB4DC4E93A6}"/>
              </a:ext>
            </a:extLst>
          </p:cNvPr>
          <p:cNvSpPr>
            <a:spLocks noGrp="1"/>
          </p:cNvSpPr>
          <p:nvPr>
            <p:ph type="ctrTitle"/>
          </p:nvPr>
        </p:nvSpPr>
        <p:spPr>
          <a:xfrm>
            <a:off x="3215729" y="1764407"/>
            <a:ext cx="5760846" cy="2310312"/>
          </a:xfrm>
        </p:spPr>
        <p:txBody>
          <a:bodyPr>
            <a:normAutofit/>
          </a:bodyPr>
          <a:lstStyle/>
          <a:p>
            <a:r>
              <a:rPr lang="cy-GB" sz="5200">
                <a:solidFill>
                  <a:schemeClr val="tx2"/>
                </a:solidFill>
              </a:rPr>
              <a:t>Adoddau</a:t>
            </a:r>
          </a:p>
        </p:txBody>
      </p:sp>
    </p:spTree>
    <p:extLst>
      <p:ext uri="{BB962C8B-B14F-4D97-AF65-F5344CB8AC3E}">
        <p14:creationId xmlns:p14="http://schemas.microsoft.com/office/powerpoint/2010/main" val="9399409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7191BD5-7FDD-02AF-385C-EEA3B6FD07E7}"/>
              </a:ext>
            </a:extLst>
          </p:cNvPr>
          <p:cNvGraphicFramePr>
            <a:graphicFrameLocks noGrp="1"/>
          </p:cNvGraphicFramePr>
          <p:nvPr/>
        </p:nvGraphicFramePr>
        <p:xfrm>
          <a:off x="211776" y="161523"/>
          <a:ext cx="11768942" cy="3104191"/>
        </p:xfrm>
        <a:graphic>
          <a:graphicData uri="http://schemas.openxmlformats.org/drawingml/2006/table">
            <a:tbl>
              <a:tblPr firstRow="1" bandRow="1">
                <a:tableStyleId>{5C22544A-7EE6-4342-B048-85BDC9FD1C3A}</a:tableStyleId>
              </a:tblPr>
              <a:tblGrid>
                <a:gridCol w="3761179">
                  <a:extLst>
                    <a:ext uri="{9D8B030D-6E8A-4147-A177-3AD203B41FA5}">
                      <a16:colId xmlns:a16="http://schemas.microsoft.com/office/drawing/2014/main" val="2544619061"/>
                    </a:ext>
                  </a:extLst>
                </a:gridCol>
                <a:gridCol w="3820227">
                  <a:extLst>
                    <a:ext uri="{9D8B030D-6E8A-4147-A177-3AD203B41FA5}">
                      <a16:colId xmlns:a16="http://schemas.microsoft.com/office/drawing/2014/main" val="2405090591"/>
                    </a:ext>
                  </a:extLst>
                </a:gridCol>
                <a:gridCol w="4187536">
                  <a:extLst>
                    <a:ext uri="{9D8B030D-6E8A-4147-A177-3AD203B41FA5}">
                      <a16:colId xmlns:a16="http://schemas.microsoft.com/office/drawing/2014/main" val="2611781971"/>
                    </a:ext>
                  </a:extLst>
                </a:gridCol>
              </a:tblGrid>
              <a:tr h="2560607">
                <a:tc>
                  <a:txBody>
                    <a:bodyPr/>
                    <a:lstStyle/>
                    <a:p>
                      <a:endParaRPr lang="cy-GB"/>
                    </a:p>
                  </a:txBody>
                  <a:tcPr/>
                </a:tc>
                <a:tc>
                  <a:txBody>
                    <a:bodyPr/>
                    <a:lstStyle/>
                    <a:p>
                      <a:endParaRPr lang="cy-GB"/>
                    </a:p>
                  </a:txBody>
                  <a:tcPr/>
                </a:tc>
                <a:tc>
                  <a:txBody>
                    <a:bodyPr/>
                    <a:lstStyle/>
                    <a:p>
                      <a:endParaRPr lang="cy-GB"/>
                    </a:p>
                  </a:txBody>
                  <a:tcPr/>
                </a:tc>
                <a:extLst>
                  <a:ext uri="{0D108BD9-81ED-4DB2-BD59-A6C34878D82A}">
                    <a16:rowId xmlns:a16="http://schemas.microsoft.com/office/drawing/2014/main" val="4268687266"/>
                  </a:ext>
                </a:extLst>
              </a:tr>
              <a:tr h="543584">
                <a:tc>
                  <a:txBody>
                    <a:bodyPr/>
                    <a:lstStyle/>
                    <a:p>
                      <a:pPr algn="ctr"/>
                      <a:r>
                        <a:rPr lang="cy-GB"/>
                        <a:t>Efrog Newydd</a:t>
                      </a:r>
                    </a:p>
                  </a:txBody>
                  <a:tcPr/>
                </a:tc>
                <a:tc>
                  <a:txBody>
                    <a:bodyPr/>
                    <a:lstStyle/>
                    <a:p>
                      <a:pPr algn="ctr"/>
                      <a:r>
                        <a:rPr lang="cy-GB"/>
                        <a:t>Yr Alpau </a:t>
                      </a:r>
                    </a:p>
                  </a:txBody>
                  <a:tcPr/>
                </a:tc>
                <a:tc>
                  <a:txBody>
                    <a:bodyPr/>
                    <a:lstStyle/>
                    <a:p>
                      <a:pPr algn="ctr"/>
                      <a:r>
                        <a:rPr lang="cy-GB"/>
                        <a:t>Columbia</a:t>
                      </a:r>
                    </a:p>
                  </a:txBody>
                  <a:tcPr/>
                </a:tc>
                <a:extLst>
                  <a:ext uri="{0D108BD9-81ED-4DB2-BD59-A6C34878D82A}">
                    <a16:rowId xmlns:a16="http://schemas.microsoft.com/office/drawing/2014/main" val="2507923181"/>
                  </a:ext>
                </a:extLst>
              </a:tr>
            </a:tbl>
          </a:graphicData>
        </a:graphic>
      </p:graphicFrame>
      <p:graphicFrame>
        <p:nvGraphicFramePr>
          <p:cNvPr id="7" name="Table 6">
            <a:extLst>
              <a:ext uri="{FF2B5EF4-FFF2-40B4-BE49-F238E27FC236}">
                <a16:creationId xmlns:a16="http://schemas.microsoft.com/office/drawing/2014/main" id="{7CD53EDC-D674-3447-EB14-1E61C82ED476}"/>
              </a:ext>
            </a:extLst>
          </p:cNvPr>
          <p:cNvGraphicFramePr>
            <a:graphicFrameLocks noGrp="1"/>
          </p:cNvGraphicFramePr>
          <p:nvPr/>
        </p:nvGraphicFramePr>
        <p:xfrm>
          <a:off x="211776" y="3592286"/>
          <a:ext cx="11820897" cy="3104191"/>
        </p:xfrm>
        <a:graphic>
          <a:graphicData uri="http://schemas.openxmlformats.org/drawingml/2006/table">
            <a:tbl>
              <a:tblPr firstRow="1" bandRow="1">
                <a:tableStyleId>{5C22544A-7EE6-4342-B048-85BDC9FD1C3A}</a:tableStyleId>
              </a:tblPr>
              <a:tblGrid>
                <a:gridCol w="3761179">
                  <a:extLst>
                    <a:ext uri="{9D8B030D-6E8A-4147-A177-3AD203B41FA5}">
                      <a16:colId xmlns:a16="http://schemas.microsoft.com/office/drawing/2014/main" val="2544619061"/>
                    </a:ext>
                  </a:extLst>
                </a:gridCol>
                <a:gridCol w="3820227">
                  <a:extLst>
                    <a:ext uri="{9D8B030D-6E8A-4147-A177-3AD203B41FA5}">
                      <a16:colId xmlns:a16="http://schemas.microsoft.com/office/drawing/2014/main" val="2405090591"/>
                    </a:ext>
                  </a:extLst>
                </a:gridCol>
                <a:gridCol w="4239491">
                  <a:extLst>
                    <a:ext uri="{9D8B030D-6E8A-4147-A177-3AD203B41FA5}">
                      <a16:colId xmlns:a16="http://schemas.microsoft.com/office/drawing/2014/main" val="2611781971"/>
                    </a:ext>
                  </a:extLst>
                </a:gridCol>
              </a:tblGrid>
              <a:tr h="256060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cy-GB"/>
                    </a:p>
                  </a:txBody>
                  <a:tcPr/>
                </a:tc>
                <a:tc>
                  <a:txBody>
                    <a:bodyPr/>
                    <a:lstStyle/>
                    <a:p>
                      <a:endParaRPr lang="cy-GB"/>
                    </a:p>
                  </a:txBody>
                  <a:tcPr/>
                </a:tc>
                <a:tc>
                  <a:txBody>
                    <a:bodyPr/>
                    <a:lstStyle/>
                    <a:p>
                      <a:endParaRPr lang="cy-GB"/>
                    </a:p>
                  </a:txBody>
                  <a:tcPr/>
                </a:tc>
                <a:extLst>
                  <a:ext uri="{0D108BD9-81ED-4DB2-BD59-A6C34878D82A}">
                    <a16:rowId xmlns:a16="http://schemas.microsoft.com/office/drawing/2014/main" val="4268687266"/>
                  </a:ext>
                </a:extLst>
              </a:tr>
              <a:tr h="543584">
                <a:tc>
                  <a:txBody>
                    <a:bodyPr/>
                    <a:lstStyle/>
                    <a:p>
                      <a:pPr algn="ctr"/>
                      <a:r>
                        <a:rPr lang="cy-GB"/>
                        <a:t>Ariannin</a:t>
                      </a:r>
                    </a:p>
                  </a:txBody>
                  <a:tcPr/>
                </a:tc>
                <a:tc>
                  <a:txBody>
                    <a:bodyPr/>
                    <a:lstStyle/>
                    <a:p>
                      <a:pPr algn="ctr"/>
                      <a:r>
                        <a:rPr lang="cy-GB"/>
                        <a:t>Lloegr</a:t>
                      </a:r>
                    </a:p>
                  </a:txBody>
                  <a:tcPr/>
                </a:tc>
                <a:tc>
                  <a:txBody>
                    <a:bodyPr/>
                    <a:lstStyle/>
                    <a:p>
                      <a:pPr algn="ctr"/>
                      <a:r>
                        <a:rPr lang="cy-GB"/>
                        <a:t>Jamaica</a:t>
                      </a:r>
                    </a:p>
                  </a:txBody>
                  <a:tcPr/>
                </a:tc>
                <a:extLst>
                  <a:ext uri="{0D108BD9-81ED-4DB2-BD59-A6C34878D82A}">
                    <a16:rowId xmlns:a16="http://schemas.microsoft.com/office/drawing/2014/main" val="2507923181"/>
                  </a:ext>
                </a:extLst>
              </a:tr>
            </a:tbl>
          </a:graphicData>
        </a:graphic>
      </p:graphicFrame>
      <p:pic>
        <p:nvPicPr>
          <p:cNvPr id="8" name="Picture 7" descr="A group of people sitting on grass&#10;&#10;Description automatically generated">
            <a:extLst>
              <a:ext uri="{FF2B5EF4-FFF2-40B4-BE49-F238E27FC236}">
                <a16:creationId xmlns:a16="http://schemas.microsoft.com/office/drawing/2014/main" id="{7DF51D1D-7DDA-663E-D108-1A4A83557D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4056" y="249380"/>
            <a:ext cx="3479800" cy="2339497"/>
          </a:xfrm>
          <a:prstGeom prst="rect">
            <a:avLst/>
          </a:prstGeom>
        </p:spPr>
      </p:pic>
      <p:pic>
        <p:nvPicPr>
          <p:cNvPr id="9" name="Picture 8" descr="Alps snow strands thousands of tourists in Switzerland - BBC News">
            <a:extLst>
              <a:ext uri="{FF2B5EF4-FFF2-40B4-BE49-F238E27FC236}">
                <a16:creationId xmlns:a16="http://schemas.microsoft.com/office/drawing/2014/main" id="{7EA69870-F7BB-4F09-60A6-A4E2C6E8170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13643" y="249380"/>
            <a:ext cx="3554847" cy="2339497"/>
          </a:xfrm>
          <a:prstGeom prst="rect">
            <a:avLst/>
          </a:prstGeom>
          <a:noFill/>
          <a:ln>
            <a:noFill/>
          </a:ln>
        </p:spPr>
      </p:pic>
      <p:pic>
        <p:nvPicPr>
          <p:cNvPr id="11" name="Picture 10" descr="A tree with a twisted trunk&#10;&#10;Description automatically generated with medium confidence">
            <a:extLst>
              <a:ext uri="{FF2B5EF4-FFF2-40B4-BE49-F238E27FC236}">
                <a16:creationId xmlns:a16="http://schemas.microsoft.com/office/drawing/2014/main" id="{7DEB0C20-43E0-A9FE-3657-BEB48E70BFA6}"/>
              </a:ext>
            </a:extLst>
          </p:cNvPr>
          <p:cNvPicPr>
            <a:picLocks noChangeAspect="1"/>
          </p:cNvPicPr>
          <p:nvPr/>
        </p:nvPicPr>
        <p:blipFill>
          <a:blip r:embed="rId5"/>
          <a:stretch>
            <a:fillRect/>
          </a:stretch>
        </p:blipFill>
        <p:spPr>
          <a:xfrm>
            <a:off x="344056" y="3735347"/>
            <a:ext cx="3479800" cy="2291379"/>
          </a:xfrm>
          <a:prstGeom prst="rect">
            <a:avLst/>
          </a:prstGeom>
        </p:spPr>
      </p:pic>
      <p:pic>
        <p:nvPicPr>
          <p:cNvPr id="13" name="Picture 12" descr="A storm on the street&#10;&#10;Description automatically generated with medium confidence">
            <a:extLst>
              <a:ext uri="{FF2B5EF4-FFF2-40B4-BE49-F238E27FC236}">
                <a16:creationId xmlns:a16="http://schemas.microsoft.com/office/drawing/2014/main" id="{ED797AC5-FEBB-356C-37E6-7A8B1D217AC0}"/>
              </a:ext>
            </a:extLst>
          </p:cNvPr>
          <p:cNvPicPr>
            <a:picLocks noChangeAspect="1"/>
          </p:cNvPicPr>
          <p:nvPr/>
        </p:nvPicPr>
        <p:blipFill>
          <a:blip r:embed="rId6"/>
          <a:stretch>
            <a:fillRect/>
          </a:stretch>
        </p:blipFill>
        <p:spPr>
          <a:xfrm>
            <a:off x="7898245" y="3735347"/>
            <a:ext cx="3949699" cy="2291379"/>
          </a:xfrm>
          <a:prstGeom prst="rect">
            <a:avLst/>
          </a:prstGeom>
        </p:spPr>
      </p:pic>
      <p:pic>
        <p:nvPicPr>
          <p:cNvPr id="15" name="Picture 14" descr="A couple walking on a street under an umbrella&#10;&#10;Description automatically generated">
            <a:extLst>
              <a:ext uri="{FF2B5EF4-FFF2-40B4-BE49-F238E27FC236}">
                <a16:creationId xmlns:a16="http://schemas.microsoft.com/office/drawing/2014/main" id="{99B4E98C-AD93-EEBE-64CD-6E0C484ABAF8}"/>
              </a:ext>
            </a:extLst>
          </p:cNvPr>
          <p:cNvPicPr>
            <a:picLocks noChangeAspect="1"/>
          </p:cNvPicPr>
          <p:nvPr/>
        </p:nvPicPr>
        <p:blipFill>
          <a:blip r:embed="rId7"/>
          <a:stretch>
            <a:fillRect/>
          </a:stretch>
        </p:blipFill>
        <p:spPr>
          <a:xfrm>
            <a:off x="7898244" y="249380"/>
            <a:ext cx="3949699" cy="2339497"/>
          </a:xfrm>
          <a:prstGeom prst="rect">
            <a:avLst/>
          </a:prstGeom>
        </p:spPr>
      </p:pic>
      <p:pic>
        <p:nvPicPr>
          <p:cNvPr id="17" name="Picture 16" descr="A group of houses in a small town&#10;&#10;Description automatically generated">
            <a:extLst>
              <a:ext uri="{FF2B5EF4-FFF2-40B4-BE49-F238E27FC236}">
                <a16:creationId xmlns:a16="http://schemas.microsoft.com/office/drawing/2014/main" id="{FA0ECFDD-0BA5-425F-9B66-6D843E2B5DF0}"/>
              </a:ext>
            </a:extLst>
          </p:cNvPr>
          <p:cNvPicPr>
            <a:picLocks noChangeAspect="1"/>
          </p:cNvPicPr>
          <p:nvPr/>
        </p:nvPicPr>
        <p:blipFill>
          <a:blip r:embed="rId8"/>
          <a:stretch>
            <a:fillRect/>
          </a:stretch>
        </p:blipFill>
        <p:spPr>
          <a:xfrm>
            <a:off x="4113645" y="3735346"/>
            <a:ext cx="3554845" cy="2291379"/>
          </a:xfrm>
          <a:prstGeom prst="rect">
            <a:avLst/>
          </a:prstGeom>
        </p:spPr>
      </p:pic>
    </p:spTree>
    <p:extLst>
      <p:ext uri="{BB962C8B-B14F-4D97-AF65-F5344CB8AC3E}">
        <p14:creationId xmlns:p14="http://schemas.microsoft.com/office/powerpoint/2010/main" val="6832453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icons of weather&#10;&#10;Description automatically generated with medium confidence">
            <a:extLst>
              <a:ext uri="{FF2B5EF4-FFF2-40B4-BE49-F238E27FC236}">
                <a16:creationId xmlns:a16="http://schemas.microsoft.com/office/drawing/2014/main" id="{D6704E13-CB92-554C-017C-05CE1BBD2DEC}"/>
              </a:ext>
            </a:extLst>
          </p:cNvPr>
          <p:cNvPicPr>
            <a:picLocks noChangeAspect="1"/>
          </p:cNvPicPr>
          <p:nvPr/>
        </p:nvPicPr>
        <p:blipFill>
          <a:blip r:embed="rId2"/>
          <a:stretch>
            <a:fillRect/>
          </a:stretch>
        </p:blipFill>
        <p:spPr>
          <a:xfrm>
            <a:off x="1193413" y="0"/>
            <a:ext cx="9518130" cy="6657234"/>
          </a:xfrm>
          <a:prstGeom prst="rect">
            <a:avLst/>
          </a:prstGeom>
        </p:spPr>
      </p:pic>
    </p:spTree>
    <p:extLst>
      <p:ext uri="{BB962C8B-B14F-4D97-AF65-F5344CB8AC3E}">
        <p14:creationId xmlns:p14="http://schemas.microsoft.com/office/powerpoint/2010/main" val="22752129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weather symbols&#10;&#10;Description automatically generated">
            <a:extLst>
              <a:ext uri="{FF2B5EF4-FFF2-40B4-BE49-F238E27FC236}">
                <a16:creationId xmlns:a16="http://schemas.microsoft.com/office/drawing/2014/main" id="{FF75D3F4-3C30-992F-EC54-B92FBE85444D}"/>
              </a:ext>
            </a:extLst>
          </p:cNvPr>
          <p:cNvPicPr>
            <a:picLocks noChangeAspect="1"/>
          </p:cNvPicPr>
          <p:nvPr/>
        </p:nvPicPr>
        <p:blipFill>
          <a:blip r:embed="rId2"/>
          <a:stretch>
            <a:fillRect/>
          </a:stretch>
        </p:blipFill>
        <p:spPr>
          <a:xfrm>
            <a:off x="1439865" y="61686"/>
            <a:ext cx="9097506" cy="6400557"/>
          </a:xfrm>
          <a:prstGeom prst="rect">
            <a:avLst/>
          </a:prstGeom>
        </p:spPr>
      </p:pic>
    </p:spTree>
    <p:extLst>
      <p:ext uri="{BB962C8B-B14F-4D97-AF65-F5344CB8AC3E}">
        <p14:creationId xmlns:p14="http://schemas.microsoft.com/office/powerpoint/2010/main" val="32119238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C6A0D192-0CA8-EBA1-BC38-1DB4DC4E93A6}"/>
              </a:ext>
            </a:extLst>
          </p:cNvPr>
          <p:cNvSpPr>
            <a:spLocks noGrp="1"/>
          </p:cNvSpPr>
          <p:nvPr>
            <p:ph type="ctrTitle"/>
          </p:nvPr>
        </p:nvSpPr>
        <p:spPr>
          <a:xfrm>
            <a:off x="3215729" y="1764407"/>
            <a:ext cx="5760846" cy="2310312"/>
          </a:xfrm>
        </p:spPr>
        <p:txBody>
          <a:bodyPr>
            <a:normAutofit/>
          </a:bodyPr>
          <a:lstStyle/>
          <a:p>
            <a:r>
              <a:rPr lang="cy-GB" sz="5200" dirty="0">
                <a:solidFill>
                  <a:schemeClr val="tx2"/>
                </a:solidFill>
              </a:rPr>
              <a:t>Y wers</a:t>
            </a:r>
          </a:p>
        </p:txBody>
      </p:sp>
    </p:spTree>
    <p:extLst>
      <p:ext uri="{BB962C8B-B14F-4D97-AF65-F5344CB8AC3E}">
        <p14:creationId xmlns:p14="http://schemas.microsoft.com/office/powerpoint/2010/main" val="18123905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CEC0DF-BDB0-6795-8A20-55931F1FB365}"/>
              </a:ext>
            </a:extLst>
          </p:cNvPr>
          <p:cNvSpPr txBox="1"/>
          <p:nvPr/>
        </p:nvSpPr>
        <p:spPr>
          <a:xfrm>
            <a:off x="3483429" y="2656114"/>
            <a:ext cx="5588000" cy="1015663"/>
          </a:xfrm>
          <a:prstGeom prst="rect">
            <a:avLst/>
          </a:prstGeom>
          <a:noFill/>
        </p:spPr>
        <p:txBody>
          <a:bodyPr wrap="square" rtlCol="0">
            <a:spAutoFit/>
          </a:bodyPr>
          <a:lstStyle/>
          <a:p>
            <a:r>
              <a:rPr lang="en-GB" sz="6000" dirty="0">
                <a:hlinkClick r:id="rId2"/>
              </a:rPr>
              <a:t>Gwers Ficro.MP4</a:t>
            </a:r>
            <a:endParaRPr lang="cy-GB" sz="6000" dirty="0"/>
          </a:p>
        </p:txBody>
      </p:sp>
    </p:spTree>
    <p:extLst>
      <p:ext uri="{BB962C8B-B14F-4D97-AF65-F5344CB8AC3E}">
        <p14:creationId xmlns:p14="http://schemas.microsoft.com/office/powerpoint/2010/main" val="36635557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C6A0D192-0CA8-EBA1-BC38-1DB4DC4E93A6}"/>
              </a:ext>
            </a:extLst>
          </p:cNvPr>
          <p:cNvSpPr>
            <a:spLocks noGrp="1"/>
          </p:cNvSpPr>
          <p:nvPr>
            <p:ph type="ctrTitle"/>
          </p:nvPr>
        </p:nvSpPr>
        <p:spPr>
          <a:xfrm>
            <a:off x="3215729" y="1764407"/>
            <a:ext cx="5760846" cy="2310312"/>
          </a:xfrm>
        </p:spPr>
        <p:txBody>
          <a:bodyPr>
            <a:normAutofit/>
          </a:bodyPr>
          <a:lstStyle/>
          <a:p>
            <a:r>
              <a:rPr lang="cy-GB" sz="5200" dirty="0">
                <a:solidFill>
                  <a:schemeClr val="tx2"/>
                </a:solidFill>
              </a:rPr>
              <a:t>Gwerthusiad</a:t>
            </a:r>
          </a:p>
        </p:txBody>
      </p:sp>
    </p:spTree>
    <p:extLst>
      <p:ext uri="{BB962C8B-B14F-4D97-AF65-F5344CB8AC3E}">
        <p14:creationId xmlns:p14="http://schemas.microsoft.com/office/powerpoint/2010/main" val="24928775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F5639E-158C-7E45-6D57-4A62A4690BDD}"/>
              </a:ext>
            </a:extLst>
          </p:cNvPr>
          <p:cNvSpPr txBox="1"/>
          <p:nvPr/>
        </p:nvSpPr>
        <p:spPr>
          <a:xfrm>
            <a:off x="217713" y="290286"/>
            <a:ext cx="11800115" cy="6463308"/>
          </a:xfrm>
          <a:prstGeom prst="rect">
            <a:avLst/>
          </a:prstGeom>
          <a:noFill/>
        </p:spPr>
        <p:txBody>
          <a:bodyPr wrap="square" rtlCol="0">
            <a:spAutoFit/>
          </a:bodyPr>
          <a:lstStyle/>
          <a:p>
            <a:r>
              <a:rPr lang="cy-GB" dirty="0"/>
              <a:t>Roedd y wers hon yn canolbwyntio ar helpu myfyrwyr i ymarfer patrwm iaith benodol a ddefnyddir i ddisgrifio'r tywydd. Y nod oedd gwella eu sgiliau siarad ac adeiladu brawddegau wrth ymgysylltu â nhw mewn ffordd hwyliog a rhyngweithiol. Roedd strwythur y wers yn caniatáu i fyfyrwyr weld, clywed, a defnyddio'r patrwm sawl gwaith mewn gwahanol gyd-destunau, a oedd yn cefnogi eu dealltwriaeth a'u dargadwedd.</a:t>
            </a:r>
          </a:p>
          <a:p>
            <a:endParaRPr lang="cy-GB" dirty="0"/>
          </a:p>
          <a:p>
            <a:r>
              <a:rPr lang="cy-GB" dirty="0"/>
              <a:t>Dechreuodd y wers gyda chyflwyniad. Roedd hwn yn gyflwyniad i’r dasg ar batrwm ac yn atgoffa myfyrwyr o’r patrwm iaith yr oeddem yn canolbwyntio arno sef “Mae hi’n _______ heddiw, Bydd hi’n _______yfory, Mae hi’n______yn____ heddiw.”</a:t>
            </a:r>
          </a:p>
          <a:p>
            <a:r>
              <a:rPr lang="cy-GB" dirty="0"/>
              <a:t>Defnyddiais ddelweddau gweledol yn y cyflwyniad i wneud y cynnwys yn fwy deniadol a hygyrch i bob dysgwr. Fe wnes i hefyd fodelu ychydig o enghreifftiau i ddangos y strwythur brawddeg gywir. Roedd hyn yn gymorth i osod disgwyliadau clir ac yn rhoi cyfeiriad i fyfyrwyr o'r hyn a ddisgwylid yn y wers.</a:t>
            </a:r>
          </a:p>
          <a:p>
            <a:endParaRPr lang="cy-GB" dirty="0"/>
          </a:p>
          <a:p>
            <a:r>
              <a:rPr lang="cy-GB" dirty="0"/>
              <a:t>Ar ôl y cyflwyniad, roedden ni yn ymarfer y patrwm iaith gyda’n gilydd fel dosbarth. Arddangosais luniau o wahanol fathau o dywydd ar y bwrdd - heulog, glawog, eira, gwyntog, ac ati - a heriais y myfyrwyr i ddisgrifio'r hyn a welsant gan ddefnyddio'r patrwm iaith gywir. Roedd y rhan hon o'r wers yn fywiog a rhyngweithiol. Rhoddodd gyfle i fyfyrwyr fagu hyder ac ymarfer siarad yn uchel mewn amgylchedd â chymorth. Anogais y myfyrwyr i gywiro ei gilydd yn dyner a chanmolwyd eu hymdrechion, a helpodd hynny i gynnal awyrgylch cadarnhaol.</a:t>
            </a:r>
          </a:p>
          <a:p>
            <a:endParaRPr lang="cy-GB" dirty="0"/>
          </a:p>
          <a:p>
            <a:r>
              <a:rPr lang="cy-GB" dirty="0"/>
              <a:t>Roedd y dasg annibynnol gyntaf yn gofyn i’r myfyrwyr ddisgrifio’r tywydd mewn ffotograffau o wahanol leoedd o amgylch y byd. Rhoddodd hyn gyfle iddynt gymhwyso'r hyn yr oeddent newydd ei ymarfer mewn ffordd fwy penodol. Roedd y lluniau'n cynnwys hinsoddau a gosodiadau amrywiol, a wnaeth y dasg yn fwy diddorol. Roedd myfyrwyr yn gweithio’n unigol neu mewn parau. Roedd y rhan fwyaf o fyfyrwyr yn gallu defnyddio’r patrwm iaith gywir, a chafodd y rhai a gafodd drafferthion arweiniad a modelu i’w helpu i wella.</a:t>
            </a:r>
          </a:p>
          <a:p>
            <a:endParaRPr lang="cy-GB" dirty="0"/>
          </a:p>
        </p:txBody>
      </p:sp>
    </p:spTree>
    <p:extLst>
      <p:ext uri="{BB962C8B-B14F-4D97-AF65-F5344CB8AC3E}">
        <p14:creationId xmlns:p14="http://schemas.microsoft.com/office/powerpoint/2010/main" val="22693361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30CA86-38D0-BA44-0D96-3CFAD6B752F5}"/>
              </a:ext>
            </a:extLst>
          </p:cNvPr>
          <p:cNvSpPr txBox="1"/>
          <p:nvPr/>
        </p:nvSpPr>
        <p:spPr>
          <a:xfrm>
            <a:off x="203201" y="275771"/>
            <a:ext cx="10987313" cy="6186309"/>
          </a:xfrm>
          <a:prstGeom prst="rect">
            <a:avLst/>
          </a:prstGeom>
          <a:noFill/>
        </p:spPr>
        <p:txBody>
          <a:bodyPr wrap="square" rtlCol="0">
            <a:spAutoFit/>
          </a:bodyPr>
          <a:lstStyle/>
          <a:p>
            <a:r>
              <a:rPr lang="cy-GB" dirty="0"/>
              <a:t>Gêm Bingo Tywydd oedd yr ail dasg. Roedd y dasg hon yn cadw lefelau egni yn uchel ac yn galluogi myfyrwyr i barhau i ymarfer mewn ffordd hwyliog. Roedd gan bob myfyriwr gerdyn bingo gyda gwahanol fathau o dywydd. Wrth imi alw cliwiau allan neu ddangos delweddau, roedd yn rhaid iddynt ddweud y frawddeg gywir— fel “Mae hi'n heulog heddiw”—cyn iddynt allu gosod cownter ar y cerdyn. Ychwanegodd hyn elfen siarad ychwanegol i'r gêm, a helpodd i atgyfnerthu'r dysgu. Roedd hefyd yn annog gwrando a meddwl gofalus, gan fod angen i fyfyrwyr brosesu'r cliw a chymhwyso'r strwythur iaith gywir cyn actio.</a:t>
            </a:r>
          </a:p>
          <a:p>
            <a:endParaRPr lang="cy-GB" dirty="0"/>
          </a:p>
          <a:p>
            <a:r>
              <a:rPr lang="cy-GB" dirty="0"/>
              <a:t>Ar y cyfan, aeth y wers yn llyfn a chyflawnodd yr amcanion dysgu. Parhaodd y myfyrwyr i ymgysylltu drwy gydol yr amser, ac roedd y cymysgedd o waith dosbarth cyfan, ymarfer annibynnol, a gemau yn helpu i gadw'r wers yn ddeinamig ac yn bleserus. Sylwais fod myfyrwyr yn dod yn fwy hyderus wrth ddefnyddio'r patrwm iaith wrth i'r wers fynd yn ei blaen. Roedd gwelliant amlwg yn eu cywirdeb a'u parodrwydd i gymryd rhan.</a:t>
            </a:r>
          </a:p>
          <a:p>
            <a:endParaRPr lang="cy-GB" dirty="0"/>
          </a:p>
          <a:p>
            <a:r>
              <a:rPr lang="cy-GB" dirty="0"/>
              <a:t>Un o gryfderau'r wers oedd y defnydd o bethau gweledol. Helpodd y lluniau a'r delweddau gefnogi dealltwriaeth, yn enwedig i ddysgwyr gweledol a'r rhai a allai fod wedi cael trafferth gyda geirfa. Roedd y defnydd o batrwm iaith glir, ailadroddus hefyd yn rhoi strwythur ac eglurder, a helpodd y myfyrwyr i deimlo'n fwy sicr yn eu hymatebion.</a:t>
            </a:r>
          </a:p>
          <a:p>
            <a:endParaRPr lang="cy-GB" dirty="0"/>
          </a:p>
          <a:p>
            <a:r>
              <a:rPr lang="cy-GB" dirty="0"/>
              <a:t>Cryfder arall oedd cydbwysedd y gweithgareddau. Roedd y cyfuniad o addysgu uniongyrchol, ymarfer dan arweiniad, a gemau rhyngweithiol yn galluogi myfyrwyr i ymgysylltu â'r cynnwys mewn gwahanol ffyrdd. Roedd yr amrywiaeth hwn yn cadw'r wers yn symud ac yn caniatáu ar gyfer gwahaniaethu. Gallai myfyrwyr mwy hyderus ymestyn eu hunain trwy ychwanegu manylion at eu brawddegau, tra gallai eraill gadw at y patrwm sylfaenol.</a:t>
            </a:r>
          </a:p>
          <a:p>
            <a:endParaRPr lang="cy-GB" dirty="0"/>
          </a:p>
          <a:p>
            <a:endParaRPr lang="cy-GB" dirty="0"/>
          </a:p>
        </p:txBody>
      </p:sp>
    </p:spTree>
    <p:extLst>
      <p:ext uri="{BB962C8B-B14F-4D97-AF65-F5344CB8AC3E}">
        <p14:creationId xmlns:p14="http://schemas.microsoft.com/office/powerpoint/2010/main" val="18868838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0B3040-7C70-2B0A-BE41-4CBA15738D81}"/>
              </a:ext>
            </a:extLst>
          </p:cNvPr>
          <p:cNvSpPr txBox="1"/>
          <p:nvPr/>
        </p:nvSpPr>
        <p:spPr>
          <a:xfrm>
            <a:off x="217714" y="217713"/>
            <a:ext cx="10508343" cy="2862322"/>
          </a:xfrm>
          <a:prstGeom prst="rect">
            <a:avLst/>
          </a:prstGeom>
          <a:noFill/>
        </p:spPr>
        <p:txBody>
          <a:bodyPr wrap="square" rtlCol="0">
            <a:spAutoFit/>
          </a:bodyPr>
          <a:lstStyle/>
          <a:p>
            <a:r>
              <a:rPr lang="cy-GB" dirty="0"/>
              <a:t>Er mwyn gwella'r wers, byddwn yn ystyried ychwanegu cydran ysgrifenedig. Er enghraifft, ar ddiwedd y wers, gallai myfyrwyr ysgrifennu paragraff byr yn disgrifio’r tywydd mewn tri lle gwahanol gan ddefnyddio’r patrwm. Byddai hyn yn rhoi cyfle iddynt drosglwyddo eu hiaith lafar i ysgrifennu ac yn helpu i atgyfnerthu'r dysgu ymhellach.</a:t>
            </a:r>
          </a:p>
          <a:p>
            <a:endParaRPr lang="cy-GB" dirty="0"/>
          </a:p>
          <a:p>
            <a:r>
              <a:rPr lang="cy-GB" dirty="0"/>
              <a:t>I gloi, llwyddodd y wers i roi cyfleoedd i fyfyrwyr ymarfer patrwm iaith allweddol. Roedd y defnydd o ddelweddau, rhyngweithio dosbarth cyfan, a gemau wedi helpu i greu profiad dysgu cadarnhaol a diddorol. Dangosodd y myfyrwyr hyder a chywirdeb cynyddol, ac roeddwn yn falch gyda'u cynnydd. Gydag ychydig o addasiadau bach, gallai'r wers hon ddod yn sylfaen ar gyfer gwersi yn y dyfodol ar dywydd, tymhorau, neu arferion dyddiol.</a:t>
            </a:r>
          </a:p>
        </p:txBody>
      </p:sp>
    </p:spTree>
    <p:extLst>
      <p:ext uri="{BB962C8B-B14F-4D97-AF65-F5344CB8AC3E}">
        <p14:creationId xmlns:p14="http://schemas.microsoft.com/office/powerpoint/2010/main" val="25731559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3134</TotalTime>
  <Words>1181</Words>
  <Application>Microsoft Macintosh PowerPoint</Application>
  <PresentationFormat>Widescreen</PresentationFormat>
  <Paragraphs>90</Paragraphs>
  <Slides>28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PowerPoint Presentation</vt:lpstr>
      <vt:lpstr>Pwynt pŵer</vt:lpstr>
      <vt:lpstr>Sut mae’r tywydd?</vt:lpstr>
      <vt:lpstr>Mae hi’n...heddiw.</vt:lpstr>
      <vt:lpstr>Mae hi’n...heddiw.</vt:lpstr>
      <vt:lpstr>Mae hi’n...heddiw.</vt:lpstr>
      <vt:lpstr>Mae hi’n...heddiw.</vt:lpstr>
      <vt:lpstr>Mae hi’n...heddiw.</vt:lpstr>
      <vt:lpstr>Mae hi’n...heddiw.</vt:lpstr>
      <vt:lpstr>Y dasg  </vt:lpstr>
      <vt:lpstr>PowerPoint Presentation</vt:lpstr>
      <vt:lpstr>Sut fydd y tywydd?</vt:lpstr>
      <vt:lpstr>Bydd hi'n....yfory / ar ddydd llun a.y.b.</vt:lpstr>
      <vt:lpstr> Bydd hi'n....yfory / ar ddydd llun a.y.b. </vt:lpstr>
      <vt:lpstr>Bydd hi'n....yfory / ar ddydd llun a.y.b.</vt:lpstr>
      <vt:lpstr>Bydd hi'n....yfory / ar ddydd llun a.y.b.</vt:lpstr>
      <vt:lpstr>Bydd hi'n....yfory / ar ddydd llun a.y.b.</vt:lpstr>
      <vt:lpstr>Bydd hi'n....yfory / ar ddydd llun a.y.b.</vt:lpstr>
      <vt:lpstr>Adoddau</vt:lpstr>
      <vt:lpstr>PowerPoint Presentation</vt:lpstr>
      <vt:lpstr>PowerPoint Presentation</vt:lpstr>
      <vt:lpstr>PowerPoint Presentation</vt:lpstr>
      <vt:lpstr>Y wers</vt:lpstr>
      <vt:lpstr>PowerPoint Presentation</vt:lpstr>
      <vt:lpstr>Gwerthusiad</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 Evans</dc:creator>
  <cp:lastModifiedBy>Isabella Knight (2305517)</cp:lastModifiedBy>
  <cp:revision>97</cp:revision>
  <cp:lastPrinted>2021-10-08T07:29:29Z</cp:lastPrinted>
  <dcterms:created xsi:type="dcterms:W3CDTF">2021-09-26T10:48:16Z</dcterms:created>
  <dcterms:modified xsi:type="dcterms:W3CDTF">2025-05-12T21:43:15Z</dcterms:modified>
</cp:coreProperties>
</file>