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45"/>
    <p:restoredTop sz="94648"/>
  </p:normalViewPr>
  <p:slideViewPr>
    <p:cSldViewPr snapToGrid="0" snapToObjects="1">
      <p:cViewPr varScale="1">
        <p:scale>
          <a:sx n="117" d="100"/>
          <a:sy n="117" d="100"/>
        </p:scale>
        <p:origin x="360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0E1718-A75D-834B-9303-E18241A47B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002459-8937-5144-9378-3F8CD23101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DA519E-088F-6542-A02A-2FBDB5897D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7F7F6-408E-DA40-9220-D25EB569CD2B}" type="datetimeFigureOut">
              <a:rPr lang="en-US" smtClean="0"/>
              <a:t>2/3/21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7963A4-DECC-DD4E-BFB3-9B54DD7643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FC8E35-2930-8C48-9B4E-F586717559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3B624-6C8F-CC4E-A900-B145D279C4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10210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B111C4-33D5-A14C-9843-A413A032DE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410034-9A4E-344E-8357-63743FA380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6E00A3-A91C-9246-9FC1-9323063C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7F7F6-408E-DA40-9220-D25EB569CD2B}" type="datetimeFigureOut">
              <a:rPr lang="en-US" smtClean="0"/>
              <a:t>2/3/21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B30F79-B6B4-D04F-BC68-A09C1BEBBE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CAA76A-D4C7-BA4A-BA44-1E98E81D7B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3B624-6C8F-CC4E-A900-B145D279C4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28498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8EFAC6-B7F5-BB49-BDC9-5131A10A4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2D51D1-0A54-E34A-B1B9-7F116AC66B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F5D2BA-0CB3-374C-BF48-B23F16E9AC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7F7F6-408E-DA40-9220-D25EB569CD2B}" type="datetimeFigureOut">
              <a:rPr lang="en-US" smtClean="0"/>
              <a:t>2/3/21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2905EB-D64D-994E-B503-1D66570367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9DAB3C-59CD-DA4C-B65F-428D486667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3B624-6C8F-CC4E-A900-B145D279C4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82623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745D6-47B4-C141-97EA-8C9E1A1471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E814AE-277A-5149-9547-D793F1691FD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312047-2DB6-ED4E-9FC0-F83E95171E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6DB2A2-ED88-3547-922F-BB3403DB3C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7F7F6-408E-DA40-9220-D25EB569CD2B}" type="datetimeFigureOut">
              <a:rPr lang="en-US" smtClean="0"/>
              <a:t>2/3/21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AA2874-573D-734A-8FB2-DF0B9DCA13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372585-63E0-C549-86E4-A4101A5E93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3B624-6C8F-CC4E-A900-B145D279C4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05339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F3767F-616F-C84E-A652-3573EB0DE2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29BCE8-3DFE-B24F-8F8D-C131EAF6D6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5AEE20-121F-4B46-B64B-B9C04D3B2B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8FED03F-13F1-124A-8824-A6FFBB349E5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81213E-C910-E64F-BF8F-472099F7D55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B23AD2A-9F51-3348-B66C-236BB21622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7F7F6-408E-DA40-9220-D25EB569CD2B}" type="datetimeFigureOut">
              <a:rPr lang="en-US" smtClean="0"/>
              <a:t>2/3/21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6E438E-010F-6142-A7A9-7CBBD2FD8F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AF2E73B-8D7D-5C43-BB5D-8AEAE6B278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3B624-6C8F-CC4E-A900-B145D279C4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3319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B370D8-F98A-0C4E-B1F8-5EB49C93C1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817E1E-1A4F-1347-8466-3C12C3609C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7F7F6-408E-DA40-9220-D25EB569CD2B}" type="datetimeFigureOut">
              <a:rPr lang="en-US" smtClean="0"/>
              <a:t>2/3/21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95C7545-2706-AA4C-983C-C1A847FA5A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8C35479-7731-C142-83C8-939231D6A5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3B624-6C8F-CC4E-A900-B145D279C4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6960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2FFD0B-9F29-A649-8F86-32839B37D2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7F7F6-408E-DA40-9220-D25EB569CD2B}" type="datetimeFigureOut">
              <a:rPr lang="en-US" smtClean="0"/>
              <a:t>2/3/21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7287864-6A90-6E42-A089-9E3A38115A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19937CE-6DCC-1041-89F5-9600CF7872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3B624-6C8F-CC4E-A900-B145D279C4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52988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2D04E2-2837-2043-A195-F967F729BE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6EDD4F-6019-6B4C-80A6-F072D1567E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80DC91-EFE4-264D-8A81-BADFC5D973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F4180D-AFD1-ED4C-8FFE-B315F7683F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7F7F6-408E-DA40-9220-D25EB569CD2B}" type="datetimeFigureOut">
              <a:rPr lang="en-US" smtClean="0"/>
              <a:t>2/3/21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654C12-58A9-B94F-8301-580982957B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6DE3EF-82C3-4E4E-B221-680F9C299D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3B624-6C8F-CC4E-A900-B145D279C4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85202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120034-F975-0248-A649-1BC59E1F7C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DB28F1A-FF9C-574E-B44F-96F2E9403F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3C050F6-C46F-8749-9D92-0DE53D2ED14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E3A97B-F00E-FA4E-A8C5-50D14BFF70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7F7F6-408E-DA40-9220-D25EB569CD2B}" type="datetimeFigureOut">
              <a:rPr lang="en-US" smtClean="0"/>
              <a:t>2/3/21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65CC73-7F2A-CC4F-8D47-0C5FAAF702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460B34-D910-1D4C-9240-420EBAE002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3B624-6C8F-CC4E-A900-B145D279C4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10060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F501FF-4815-F745-8645-D181A22758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387514-641A-5241-9CB5-88B6AC6121E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19D15E-E42F-C04C-BA92-11DD989039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7F7F6-408E-DA40-9220-D25EB569CD2B}" type="datetimeFigureOut">
              <a:rPr lang="en-US" smtClean="0"/>
              <a:t>2/3/21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7A9D20-25F6-CF41-BBF5-9B422FE57A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6E3899-76CE-C948-A4AC-88FED58F47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3B624-6C8F-CC4E-A900-B145D279C4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51388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3FA54FC-AC1B-E44A-9057-F6580536DB8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4E6AFD-3239-C44A-98BC-342394180AB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45CB9D-150A-E241-B739-842A121A8C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7F7F6-408E-DA40-9220-D25EB569CD2B}" type="datetimeFigureOut">
              <a:rPr lang="en-US" smtClean="0"/>
              <a:t>2/3/21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41BAE4-B05D-6C4E-84B0-7F8B710A48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20AC82-3615-8643-8FA8-B6259F7A64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3B624-6C8F-CC4E-A900-B145D279C4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44751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6DDB640-3F2F-9E49-94CB-C1903CBC5A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C78EAC-FEF3-B642-9ACB-3751B2406F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79FD78-1BF2-AF45-90B3-93D69282840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17F7F6-408E-DA40-9220-D25EB569CD2B}" type="datetimeFigureOut">
              <a:rPr lang="en-US" smtClean="0"/>
              <a:t>2/3/21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E54EA6-5C69-1043-A692-2C804095E11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BF0DA2-0055-BC4F-B174-7DE153BFA20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B3B624-6C8F-CC4E-A900-B145D279C4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08775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outdoor, person, old&#10;&#10;Description automatically generated">
            <a:extLst>
              <a:ext uri="{FF2B5EF4-FFF2-40B4-BE49-F238E27FC236}">
                <a16:creationId xmlns:a16="http://schemas.microsoft.com/office/drawing/2014/main" id="{81C1C1C7-8E2A-A14A-B896-1CB4EA656B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6366" y="228255"/>
            <a:ext cx="4763083" cy="6401490"/>
          </a:xfrm>
          <a:prstGeom prst="rect">
            <a:avLst/>
          </a:prstGeom>
        </p:spPr>
      </p:pic>
      <p:pic>
        <p:nvPicPr>
          <p:cNvPr id="5" name="Picture 4" descr="A picture containing text, person, outdoor, standing&#10;&#10;Description automatically generated">
            <a:extLst>
              <a:ext uri="{FF2B5EF4-FFF2-40B4-BE49-F238E27FC236}">
                <a16:creationId xmlns:a16="http://schemas.microsoft.com/office/drawing/2014/main" id="{CAA37553-9C29-4245-975F-9EB3BF89FF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10943" y="228255"/>
            <a:ext cx="5870246" cy="64014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1801C6C-C753-3348-95AD-8B0C10E5B065}"/>
              </a:ext>
            </a:extLst>
          </p:cNvPr>
          <p:cNvSpPr txBox="1"/>
          <p:nvPr/>
        </p:nvSpPr>
        <p:spPr>
          <a:xfrm>
            <a:off x="555173" y="6553889"/>
            <a:ext cx="11209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Max Ernst</a:t>
            </a:r>
          </a:p>
        </p:txBody>
      </p:sp>
    </p:spTree>
    <p:extLst>
      <p:ext uri="{BB962C8B-B14F-4D97-AF65-F5344CB8AC3E}">
        <p14:creationId xmlns:p14="http://schemas.microsoft.com/office/powerpoint/2010/main" val="33654026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</TotalTime>
  <Words>2</Words>
  <Application>Microsoft Macintosh PowerPoint</Application>
  <PresentationFormat>Widescreen</PresentationFormat>
  <Paragraphs>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 Harrendence</dc:creator>
  <cp:lastModifiedBy>Chris Harrendence</cp:lastModifiedBy>
  <cp:revision>2</cp:revision>
  <dcterms:created xsi:type="dcterms:W3CDTF">2021-02-03T08:53:23Z</dcterms:created>
  <dcterms:modified xsi:type="dcterms:W3CDTF">2021-02-03T10:38:48Z</dcterms:modified>
</cp:coreProperties>
</file>