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4" r:id="rId6"/>
    <p:sldId id="260" r:id="rId7"/>
    <p:sldId id="261"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ke neucker" initials="mn" lastIdx="1" clrIdx="0">
    <p:extLst>
      <p:ext uri="{19B8F6BF-5375-455C-9EA6-DF929625EA0E}">
        <p15:presenceInfo xmlns:p15="http://schemas.microsoft.com/office/powerpoint/2012/main" userId="e88e78bc1e7affa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A7F2CD-84BB-4564-9CA2-CBC30AC843E7}" v="2" dt="2020-05-02T21:28:59.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27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201377-E2CE-422D-ABC1-360A9DC7E35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CCDCA1A-AC84-406B-B58C-0A5C7E554AFA}">
      <dgm:prSet/>
      <dgm:spPr/>
      <dgm:t>
        <a:bodyPr/>
        <a:lstStyle/>
        <a:p>
          <a:pPr>
            <a:lnSpc>
              <a:spcPct val="100000"/>
            </a:lnSpc>
          </a:pPr>
          <a:r>
            <a:rPr lang="en-GB"/>
            <a:t>Online platform for a targeted audience, E.G people who enjoy playing/watching sports </a:t>
          </a:r>
          <a:endParaRPr lang="en-US"/>
        </a:p>
      </dgm:t>
    </dgm:pt>
    <dgm:pt modelId="{BDD06CBD-5256-4AB1-B404-333B14402EE5}" type="parTrans" cxnId="{854F274C-EDE7-4241-BF9F-8B8DEB39CDDD}">
      <dgm:prSet/>
      <dgm:spPr/>
      <dgm:t>
        <a:bodyPr/>
        <a:lstStyle/>
        <a:p>
          <a:endParaRPr lang="en-US"/>
        </a:p>
      </dgm:t>
    </dgm:pt>
    <dgm:pt modelId="{B73C8F56-1E30-445B-B52B-61B7C9F1D380}" type="sibTrans" cxnId="{854F274C-EDE7-4241-BF9F-8B8DEB39CDDD}">
      <dgm:prSet/>
      <dgm:spPr/>
      <dgm:t>
        <a:bodyPr/>
        <a:lstStyle/>
        <a:p>
          <a:pPr>
            <a:lnSpc>
              <a:spcPct val="100000"/>
            </a:lnSpc>
          </a:pPr>
          <a:endParaRPr lang="en-US"/>
        </a:p>
      </dgm:t>
    </dgm:pt>
    <dgm:pt modelId="{BB5FB339-D630-4BFC-A167-84ED13C31FE9}">
      <dgm:prSet/>
      <dgm:spPr/>
      <dgm:t>
        <a:bodyPr/>
        <a:lstStyle/>
        <a:p>
          <a:pPr>
            <a:lnSpc>
              <a:spcPct val="100000"/>
            </a:lnSpc>
          </a:pPr>
          <a:r>
            <a:rPr lang="en-GB"/>
            <a:t>People can register for free to connect with club across the world. </a:t>
          </a:r>
          <a:endParaRPr lang="en-US"/>
        </a:p>
      </dgm:t>
    </dgm:pt>
    <dgm:pt modelId="{C69A7C76-0A3A-4157-9EC7-252BEF177582}" type="parTrans" cxnId="{0FE4F78C-D029-4589-8D5F-3B917954F28A}">
      <dgm:prSet/>
      <dgm:spPr/>
      <dgm:t>
        <a:bodyPr/>
        <a:lstStyle/>
        <a:p>
          <a:endParaRPr lang="en-US"/>
        </a:p>
      </dgm:t>
    </dgm:pt>
    <dgm:pt modelId="{98CECE0C-E9E8-4794-8F95-505CCA959953}" type="sibTrans" cxnId="{0FE4F78C-D029-4589-8D5F-3B917954F28A}">
      <dgm:prSet/>
      <dgm:spPr/>
      <dgm:t>
        <a:bodyPr/>
        <a:lstStyle/>
        <a:p>
          <a:pPr>
            <a:lnSpc>
              <a:spcPct val="100000"/>
            </a:lnSpc>
          </a:pPr>
          <a:endParaRPr lang="en-US"/>
        </a:p>
      </dgm:t>
    </dgm:pt>
    <dgm:pt modelId="{1A9D94FE-F862-4837-9B2A-864DAB08314C}">
      <dgm:prSet/>
      <dgm:spPr/>
      <dgm:t>
        <a:bodyPr/>
        <a:lstStyle/>
        <a:p>
          <a:pPr>
            <a:lnSpc>
              <a:spcPct val="100000"/>
            </a:lnSpc>
          </a:pPr>
          <a:r>
            <a:rPr lang="en-GB"/>
            <a:t>Bridging the gap of uncertainty. </a:t>
          </a:r>
          <a:endParaRPr lang="en-US"/>
        </a:p>
      </dgm:t>
    </dgm:pt>
    <dgm:pt modelId="{6E324EEB-FB21-4383-92F2-C00C83D6AADF}" type="parTrans" cxnId="{1FACB617-B02F-421A-9C59-01F0E9ED0BF5}">
      <dgm:prSet/>
      <dgm:spPr/>
      <dgm:t>
        <a:bodyPr/>
        <a:lstStyle/>
        <a:p>
          <a:endParaRPr lang="en-US"/>
        </a:p>
      </dgm:t>
    </dgm:pt>
    <dgm:pt modelId="{C915DF76-01DA-4377-BD39-9C8FBD1F2E38}" type="sibTrans" cxnId="{1FACB617-B02F-421A-9C59-01F0E9ED0BF5}">
      <dgm:prSet/>
      <dgm:spPr/>
      <dgm:t>
        <a:bodyPr/>
        <a:lstStyle/>
        <a:p>
          <a:pPr>
            <a:lnSpc>
              <a:spcPct val="100000"/>
            </a:lnSpc>
          </a:pPr>
          <a:endParaRPr lang="en-US"/>
        </a:p>
      </dgm:t>
    </dgm:pt>
    <dgm:pt modelId="{4C7FA926-1E13-41CB-9FED-DD56403FE7D8}">
      <dgm:prSet/>
      <dgm:spPr/>
      <dgm:t>
        <a:bodyPr/>
        <a:lstStyle/>
        <a:p>
          <a:pPr>
            <a:lnSpc>
              <a:spcPct val="100000"/>
            </a:lnSpc>
          </a:pPr>
          <a:r>
            <a:rPr lang="en-GB"/>
            <a:t>Non agency only acting as host. </a:t>
          </a:r>
          <a:endParaRPr lang="en-US"/>
        </a:p>
      </dgm:t>
    </dgm:pt>
    <dgm:pt modelId="{74D72BB2-3020-44EA-96B3-6DD1CBFFA529}" type="parTrans" cxnId="{4310511C-A3D8-4264-937D-75298575D232}">
      <dgm:prSet/>
      <dgm:spPr/>
      <dgm:t>
        <a:bodyPr/>
        <a:lstStyle/>
        <a:p>
          <a:endParaRPr lang="en-US"/>
        </a:p>
      </dgm:t>
    </dgm:pt>
    <dgm:pt modelId="{205A76E1-286E-4F9D-962F-E1B5C8E2E149}" type="sibTrans" cxnId="{4310511C-A3D8-4264-937D-75298575D232}">
      <dgm:prSet/>
      <dgm:spPr/>
      <dgm:t>
        <a:bodyPr/>
        <a:lstStyle/>
        <a:p>
          <a:endParaRPr lang="en-US"/>
        </a:p>
      </dgm:t>
    </dgm:pt>
    <dgm:pt modelId="{91A47D61-27B0-441F-BFFB-A175ACFCFEA1}" type="pres">
      <dgm:prSet presAssocID="{47201377-E2CE-422D-ABC1-360A9DC7E35A}" presName="root" presStyleCnt="0">
        <dgm:presLayoutVars>
          <dgm:dir/>
          <dgm:resizeHandles val="exact"/>
        </dgm:presLayoutVars>
      </dgm:prSet>
      <dgm:spPr/>
    </dgm:pt>
    <dgm:pt modelId="{7A53BD18-7322-489E-AD1E-DD3FD5CE6618}" type="pres">
      <dgm:prSet presAssocID="{8CCDCA1A-AC84-406B-B58C-0A5C7E554AFA}" presName="compNode" presStyleCnt="0"/>
      <dgm:spPr/>
    </dgm:pt>
    <dgm:pt modelId="{AF814DF4-7EFF-48CE-BC57-5976239F1304}" type="pres">
      <dgm:prSet presAssocID="{8CCDCA1A-AC84-406B-B58C-0A5C7E554AFA}" presName="bgRect" presStyleLbl="bgShp" presStyleIdx="0" presStyleCnt="4"/>
      <dgm:spPr/>
    </dgm:pt>
    <dgm:pt modelId="{92823B95-A065-49C6-9971-2A3C49681D7B}" type="pres">
      <dgm:prSet presAssocID="{8CCDCA1A-AC84-406B-B58C-0A5C7E554AF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me controller"/>
        </a:ext>
      </dgm:extLst>
    </dgm:pt>
    <dgm:pt modelId="{C991DBEB-DB39-44A6-A073-F2CCF9E1FC0F}" type="pres">
      <dgm:prSet presAssocID="{8CCDCA1A-AC84-406B-B58C-0A5C7E554AFA}" presName="spaceRect" presStyleCnt="0"/>
      <dgm:spPr/>
    </dgm:pt>
    <dgm:pt modelId="{71B8B800-9EED-4E7E-9AA4-A5DAE0492823}" type="pres">
      <dgm:prSet presAssocID="{8CCDCA1A-AC84-406B-B58C-0A5C7E554AFA}" presName="parTx" presStyleLbl="revTx" presStyleIdx="0" presStyleCnt="4">
        <dgm:presLayoutVars>
          <dgm:chMax val="0"/>
          <dgm:chPref val="0"/>
        </dgm:presLayoutVars>
      </dgm:prSet>
      <dgm:spPr/>
    </dgm:pt>
    <dgm:pt modelId="{6E21D176-94C0-428A-B7D3-C06C40B5446C}" type="pres">
      <dgm:prSet presAssocID="{B73C8F56-1E30-445B-B52B-61B7C9F1D380}" presName="sibTrans" presStyleCnt="0"/>
      <dgm:spPr/>
    </dgm:pt>
    <dgm:pt modelId="{531AA68E-9589-4FB9-8F9B-C76924749692}" type="pres">
      <dgm:prSet presAssocID="{BB5FB339-D630-4BFC-A167-84ED13C31FE9}" presName="compNode" presStyleCnt="0"/>
      <dgm:spPr/>
    </dgm:pt>
    <dgm:pt modelId="{3C36A445-1B41-452B-920C-B25D658A28F6}" type="pres">
      <dgm:prSet presAssocID="{BB5FB339-D630-4BFC-A167-84ED13C31FE9}" presName="bgRect" presStyleLbl="bgShp" presStyleIdx="1" presStyleCnt="4"/>
      <dgm:spPr/>
    </dgm:pt>
    <dgm:pt modelId="{79F52F28-3AD5-4353-996E-F01B05FCFC4F}" type="pres">
      <dgm:prSet presAssocID="{BB5FB339-D630-4BFC-A167-84ED13C31FE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8DA72D12-493C-4902-9293-0271CCEC6853}" type="pres">
      <dgm:prSet presAssocID="{BB5FB339-D630-4BFC-A167-84ED13C31FE9}" presName="spaceRect" presStyleCnt="0"/>
      <dgm:spPr/>
    </dgm:pt>
    <dgm:pt modelId="{4BE2018C-6C19-4F39-9FDC-A75AC15EFED0}" type="pres">
      <dgm:prSet presAssocID="{BB5FB339-D630-4BFC-A167-84ED13C31FE9}" presName="parTx" presStyleLbl="revTx" presStyleIdx="1" presStyleCnt="4">
        <dgm:presLayoutVars>
          <dgm:chMax val="0"/>
          <dgm:chPref val="0"/>
        </dgm:presLayoutVars>
      </dgm:prSet>
      <dgm:spPr/>
    </dgm:pt>
    <dgm:pt modelId="{75F22D0A-54DD-4C4C-B5A8-7E0D12DD358D}" type="pres">
      <dgm:prSet presAssocID="{98CECE0C-E9E8-4794-8F95-505CCA959953}" presName="sibTrans" presStyleCnt="0"/>
      <dgm:spPr/>
    </dgm:pt>
    <dgm:pt modelId="{AE380EE8-D6B2-4F0B-B375-95C5A8D175AB}" type="pres">
      <dgm:prSet presAssocID="{1A9D94FE-F862-4837-9B2A-864DAB08314C}" presName="compNode" presStyleCnt="0"/>
      <dgm:spPr/>
    </dgm:pt>
    <dgm:pt modelId="{308780A4-FDA1-4359-9778-A82BFFB804A0}" type="pres">
      <dgm:prSet presAssocID="{1A9D94FE-F862-4837-9B2A-864DAB08314C}" presName="bgRect" presStyleLbl="bgShp" presStyleIdx="2" presStyleCnt="4"/>
      <dgm:spPr/>
    </dgm:pt>
    <dgm:pt modelId="{C914276B-CC0A-41F4-9C84-EC02F6674772}" type="pres">
      <dgm:prSet presAssocID="{1A9D94FE-F862-4837-9B2A-864DAB0831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C3DCFA82-BF9B-4221-8321-F79E0831BE4D}" type="pres">
      <dgm:prSet presAssocID="{1A9D94FE-F862-4837-9B2A-864DAB08314C}" presName="spaceRect" presStyleCnt="0"/>
      <dgm:spPr/>
    </dgm:pt>
    <dgm:pt modelId="{E44F9C93-8C06-4C74-94BE-6E9BAB66D096}" type="pres">
      <dgm:prSet presAssocID="{1A9D94FE-F862-4837-9B2A-864DAB08314C}" presName="parTx" presStyleLbl="revTx" presStyleIdx="2" presStyleCnt="4">
        <dgm:presLayoutVars>
          <dgm:chMax val="0"/>
          <dgm:chPref val="0"/>
        </dgm:presLayoutVars>
      </dgm:prSet>
      <dgm:spPr/>
    </dgm:pt>
    <dgm:pt modelId="{4D101E71-F150-4905-BDC7-4AE897B79A6F}" type="pres">
      <dgm:prSet presAssocID="{C915DF76-01DA-4377-BD39-9C8FBD1F2E38}" presName="sibTrans" presStyleCnt="0"/>
      <dgm:spPr/>
    </dgm:pt>
    <dgm:pt modelId="{0759AF5D-545D-4B47-BC96-9B506F7397CC}" type="pres">
      <dgm:prSet presAssocID="{4C7FA926-1E13-41CB-9FED-DD56403FE7D8}" presName="compNode" presStyleCnt="0"/>
      <dgm:spPr/>
    </dgm:pt>
    <dgm:pt modelId="{931C5ABE-3813-4289-BEEA-DE99527AD785}" type="pres">
      <dgm:prSet presAssocID="{4C7FA926-1E13-41CB-9FED-DD56403FE7D8}" presName="bgRect" presStyleLbl="bgShp" presStyleIdx="3" presStyleCnt="4"/>
      <dgm:spPr/>
    </dgm:pt>
    <dgm:pt modelId="{B389B699-EF7F-4F77-8596-04785ED8807D}" type="pres">
      <dgm:prSet presAssocID="{4C7FA926-1E13-41CB-9FED-DD56403FE7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m reel"/>
        </a:ext>
      </dgm:extLst>
    </dgm:pt>
    <dgm:pt modelId="{816DEF01-7387-44BF-8B5E-3CD086335D25}" type="pres">
      <dgm:prSet presAssocID="{4C7FA926-1E13-41CB-9FED-DD56403FE7D8}" presName="spaceRect" presStyleCnt="0"/>
      <dgm:spPr/>
    </dgm:pt>
    <dgm:pt modelId="{50F12F00-E2E4-45FB-8644-8CAD343725ED}" type="pres">
      <dgm:prSet presAssocID="{4C7FA926-1E13-41CB-9FED-DD56403FE7D8}" presName="parTx" presStyleLbl="revTx" presStyleIdx="3" presStyleCnt="4">
        <dgm:presLayoutVars>
          <dgm:chMax val="0"/>
          <dgm:chPref val="0"/>
        </dgm:presLayoutVars>
      </dgm:prSet>
      <dgm:spPr/>
    </dgm:pt>
  </dgm:ptLst>
  <dgm:cxnLst>
    <dgm:cxn modelId="{1FACB617-B02F-421A-9C59-01F0E9ED0BF5}" srcId="{47201377-E2CE-422D-ABC1-360A9DC7E35A}" destId="{1A9D94FE-F862-4837-9B2A-864DAB08314C}" srcOrd="2" destOrd="0" parTransId="{6E324EEB-FB21-4383-92F2-C00C83D6AADF}" sibTransId="{C915DF76-01DA-4377-BD39-9C8FBD1F2E38}"/>
    <dgm:cxn modelId="{F39ADB18-E0D4-4930-A28D-3817AC195B8B}" type="presOf" srcId="{47201377-E2CE-422D-ABC1-360A9DC7E35A}" destId="{91A47D61-27B0-441F-BFFB-A175ACFCFEA1}" srcOrd="0" destOrd="0" presId="urn:microsoft.com/office/officeart/2018/2/layout/IconVerticalSolidList"/>
    <dgm:cxn modelId="{4310511C-A3D8-4264-937D-75298575D232}" srcId="{47201377-E2CE-422D-ABC1-360A9DC7E35A}" destId="{4C7FA926-1E13-41CB-9FED-DD56403FE7D8}" srcOrd="3" destOrd="0" parTransId="{74D72BB2-3020-44EA-96B3-6DD1CBFFA529}" sibTransId="{205A76E1-286E-4F9D-962F-E1B5C8E2E149}"/>
    <dgm:cxn modelId="{C42F363B-5A63-4BD0-9245-68DCBA128F0C}" type="presOf" srcId="{1A9D94FE-F862-4837-9B2A-864DAB08314C}" destId="{E44F9C93-8C06-4C74-94BE-6E9BAB66D096}" srcOrd="0" destOrd="0" presId="urn:microsoft.com/office/officeart/2018/2/layout/IconVerticalSolidList"/>
    <dgm:cxn modelId="{3A80B73C-AA2D-49CE-8321-8903AAD39C98}" type="presOf" srcId="{BB5FB339-D630-4BFC-A167-84ED13C31FE9}" destId="{4BE2018C-6C19-4F39-9FDC-A75AC15EFED0}" srcOrd="0" destOrd="0" presId="urn:microsoft.com/office/officeart/2018/2/layout/IconVerticalSolidList"/>
    <dgm:cxn modelId="{58184E5C-5E93-41B3-A0F1-D3212B8E0D07}" type="presOf" srcId="{8CCDCA1A-AC84-406B-B58C-0A5C7E554AFA}" destId="{71B8B800-9EED-4E7E-9AA4-A5DAE0492823}" srcOrd="0" destOrd="0" presId="urn:microsoft.com/office/officeart/2018/2/layout/IconVerticalSolidList"/>
    <dgm:cxn modelId="{C04A4745-27F6-4266-88CB-C369CA25D131}" type="presOf" srcId="{4C7FA926-1E13-41CB-9FED-DD56403FE7D8}" destId="{50F12F00-E2E4-45FB-8644-8CAD343725ED}" srcOrd="0" destOrd="0" presId="urn:microsoft.com/office/officeart/2018/2/layout/IconVerticalSolidList"/>
    <dgm:cxn modelId="{854F274C-EDE7-4241-BF9F-8B8DEB39CDDD}" srcId="{47201377-E2CE-422D-ABC1-360A9DC7E35A}" destId="{8CCDCA1A-AC84-406B-B58C-0A5C7E554AFA}" srcOrd="0" destOrd="0" parTransId="{BDD06CBD-5256-4AB1-B404-333B14402EE5}" sibTransId="{B73C8F56-1E30-445B-B52B-61B7C9F1D380}"/>
    <dgm:cxn modelId="{0FE4F78C-D029-4589-8D5F-3B917954F28A}" srcId="{47201377-E2CE-422D-ABC1-360A9DC7E35A}" destId="{BB5FB339-D630-4BFC-A167-84ED13C31FE9}" srcOrd="1" destOrd="0" parTransId="{C69A7C76-0A3A-4157-9EC7-252BEF177582}" sibTransId="{98CECE0C-E9E8-4794-8F95-505CCA959953}"/>
    <dgm:cxn modelId="{82A46756-DB94-4B86-8145-BD8E8FD10314}" type="presParOf" srcId="{91A47D61-27B0-441F-BFFB-A175ACFCFEA1}" destId="{7A53BD18-7322-489E-AD1E-DD3FD5CE6618}" srcOrd="0" destOrd="0" presId="urn:microsoft.com/office/officeart/2018/2/layout/IconVerticalSolidList"/>
    <dgm:cxn modelId="{3971EE9A-1F40-464F-A09F-87B51B520779}" type="presParOf" srcId="{7A53BD18-7322-489E-AD1E-DD3FD5CE6618}" destId="{AF814DF4-7EFF-48CE-BC57-5976239F1304}" srcOrd="0" destOrd="0" presId="urn:microsoft.com/office/officeart/2018/2/layout/IconVerticalSolidList"/>
    <dgm:cxn modelId="{8573A924-5FEE-4490-8B9A-18401976E697}" type="presParOf" srcId="{7A53BD18-7322-489E-AD1E-DD3FD5CE6618}" destId="{92823B95-A065-49C6-9971-2A3C49681D7B}" srcOrd="1" destOrd="0" presId="urn:microsoft.com/office/officeart/2018/2/layout/IconVerticalSolidList"/>
    <dgm:cxn modelId="{40A9EBC6-D560-4365-9AA3-87DE3D211FBB}" type="presParOf" srcId="{7A53BD18-7322-489E-AD1E-DD3FD5CE6618}" destId="{C991DBEB-DB39-44A6-A073-F2CCF9E1FC0F}" srcOrd="2" destOrd="0" presId="urn:microsoft.com/office/officeart/2018/2/layout/IconVerticalSolidList"/>
    <dgm:cxn modelId="{D3FC0124-2BA0-42F7-816C-EAA504F32E0B}" type="presParOf" srcId="{7A53BD18-7322-489E-AD1E-DD3FD5CE6618}" destId="{71B8B800-9EED-4E7E-9AA4-A5DAE0492823}" srcOrd="3" destOrd="0" presId="urn:microsoft.com/office/officeart/2018/2/layout/IconVerticalSolidList"/>
    <dgm:cxn modelId="{AFE165C2-967A-4F49-AACC-24C42BAF6E3D}" type="presParOf" srcId="{91A47D61-27B0-441F-BFFB-A175ACFCFEA1}" destId="{6E21D176-94C0-428A-B7D3-C06C40B5446C}" srcOrd="1" destOrd="0" presId="urn:microsoft.com/office/officeart/2018/2/layout/IconVerticalSolidList"/>
    <dgm:cxn modelId="{AC9A05BA-D157-48BC-A0CE-E20274DFF2DC}" type="presParOf" srcId="{91A47D61-27B0-441F-BFFB-A175ACFCFEA1}" destId="{531AA68E-9589-4FB9-8F9B-C76924749692}" srcOrd="2" destOrd="0" presId="urn:microsoft.com/office/officeart/2018/2/layout/IconVerticalSolidList"/>
    <dgm:cxn modelId="{3B913A9F-B6D5-4D39-9355-9CCE76B49BCB}" type="presParOf" srcId="{531AA68E-9589-4FB9-8F9B-C76924749692}" destId="{3C36A445-1B41-452B-920C-B25D658A28F6}" srcOrd="0" destOrd="0" presId="urn:microsoft.com/office/officeart/2018/2/layout/IconVerticalSolidList"/>
    <dgm:cxn modelId="{2E8C2C70-8ABA-496A-9CE9-AB621FB77C77}" type="presParOf" srcId="{531AA68E-9589-4FB9-8F9B-C76924749692}" destId="{79F52F28-3AD5-4353-996E-F01B05FCFC4F}" srcOrd="1" destOrd="0" presId="urn:microsoft.com/office/officeart/2018/2/layout/IconVerticalSolidList"/>
    <dgm:cxn modelId="{3CA07F8B-C983-4478-A97B-A1FE40D67215}" type="presParOf" srcId="{531AA68E-9589-4FB9-8F9B-C76924749692}" destId="{8DA72D12-493C-4902-9293-0271CCEC6853}" srcOrd="2" destOrd="0" presId="urn:microsoft.com/office/officeart/2018/2/layout/IconVerticalSolidList"/>
    <dgm:cxn modelId="{231D367D-86B6-450F-A8F5-15B5C2D2FDFA}" type="presParOf" srcId="{531AA68E-9589-4FB9-8F9B-C76924749692}" destId="{4BE2018C-6C19-4F39-9FDC-A75AC15EFED0}" srcOrd="3" destOrd="0" presId="urn:microsoft.com/office/officeart/2018/2/layout/IconVerticalSolidList"/>
    <dgm:cxn modelId="{A0FDB6BF-A220-41BE-A337-B58F56054693}" type="presParOf" srcId="{91A47D61-27B0-441F-BFFB-A175ACFCFEA1}" destId="{75F22D0A-54DD-4C4C-B5A8-7E0D12DD358D}" srcOrd="3" destOrd="0" presId="urn:microsoft.com/office/officeart/2018/2/layout/IconVerticalSolidList"/>
    <dgm:cxn modelId="{98B53653-1498-46BF-B9F0-5C0E9886025C}" type="presParOf" srcId="{91A47D61-27B0-441F-BFFB-A175ACFCFEA1}" destId="{AE380EE8-D6B2-4F0B-B375-95C5A8D175AB}" srcOrd="4" destOrd="0" presId="urn:microsoft.com/office/officeart/2018/2/layout/IconVerticalSolidList"/>
    <dgm:cxn modelId="{628C8E44-BDD8-4EFE-9FA6-B6E421D4C036}" type="presParOf" srcId="{AE380EE8-D6B2-4F0B-B375-95C5A8D175AB}" destId="{308780A4-FDA1-4359-9778-A82BFFB804A0}" srcOrd="0" destOrd="0" presId="urn:microsoft.com/office/officeart/2018/2/layout/IconVerticalSolidList"/>
    <dgm:cxn modelId="{6863A882-66CE-4700-BFAC-58A680E5048E}" type="presParOf" srcId="{AE380EE8-D6B2-4F0B-B375-95C5A8D175AB}" destId="{C914276B-CC0A-41F4-9C84-EC02F6674772}" srcOrd="1" destOrd="0" presId="urn:microsoft.com/office/officeart/2018/2/layout/IconVerticalSolidList"/>
    <dgm:cxn modelId="{311DE1BC-E1A4-418A-B3EC-6A0DDFB58B80}" type="presParOf" srcId="{AE380EE8-D6B2-4F0B-B375-95C5A8D175AB}" destId="{C3DCFA82-BF9B-4221-8321-F79E0831BE4D}" srcOrd="2" destOrd="0" presId="urn:microsoft.com/office/officeart/2018/2/layout/IconVerticalSolidList"/>
    <dgm:cxn modelId="{AD185037-8C45-4DE0-B197-F5FEC7D80A76}" type="presParOf" srcId="{AE380EE8-D6B2-4F0B-B375-95C5A8D175AB}" destId="{E44F9C93-8C06-4C74-94BE-6E9BAB66D096}" srcOrd="3" destOrd="0" presId="urn:microsoft.com/office/officeart/2018/2/layout/IconVerticalSolidList"/>
    <dgm:cxn modelId="{956BEE73-03BE-4732-898D-BFDF8AC27ADB}" type="presParOf" srcId="{91A47D61-27B0-441F-BFFB-A175ACFCFEA1}" destId="{4D101E71-F150-4905-BDC7-4AE897B79A6F}" srcOrd="5" destOrd="0" presId="urn:microsoft.com/office/officeart/2018/2/layout/IconVerticalSolidList"/>
    <dgm:cxn modelId="{0265A899-D2EF-43AE-8CEC-D290D16B5FA7}" type="presParOf" srcId="{91A47D61-27B0-441F-BFFB-A175ACFCFEA1}" destId="{0759AF5D-545D-4B47-BC96-9B506F7397CC}" srcOrd="6" destOrd="0" presId="urn:microsoft.com/office/officeart/2018/2/layout/IconVerticalSolidList"/>
    <dgm:cxn modelId="{82DC7550-6345-4F90-9832-587417188EB4}" type="presParOf" srcId="{0759AF5D-545D-4B47-BC96-9B506F7397CC}" destId="{931C5ABE-3813-4289-BEEA-DE99527AD785}" srcOrd="0" destOrd="0" presId="urn:microsoft.com/office/officeart/2018/2/layout/IconVerticalSolidList"/>
    <dgm:cxn modelId="{7CAD3753-F121-4106-889A-964356488CB2}" type="presParOf" srcId="{0759AF5D-545D-4B47-BC96-9B506F7397CC}" destId="{B389B699-EF7F-4F77-8596-04785ED8807D}" srcOrd="1" destOrd="0" presId="urn:microsoft.com/office/officeart/2018/2/layout/IconVerticalSolidList"/>
    <dgm:cxn modelId="{69581705-B974-4CF8-9568-C5FA6044F253}" type="presParOf" srcId="{0759AF5D-545D-4B47-BC96-9B506F7397CC}" destId="{816DEF01-7387-44BF-8B5E-3CD086335D25}" srcOrd="2" destOrd="0" presId="urn:microsoft.com/office/officeart/2018/2/layout/IconVerticalSolidList"/>
    <dgm:cxn modelId="{3AF70385-24C4-41D3-A71B-89EC6D75FE57}" type="presParOf" srcId="{0759AF5D-545D-4B47-BC96-9B506F7397CC}" destId="{50F12F00-E2E4-45FB-8644-8CAD343725E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C7F4C-765E-42A9-AF56-E0E1C1188C8B}"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06CA64DC-0B0B-4008-BBC3-5215A14CD658}">
      <dgm:prSet/>
      <dgm:spPr/>
      <dgm:t>
        <a:bodyPr/>
        <a:lstStyle/>
        <a:p>
          <a:pPr>
            <a:defRPr cap="all"/>
          </a:pPr>
          <a:r>
            <a:rPr lang="en-GB" dirty="0"/>
            <a:t>Advertising job posts. </a:t>
          </a:r>
          <a:r>
            <a:rPr lang="en-GB" dirty="0" err="1"/>
            <a:t>E.g</a:t>
          </a:r>
          <a:r>
            <a:rPr lang="en-GB" dirty="0"/>
            <a:t> £X for weeklong post </a:t>
          </a:r>
          <a:endParaRPr lang="en-US" dirty="0"/>
        </a:p>
      </dgm:t>
    </dgm:pt>
    <dgm:pt modelId="{E9D881CB-1752-460E-BA7F-FA304EA31B68}" type="parTrans" cxnId="{5BFBBE88-B865-4234-88BF-BC3AB4A02883}">
      <dgm:prSet/>
      <dgm:spPr/>
      <dgm:t>
        <a:bodyPr/>
        <a:lstStyle/>
        <a:p>
          <a:endParaRPr lang="en-US"/>
        </a:p>
      </dgm:t>
    </dgm:pt>
    <dgm:pt modelId="{4BF9F3AA-AE8A-4218-830B-21B33EEB7FCE}" type="sibTrans" cxnId="{5BFBBE88-B865-4234-88BF-BC3AB4A02883}">
      <dgm:prSet/>
      <dgm:spPr/>
      <dgm:t>
        <a:bodyPr/>
        <a:lstStyle/>
        <a:p>
          <a:endParaRPr lang="en-US"/>
        </a:p>
      </dgm:t>
    </dgm:pt>
    <dgm:pt modelId="{CD9EF969-01C8-44AD-A648-9CB7EC996318}">
      <dgm:prSet/>
      <dgm:spPr/>
      <dgm:t>
        <a:bodyPr/>
        <a:lstStyle/>
        <a:p>
          <a:pPr>
            <a:defRPr cap="all"/>
          </a:pPr>
          <a:r>
            <a:rPr lang="en-GB"/>
            <a:t>Host sponsored advertisements ( provide discount page )</a:t>
          </a:r>
          <a:endParaRPr lang="en-US"/>
        </a:p>
      </dgm:t>
    </dgm:pt>
    <dgm:pt modelId="{CCE08826-D29F-4551-96E3-A58203750854}" type="parTrans" cxnId="{340D4EF3-B90F-4268-B1F2-4D50744264D8}">
      <dgm:prSet/>
      <dgm:spPr/>
      <dgm:t>
        <a:bodyPr/>
        <a:lstStyle/>
        <a:p>
          <a:endParaRPr lang="en-US"/>
        </a:p>
      </dgm:t>
    </dgm:pt>
    <dgm:pt modelId="{A70F4B44-F763-4422-8925-88532478E802}" type="sibTrans" cxnId="{340D4EF3-B90F-4268-B1F2-4D50744264D8}">
      <dgm:prSet/>
      <dgm:spPr/>
      <dgm:t>
        <a:bodyPr/>
        <a:lstStyle/>
        <a:p>
          <a:endParaRPr lang="en-US"/>
        </a:p>
      </dgm:t>
    </dgm:pt>
    <dgm:pt modelId="{00CB3309-8B2D-4723-9B97-3D17C13E2048}">
      <dgm:prSet/>
      <dgm:spPr/>
      <dgm:t>
        <a:bodyPr/>
        <a:lstStyle/>
        <a:p>
          <a:pPr>
            <a:defRPr cap="all"/>
          </a:pPr>
          <a:r>
            <a:rPr lang="en-GB"/>
            <a:t>Get registered players for specific markets ( Big Data ) </a:t>
          </a:r>
          <a:endParaRPr lang="en-US"/>
        </a:p>
      </dgm:t>
    </dgm:pt>
    <dgm:pt modelId="{8958B7CC-5C33-4909-9BC0-7B8CAE23D0E6}" type="parTrans" cxnId="{5403F45D-AFCD-4635-86C5-C1C285AE22B1}">
      <dgm:prSet/>
      <dgm:spPr/>
      <dgm:t>
        <a:bodyPr/>
        <a:lstStyle/>
        <a:p>
          <a:endParaRPr lang="en-US"/>
        </a:p>
      </dgm:t>
    </dgm:pt>
    <dgm:pt modelId="{F9C0F292-1CA8-4932-8E41-135719CD5FD3}" type="sibTrans" cxnId="{5403F45D-AFCD-4635-86C5-C1C285AE22B1}">
      <dgm:prSet/>
      <dgm:spPr/>
      <dgm:t>
        <a:bodyPr/>
        <a:lstStyle/>
        <a:p>
          <a:endParaRPr lang="en-US"/>
        </a:p>
      </dgm:t>
    </dgm:pt>
    <dgm:pt modelId="{1D565738-B8A8-493B-825C-BB0BDB668531}">
      <dgm:prSet/>
      <dgm:spPr/>
      <dgm:t>
        <a:bodyPr/>
        <a:lstStyle/>
        <a:p>
          <a:pPr>
            <a:defRPr cap="all"/>
          </a:pPr>
          <a:r>
            <a:rPr lang="en-GB" dirty="0"/>
            <a:t>Upgraded premium account – for clubs &amp; individuals </a:t>
          </a:r>
          <a:endParaRPr lang="en-US" dirty="0"/>
        </a:p>
      </dgm:t>
    </dgm:pt>
    <dgm:pt modelId="{B6E92D85-D3FD-4FEE-AA8C-54A8E7C03E2C}" type="parTrans" cxnId="{D2D8C3A3-C4B6-41D1-9F64-55487FC9F060}">
      <dgm:prSet/>
      <dgm:spPr/>
      <dgm:t>
        <a:bodyPr/>
        <a:lstStyle/>
        <a:p>
          <a:endParaRPr lang="en-US"/>
        </a:p>
      </dgm:t>
    </dgm:pt>
    <dgm:pt modelId="{4C6B08E0-353A-402D-BAA4-5FDDF05E9215}" type="sibTrans" cxnId="{D2D8C3A3-C4B6-41D1-9F64-55487FC9F060}">
      <dgm:prSet/>
      <dgm:spPr/>
      <dgm:t>
        <a:bodyPr/>
        <a:lstStyle/>
        <a:p>
          <a:endParaRPr lang="en-US"/>
        </a:p>
      </dgm:t>
    </dgm:pt>
    <dgm:pt modelId="{9D05940E-2A36-4172-875C-4597C9CEFCCC}" type="pres">
      <dgm:prSet presAssocID="{5AFC7F4C-765E-42A9-AF56-E0E1C1188C8B}" presName="root" presStyleCnt="0">
        <dgm:presLayoutVars>
          <dgm:dir/>
          <dgm:resizeHandles val="exact"/>
        </dgm:presLayoutVars>
      </dgm:prSet>
      <dgm:spPr/>
    </dgm:pt>
    <dgm:pt modelId="{E29F248D-9A3E-424D-AB74-347119AE55C0}" type="pres">
      <dgm:prSet presAssocID="{06CA64DC-0B0B-4008-BBC3-5215A14CD658}" presName="compNode" presStyleCnt="0"/>
      <dgm:spPr/>
    </dgm:pt>
    <dgm:pt modelId="{6F767632-650D-43F7-A3C8-E6CCD3E52FB4}" type="pres">
      <dgm:prSet presAssocID="{06CA64DC-0B0B-4008-BBC3-5215A14CD658}" presName="iconBgRect" presStyleLbl="bgShp" presStyleIdx="0" presStyleCnt="4"/>
      <dgm:spPr/>
    </dgm:pt>
    <dgm:pt modelId="{4CDF2B15-1487-4A8B-B80D-6742893023E0}" type="pres">
      <dgm:prSet presAssocID="{06CA64DC-0B0B-4008-BBC3-5215A14CD6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2C8912A5-BFCD-407D-BCC2-5955DF4012AE}" type="pres">
      <dgm:prSet presAssocID="{06CA64DC-0B0B-4008-BBC3-5215A14CD658}" presName="spaceRect" presStyleCnt="0"/>
      <dgm:spPr/>
    </dgm:pt>
    <dgm:pt modelId="{5C90D96E-5B9F-42E3-839E-AAA8F7670AEA}" type="pres">
      <dgm:prSet presAssocID="{06CA64DC-0B0B-4008-BBC3-5215A14CD658}" presName="textRect" presStyleLbl="revTx" presStyleIdx="0" presStyleCnt="4">
        <dgm:presLayoutVars>
          <dgm:chMax val="1"/>
          <dgm:chPref val="1"/>
        </dgm:presLayoutVars>
      </dgm:prSet>
      <dgm:spPr/>
    </dgm:pt>
    <dgm:pt modelId="{48862803-C6E0-41A8-A5DE-DA725284C653}" type="pres">
      <dgm:prSet presAssocID="{4BF9F3AA-AE8A-4218-830B-21B33EEB7FCE}" presName="sibTrans" presStyleCnt="0"/>
      <dgm:spPr/>
    </dgm:pt>
    <dgm:pt modelId="{048A2D9A-4B4A-4782-8510-B857C28E992F}" type="pres">
      <dgm:prSet presAssocID="{CD9EF969-01C8-44AD-A648-9CB7EC996318}" presName="compNode" presStyleCnt="0"/>
      <dgm:spPr/>
    </dgm:pt>
    <dgm:pt modelId="{E7635055-ECA2-481D-A2FF-3DF3779E7C4D}" type="pres">
      <dgm:prSet presAssocID="{CD9EF969-01C8-44AD-A648-9CB7EC996318}" presName="iconBgRect" presStyleLbl="bgShp" presStyleIdx="1" presStyleCnt="4"/>
      <dgm:spPr/>
    </dgm:pt>
    <dgm:pt modelId="{B4581520-BE84-49E7-918A-0356C6EDB160}" type="pres">
      <dgm:prSet presAssocID="{CD9EF969-01C8-44AD-A648-9CB7EC99631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8AE9229B-03C6-4832-8039-17ED64A6D0D6}" type="pres">
      <dgm:prSet presAssocID="{CD9EF969-01C8-44AD-A648-9CB7EC996318}" presName="spaceRect" presStyleCnt="0"/>
      <dgm:spPr/>
    </dgm:pt>
    <dgm:pt modelId="{320B7778-A113-4D5C-81B8-E492E751FC17}" type="pres">
      <dgm:prSet presAssocID="{CD9EF969-01C8-44AD-A648-9CB7EC996318}" presName="textRect" presStyleLbl="revTx" presStyleIdx="1" presStyleCnt="4">
        <dgm:presLayoutVars>
          <dgm:chMax val="1"/>
          <dgm:chPref val="1"/>
        </dgm:presLayoutVars>
      </dgm:prSet>
      <dgm:spPr/>
    </dgm:pt>
    <dgm:pt modelId="{F37C60FB-7DFA-4440-839E-CF3483C4E02B}" type="pres">
      <dgm:prSet presAssocID="{A70F4B44-F763-4422-8925-88532478E802}" presName="sibTrans" presStyleCnt="0"/>
      <dgm:spPr/>
    </dgm:pt>
    <dgm:pt modelId="{D81D5B64-D328-481D-9398-EDD688FE9E0D}" type="pres">
      <dgm:prSet presAssocID="{00CB3309-8B2D-4723-9B97-3D17C13E2048}" presName="compNode" presStyleCnt="0"/>
      <dgm:spPr/>
    </dgm:pt>
    <dgm:pt modelId="{029A522B-D359-404E-9F85-4B5C61986389}" type="pres">
      <dgm:prSet presAssocID="{00CB3309-8B2D-4723-9B97-3D17C13E2048}" presName="iconBgRect" presStyleLbl="bgShp" presStyleIdx="2" presStyleCnt="4"/>
      <dgm:spPr/>
    </dgm:pt>
    <dgm:pt modelId="{8F5F7F52-9A91-4355-9052-EC0FCB11E98E}" type="pres">
      <dgm:prSet presAssocID="{00CB3309-8B2D-4723-9B97-3D17C13E204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1398BDA9-AF02-4C32-947D-1A9652BC2AFA}" type="pres">
      <dgm:prSet presAssocID="{00CB3309-8B2D-4723-9B97-3D17C13E2048}" presName="spaceRect" presStyleCnt="0"/>
      <dgm:spPr/>
    </dgm:pt>
    <dgm:pt modelId="{E2138789-D3B6-4185-AB4D-F71617BD5D19}" type="pres">
      <dgm:prSet presAssocID="{00CB3309-8B2D-4723-9B97-3D17C13E2048}" presName="textRect" presStyleLbl="revTx" presStyleIdx="2" presStyleCnt="4">
        <dgm:presLayoutVars>
          <dgm:chMax val="1"/>
          <dgm:chPref val="1"/>
        </dgm:presLayoutVars>
      </dgm:prSet>
      <dgm:spPr/>
    </dgm:pt>
    <dgm:pt modelId="{58473504-BBCE-4FEF-B3CA-3485F5DD78BD}" type="pres">
      <dgm:prSet presAssocID="{F9C0F292-1CA8-4932-8E41-135719CD5FD3}" presName="sibTrans" presStyleCnt="0"/>
      <dgm:spPr/>
    </dgm:pt>
    <dgm:pt modelId="{7FAD8C7F-80BA-480C-888F-4D9F5AD35D83}" type="pres">
      <dgm:prSet presAssocID="{1D565738-B8A8-493B-825C-BB0BDB668531}" presName="compNode" presStyleCnt="0"/>
      <dgm:spPr/>
    </dgm:pt>
    <dgm:pt modelId="{1CD6770D-B20F-4505-821F-86E912577504}" type="pres">
      <dgm:prSet presAssocID="{1D565738-B8A8-493B-825C-BB0BDB668531}" presName="iconBgRect" presStyleLbl="bgShp" presStyleIdx="3" presStyleCnt="4"/>
      <dgm:spPr/>
    </dgm:pt>
    <dgm:pt modelId="{A100FD7D-DD8D-44F5-80A6-E83CDC879A9F}" type="pres">
      <dgm:prSet presAssocID="{1D565738-B8A8-493B-825C-BB0BDB6685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FF68584E-76DF-466C-AB78-943F9C9BE809}" type="pres">
      <dgm:prSet presAssocID="{1D565738-B8A8-493B-825C-BB0BDB668531}" presName="spaceRect" presStyleCnt="0"/>
      <dgm:spPr/>
    </dgm:pt>
    <dgm:pt modelId="{40F78C93-A45A-40BD-A196-A188708C04AB}" type="pres">
      <dgm:prSet presAssocID="{1D565738-B8A8-493B-825C-BB0BDB668531}" presName="textRect" presStyleLbl="revTx" presStyleIdx="3" presStyleCnt="4">
        <dgm:presLayoutVars>
          <dgm:chMax val="1"/>
          <dgm:chPref val="1"/>
        </dgm:presLayoutVars>
      </dgm:prSet>
      <dgm:spPr/>
    </dgm:pt>
  </dgm:ptLst>
  <dgm:cxnLst>
    <dgm:cxn modelId="{E525E21F-D149-49BA-B38C-86F48E38DC2E}" type="presOf" srcId="{00CB3309-8B2D-4723-9B97-3D17C13E2048}" destId="{E2138789-D3B6-4185-AB4D-F71617BD5D19}" srcOrd="0" destOrd="0" presId="urn:microsoft.com/office/officeart/2018/5/layout/IconCircleLabelList"/>
    <dgm:cxn modelId="{5403F45D-AFCD-4635-86C5-C1C285AE22B1}" srcId="{5AFC7F4C-765E-42A9-AF56-E0E1C1188C8B}" destId="{00CB3309-8B2D-4723-9B97-3D17C13E2048}" srcOrd="2" destOrd="0" parTransId="{8958B7CC-5C33-4909-9BC0-7B8CAE23D0E6}" sibTransId="{F9C0F292-1CA8-4932-8E41-135719CD5FD3}"/>
    <dgm:cxn modelId="{7136DD47-FC9A-45DE-8795-25B43BF73EE7}" type="presOf" srcId="{CD9EF969-01C8-44AD-A648-9CB7EC996318}" destId="{320B7778-A113-4D5C-81B8-E492E751FC17}" srcOrd="0" destOrd="0" presId="urn:microsoft.com/office/officeart/2018/5/layout/IconCircleLabelList"/>
    <dgm:cxn modelId="{409F1E50-C819-44ED-894F-9FC876466460}" type="presOf" srcId="{5AFC7F4C-765E-42A9-AF56-E0E1C1188C8B}" destId="{9D05940E-2A36-4172-875C-4597C9CEFCCC}" srcOrd="0" destOrd="0" presId="urn:microsoft.com/office/officeart/2018/5/layout/IconCircleLabelList"/>
    <dgm:cxn modelId="{5BFBBE88-B865-4234-88BF-BC3AB4A02883}" srcId="{5AFC7F4C-765E-42A9-AF56-E0E1C1188C8B}" destId="{06CA64DC-0B0B-4008-BBC3-5215A14CD658}" srcOrd="0" destOrd="0" parTransId="{E9D881CB-1752-460E-BA7F-FA304EA31B68}" sibTransId="{4BF9F3AA-AE8A-4218-830B-21B33EEB7FCE}"/>
    <dgm:cxn modelId="{D2D8C3A3-C4B6-41D1-9F64-55487FC9F060}" srcId="{5AFC7F4C-765E-42A9-AF56-E0E1C1188C8B}" destId="{1D565738-B8A8-493B-825C-BB0BDB668531}" srcOrd="3" destOrd="0" parTransId="{B6E92D85-D3FD-4FEE-AA8C-54A8E7C03E2C}" sibTransId="{4C6B08E0-353A-402D-BAA4-5FDDF05E9215}"/>
    <dgm:cxn modelId="{85E3DFA9-AC91-49CC-9E9D-8F82CEEEC025}" type="presOf" srcId="{06CA64DC-0B0B-4008-BBC3-5215A14CD658}" destId="{5C90D96E-5B9F-42E3-839E-AAA8F7670AEA}" srcOrd="0" destOrd="0" presId="urn:microsoft.com/office/officeart/2018/5/layout/IconCircleLabelList"/>
    <dgm:cxn modelId="{340D4EF3-B90F-4268-B1F2-4D50744264D8}" srcId="{5AFC7F4C-765E-42A9-AF56-E0E1C1188C8B}" destId="{CD9EF969-01C8-44AD-A648-9CB7EC996318}" srcOrd="1" destOrd="0" parTransId="{CCE08826-D29F-4551-96E3-A58203750854}" sibTransId="{A70F4B44-F763-4422-8925-88532478E802}"/>
    <dgm:cxn modelId="{3C4924FF-A72F-46AC-B4C9-8932E5C25895}" type="presOf" srcId="{1D565738-B8A8-493B-825C-BB0BDB668531}" destId="{40F78C93-A45A-40BD-A196-A188708C04AB}" srcOrd="0" destOrd="0" presId="urn:microsoft.com/office/officeart/2018/5/layout/IconCircleLabelList"/>
    <dgm:cxn modelId="{DF048A41-2743-4406-B6B2-1EE7285504DB}" type="presParOf" srcId="{9D05940E-2A36-4172-875C-4597C9CEFCCC}" destId="{E29F248D-9A3E-424D-AB74-347119AE55C0}" srcOrd="0" destOrd="0" presId="urn:microsoft.com/office/officeart/2018/5/layout/IconCircleLabelList"/>
    <dgm:cxn modelId="{0E852535-724D-47FC-B99D-8C4A612C915D}" type="presParOf" srcId="{E29F248D-9A3E-424D-AB74-347119AE55C0}" destId="{6F767632-650D-43F7-A3C8-E6CCD3E52FB4}" srcOrd="0" destOrd="0" presId="urn:microsoft.com/office/officeart/2018/5/layout/IconCircleLabelList"/>
    <dgm:cxn modelId="{7954AE43-FAAD-4185-B307-BA0718446380}" type="presParOf" srcId="{E29F248D-9A3E-424D-AB74-347119AE55C0}" destId="{4CDF2B15-1487-4A8B-B80D-6742893023E0}" srcOrd="1" destOrd="0" presId="urn:microsoft.com/office/officeart/2018/5/layout/IconCircleLabelList"/>
    <dgm:cxn modelId="{8EB9EB29-1140-489D-96F2-9BC7A76E4CED}" type="presParOf" srcId="{E29F248D-9A3E-424D-AB74-347119AE55C0}" destId="{2C8912A5-BFCD-407D-BCC2-5955DF4012AE}" srcOrd="2" destOrd="0" presId="urn:microsoft.com/office/officeart/2018/5/layout/IconCircleLabelList"/>
    <dgm:cxn modelId="{3B4623B2-C2EC-438A-8874-FE65E1957BAA}" type="presParOf" srcId="{E29F248D-9A3E-424D-AB74-347119AE55C0}" destId="{5C90D96E-5B9F-42E3-839E-AAA8F7670AEA}" srcOrd="3" destOrd="0" presId="urn:microsoft.com/office/officeart/2018/5/layout/IconCircleLabelList"/>
    <dgm:cxn modelId="{99C48092-6C23-4CB5-94AE-5B4FD4A15663}" type="presParOf" srcId="{9D05940E-2A36-4172-875C-4597C9CEFCCC}" destId="{48862803-C6E0-41A8-A5DE-DA725284C653}" srcOrd="1" destOrd="0" presId="urn:microsoft.com/office/officeart/2018/5/layout/IconCircleLabelList"/>
    <dgm:cxn modelId="{6BBA0D3A-0560-47E6-8306-C73D2970A668}" type="presParOf" srcId="{9D05940E-2A36-4172-875C-4597C9CEFCCC}" destId="{048A2D9A-4B4A-4782-8510-B857C28E992F}" srcOrd="2" destOrd="0" presId="urn:microsoft.com/office/officeart/2018/5/layout/IconCircleLabelList"/>
    <dgm:cxn modelId="{941A02E6-D66F-423E-AD74-A4AE1E5E38D2}" type="presParOf" srcId="{048A2D9A-4B4A-4782-8510-B857C28E992F}" destId="{E7635055-ECA2-481D-A2FF-3DF3779E7C4D}" srcOrd="0" destOrd="0" presId="urn:microsoft.com/office/officeart/2018/5/layout/IconCircleLabelList"/>
    <dgm:cxn modelId="{0BA8F686-E2D0-4EF9-B97D-4B7474AC1B17}" type="presParOf" srcId="{048A2D9A-4B4A-4782-8510-B857C28E992F}" destId="{B4581520-BE84-49E7-918A-0356C6EDB160}" srcOrd="1" destOrd="0" presId="urn:microsoft.com/office/officeart/2018/5/layout/IconCircleLabelList"/>
    <dgm:cxn modelId="{3CD49056-EBD3-4D97-89E2-1D92F911AD8A}" type="presParOf" srcId="{048A2D9A-4B4A-4782-8510-B857C28E992F}" destId="{8AE9229B-03C6-4832-8039-17ED64A6D0D6}" srcOrd="2" destOrd="0" presId="urn:microsoft.com/office/officeart/2018/5/layout/IconCircleLabelList"/>
    <dgm:cxn modelId="{F68FE8CC-5B48-4E45-BE83-E53E9C2D9780}" type="presParOf" srcId="{048A2D9A-4B4A-4782-8510-B857C28E992F}" destId="{320B7778-A113-4D5C-81B8-E492E751FC17}" srcOrd="3" destOrd="0" presId="urn:microsoft.com/office/officeart/2018/5/layout/IconCircleLabelList"/>
    <dgm:cxn modelId="{3448EE57-E76D-4625-AF3F-51D9A7C059B7}" type="presParOf" srcId="{9D05940E-2A36-4172-875C-4597C9CEFCCC}" destId="{F37C60FB-7DFA-4440-839E-CF3483C4E02B}" srcOrd="3" destOrd="0" presId="urn:microsoft.com/office/officeart/2018/5/layout/IconCircleLabelList"/>
    <dgm:cxn modelId="{ED12A59E-4F06-4E24-B9B5-F7537B33E712}" type="presParOf" srcId="{9D05940E-2A36-4172-875C-4597C9CEFCCC}" destId="{D81D5B64-D328-481D-9398-EDD688FE9E0D}" srcOrd="4" destOrd="0" presId="urn:microsoft.com/office/officeart/2018/5/layout/IconCircleLabelList"/>
    <dgm:cxn modelId="{C3C2043C-E808-4545-AB45-3575F93AB6FD}" type="presParOf" srcId="{D81D5B64-D328-481D-9398-EDD688FE9E0D}" destId="{029A522B-D359-404E-9F85-4B5C61986389}" srcOrd="0" destOrd="0" presId="urn:microsoft.com/office/officeart/2018/5/layout/IconCircleLabelList"/>
    <dgm:cxn modelId="{41A1A69C-2F78-48E5-86FE-FED6B61989A5}" type="presParOf" srcId="{D81D5B64-D328-481D-9398-EDD688FE9E0D}" destId="{8F5F7F52-9A91-4355-9052-EC0FCB11E98E}" srcOrd="1" destOrd="0" presId="urn:microsoft.com/office/officeart/2018/5/layout/IconCircleLabelList"/>
    <dgm:cxn modelId="{5F9FCC5B-7D40-4425-8E20-5D138CB8D41A}" type="presParOf" srcId="{D81D5B64-D328-481D-9398-EDD688FE9E0D}" destId="{1398BDA9-AF02-4C32-947D-1A9652BC2AFA}" srcOrd="2" destOrd="0" presId="urn:microsoft.com/office/officeart/2018/5/layout/IconCircleLabelList"/>
    <dgm:cxn modelId="{87D25363-A61F-4359-91A1-3919DA9BC2AB}" type="presParOf" srcId="{D81D5B64-D328-481D-9398-EDD688FE9E0D}" destId="{E2138789-D3B6-4185-AB4D-F71617BD5D19}" srcOrd="3" destOrd="0" presId="urn:microsoft.com/office/officeart/2018/5/layout/IconCircleLabelList"/>
    <dgm:cxn modelId="{3F28AFEB-D5A1-437B-B526-10F9B801967D}" type="presParOf" srcId="{9D05940E-2A36-4172-875C-4597C9CEFCCC}" destId="{58473504-BBCE-4FEF-B3CA-3485F5DD78BD}" srcOrd="5" destOrd="0" presId="urn:microsoft.com/office/officeart/2018/5/layout/IconCircleLabelList"/>
    <dgm:cxn modelId="{8FF94D67-E77B-4944-A876-26D45A7544AD}" type="presParOf" srcId="{9D05940E-2A36-4172-875C-4597C9CEFCCC}" destId="{7FAD8C7F-80BA-480C-888F-4D9F5AD35D83}" srcOrd="6" destOrd="0" presId="urn:microsoft.com/office/officeart/2018/5/layout/IconCircleLabelList"/>
    <dgm:cxn modelId="{AEE96CAB-ACA4-4F13-8CD6-949916611488}" type="presParOf" srcId="{7FAD8C7F-80BA-480C-888F-4D9F5AD35D83}" destId="{1CD6770D-B20F-4505-821F-86E912577504}" srcOrd="0" destOrd="0" presId="urn:microsoft.com/office/officeart/2018/5/layout/IconCircleLabelList"/>
    <dgm:cxn modelId="{101091FA-73B2-4EA1-9ED1-9A701067EA9F}" type="presParOf" srcId="{7FAD8C7F-80BA-480C-888F-4D9F5AD35D83}" destId="{A100FD7D-DD8D-44F5-80A6-E83CDC879A9F}" srcOrd="1" destOrd="0" presId="urn:microsoft.com/office/officeart/2018/5/layout/IconCircleLabelList"/>
    <dgm:cxn modelId="{E558DB69-B90F-4D76-83BE-73E7416D03F9}" type="presParOf" srcId="{7FAD8C7F-80BA-480C-888F-4D9F5AD35D83}" destId="{FF68584E-76DF-466C-AB78-943F9C9BE809}" srcOrd="2" destOrd="0" presId="urn:microsoft.com/office/officeart/2018/5/layout/IconCircleLabelList"/>
    <dgm:cxn modelId="{6AC84A01-1782-4EAE-B373-D3364FDDCE8C}" type="presParOf" srcId="{7FAD8C7F-80BA-480C-888F-4D9F5AD35D83}" destId="{40F78C93-A45A-40BD-A196-A188708C04AB}"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0C99D3-F21E-4C0E-B2B7-95712750FB0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222AD8C-B02D-40DF-AF23-D169EF20C049}">
      <dgm:prSet/>
      <dgm:spPr/>
      <dgm:t>
        <a:bodyPr/>
        <a:lstStyle/>
        <a:p>
          <a:r>
            <a:rPr lang="en-GB"/>
            <a:t>University students </a:t>
          </a:r>
          <a:endParaRPr lang="en-US"/>
        </a:p>
      </dgm:t>
    </dgm:pt>
    <dgm:pt modelId="{F914512B-1C5E-4CAA-BA1C-7C389C72C1F4}" type="parTrans" cxnId="{A63FFD14-9FC2-49D0-A896-1739046E334F}">
      <dgm:prSet/>
      <dgm:spPr/>
      <dgm:t>
        <a:bodyPr/>
        <a:lstStyle/>
        <a:p>
          <a:endParaRPr lang="en-US"/>
        </a:p>
      </dgm:t>
    </dgm:pt>
    <dgm:pt modelId="{0CE79CE4-E470-46AB-8BDF-E0D9BA3927E6}" type="sibTrans" cxnId="{A63FFD14-9FC2-49D0-A896-1739046E334F}">
      <dgm:prSet/>
      <dgm:spPr/>
      <dgm:t>
        <a:bodyPr/>
        <a:lstStyle/>
        <a:p>
          <a:endParaRPr lang="en-US"/>
        </a:p>
      </dgm:t>
    </dgm:pt>
    <dgm:pt modelId="{D2B5BB10-CB59-4A59-B48E-BB9729BDF0D9}">
      <dgm:prSet/>
      <dgm:spPr/>
      <dgm:t>
        <a:bodyPr/>
        <a:lstStyle/>
        <a:p>
          <a:r>
            <a:rPr lang="en-GB"/>
            <a:t>Sports clubs </a:t>
          </a:r>
          <a:endParaRPr lang="en-US"/>
        </a:p>
      </dgm:t>
    </dgm:pt>
    <dgm:pt modelId="{46EDDD0A-27F6-4557-91E4-DF1DE744F701}" type="parTrans" cxnId="{2B3AE08B-7695-49A9-97E8-CFD1EB51C3F4}">
      <dgm:prSet/>
      <dgm:spPr/>
      <dgm:t>
        <a:bodyPr/>
        <a:lstStyle/>
        <a:p>
          <a:endParaRPr lang="en-US"/>
        </a:p>
      </dgm:t>
    </dgm:pt>
    <dgm:pt modelId="{FC77F04F-7C22-4854-83A6-99AF05082A85}" type="sibTrans" cxnId="{2B3AE08B-7695-49A9-97E8-CFD1EB51C3F4}">
      <dgm:prSet/>
      <dgm:spPr/>
      <dgm:t>
        <a:bodyPr/>
        <a:lstStyle/>
        <a:p>
          <a:endParaRPr lang="en-US"/>
        </a:p>
      </dgm:t>
    </dgm:pt>
    <dgm:pt modelId="{8DC9A1A6-94F6-4D7B-96EC-2039D890B4D5}">
      <dgm:prSet/>
      <dgm:spPr/>
      <dgm:t>
        <a:bodyPr/>
        <a:lstStyle/>
        <a:p>
          <a:r>
            <a:rPr lang="en-GB"/>
            <a:t>Gap year students </a:t>
          </a:r>
          <a:endParaRPr lang="en-US"/>
        </a:p>
      </dgm:t>
    </dgm:pt>
    <dgm:pt modelId="{8F300739-A2C3-403E-9E75-6E07F9D205E5}" type="parTrans" cxnId="{E69AF7A9-42C0-42AD-A17E-55B5FABB002B}">
      <dgm:prSet/>
      <dgm:spPr/>
      <dgm:t>
        <a:bodyPr/>
        <a:lstStyle/>
        <a:p>
          <a:endParaRPr lang="en-US"/>
        </a:p>
      </dgm:t>
    </dgm:pt>
    <dgm:pt modelId="{CAC160BE-5E7E-4542-BD48-90A0A70C264A}" type="sibTrans" cxnId="{E69AF7A9-42C0-42AD-A17E-55B5FABB002B}">
      <dgm:prSet/>
      <dgm:spPr/>
      <dgm:t>
        <a:bodyPr/>
        <a:lstStyle/>
        <a:p>
          <a:endParaRPr lang="en-US"/>
        </a:p>
      </dgm:t>
    </dgm:pt>
    <dgm:pt modelId="{D8CAE557-CF02-4926-B169-4D53F0B802C7}">
      <dgm:prSet/>
      <dgm:spPr/>
      <dgm:t>
        <a:bodyPr/>
        <a:lstStyle/>
        <a:p>
          <a:r>
            <a:rPr lang="en-GB"/>
            <a:t>18-30 year olds </a:t>
          </a:r>
          <a:endParaRPr lang="en-US"/>
        </a:p>
      </dgm:t>
    </dgm:pt>
    <dgm:pt modelId="{C96224BE-1884-4E16-BC99-35A98C3E966C}" type="parTrans" cxnId="{82D7DA1A-675B-4D12-AD62-D4038E896158}">
      <dgm:prSet/>
      <dgm:spPr/>
      <dgm:t>
        <a:bodyPr/>
        <a:lstStyle/>
        <a:p>
          <a:endParaRPr lang="en-US"/>
        </a:p>
      </dgm:t>
    </dgm:pt>
    <dgm:pt modelId="{75B79E01-722D-4B95-ABD2-2F6163DF4325}" type="sibTrans" cxnId="{82D7DA1A-675B-4D12-AD62-D4038E896158}">
      <dgm:prSet/>
      <dgm:spPr/>
      <dgm:t>
        <a:bodyPr/>
        <a:lstStyle/>
        <a:p>
          <a:endParaRPr lang="en-US"/>
        </a:p>
      </dgm:t>
    </dgm:pt>
    <dgm:pt modelId="{38965277-94AA-4650-8082-FAB9D2F02D17}">
      <dgm:prSet/>
      <dgm:spPr/>
      <dgm:t>
        <a:bodyPr/>
        <a:lstStyle/>
        <a:p>
          <a:r>
            <a:rPr lang="en-GB"/>
            <a:t>Coaches </a:t>
          </a:r>
          <a:endParaRPr lang="en-US"/>
        </a:p>
      </dgm:t>
    </dgm:pt>
    <dgm:pt modelId="{484680BC-1295-4A81-B401-B6D77733D651}" type="parTrans" cxnId="{0083CB3A-96F4-4C1A-8960-391D1DCC7125}">
      <dgm:prSet/>
      <dgm:spPr/>
      <dgm:t>
        <a:bodyPr/>
        <a:lstStyle/>
        <a:p>
          <a:endParaRPr lang="en-US"/>
        </a:p>
      </dgm:t>
    </dgm:pt>
    <dgm:pt modelId="{218C5840-0A08-4943-9C07-EB9106B35845}" type="sibTrans" cxnId="{0083CB3A-96F4-4C1A-8960-391D1DCC7125}">
      <dgm:prSet/>
      <dgm:spPr/>
      <dgm:t>
        <a:bodyPr/>
        <a:lstStyle/>
        <a:p>
          <a:endParaRPr lang="en-US"/>
        </a:p>
      </dgm:t>
    </dgm:pt>
    <dgm:pt modelId="{02A04069-3954-42FD-859F-D34B0CE6C776}" type="pres">
      <dgm:prSet presAssocID="{400C99D3-F21E-4C0E-B2B7-95712750FB06}" presName="root" presStyleCnt="0">
        <dgm:presLayoutVars>
          <dgm:dir/>
          <dgm:resizeHandles val="exact"/>
        </dgm:presLayoutVars>
      </dgm:prSet>
      <dgm:spPr/>
    </dgm:pt>
    <dgm:pt modelId="{CD1A330F-F023-4215-9FBB-44204A818EF9}" type="pres">
      <dgm:prSet presAssocID="{F222AD8C-B02D-40DF-AF23-D169EF20C049}" presName="compNode" presStyleCnt="0"/>
      <dgm:spPr/>
    </dgm:pt>
    <dgm:pt modelId="{036E0FED-E17F-4E16-936B-9EE05043D54B}" type="pres">
      <dgm:prSet presAssocID="{F222AD8C-B02D-40DF-AF23-D169EF20C049}" presName="bgRect" presStyleLbl="bgShp" presStyleIdx="0" presStyleCnt="5"/>
      <dgm:spPr/>
    </dgm:pt>
    <dgm:pt modelId="{67316742-0297-4451-9F52-FD33D828814A}" type="pres">
      <dgm:prSet presAssocID="{F222AD8C-B02D-40DF-AF23-D169EF20C0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B886E694-F5DB-4DE1-B82C-9DB54B3035B1}" type="pres">
      <dgm:prSet presAssocID="{F222AD8C-B02D-40DF-AF23-D169EF20C049}" presName="spaceRect" presStyleCnt="0"/>
      <dgm:spPr/>
    </dgm:pt>
    <dgm:pt modelId="{9808AD21-134D-4432-B2FD-567318FCF215}" type="pres">
      <dgm:prSet presAssocID="{F222AD8C-B02D-40DF-AF23-D169EF20C049}" presName="parTx" presStyleLbl="revTx" presStyleIdx="0" presStyleCnt="5">
        <dgm:presLayoutVars>
          <dgm:chMax val="0"/>
          <dgm:chPref val="0"/>
        </dgm:presLayoutVars>
      </dgm:prSet>
      <dgm:spPr/>
    </dgm:pt>
    <dgm:pt modelId="{12C1728C-21A0-4C7D-BE12-DADBE92783D6}" type="pres">
      <dgm:prSet presAssocID="{0CE79CE4-E470-46AB-8BDF-E0D9BA3927E6}" presName="sibTrans" presStyleCnt="0"/>
      <dgm:spPr/>
    </dgm:pt>
    <dgm:pt modelId="{951479D5-6D40-4AAA-8DAE-D446E18210B8}" type="pres">
      <dgm:prSet presAssocID="{D2B5BB10-CB59-4A59-B48E-BB9729BDF0D9}" presName="compNode" presStyleCnt="0"/>
      <dgm:spPr/>
    </dgm:pt>
    <dgm:pt modelId="{BEC73AE3-6DEA-45E6-9764-91CD3DE6931E}" type="pres">
      <dgm:prSet presAssocID="{D2B5BB10-CB59-4A59-B48E-BB9729BDF0D9}" presName="bgRect" presStyleLbl="bgShp" presStyleIdx="1" presStyleCnt="5"/>
      <dgm:spPr/>
    </dgm:pt>
    <dgm:pt modelId="{54102D9C-4172-40CF-81F8-39F5E47EDF0C}" type="pres">
      <dgm:prSet presAssocID="{D2B5BB10-CB59-4A59-B48E-BB9729BDF0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cer"/>
        </a:ext>
      </dgm:extLst>
    </dgm:pt>
    <dgm:pt modelId="{A8639F13-DEDC-4686-B57D-24CF32A40D79}" type="pres">
      <dgm:prSet presAssocID="{D2B5BB10-CB59-4A59-B48E-BB9729BDF0D9}" presName="spaceRect" presStyleCnt="0"/>
      <dgm:spPr/>
    </dgm:pt>
    <dgm:pt modelId="{30AA4EF4-240B-479C-B4AC-BB27C8878F8F}" type="pres">
      <dgm:prSet presAssocID="{D2B5BB10-CB59-4A59-B48E-BB9729BDF0D9}" presName="parTx" presStyleLbl="revTx" presStyleIdx="1" presStyleCnt="5">
        <dgm:presLayoutVars>
          <dgm:chMax val="0"/>
          <dgm:chPref val="0"/>
        </dgm:presLayoutVars>
      </dgm:prSet>
      <dgm:spPr/>
    </dgm:pt>
    <dgm:pt modelId="{021FCA7E-4494-426D-B900-BF0A9CAF9371}" type="pres">
      <dgm:prSet presAssocID="{FC77F04F-7C22-4854-83A6-99AF05082A85}" presName="sibTrans" presStyleCnt="0"/>
      <dgm:spPr/>
    </dgm:pt>
    <dgm:pt modelId="{B9E6E3DF-9D4A-4238-9A0A-6777C53C63E9}" type="pres">
      <dgm:prSet presAssocID="{8DC9A1A6-94F6-4D7B-96EC-2039D890B4D5}" presName="compNode" presStyleCnt="0"/>
      <dgm:spPr/>
    </dgm:pt>
    <dgm:pt modelId="{EFB2A595-C6CE-4CA4-90A2-EDDB8C3F8A1B}" type="pres">
      <dgm:prSet presAssocID="{8DC9A1A6-94F6-4D7B-96EC-2039D890B4D5}" presName="bgRect" presStyleLbl="bgShp" presStyleIdx="2" presStyleCnt="5"/>
      <dgm:spPr/>
    </dgm:pt>
    <dgm:pt modelId="{4F95DBAE-FBA0-4732-A8D0-325A6F24ED2F}" type="pres">
      <dgm:prSet presAssocID="{8DC9A1A6-94F6-4D7B-96EC-2039D890B4D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B0BA4A31-9C6D-4447-A9E3-EA6D7E49006D}" type="pres">
      <dgm:prSet presAssocID="{8DC9A1A6-94F6-4D7B-96EC-2039D890B4D5}" presName="spaceRect" presStyleCnt="0"/>
      <dgm:spPr/>
    </dgm:pt>
    <dgm:pt modelId="{0384EC96-C548-4232-94C2-907D4880BFD7}" type="pres">
      <dgm:prSet presAssocID="{8DC9A1A6-94F6-4D7B-96EC-2039D890B4D5}" presName="parTx" presStyleLbl="revTx" presStyleIdx="2" presStyleCnt="5">
        <dgm:presLayoutVars>
          <dgm:chMax val="0"/>
          <dgm:chPref val="0"/>
        </dgm:presLayoutVars>
      </dgm:prSet>
      <dgm:spPr/>
    </dgm:pt>
    <dgm:pt modelId="{7B88BE80-BDF0-4CEC-B12C-34CEC337E592}" type="pres">
      <dgm:prSet presAssocID="{CAC160BE-5E7E-4542-BD48-90A0A70C264A}" presName="sibTrans" presStyleCnt="0"/>
      <dgm:spPr/>
    </dgm:pt>
    <dgm:pt modelId="{70743A1A-9290-48C0-94B1-1CF258FCC576}" type="pres">
      <dgm:prSet presAssocID="{D8CAE557-CF02-4926-B169-4D53F0B802C7}" presName="compNode" presStyleCnt="0"/>
      <dgm:spPr/>
    </dgm:pt>
    <dgm:pt modelId="{871F3C35-2555-418D-B4AE-D4FCA86A133E}" type="pres">
      <dgm:prSet presAssocID="{D8CAE557-CF02-4926-B169-4D53F0B802C7}" presName="bgRect" presStyleLbl="bgShp" presStyleIdx="3" presStyleCnt="5"/>
      <dgm:spPr/>
    </dgm:pt>
    <dgm:pt modelId="{1F049108-5062-42B5-933B-B70D0F9C5820}" type="pres">
      <dgm:prSet presAssocID="{D8CAE557-CF02-4926-B169-4D53F0B802C7}" presName="iconRect" presStyleLbl="node1" presStyleIdx="3" presStyleCnt="5"/>
      <dgm:spPr>
        <a:ln>
          <a:noFill/>
        </a:ln>
      </dgm:spPr>
    </dgm:pt>
    <dgm:pt modelId="{5D8AC573-255D-4493-B64A-2C82DFB82CB7}" type="pres">
      <dgm:prSet presAssocID="{D8CAE557-CF02-4926-B169-4D53F0B802C7}" presName="spaceRect" presStyleCnt="0"/>
      <dgm:spPr/>
    </dgm:pt>
    <dgm:pt modelId="{0AD77821-6878-4C1F-B521-9AFD8382732E}" type="pres">
      <dgm:prSet presAssocID="{D8CAE557-CF02-4926-B169-4D53F0B802C7}" presName="parTx" presStyleLbl="revTx" presStyleIdx="3" presStyleCnt="5">
        <dgm:presLayoutVars>
          <dgm:chMax val="0"/>
          <dgm:chPref val="0"/>
        </dgm:presLayoutVars>
      </dgm:prSet>
      <dgm:spPr/>
    </dgm:pt>
    <dgm:pt modelId="{E5F5ADAA-022A-4D40-92EA-F36E88FC82EE}" type="pres">
      <dgm:prSet presAssocID="{75B79E01-722D-4B95-ABD2-2F6163DF4325}" presName="sibTrans" presStyleCnt="0"/>
      <dgm:spPr/>
    </dgm:pt>
    <dgm:pt modelId="{D1C4B482-AC5F-4330-98BF-4E8BBC2CD292}" type="pres">
      <dgm:prSet presAssocID="{38965277-94AA-4650-8082-FAB9D2F02D17}" presName="compNode" presStyleCnt="0"/>
      <dgm:spPr/>
    </dgm:pt>
    <dgm:pt modelId="{D5AEFE60-B2E6-4A54-B0BB-C2FCCB390B5E}" type="pres">
      <dgm:prSet presAssocID="{38965277-94AA-4650-8082-FAB9D2F02D17}" presName="bgRect" presStyleLbl="bgShp" presStyleIdx="4" presStyleCnt="5"/>
      <dgm:spPr/>
    </dgm:pt>
    <dgm:pt modelId="{FF7483B1-FD7A-4C35-9AC4-ABD69447F437}" type="pres">
      <dgm:prSet presAssocID="{38965277-94AA-4650-8082-FAB9D2F02D17}"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497DD61-4503-4CB5-9596-0352B69D20E9}" type="pres">
      <dgm:prSet presAssocID="{38965277-94AA-4650-8082-FAB9D2F02D17}" presName="spaceRect" presStyleCnt="0"/>
      <dgm:spPr/>
    </dgm:pt>
    <dgm:pt modelId="{13217E23-258E-4DDF-B23B-DE25AA00FDF7}" type="pres">
      <dgm:prSet presAssocID="{38965277-94AA-4650-8082-FAB9D2F02D17}" presName="parTx" presStyleLbl="revTx" presStyleIdx="4" presStyleCnt="5">
        <dgm:presLayoutVars>
          <dgm:chMax val="0"/>
          <dgm:chPref val="0"/>
        </dgm:presLayoutVars>
      </dgm:prSet>
      <dgm:spPr/>
    </dgm:pt>
  </dgm:ptLst>
  <dgm:cxnLst>
    <dgm:cxn modelId="{385F5E11-6F77-43A5-A7EA-89E351408CCA}" type="presOf" srcId="{38965277-94AA-4650-8082-FAB9D2F02D17}" destId="{13217E23-258E-4DDF-B23B-DE25AA00FDF7}" srcOrd="0" destOrd="0" presId="urn:microsoft.com/office/officeart/2018/2/layout/IconVerticalSolidList"/>
    <dgm:cxn modelId="{A63FFD14-9FC2-49D0-A896-1739046E334F}" srcId="{400C99D3-F21E-4C0E-B2B7-95712750FB06}" destId="{F222AD8C-B02D-40DF-AF23-D169EF20C049}" srcOrd="0" destOrd="0" parTransId="{F914512B-1C5E-4CAA-BA1C-7C389C72C1F4}" sibTransId="{0CE79CE4-E470-46AB-8BDF-E0D9BA3927E6}"/>
    <dgm:cxn modelId="{82D7DA1A-675B-4D12-AD62-D4038E896158}" srcId="{400C99D3-F21E-4C0E-B2B7-95712750FB06}" destId="{D8CAE557-CF02-4926-B169-4D53F0B802C7}" srcOrd="3" destOrd="0" parTransId="{C96224BE-1884-4E16-BC99-35A98C3E966C}" sibTransId="{75B79E01-722D-4B95-ABD2-2F6163DF4325}"/>
    <dgm:cxn modelId="{0083CB3A-96F4-4C1A-8960-391D1DCC7125}" srcId="{400C99D3-F21E-4C0E-B2B7-95712750FB06}" destId="{38965277-94AA-4650-8082-FAB9D2F02D17}" srcOrd="4" destOrd="0" parTransId="{484680BC-1295-4A81-B401-B6D77733D651}" sibTransId="{218C5840-0A08-4943-9C07-EB9106B35845}"/>
    <dgm:cxn modelId="{CDB3E97C-3591-48BD-88FE-F218EB9CF877}" type="presOf" srcId="{8DC9A1A6-94F6-4D7B-96EC-2039D890B4D5}" destId="{0384EC96-C548-4232-94C2-907D4880BFD7}" srcOrd="0" destOrd="0" presId="urn:microsoft.com/office/officeart/2018/2/layout/IconVerticalSolidList"/>
    <dgm:cxn modelId="{DB87D487-0610-4714-9CED-6F2200EB4DA1}" type="presOf" srcId="{400C99D3-F21E-4C0E-B2B7-95712750FB06}" destId="{02A04069-3954-42FD-859F-D34B0CE6C776}" srcOrd="0" destOrd="0" presId="urn:microsoft.com/office/officeart/2018/2/layout/IconVerticalSolidList"/>
    <dgm:cxn modelId="{2B3AE08B-7695-49A9-97E8-CFD1EB51C3F4}" srcId="{400C99D3-F21E-4C0E-B2B7-95712750FB06}" destId="{D2B5BB10-CB59-4A59-B48E-BB9729BDF0D9}" srcOrd="1" destOrd="0" parTransId="{46EDDD0A-27F6-4557-91E4-DF1DE744F701}" sibTransId="{FC77F04F-7C22-4854-83A6-99AF05082A85}"/>
    <dgm:cxn modelId="{0B67C08E-3EC6-4D10-8E73-21F248A3FCE3}" type="presOf" srcId="{D8CAE557-CF02-4926-B169-4D53F0B802C7}" destId="{0AD77821-6878-4C1F-B521-9AFD8382732E}" srcOrd="0" destOrd="0" presId="urn:microsoft.com/office/officeart/2018/2/layout/IconVerticalSolidList"/>
    <dgm:cxn modelId="{E69AF7A9-42C0-42AD-A17E-55B5FABB002B}" srcId="{400C99D3-F21E-4C0E-B2B7-95712750FB06}" destId="{8DC9A1A6-94F6-4D7B-96EC-2039D890B4D5}" srcOrd="2" destOrd="0" parTransId="{8F300739-A2C3-403E-9E75-6E07F9D205E5}" sibTransId="{CAC160BE-5E7E-4542-BD48-90A0A70C264A}"/>
    <dgm:cxn modelId="{BF62CDC8-F1EB-4B78-ABE5-CD23A9E7709D}" type="presOf" srcId="{F222AD8C-B02D-40DF-AF23-D169EF20C049}" destId="{9808AD21-134D-4432-B2FD-567318FCF215}" srcOrd="0" destOrd="0" presId="urn:microsoft.com/office/officeart/2018/2/layout/IconVerticalSolidList"/>
    <dgm:cxn modelId="{74475AE1-8B9A-4430-B6B7-9EA848BCD689}" type="presOf" srcId="{D2B5BB10-CB59-4A59-B48E-BB9729BDF0D9}" destId="{30AA4EF4-240B-479C-B4AC-BB27C8878F8F}" srcOrd="0" destOrd="0" presId="urn:microsoft.com/office/officeart/2018/2/layout/IconVerticalSolidList"/>
    <dgm:cxn modelId="{92825536-88D9-492D-A48A-7D8FDE0BA17D}" type="presParOf" srcId="{02A04069-3954-42FD-859F-D34B0CE6C776}" destId="{CD1A330F-F023-4215-9FBB-44204A818EF9}" srcOrd="0" destOrd="0" presId="urn:microsoft.com/office/officeart/2018/2/layout/IconVerticalSolidList"/>
    <dgm:cxn modelId="{57478E52-3D55-422C-9776-7277EAF9C745}" type="presParOf" srcId="{CD1A330F-F023-4215-9FBB-44204A818EF9}" destId="{036E0FED-E17F-4E16-936B-9EE05043D54B}" srcOrd="0" destOrd="0" presId="urn:microsoft.com/office/officeart/2018/2/layout/IconVerticalSolidList"/>
    <dgm:cxn modelId="{19144E6C-C066-413E-8B52-A73771EA3045}" type="presParOf" srcId="{CD1A330F-F023-4215-9FBB-44204A818EF9}" destId="{67316742-0297-4451-9F52-FD33D828814A}" srcOrd="1" destOrd="0" presId="urn:microsoft.com/office/officeart/2018/2/layout/IconVerticalSolidList"/>
    <dgm:cxn modelId="{55EBA438-7C23-49A2-8B0A-AABB92387F14}" type="presParOf" srcId="{CD1A330F-F023-4215-9FBB-44204A818EF9}" destId="{B886E694-F5DB-4DE1-B82C-9DB54B3035B1}" srcOrd="2" destOrd="0" presId="urn:microsoft.com/office/officeart/2018/2/layout/IconVerticalSolidList"/>
    <dgm:cxn modelId="{5C3EFB9B-0BD0-4F5A-8216-D4889F3597B4}" type="presParOf" srcId="{CD1A330F-F023-4215-9FBB-44204A818EF9}" destId="{9808AD21-134D-4432-B2FD-567318FCF215}" srcOrd="3" destOrd="0" presId="urn:microsoft.com/office/officeart/2018/2/layout/IconVerticalSolidList"/>
    <dgm:cxn modelId="{B1F37779-76A0-43DA-8A23-6552F572150D}" type="presParOf" srcId="{02A04069-3954-42FD-859F-D34B0CE6C776}" destId="{12C1728C-21A0-4C7D-BE12-DADBE92783D6}" srcOrd="1" destOrd="0" presId="urn:microsoft.com/office/officeart/2018/2/layout/IconVerticalSolidList"/>
    <dgm:cxn modelId="{E5A80EA2-9B6D-4955-A4B8-EEAE676B6324}" type="presParOf" srcId="{02A04069-3954-42FD-859F-D34B0CE6C776}" destId="{951479D5-6D40-4AAA-8DAE-D446E18210B8}" srcOrd="2" destOrd="0" presId="urn:microsoft.com/office/officeart/2018/2/layout/IconVerticalSolidList"/>
    <dgm:cxn modelId="{4AF41505-23DD-4F08-8A7D-665831985BCD}" type="presParOf" srcId="{951479D5-6D40-4AAA-8DAE-D446E18210B8}" destId="{BEC73AE3-6DEA-45E6-9764-91CD3DE6931E}" srcOrd="0" destOrd="0" presId="urn:microsoft.com/office/officeart/2018/2/layout/IconVerticalSolidList"/>
    <dgm:cxn modelId="{2C8FDE4B-E539-4385-A9B1-B8E365390990}" type="presParOf" srcId="{951479D5-6D40-4AAA-8DAE-D446E18210B8}" destId="{54102D9C-4172-40CF-81F8-39F5E47EDF0C}" srcOrd="1" destOrd="0" presId="urn:microsoft.com/office/officeart/2018/2/layout/IconVerticalSolidList"/>
    <dgm:cxn modelId="{14FD272D-25F5-452A-B75E-B1A6F2A6BB6F}" type="presParOf" srcId="{951479D5-6D40-4AAA-8DAE-D446E18210B8}" destId="{A8639F13-DEDC-4686-B57D-24CF32A40D79}" srcOrd="2" destOrd="0" presId="urn:microsoft.com/office/officeart/2018/2/layout/IconVerticalSolidList"/>
    <dgm:cxn modelId="{EFE64A93-27F4-4CC0-9F22-EF0AA5061BB5}" type="presParOf" srcId="{951479D5-6D40-4AAA-8DAE-D446E18210B8}" destId="{30AA4EF4-240B-479C-B4AC-BB27C8878F8F}" srcOrd="3" destOrd="0" presId="urn:microsoft.com/office/officeart/2018/2/layout/IconVerticalSolidList"/>
    <dgm:cxn modelId="{094CCC9C-2EE8-4DCE-A729-F1979CB8158C}" type="presParOf" srcId="{02A04069-3954-42FD-859F-D34B0CE6C776}" destId="{021FCA7E-4494-426D-B900-BF0A9CAF9371}" srcOrd="3" destOrd="0" presId="urn:microsoft.com/office/officeart/2018/2/layout/IconVerticalSolidList"/>
    <dgm:cxn modelId="{F3EA5348-32D5-4AFE-B73B-8E32CB7B96BE}" type="presParOf" srcId="{02A04069-3954-42FD-859F-D34B0CE6C776}" destId="{B9E6E3DF-9D4A-4238-9A0A-6777C53C63E9}" srcOrd="4" destOrd="0" presId="urn:microsoft.com/office/officeart/2018/2/layout/IconVerticalSolidList"/>
    <dgm:cxn modelId="{0C07406A-C97A-420D-ACEC-B5AFC66E6914}" type="presParOf" srcId="{B9E6E3DF-9D4A-4238-9A0A-6777C53C63E9}" destId="{EFB2A595-C6CE-4CA4-90A2-EDDB8C3F8A1B}" srcOrd="0" destOrd="0" presId="urn:microsoft.com/office/officeart/2018/2/layout/IconVerticalSolidList"/>
    <dgm:cxn modelId="{D8112229-644B-40EE-969A-962794CD419E}" type="presParOf" srcId="{B9E6E3DF-9D4A-4238-9A0A-6777C53C63E9}" destId="{4F95DBAE-FBA0-4732-A8D0-325A6F24ED2F}" srcOrd="1" destOrd="0" presId="urn:microsoft.com/office/officeart/2018/2/layout/IconVerticalSolidList"/>
    <dgm:cxn modelId="{19902E88-C00E-49CA-A7F0-BDEFBC807DEA}" type="presParOf" srcId="{B9E6E3DF-9D4A-4238-9A0A-6777C53C63E9}" destId="{B0BA4A31-9C6D-4447-A9E3-EA6D7E49006D}" srcOrd="2" destOrd="0" presId="urn:microsoft.com/office/officeart/2018/2/layout/IconVerticalSolidList"/>
    <dgm:cxn modelId="{656EB60F-E68A-4FEB-A435-A0CD7D479310}" type="presParOf" srcId="{B9E6E3DF-9D4A-4238-9A0A-6777C53C63E9}" destId="{0384EC96-C548-4232-94C2-907D4880BFD7}" srcOrd="3" destOrd="0" presId="urn:microsoft.com/office/officeart/2018/2/layout/IconVerticalSolidList"/>
    <dgm:cxn modelId="{A481B808-2598-439F-933E-03F1D2E3D933}" type="presParOf" srcId="{02A04069-3954-42FD-859F-D34B0CE6C776}" destId="{7B88BE80-BDF0-4CEC-B12C-34CEC337E592}" srcOrd="5" destOrd="0" presId="urn:microsoft.com/office/officeart/2018/2/layout/IconVerticalSolidList"/>
    <dgm:cxn modelId="{76215FDC-F173-4CAB-9826-9779D75A9DFB}" type="presParOf" srcId="{02A04069-3954-42FD-859F-D34B0CE6C776}" destId="{70743A1A-9290-48C0-94B1-1CF258FCC576}" srcOrd="6" destOrd="0" presId="urn:microsoft.com/office/officeart/2018/2/layout/IconVerticalSolidList"/>
    <dgm:cxn modelId="{A1FA458E-78E4-4718-B762-AA0A7903495C}" type="presParOf" srcId="{70743A1A-9290-48C0-94B1-1CF258FCC576}" destId="{871F3C35-2555-418D-B4AE-D4FCA86A133E}" srcOrd="0" destOrd="0" presId="urn:microsoft.com/office/officeart/2018/2/layout/IconVerticalSolidList"/>
    <dgm:cxn modelId="{61991B2C-5E2C-4EAE-A0FE-107B827AE7C3}" type="presParOf" srcId="{70743A1A-9290-48C0-94B1-1CF258FCC576}" destId="{1F049108-5062-42B5-933B-B70D0F9C5820}" srcOrd="1" destOrd="0" presId="urn:microsoft.com/office/officeart/2018/2/layout/IconVerticalSolidList"/>
    <dgm:cxn modelId="{30C3FB7F-6FA9-49C4-8B06-373E4DB5A130}" type="presParOf" srcId="{70743A1A-9290-48C0-94B1-1CF258FCC576}" destId="{5D8AC573-255D-4493-B64A-2C82DFB82CB7}" srcOrd="2" destOrd="0" presId="urn:microsoft.com/office/officeart/2018/2/layout/IconVerticalSolidList"/>
    <dgm:cxn modelId="{215B246B-C956-4BE0-93DA-D9E74DB795C1}" type="presParOf" srcId="{70743A1A-9290-48C0-94B1-1CF258FCC576}" destId="{0AD77821-6878-4C1F-B521-9AFD8382732E}" srcOrd="3" destOrd="0" presId="urn:microsoft.com/office/officeart/2018/2/layout/IconVerticalSolidList"/>
    <dgm:cxn modelId="{D7A34004-13C9-4C9E-AC86-235D91ECE790}" type="presParOf" srcId="{02A04069-3954-42FD-859F-D34B0CE6C776}" destId="{E5F5ADAA-022A-4D40-92EA-F36E88FC82EE}" srcOrd="7" destOrd="0" presId="urn:microsoft.com/office/officeart/2018/2/layout/IconVerticalSolidList"/>
    <dgm:cxn modelId="{C2C18FC8-C52A-44C8-9FAE-2727628267E1}" type="presParOf" srcId="{02A04069-3954-42FD-859F-D34B0CE6C776}" destId="{D1C4B482-AC5F-4330-98BF-4E8BBC2CD292}" srcOrd="8" destOrd="0" presId="urn:microsoft.com/office/officeart/2018/2/layout/IconVerticalSolidList"/>
    <dgm:cxn modelId="{2B9BD3A3-004C-4C63-9738-853EA7C370FA}" type="presParOf" srcId="{D1C4B482-AC5F-4330-98BF-4E8BBC2CD292}" destId="{D5AEFE60-B2E6-4A54-B0BB-C2FCCB390B5E}" srcOrd="0" destOrd="0" presId="urn:microsoft.com/office/officeart/2018/2/layout/IconVerticalSolidList"/>
    <dgm:cxn modelId="{9E110C37-8457-4ED5-A06D-3F3EACE9303F}" type="presParOf" srcId="{D1C4B482-AC5F-4330-98BF-4E8BBC2CD292}" destId="{FF7483B1-FD7A-4C35-9AC4-ABD69447F437}" srcOrd="1" destOrd="0" presId="urn:microsoft.com/office/officeart/2018/2/layout/IconVerticalSolidList"/>
    <dgm:cxn modelId="{EA405910-A724-4BCA-9FDE-2D759F5D46DC}" type="presParOf" srcId="{D1C4B482-AC5F-4330-98BF-4E8BBC2CD292}" destId="{7497DD61-4503-4CB5-9596-0352B69D20E9}" srcOrd="2" destOrd="0" presId="urn:microsoft.com/office/officeart/2018/2/layout/IconVerticalSolidList"/>
    <dgm:cxn modelId="{C2DE21AC-735E-414B-A6F3-7BF17D37B41E}" type="presParOf" srcId="{D1C4B482-AC5F-4330-98BF-4E8BBC2CD292}" destId="{13217E23-258E-4DDF-B23B-DE25AA00FDF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14DF4-7EFF-48CE-BC57-5976239F1304}">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23B95-A065-49C6-9971-2A3C49681D7B}">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B8B800-9EED-4E7E-9AA4-A5DAE0492823}">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33450">
            <a:lnSpc>
              <a:spcPct val="100000"/>
            </a:lnSpc>
            <a:spcBef>
              <a:spcPct val="0"/>
            </a:spcBef>
            <a:spcAft>
              <a:spcPct val="35000"/>
            </a:spcAft>
            <a:buNone/>
          </a:pPr>
          <a:r>
            <a:rPr lang="en-GB" sz="2100" kern="1200"/>
            <a:t>Online platform for a targeted audience, E.G people who enjoy playing/watching sports </a:t>
          </a:r>
          <a:endParaRPr lang="en-US" sz="2100" kern="1200"/>
        </a:p>
      </dsp:txBody>
      <dsp:txXfrm>
        <a:off x="1432649" y="2447"/>
        <a:ext cx="5156041" cy="1240389"/>
      </dsp:txXfrm>
    </dsp:sp>
    <dsp:sp modelId="{3C36A445-1B41-452B-920C-B25D658A28F6}">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F52F28-3AD5-4353-996E-F01B05FCFC4F}">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E2018C-6C19-4F39-9FDC-A75AC15EFED0}">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33450">
            <a:lnSpc>
              <a:spcPct val="100000"/>
            </a:lnSpc>
            <a:spcBef>
              <a:spcPct val="0"/>
            </a:spcBef>
            <a:spcAft>
              <a:spcPct val="35000"/>
            </a:spcAft>
            <a:buNone/>
          </a:pPr>
          <a:r>
            <a:rPr lang="en-GB" sz="2100" kern="1200"/>
            <a:t>People can register for free to connect with club across the world. </a:t>
          </a:r>
          <a:endParaRPr lang="en-US" sz="2100" kern="1200"/>
        </a:p>
      </dsp:txBody>
      <dsp:txXfrm>
        <a:off x="1432649" y="1552933"/>
        <a:ext cx="5156041" cy="1240389"/>
      </dsp:txXfrm>
    </dsp:sp>
    <dsp:sp modelId="{308780A4-FDA1-4359-9778-A82BFFB804A0}">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4276B-CC0A-41F4-9C84-EC02F6674772}">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F9C93-8C06-4C74-94BE-6E9BAB66D096}">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33450">
            <a:lnSpc>
              <a:spcPct val="100000"/>
            </a:lnSpc>
            <a:spcBef>
              <a:spcPct val="0"/>
            </a:spcBef>
            <a:spcAft>
              <a:spcPct val="35000"/>
            </a:spcAft>
            <a:buNone/>
          </a:pPr>
          <a:r>
            <a:rPr lang="en-GB" sz="2100" kern="1200"/>
            <a:t>Bridging the gap of uncertainty. </a:t>
          </a:r>
          <a:endParaRPr lang="en-US" sz="2100" kern="1200"/>
        </a:p>
      </dsp:txBody>
      <dsp:txXfrm>
        <a:off x="1432649" y="3103420"/>
        <a:ext cx="5156041" cy="1240389"/>
      </dsp:txXfrm>
    </dsp:sp>
    <dsp:sp modelId="{931C5ABE-3813-4289-BEEA-DE99527AD785}">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9B699-EF7F-4F77-8596-04785ED8807D}">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F12F00-E2E4-45FB-8644-8CAD343725ED}">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33450">
            <a:lnSpc>
              <a:spcPct val="100000"/>
            </a:lnSpc>
            <a:spcBef>
              <a:spcPct val="0"/>
            </a:spcBef>
            <a:spcAft>
              <a:spcPct val="35000"/>
            </a:spcAft>
            <a:buNone/>
          </a:pPr>
          <a:r>
            <a:rPr lang="en-GB" sz="2100" kern="1200"/>
            <a:t>Non agency only acting as host. </a:t>
          </a:r>
          <a:endParaRPr lang="en-US" sz="2100" kern="1200"/>
        </a:p>
      </dsp:txBody>
      <dsp:txXfrm>
        <a:off x="1432649" y="4653906"/>
        <a:ext cx="5156041" cy="12403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67632-650D-43F7-A3C8-E6CCD3E52FB4}">
      <dsp:nvSpPr>
        <dsp:cNvPr id="0" name=""/>
        <dsp:cNvSpPr/>
      </dsp:nvSpPr>
      <dsp:spPr>
        <a:xfrm>
          <a:off x="740776" y="855481"/>
          <a:ext cx="1464285" cy="146428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DF2B15-1487-4A8B-B80D-6742893023E0}">
      <dsp:nvSpPr>
        <dsp:cNvPr id="0" name=""/>
        <dsp:cNvSpPr/>
      </dsp:nvSpPr>
      <dsp:spPr>
        <a:xfrm>
          <a:off x="1052836" y="1167542"/>
          <a:ext cx="840163" cy="8401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90D96E-5B9F-42E3-839E-AAA8F7670AEA}">
      <dsp:nvSpPr>
        <dsp:cNvPr id="0" name=""/>
        <dsp:cNvSpPr/>
      </dsp:nvSpPr>
      <dsp:spPr>
        <a:xfrm>
          <a:off x="272684" y="2775856"/>
          <a:ext cx="24004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Advertising job posts. </a:t>
          </a:r>
          <a:r>
            <a:rPr lang="en-GB" sz="1700" kern="1200" dirty="0" err="1"/>
            <a:t>E.g</a:t>
          </a:r>
          <a:r>
            <a:rPr lang="en-GB" sz="1700" kern="1200" dirty="0"/>
            <a:t> £X for weeklong post </a:t>
          </a:r>
          <a:endParaRPr lang="en-US" sz="1700" kern="1200" dirty="0"/>
        </a:p>
      </dsp:txBody>
      <dsp:txXfrm>
        <a:off x="272684" y="2775856"/>
        <a:ext cx="2400467" cy="720000"/>
      </dsp:txXfrm>
    </dsp:sp>
    <dsp:sp modelId="{E7635055-ECA2-481D-A2FF-3DF3779E7C4D}">
      <dsp:nvSpPr>
        <dsp:cNvPr id="0" name=""/>
        <dsp:cNvSpPr/>
      </dsp:nvSpPr>
      <dsp:spPr>
        <a:xfrm>
          <a:off x="3561325" y="855481"/>
          <a:ext cx="1464285" cy="146428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81520-BE84-49E7-918A-0356C6EDB160}">
      <dsp:nvSpPr>
        <dsp:cNvPr id="0" name=""/>
        <dsp:cNvSpPr/>
      </dsp:nvSpPr>
      <dsp:spPr>
        <a:xfrm>
          <a:off x="3873386" y="1167542"/>
          <a:ext cx="840163" cy="8401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0B7778-A113-4D5C-81B8-E492E751FC17}">
      <dsp:nvSpPr>
        <dsp:cNvPr id="0" name=""/>
        <dsp:cNvSpPr/>
      </dsp:nvSpPr>
      <dsp:spPr>
        <a:xfrm>
          <a:off x="3093234" y="2775856"/>
          <a:ext cx="24004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Host sponsored advertisements ( provide discount page )</a:t>
          </a:r>
          <a:endParaRPr lang="en-US" sz="1700" kern="1200"/>
        </a:p>
      </dsp:txBody>
      <dsp:txXfrm>
        <a:off x="3093234" y="2775856"/>
        <a:ext cx="2400467" cy="720000"/>
      </dsp:txXfrm>
    </dsp:sp>
    <dsp:sp modelId="{029A522B-D359-404E-9F85-4B5C61986389}">
      <dsp:nvSpPr>
        <dsp:cNvPr id="0" name=""/>
        <dsp:cNvSpPr/>
      </dsp:nvSpPr>
      <dsp:spPr>
        <a:xfrm>
          <a:off x="6381875" y="855481"/>
          <a:ext cx="1464285" cy="146428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F7F52-9A91-4355-9052-EC0FCB11E98E}">
      <dsp:nvSpPr>
        <dsp:cNvPr id="0" name=""/>
        <dsp:cNvSpPr/>
      </dsp:nvSpPr>
      <dsp:spPr>
        <a:xfrm>
          <a:off x="6693936" y="1167542"/>
          <a:ext cx="840163" cy="8401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38789-D3B6-4185-AB4D-F71617BD5D19}">
      <dsp:nvSpPr>
        <dsp:cNvPr id="0" name=""/>
        <dsp:cNvSpPr/>
      </dsp:nvSpPr>
      <dsp:spPr>
        <a:xfrm>
          <a:off x="5913784" y="2775856"/>
          <a:ext cx="24004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Get registered players for specific markets ( Big Data ) </a:t>
          </a:r>
          <a:endParaRPr lang="en-US" sz="1700" kern="1200"/>
        </a:p>
      </dsp:txBody>
      <dsp:txXfrm>
        <a:off x="5913784" y="2775856"/>
        <a:ext cx="2400467" cy="720000"/>
      </dsp:txXfrm>
    </dsp:sp>
    <dsp:sp modelId="{1CD6770D-B20F-4505-821F-86E912577504}">
      <dsp:nvSpPr>
        <dsp:cNvPr id="0" name=""/>
        <dsp:cNvSpPr/>
      </dsp:nvSpPr>
      <dsp:spPr>
        <a:xfrm>
          <a:off x="9202425" y="855481"/>
          <a:ext cx="1464285" cy="146428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00FD7D-DD8D-44F5-80A6-E83CDC879A9F}">
      <dsp:nvSpPr>
        <dsp:cNvPr id="0" name=""/>
        <dsp:cNvSpPr/>
      </dsp:nvSpPr>
      <dsp:spPr>
        <a:xfrm>
          <a:off x="9514486" y="1167542"/>
          <a:ext cx="840163" cy="8401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F78C93-A45A-40BD-A196-A188708C04AB}">
      <dsp:nvSpPr>
        <dsp:cNvPr id="0" name=""/>
        <dsp:cNvSpPr/>
      </dsp:nvSpPr>
      <dsp:spPr>
        <a:xfrm>
          <a:off x="8734334" y="2775856"/>
          <a:ext cx="24004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Upgraded premium account – for clubs &amp; individuals </a:t>
          </a:r>
          <a:endParaRPr lang="en-US" sz="1700" kern="1200" dirty="0"/>
        </a:p>
      </dsp:txBody>
      <dsp:txXfrm>
        <a:off x="8734334" y="2775856"/>
        <a:ext cx="2400467"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E0FED-E17F-4E16-936B-9EE05043D54B}">
      <dsp:nvSpPr>
        <dsp:cNvPr id="0" name=""/>
        <dsp:cNvSpPr/>
      </dsp:nvSpPr>
      <dsp:spPr>
        <a:xfrm>
          <a:off x="0" y="459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16742-0297-4451-9F52-FD33D828814A}">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08AD21-134D-4432-B2FD-567318FCF215}">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University students </a:t>
          </a:r>
          <a:endParaRPr lang="en-US" sz="1900" kern="1200"/>
        </a:p>
      </dsp:txBody>
      <dsp:txXfrm>
        <a:off x="1131174" y="4597"/>
        <a:ext cx="5382429" cy="979371"/>
      </dsp:txXfrm>
    </dsp:sp>
    <dsp:sp modelId="{BEC73AE3-6DEA-45E6-9764-91CD3DE6931E}">
      <dsp:nvSpPr>
        <dsp:cNvPr id="0" name=""/>
        <dsp:cNvSpPr/>
      </dsp:nvSpPr>
      <dsp:spPr>
        <a:xfrm>
          <a:off x="0" y="1228812"/>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02D9C-4172-40CF-81F8-39F5E47EDF0C}">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AA4EF4-240B-479C-B4AC-BB27C8878F8F}">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Sports clubs </a:t>
          </a:r>
          <a:endParaRPr lang="en-US" sz="1900" kern="1200"/>
        </a:p>
      </dsp:txBody>
      <dsp:txXfrm>
        <a:off x="1131174" y="1228812"/>
        <a:ext cx="5382429" cy="979371"/>
      </dsp:txXfrm>
    </dsp:sp>
    <dsp:sp modelId="{EFB2A595-C6CE-4CA4-90A2-EDDB8C3F8A1B}">
      <dsp:nvSpPr>
        <dsp:cNvPr id="0" name=""/>
        <dsp:cNvSpPr/>
      </dsp:nvSpPr>
      <dsp:spPr>
        <a:xfrm>
          <a:off x="0" y="245302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5DBAE-FBA0-4732-A8D0-325A6F24ED2F}">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84EC96-C548-4232-94C2-907D4880BFD7}">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Gap year students </a:t>
          </a:r>
          <a:endParaRPr lang="en-US" sz="1900" kern="1200"/>
        </a:p>
      </dsp:txBody>
      <dsp:txXfrm>
        <a:off x="1131174" y="2453027"/>
        <a:ext cx="5382429" cy="979371"/>
      </dsp:txXfrm>
    </dsp:sp>
    <dsp:sp modelId="{871F3C35-2555-418D-B4AE-D4FCA86A133E}">
      <dsp:nvSpPr>
        <dsp:cNvPr id="0" name=""/>
        <dsp:cNvSpPr/>
      </dsp:nvSpPr>
      <dsp:spPr>
        <a:xfrm>
          <a:off x="0" y="3677241"/>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49108-5062-42B5-933B-B70D0F9C5820}">
      <dsp:nvSpPr>
        <dsp:cNvPr id="0" name=""/>
        <dsp:cNvSpPr/>
      </dsp:nvSpPr>
      <dsp:spPr>
        <a:xfrm>
          <a:off x="296259" y="3897600"/>
          <a:ext cx="538654" cy="538654"/>
        </a:xfrm>
        <a:prstGeom prst="rect">
          <a:avLst/>
        </a:prstGeom>
        <a:solidFill>
          <a:schemeClr val="accent5">
            <a:hueOff val="-5068907"/>
            <a:satOff val="-13064"/>
            <a:lumOff val="-8824"/>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D77821-6878-4C1F-B521-9AFD8382732E}">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18-30 year olds </a:t>
          </a:r>
          <a:endParaRPr lang="en-US" sz="1900" kern="1200"/>
        </a:p>
      </dsp:txBody>
      <dsp:txXfrm>
        <a:off x="1131174" y="3677241"/>
        <a:ext cx="5382429" cy="979371"/>
      </dsp:txXfrm>
    </dsp:sp>
    <dsp:sp modelId="{D5AEFE60-B2E6-4A54-B0BB-C2FCCB390B5E}">
      <dsp:nvSpPr>
        <dsp:cNvPr id="0" name=""/>
        <dsp:cNvSpPr/>
      </dsp:nvSpPr>
      <dsp:spPr>
        <a:xfrm>
          <a:off x="0" y="4901456"/>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483B1-FD7A-4C35-9AC4-ABD69447F437}">
      <dsp:nvSpPr>
        <dsp:cNvPr id="0" name=""/>
        <dsp:cNvSpPr/>
      </dsp:nvSpPr>
      <dsp:spPr>
        <a:xfrm>
          <a:off x="296259" y="5121814"/>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217E23-258E-4DDF-B23B-DE25AA00FDF7}">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Coaches </a:t>
          </a:r>
          <a:endParaRPr lang="en-US" sz="1900" kern="1200"/>
        </a:p>
      </dsp:txBody>
      <dsp:txXfrm>
        <a:off x="1131174" y="4901456"/>
        <a:ext cx="5382429" cy="97937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0D87F-2349-43B4-8BA5-BDB6BE8925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7F32BC-8A82-4DC5-8CF8-69ADA26B72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4576C2-E0D5-434C-A351-B5E5EB89692E}"/>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5" name="Footer Placeholder 4">
            <a:extLst>
              <a:ext uri="{FF2B5EF4-FFF2-40B4-BE49-F238E27FC236}">
                <a16:creationId xmlns:a16="http://schemas.microsoft.com/office/drawing/2014/main" id="{ED8D6950-C40E-446B-8499-7AAB30ED51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473853-0A65-4E13-88B7-A8112F9E9C9E}"/>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2992666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8D453-45D0-4FD2-A5C4-ECB15A727D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FF664D-C421-41F1-A9E0-D2E42BC367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C0DE7B-CF2E-4849-9BC4-D2206281A4D4}"/>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5" name="Footer Placeholder 4">
            <a:extLst>
              <a:ext uri="{FF2B5EF4-FFF2-40B4-BE49-F238E27FC236}">
                <a16:creationId xmlns:a16="http://schemas.microsoft.com/office/drawing/2014/main" id="{2640DA93-15EC-49CD-95D6-0FB0BABC05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F8EE89-2FA1-4667-B4FC-367FAD1A063D}"/>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3124564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0A59B-93DE-4176-A532-23EC05C5C3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493409-F476-4DFC-A84E-50F4DF4ADB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49B96C-11BC-476E-B883-B8DE05C36D19}"/>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5" name="Footer Placeholder 4">
            <a:extLst>
              <a:ext uri="{FF2B5EF4-FFF2-40B4-BE49-F238E27FC236}">
                <a16:creationId xmlns:a16="http://schemas.microsoft.com/office/drawing/2014/main" id="{FE7131BE-AFBF-4088-AF86-E34A1F6D71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FF6C1-BF52-4D98-A251-922AF9ED7A3E}"/>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1498093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6FE4B-9C72-4F70-B235-D52EF1FAE4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CB7EF7-8E46-4E31-B517-B1DDE764D0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8F7F1A-6428-4243-8A81-5987C5A906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4F2A9B-BFC7-484F-B9F8-D889792B6DA7}"/>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6" name="Footer Placeholder 5">
            <a:extLst>
              <a:ext uri="{FF2B5EF4-FFF2-40B4-BE49-F238E27FC236}">
                <a16:creationId xmlns:a16="http://schemas.microsoft.com/office/drawing/2014/main" id="{3FD62BFB-0DF3-4894-A812-861C501D3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F0471-7BC3-4547-8129-AE0649253BF4}"/>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713424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D6086-3DF8-44A4-AB21-8904D8917B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D60C40-7760-414C-BE95-4167EA5A9B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7AE6BA-A2AB-41DB-9F59-8C53DB25D6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2A295E-C275-4CD0-8E2D-4A69F812CC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BC4B76-6CC5-48A7-B494-5F9275D447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E66A49-66FF-4888-9ECC-9BA60BF09045}"/>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8" name="Footer Placeholder 7">
            <a:extLst>
              <a:ext uri="{FF2B5EF4-FFF2-40B4-BE49-F238E27FC236}">
                <a16:creationId xmlns:a16="http://schemas.microsoft.com/office/drawing/2014/main" id="{78534348-8CBA-4CCB-B549-101D2D91FB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51013B-71E1-450F-8B81-F4BD06D1C04E}"/>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3890335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10FDC-1F7B-4245-9DE9-CCC05BBAC6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6ABDD9-E358-4798-B1AC-02EC76BBC5C2}"/>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4" name="Footer Placeholder 3">
            <a:extLst>
              <a:ext uri="{FF2B5EF4-FFF2-40B4-BE49-F238E27FC236}">
                <a16:creationId xmlns:a16="http://schemas.microsoft.com/office/drawing/2014/main" id="{5C31FC6F-5248-4CE8-A8AB-3940C05E61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2F028C-05EF-42CA-8079-6F555AB32AA1}"/>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2895520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9042A2-117A-49C0-B88E-BE36F249888C}"/>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3" name="Footer Placeholder 2">
            <a:extLst>
              <a:ext uri="{FF2B5EF4-FFF2-40B4-BE49-F238E27FC236}">
                <a16:creationId xmlns:a16="http://schemas.microsoft.com/office/drawing/2014/main" id="{2D7B6A59-0C92-4A92-8428-129EEFDB11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A758E5-5D0F-45C9-9D5C-D9B3DD8575E5}"/>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2351686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D3C1A-DDD7-49B2-BC50-B60942CCC5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485EC6-E9B4-4A9C-A0A5-FBE1BD141A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544F0B-076E-4619-93A3-E9FBC56311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041898-96D8-4B21-BC14-53CB79D25F57}"/>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6" name="Footer Placeholder 5">
            <a:extLst>
              <a:ext uri="{FF2B5EF4-FFF2-40B4-BE49-F238E27FC236}">
                <a16:creationId xmlns:a16="http://schemas.microsoft.com/office/drawing/2014/main" id="{54E89526-CCBA-4654-AF46-63EBADAFF8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EF3FFB-2EA2-4EED-A98C-93FB4F7186F8}"/>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1753318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FBABA-E7D8-4867-B688-64862F1D5B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6D5ABA-28F1-460F-8FD2-BC3D3260D3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46A7D5-DB60-459D-B6A7-D7BFBBD4DD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732FED-D86D-4B07-9F89-4EFC9211078F}"/>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6" name="Footer Placeholder 5">
            <a:extLst>
              <a:ext uri="{FF2B5EF4-FFF2-40B4-BE49-F238E27FC236}">
                <a16:creationId xmlns:a16="http://schemas.microsoft.com/office/drawing/2014/main" id="{51AD029C-64A6-4862-9D6C-F515E87AC2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B8CD9C-2CB1-4D2D-A526-7A60037A7127}"/>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3675966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C5E9E-E5B8-4BF8-BEA2-280D9A8544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C13BE5-54A0-44BE-984E-643CF1DD18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6433A5-D584-4F20-879B-3546EE2C3B7C}"/>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5" name="Footer Placeholder 4">
            <a:extLst>
              <a:ext uri="{FF2B5EF4-FFF2-40B4-BE49-F238E27FC236}">
                <a16:creationId xmlns:a16="http://schemas.microsoft.com/office/drawing/2014/main" id="{440C183B-FB42-4C7D-9547-50D21D6B75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25461A-0173-4866-A62C-2037A4924B9C}"/>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2955396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BBABE3-AEC1-487C-BB39-70B72C72BE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47746E-57C1-4183-BE32-A7FDB89030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025CF1-5059-4C4B-A1C0-82B9AAD89821}"/>
              </a:ext>
            </a:extLst>
          </p:cNvPr>
          <p:cNvSpPr>
            <a:spLocks noGrp="1"/>
          </p:cNvSpPr>
          <p:nvPr>
            <p:ph type="dt" sz="half" idx="10"/>
          </p:nvPr>
        </p:nvSpPr>
        <p:spPr/>
        <p:txBody>
          <a:bodyPr/>
          <a:lstStyle/>
          <a:p>
            <a:fld id="{C941326D-BE5E-443B-8A53-456E4DFEC09B}" type="datetimeFigureOut">
              <a:rPr lang="en-GB" smtClean="0"/>
              <a:t>08/05/2020</a:t>
            </a:fld>
            <a:endParaRPr lang="en-GB"/>
          </a:p>
        </p:txBody>
      </p:sp>
      <p:sp>
        <p:nvSpPr>
          <p:cNvPr id="5" name="Footer Placeholder 4">
            <a:extLst>
              <a:ext uri="{FF2B5EF4-FFF2-40B4-BE49-F238E27FC236}">
                <a16:creationId xmlns:a16="http://schemas.microsoft.com/office/drawing/2014/main" id="{C8A92F8B-8E7B-4C50-877A-5B2F4A3C4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E0D3E9-AAE9-4D98-8AB5-B3B66189EF05}"/>
              </a:ext>
            </a:extLst>
          </p:cNvPr>
          <p:cNvSpPr>
            <a:spLocks noGrp="1"/>
          </p:cNvSpPr>
          <p:nvPr>
            <p:ph type="sldNum" sz="quarter" idx="12"/>
          </p:nvPr>
        </p:nvSpPr>
        <p:spPr/>
        <p:txBody>
          <a:bodyPr/>
          <a:lstStyle/>
          <a:p>
            <a:fld id="{98C9C4AD-3995-4197-B1CD-871877958936}" type="slidenum">
              <a:rPr lang="en-GB" smtClean="0"/>
              <a:t>‹#›</a:t>
            </a:fld>
            <a:endParaRPr lang="en-GB"/>
          </a:p>
        </p:txBody>
      </p:sp>
    </p:spTree>
    <p:extLst>
      <p:ext uri="{BB962C8B-B14F-4D97-AF65-F5344CB8AC3E}">
        <p14:creationId xmlns:p14="http://schemas.microsoft.com/office/powerpoint/2010/main" val="129618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EC4BBF-0F34-48F7-BFB8-D05FEEB8B8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45925B-5115-4DA2-A618-9A99A54F5A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D733EF-110D-4BF0-A7A1-6717F53F72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41326D-BE5E-443B-8A53-456E4DFEC09B}" type="datetimeFigureOut">
              <a:rPr lang="en-GB" smtClean="0"/>
              <a:t>08/05/2020</a:t>
            </a:fld>
            <a:endParaRPr lang="en-GB"/>
          </a:p>
        </p:txBody>
      </p:sp>
      <p:sp>
        <p:nvSpPr>
          <p:cNvPr id="5" name="Footer Placeholder 4">
            <a:extLst>
              <a:ext uri="{FF2B5EF4-FFF2-40B4-BE49-F238E27FC236}">
                <a16:creationId xmlns:a16="http://schemas.microsoft.com/office/drawing/2014/main" id="{4CEE1B51-F6C7-43C6-B656-15202FA05D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5CF73D-BB77-445F-ABA9-72AD2DD565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C9C4AD-3995-4197-B1CD-871877958936}" type="slidenum">
              <a:rPr lang="en-GB" smtClean="0"/>
              <a:t>‹#›</a:t>
            </a:fld>
            <a:endParaRPr lang="en-GB"/>
          </a:p>
        </p:txBody>
      </p:sp>
    </p:spTree>
    <p:extLst>
      <p:ext uri="{BB962C8B-B14F-4D97-AF65-F5344CB8AC3E}">
        <p14:creationId xmlns:p14="http://schemas.microsoft.com/office/powerpoint/2010/main" val="4018750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3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4A3750"/>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C63F447-3105-49D0-868E-676B6ECB81C7}"/>
              </a:ext>
            </a:extLst>
          </p:cNvPr>
          <p:cNvSpPr>
            <a:spLocks noGrp="1"/>
          </p:cNvSpPr>
          <p:nvPr>
            <p:ph type="ctrTitle"/>
          </p:nvPr>
        </p:nvSpPr>
        <p:spPr>
          <a:xfrm>
            <a:off x="1109980" y="4277356"/>
            <a:ext cx="9966960" cy="1560320"/>
          </a:xfrm>
        </p:spPr>
        <p:txBody>
          <a:bodyPr>
            <a:normAutofit/>
          </a:bodyPr>
          <a:lstStyle/>
          <a:p>
            <a:r>
              <a:rPr lang="en-GB" sz="5800">
                <a:solidFill>
                  <a:srgbClr val="4A3750"/>
                </a:solidFill>
              </a:rPr>
              <a:t>Sportster </a:t>
            </a:r>
          </a:p>
        </p:txBody>
      </p:sp>
      <p:sp>
        <p:nvSpPr>
          <p:cNvPr id="3" name="Subtitle 2">
            <a:extLst>
              <a:ext uri="{FF2B5EF4-FFF2-40B4-BE49-F238E27FC236}">
                <a16:creationId xmlns:a16="http://schemas.microsoft.com/office/drawing/2014/main" id="{330E6EE0-3165-424C-8C1F-85D6BAA39911}"/>
              </a:ext>
            </a:extLst>
          </p:cNvPr>
          <p:cNvSpPr>
            <a:spLocks noGrp="1"/>
          </p:cNvSpPr>
          <p:nvPr>
            <p:ph type="subTitle" idx="1"/>
          </p:nvPr>
        </p:nvSpPr>
        <p:spPr>
          <a:xfrm>
            <a:off x="1709530" y="5799489"/>
            <a:ext cx="8767860" cy="440822"/>
          </a:xfrm>
        </p:spPr>
        <p:txBody>
          <a:bodyPr>
            <a:normAutofit/>
          </a:bodyPr>
          <a:lstStyle/>
          <a:p>
            <a:r>
              <a:rPr lang="en-GB" sz="2000" dirty="0">
                <a:solidFill>
                  <a:srgbClr val="4A3750"/>
                </a:solidFill>
              </a:rPr>
              <a:t>By Mike Neucker  </a:t>
            </a:r>
          </a:p>
        </p:txBody>
      </p:sp>
      <p:pic>
        <p:nvPicPr>
          <p:cNvPr id="5" name="Picture 4" descr="Clouds in the sky&#10;&#10;Description automatically generated">
            <a:extLst>
              <a:ext uri="{FF2B5EF4-FFF2-40B4-BE49-F238E27FC236}">
                <a16:creationId xmlns:a16="http://schemas.microsoft.com/office/drawing/2014/main" id="{41027CE5-F41B-430D-AE7E-AC2D76331113}"/>
              </a:ext>
            </a:extLst>
          </p:cNvPr>
          <p:cNvPicPr>
            <a:picLocks noChangeAspect="1"/>
          </p:cNvPicPr>
          <p:nvPr/>
        </p:nvPicPr>
        <p:blipFill rotWithShape="1">
          <a:blip r:embed="rId4">
            <a:extLst>
              <a:ext uri="{28A0092B-C50C-407E-A947-70E740481C1C}">
                <a14:useLocalDpi xmlns:a14="http://schemas.microsoft.com/office/drawing/2010/main" val="0"/>
              </a:ext>
            </a:extLst>
          </a:blip>
          <a:srcRect t="904" r="1" b="43405"/>
          <a:stretch/>
        </p:blipFill>
        <p:spPr>
          <a:xfrm>
            <a:off x="243840" y="256540"/>
            <a:ext cx="11704320" cy="3764276"/>
          </a:xfrm>
          <a:prstGeom prst="rect">
            <a:avLst/>
          </a:prstGeom>
        </p:spPr>
      </p:pic>
      <p:pic>
        <p:nvPicPr>
          <p:cNvPr id="6" name="Audio 5">
            <a:hlinkClick r:id="" action="ppaction://media"/>
            <a:extLst>
              <a:ext uri="{FF2B5EF4-FFF2-40B4-BE49-F238E27FC236}">
                <a16:creationId xmlns:a16="http://schemas.microsoft.com/office/drawing/2014/main" id="{DA9C89FA-7707-4450-B75C-DDE994ABC0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06252513"/>
      </p:ext>
    </p:extLst>
  </p:cSld>
  <p:clrMapOvr>
    <a:masterClrMapping/>
  </p:clrMapOvr>
  <mc:AlternateContent xmlns:mc="http://schemas.openxmlformats.org/markup-compatibility/2006">
    <mc:Choice xmlns:p14="http://schemas.microsoft.com/office/powerpoint/2010/main" Requires="p14">
      <p:transition spd="slow" p14:dur="2000" advTm="5756"/>
    </mc:Choice>
    <mc:Fallback>
      <p:transition spd="slow" advTm="5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0EDF8-8FC2-4493-B394-11429FB9641E}"/>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What is sportster ? </a:t>
            </a:r>
          </a:p>
        </p:txBody>
      </p:sp>
      <p:graphicFrame>
        <p:nvGraphicFramePr>
          <p:cNvPr id="15" name="Content Placeholder 2">
            <a:extLst>
              <a:ext uri="{FF2B5EF4-FFF2-40B4-BE49-F238E27FC236}">
                <a16:creationId xmlns:a16="http://schemas.microsoft.com/office/drawing/2014/main" id="{E11528DC-CC1A-4524-9FAA-A3307C5F13BA}"/>
              </a:ext>
            </a:extLst>
          </p:cNvPr>
          <p:cNvGraphicFramePr>
            <a:graphicFrameLocks noGrp="1"/>
          </p:cNvGraphicFramePr>
          <p:nvPr>
            <p:ph idx="1"/>
            <p:extLst>
              <p:ext uri="{D42A27DB-BD31-4B8C-83A1-F6EECF244321}">
                <p14:modId xmlns:p14="http://schemas.microsoft.com/office/powerpoint/2010/main" val="2029661312"/>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322CB914-1A86-4865-9328-C8119473B1D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19294117"/>
      </p:ext>
    </p:extLst>
  </p:cSld>
  <p:clrMapOvr>
    <a:masterClrMapping/>
  </p:clrMapOvr>
  <mc:AlternateContent xmlns:mc="http://schemas.openxmlformats.org/markup-compatibility/2006">
    <mc:Choice xmlns:p14="http://schemas.microsoft.com/office/powerpoint/2010/main" Requires="p14">
      <p:transition spd="slow" p14:dur="2000" advTm="40270"/>
    </mc:Choice>
    <mc:Fallback>
      <p:transition spd="slow" advTm="40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D7DE66-32A4-4BF1-BDE2-9699D1FA22C6}"/>
              </a:ext>
            </a:extLst>
          </p:cNvPr>
          <p:cNvSpPr>
            <a:spLocks noGrp="1"/>
          </p:cNvSpPr>
          <p:nvPr>
            <p:ph type="title"/>
          </p:nvPr>
        </p:nvSpPr>
        <p:spPr>
          <a:xfrm>
            <a:off x="391378" y="320675"/>
            <a:ext cx="11407487" cy="1325563"/>
          </a:xfrm>
        </p:spPr>
        <p:txBody>
          <a:bodyPr>
            <a:normAutofit/>
          </a:bodyPr>
          <a:lstStyle/>
          <a:p>
            <a:r>
              <a:rPr lang="en-GB" sz="5400">
                <a:solidFill>
                  <a:schemeClr val="bg1"/>
                </a:solidFill>
              </a:rPr>
              <a:t>How will sportster get cash flow ? </a:t>
            </a:r>
          </a:p>
        </p:txBody>
      </p:sp>
      <p:graphicFrame>
        <p:nvGraphicFramePr>
          <p:cNvPr id="5" name="Content Placeholder 2">
            <a:extLst>
              <a:ext uri="{FF2B5EF4-FFF2-40B4-BE49-F238E27FC236}">
                <a16:creationId xmlns:a16="http://schemas.microsoft.com/office/drawing/2014/main" id="{4D39EE41-8BAF-48FA-A58F-8CF5286D655D}"/>
              </a:ext>
            </a:extLst>
          </p:cNvPr>
          <p:cNvGraphicFramePr>
            <a:graphicFrameLocks noGrp="1"/>
          </p:cNvGraphicFramePr>
          <p:nvPr>
            <p:ph idx="1"/>
            <p:extLst>
              <p:ext uri="{D42A27DB-BD31-4B8C-83A1-F6EECF244321}">
                <p14:modId xmlns:p14="http://schemas.microsoft.com/office/powerpoint/2010/main" val="1001678238"/>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DB625ED3-7C43-40FB-9816-1FE5B829552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20359788"/>
      </p:ext>
    </p:extLst>
  </p:cSld>
  <p:clrMapOvr>
    <a:masterClrMapping/>
  </p:clrMapOvr>
  <mc:AlternateContent xmlns:mc="http://schemas.openxmlformats.org/markup-compatibility/2006">
    <mc:Choice xmlns:p14="http://schemas.microsoft.com/office/powerpoint/2010/main" Requires="p14">
      <p:transition spd="slow" p14:dur="2000" advTm="89631"/>
    </mc:Choice>
    <mc:Fallback>
      <p:transition spd="slow" advTm="89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B23E32-4FDD-48C3-AE5E-03CBDF028F45}"/>
              </a:ext>
            </a:extLst>
          </p:cNvPr>
          <p:cNvSpPr>
            <a:spLocks noGrp="1"/>
          </p:cNvSpPr>
          <p:nvPr>
            <p:ph type="title"/>
          </p:nvPr>
        </p:nvSpPr>
        <p:spPr>
          <a:xfrm>
            <a:off x="863029" y="1012004"/>
            <a:ext cx="3416158" cy="4795408"/>
          </a:xfrm>
        </p:spPr>
        <p:txBody>
          <a:bodyPr>
            <a:normAutofit/>
          </a:bodyPr>
          <a:lstStyle/>
          <a:p>
            <a:r>
              <a:rPr lang="en-GB">
                <a:solidFill>
                  <a:srgbClr val="FFFFFF"/>
                </a:solidFill>
              </a:rPr>
              <a:t>Targeted Audience </a:t>
            </a:r>
          </a:p>
        </p:txBody>
      </p:sp>
      <p:graphicFrame>
        <p:nvGraphicFramePr>
          <p:cNvPr id="5" name="Content Placeholder 2">
            <a:extLst>
              <a:ext uri="{FF2B5EF4-FFF2-40B4-BE49-F238E27FC236}">
                <a16:creationId xmlns:a16="http://schemas.microsoft.com/office/drawing/2014/main" id="{9862F562-0AB7-43BE-8524-C2C6D917EB85}"/>
              </a:ext>
            </a:extLst>
          </p:cNvPr>
          <p:cNvGraphicFramePr>
            <a:graphicFrameLocks noGrp="1"/>
          </p:cNvGraphicFramePr>
          <p:nvPr>
            <p:ph idx="1"/>
            <p:extLst>
              <p:ext uri="{D42A27DB-BD31-4B8C-83A1-F6EECF244321}">
                <p14:modId xmlns:p14="http://schemas.microsoft.com/office/powerpoint/2010/main" val="286314090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138FADD7-3BC1-48DD-BB32-6AA12E0E413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692057730"/>
      </p:ext>
    </p:extLst>
  </p:cSld>
  <p:clrMapOvr>
    <a:masterClrMapping/>
  </p:clrMapOvr>
  <mc:AlternateContent xmlns:mc="http://schemas.openxmlformats.org/markup-compatibility/2006">
    <mc:Choice xmlns:p14="http://schemas.microsoft.com/office/powerpoint/2010/main" Requires="p14">
      <p:transition spd="slow" p14:dur="2000" advTm="65565"/>
    </mc:Choice>
    <mc:Fallback>
      <p:transition spd="slow" advTm="65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5A2A2E1-B86D-4B2B-9661-26D304E9CBDA}"/>
              </a:ext>
            </a:extLst>
          </p:cNvPr>
          <p:cNvSpPr>
            <a:spLocks noGrp="1"/>
          </p:cNvSpPr>
          <p:nvPr>
            <p:ph type="title"/>
          </p:nvPr>
        </p:nvSpPr>
        <p:spPr>
          <a:xfrm>
            <a:off x="1098468" y="885651"/>
            <a:ext cx="3229803" cy="4624603"/>
          </a:xfrm>
        </p:spPr>
        <p:txBody>
          <a:bodyPr>
            <a:normAutofit/>
          </a:bodyPr>
          <a:lstStyle/>
          <a:p>
            <a:r>
              <a:rPr lang="en-GB">
                <a:solidFill>
                  <a:srgbClr val="FFFFFF"/>
                </a:solidFill>
              </a:rPr>
              <a:t>Market Gap </a:t>
            </a:r>
          </a:p>
        </p:txBody>
      </p:sp>
      <p:sp>
        <p:nvSpPr>
          <p:cNvPr id="22" name="Content Placeholder 2">
            <a:extLst>
              <a:ext uri="{FF2B5EF4-FFF2-40B4-BE49-F238E27FC236}">
                <a16:creationId xmlns:a16="http://schemas.microsoft.com/office/drawing/2014/main" id="{F73FAA46-987D-49A3-9F72-3BD735530927}"/>
              </a:ext>
            </a:extLst>
          </p:cNvPr>
          <p:cNvSpPr>
            <a:spLocks noGrp="1"/>
          </p:cNvSpPr>
          <p:nvPr>
            <p:ph idx="1"/>
          </p:nvPr>
        </p:nvSpPr>
        <p:spPr>
          <a:xfrm>
            <a:off x="4978708" y="885651"/>
            <a:ext cx="6525220" cy="4616849"/>
          </a:xfrm>
        </p:spPr>
        <p:txBody>
          <a:bodyPr anchor="ctr">
            <a:normAutofit/>
          </a:bodyPr>
          <a:lstStyle/>
          <a:p>
            <a:r>
              <a:rPr lang="en-GB" sz="1500"/>
              <a:t>The sports industry is one of the most competitive industries in the world, with most people having a less than 1% chance of going professional.  </a:t>
            </a:r>
          </a:p>
          <a:p>
            <a:r>
              <a:rPr lang="en-GB" sz="1500"/>
              <a:t>As it happens, the concept of the wheeling-and-dealing, hotshot, fast-talking sports agent constantly negotiating a higher salary for their client is mostly a stereotype, although not entirely false,  effective sports agents act as complete representatives of their client’s aspirations, rights, and needs. Sports agents offer a crucial service to athletes, allowing their clients to focus on their performance while they handle financial agreements, logistical concerns, and generally fight for their client’s wishes. </a:t>
            </a:r>
          </a:p>
          <a:p>
            <a:r>
              <a:rPr lang="en-GB" sz="1500"/>
              <a:t>Finding a team is also challenging with many people lacking access to information needed to success. Agents who have the information are usually inaccessible and clubs have to rely on a few agents to choose from a small pool of athletes, increasing the cost of player acquisition and recruitment.  </a:t>
            </a:r>
          </a:p>
          <a:p>
            <a:r>
              <a:rPr lang="en-GB" sz="1500"/>
              <a:t>Hence, there is a need for an online sport agency platform that connects clubs and agents with athletes across various sports. </a:t>
            </a:r>
          </a:p>
        </p:txBody>
      </p:sp>
      <p:pic>
        <p:nvPicPr>
          <p:cNvPr id="4" name="Audio 3">
            <a:hlinkClick r:id="" action="ppaction://media"/>
            <a:extLst>
              <a:ext uri="{FF2B5EF4-FFF2-40B4-BE49-F238E27FC236}">
                <a16:creationId xmlns:a16="http://schemas.microsoft.com/office/drawing/2014/main" id="{79353FB1-1E25-4A30-9D7A-014248E88B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52182292"/>
      </p:ext>
    </p:extLst>
  </p:cSld>
  <p:clrMapOvr>
    <a:masterClrMapping/>
  </p:clrMapOvr>
  <mc:AlternateContent xmlns:mc="http://schemas.openxmlformats.org/markup-compatibility/2006">
    <mc:Choice xmlns:p14="http://schemas.microsoft.com/office/powerpoint/2010/main" Requires="p14">
      <p:transition spd="slow" p14:dur="2000" advTm="109940"/>
    </mc:Choice>
    <mc:Fallback>
      <p:transition spd="slow" advTm="109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A8910EB-766B-4D0B-9B92-0206A24723BC}"/>
              </a:ext>
            </a:extLst>
          </p:cNvPr>
          <p:cNvSpPr>
            <a:spLocks noGrp="1"/>
          </p:cNvSpPr>
          <p:nvPr>
            <p:ph type="title"/>
          </p:nvPr>
        </p:nvSpPr>
        <p:spPr>
          <a:xfrm>
            <a:off x="1098468" y="885651"/>
            <a:ext cx="3229803" cy="4624603"/>
          </a:xfrm>
        </p:spPr>
        <p:txBody>
          <a:bodyPr>
            <a:normAutofit/>
          </a:bodyPr>
          <a:lstStyle/>
          <a:p>
            <a:r>
              <a:rPr lang="en-GB">
                <a:solidFill>
                  <a:srgbClr val="FFFFFF"/>
                </a:solidFill>
              </a:rPr>
              <a:t>Our Solutions </a:t>
            </a:r>
          </a:p>
        </p:txBody>
      </p:sp>
      <p:sp>
        <p:nvSpPr>
          <p:cNvPr id="3" name="Content Placeholder 2">
            <a:extLst>
              <a:ext uri="{FF2B5EF4-FFF2-40B4-BE49-F238E27FC236}">
                <a16:creationId xmlns:a16="http://schemas.microsoft.com/office/drawing/2014/main" id="{6638CEC2-05DD-4AD8-830A-B8C6725C49F9}"/>
              </a:ext>
            </a:extLst>
          </p:cNvPr>
          <p:cNvSpPr>
            <a:spLocks noGrp="1"/>
          </p:cNvSpPr>
          <p:nvPr>
            <p:ph idx="1"/>
          </p:nvPr>
        </p:nvSpPr>
        <p:spPr>
          <a:xfrm>
            <a:off x="4978708" y="885651"/>
            <a:ext cx="6525220" cy="4616849"/>
          </a:xfrm>
        </p:spPr>
        <p:txBody>
          <a:bodyPr anchor="ctr">
            <a:normAutofit/>
          </a:bodyPr>
          <a:lstStyle/>
          <a:p>
            <a:r>
              <a:rPr lang="en-GB" sz="2400"/>
              <a:t>	Advertising Website for Sports Players: Sportster helps sports players, athletes easily put themselves out there to potential recruiters, giving them an advantage as members are notified </a:t>
            </a:r>
          </a:p>
          <a:p>
            <a:r>
              <a:rPr lang="en-GB" sz="2400"/>
              <a:t>of ongoing recruitment and job postings</a:t>
            </a:r>
          </a:p>
          <a:p>
            <a:endParaRPr lang="en-GB" sz="2400"/>
          </a:p>
        </p:txBody>
      </p:sp>
      <p:pic>
        <p:nvPicPr>
          <p:cNvPr id="5" name="Audio 4">
            <a:hlinkClick r:id="" action="ppaction://media"/>
            <a:extLst>
              <a:ext uri="{FF2B5EF4-FFF2-40B4-BE49-F238E27FC236}">
                <a16:creationId xmlns:a16="http://schemas.microsoft.com/office/drawing/2014/main" id="{1F9DD07B-8AAF-47CF-9248-0FFD3B39CD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98840118"/>
      </p:ext>
    </p:extLst>
  </p:cSld>
  <p:clrMapOvr>
    <a:masterClrMapping/>
  </p:clrMapOvr>
  <mc:AlternateContent xmlns:mc="http://schemas.openxmlformats.org/markup-compatibility/2006">
    <mc:Choice xmlns:p14="http://schemas.microsoft.com/office/powerpoint/2010/main" Requires="p14">
      <p:transition spd="slow" p14:dur="2000" advTm="21604"/>
    </mc:Choice>
    <mc:Fallback>
      <p:transition spd="slow" advTm="21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59C2757-5C76-4840-9994-508214D4264D}"/>
              </a:ext>
            </a:extLst>
          </p:cNvPr>
          <p:cNvSpPr>
            <a:spLocks noGrp="1"/>
          </p:cNvSpPr>
          <p:nvPr>
            <p:ph type="title"/>
          </p:nvPr>
        </p:nvSpPr>
        <p:spPr>
          <a:xfrm>
            <a:off x="1098468" y="885651"/>
            <a:ext cx="3229803" cy="4624603"/>
          </a:xfrm>
        </p:spPr>
        <p:txBody>
          <a:bodyPr>
            <a:normAutofit/>
          </a:bodyPr>
          <a:lstStyle/>
          <a:p>
            <a:r>
              <a:rPr lang="en-GB">
                <a:solidFill>
                  <a:srgbClr val="FFFFFF"/>
                </a:solidFill>
              </a:rPr>
              <a:t>Our Solutions </a:t>
            </a:r>
          </a:p>
        </p:txBody>
      </p:sp>
      <p:sp>
        <p:nvSpPr>
          <p:cNvPr id="3" name="Content Placeholder 2">
            <a:extLst>
              <a:ext uri="{FF2B5EF4-FFF2-40B4-BE49-F238E27FC236}">
                <a16:creationId xmlns:a16="http://schemas.microsoft.com/office/drawing/2014/main" id="{06D978B4-30CF-4E40-82AE-DB2CB77C2FE7}"/>
              </a:ext>
            </a:extLst>
          </p:cNvPr>
          <p:cNvSpPr>
            <a:spLocks noGrp="1"/>
          </p:cNvSpPr>
          <p:nvPr>
            <p:ph idx="1"/>
          </p:nvPr>
        </p:nvSpPr>
        <p:spPr>
          <a:xfrm>
            <a:off x="4978708" y="885651"/>
            <a:ext cx="6525220" cy="4616849"/>
          </a:xfrm>
        </p:spPr>
        <p:txBody>
          <a:bodyPr anchor="ctr">
            <a:normAutofit/>
          </a:bodyPr>
          <a:lstStyle/>
          <a:p>
            <a:r>
              <a:rPr lang="en-GB" sz="2400"/>
              <a:t>	One-stop shop for Clubs and recruiters: Sportster provides a platform where athletes and clubs can meet, connect. It provides a simple pool for clubs to recruit athletes, coaching staff </a:t>
            </a:r>
          </a:p>
          <a:p>
            <a:r>
              <a:rPr lang="en-GB" sz="2400"/>
              <a:t>and more</a:t>
            </a:r>
          </a:p>
          <a:p>
            <a:endParaRPr lang="en-GB" sz="2400"/>
          </a:p>
        </p:txBody>
      </p:sp>
      <p:pic>
        <p:nvPicPr>
          <p:cNvPr id="5" name="Audio 4">
            <a:hlinkClick r:id="" action="ppaction://media"/>
            <a:extLst>
              <a:ext uri="{FF2B5EF4-FFF2-40B4-BE49-F238E27FC236}">
                <a16:creationId xmlns:a16="http://schemas.microsoft.com/office/drawing/2014/main" id="{4FBDD54D-B9CB-4D73-876E-48DD5BEE30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62334923"/>
      </p:ext>
    </p:extLst>
  </p:cSld>
  <p:clrMapOvr>
    <a:masterClrMapping/>
  </p:clrMapOvr>
  <mc:AlternateContent xmlns:mc="http://schemas.openxmlformats.org/markup-compatibility/2006">
    <mc:Choice xmlns:p14="http://schemas.microsoft.com/office/powerpoint/2010/main" Requires="p14">
      <p:transition spd="slow" p14:dur="2000" advTm="15996"/>
    </mc:Choice>
    <mc:Fallback>
      <p:transition spd="slow" advTm="15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388CD5F-5A21-4B35-BB15-1A11D3E427B0}"/>
              </a:ext>
            </a:extLst>
          </p:cNvPr>
          <p:cNvSpPr>
            <a:spLocks noGrp="1"/>
          </p:cNvSpPr>
          <p:nvPr>
            <p:ph type="title"/>
          </p:nvPr>
        </p:nvSpPr>
        <p:spPr>
          <a:xfrm>
            <a:off x="1098468" y="885651"/>
            <a:ext cx="3229803" cy="4624603"/>
          </a:xfrm>
        </p:spPr>
        <p:txBody>
          <a:bodyPr>
            <a:normAutofit/>
          </a:bodyPr>
          <a:lstStyle/>
          <a:p>
            <a:r>
              <a:rPr lang="en-GB">
                <a:solidFill>
                  <a:srgbClr val="FFFFFF"/>
                </a:solidFill>
              </a:rPr>
              <a:t>Our Solutions </a:t>
            </a:r>
          </a:p>
        </p:txBody>
      </p:sp>
      <p:sp>
        <p:nvSpPr>
          <p:cNvPr id="3" name="Content Placeholder 2">
            <a:extLst>
              <a:ext uri="{FF2B5EF4-FFF2-40B4-BE49-F238E27FC236}">
                <a16:creationId xmlns:a16="http://schemas.microsoft.com/office/drawing/2014/main" id="{0B880E15-D864-47BF-897E-23AA7C2FBA6D}"/>
              </a:ext>
            </a:extLst>
          </p:cNvPr>
          <p:cNvSpPr>
            <a:spLocks noGrp="1"/>
          </p:cNvSpPr>
          <p:nvPr>
            <p:ph idx="1"/>
          </p:nvPr>
        </p:nvSpPr>
        <p:spPr>
          <a:xfrm>
            <a:off x="4978708" y="885651"/>
            <a:ext cx="6525220" cy="4616849"/>
          </a:xfrm>
        </p:spPr>
        <p:txBody>
          <a:bodyPr anchor="ctr">
            <a:normAutofit/>
          </a:bodyPr>
          <a:lstStyle/>
          <a:p>
            <a:r>
              <a:rPr lang="en-GB" sz="2400"/>
              <a:t>Sportster will provide players and coaches with the information about the </a:t>
            </a:r>
          </a:p>
          <a:p>
            <a:r>
              <a:rPr lang="en-GB" sz="2400"/>
              <a:t>culture, and travel information to give them the best experience  </a:t>
            </a:r>
          </a:p>
          <a:p>
            <a:r>
              <a:rPr lang="en-GB" sz="2400"/>
              <a:t>Sportster would be operated and established with principles of professionalism, transparency and integrity. The platform will also provide top coaches, trainers and advisors through our various partners to take care of athletes needs behind the scenes, leaving them to focus on their game. </a:t>
            </a:r>
          </a:p>
          <a:p>
            <a:endParaRPr lang="en-GB" sz="2400"/>
          </a:p>
        </p:txBody>
      </p:sp>
      <p:pic>
        <p:nvPicPr>
          <p:cNvPr id="4" name="Audio 3">
            <a:hlinkClick r:id="" action="ppaction://media"/>
            <a:extLst>
              <a:ext uri="{FF2B5EF4-FFF2-40B4-BE49-F238E27FC236}">
                <a16:creationId xmlns:a16="http://schemas.microsoft.com/office/drawing/2014/main" id="{687DE3AB-636F-42D6-8C65-745892AEA3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67564242"/>
      </p:ext>
    </p:extLst>
  </p:cSld>
  <p:clrMapOvr>
    <a:masterClrMapping/>
  </p:clrMapOvr>
  <mc:AlternateContent xmlns:mc="http://schemas.openxmlformats.org/markup-compatibility/2006">
    <mc:Choice xmlns:p14="http://schemas.microsoft.com/office/powerpoint/2010/main" Requires="p14">
      <p:transition spd="slow" p14:dur="2000" advTm="48510"/>
    </mc:Choice>
    <mc:Fallback>
      <p:transition spd="slow" advTm="48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D2CF6-7A90-4AC3-989B-4A36B471EF09}"/>
              </a:ext>
            </a:extLst>
          </p:cNvPr>
          <p:cNvSpPr>
            <a:spLocks noGrp="1"/>
          </p:cNvSpPr>
          <p:nvPr>
            <p:ph type="title"/>
          </p:nvPr>
        </p:nvSpPr>
        <p:spPr>
          <a:xfrm>
            <a:off x="838200" y="894027"/>
            <a:ext cx="3494362" cy="4782873"/>
          </a:xfrm>
        </p:spPr>
        <p:txBody>
          <a:bodyPr>
            <a:normAutofit/>
          </a:bodyPr>
          <a:lstStyle/>
          <a:p>
            <a:pPr algn="r"/>
            <a:r>
              <a:rPr lang="en-GB" dirty="0">
                <a:solidFill>
                  <a:schemeClr val="bg1"/>
                </a:solidFill>
              </a:rPr>
              <a:t>Sportster Business Model  </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3CAD60-74FD-4C57-AF7E-AE4D6232D654}"/>
              </a:ext>
            </a:extLst>
          </p:cNvPr>
          <p:cNvSpPr>
            <a:spLocks noGrp="1"/>
          </p:cNvSpPr>
          <p:nvPr>
            <p:ph idx="1"/>
          </p:nvPr>
        </p:nvSpPr>
        <p:spPr>
          <a:xfrm>
            <a:off x="4976032" y="894027"/>
            <a:ext cx="6377768" cy="4782873"/>
          </a:xfrm>
        </p:spPr>
        <p:txBody>
          <a:bodyPr anchor="ctr">
            <a:normAutofit/>
          </a:bodyPr>
          <a:lstStyle/>
          <a:p>
            <a:r>
              <a:rPr lang="en-GB" sz="2400" dirty="0">
                <a:solidFill>
                  <a:schemeClr val="bg1"/>
                </a:solidFill>
              </a:rPr>
              <a:t>Sportster will generate revenue via three models  </a:t>
            </a:r>
          </a:p>
          <a:p>
            <a:r>
              <a:rPr lang="en-GB" sz="2400" dirty="0">
                <a:solidFill>
                  <a:schemeClr val="bg1"/>
                </a:solidFill>
              </a:rPr>
              <a:t>1.	A monthly or annual subscription fee for individuals </a:t>
            </a:r>
          </a:p>
          <a:p>
            <a:r>
              <a:rPr lang="en-GB" sz="2400" dirty="0">
                <a:solidFill>
                  <a:schemeClr val="bg1"/>
                </a:solidFill>
              </a:rPr>
              <a:t>2.	A monthly or annual subscription fee for clubs </a:t>
            </a:r>
          </a:p>
          <a:p>
            <a:r>
              <a:rPr lang="en-GB" sz="2400" dirty="0">
                <a:solidFill>
                  <a:schemeClr val="bg1"/>
                </a:solidFill>
              </a:rPr>
              <a:t>3.	Revenue from advertising a job on the site </a:t>
            </a:r>
          </a:p>
          <a:p>
            <a:r>
              <a:rPr lang="en-GB" sz="2400" dirty="0">
                <a:solidFill>
                  <a:schemeClr val="bg1"/>
                </a:solidFill>
              </a:rPr>
              <a:t>Every individual on the Sportster team acts in the capacity of business development and sales. Everyone would be charged with demonstrating and pitching our services to large corporate clients and closing sales with major partners. </a:t>
            </a:r>
          </a:p>
          <a:p>
            <a:endParaRPr lang="en-GB" sz="2400" dirty="0">
              <a:solidFill>
                <a:schemeClr val="bg1"/>
              </a:solidFill>
            </a:endParaRPr>
          </a:p>
        </p:txBody>
      </p:sp>
      <p:pic>
        <p:nvPicPr>
          <p:cNvPr id="5" name="Audio 4">
            <a:hlinkClick r:id="" action="ppaction://media"/>
            <a:extLst>
              <a:ext uri="{FF2B5EF4-FFF2-40B4-BE49-F238E27FC236}">
                <a16:creationId xmlns:a16="http://schemas.microsoft.com/office/drawing/2014/main" id="{D2639970-1216-4669-9123-A7C627C215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970943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69342"/>
    </mc:Choice>
    <mc:Fallback>
      <p:transition spd="slow" advTm="169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37BD5-143F-45E3-B6C0-793BB2CBB04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740BE36-CB94-4D49-BDF1-23F4D3A39DCE}"/>
              </a:ext>
            </a:extLst>
          </p:cNvPr>
          <p:cNvSpPr>
            <a:spLocks noGrp="1"/>
          </p:cNvSpPr>
          <p:nvPr>
            <p:ph idx="1"/>
          </p:nvPr>
        </p:nvSpPr>
        <p:spPr/>
        <p:txBody>
          <a:bodyPr>
            <a:normAutofit fontScale="55000" lnSpcReduction="20000"/>
          </a:bodyPr>
          <a:lstStyle/>
          <a:p>
            <a:r>
              <a:rPr lang="en-GB" dirty="0"/>
              <a:t>Berry, J. W. (2008) “Globalisation and acculturation”, International Journal of Intercultural Relations. </a:t>
            </a:r>
            <a:r>
              <a:rPr lang="en-GB" dirty="0" err="1"/>
              <a:t>doi</a:t>
            </a:r>
            <a:r>
              <a:rPr lang="en-GB" dirty="0"/>
              <a:t>: 10.1016/j.ijintrel.2008.04.001.</a:t>
            </a:r>
          </a:p>
          <a:p>
            <a:r>
              <a:rPr lang="en-GB" dirty="0" err="1"/>
              <a:t>Gelderen</a:t>
            </a:r>
            <a:r>
              <a:rPr lang="en-GB" dirty="0"/>
              <a:t>, M. Van </a:t>
            </a:r>
            <a:r>
              <a:rPr lang="en-GB" dirty="0" err="1"/>
              <a:t>en</a:t>
            </a:r>
            <a:r>
              <a:rPr lang="en-GB" dirty="0"/>
              <a:t> Verduyn, K. (2003) “Entrepreneurship in the cinema: Feature films as case material in entrepreneurship education”, International Journal of </a:t>
            </a:r>
            <a:r>
              <a:rPr lang="en-GB" dirty="0" err="1"/>
              <a:t>Entreprenurship</a:t>
            </a:r>
            <a:r>
              <a:rPr lang="en-GB" dirty="0"/>
              <a:t> Education.</a:t>
            </a:r>
          </a:p>
          <a:p>
            <a:r>
              <a:rPr lang="en-GB" dirty="0"/>
              <a:t>Hess, T. et al. (2016) “Options for formulating a digital transformation strategy”, MIS Quarterly Executive. </a:t>
            </a:r>
            <a:r>
              <a:rPr lang="en-GB" dirty="0" err="1"/>
              <a:t>doi</a:t>
            </a:r>
            <a:r>
              <a:rPr lang="en-GB" dirty="0"/>
              <a:t>: 10.4324/9780429286797-7.</a:t>
            </a:r>
          </a:p>
          <a:p>
            <a:r>
              <a:rPr lang="en-GB" dirty="0"/>
              <a:t>Higham, J. </a:t>
            </a:r>
            <a:r>
              <a:rPr lang="en-GB" dirty="0" err="1"/>
              <a:t>en</a:t>
            </a:r>
            <a:r>
              <a:rPr lang="en-GB" dirty="0"/>
              <a:t> </a:t>
            </a:r>
            <a:r>
              <a:rPr lang="en-GB" dirty="0" err="1"/>
              <a:t>Hinch</a:t>
            </a:r>
            <a:r>
              <a:rPr lang="en-GB" dirty="0"/>
              <a:t>, T. (2002) “Tourism, sport and seasons: The challenges and potential of overcoming seasonality in the sport and tourism sectors”, Tourism Management. </a:t>
            </a:r>
            <a:r>
              <a:rPr lang="en-GB" dirty="0" err="1"/>
              <a:t>doi</a:t>
            </a:r>
            <a:r>
              <a:rPr lang="en-GB" dirty="0"/>
              <a:t>: 10.1016/S0261-5177(01)00046-2.</a:t>
            </a:r>
          </a:p>
          <a:p>
            <a:r>
              <a:rPr lang="en-GB" dirty="0"/>
              <a:t>Keegan, R. J. et al. (2014) “A qualitative investigation of the motivational climate in elite sport”, Psychology of Sport and Exercise. </a:t>
            </a:r>
            <a:r>
              <a:rPr lang="en-GB" dirty="0" err="1"/>
              <a:t>doi</a:t>
            </a:r>
            <a:r>
              <a:rPr lang="en-GB" dirty="0"/>
              <a:t>: 10.1016/j.psychsport.2013.10.006.</a:t>
            </a:r>
          </a:p>
          <a:p>
            <a:r>
              <a:rPr lang="en-GB" dirty="0"/>
              <a:t>Murray, A. </a:t>
            </a:r>
            <a:r>
              <a:rPr lang="en-GB" dirty="0" err="1"/>
              <a:t>en</a:t>
            </a:r>
            <a:r>
              <a:rPr lang="en-GB" dirty="0"/>
              <a:t> </a:t>
            </a:r>
            <a:r>
              <a:rPr lang="en-GB" dirty="0" err="1"/>
              <a:t>Scuotto</a:t>
            </a:r>
            <a:r>
              <a:rPr lang="en-GB" dirty="0"/>
              <a:t>, V. (2015) “The Business Model Canvas”, </a:t>
            </a:r>
            <a:r>
              <a:rPr lang="en-GB" dirty="0" err="1"/>
              <a:t>Symphonya</a:t>
            </a:r>
            <a:r>
              <a:rPr lang="en-GB" dirty="0"/>
              <a:t>. Emerging Issues in Management. </a:t>
            </a:r>
            <a:r>
              <a:rPr lang="en-GB" dirty="0" err="1"/>
              <a:t>doi</a:t>
            </a:r>
            <a:r>
              <a:rPr lang="en-GB" dirty="0"/>
              <a:t>: 10.4468/2015.3.13murray.scuotto.</a:t>
            </a:r>
          </a:p>
          <a:p>
            <a:r>
              <a:rPr lang="en-GB" dirty="0"/>
              <a:t>Pan, D. </a:t>
            </a:r>
            <a:r>
              <a:rPr lang="en-GB" dirty="0" err="1"/>
              <a:t>en</a:t>
            </a:r>
            <a:r>
              <a:rPr lang="en-GB" dirty="0"/>
              <a:t> Young, D. S. (2016) “Sport Management Digest”, Journal of Sport Management. </a:t>
            </a:r>
            <a:r>
              <a:rPr lang="en-GB" dirty="0" err="1"/>
              <a:t>doi</a:t>
            </a:r>
            <a:r>
              <a:rPr lang="en-GB" dirty="0"/>
              <a:t>: 10.1123/jsm.9.3.350.</a:t>
            </a:r>
          </a:p>
          <a:p>
            <a:r>
              <a:rPr lang="en-GB" dirty="0" err="1"/>
              <a:t>Papaioannou</a:t>
            </a:r>
            <a:r>
              <a:rPr lang="en-GB" dirty="0"/>
              <a:t>, A. G. et al. (2008) “Social agents, achievement goals, satisfaction and academic achievement in youth sport”, Psychology of Sport and Exercise. </a:t>
            </a:r>
            <a:r>
              <a:rPr lang="en-GB" dirty="0" err="1"/>
              <a:t>doi</a:t>
            </a:r>
            <a:r>
              <a:rPr lang="en-GB" dirty="0"/>
              <a:t>: 10.1016/j.psychsport.2007.02.003.</a:t>
            </a:r>
          </a:p>
          <a:p>
            <a:r>
              <a:rPr lang="en-GB" dirty="0"/>
              <a:t>Teece, D. J. (2010) “Business models, business strategy and innovation”, Long Range Planning. </a:t>
            </a:r>
            <a:r>
              <a:rPr lang="en-GB" dirty="0" err="1"/>
              <a:t>doi</a:t>
            </a:r>
            <a:r>
              <a:rPr lang="en-GB" dirty="0"/>
              <a:t>: 10.1016/j.lrp.2009.07.003.</a:t>
            </a:r>
          </a:p>
          <a:p>
            <a:r>
              <a:rPr lang="en-GB" dirty="0"/>
              <a:t>Warren, L. </a:t>
            </a:r>
            <a:r>
              <a:rPr lang="en-GB" dirty="0" err="1"/>
              <a:t>en</a:t>
            </a:r>
            <a:r>
              <a:rPr lang="en-GB" dirty="0"/>
              <a:t> Smith, R. (2010) “</a:t>
            </a:r>
            <a:r>
              <a:rPr lang="en-GB" dirty="0" err="1"/>
              <a:t>Restorying</a:t>
            </a:r>
            <a:r>
              <a:rPr lang="en-GB" dirty="0"/>
              <a:t> </a:t>
            </a:r>
            <a:r>
              <a:rPr lang="en-GB" dirty="0" err="1"/>
              <a:t>Entreprenurship</a:t>
            </a:r>
            <a:r>
              <a:rPr lang="en-GB" dirty="0"/>
              <a:t> in a Changing World”, Tamara Journal for Critical Organization Inquiry.</a:t>
            </a:r>
          </a:p>
          <a:p>
            <a:endParaRPr lang="en-GB" dirty="0"/>
          </a:p>
          <a:p>
            <a:endParaRPr lang="en-GB" dirty="0"/>
          </a:p>
        </p:txBody>
      </p:sp>
      <p:pic>
        <p:nvPicPr>
          <p:cNvPr id="4" name="Audio 3">
            <a:hlinkClick r:id="" action="ppaction://media"/>
            <a:extLst>
              <a:ext uri="{FF2B5EF4-FFF2-40B4-BE49-F238E27FC236}">
                <a16:creationId xmlns:a16="http://schemas.microsoft.com/office/drawing/2014/main" id="{13B0D58B-3EA8-4533-BE9B-053AF9F023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250406815"/>
      </p:ext>
    </p:extLst>
  </p:cSld>
  <p:clrMapOvr>
    <a:masterClrMapping/>
  </p:clrMapOvr>
  <mc:AlternateContent xmlns:mc="http://schemas.openxmlformats.org/markup-compatibility/2006">
    <mc:Choice xmlns:p14="http://schemas.microsoft.com/office/powerpoint/2010/main" Requires="p14">
      <p:transition spd="slow" p14:dur="2000" advTm="10319"/>
    </mc:Choice>
    <mc:Fallback>
      <p:transition spd="slow" advTm="10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865</Words>
  <Application>Microsoft Office PowerPoint</Application>
  <PresentationFormat>Widescreen</PresentationFormat>
  <Paragraphs>50</Paragraphs>
  <Slides>10</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Sportster </vt:lpstr>
      <vt:lpstr>What is sportster ? </vt:lpstr>
      <vt:lpstr>How will sportster get cash flow ? </vt:lpstr>
      <vt:lpstr>Targeted Audience </vt:lpstr>
      <vt:lpstr>Market Gap </vt:lpstr>
      <vt:lpstr>Our Solutions </vt:lpstr>
      <vt:lpstr>Our Solutions </vt:lpstr>
      <vt:lpstr>Our Solutions </vt:lpstr>
      <vt:lpstr>Sportster Business Model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Sportster</dc:title>
  <dc:creator>mike neucker</dc:creator>
  <cp:lastModifiedBy>mike neucker</cp:lastModifiedBy>
  <cp:revision>2</cp:revision>
  <dcterms:created xsi:type="dcterms:W3CDTF">2020-05-08T17:27:36Z</dcterms:created>
  <dcterms:modified xsi:type="dcterms:W3CDTF">2020-05-08T18:08:10Z</dcterms:modified>
</cp:coreProperties>
</file>