
<file path=[Content_Types].xml><?xml version="1.0" encoding="utf-8"?>
<Types xmlns="http://schemas.openxmlformats.org/package/2006/content-types">
  <Default ContentType="application/x-fontdata" Extension="fntdata"/>
  <Default ContentType="image/png" Extension="png"/>
  <Default ContentType="application/vnd.openxmlformats-package.relationships+xml" Extension="rels"/>
  <Default ContentType="application/xml" Extension="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notesSlide+xml" PartName="/ppt/notesSlides/notesSlide16.xml"/>
  <Override ContentType="application/vnd.openxmlformats-officedocument.presentationml.notesSlide+xml" PartName="/ppt/notesSlides/notesSlide17.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arget="ppt/presentation.xml" Type="http://schemas.openxmlformats.org/officeDocument/2006/relationships/officeDocument"/></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aveSubsetFonts="1" strictFirstAndLastChars="0">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x="9144000" cy="5143500"/>
  <p:notesSz cx="6858000" cy="9144000"/>
  <p:embeddedFontLst>
    <p:embeddedFont>
      <p:font typeface="Playfair Display"/>
      <p:regular r:id="rId23"/>
      <p:bold r:id="rId24"/>
      <p:italic r:id="rId25"/>
      <p:boldItalic r:id="rId26"/>
    </p:embeddedFont>
    <p:embeddedFont>
      <p:font typeface="Montserrat"/>
      <p:regular r:id="rId27"/>
      <p:bold r:id="rId28"/>
      <p:italic r:id="rId29"/>
      <p:boldItalic r:id="rId30"/>
    </p:embeddedFont>
    <p:embeddedFont>
      <p:font typeface="Great Vibes"/>
      <p:regular r:id="rId31"/>
    </p:embeddedFont>
    <p:embeddedFont>
      <p:font typeface="Oswald"/>
      <p:regular r:id="rId32"/>
      <p:bold r:id="rId33"/>
    </p:embeddedFont>
  </p:embeddedFontLst>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d="100" n="100"/>
          <a:sy d="100" n="100"/>
        </p:scale>
        <p:origin x="0" y="0"/>
      </p:cViewPr>
      <p:guideLst>
        <p:guide orient="horz" pos="1620"/>
        <p:guide pos="2880"/>
      </p:guideLst>
    </p:cSldViewPr>
  </p:slideViewPr>
</p:viewPr>
</file>

<file path=ppt/_rels/presentation.xml.rels><?xml version="1.0" encoding="UTF-8" standalone="yes"?><Relationships xmlns="http://schemas.openxmlformats.org/package/2006/relationships"><Relationship Id="rId33" Target="fonts/Oswald-bold.fntdata" Type="http://schemas.openxmlformats.org/officeDocument/2006/relationships/font"/><Relationship Id="rId32" Target="fonts/Oswald-regular.fntdata" Type="http://schemas.openxmlformats.org/officeDocument/2006/relationships/font"/><Relationship Id="rId31" Target="fonts/GreatVibes-regular.fntdata" Type="http://schemas.openxmlformats.org/officeDocument/2006/relationships/font"/><Relationship Id="rId30" Target="fonts/Montserrat-boldItalic.fntdata" Type="http://schemas.openxmlformats.org/officeDocument/2006/relationships/font"/><Relationship Id="rId27" Target="fonts/Montserrat-regular.fntdata" Type="http://schemas.openxmlformats.org/officeDocument/2006/relationships/font"/><Relationship Id="rId26" Target="fonts/PlayfairDisplay-boldItalic.fntdata" Type="http://schemas.openxmlformats.org/officeDocument/2006/relationships/font"/><Relationship Id="rId25" Target="fonts/PlayfairDisplay-italic.fntdata" Type="http://schemas.openxmlformats.org/officeDocument/2006/relationships/font"/><Relationship Id="rId24" Target="fonts/PlayfairDisplay-bold.fntdata" Type="http://schemas.openxmlformats.org/officeDocument/2006/relationships/font"/><Relationship Id="rId21" Target="slides/slide16.xml" Type="http://schemas.openxmlformats.org/officeDocument/2006/relationships/slide"/><Relationship Id="rId19" Target="slides/slide14.xml" Type="http://schemas.openxmlformats.org/officeDocument/2006/relationships/slide"/><Relationship Id="rId20" Target="slides/slide15.xml" Type="http://schemas.openxmlformats.org/officeDocument/2006/relationships/slide"/><Relationship Id="rId18" Target="slides/slide13.xml" Type="http://schemas.openxmlformats.org/officeDocument/2006/relationships/slide"/><Relationship Id="rId17" Target="slides/slide12.xml" Type="http://schemas.openxmlformats.org/officeDocument/2006/relationships/slide"/><Relationship Id="rId16" Target="slides/slide11.xml" Type="http://schemas.openxmlformats.org/officeDocument/2006/relationships/slide"/><Relationship Id="rId15" Target="slides/slide10.xml" Type="http://schemas.openxmlformats.org/officeDocument/2006/relationships/slide"/><Relationship Id="rId14" Target="slides/slide9.xml" Type="http://schemas.openxmlformats.org/officeDocument/2006/relationships/slide"/><Relationship Id="rId13" Target="slides/slide8.xml" Type="http://schemas.openxmlformats.org/officeDocument/2006/relationships/slide"/><Relationship Id="rId12" Target="slides/slide7.xml" Type="http://schemas.openxmlformats.org/officeDocument/2006/relationships/slide"/><Relationship Id="rId11" Target="slides/slide6.xml" Type="http://schemas.openxmlformats.org/officeDocument/2006/relationships/slide"/><Relationship Id="rId10" Target="slides/slide5.xml" Type="http://schemas.openxmlformats.org/officeDocument/2006/relationships/slide"/><Relationship Id="rId9" Target="slides/slide4.xml" Type="http://schemas.openxmlformats.org/officeDocument/2006/relationships/slide"/><Relationship Id="rId8" Target="slides/slide3.xml" Type="http://schemas.openxmlformats.org/officeDocument/2006/relationships/slide"/><Relationship Id="rId7" Target="slides/slide2.xml" Type="http://schemas.openxmlformats.org/officeDocument/2006/relationships/slide"/><Relationship Id="rId6" Target="slides/slide1.xml" Type="http://schemas.openxmlformats.org/officeDocument/2006/relationships/slide"/><Relationship Id="rId5" Target="notesMasters/notesMaster1.xml" Type="http://schemas.openxmlformats.org/officeDocument/2006/relationships/notesMaster"/><Relationship Id="rId4" Target="slideMasters/slideMaster1.xml" Type="http://schemas.openxmlformats.org/officeDocument/2006/relationships/slideMaster"/><Relationship Id="rId3" Target="presProps.xml" Type="http://schemas.openxmlformats.org/officeDocument/2006/relationships/presProps"/><Relationship Id="rId23" Target="fonts/PlayfairDisplay-regular.fntdata" Type="http://schemas.openxmlformats.org/officeDocument/2006/relationships/font"/><Relationship Id="rId29" Target="fonts/Montserrat-italic.fntdata" Type="http://schemas.openxmlformats.org/officeDocument/2006/relationships/font"/><Relationship Id="rId2" Target="viewProps.xml" Type="http://schemas.openxmlformats.org/officeDocument/2006/relationships/viewProps"/><Relationship Id="rId22" Target="slides/slide17.xml" Type="http://schemas.openxmlformats.org/officeDocument/2006/relationships/slide"/><Relationship Id="rId28" Target="fonts/Montserrat-bold.fntdata" Type="http://schemas.openxmlformats.org/officeDocument/2006/relationships/font"/><Relationship Id="rId1" Target="theme/theme2.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4" name="Google Shape;4;n"/>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7.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 name="Shape 54"/>
        <p:cNvGrpSpPr/>
        <p:nvPr/>
      </p:nvGrpSpPr>
      <p:grpSpPr>
        <a:xfrm>
          <a:off x="0" y="0"/>
          <a:ext cx="0" cy="0"/>
          <a:chOff x="0" y="0"/>
          <a:chExt cx="0" cy="0"/>
        </a:xfrm>
      </p:grpSpPr>
      <p:sp>
        <p:nvSpPr>
          <p:cNvPr id="55" name="Google Shape;5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6" name="Google Shape;56;p: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g3aa7a4ab571_0_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g3aa7a4ab571_0_47: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 name="Shape 67"/>
        <p:cNvGrpSpPr/>
        <p:nvPr/>
      </p:nvGrpSpPr>
      <p:grpSpPr>
        <a:xfrm>
          <a:off x="0" y="0"/>
          <a:ext cx="0" cy="0"/>
          <a:chOff x="0" y="0"/>
          <a:chExt cx="0" cy="0"/>
        </a:xfrm>
      </p:grpSpPr>
      <p:sp>
        <p:nvSpPr>
          <p:cNvPr id="68" name="Google Shape;68;g3aa7a4ab571_0_4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 name="Google Shape;69;g3aa7a4ab571_0_45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just" indent="0" lvl="0" marL="0" rtl="0">
              <a:lnSpc>
                <a:spcPct val="150000"/>
              </a:lnSpc>
              <a:spcBef>
                <a:spcPts val="0"/>
              </a:spcBef>
              <a:spcAft>
                <a:spcPts val="1000"/>
              </a:spcAft>
              <a:buClr>
                <a:schemeClr val="dk1"/>
              </a:buClr>
              <a:buSzPts val="1100"/>
              <a:buFont typeface="Arial"/>
              <a:buNone/>
            </a:pPr>
            <a:r>
              <a:rPr altLang="en" lang="en" sz="1200">
                <a:solidFill>
                  <a:schemeClr val="dk1"/>
                </a:solidFill>
                <a:latin typeface="Times New Roman"/>
                <a:ea typeface="Times New Roman"/>
                <a:cs typeface="Times New Roman"/>
                <a:sym typeface="Times New Roman"/>
              </a:rPr>
              <a:t>It is the purpose of the current presentation to inform the Board with a clear diagnosis of what is wrong with our people management: high turnover, poor engagement, and poor performance. According to that diagnosis, I will map out a practical three-year HR strategy, such as the leadership development, performance processes and culture change to provide stability, quality and competitive advantage.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3aa7a4ab571_0_4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3aa7a4ab571_0_456: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just" indent="0" lvl="0" marL="0" rtl="0">
              <a:lnSpc>
                <a:spcPct val="150000"/>
              </a:lnSpc>
              <a:spcBef>
                <a:spcPts val="0"/>
              </a:spcBef>
              <a:spcAft>
                <a:spcPts val="1000"/>
              </a:spcAft>
              <a:buNone/>
            </a:pPr>
            <a:r>
              <a:rPr altLang="en" lang="en" sz="1200">
                <a:solidFill>
                  <a:schemeClr val="dk1"/>
                </a:solidFill>
                <a:latin typeface="Times New Roman"/>
                <a:ea typeface="Times New Roman"/>
                <a:cs typeface="Times New Roman"/>
                <a:sym typeface="Times New Roman"/>
              </a:rPr>
              <a:t>BrightWave works with varied clients in the public sector, in which its business model demands reliability, compliance and quality of all the dispersed locations. The rapid growth and the lack of hierarchy have strained the organisational structure in the company: front-line supervisors are frequently not trained in people management.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3aa7a4ab571_0_4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3aa7a4ab571_0_461: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just" indent="0" lvl="0" marL="0" rtl="0">
              <a:lnSpc>
                <a:spcPct val="150000"/>
              </a:lnSpc>
              <a:spcBef>
                <a:spcPts val="0"/>
              </a:spcBef>
              <a:spcAft>
                <a:spcPts val="1000"/>
              </a:spcAft>
              <a:buNone/>
            </a:pPr>
            <a:r>
              <a:rPr altLang="en" lang="en" sz="1200">
                <a:solidFill>
                  <a:schemeClr val="dk1"/>
                </a:solidFill>
                <a:latin typeface="Times New Roman"/>
                <a:ea typeface="Times New Roman"/>
                <a:cs typeface="Times New Roman"/>
                <a:sym typeface="Times New Roman"/>
              </a:rPr>
              <a:t>The combination of these is damaging the morale of staff, retention and standards of service. There is a high rate of turnover with resultant recruitment and training. Lack of commitment is brought about by low engagement and lack of recognition. When the managers are too busy with the operations that they are not given time to coach and provide feedback.</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3aa7a4ab571_0_4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3aa7a4ab571_0_466: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just" indent="0" lvl="0" marL="0" rtl="0">
              <a:lnSpc>
                <a:spcPct val="150000"/>
              </a:lnSpc>
              <a:spcBef>
                <a:spcPts val="0"/>
              </a:spcBef>
              <a:spcAft>
                <a:spcPts val="1000"/>
              </a:spcAft>
              <a:buNone/>
            </a:pPr>
            <a:r>
              <a:rPr altLang="en" lang="en" sz="1200">
                <a:solidFill>
                  <a:schemeClr val="dk1"/>
                </a:solidFill>
                <a:latin typeface="Times New Roman"/>
                <a:ea typeface="Times New Roman"/>
                <a:cs typeface="Times New Roman"/>
                <a:sym typeface="Times New Roman"/>
              </a:rPr>
              <a:t>BrightWave does not have an adequate performance management system. In the absence of constant feedback and understanding of the performance expectations, employees are not aware that anything is anticipated, and poor performance is not corrected. This ineffective system compromises accountability, decreases the quality of services and demotivates.</a:t>
            </a:r>
            <a:endParaRPr>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3aa7a4ab571_0_47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3aa7a4ab571_0_471: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just" indent="0" lvl="0" marL="0" rtl="0">
              <a:lnSpc>
                <a:spcPct val="150000"/>
              </a:lnSpc>
              <a:spcBef>
                <a:spcPts val="0"/>
              </a:spcBef>
              <a:spcAft>
                <a:spcPts val="1000"/>
              </a:spcAft>
              <a:buNone/>
            </a:pPr>
            <a:r>
              <a:rPr altLang="en" lang="en" sz="1200">
                <a:solidFill>
                  <a:schemeClr val="dk1"/>
                </a:solidFill>
                <a:latin typeface="Times New Roman"/>
                <a:ea typeface="Times New Roman"/>
                <a:cs typeface="Times New Roman"/>
                <a:sym typeface="Times New Roman"/>
              </a:rPr>
              <a:t>Since the supervisors have been selected based on technical skills, as opposed to leadership skills, BrightWave has a gap in managerial capabilities. Coaching, motivating or managing underperformers are some aspects that managers are unprepared for.</a:t>
            </a:r>
            <a:endParaRPr>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3aa7a4ab571_0_4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3aa7a4ab571_0_476: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just" indent="0" lvl="0" marL="0" rtl="0">
              <a:lnSpc>
                <a:spcPct val="150000"/>
              </a:lnSpc>
              <a:spcBef>
                <a:spcPts val="0"/>
              </a:spcBef>
              <a:spcAft>
                <a:spcPts val="1000"/>
              </a:spcAft>
              <a:buNone/>
            </a:pPr>
            <a:r>
              <a:rPr altLang="en" lang="en" sz="1200">
                <a:solidFill>
                  <a:schemeClr val="dk1"/>
                </a:solidFill>
                <a:latin typeface="Times New Roman"/>
                <a:ea typeface="Times New Roman"/>
                <a:cs typeface="Times New Roman"/>
                <a:sym typeface="Times New Roman"/>
              </a:rPr>
              <a:t>There is a high turnover of staff in the FM sector, especially in positions that are low-paying, shift-based and those positions that are seen as temporary. Within the case of BrightWave, low levels of recognition, lack of development opportunities, and lack of development paths, and clear communication lead to disengagement and generate turnover and lack of knowledge in the company.</a:t>
            </a:r>
            <a:endParaRPr>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3aa7a4ab571_0_4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3aa7a4ab571_0_481: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just" indent="0" lvl="0" marL="0" rtl="0">
              <a:lnSpc>
                <a:spcPct val="150000"/>
              </a:lnSpc>
              <a:spcBef>
                <a:spcPts val="0"/>
              </a:spcBef>
              <a:spcAft>
                <a:spcPts val="1000"/>
              </a:spcAft>
              <a:buNone/>
            </a:pPr>
            <a:r>
              <a:rPr altLang="en" lang="en" sz="1200">
                <a:solidFill>
                  <a:schemeClr val="dk1"/>
                </a:solidFill>
                <a:latin typeface="Times New Roman"/>
                <a:ea typeface="Times New Roman"/>
                <a:cs typeface="Times New Roman"/>
                <a:sym typeface="Times New Roman"/>
              </a:rPr>
              <a:t>The present culture of BrightWave is operation-focused, with compliance and cost management at the expense of people-focused values. This has resulted in a siloed working process, little teamwork and the employees not being psychologically safe. Development or free communication is not well known; thus, the staff feel underestimated and disassociated.</a:t>
            </a:r>
            <a:endParaRPr>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g3aa7a4ab571_0_4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 name="Google Shape;118;g3aa7a4ab571_0_486: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just" indent="0" lvl="0" marL="0" rtl="0">
              <a:lnSpc>
                <a:spcPct val="150000"/>
              </a:lnSpc>
              <a:spcBef>
                <a:spcPts val="0"/>
              </a:spcBef>
              <a:spcAft>
                <a:spcPts val="1000"/>
              </a:spcAft>
              <a:buNone/>
            </a:pPr>
            <a:r>
              <a:rPr altLang="en" lang="en" sz="1200">
                <a:solidFill>
                  <a:schemeClr val="dk1"/>
                </a:solidFill>
                <a:latin typeface="Times New Roman"/>
                <a:ea typeface="Times New Roman"/>
                <a:cs typeface="Times New Roman"/>
                <a:sym typeface="Times New Roman"/>
              </a:rPr>
              <a:t>Empirical studies highlight the importance of the organisational culture in influencing employee engagement, retention, performance and organisational resilience. A prominent culture that enhances teamwork, open communication, awareness and growth goes a long way in increasing loyalty and productivity. To BrightWave, its culture of high employee turnover is not only a soft issue but a key performance and sustainability strength.</a:t>
            </a:r>
            <a:endParaRPr>
              <a:solidFill>
                <a:schemeClr val="dk1"/>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g3aa7a4ab571_0_4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3aa7a4ab571_0_491: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just" indent="0" lvl="0" marL="0" rtl="0">
              <a:lnSpc>
                <a:spcPct val="150000"/>
              </a:lnSpc>
              <a:spcBef>
                <a:spcPts val="0"/>
              </a:spcBef>
              <a:spcAft>
                <a:spcPts val="1000"/>
              </a:spcAft>
              <a:buNone/>
            </a:pPr>
            <a:r>
              <a:rPr altLang="en" lang="en" sz="1200">
                <a:solidFill>
                  <a:schemeClr val="dk1"/>
                </a:solidFill>
                <a:latin typeface="Times New Roman"/>
                <a:ea typeface="Times New Roman"/>
                <a:cs typeface="Times New Roman"/>
                <a:sym typeface="Times New Roman"/>
              </a:rPr>
              <a:t>In order to turn BrightWave around, we need to take ourselves out of the compliance-based culture of compliance and engage people who feel valued, heard and supported. This needs leadership dedication, openness, appreciation, and teamwork. Managers are expected to become coaches and supportive.</a:t>
            </a:r>
            <a:endParaRPr>
              <a:solidFill>
                <a:schemeClr val="dk1"/>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3aa7a4ab571_0_4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3aa7a4ab571_0_496: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just" indent="0" lvl="0" marL="0" rtl="0">
              <a:lnSpc>
                <a:spcPct val="150000"/>
              </a:lnSpc>
              <a:spcBef>
                <a:spcPts val="0"/>
              </a:spcBef>
              <a:spcAft>
                <a:spcPts val="1000"/>
              </a:spcAft>
              <a:buNone/>
            </a:pPr>
            <a:r>
              <a:rPr altLang="en" lang="en" sz="1200">
                <a:solidFill>
                  <a:schemeClr val="dk1"/>
                </a:solidFill>
                <a:latin typeface="Times New Roman"/>
                <a:ea typeface="Times New Roman"/>
                <a:cs typeface="Times New Roman"/>
                <a:sym typeface="Times New Roman"/>
              </a:rPr>
              <a:t>This three-pillar HR plan offers a roadmap which would see BrightWave changing its reactive and task-based operation to a proactive and people-based organisation. The former leader agrees that managers will be transformed into competent leaders and not only schedulers. The second pillar is the entrenchment of fairness, transparency and accountability of performance. The third pillar is driving loyalty, motivation and growth, which are essential in terms of reducing attrition and long-term sustainability.</a:t>
            </a:r>
            <a:endParaRPr>
              <a:solidFill>
                <a:schemeClr val="dk1"/>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3aa7a4ab571_0_50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3aa7a4ab571_0_501: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just" indent="0" lvl="0" marL="0" rtl="0">
              <a:lnSpc>
                <a:spcPct val="150000"/>
              </a:lnSpc>
              <a:spcBef>
                <a:spcPts val="0"/>
              </a:spcBef>
              <a:spcAft>
                <a:spcPts val="1000"/>
              </a:spcAft>
              <a:buNone/>
            </a:pPr>
            <a:r>
              <a:rPr altLang="en" lang="en" sz="1200">
                <a:solidFill>
                  <a:schemeClr val="dk1"/>
                </a:solidFill>
                <a:latin typeface="Times New Roman"/>
                <a:ea typeface="Times New Roman"/>
                <a:cs typeface="Times New Roman"/>
                <a:sym typeface="Times New Roman"/>
              </a:rPr>
              <a:t>Management development is an investment, and good leadership is a sustaining element in teams. Research indicates that organisations that have systematic leadership training record at least a great boost in retention and productivity. In the case of BrightWave, the training will help shift the emphasis of the supervisors to people management as opposed to compliance: better communication will be attained, more morale, and less turnover cost will be incurred over time.</a:t>
            </a:r>
            <a:endParaRPr>
              <a:solidFill>
                <a:schemeClr val="dk1"/>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g3aa7a4ab571_0_5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6" name="Google Shape;146;g3aa7a4ab571_0_506: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just" indent="0" lvl="0" marL="0" rtl="0">
              <a:lnSpc>
                <a:spcPct val="150000"/>
              </a:lnSpc>
              <a:spcBef>
                <a:spcPts val="0"/>
              </a:spcBef>
              <a:spcAft>
                <a:spcPts val="1000"/>
              </a:spcAft>
              <a:buNone/>
            </a:pPr>
            <a:r>
              <a:rPr altLang="en" lang="en" sz="1200">
                <a:solidFill>
                  <a:schemeClr val="dk1"/>
                </a:solidFill>
                <a:latin typeface="Times New Roman"/>
                <a:ea typeface="Times New Roman"/>
                <a:cs typeface="Times New Roman"/>
                <a:sym typeface="Times New Roman"/>
              </a:rPr>
              <a:t>Annual reviews are not modern; they are stress-inducing and slow to provide feedback and are rarely representative of actual performance. Constant performance management allows the improvement to be received on time and the expectations to be clarified, the engagement to be improved and the real-time improvement to be supported. In the case of BrightWave, this would facilitate seamless service delivery in all the sites and reduce problems at an early stage, hence protecting client satisfaction and turnover.</a:t>
            </a:r>
            <a:endParaRPr>
              <a:solidFill>
                <a:schemeClr val="dk1"/>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g3aa7a4ab571_0_5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3" name="Google Shape;153;g3aa7a4ab571_0_511: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just" indent="0" lvl="0" marL="0" rtl="0">
              <a:lnSpc>
                <a:spcPct val="150000"/>
              </a:lnSpc>
              <a:spcBef>
                <a:spcPts val="0"/>
              </a:spcBef>
              <a:spcAft>
                <a:spcPts val="1000"/>
              </a:spcAft>
              <a:buNone/>
            </a:pPr>
            <a:r>
              <a:rPr altLang="en" lang="en" sz="1200">
                <a:solidFill>
                  <a:schemeClr val="dk1"/>
                </a:solidFill>
                <a:latin typeface="Times New Roman"/>
                <a:ea typeface="Times New Roman"/>
                <a:cs typeface="Times New Roman"/>
                <a:sym typeface="Times New Roman"/>
              </a:rPr>
              <a:t>A commitment towards engagement, recognition and development will deal with the underlying factors of turnover and disengagement at BrightWave. It has been reported that high-quality, frequent recognition may substantially increase engagement and reduce the likelihood of turnover by half.</a:t>
            </a:r>
            <a:endParaRPr>
              <a:solidFill>
                <a:schemeClr val="dk1"/>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g3aa7a4ab571_0_5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0" name="Google Shape;160;g3aa7a4ab571_0_516: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just" indent="0" lvl="0" marL="0" rtl="0">
              <a:lnSpc>
                <a:spcPct val="150000"/>
              </a:lnSpc>
              <a:spcBef>
                <a:spcPts val="0"/>
              </a:spcBef>
              <a:spcAft>
                <a:spcPts val="1000"/>
              </a:spcAft>
              <a:buNone/>
            </a:pPr>
            <a:r>
              <a:rPr altLang="en" lang="en" sz="1200">
                <a:solidFill>
                  <a:schemeClr val="dk1"/>
                </a:solidFill>
                <a:latin typeface="Times New Roman"/>
                <a:ea typeface="Times New Roman"/>
                <a:cs typeface="Times New Roman"/>
                <a:sym typeface="Times New Roman"/>
              </a:rPr>
              <a:t>Diplomacy of the proposed course of action will lead to stabilisation of the workforce, which will lower churn and cost overheads, along with improved service delivery. This makes developed and engaged employees more productive and reliable, which will help BrightWave reach the expectations of clients and achieve long-term development.</a:t>
            </a:r>
            <a:endParaRPr>
              <a:solidFill>
                <a:schemeClr val="dk1"/>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g3aa7a4ab571_0_5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3aa7a4ab571_0_521: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4286250" y="0"/>
            <a:ext cx="72300" cy="5143500"/>
          </a:xfrm>
          <a:prstGeom prst="rect">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1" name="Google Shape;11;p2"/>
          <p:cNvSpPr/>
          <p:nvPr/>
        </p:nvSpPr>
        <p:spPr>
          <a:xfrm>
            <a:off x="4358475" y="0"/>
            <a:ext cx="3853200" cy="5143500"/>
          </a:xfrm>
          <a:prstGeom prst="rect">
            <a:avLst/>
          </a:prstGeom>
          <a:solidFill>
            <a:schemeClr val="accent4"/>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2" name="Google Shape;12;p2"/>
          <p:cNvSpPr txBox="1"/>
          <p:nvPr>
            <p:ph type="ctrTitle"/>
          </p:nvPr>
        </p:nvSpPr>
        <p:spPr>
          <a:xfrm>
            <a:off x="344250" y="1403850"/>
            <a:ext cx="8455500" cy="2146800"/>
          </a:xfrm>
          <a:prstGeom prst="rect">
            <a:avLst/>
          </a:prstGeom>
          <a:solidFill>
            <a:srgbClr val="FFFFFF"/>
          </a:solidFill>
        </p:spPr>
        <p:txBody>
          <a:bodyPr anchor="ctr" anchorCtr="0" bIns="91425" lIns="91425" numCol="1" rIns="91425" spcFirstLastPara="1" tIns="91425" wrap="square">
            <a:normAutofit/>
          </a:bodyPr>
          <a:lstStyle>
            <a:lvl1pPr algn="ctr" lvl="0">
              <a:spcBef>
                <a:spcPts val="0"/>
              </a:spcBef>
              <a:spcAft>
                <a:spcPts val="0"/>
              </a:spcAft>
              <a:buSzPts val="6800"/>
              <a:buFont typeface="Playfair Display"/>
              <a:buNone/>
              <a:defRPr b="1" sz="6800">
                <a:latin typeface="Playfair Display"/>
                <a:ea typeface="Playfair Display"/>
                <a:cs typeface="Playfair Display"/>
                <a:sym typeface="Playfair Display"/>
              </a:defRPr>
            </a:lvl1pPr>
            <a:lvl2pPr algn="ctr" lvl="1">
              <a:spcBef>
                <a:spcPts val="0"/>
              </a:spcBef>
              <a:spcAft>
                <a:spcPts val="0"/>
              </a:spcAft>
              <a:buSzPts val="6800"/>
              <a:buFont typeface="Playfair Display"/>
              <a:buNone/>
              <a:defRPr b="1" sz="6800">
                <a:latin typeface="Playfair Display"/>
                <a:ea typeface="Playfair Display"/>
                <a:cs typeface="Playfair Display"/>
                <a:sym typeface="Playfair Display"/>
              </a:defRPr>
            </a:lvl2pPr>
            <a:lvl3pPr algn="ctr" lvl="2">
              <a:spcBef>
                <a:spcPts val="0"/>
              </a:spcBef>
              <a:spcAft>
                <a:spcPts val="0"/>
              </a:spcAft>
              <a:buSzPts val="6800"/>
              <a:buFont typeface="Playfair Display"/>
              <a:buNone/>
              <a:defRPr b="1" sz="6800">
                <a:latin typeface="Playfair Display"/>
                <a:ea typeface="Playfair Display"/>
                <a:cs typeface="Playfair Display"/>
                <a:sym typeface="Playfair Display"/>
              </a:defRPr>
            </a:lvl3pPr>
            <a:lvl4pPr algn="ctr" lvl="3">
              <a:spcBef>
                <a:spcPts val="0"/>
              </a:spcBef>
              <a:spcAft>
                <a:spcPts val="0"/>
              </a:spcAft>
              <a:buSzPts val="6800"/>
              <a:buFont typeface="Playfair Display"/>
              <a:buNone/>
              <a:defRPr b="1" sz="6800">
                <a:latin typeface="Playfair Display"/>
                <a:ea typeface="Playfair Display"/>
                <a:cs typeface="Playfair Display"/>
                <a:sym typeface="Playfair Display"/>
              </a:defRPr>
            </a:lvl4pPr>
            <a:lvl5pPr algn="ctr" lvl="4">
              <a:spcBef>
                <a:spcPts val="0"/>
              </a:spcBef>
              <a:spcAft>
                <a:spcPts val="0"/>
              </a:spcAft>
              <a:buSzPts val="6800"/>
              <a:buFont typeface="Playfair Display"/>
              <a:buNone/>
              <a:defRPr b="1" sz="6800">
                <a:latin typeface="Playfair Display"/>
                <a:ea typeface="Playfair Display"/>
                <a:cs typeface="Playfair Display"/>
                <a:sym typeface="Playfair Display"/>
              </a:defRPr>
            </a:lvl5pPr>
            <a:lvl6pPr algn="ctr" lvl="5">
              <a:spcBef>
                <a:spcPts val="0"/>
              </a:spcBef>
              <a:spcAft>
                <a:spcPts val="0"/>
              </a:spcAft>
              <a:buSzPts val="6800"/>
              <a:buFont typeface="Playfair Display"/>
              <a:buNone/>
              <a:defRPr b="1" sz="6800">
                <a:latin typeface="Playfair Display"/>
                <a:ea typeface="Playfair Display"/>
                <a:cs typeface="Playfair Display"/>
                <a:sym typeface="Playfair Display"/>
              </a:defRPr>
            </a:lvl6pPr>
            <a:lvl7pPr algn="ctr" lvl="6">
              <a:spcBef>
                <a:spcPts val="0"/>
              </a:spcBef>
              <a:spcAft>
                <a:spcPts val="0"/>
              </a:spcAft>
              <a:buSzPts val="6800"/>
              <a:buFont typeface="Playfair Display"/>
              <a:buNone/>
              <a:defRPr b="1" sz="6800">
                <a:latin typeface="Playfair Display"/>
                <a:ea typeface="Playfair Display"/>
                <a:cs typeface="Playfair Display"/>
                <a:sym typeface="Playfair Display"/>
              </a:defRPr>
            </a:lvl7pPr>
            <a:lvl8pPr algn="ctr" lvl="7">
              <a:spcBef>
                <a:spcPts val="0"/>
              </a:spcBef>
              <a:spcAft>
                <a:spcPts val="0"/>
              </a:spcAft>
              <a:buSzPts val="6800"/>
              <a:buFont typeface="Playfair Display"/>
              <a:buNone/>
              <a:defRPr b="1" sz="6800">
                <a:latin typeface="Playfair Display"/>
                <a:ea typeface="Playfair Display"/>
                <a:cs typeface="Playfair Display"/>
                <a:sym typeface="Playfair Display"/>
              </a:defRPr>
            </a:lvl8pPr>
            <a:lvl9pPr algn="ctr" lvl="8">
              <a:spcBef>
                <a:spcPts val="0"/>
              </a:spcBef>
              <a:spcAft>
                <a:spcPts val="0"/>
              </a:spcAft>
              <a:buSzPts val="6800"/>
              <a:buFont typeface="Playfair Display"/>
              <a:buNone/>
              <a:defRPr b="1" sz="6800">
                <a:latin typeface="Playfair Display"/>
                <a:ea typeface="Playfair Display"/>
                <a:cs typeface="Playfair Display"/>
                <a:sym typeface="Playfair Display"/>
              </a:defRPr>
            </a:lvl9pPr>
          </a:lstStyle>
          <a:p/>
        </p:txBody>
      </p:sp>
      <p:sp>
        <p:nvSpPr>
          <p:cNvPr id="13" name="Google Shape;13;p2"/>
          <p:cNvSpPr txBox="1"/>
          <p:nvPr>
            <p:ph idx="1" type="subTitle"/>
          </p:nvPr>
        </p:nvSpPr>
        <p:spPr>
          <a:xfrm>
            <a:off x="344250" y="3550650"/>
            <a:ext cx="4910100" cy="577800"/>
          </a:xfrm>
          <a:prstGeom prst="rect">
            <a:avLst/>
          </a:prstGeom>
          <a:solidFill>
            <a:schemeClr val="dk2"/>
          </a:solidFill>
        </p:spPr>
        <p:txBody>
          <a:bodyPr anchor="ctr" anchorCtr="0" bIns="91425" lIns="91425" numCol="1" rIns="91425" spcFirstLastPara="1" tIns="91425" wrap="square">
            <a:normAutofit/>
          </a:bodyPr>
          <a:lstStyle>
            <a:lvl1pPr lv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1pPr>
            <a:lvl2pPr lvl="1">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2pPr>
            <a:lvl3pPr lvl="2">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3pPr>
            <a:lvl4pPr lvl="3">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4pPr>
            <a:lvl5pPr lvl="4">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5pPr>
            <a:lvl6pPr lvl="5">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6pPr>
            <a:lvl7pPr lvl="6">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7pPr>
            <a:lvl8pPr lvl="7">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8pPr>
            <a:lvl9pPr lvl="8">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9pPr>
          </a:lstStyle>
          <a:p/>
        </p:txBody>
      </p:sp>
      <p:sp>
        <p:nvSpPr>
          <p:cNvPr id="14" name="Google Shape;14;p2"/>
          <p:cNvSpPr txBox="1"/>
          <p:nvPr>
            <p:ph idx="12" type="sldNum"/>
          </p:nvPr>
        </p:nvSpPr>
        <p:spPr>
          <a:xfrm>
            <a:off x="8497999" y="4688759"/>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4"/>
        </a:solidFill>
      </p:bgPr>
    </p:bg>
    <p:spTree>
      <p:nvGrpSpPr>
        <p:cNvPr id="15" name="Shape 15"/>
        <p:cNvGrpSpPr/>
        <p:nvPr/>
      </p:nvGrpSpPr>
      <p:grpSpPr>
        <a:xfrm>
          <a:off x="0" y="0"/>
          <a:ext cx="0" cy="0"/>
          <a:chOff x="0" y="0"/>
          <a:chExt cx="0" cy="0"/>
        </a:xfrm>
      </p:grpSpPr>
      <p:sp>
        <p:nvSpPr>
          <p:cNvPr id="16" name="Google Shape;16;p3"/>
          <p:cNvSpPr/>
          <p:nvPr/>
        </p:nvSpPr>
        <p:spPr>
          <a:xfrm rot="5400000">
            <a:off x="4550700" y="-498600"/>
            <a:ext cx="42600" cy="8455800"/>
          </a:xfrm>
          <a:prstGeom prst="rect">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7" name="Google Shape;17;p3"/>
          <p:cNvSpPr txBox="1"/>
          <p:nvPr>
            <p:ph type="title"/>
          </p:nvPr>
        </p:nvSpPr>
        <p:spPr>
          <a:xfrm>
            <a:off x="344250" y="1403850"/>
            <a:ext cx="8455500" cy="2146800"/>
          </a:xfrm>
          <a:prstGeom prst="rect">
            <a:avLst/>
          </a:prstGeom>
          <a:solidFill>
            <a:srgbClr val="FFFFFF"/>
          </a:solidFill>
        </p:spPr>
        <p:txBody>
          <a:bodyPr anchor="ctr" anchorCtr="0" bIns="91425" lIns="91425" numCol="1" rIns="91425" spcFirstLastPara="1" tIns="91425" wrap="square">
            <a:normAutofit/>
          </a:bodyPr>
          <a:lstStyle>
            <a:lvl1pPr algn="ctr" lvl="0">
              <a:spcBef>
                <a:spcPts val="0"/>
              </a:spcBef>
              <a:spcAft>
                <a:spcPts val="0"/>
              </a:spcAft>
              <a:buSzPts val="4800"/>
              <a:buFont typeface="Playfair Display"/>
              <a:buNone/>
              <a:defRPr b="1" sz="4800">
                <a:latin typeface="Playfair Display"/>
                <a:ea typeface="Playfair Display"/>
                <a:cs typeface="Playfair Display"/>
                <a:sym typeface="Playfair Display"/>
              </a:defRPr>
            </a:lvl1pPr>
            <a:lvl2pPr algn="ctr" lvl="1">
              <a:spcBef>
                <a:spcPts val="0"/>
              </a:spcBef>
              <a:spcAft>
                <a:spcPts val="0"/>
              </a:spcAft>
              <a:buSzPts val="4800"/>
              <a:buFont typeface="Playfair Display"/>
              <a:buNone/>
              <a:defRPr b="1" sz="4800">
                <a:latin typeface="Playfair Display"/>
                <a:ea typeface="Playfair Display"/>
                <a:cs typeface="Playfair Display"/>
                <a:sym typeface="Playfair Display"/>
              </a:defRPr>
            </a:lvl2pPr>
            <a:lvl3pPr algn="ctr" lvl="2">
              <a:spcBef>
                <a:spcPts val="0"/>
              </a:spcBef>
              <a:spcAft>
                <a:spcPts val="0"/>
              </a:spcAft>
              <a:buSzPts val="4800"/>
              <a:buFont typeface="Playfair Display"/>
              <a:buNone/>
              <a:defRPr b="1" sz="4800">
                <a:latin typeface="Playfair Display"/>
                <a:ea typeface="Playfair Display"/>
                <a:cs typeface="Playfair Display"/>
                <a:sym typeface="Playfair Display"/>
              </a:defRPr>
            </a:lvl3pPr>
            <a:lvl4pPr algn="ctr" lvl="3">
              <a:spcBef>
                <a:spcPts val="0"/>
              </a:spcBef>
              <a:spcAft>
                <a:spcPts val="0"/>
              </a:spcAft>
              <a:buSzPts val="4800"/>
              <a:buFont typeface="Playfair Display"/>
              <a:buNone/>
              <a:defRPr b="1" sz="4800">
                <a:latin typeface="Playfair Display"/>
                <a:ea typeface="Playfair Display"/>
                <a:cs typeface="Playfair Display"/>
                <a:sym typeface="Playfair Display"/>
              </a:defRPr>
            </a:lvl4pPr>
            <a:lvl5pPr algn="ctr" lvl="4">
              <a:spcBef>
                <a:spcPts val="0"/>
              </a:spcBef>
              <a:spcAft>
                <a:spcPts val="0"/>
              </a:spcAft>
              <a:buSzPts val="4800"/>
              <a:buFont typeface="Playfair Display"/>
              <a:buNone/>
              <a:defRPr b="1" sz="4800">
                <a:latin typeface="Playfair Display"/>
                <a:ea typeface="Playfair Display"/>
                <a:cs typeface="Playfair Display"/>
                <a:sym typeface="Playfair Display"/>
              </a:defRPr>
            </a:lvl5pPr>
            <a:lvl6pPr algn="ctr" lvl="5">
              <a:spcBef>
                <a:spcPts val="0"/>
              </a:spcBef>
              <a:spcAft>
                <a:spcPts val="0"/>
              </a:spcAft>
              <a:buSzPts val="4800"/>
              <a:buFont typeface="Playfair Display"/>
              <a:buNone/>
              <a:defRPr b="1" sz="4800">
                <a:latin typeface="Playfair Display"/>
                <a:ea typeface="Playfair Display"/>
                <a:cs typeface="Playfair Display"/>
                <a:sym typeface="Playfair Display"/>
              </a:defRPr>
            </a:lvl6pPr>
            <a:lvl7pPr algn="ctr" lvl="6">
              <a:spcBef>
                <a:spcPts val="0"/>
              </a:spcBef>
              <a:spcAft>
                <a:spcPts val="0"/>
              </a:spcAft>
              <a:buSzPts val="4800"/>
              <a:buFont typeface="Playfair Display"/>
              <a:buNone/>
              <a:defRPr b="1" sz="4800">
                <a:latin typeface="Playfair Display"/>
                <a:ea typeface="Playfair Display"/>
                <a:cs typeface="Playfair Display"/>
                <a:sym typeface="Playfair Display"/>
              </a:defRPr>
            </a:lvl7pPr>
            <a:lvl8pPr algn="ctr" lvl="7">
              <a:spcBef>
                <a:spcPts val="0"/>
              </a:spcBef>
              <a:spcAft>
                <a:spcPts val="0"/>
              </a:spcAft>
              <a:buSzPts val="4800"/>
              <a:buFont typeface="Playfair Display"/>
              <a:buNone/>
              <a:defRPr b="1" sz="4800">
                <a:latin typeface="Playfair Display"/>
                <a:ea typeface="Playfair Display"/>
                <a:cs typeface="Playfair Display"/>
                <a:sym typeface="Playfair Display"/>
              </a:defRPr>
            </a:lvl8pPr>
            <a:lvl9pPr algn="ctr" lvl="8">
              <a:spcBef>
                <a:spcPts val="0"/>
              </a:spcBef>
              <a:spcAft>
                <a:spcPts val="0"/>
              </a:spcAft>
              <a:buSzPts val="4800"/>
              <a:buFont typeface="Playfair Display"/>
              <a:buNone/>
              <a:defRPr b="1" sz="4800">
                <a:latin typeface="Playfair Display"/>
                <a:ea typeface="Playfair Display"/>
                <a:cs typeface="Playfair Display"/>
                <a:sym typeface="Playfair Display"/>
              </a:defRPr>
            </a:lvl9pPr>
          </a:lstStyle>
          <a:p/>
        </p:txBody>
      </p:sp>
      <p:sp>
        <p:nvSpPr>
          <p:cNvPr id="18" name="Google Shape;18;p3"/>
          <p:cNvSpPr txBox="1"/>
          <p:nvPr>
            <p:ph idx="12" type="sldNum"/>
          </p:nvPr>
        </p:nvSpPr>
        <p:spPr>
          <a:xfrm>
            <a:off x="8497999" y="4688759"/>
            <a:ext cx="548700" cy="393600"/>
          </a:xfrm>
          <a:prstGeom prst="rect">
            <a:avLst/>
          </a:prstGeom>
        </p:spPr>
        <p:txBody>
          <a:bodyPr anchor="ctr" anchorCtr="0" bIns="91425" lIns="91425" numCol="1" rIns="91425" spcFirstLastPara="1" tIns="91425" wrap="square">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sp>
        <p:nvSpPr>
          <p:cNvPr id="20" name="Google Shape;20;p4"/>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1" name="Google Shape;21;p4"/>
          <p:cNvSpPr txBox="1"/>
          <p:nvPr>
            <p:ph idx="1" type="body"/>
          </p:nvPr>
        </p:nvSpPr>
        <p:spPr>
          <a:xfrm>
            <a:off x="311700" y="1234075"/>
            <a:ext cx="8520600" cy="3334800"/>
          </a:xfrm>
          <a:prstGeom prst="rect">
            <a:avLst/>
          </a:prstGeom>
        </p:spPr>
        <p:txBody>
          <a:bodyPr anchor="t" anchorCtr="0" bIns="91425" lIns="91425" numCol="1" rIns="91425" spcFirstLastPara="1" tIns="91425" wrap="square">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2" name="Google Shape;22;p4"/>
          <p:cNvSpPr txBox="1"/>
          <p:nvPr>
            <p:ph idx="12" type="sldNum"/>
          </p:nvPr>
        </p:nvSpPr>
        <p:spPr>
          <a:xfrm>
            <a:off x="8497999" y="4688759"/>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3" name="Shape 23"/>
        <p:cNvGrpSpPr/>
        <p:nvPr/>
      </p:nvGrpSpPr>
      <p:grpSpPr>
        <a:xfrm>
          <a:off x="0" y="0"/>
          <a:ext cx="0" cy="0"/>
          <a:chOff x="0" y="0"/>
          <a:chExt cx="0" cy="0"/>
        </a:xfrm>
      </p:grpSpPr>
      <p:sp>
        <p:nvSpPr>
          <p:cNvPr id="24" name="Google Shape;24;p5"/>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5" name="Google Shape;25;p5"/>
          <p:cNvSpPr txBox="1"/>
          <p:nvPr>
            <p:ph idx="1" type="body"/>
          </p:nvPr>
        </p:nvSpPr>
        <p:spPr>
          <a:xfrm>
            <a:off x="311700" y="1234050"/>
            <a:ext cx="3999900" cy="3334800"/>
          </a:xfrm>
          <a:prstGeom prst="rect">
            <a:avLst/>
          </a:prstGeom>
        </p:spPr>
        <p:txBody>
          <a:bodyPr anchor="t" anchorCtr="0" bIns="91425" lIns="91425" numCol="1" rIns="91425" spcFirstLastPara="1" tIns="91425" wrap="square">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6" name="Google Shape;26;p5"/>
          <p:cNvSpPr txBox="1"/>
          <p:nvPr>
            <p:ph idx="2" type="body"/>
          </p:nvPr>
        </p:nvSpPr>
        <p:spPr>
          <a:xfrm>
            <a:off x="4832400" y="1234050"/>
            <a:ext cx="3999900" cy="3334800"/>
          </a:xfrm>
          <a:prstGeom prst="rect">
            <a:avLst/>
          </a:prstGeom>
        </p:spPr>
        <p:txBody>
          <a:bodyPr anchor="t" anchorCtr="0" bIns="91425" lIns="91425" numCol="1" rIns="91425" spcFirstLastPara="1" tIns="91425" wrap="square">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 name="Google Shape;27;p5"/>
          <p:cNvSpPr txBox="1"/>
          <p:nvPr>
            <p:ph idx="12" type="sldNum"/>
          </p:nvPr>
        </p:nvSpPr>
        <p:spPr>
          <a:xfrm>
            <a:off x="8497999" y="4688759"/>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8" name="Shape 28"/>
        <p:cNvGrpSpPr/>
        <p:nvPr/>
      </p:nvGrpSpPr>
      <p:grpSpPr>
        <a:xfrm>
          <a:off x="0" y="0"/>
          <a:ext cx="0" cy="0"/>
          <a:chOff x="0" y="0"/>
          <a:chExt cx="0" cy="0"/>
        </a:xfrm>
      </p:grpSpPr>
      <p:sp>
        <p:nvSpPr>
          <p:cNvPr id="29" name="Google Shape;29;p6"/>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0" name="Google Shape;30;p6"/>
          <p:cNvSpPr txBox="1"/>
          <p:nvPr>
            <p:ph idx="12" type="sldNum"/>
          </p:nvPr>
        </p:nvSpPr>
        <p:spPr>
          <a:xfrm>
            <a:off x="8497999" y="4688759"/>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1" name="Shape 31"/>
        <p:cNvGrpSpPr/>
        <p:nvPr/>
      </p:nvGrpSpPr>
      <p:grpSpPr>
        <a:xfrm>
          <a:off x="0" y="0"/>
          <a:ext cx="0" cy="0"/>
          <a:chOff x="0" y="0"/>
          <a:chExt cx="0" cy="0"/>
        </a:xfrm>
      </p:grpSpPr>
      <p:sp>
        <p:nvSpPr>
          <p:cNvPr id="32" name="Google Shape;32;p7"/>
          <p:cNvSpPr txBox="1"/>
          <p:nvPr>
            <p:ph type="title"/>
          </p:nvPr>
        </p:nvSpPr>
        <p:spPr>
          <a:xfrm>
            <a:off x="311700" y="555600"/>
            <a:ext cx="2808000" cy="755700"/>
          </a:xfrm>
          <a:prstGeom prst="rect">
            <a:avLst/>
          </a:prstGeom>
        </p:spPr>
        <p:txBody>
          <a:bodyPr anchor="b" anchorCtr="0" bIns="91425" lIns="91425" numCol="1" rIns="91425" spcFirstLastPara="1" tIns="91425" wrap="square">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3" name="Google Shape;33;p7"/>
          <p:cNvSpPr txBox="1"/>
          <p:nvPr>
            <p:ph idx="1" type="body"/>
          </p:nvPr>
        </p:nvSpPr>
        <p:spPr>
          <a:xfrm>
            <a:off x="311700" y="1389600"/>
            <a:ext cx="2808000" cy="3179400"/>
          </a:xfrm>
          <a:prstGeom prst="rect">
            <a:avLst/>
          </a:prstGeom>
        </p:spPr>
        <p:txBody>
          <a:bodyPr anchor="t" anchorCtr="0" bIns="91425" lIns="91425" numCol="1" rIns="91425" spcFirstLastPara="1" tIns="91425" wrap="square">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4" name="Google Shape;34;p7"/>
          <p:cNvSpPr txBox="1"/>
          <p:nvPr>
            <p:ph idx="12" type="sldNum"/>
          </p:nvPr>
        </p:nvSpPr>
        <p:spPr>
          <a:xfrm>
            <a:off x="8497999" y="4688759"/>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35" name="Shape 35"/>
        <p:cNvGrpSpPr/>
        <p:nvPr/>
      </p:nvGrpSpPr>
      <p:grpSpPr>
        <a:xfrm>
          <a:off x="0" y="0"/>
          <a:ext cx="0" cy="0"/>
          <a:chOff x="0" y="0"/>
          <a:chExt cx="0" cy="0"/>
        </a:xfrm>
      </p:grpSpPr>
      <p:sp>
        <p:nvSpPr>
          <p:cNvPr id="36" name="Google Shape;36;p8"/>
          <p:cNvSpPr txBox="1"/>
          <p:nvPr>
            <p:ph type="title"/>
          </p:nvPr>
        </p:nvSpPr>
        <p:spPr>
          <a:xfrm>
            <a:off x="490250" y="526350"/>
            <a:ext cx="5618700" cy="4090800"/>
          </a:xfrm>
          <a:prstGeom prst="rect">
            <a:avLst/>
          </a:prstGeom>
        </p:spPr>
        <p:txBody>
          <a:bodyPr anchor="ctr" anchorCtr="0" bIns="91425" lIns="91425" numCol="1" rIns="91425" spcFirstLastPara="1" tIns="91425" wrap="square">
            <a:normAutofit/>
          </a:bodyPr>
          <a:lstStyle>
            <a:lvl1pPr lv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lvl="1">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lvl="2">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lvl="3">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lvl="4">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lvl="5">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lvl="6">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lvl="7">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lvl="8">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p:txBody>
      </p:sp>
      <p:sp>
        <p:nvSpPr>
          <p:cNvPr id="37" name="Google Shape;37;p8"/>
          <p:cNvSpPr txBox="1"/>
          <p:nvPr>
            <p:ph idx="12" type="sldNum"/>
          </p:nvPr>
        </p:nvSpPr>
        <p:spPr>
          <a:xfrm>
            <a:off x="8497999" y="4688759"/>
            <a:ext cx="548700" cy="393600"/>
          </a:xfrm>
          <a:prstGeom prst="rect">
            <a:avLst/>
          </a:prstGeom>
        </p:spPr>
        <p:txBody>
          <a:bodyPr anchor="ctr" anchorCtr="0" bIns="91425" lIns="91425" numCol="1" rIns="91425" spcFirstLastPara="1" tIns="91425" wrap="square">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8"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cxnSp>
        <p:nvCxnSpPr>
          <p:cNvPr id="40" name="Google Shape;40;p9"/>
          <p:cNvCxnSpPr/>
          <p:nvPr/>
        </p:nvCxnSpPr>
        <p:spPr>
          <a:xfrm>
            <a:off x="5029675" y="4495500"/>
            <a:ext cx="468300" cy="0"/>
          </a:xfrm>
          <a:prstGeom prst="straightConnector1">
            <a:avLst/>
          </a:prstGeom>
          <a:noFill/>
          <a:ln cap="flat" cmpd="sng" w="19050">
            <a:solidFill>
              <a:schemeClr val="dk2"/>
            </a:solidFill>
            <a:prstDash val="solid"/>
            <a:round/>
            <a:headEnd len="sm" type="none" w="sm"/>
            <a:tailEnd len="sm" type="none" w="sm"/>
          </a:ln>
        </p:spPr>
      </p:cxnSp>
      <p:sp>
        <p:nvSpPr>
          <p:cNvPr id="41" name="Google Shape;41;p9"/>
          <p:cNvSpPr txBox="1"/>
          <p:nvPr>
            <p:ph type="title"/>
          </p:nvPr>
        </p:nvSpPr>
        <p:spPr>
          <a:xfrm>
            <a:off x="265500" y="1081675"/>
            <a:ext cx="4045200" cy="1786200"/>
          </a:xfrm>
          <a:prstGeom prst="rect">
            <a:avLst/>
          </a:prstGeom>
        </p:spPr>
        <p:txBody>
          <a:bodyPr anchor="b" anchorCtr="0" bIns="91425" lIns="91425" numCol="1" rIns="91425" spcFirstLastPara="1" tIns="91425" wrap="square">
            <a:normAutofit/>
          </a:bodyPr>
          <a:lstStyle>
            <a:lvl1pPr algn="ctr" lvl="0">
              <a:spcBef>
                <a:spcPts val="0"/>
              </a:spcBef>
              <a:spcAft>
                <a:spcPts val="0"/>
              </a:spcAft>
              <a:buSzPts val="4200"/>
              <a:buNone/>
              <a:defRPr sz="4200"/>
            </a:lvl1pPr>
            <a:lvl2pPr algn="ctr" lvl="1">
              <a:spcBef>
                <a:spcPts val="0"/>
              </a:spcBef>
              <a:spcAft>
                <a:spcPts val="0"/>
              </a:spcAft>
              <a:buSzPts val="4200"/>
              <a:buNone/>
              <a:defRPr sz="4200"/>
            </a:lvl2pPr>
            <a:lvl3pPr algn="ctr" lvl="2">
              <a:spcBef>
                <a:spcPts val="0"/>
              </a:spcBef>
              <a:spcAft>
                <a:spcPts val="0"/>
              </a:spcAft>
              <a:buSzPts val="4200"/>
              <a:buNone/>
              <a:defRPr sz="4200"/>
            </a:lvl3pPr>
            <a:lvl4pPr algn="ctr" lvl="3">
              <a:spcBef>
                <a:spcPts val="0"/>
              </a:spcBef>
              <a:spcAft>
                <a:spcPts val="0"/>
              </a:spcAft>
              <a:buSzPts val="4200"/>
              <a:buNone/>
              <a:defRPr sz="4200"/>
            </a:lvl4pPr>
            <a:lvl5pPr algn="ctr" lvl="4">
              <a:spcBef>
                <a:spcPts val="0"/>
              </a:spcBef>
              <a:spcAft>
                <a:spcPts val="0"/>
              </a:spcAft>
              <a:buSzPts val="4200"/>
              <a:buNone/>
              <a:defRPr sz="4200"/>
            </a:lvl5pPr>
            <a:lvl6pPr algn="ctr" lvl="5">
              <a:spcBef>
                <a:spcPts val="0"/>
              </a:spcBef>
              <a:spcAft>
                <a:spcPts val="0"/>
              </a:spcAft>
              <a:buSzPts val="4200"/>
              <a:buNone/>
              <a:defRPr sz="4200"/>
            </a:lvl6pPr>
            <a:lvl7pPr algn="ctr" lvl="6">
              <a:spcBef>
                <a:spcPts val="0"/>
              </a:spcBef>
              <a:spcAft>
                <a:spcPts val="0"/>
              </a:spcAft>
              <a:buSzPts val="4200"/>
              <a:buNone/>
              <a:defRPr sz="4200"/>
            </a:lvl7pPr>
            <a:lvl8pPr algn="ctr" lvl="7">
              <a:spcBef>
                <a:spcPts val="0"/>
              </a:spcBef>
              <a:spcAft>
                <a:spcPts val="0"/>
              </a:spcAft>
              <a:buSzPts val="4200"/>
              <a:buNone/>
              <a:defRPr sz="4200"/>
            </a:lvl8pPr>
            <a:lvl9pPr algn="ctr" lvl="8">
              <a:spcBef>
                <a:spcPts val="0"/>
              </a:spcBef>
              <a:spcAft>
                <a:spcPts val="0"/>
              </a:spcAft>
              <a:buSzPts val="4200"/>
              <a:buNone/>
              <a:defRPr sz="4200"/>
            </a:lvl9pPr>
          </a:lstStyle>
          <a:p/>
        </p:txBody>
      </p:sp>
      <p:sp>
        <p:nvSpPr>
          <p:cNvPr id="42" name="Google Shape;42;p9"/>
          <p:cNvSpPr txBox="1"/>
          <p:nvPr>
            <p:ph idx="1" type="subTitle"/>
          </p:nvPr>
        </p:nvSpPr>
        <p:spPr>
          <a:xfrm>
            <a:off x="265500" y="2921401"/>
            <a:ext cx="4045200" cy="1345500"/>
          </a:xfrm>
          <a:prstGeom prst="rect">
            <a:avLst/>
          </a:prstGeom>
        </p:spPr>
        <p:txBody>
          <a:bodyPr anchor="t" anchorCtr="0" bIns="91425" lIns="91425" numCol="1" rIns="91425" spcFirstLastPara="1" tIns="91425" wrap="square">
            <a:normAutofit/>
          </a:bodyPr>
          <a:lstStyle>
            <a:lvl1pPr algn="ctr" lvl="0">
              <a:lnSpc>
                <a:spcPct val="100000"/>
              </a:lnSpc>
              <a:spcBef>
                <a:spcPts val="0"/>
              </a:spcBef>
              <a:spcAft>
                <a:spcPts val="0"/>
              </a:spcAft>
              <a:buSzPts val="2100"/>
              <a:buNone/>
              <a:defRPr sz="2100"/>
            </a:lvl1pPr>
            <a:lvl2pPr algn="ctr" lvl="1">
              <a:lnSpc>
                <a:spcPct val="100000"/>
              </a:lnSpc>
              <a:spcBef>
                <a:spcPts val="0"/>
              </a:spcBef>
              <a:spcAft>
                <a:spcPts val="0"/>
              </a:spcAft>
              <a:buSzPts val="2100"/>
              <a:buNone/>
              <a:defRPr sz="2100"/>
            </a:lvl2pPr>
            <a:lvl3pPr algn="ctr" lvl="2">
              <a:lnSpc>
                <a:spcPct val="100000"/>
              </a:lnSpc>
              <a:spcBef>
                <a:spcPts val="0"/>
              </a:spcBef>
              <a:spcAft>
                <a:spcPts val="0"/>
              </a:spcAft>
              <a:buSzPts val="2100"/>
              <a:buNone/>
              <a:defRPr sz="2100"/>
            </a:lvl3pPr>
            <a:lvl4pPr algn="ctr" lvl="3">
              <a:lnSpc>
                <a:spcPct val="100000"/>
              </a:lnSpc>
              <a:spcBef>
                <a:spcPts val="0"/>
              </a:spcBef>
              <a:spcAft>
                <a:spcPts val="0"/>
              </a:spcAft>
              <a:buSzPts val="2100"/>
              <a:buNone/>
              <a:defRPr sz="2100"/>
            </a:lvl4pPr>
            <a:lvl5pPr algn="ctr" lvl="4">
              <a:lnSpc>
                <a:spcPct val="100000"/>
              </a:lnSpc>
              <a:spcBef>
                <a:spcPts val="0"/>
              </a:spcBef>
              <a:spcAft>
                <a:spcPts val="0"/>
              </a:spcAft>
              <a:buSzPts val="2100"/>
              <a:buNone/>
              <a:defRPr sz="2100"/>
            </a:lvl5pPr>
            <a:lvl6pPr algn="ctr" lvl="5">
              <a:lnSpc>
                <a:spcPct val="100000"/>
              </a:lnSpc>
              <a:spcBef>
                <a:spcPts val="0"/>
              </a:spcBef>
              <a:spcAft>
                <a:spcPts val="0"/>
              </a:spcAft>
              <a:buSzPts val="2100"/>
              <a:buNone/>
              <a:defRPr sz="2100"/>
            </a:lvl6pPr>
            <a:lvl7pPr algn="ctr" lvl="6">
              <a:lnSpc>
                <a:spcPct val="100000"/>
              </a:lnSpc>
              <a:spcBef>
                <a:spcPts val="0"/>
              </a:spcBef>
              <a:spcAft>
                <a:spcPts val="0"/>
              </a:spcAft>
              <a:buSzPts val="2100"/>
              <a:buNone/>
              <a:defRPr sz="2100"/>
            </a:lvl7pPr>
            <a:lvl8pPr algn="ctr" lvl="7">
              <a:lnSpc>
                <a:spcPct val="100000"/>
              </a:lnSpc>
              <a:spcBef>
                <a:spcPts val="0"/>
              </a:spcBef>
              <a:spcAft>
                <a:spcPts val="0"/>
              </a:spcAft>
              <a:buSzPts val="2100"/>
              <a:buNone/>
              <a:defRPr sz="2100"/>
            </a:lvl8pPr>
            <a:lvl9pPr algn="ctr" lvl="8">
              <a:lnSpc>
                <a:spcPct val="100000"/>
              </a:lnSpc>
              <a:spcBef>
                <a:spcPts val="0"/>
              </a:spcBef>
              <a:spcAft>
                <a:spcPts val="0"/>
              </a:spcAft>
              <a:buSzPts val="2100"/>
              <a:buNone/>
              <a:defRPr sz="2100"/>
            </a:lvl9pPr>
          </a:lstStyle>
          <a:p/>
        </p:txBody>
      </p:sp>
      <p:sp>
        <p:nvSpPr>
          <p:cNvPr id="43" name="Google Shape;43;p9"/>
          <p:cNvSpPr txBox="1"/>
          <p:nvPr>
            <p:ph idx="2" type="body"/>
          </p:nvPr>
        </p:nvSpPr>
        <p:spPr>
          <a:xfrm>
            <a:off x="4939500" y="724200"/>
            <a:ext cx="3837000" cy="3695100"/>
          </a:xfrm>
          <a:prstGeom prst="rect">
            <a:avLst/>
          </a:prstGeom>
        </p:spPr>
        <p:txBody>
          <a:bodyPr anchor="ctr" anchorCtr="0" bIns="91425" lIns="91425" numCol="1" rIns="91425" spcFirstLastPara="1" tIns="91425" wrap="square">
            <a:normAutofit/>
          </a:bodyPr>
          <a:lstStyle>
            <a:lvl1pPr indent="-342900" lvl="0" marL="457200">
              <a:spcBef>
                <a:spcPts val="0"/>
              </a:spcBef>
              <a:spcAft>
                <a:spcPts val="0"/>
              </a:spcAft>
              <a:buSzPts val="1800"/>
              <a:buChar char="●"/>
              <a:defRPr>
                <a:highlight>
                  <a:schemeClr val="lt1"/>
                </a:highlight>
              </a:defRPr>
            </a:lvl1pPr>
            <a:lvl2pPr indent="-317500" lvl="1" marL="914400">
              <a:spcBef>
                <a:spcPts val="0"/>
              </a:spcBef>
              <a:spcAft>
                <a:spcPts val="0"/>
              </a:spcAft>
              <a:buSzPts val="1400"/>
              <a:buChar char="○"/>
              <a:defRPr>
                <a:highlight>
                  <a:schemeClr val="lt1"/>
                </a:highlight>
              </a:defRPr>
            </a:lvl2pPr>
            <a:lvl3pPr indent="-317500" lvl="2" marL="1371600">
              <a:spcBef>
                <a:spcPts val="0"/>
              </a:spcBef>
              <a:spcAft>
                <a:spcPts val="0"/>
              </a:spcAft>
              <a:buSzPts val="1400"/>
              <a:buChar char="■"/>
              <a:defRPr>
                <a:highlight>
                  <a:schemeClr val="lt1"/>
                </a:highlight>
              </a:defRPr>
            </a:lvl3pPr>
            <a:lvl4pPr indent="-317500" lvl="3" marL="1828800">
              <a:spcBef>
                <a:spcPts val="0"/>
              </a:spcBef>
              <a:spcAft>
                <a:spcPts val="0"/>
              </a:spcAft>
              <a:buSzPts val="1400"/>
              <a:buChar char="●"/>
              <a:defRPr>
                <a:highlight>
                  <a:schemeClr val="lt1"/>
                </a:highlight>
              </a:defRPr>
            </a:lvl4pPr>
            <a:lvl5pPr indent="-317500" lvl="4" marL="2286000">
              <a:spcBef>
                <a:spcPts val="0"/>
              </a:spcBef>
              <a:spcAft>
                <a:spcPts val="0"/>
              </a:spcAft>
              <a:buSzPts val="1400"/>
              <a:buChar char="○"/>
              <a:defRPr>
                <a:highlight>
                  <a:schemeClr val="lt1"/>
                </a:highlight>
              </a:defRPr>
            </a:lvl5pPr>
            <a:lvl6pPr indent="-317500" lvl="5" marL="2743200">
              <a:spcBef>
                <a:spcPts val="0"/>
              </a:spcBef>
              <a:spcAft>
                <a:spcPts val="0"/>
              </a:spcAft>
              <a:buSzPts val="1400"/>
              <a:buChar char="■"/>
              <a:defRPr>
                <a:highlight>
                  <a:schemeClr val="lt1"/>
                </a:highlight>
              </a:defRPr>
            </a:lvl6pPr>
            <a:lvl7pPr indent="-317500" lvl="6" marL="3200400">
              <a:spcBef>
                <a:spcPts val="0"/>
              </a:spcBef>
              <a:spcAft>
                <a:spcPts val="0"/>
              </a:spcAft>
              <a:buSzPts val="1400"/>
              <a:buChar char="●"/>
              <a:defRPr>
                <a:highlight>
                  <a:schemeClr val="lt1"/>
                </a:highlight>
              </a:defRPr>
            </a:lvl7pPr>
            <a:lvl8pPr indent="-317500" lvl="7" marL="3657600">
              <a:spcBef>
                <a:spcPts val="0"/>
              </a:spcBef>
              <a:spcAft>
                <a:spcPts val="0"/>
              </a:spcAft>
              <a:buSzPts val="1400"/>
              <a:buChar char="○"/>
              <a:defRPr>
                <a:highlight>
                  <a:schemeClr val="lt1"/>
                </a:highlight>
              </a:defRPr>
            </a:lvl8pPr>
            <a:lvl9pPr indent="-317500" lvl="8" marL="4114800">
              <a:spcBef>
                <a:spcPts val="0"/>
              </a:spcBef>
              <a:spcAft>
                <a:spcPts val="0"/>
              </a:spcAft>
              <a:buSzPts val="1400"/>
              <a:buChar char="■"/>
              <a:defRPr>
                <a:highlight>
                  <a:schemeClr val="lt1"/>
                </a:highlight>
              </a:defRPr>
            </a:lvl9pPr>
          </a:lstStyle>
          <a:p/>
        </p:txBody>
      </p:sp>
      <p:sp>
        <p:nvSpPr>
          <p:cNvPr id="44" name="Google Shape;44;p9"/>
          <p:cNvSpPr txBox="1"/>
          <p:nvPr>
            <p:ph idx="12" type="sldNum"/>
          </p:nvPr>
        </p:nvSpPr>
        <p:spPr>
          <a:xfrm>
            <a:off x="8497999" y="4688759"/>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5" name="Shape 45"/>
        <p:cNvGrpSpPr/>
        <p:nvPr/>
      </p:nvGrpSpPr>
      <p:grpSpPr>
        <a:xfrm>
          <a:off x="0" y="0"/>
          <a:ext cx="0" cy="0"/>
          <a:chOff x="0" y="0"/>
          <a:chExt cx="0" cy="0"/>
        </a:xfrm>
      </p:grpSpPr>
      <p:sp>
        <p:nvSpPr>
          <p:cNvPr id="46" name="Google Shape;46;p10"/>
          <p:cNvSpPr txBox="1"/>
          <p:nvPr>
            <p:ph idx="1" type="body"/>
          </p:nvPr>
        </p:nvSpPr>
        <p:spPr>
          <a:xfrm>
            <a:off x="311700" y="4230575"/>
            <a:ext cx="5998800" cy="605100"/>
          </a:xfrm>
          <a:prstGeom prst="rect">
            <a:avLst/>
          </a:prstGeom>
        </p:spPr>
        <p:txBody>
          <a:bodyPr anchor="ctr" anchorCtr="0" bIns="91425" lIns="91425" numCol="1" rIns="91425" spcFirstLastPara="1" tIns="91425" wrap="square">
            <a:normAutofit/>
          </a:bodyPr>
          <a:lstStyle>
            <a:lvl1pPr indent="-228600" lvl="0" marL="457200">
              <a:lnSpc>
                <a:spcPct val="100000"/>
              </a:lnSpc>
              <a:spcBef>
                <a:spcPts val="0"/>
              </a:spcBef>
              <a:spcAft>
                <a:spcPts val="0"/>
              </a:spcAft>
              <a:buSzPts val="1800"/>
              <a:buNone/>
              <a:defRPr>
                <a:highlight>
                  <a:schemeClr val="dk1"/>
                </a:highlight>
              </a:defRPr>
            </a:lvl1pPr>
          </a:lstStyle>
          <a:p/>
        </p:txBody>
      </p:sp>
      <p:sp>
        <p:nvSpPr>
          <p:cNvPr id="47" name="Google Shape;47;p10"/>
          <p:cNvSpPr txBox="1"/>
          <p:nvPr>
            <p:ph idx="12" type="sldNum"/>
          </p:nvPr>
        </p:nvSpPr>
        <p:spPr>
          <a:xfrm>
            <a:off x="8497999" y="4688759"/>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8" name="Shape 48"/>
        <p:cNvGrpSpPr/>
        <p:nvPr/>
      </p:nvGrpSpPr>
      <p:grpSpPr>
        <a:xfrm>
          <a:off x="0" y="0"/>
          <a:ext cx="0" cy="0"/>
          <a:chOff x="0" y="0"/>
          <a:chExt cx="0" cy="0"/>
        </a:xfrm>
      </p:grpSpPr>
      <p:sp>
        <p:nvSpPr>
          <p:cNvPr id="49" name="Google Shape;49;p11"/>
          <p:cNvSpPr txBox="1"/>
          <p:nvPr>
            <p:ph hasCustomPrompt="1" type="title"/>
          </p:nvPr>
        </p:nvSpPr>
        <p:spPr>
          <a:xfrm>
            <a:off x="311700" y="999925"/>
            <a:ext cx="8520600" cy="2146200"/>
          </a:xfrm>
          <a:prstGeom prst="rect">
            <a:avLst/>
          </a:prstGeom>
        </p:spPr>
        <p:txBody>
          <a:bodyPr anchor="b" anchorCtr="0" bIns="91425" lIns="91425" numCol="1" rIns="91425" spcFirstLastPara="1" tIns="91425" wrap="square">
            <a:normAutofit/>
          </a:bodyPr>
          <a:lstStyle>
            <a:lvl1pPr algn="ctr" lvl="0">
              <a:spcBef>
                <a:spcPts val="0"/>
              </a:spcBef>
              <a:spcAft>
                <a:spcPts val="0"/>
              </a:spcAft>
              <a:buSzPts val="14000"/>
              <a:buFont typeface="Montserrat"/>
              <a:buNone/>
              <a:defRPr sz="14000">
                <a:latin typeface="Montserrat"/>
                <a:ea typeface="Montserrat"/>
                <a:cs typeface="Montserrat"/>
                <a:sym typeface="Montserrat"/>
              </a:defRPr>
            </a:lvl1pPr>
            <a:lvl2pPr algn="ctr" lvl="1">
              <a:spcBef>
                <a:spcPts val="0"/>
              </a:spcBef>
              <a:spcAft>
                <a:spcPts val="0"/>
              </a:spcAft>
              <a:buSzPts val="14000"/>
              <a:buFont typeface="Montserrat"/>
              <a:buNone/>
              <a:defRPr sz="14000">
                <a:latin typeface="Montserrat"/>
                <a:ea typeface="Montserrat"/>
                <a:cs typeface="Montserrat"/>
                <a:sym typeface="Montserrat"/>
              </a:defRPr>
            </a:lvl2pPr>
            <a:lvl3pPr algn="ctr" lvl="2">
              <a:spcBef>
                <a:spcPts val="0"/>
              </a:spcBef>
              <a:spcAft>
                <a:spcPts val="0"/>
              </a:spcAft>
              <a:buSzPts val="14000"/>
              <a:buFont typeface="Montserrat"/>
              <a:buNone/>
              <a:defRPr sz="14000">
                <a:latin typeface="Montserrat"/>
                <a:ea typeface="Montserrat"/>
                <a:cs typeface="Montserrat"/>
                <a:sym typeface="Montserrat"/>
              </a:defRPr>
            </a:lvl3pPr>
            <a:lvl4pPr algn="ctr" lvl="3">
              <a:spcBef>
                <a:spcPts val="0"/>
              </a:spcBef>
              <a:spcAft>
                <a:spcPts val="0"/>
              </a:spcAft>
              <a:buSzPts val="14000"/>
              <a:buFont typeface="Montserrat"/>
              <a:buNone/>
              <a:defRPr sz="14000">
                <a:latin typeface="Montserrat"/>
                <a:ea typeface="Montserrat"/>
                <a:cs typeface="Montserrat"/>
                <a:sym typeface="Montserrat"/>
              </a:defRPr>
            </a:lvl4pPr>
            <a:lvl5pPr algn="ctr" lvl="4">
              <a:spcBef>
                <a:spcPts val="0"/>
              </a:spcBef>
              <a:spcAft>
                <a:spcPts val="0"/>
              </a:spcAft>
              <a:buSzPts val="14000"/>
              <a:buFont typeface="Montserrat"/>
              <a:buNone/>
              <a:defRPr sz="14000">
                <a:latin typeface="Montserrat"/>
                <a:ea typeface="Montserrat"/>
                <a:cs typeface="Montserrat"/>
                <a:sym typeface="Montserrat"/>
              </a:defRPr>
            </a:lvl5pPr>
            <a:lvl6pPr algn="ctr" lvl="5">
              <a:spcBef>
                <a:spcPts val="0"/>
              </a:spcBef>
              <a:spcAft>
                <a:spcPts val="0"/>
              </a:spcAft>
              <a:buSzPts val="14000"/>
              <a:buFont typeface="Montserrat"/>
              <a:buNone/>
              <a:defRPr sz="14000">
                <a:latin typeface="Montserrat"/>
                <a:ea typeface="Montserrat"/>
                <a:cs typeface="Montserrat"/>
                <a:sym typeface="Montserrat"/>
              </a:defRPr>
            </a:lvl6pPr>
            <a:lvl7pPr algn="ctr" lvl="6">
              <a:spcBef>
                <a:spcPts val="0"/>
              </a:spcBef>
              <a:spcAft>
                <a:spcPts val="0"/>
              </a:spcAft>
              <a:buSzPts val="14000"/>
              <a:buFont typeface="Montserrat"/>
              <a:buNone/>
              <a:defRPr sz="14000">
                <a:latin typeface="Montserrat"/>
                <a:ea typeface="Montserrat"/>
                <a:cs typeface="Montserrat"/>
                <a:sym typeface="Montserrat"/>
              </a:defRPr>
            </a:lvl7pPr>
            <a:lvl8pPr algn="ctr" lvl="7">
              <a:spcBef>
                <a:spcPts val="0"/>
              </a:spcBef>
              <a:spcAft>
                <a:spcPts val="0"/>
              </a:spcAft>
              <a:buSzPts val="14000"/>
              <a:buFont typeface="Montserrat"/>
              <a:buNone/>
              <a:defRPr sz="14000">
                <a:latin typeface="Montserrat"/>
                <a:ea typeface="Montserrat"/>
                <a:cs typeface="Montserrat"/>
                <a:sym typeface="Montserrat"/>
              </a:defRPr>
            </a:lvl8pPr>
            <a:lvl9pPr algn="ctr" lvl="8">
              <a:spcBef>
                <a:spcPts val="0"/>
              </a:spcBef>
              <a:spcAft>
                <a:spcPts val="0"/>
              </a:spcAft>
              <a:buSzPts val="14000"/>
              <a:buFont typeface="Montserrat"/>
              <a:buNone/>
              <a:defRPr sz="14000">
                <a:latin typeface="Montserrat"/>
                <a:ea typeface="Montserrat"/>
                <a:cs typeface="Montserrat"/>
                <a:sym typeface="Montserrat"/>
              </a:defRPr>
            </a:lvl9pPr>
          </a:lstStyle>
          <a:p>
            <a:r>
              <a:t>xx%</a:t>
            </a:r>
          </a:p>
        </p:txBody>
      </p:sp>
      <p:sp>
        <p:nvSpPr>
          <p:cNvPr id="50" name="Google Shape;50;p11"/>
          <p:cNvSpPr txBox="1"/>
          <p:nvPr>
            <p:ph idx="1" type="body"/>
          </p:nvPr>
        </p:nvSpPr>
        <p:spPr>
          <a:xfrm>
            <a:off x="311700" y="3228425"/>
            <a:ext cx="8520600" cy="1300800"/>
          </a:xfrm>
          <a:prstGeom prst="rect">
            <a:avLst/>
          </a:prstGeom>
        </p:spPr>
        <p:txBody>
          <a:bodyPr anchor="t" anchorCtr="0" bIns="91425" lIns="91425" numCol="1" rIns="91425" spcFirstLastPara="1" tIns="91425" wrap="square">
            <a:normAutofit/>
          </a:bodyPr>
          <a:lstStyle>
            <a:lvl1pPr algn="ctr" indent="-342900" lvl="0" marL="457200">
              <a:spcBef>
                <a:spcPts val="0"/>
              </a:spcBef>
              <a:spcAft>
                <a:spcPts val="0"/>
              </a:spcAft>
              <a:buSzPts val="1800"/>
              <a:buChar char="●"/>
              <a:defRPr>
                <a:highlight>
                  <a:schemeClr val="dk1"/>
                </a:highlight>
              </a:defRPr>
            </a:lvl1pPr>
            <a:lvl2pPr algn="ctr" indent="-317500" lvl="1" marL="914400">
              <a:spcBef>
                <a:spcPts val="0"/>
              </a:spcBef>
              <a:spcAft>
                <a:spcPts val="0"/>
              </a:spcAft>
              <a:buSzPts val="1400"/>
              <a:buChar char="○"/>
              <a:defRPr>
                <a:highlight>
                  <a:schemeClr val="dk1"/>
                </a:highlight>
              </a:defRPr>
            </a:lvl2pPr>
            <a:lvl3pPr algn="ctr" indent="-317500" lvl="2" marL="1371600">
              <a:spcBef>
                <a:spcPts val="0"/>
              </a:spcBef>
              <a:spcAft>
                <a:spcPts val="0"/>
              </a:spcAft>
              <a:buSzPts val="1400"/>
              <a:buChar char="■"/>
              <a:defRPr>
                <a:highlight>
                  <a:schemeClr val="dk1"/>
                </a:highlight>
              </a:defRPr>
            </a:lvl3pPr>
            <a:lvl4pPr algn="ctr" indent="-317500" lvl="3" marL="1828800">
              <a:spcBef>
                <a:spcPts val="0"/>
              </a:spcBef>
              <a:spcAft>
                <a:spcPts val="0"/>
              </a:spcAft>
              <a:buSzPts val="1400"/>
              <a:buChar char="●"/>
              <a:defRPr>
                <a:highlight>
                  <a:schemeClr val="dk1"/>
                </a:highlight>
              </a:defRPr>
            </a:lvl4pPr>
            <a:lvl5pPr algn="ctr" indent="-317500" lvl="4" marL="2286000">
              <a:spcBef>
                <a:spcPts val="0"/>
              </a:spcBef>
              <a:spcAft>
                <a:spcPts val="0"/>
              </a:spcAft>
              <a:buSzPts val="1400"/>
              <a:buChar char="○"/>
              <a:defRPr>
                <a:highlight>
                  <a:schemeClr val="dk1"/>
                </a:highlight>
              </a:defRPr>
            </a:lvl5pPr>
            <a:lvl6pPr algn="ctr" indent="-317500" lvl="5" marL="2743200">
              <a:spcBef>
                <a:spcPts val="0"/>
              </a:spcBef>
              <a:spcAft>
                <a:spcPts val="0"/>
              </a:spcAft>
              <a:buSzPts val="1400"/>
              <a:buChar char="■"/>
              <a:defRPr>
                <a:highlight>
                  <a:schemeClr val="dk1"/>
                </a:highlight>
              </a:defRPr>
            </a:lvl6pPr>
            <a:lvl7pPr algn="ctr" indent="-317500" lvl="6" marL="3200400">
              <a:spcBef>
                <a:spcPts val="0"/>
              </a:spcBef>
              <a:spcAft>
                <a:spcPts val="0"/>
              </a:spcAft>
              <a:buSzPts val="1400"/>
              <a:buChar char="●"/>
              <a:defRPr>
                <a:highlight>
                  <a:schemeClr val="dk1"/>
                </a:highlight>
              </a:defRPr>
            </a:lvl7pPr>
            <a:lvl8pPr algn="ctr" indent="-317500" lvl="7" marL="3657600">
              <a:spcBef>
                <a:spcPts val="0"/>
              </a:spcBef>
              <a:spcAft>
                <a:spcPts val="0"/>
              </a:spcAft>
              <a:buSzPts val="1400"/>
              <a:buChar char="○"/>
              <a:defRPr>
                <a:highlight>
                  <a:schemeClr val="dk1"/>
                </a:highlight>
              </a:defRPr>
            </a:lvl8pPr>
            <a:lvl9pPr algn="ctr" indent="-317500" lvl="8" marL="4114800">
              <a:spcBef>
                <a:spcPts val="0"/>
              </a:spcBef>
              <a:spcAft>
                <a:spcPts val="0"/>
              </a:spcAft>
              <a:buSzPts val="1400"/>
              <a:buChar char="■"/>
              <a:defRPr>
                <a:highlight>
                  <a:schemeClr val="dk1"/>
                </a:highlight>
              </a:defRPr>
            </a:lvl9pPr>
          </a:lstStyle>
          <a:p/>
        </p:txBody>
      </p:sp>
      <p:sp>
        <p:nvSpPr>
          <p:cNvPr id="51" name="Google Shape;51;p11"/>
          <p:cNvSpPr txBox="1"/>
          <p:nvPr>
            <p:ph idx="12" type="sldNum"/>
          </p:nvPr>
        </p:nvSpPr>
        <p:spPr>
          <a:xfrm>
            <a:off x="8497999" y="4688759"/>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2" name="Shape 52"/>
        <p:cNvGrpSpPr/>
        <p:nvPr/>
      </p:nvGrpSpPr>
      <p:grpSpPr>
        <a:xfrm>
          <a:off x="0" y="0"/>
          <a:ext cx="0" cy="0"/>
          <a:chOff x="0" y="0"/>
          <a:chExt cx="0" cy="0"/>
        </a:xfrm>
      </p:grpSpPr>
      <p:sp>
        <p:nvSpPr>
          <p:cNvPr id="53" name="Google Shape;53;p12"/>
          <p:cNvSpPr txBox="1"/>
          <p:nvPr>
            <p:ph idx="12" type="sldNum"/>
          </p:nvPr>
        </p:nvSpPr>
        <p:spPr>
          <a:xfrm>
            <a:off x="8497999" y="4688759"/>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op">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lv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9pPr>
          </a:lstStyle>
          <a:p/>
        </p:txBody>
      </p:sp>
      <p:sp>
        <p:nvSpPr>
          <p:cNvPr id="7" name="Google Shape;7;p1"/>
          <p:cNvSpPr txBox="1"/>
          <p:nvPr>
            <p:ph idx="1" type="body"/>
          </p:nvPr>
        </p:nvSpPr>
        <p:spPr>
          <a:xfrm>
            <a:off x="311700" y="1234075"/>
            <a:ext cx="8520600" cy="3334800"/>
          </a:xfrm>
          <a:prstGeom prst="rect">
            <a:avLst/>
          </a:prstGeom>
          <a:noFill/>
          <a:ln>
            <a:noFill/>
          </a:ln>
        </p:spPr>
        <p:txBody>
          <a:bodyPr anchor="t" anchorCtr="0" bIns="91425" lIns="91425" numCol="1" rIns="91425" spcFirstLastPara="1" tIns="91425" wrap="square">
            <a:normAutofit/>
          </a:bodyPr>
          <a:lstStyle>
            <a:lvl1pPr indent="-342900" lvl="0" marL="457200">
              <a:lnSpc>
                <a:spcPct val="115000"/>
              </a:lnSpc>
              <a:spcBef>
                <a:spcPts val="0"/>
              </a:spcBef>
              <a:spcAft>
                <a:spcPts val="0"/>
              </a:spcAft>
              <a:buClr>
                <a:schemeClr val="dk2"/>
              </a:buClr>
              <a:buSzPts val="1800"/>
              <a:buFont typeface="Playfair Display"/>
              <a:buChar char="●"/>
              <a:defRPr sz="1800">
                <a:solidFill>
                  <a:schemeClr val="dk2"/>
                </a:solidFill>
                <a:latin typeface="Playfair Display"/>
                <a:ea typeface="Playfair Display"/>
                <a:cs typeface="Playfair Display"/>
                <a:sym typeface="Playfair Display"/>
              </a:defRPr>
            </a:lvl1pPr>
            <a:lvl2pPr indent="-317500" lvl="1" marL="9144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2pPr>
            <a:lvl3pPr indent="-317500" lvl="2" marL="13716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3pPr>
            <a:lvl4pPr indent="-317500" lvl="3" marL="18288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4pPr>
            <a:lvl5pPr indent="-317500" lvl="4" marL="22860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5pPr>
            <a:lvl6pPr indent="-317500" lvl="5" marL="27432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6pPr>
            <a:lvl7pPr indent="-317500" lvl="6" marL="32004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7pPr>
            <a:lvl8pPr indent="-317500" lvl="7" marL="36576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8pPr>
            <a:lvl9pPr indent="-317500" lvl="8" marL="41148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 anchorCtr="0" bIns="91425" lIns="91425" numCol="1" rIns="91425" spcFirstLastPara="1" tIns="91425" wrap="square">
            <a:normAutofit/>
          </a:bodyPr>
          <a:lstStyle>
            <a:lvl1pPr algn="r" lvl="0">
              <a:buNone/>
              <a:defRPr sz="1000">
                <a:solidFill>
                  <a:schemeClr val="dk2"/>
                </a:solidFill>
                <a:latin typeface="Playfair Display"/>
                <a:ea typeface="Playfair Display"/>
                <a:cs typeface="Playfair Display"/>
                <a:sym typeface="Playfair Display"/>
              </a:defRPr>
            </a:lvl1pPr>
            <a:lvl2pPr algn="r" lvl="1">
              <a:buNone/>
              <a:defRPr sz="1000">
                <a:solidFill>
                  <a:schemeClr val="dk2"/>
                </a:solidFill>
                <a:latin typeface="Playfair Display"/>
                <a:ea typeface="Playfair Display"/>
                <a:cs typeface="Playfair Display"/>
                <a:sym typeface="Playfair Display"/>
              </a:defRPr>
            </a:lvl2pPr>
            <a:lvl3pPr algn="r" lvl="2">
              <a:buNone/>
              <a:defRPr sz="1000">
                <a:solidFill>
                  <a:schemeClr val="dk2"/>
                </a:solidFill>
                <a:latin typeface="Playfair Display"/>
                <a:ea typeface="Playfair Display"/>
                <a:cs typeface="Playfair Display"/>
                <a:sym typeface="Playfair Display"/>
              </a:defRPr>
            </a:lvl3pPr>
            <a:lvl4pPr algn="r" lvl="3">
              <a:buNone/>
              <a:defRPr sz="1000">
                <a:solidFill>
                  <a:schemeClr val="dk2"/>
                </a:solidFill>
                <a:latin typeface="Playfair Display"/>
                <a:ea typeface="Playfair Display"/>
                <a:cs typeface="Playfair Display"/>
                <a:sym typeface="Playfair Display"/>
              </a:defRPr>
            </a:lvl4pPr>
            <a:lvl5pPr algn="r" lvl="4">
              <a:buNone/>
              <a:defRPr sz="1000">
                <a:solidFill>
                  <a:schemeClr val="dk2"/>
                </a:solidFill>
                <a:latin typeface="Playfair Display"/>
                <a:ea typeface="Playfair Display"/>
                <a:cs typeface="Playfair Display"/>
                <a:sym typeface="Playfair Display"/>
              </a:defRPr>
            </a:lvl5pPr>
            <a:lvl6pPr algn="r" lvl="5">
              <a:buNone/>
              <a:defRPr sz="1000">
                <a:solidFill>
                  <a:schemeClr val="dk2"/>
                </a:solidFill>
                <a:latin typeface="Playfair Display"/>
                <a:ea typeface="Playfair Display"/>
                <a:cs typeface="Playfair Display"/>
                <a:sym typeface="Playfair Display"/>
              </a:defRPr>
            </a:lvl6pPr>
            <a:lvl7pPr algn="r" lvl="6">
              <a:buNone/>
              <a:defRPr sz="1000">
                <a:solidFill>
                  <a:schemeClr val="dk2"/>
                </a:solidFill>
                <a:latin typeface="Playfair Display"/>
                <a:ea typeface="Playfair Display"/>
                <a:cs typeface="Playfair Display"/>
                <a:sym typeface="Playfair Display"/>
              </a:defRPr>
            </a:lvl7pPr>
            <a:lvl8pPr algn="r" lvl="7">
              <a:buNone/>
              <a:defRPr sz="1000">
                <a:solidFill>
                  <a:schemeClr val="dk2"/>
                </a:solidFill>
                <a:latin typeface="Playfair Display"/>
                <a:ea typeface="Playfair Display"/>
                <a:cs typeface="Playfair Display"/>
                <a:sym typeface="Playfair Display"/>
              </a:defRPr>
            </a:lvl8pPr>
            <a:lvl9pPr algn="r" lvl="8">
              <a:buNone/>
              <a:defRPr sz="1000">
                <a:solidFill>
                  <a:schemeClr val="dk2"/>
                </a:solidFill>
                <a:latin typeface="Playfair Display"/>
                <a:ea typeface="Playfair Display"/>
                <a:cs typeface="Playfair Display"/>
                <a:sym typeface="Playfair Display"/>
              </a:defRPr>
            </a:lvl9pPr>
          </a:lstStyle>
          <a:p>
            <a:pPr algn="r" indent="0" lvl="0" marL="0" rtl="0">
              <a:spcBef>
                <a:spcPts val="0"/>
              </a:spcBef>
              <a:spcAft>
                <a:spcPts val="0"/>
              </a:spcAft>
              <a:buNone/>
            </a:pPr>
            <a:fld id="{00000000-1234-1234-1234-123412341234}" type="slidenum">
              <a:rPr altLang="en" lang="en"/>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2" Target="../notesSlides/notesSlide2.xml" Type="http://schemas.openxmlformats.org/officeDocument/2006/relationships/notesSlide"/><Relationship Id="rId1" Target="../slideLayouts/slideLayout4.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2.png" Type="http://schemas.openxmlformats.org/officeDocument/2006/relationships/image"/><Relationship Id="rId2" Target="../notesSlides/notesSlide3.xml" Type="http://schemas.openxmlformats.org/officeDocument/2006/relationships/notesSlide"/><Relationship Id="rId1" Target="../slideLayouts/slideLayout3.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3.png" Type="http://schemas.openxmlformats.org/officeDocument/2006/relationships/image"/><Relationship Id="rId2" Target="../notesSlides/notesSlide4.xml" Type="http://schemas.openxmlformats.org/officeDocument/2006/relationships/notesSlide"/><Relationship Id="rId1" Target="../slideLayouts/slideLayout3.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6.png" Type="http://schemas.openxmlformats.org/officeDocument/2006/relationships/image"/><Relationship Id="rId2" Target="../notesSlides/notesSlide5.xml" Type="http://schemas.openxmlformats.org/officeDocument/2006/relationships/notesSlide"/><Relationship Id="rId1" Target="../slideLayouts/slideLayout3.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9.png" Type="http://schemas.openxmlformats.org/officeDocument/2006/relationships/image"/><Relationship Id="rId2" Target="../notesSlides/notesSlide6.xml" Type="http://schemas.openxmlformats.org/officeDocument/2006/relationships/notesSlide"/><Relationship Id="rId1" Target="../slideLayouts/slideLayout3.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1.png" Type="http://schemas.openxmlformats.org/officeDocument/2006/relationships/image"/><Relationship Id="rId2" Target="../notesSlides/notesSlide7.xml" Type="http://schemas.openxmlformats.org/officeDocument/2006/relationships/notesSlide"/><Relationship Id="rId1" Target="../slideLayouts/slideLayout3.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11.png" Type="http://schemas.openxmlformats.org/officeDocument/2006/relationships/image"/><Relationship Id="rId2" Target="../notesSlides/notesSlide8.xml" Type="http://schemas.openxmlformats.org/officeDocument/2006/relationships/notesSlide"/><Relationship Id="rId1" Target="../slideLayouts/slideLayout3.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4.png" Type="http://schemas.openxmlformats.org/officeDocument/2006/relationships/image"/><Relationship Id="rId2" Target="../notesSlides/notesSlide9.xml" Type="http://schemas.openxmlformats.org/officeDocument/2006/relationships/notesSlide"/><Relationship Id="rId1" Target="../slideLayouts/slideLayout3.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12.png" Type="http://schemas.openxmlformats.org/officeDocument/2006/relationships/image"/><Relationship Id="rId2" Target="../notesSlides/notesSlide10.xml" Type="http://schemas.openxmlformats.org/officeDocument/2006/relationships/notesSlide"/><Relationship Id="rId1" Target="../slideLayouts/slideLayout3.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14.png" Type="http://schemas.openxmlformats.org/officeDocument/2006/relationships/image"/><Relationship Id="rId2" Target="../notesSlides/notesSlide11.xml" Type="http://schemas.openxmlformats.org/officeDocument/2006/relationships/notesSlide"/><Relationship Id="rId1" Target="../slideLayouts/slideLayout3.xml" Type="http://schemas.openxmlformats.org/officeDocument/2006/relationships/slideLayout"/></Relationships>
</file>

<file path=ppt/slides/_rels/slide12.xml.rels><?xml version="1.0" encoding="UTF-8" standalone="yes"?><Relationships xmlns="http://schemas.openxmlformats.org/package/2006/relationships"><Relationship Id="rId3" Target="../media/image5.png" Type="http://schemas.openxmlformats.org/officeDocument/2006/relationships/image"/><Relationship Id="rId2" Target="../notesSlides/notesSlide12.xml" Type="http://schemas.openxmlformats.org/officeDocument/2006/relationships/notesSlide"/><Relationship Id="rId1" Target="../slideLayouts/slideLayout3.xml" Type="http://schemas.openxmlformats.org/officeDocument/2006/relationships/slideLayout"/></Relationships>
</file>

<file path=ppt/slides/_rels/slide13.xml.rels><?xml version="1.0" encoding="UTF-8" standalone="yes"?><Relationships xmlns="http://schemas.openxmlformats.org/package/2006/relationships"><Relationship Id="rId3" Target="../media/image7.png" Type="http://schemas.openxmlformats.org/officeDocument/2006/relationships/image"/><Relationship Id="rId2" Target="../notesSlides/notesSlide13.xml" Type="http://schemas.openxmlformats.org/officeDocument/2006/relationships/notesSlide"/><Relationship Id="rId1" Target="../slideLayouts/slideLayout3.xml" Type="http://schemas.openxmlformats.org/officeDocument/2006/relationships/slideLayout"/></Relationships>
</file>

<file path=ppt/slides/_rels/slide14.xml.rels><?xml version="1.0" encoding="UTF-8" standalone="yes"?><Relationships xmlns="http://schemas.openxmlformats.org/package/2006/relationships"><Relationship Id="rId3" Target="../media/image13.png" Type="http://schemas.openxmlformats.org/officeDocument/2006/relationships/image"/><Relationship Id="rId2" Target="../notesSlides/notesSlide14.xml" Type="http://schemas.openxmlformats.org/officeDocument/2006/relationships/notesSlide"/><Relationship Id="rId1" Target="../slideLayouts/slideLayout3.xml" Type="http://schemas.openxmlformats.org/officeDocument/2006/relationships/slideLayout"/></Relationships>
</file>

<file path=ppt/slides/_rels/slide15.xml.rels><?xml version="1.0" encoding="UTF-8" standalone="yes"?><Relationships xmlns="http://schemas.openxmlformats.org/package/2006/relationships"><Relationship Id="rId3" Target="../media/image8.png" Type="http://schemas.openxmlformats.org/officeDocument/2006/relationships/image"/><Relationship Id="rId2" Target="../notesSlides/notesSlide15.xml" Type="http://schemas.openxmlformats.org/officeDocument/2006/relationships/notesSlide"/><Relationship Id="rId1" Target="../slideLayouts/slideLayout3.xml" Type="http://schemas.openxmlformats.org/officeDocument/2006/relationships/slideLayout"/></Relationships>
</file>

<file path=ppt/slides/_rels/slide16.xml.rels><?xml version="1.0" encoding="UTF-8" standalone="yes"?><Relationships xmlns="http://schemas.openxmlformats.org/package/2006/relationships"><Relationship Id="rId3" Target="../media/image10.png" Type="http://schemas.openxmlformats.org/officeDocument/2006/relationships/image"/><Relationship Id="rId2" Target="../notesSlides/notesSlide16.xml" Type="http://schemas.openxmlformats.org/officeDocument/2006/relationships/notesSlide"/><Relationship Id="rId1" Target="../slideLayouts/slideLayout3.xml" Type="http://schemas.openxmlformats.org/officeDocument/2006/relationships/slideLayout"/></Relationships>
</file>

<file path=ppt/slides/_rels/slide17.xml.rels><?xml version="1.0" encoding="UTF-8" standalone="yes"?><Relationships xmlns="http://schemas.openxmlformats.org/package/2006/relationships"><Relationship Id="rId2" Target="../notesSlides/notesSlide17.xml" Type="http://schemas.openxmlformats.org/officeDocument/2006/relationships/notesSlide"/><Relationship Id="rId1" Target="../slideLayouts/slideLayout8.xml" Type="http://schemas.openxmlformats.org/officeDocument/2006/relationships/slideLayout"/></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 name="Shape 57"/>
        <p:cNvGrpSpPr/>
        <p:nvPr/>
      </p:nvGrpSpPr>
      <p:grpSpPr>
        <a:xfrm>
          <a:off x="0" y="0"/>
          <a:ext cx="0" cy="0"/>
          <a:chOff x="0" y="0"/>
          <a:chExt cx="0" cy="0"/>
        </a:xfrm>
      </p:grpSpPr>
      <p:sp>
        <p:nvSpPr>
          <p:cNvPr id="58" name="Google Shape;58;p13"/>
          <p:cNvSpPr txBox="1"/>
          <p:nvPr>
            <p:ph type="ctrTitle"/>
          </p:nvPr>
        </p:nvSpPr>
        <p:spPr>
          <a:xfrm>
            <a:off x="344250" y="1403850"/>
            <a:ext cx="8455500" cy="2146800"/>
          </a:xfrm>
          <a:prstGeom prst="rect">
            <a:avLst/>
          </a:prstGeom>
        </p:spPr>
        <p:txBody>
          <a:bodyPr anchor="ctr" anchorCtr="0" bIns="91425" lIns="91425" numCol="1" rIns="91425" spcFirstLastPara="1" tIns="91425" wrap="square">
            <a:normAutofit/>
          </a:bodyPr>
          <a:lstStyle/>
          <a:p>
            <a:pPr algn="ctr" indent="0" lvl="0" marL="0" rtl="0">
              <a:spcBef>
                <a:spcPts val="0"/>
              </a:spcBef>
              <a:spcAft>
                <a:spcPts val="0"/>
              </a:spcAft>
              <a:buNone/>
            </a:pPr>
            <a:r>
              <a:rPr altLang="en" lang="en">
                <a:latin typeface="Great Vibes"/>
                <a:ea typeface="Great Vibes"/>
                <a:cs typeface="Great Vibes"/>
                <a:sym typeface="Great Vibes"/>
              </a:rPr>
              <a:t>BrightWave Services Ltd.</a:t>
            </a:r>
            <a:endParaRPr>
              <a:latin typeface="Great Vibes"/>
              <a:ea typeface="Great Vibes"/>
              <a:cs typeface="Great Vibes"/>
              <a:sym typeface="Great Vibes"/>
            </a:endParaRPr>
          </a:p>
        </p:txBody>
      </p:sp>
      <p:sp>
        <p:nvSpPr>
          <p:cNvPr id="59" name="Google Shape;59;p13"/>
          <p:cNvSpPr txBox="1"/>
          <p:nvPr>
            <p:ph idx="1" type="subTitle"/>
          </p:nvPr>
        </p:nvSpPr>
        <p:spPr>
          <a:xfrm>
            <a:off x="333091" y="3550597"/>
            <a:ext cx="6839741" cy="1606269"/>
          </a:xfrm>
          <a:prstGeom prst="rect">
            <a:avLst/>
          </a:prstGeom>
        </p:spPr>
        <p:txBody>
          <a:bodyPr anchor="ctr" anchorCtr="0" bIns="91425" lIns="91425" numCol="1" rIns="91425" spcFirstLastPara="1" tIns="91425" wrap="square">
            <a:normAutofit fontScale="70000"/>
          </a:bodyPr>
          <a:lstStyle/>
          <a:p>
            <a:pPr algn="l" indent="0" lvl="0" marL="0" rtl="0">
              <a:spcBef>
                <a:spcPts val="0"/>
              </a:spcBef>
              <a:spcAft>
                <a:spcPts val="0"/>
              </a:spcAft>
              <a:buNone/>
            </a:pPr>
            <a:r>
              <a:rPr altLang="en" lang="en"/>
              <a:t>Future People Management Strategy (2025–2028)</a:t>
            </a:r>
            <a:endParaRPr/>
          </a:p>
          <a:p>
            <a:pPr algn="l" indent="0" lvl="0" marL="0">
              <a:spcBef>
                <a:spcPts val="0"/>
              </a:spcBef>
              <a:spcAft>
                <a:spcPts val="0"/>
              </a:spcAft>
              <a:buNone/>
            </a:pPr>
            <a:r>
              <a:rPr/>
              <a:t>Student name: Bogdan Basenco</a:t>
            </a:r>
          </a:p>
          <a:p>
            <a:pPr algn="l" indent="0" lvl="0" marL="0">
              <a:spcBef>
                <a:spcPts val="0"/>
              </a:spcBef>
              <a:spcAft>
                <a:spcPts val="0"/>
              </a:spcAft>
              <a:buNone/>
            </a:pPr>
            <a:r>
              <a:rPr/>
              <a:t>Student ID: 2311511</a:t>
            </a:r>
          </a:p>
          <a:p>
            <a:pPr algn="l" indent="0" lvl="0" marL="0">
              <a:spcBef>
                <a:spcPts val="0"/>
              </a:spcBef>
              <a:spcAft>
                <a:spcPts val="0"/>
              </a:spcAft>
              <a:buNone/>
            </a:pPr>
            <a:r>
              <a:rPr/>
              <a:t>Module name and code: People Management BMSW5010</a:t>
            </a:r>
          </a:p>
          <a:p>
            <a:pPr algn="l" indent="0" lvl="0" marL="0">
              <a:spcBef>
                <a:spcPts val="0"/>
              </a:spcBef>
              <a:spcAft>
                <a:spcPts val="0"/>
              </a:spcAft>
              <a:buNone/>
            </a:pPr>
            <a:r>
              <a:rPr/>
              <a:t>Lecturer name: Rebecca Francis-Davies</a:t>
            </a:r>
          </a:p>
          <a:p>
            <a:pPr algn="l" indent="0" lvl="0" marL="0">
              <a:spcBef>
                <a:spcPts val="0"/>
              </a:spcBef>
              <a:spcAft>
                <a:spcPts val="0"/>
              </a:spcAft>
              <a:buNone/>
            </a:pPr>
            <a:r>
              <a:rPr/>
              <a:t/>
            </a:r>
          </a:p>
          <a:p>
            <a:pPr algn="l" indent="0" lvl="0" marL="0">
              <a:spcBef>
                <a:spcPts val="0"/>
              </a:spcBef>
              <a:spcAft>
                <a:spcPts val="0"/>
              </a:spcAft>
              <a:buNone/>
            </a:p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p14"/>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Agenda:</a:t>
            </a:r>
            <a:endParaRPr b="1"/>
          </a:p>
        </p:txBody>
      </p:sp>
      <p:sp>
        <p:nvSpPr>
          <p:cNvPr id="65" name="Google Shape;65;p14"/>
          <p:cNvSpPr txBox="1"/>
          <p:nvPr>
            <p:ph idx="1" type="body"/>
          </p:nvPr>
        </p:nvSpPr>
        <p:spPr>
          <a:xfrm>
            <a:off x="311700" y="1234050"/>
            <a:ext cx="3999900" cy="3334800"/>
          </a:xfrm>
          <a:prstGeom prst="rect">
            <a:avLst/>
          </a:prstGeom>
        </p:spPr>
        <p:txBody>
          <a:bodyPr anchor="t" anchorCtr="0" bIns="91425" lIns="91425" numCol="1" rIns="91425" spcFirstLastPara="1" tIns="91425" wrap="square">
            <a:noAutofit/>
          </a:bodyPr>
          <a:lstStyle/>
          <a:p>
            <a:pPr algn="just" indent="-329565" lvl="0" marL="457200" rtl="0">
              <a:lnSpc>
                <a:spcPct val="150000"/>
              </a:lnSpc>
              <a:spcBef>
                <a:spcPts val="0"/>
              </a:spcBef>
              <a:spcAft>
                <a:spcPts val="0"/>
              </a:spcAft>
              <a:buSzPts val="1590"/>
              <a:buFont typeface="Oswald"/>
              <a:buChar char="●"/>
            </a:pPr>
            <a:r>
              <a:rPr altLang="en" lang="en" sz="1590">
                <a:latin typeface="Oswald"/>
                <a:ea typeface="Oswald"/>
                <a:cs typeface="Oswald"/>
                <a:sym typeface="Oswald"/>
              </a:rPr>
              <a:t>Purpose of Presentation</a:t>
            </a:r>
            <a:endParaRPr sz="1590">
              <a:latin typeface="Oswald"/>
              <a:ea typeface="Oswald"/>
              <a:cs typeface="Oswald"/>
              <a:sym typeface="Oswald"/>
            </a:endParaRPr>
          </a:p>
          <a:p>
            <a:pPr algn="just" indent="-329565" lvl="0" marL="457200" rtl="0">
              <a:lnSpc>
                <a:spcPct val="150000"/>
              </a:lnSpc>
              <a:spcBef>
                <a:spcPts val="1000"/>
              </a:spcBef>
              <a:spcAft>
                <a:spcPts val="0"/>
              </a:spcAft>
              <a:buSzPts val="1590"/>
              <a:buFont typeface="Oswald"/>
              <a:buChar char="●"/>
            </a:pPr>
            <a:r>
              <a:rPr altLang="en" lang="en" sz="1590">
                <a:latin typeface="Oswald"/>
                <a:ea typeface="Oswald"/>
                <a:cs typeface="Oswald"/>
                <a:sym typeface="Oswald"/>
              </a:rPr>
              <a:t>BrightWave Organisational Snapshot</a:t>
            </a:r>
            <a:endParaRPr sz="1590">
              <a:latin typeface="Oswald"/>
              <a:ea typeface="Oswald"/>
              <a:cs typeface="Oswald"/>
              <a:sym typeface="Oswald"/>
            </a:endParaRPr>
          </a:p>
          <a:p>
            <a:pPr algn="just" indent="-329565" lvl="0" marL="457200" rtl="0">
              <a:lnSpc>
                <a:spcPct val="150000"/>
              </a:lnSpc>
              <a:spcBef>
                <a:spcPts val="1000"/>
              </a:spcBef>
              <a:spcAft>
                <a:spcPts val="0"/>
              </a:spcAft>
              <a:buSzPts val="1590"/>
              <a:buFont typeface="Oswald"/>
              <a:buChar char="●"/>
            </a:pPr>
            <a:r>
              <a:rPr altLang="en" lang="en" sz="1590">
                <a:latin typeface="Oswald"/>
                <a:ea typeface="Oswald"/>
                <a:cs typeface="Oswald"/>
                <a:sym typeface="Oswald"/>
              </a:rPr>
              <a:t>Summary of Key Challenges</a:t>
            </a:r>
            <a:endParaRPr sz="1590">
              <a:latin typeface="Oswald"/>
              <a:ea typeface="Oswald"/>
              <a:cs typeface="Oswald"/>
              <a:sym typeface="Oswald"/>
            </a:endParaRPr>
          </a:p>
          <a:p>
            <a:pPr algn="just" indent="-329565" lvl="0" marL="457200" rtl="0">
              <a:lnSpc>
                <a:spcPct val="150000"/>
              </a:lnSpc>
              <a:spcBef>
                <a:spcPts val="1000"/>
              </a:spcBef>
              <a:spcAft>
                <a:spcPts val="0"/>
              </a:spcAft>
              <a:buSzPts val="1590"/>
              <a:buFont typeface="Oswald"/>
              <a:buChar char="●"/>
            </a:pPr>
            <a:r>
              <a:rPr altLang="en" lang="en" sz="1590">
                <a:latin typeface="Oswald"/>
                <a:ea typeface="Oswald"/>
                <a:cs typeface="Oswald"/>
                <a:sym typeface="Oswald"/>
              </a:rPr>
              <a:t>Performance Management Issues</a:t>
            </a:r>
            <a:endParaRPr sz="1590">
              <a:latin typeface="Oswald"/>
              <a:ea typeface="Oswald"/>
              <a:cs typeface="Oswald"/>
              <a:sym typeface="Oswald"/>
            </a:endParaRPr>
          </a:p>
          <a:p>
            <a:pPr algn="just" indent="-329565" lvl="0" marL="457200" rtl="0">
              <a:lnSpc>
                <a:spcPct val="150000"/>
              </a:lnSpc>
              <a:spcBef>
                <a:spcPts val="1000"/>
              </a:spcBef>
              <a:spcAft>
                <a:spcPts val="0"/>
              </a:spcAft>
              <a:buSzPts val="1590"/>
              <a:buFont typeface="Oswald"/>
              <a:buChar char="●"/>
            </a:pPr>
            <a:r>
              <a:rPr altLang="en" lang="en" sz="1590">
                <a:latin typeface="Oswald"/>
                <a:ea typeface="Oswald"/>
                <a:cs typeface="Oswald"/>
                <a:sym typeface="Oswald"/>
              </a:rPr>
              <a:t>Managerial Capability Gap</a:t>
            </a:r>
            <a:endParaRPr sz="1590">
              <a:latin typeface="Oswald"/>
              <a:ea typeface="Oswald"/>
              <a:cs typeface="Oswald"/>
              <a:sym typeface="Oswald"/>
            </a:endParaRPr>
          </a:p>
          <a:p>
            <a:pPr algn="just" indent="-329565" lvl="0" marL="457200" rtl="0">
              <a:lnSpc>
                <a:spcPct val="150000"/>
              </a:lnSpc>
              <a:spcBef>
                <a:spcPts val="1000"/>
              </a:spcBef>
              <a:spcAft>
                <a:spcPts val="0"/>
              </a:spcAft>
              <a:buSzPts val="1590"/>
              <a:buFont typeface="Oswald"/>
              <a:buChar char="●"/>
            </a:pPr>
            <a:r>
              <a:rPr altLang="en" lang="en" sz="1590">
                <a:latin typeface="Oswald"/>
                <a:ea typeface="Oswald"/>
                <a:cs typeface="Oswald"/>
                <a:sym typeface="Oswald"/>
              </a:rPr>
              <a:t>Engagement &amp; Retention Problems</a:t>
            </a:r>
            <a:endParaRPr sz="1590">
              <a:latin typeface="Oswald"/>
              <a:ea typeface="Oswald"/>
              <a:cs typeface="Oswald"/>
              <a:sym typeface="Oswald"/>
            </a:endParaRPr>
          </a:p>
          <a:p>
            <a:pPr algn="just" indent="-329565" lvl="0" marL="457200" rtl="0">
              <a:lnSpc>
                <a:spcPct val="150000"/>
              </a:lnSpc>
              <a:spcBef>
                <a:spcPts val="1000"/>
              </a:spcBef>
              <a:spcAft>
                <a:spcPts val="1000"/>
              </a:spcAft>
              <a:buSzPts val="1590"/>
              <a:buFont typeface="Oswald"/>
              <a:buChar char="●"/>
            </a:pPr>
            <a:r>
              <a:rPr altLang="en" lang="en" sz="1590">
                <a:latin typeface="Oswald"/>
                <a:ea typeface="Oswald"/>
                <a:cs typeface="Oswald"/>
                <a:sym typeface="Oswald"/>
              </a:rPr>
              <a:t>Culture Assessment Findings</a:t>
            </a:r>
            <a:endParaRPr sz="1785">
              <a:latin typeface="Oswald"/>
              <a:ea typeface="Oswald"/>
              <a:cs typeface="Oswald"/>
              <a:sym typeface="Oswald"/>
            </a:endParaRPr>
          </a:p>
        </p:txBody>
      </p:sp>
      <p:sp>
        <p:nvSpPr>
          <p:cNvPr id="66" name="Google Shape;66;p14"/>
          <p:cNvSpPr txBox="1"/>
          <p:nvPr>
            <p:ph idx="2" type="body"/>
          </p:nvPr>
        </p:nvSpPr>
        <p:spPr>
          <a:xfrm>
            <a:off x="4832400" y="1234050"/>
            <a:ext cx="3999900" cy="3334800"/>
          </a:xfrm>
          <a:prstGeom prst="rect">
            <a:avLst/>
          </a:prstGeom>
        </p:spPr>
        <p:txBody>
          <a:bodyPr anchor="t" anchorCtr="0" bIns="91425" lIns="91425" numCol="1" rIns="91425" spcFirstLastPara="1" tIns="91425" wrap="square">
            <a:noAutofit/>
          </a:bodyPr>
          <a:lstStyle/>
          <a:p>
            <a:pPr algn="just" indent="-327025" lvl="0" marL="457200" rtl="0">
              <a:lnSpc>
                <a:spcPct val="150000"/>
              </a:lnSpc>
              <a:spcBef>
                <a:spcPts val="0"/>
              </a:spcBef>
              <a:spcAft>
                <a:spcPts val="0"/>
              </a:spcAft>
              <a:buSzPts val="1550"/>
              <a:buFont typeface="Oswald"/>
              <a:buChar char="●"/>
            </a:pPr>
            <a:r>
              <a:rPr altLang="en" lang="en" sz="1550">
                <a:latin typeface="Oswald"/>
                <a:ea typeface="Oswald"/>
                <a:cs typeface="Oswald"/>
                <a:sym typeface="Oswald"/>
              </a:rPr>
              <a:t>Why Culture Matters (Evidence Base)</a:t>
            </a:r>
            <a:endParaRPr sz="1550">
              <a:latin typeface="Oswald"/>
              <a:ea typeface="Oswald"/>
              <a:cs typeface="Oswald"/>
              <a:sym typeface="Oswald"/>
            </a:endParaRPr>
          </a:p>
          <a:p>
            <a:pPr algn="just" indent="-327025" lvl="0" marL="457200" rtl="0">
              <a:lnSpc>
                <a:spcPct val="150000"/>
              </a:lnSpc>
              <a:spcBef>
                <a:spcPts val="1000"/>
              </a:spcBef>
              <a:spcAft>
                <a:spcPts val="0"/>
              </a:spcAft>
              <a:buSzPts val="1550"/>
              <a:buFont typeface="Oswald"/>
              <a:buChar char="●"/>
            </a:pPr>
            <a:r>
              <a:rPr altLang="en" lang="en" sz="1550">
                <a:latin typeface="Oswald"/>
                <a:ea typeface="Oswald"/>
                <a:cs typeface="Oswald"/>
                <a:sym typeface="Oswald"/>
              </a:rPr>
              <a:t>Future Culture Direction</a:t>
            </a:r>
            <a:endParaRPr sz="1550">
              <a:latin typeface="Oswald"/>
              <a:ea typeface="Oswald"/>
              <a:cs typeface="Oswald"/>
              <a:sym typeface="Oswald"/>
            </a:endParaRPr>
          </a:p>
          <a:p>
            <a:pPr algn="just" indent="-327025" lvl="0" marL="457200" rtl="0">
              <a:lnSpc>
                <a:spcPct val="150000"/>
              </a:lnSpc>
              <a:spcBef>
                <a:spcPts val="1000"/>
              </a:spcBef>
              <a:spcAft>
                <a:spcPts val="0"/>
              </a:spcAft>
              <a:buSzPts val="1550"/>
              <a:buFont typeface="Oswald"/>
              <a:buChar char="●"/>
            </a:pPr>
            <a:r>
              <a:rPr altLang="en" lang="en" sz="1550">
                <a:latin typeface="Oswald"/>
                <a:ea typeface="Oswald"/>
                <a:cs typeface="Oswald"/>
                <a:sym typeface="Oswald"/>
              </a:rPr>
              <a:t>HR Strategy Framework</a:t>
            </a:r>
            <a:endParaRPr sz="1550">
              <a:latin typeface="Oswald"/>
              <a:ea typeface="Oswald"/>
              <a:cs typeface="Oswald"/>
              <a:sym typeface="Oswald"/>
            </a:endParaRPr>
          </a:p>
          <a:p>
            <a:pPr algn="just" indent="-327025" lvl="0" marL="457200" rtl="0">
              <a:lnSpc>
                <a:spcPct val="150000"/>
              </a:lnSpc>
              <a:spcBef>
                <a:spcPts val="1000"/>
              </a:spcBef>
              <a:spcAft>
                <a:spcPts val="0"/>
              </a:spcAft>
              <a:buSzPts val="1550"/>
              <a:buFont typeface="Oswald"/>
              <a:buChar char="●"/>
            </a:pPr>
            <a:r>
              <a:rPr altLang="en" lang="en" sz="1550">
                <a:latin typeface="Oswald"/>
                <a:ea typeface="Oswald"/>
                <a:cs typeface="Oswald"/>
                <a:sym typeface="Oswald"/>
              </a:rPr>
              <a:t>Pillar 1: Leadership Development</a:t>
            </a:r>
            <a:endParaRPr sz="1550">
              <a:latin typeface="Oswald"/>
              <a:ea typeface="Oswald"/>
              <a:cs typeface="Oswald"/>
              <a:sym typeface="Oswald"/>
            </a:endParaRPr>
          </a:p>
          <a:p>
            <a:pPr algn="just" indent="-327025" lvl="0" marL="457200" rtl="0">
              <a:lnSpc>
                <a:spcPct val="150000"/>
              </a:lnSpc>
              <a:spcBef>
                <a:spcPts val="1000"/>
              </a:spcBef>
              <a:spcAft>
                <a:spcPts val="0"/>
              </a:spcAft>
              <a:buSzPts val="1550"/>
              <a:buFont typeface="Oswald"/>
              <a:buChar char="●"/>
            </a:pPr>
            <a:r>
              <a:rPr altLang="en" lang="en" sz="1550">
                <a:latin typeface="Oswald"/>
                <a:ea typeface="Oswald"/>
                <a:cs typeface="Oswald"/>
                <a:sym typeface="Oswald"/>
              </a:rPr>
              <a:t>Pillar 2: Performance Management Reform</a:t>
            </a:r>
            <a:endParaRPr sz="1550">
              <a:latin typeface="Oswald"/>
              <a:ea typeface="Oswald"/>
              <a:cs typeface="Oswald"/>
              <a:sym typeface="Oswald"/>
            </a:endParaRPr>
          </a:p>
          <a:p>
            <a:pPr algn="just" indent="-327025" lvl="0" marL="457200" rtl="0">
              <a:lnSpc>
                <a:spcPct val="150000"/>
              </a:lnSpc>
              <a:spcBef>
                <a:spcPts val="1000"/>
              </a:spcBef>
              <a:spcAft>
                <a:spcPts val="0"/>
              </a:spcAft>
              <a:buSzPts val="1550"/>
              <a:buFont typeface="Oswald"/>
              <a:buChar char="●"/>
            </a:pPr>
            <a:r>
              <a:rPr altLang="en" lang="en" sz="1550">
                <a:latin typeface="Oswald"/>
                <a:ea typeface="Oswald"/>
                <a:cs typeface="Oswald"/>
                <a:sym typeface="Oswald"/>
              </a:rPr>
              <a:t>Pillar 3: Engagement &amp; Development</a:t>
            </a:r>
            <a:endParaRPr sz="1550">
              <a:latin typeface="Oswald"/>
              <a:ea typeface="Oswald"/>
              <a:cs typeface="Oswald"/>
              <a:sym typeface="Oswald"/>
            </a:endParaRPr>
          </a:p>
          <a:p>
            <a:pPr algn="just" indent="-327025" lvl="0" marL="457200" rtl="0">
              <a:lnSpc>
                <a:spcPct val="150000"/>
              </a:lnSpc>
              <a:spcBef>
                <a:spcPts val="1000"/>
              </a:spcBef>
              <a:spcAft>
                <a:spcPts val="0"/>
              </a:spcAft>
              <a:buSzPts val="1550"/>
              <a:buFont typeface="Oswald"/>
              <a:buChar char="●"/>
            </a:pPr>
            <a:r>
              <a:rPr altLang="en" lang="en" sz="1550">
                <a:latin typeface="Oswald"/>
                <a:ea typeface="Oswald"/>
                <a:cs typeface="Oswald"/>
                <a:sym typeface="Oswald"/>
              </a:rPr>
              <a:t>Expected Outcomes</a:t>
            </a:r>
            <a:endParaRPr sz="1550">
              <a:latin typeface="Oswald"/>
              <a:ea typeface="Oswald"/>
              <a:cs typeface="Oswald"/>
              <a:sym typeface="Oswald"/>
            </a:endParaRPr>
          </a:p>
          <a:p>
            <a:pPr algn="just" indent="-327025" lvl="0" marL="457200" rtl="0">
              <a:lnSpc>
                <a:spcPct val="150000"/>
              </a:lnSpc>
              <a:spcBef>
                <a:spcPts val="1000"/>
              </a:spcBef>
              <a:spcAft>
                <a:spcPts val="1000"/>
              </a:spcAft>
              <a:buSzPts val="1550"/>
              <a:buFont typeface="Oswald"/>
              <a:buChar char="●"/>
            </a:pPr>
            <a:r>
              <a:rPr altLang="en" lang="en" sz="1550">
                <a:latin typeface="Oswald"/>
                <a:ea typeface="Oswald"/>
                <a:cs typeface="Oswald"/>
                <a:sym typeface="Oswald"/>
              </a:rPr>
              <a:t>Implementation Outlook</a:t>
            </a:r>
            <a:endParaRPr sz="155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 name="Shape 70"/>
        <p:cNvGrpSpPr/>
        <p:nvPr/>
      </p:nvGrpSpPr>
      <p:grpSpPr>
        <a:xfrm>
          <a:off x="0" y="0"/>
          <a:ext cx="0" cy="0"/>
          <a:chOff x="0" y="0"/>
          <a:chExt cx="0" cy="0"/>
        </a:xfrm>
      </p:grpSpPr>
      <p:sp>
        <p:nvSpPr>
          <p:cNvPr id="71" name="Google Shape;71;p15"/>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Purpose of Presentation:</a:t>
            </a:r>
            <a:endParaRPr b="1"/>
          </a:p>
        </p:txBody>
      </p:sp>
      <p:sp>
        <p:nvSpPr>
          <p:cNvPr id="72" name="Google Shape;72;p15"/>
          <p:cNvSpPr txBox="1"/>
          <p:nvPr>
            <p:ph idx="1" type="body"/>
          </p:nvPr>
        </p:nvSpPr>
        <p:spPr>
          <a:xfrm>
            <a:off x="311700" y="1234075"/>
            <a:ext cx="5199300" cy="3334800"/>
          </a:xfrm>
          <a:prstGeom prst="rect">
            <a:avLst/>
          </a:prstGeom>
        </p:spPr>
        <p:txBody>
          <a:bodyPr anchor="t" anchorCtr="0" bIns="91425" lIns="91425" numCol="1" rIns="91425" spcFirstLastPara="1" tIns="91425" wrap="square">
            <a:normAutofit/>
          </a:bodyPr>
          <a:lstStyle/>
          <a:p>
            <a:pPr algn="just" indent="-317500" lvl="0" marL="457200" rtl="0">
              <a:lnSpc>
                <a:spcPct val="150000"/>
              </a:lnSpc>
              <a:spcBef>
                <a:spcPts val="0"/>
              </a:spcBef>
              <a:spcAft>
                <a:spcPts val="0"/>
              </a:spcAft>
              <a:buSzPts val="1400"/>
              <a:buFont typeface="Oswald"/>
              <a:buChar char="●"/>
            </a:pPr>
            <a:r>
              <a:rPr altLang="en" lang="en" sz="1400">
                <a:latin typeface="Oswald"/>
                <a:ea typeface="Oswald"/>
                <a:cs typeface="Oswald"/>
                <a:sym typeface="Oswald"/>
              </a:rPr>
              <a:t>Will examine the existing people-management issues within BrightWave.</a:t>
            </a:r>
            <a:endParaRPr sz="1400">
              <a:latin typeface="Oswald"/>
              <a:ea typeface="Oswald"/>
              <a:cs typeface="Oswald"/>
              <a:sym typeface="Oswald"/>
            </a:endParaRPr>
          </a:p>
          <a:p>
            <a:pPr algn="just" indent="-317500" lvl="0" marL="457200" rtl="0">
              <a:lnSpc>
                <a:spcPct val="150000"/>
              </a:lnSpc>
              <a:spcBef>
                <a:spcPts val="1000"/>
              </a:spcBef>
              <a:spcAft>
                <a:spcPts val="0"/>
              </a:spcAft>
              <a:buSzPts val="1400"/>
              <a:buFont typeface="Oswald"/>
              <a:buChar char="●"/>
            </a:pPr>
            <a:r>
              <a:rPr altLang="en" lang="en" sz="1400">
                <a:latin typeface="Oswald"/>
                <a:ea typeface="Oswald"/>
                <a:cs typeface="Oswald"/>
                <a:sym typeface="Oswald"/>
              </a:rPr>
              <a:t>Examine the effect of organisational culture on the performance of the workforce.</a:t>
            </a:r>
            <a:endParaRPr sz="1400">
              <a:latin typeface="Oswald"/>
              <a:ea typeface="Oswald"/>
              <a:cs typeface="Oswald"/>
              <a:sym typeface="Oswald"/>
            </a:endParaRPr>
          </a:p>
          <a:p>
            <a:pPr algn="just" indent="-317500" lvl="0" marL="457200" rtl="0">
              <a:lnSpc>
                <a:spcPct val="150000"/>
              </a:lnSpc>
              <a:spcBef>
                <a:spcPts val="1000"/>
              </a:spcBef>
              <a:spcAft>
                <a:spcPts val="0"/>
              </a:spcAft>
              <a:buSzPts val="1400"/>
              <a:buFont typeface="Oswald"/>
              <a:buChar char="●"/>
            </a:pPr>
            <a:r>
              <a:rPr altLang="en" lang="en" sz="1400">
                <a:latin typeface="Oswald"/>
                <a:ea typeface="Oswald"/>
                <a:cs typeface="Oswald"/>
                <a:sym typeface="Oswald"/>
              </a:rPr>
              <a:t>Suggest a viable, evidence-based 3-year people-management and HR approach.</a:t>
            </a:r>
            <a:endParaRPr sz="1400">
              <a:latin typeface="Oswald"/>
              <a:ea typeface="Oswald"/>
              <a:cs typeface="Oswald"/>
              <a:sym typeface="Oswald"/>
            </a:endParaRPr>
          </a:p>
          <a:p>
            <a:pPr algn="just" indent="-317500" lvl="0" marL="457200" rtl="0">
              <a:lnSpc>
                <a:spcPct val="150000"/>
              </a:lnSpc>
              <a:spcBef>
                <a:spcPts val="1000"/>
              </a:spcBef>
              <a:spcAft>
                <a:spcPts val="1000"/>
              </a:spcAft>
              <a:buSzPts val="1400"/>
              <a:buFont typeface="Oswald"/>
              <a:buChar char="●"/>
            </a:pPr>
            <a:r>
              <a:rPr altLang="en" lang="en" sz="1400">
                <a:latin typeface="Oswald"/>
                <a:ea typeface="Oswald"/>
                <a:cs typeface="Oswald"/>
                <a:sym typeface="Oswald"/>
              </a:rPr>
              <a:t>Align people management to client expectations and the long-term sustainability of the business.</a:t>
            </a:r>
            <a:endParaRPr sz="2000">
              <a:latin typeface="Oswald"/>
              <a:ea typeface="Oswald"/>
              <a:cs typeface="Oswald"/>
              <a:sym typeface="Oswald"/>
            </a:endParaRPr>
          </a:p>
        </p:txBody>
      </p:sp>
      <p:pic>
        <p:nvPicPr>
          <p:cNvPr id="73" name="Google Shape;73;p15"/>
          <p:cNvPicPr preferRelativeResize="0"/>
          <p:nvPr/>
        </p:nvPicPr>
        <p:blipFill>
          <a:blip r:embed="rId3">
            <a:alphaModFix/>
          </a:blip>
          <a:stretch>
            <a:fillRect/>
          </a:stretch>
        </p:blipFill>
        <p:spPr>
          <a:xfrm>
            <a:off x="5663400" y="1170125"/>
            <a:ext cx="3328200" cy="33282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6"/>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Organisational Snapshot</a:t>
            </a:r>
            <a:r>
              <a:rPr altLang="en" b="1" lang="en"/>
              <a:t>:</a:t>
            </a:r>
            <a:endParaRPr b="1"/>
          </a:p>
        </p:txBody>
      </p:sp>
      <p:sp>
        <p:nvSpPr>
          <p:cNvPr id="79" name="Google Shape;79;p16"/>
          <p:cNvSpPr txBox="1"/>
          <p:nvPr>
            <p:ph idx="1" type="body"/>
          </p:nvPr>
        </p:nvSpPr>
        <p:spPr>
          <a:xfrm>
            <a:off x="311700" y="1234075"/>
            <a:ext cx="5199300" cy="3334800"/>
          </a:xfrm>
          <a:prstGeom prst="rect">
            <a:avLst/>
          </a:prstGeom>
        </p:spPr>
        <p:txBody>
          <a:bodyPr anchor="t" anchorCtr="0" bIns="91425" lIns="91425" numCol="1" rIns="91425" spcFirstLastPara="1" tIns="91425" wrap="square">
            <a:normAutofit/>
          </a:bodyPr>
          <a:lstStyle/>
          <a:p>
            <a:pPr algn="just" indent="-323850" lvl="0" marL="457200" rtl="0">
              <a:lnSpc>
                <a:spcPct val="150000"/>
              </a:lnSpc>
              <a:spcBef>
                <a:spcPts val="0"/>
              </a:spcBef>
              <a:spcAft>
                <a:spcPts val="0"/>
              </a:spcAft>
              <a:buSzPts val="1500"/>
              <a:buFont typeface="Oswald"/>
              <a:buChar char="●"/>
            </a:pPr>
            <a:r>
              <a:rPr altLang="en" lang="en" sz="1500">
                <a:latin typeface="Oswald"/>
                <a:ea typeface="Oswald"/>
                <a:cs typeface="Oswald"/>
                <a:sym typeface="Oswald"/>
              </a:rPr>
              <a:t>An intermediate FM company of 350 employees, of building maintenance, cleaning and workplace support.</a:t>
            </a:r>
            <a:endParaRPr sz="1500">
              <a:latin typeface="Oswald"/>
              <a:ea typeface="Oswald"/>
              <a:cs typeface="Oswald"/>
              <a:sym typeface="Oswald"/>
            </a:endParaRPr>
          </a:p>
          <a:p>
            <a:pPr algn="just" indent="-323850" lvl="0" marL="457200" rtl="0">
              <a:lnSpc>
                <a:spcPct val="150000"/>
              </a:lnSpc>
              <a:spcBef>
                <a:spcPts val="1000"/>
              </a:spcBef>
              <a:spcAft>
                <a:spcPts val="0"/>
              </a:spcAft>
              <a:buSzPts val="1500"/>
              <a:buFont typeface="Oswald"/>
              <a:buChar char="●"/>
            </a:pPr>
            <a:r>
              <a:rPr altLang="en" lang="en" sz="1500">
                <a:latin typeface="Oswald"/>
                <a:ea typeface="Oswald"/>
                <a:cs typeface="Oswald"/>
                <a:sym typeface="Oswald"/>
              </a:rPr>
              <a:t>Does business in various scattered locations (e.g. schools, NHS hospitals, local councils).</a:t>
            </a:r>
            <a:endParaRPr sz="1500">
              <a:latin typeface="Oswald"/>
              <a:ea typeface="Oswald"/>
              <a:cs typeface="Oswald"/>
              <a:sym typeface="Oswald"/>
            </a:endParaRPr>
          </a:p>
          <a:p>
            <a:pPr algn="just" indent="-323850" lvl="0" marL="457200" rtl="0">
              <a:lnSpc>
                <a:spcPct val="150000"/>
              </a:lnSpc>
              <a:spcBef>
                <a:spcPts val="1000"/>
              </a:spcBef>
              <a:spcAft>
                <a:spcPts val="0"/>
              </a:spcAft>
              <a:buSzPts val="1500"/>
              <a:buFont typeface="Oswald"/>
              <a:buChar char="●"/>
            </a:pPr>
            <a:r>
              <a:rPr altLang="en" lang="en" sz="1500">
                <a:latin typeface="Oswald"/>
                <a:ea typeface="Oswald"/>
                <a:cs typeface="Oswald"/>
                <a:sym typeface="Oswald"/>
              </a:rPr>
              <a:t>Flat organisation: top managers in the head office + frontline managers in the field.</a:t>
            </a:r>
            <a:endParaRPr sz="1500">
              <a:latin typeface="Oswald"/>
              <a:ea typeface="Oswald"/>
              <a:cs typeface="Oswald"/>
              <a:sym typeface="Oswald"/>
            </a:endParaRPr>
          </a:p>
          <a:p>
            <a:pPr algn="just" indent="-323850" lvl="0" marL="457200" rtl="0">
              <a:lnSpc>
                <a:spcPct val="150000"/>
              </a:lnSpc>
              <a:spcBef>
                <a:spcPts val="1000"/>
              </a:spcBef>
              <a:spcAft>
                <a:spcPts val="1000"/>
              </a:spcAft>
              <a:buSzPts val="1500"/>
              <a:buFont typeface="Oswald"/>
              <a:buChar char="●"/>
            </a:pPr>
            <a:r>
              <a:rPr altLang="en" lang="en" sz="1500">
                <a:latin typeface="Oswald"/>
                <a:ea typeface="Oswald"/>
                <a:cs typeface="Oswald"/>
                <a:sym typeface="Oswald"/>
              </a:rPr>
              <a:t>Quick expansion following the acquisition of a number of big government contracts.</a:t>
            </a:r>
            <a:endParaRPr sz="1700">
              <a:latin typeface="Oswald"/>
              <a:ea typeface="Oswald"/>
              <a:cs typeface="Oswald"/>
              <a:sym typeface="Oswald"/>
            </a:endParaRPr>
          </a:p>
        </p:txBody>
      </p:sp>
      <p:pic>
        <p:nvPicPr>
          <p:cNvPr id="80" name="Google Shape;80;p16"/>
          <p:cNvPicPr preferRelativeResize="0"/>
          <p:nvPr/>
        </p:nvPicPr>
        <p:blipFill>
          <a:blip r:embed="rId3">
            <a:alphaModFix/>
          </a:blip>
          <a:stretch>
            <a:fillRect/>
          </a:stretch>
        </p:blipFill>
        <p:spPr>
          <a:xfrm>
            <a:off x="5663400" y="1170125"/>
            <a:ext cx="3328199" cy="332819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17"/>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Key Challenges Overview</a:t>
            </a:r>
            <a:r>
              <a:rPr altLang="en" b="1" lang="en"/>
              <a:t>:</a:t>
            </a:r>
            <a:endParaRPr b="1"/>
          </a:p>
        </p:txBody>
      </p:sp>
      <p:sp>
        <p:nvSpPr>
          <p:cNvPr id="86" name="Google Shape;86;p17"/>
          <p:cNvSpPr txBox="1"/>
          <p:nvPr>
            <p:ph idx="1" type="body"/>
          </p:nvPr>
        </p:nvSpPr>
        <p:spPr>
          <a:xfrm>
            <a:off x="311700" y="1234075"/>
            <a:ext cx="5199300" cy="3334800"/>
          </a:xfrm>
          <a:prstGeom prst="rect">
            <a:avLst/>
          </a:prstGeom>
        </p:spPr>
        <p:txBody>
          <a:bodyPr anchor="t" anchorCtr="0" bIns="91425" lIns="91425" numCol="1" rIns="91425" spcFirstLastPara="1" tIns="91425" wrap="square">
            <a:noAutofit/>
          </a:bodyPr>
          <a:lstStyle/>
          <a:p>
            <a:pPr algn="just" indent="-336550" lvl="0" marL="457200" rtl="0">
              <a:lnSpc>
                <a:spcPct val="150000"/>
              </a:lnSpc>
              <a:spcBef>
                <a:spcPts val="0"/>
              </a:spcBef>
              <a:spcAft>
                <a:spcPts val="0"/>
              </a:spcAft>
              <a:buSzPts val="1700"/>
              <a:buFont typeface="Oswald"/>
              <a:buChar char="●"/>
            </a:pPr>
            <a:r>
              <a:rPr altLang="en" lang="en" sz="1700">
                <a:latin typeface="Oswald"/>
                <a:ea typeface="Oswald"/>
                <a:cs typeface="Oswald"/>
                <a:sym typeface="Oswald"/>
              </a:rPr>
              <a:t>High employee turnover (part-time/cleaning jobs).</a:t>
            </a:r>
            <a:endParaRPr sz="1700">
              <a:latin typeface="Oswald"/>
              <a:ea typeface="Oswald"/>
              <a:cs typeface="Oswald"/>
              <a:sym typeface="Oswald"/>
            </a:endParaRPr>
          </a:p>
          <a:p>
            <a:pPr algn="just" indent="-336550" lvl="0" marL="457200" rtl="0">
              <a:lnSpc>
                <a:spcPct val="150000"/>
              </a:lnSpc>
              <a:spcBef>
                <a:spcPts val="1000"/>
              </a:spcBef>
              <a:spcAft>
                <a:spcPts val="0"/>
              </a:spcAft>
              <a:buSzPts val="1700"/>
              <a:buFont typeface="Oswald"/>
              <a:buChar char="●"/>
            </a:pPr>
            <a:r>
              <a:rPr altLang="en" lang="en" sz="1700">
                <a:latin typeface="Oswald"/>
                <a:ea typeface="Oswald"/>
                <a:cs typeface="Oswald"/>
                <a:sym typeface="Oswald"/>
              </a:rPr>
              <a:t>Poor engagement of employees, rewarding them seldom and without incentives, and lack of career progression.</a:t>
            </a:r>
            <a:endParaRPr sz="1700">
              <a:latin typeface="Oswald"/>
              <a:ea typeface="Oswald"/>
              <a:cs typeface="Oswald"/>
              <a:sym typeface="Oswald"/>
            </a:endParaRPr>
          </a:p>
          <a:p>
            <a:pPr algn="just" indent="-336550" lvl="0" marL="457200" rtl="0">
              <a:lnSpc>
                <a:spcPct val="150000"/>
              </a:lnSpc>
              <a:spcBef>
                <a:spcPts val="1000"/>
              </a:spcBef>
              <a:spcAft>
                <a:spcPts val="0"/>
              </a:spcAft>
              <a:buSzPts val="1700"/>
              <a:buFont typeface="Oswald"/>
              <a:buChar char="●"/>
            </a:pPr>
            <a:r>
              <a:rPr altLang="en" lang="en" sz="1700">
                <a:latin typeface="Oswald"/>
                <a:ea typeface="Oswald"/>
                <a:cs typeface="Oswald"/>
                <a:sym typeface="Oswald"/>
              </a:rPr>
              <a:t>Normal managers concentrate on timing, cost and compliance without paying attention to people management.</a:t>
            </a:r>
            <a:endParaRPr sz="1700">
              <a:latin typeface="Oswald"/>
              <a:ea typeface="Oswald"/>
              <a:cs typeface="Oswald"/>
              <a:sym typeface="Oswald"/>
            </a:endParaRPr>
          </a:p>
          <a:p>
            <a:pPr algn="just" indent="-336550" lvl="0" marL="457200" rtl="0">
              <a:lnSpc>
                <a:spcPct val="150000"/>
              </a:lnSpc>
              <a:spcBef>
                <a:spcPts val="1000"/>
              </a:spcBef>
              <a:spcAft>
                <a:spcPts val="1000"/>
              </a:spcAft>
              <a:buSzPts val="1700"/>
              <a:buFont typeface="Oswald"/>
              <a:buChar char="●"/>
            </a:pPr>
            <a:r>
              <a:rPr altLang="en" lang="en" sz="1700">
                <a:latin typeface="Oswald"/>
                <a:ea typeface="Oswald"/>
                <a:cs typeface="Oswald"/>
                <a:sym typeface="Oswald"/>
              </a:rPr>
              <a:t>Performance gap: compromised performance; poor, inconsistent service delivery.</a:t>
            </a:r>
            <a:endParaRPr sz="2000">
              <a:latin typeface="Oswald"/>
              <a:ea typeface="Oswald"/>
              <a:cs typeface="Oswald"/>
              <a:sym typeface="Oswald"/>
            </a:endParaRPr>
          </a:p>
        </p:txBody>
      </p:sp>
      <p:pic>
        <p:nvPicPr>
          <p:cNvPr id="87" name="Google Shape;87;p17"/>
          <p:cNvPicPr preferRelativeResize="0"/>
          <p:nvPr/>
        </p:nvPicPr>
        <p:blipFill>
          <a:blip r:embed="rId3">
            <a:alphaModFix/>
          </a:blip>
          <a:stretch>
            <a:fillRect/>
          </a:stretch>
        </p:blipFill>
        <p:spPr>
          <a:xfrm>
            <a:off x="5671050" y="1881950"/>
            <a:ext cx="3328200" cy="194294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8"/>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Challenge 1: Performance Management Gaps</a:t>
            </a:r>
            <a:r>
              <a:rPr altLang="en" b="1" lang="en"/>
              <a:t>:</a:t>
            </a:r>
            <a:endParaRPr b="1"/>
          </a:p>
        </p:txBody>
      </p:sp>
      <p:sp>
        <p:nvSpPr>
          <p:cNvPr id="93" name="Google Shape;93;p18"/>
          <p:cNvSpPr txBox="1"/>
          <p:nvPr>
            <p:ph idx="1" type="body"/>
          </p:nvPr>
        </p:nvSpPr>
        <p:spPr>
          <a:xfrm>
            <a:off x="311700" y="1234075"/>
            <a:ext cx="4663500" cy="3334800"/>
          </a:xfrm>
          <a:prstGeom prst="rect">
            <a:avLst/>
          </a:prstGeom>
        </p:spPr>
        <p:txBody>
          <a:bodyPr anchor="t" anchorCtr="0" bIns="91425" lIns="91425" numCol="1" rIns="91425" spcFirstLastPara="1" tIns="91425" wrap="square">
            <a:noAutofit/>
          </a:bodyPr>
          <a:lstStyle/>
          <a:p>
            <a:pPr algn="just" indent="-342900" lvl="0" marL="457200" rtl="0">
              <a:lnSpc>
                <a:spcPct val="150000"/>
              </a:lnSpc>
              <a:spcBef>
                <a:spcPts val="0"/>
              </a:spcBef>
              <a:spcAft>
                <a:spcPts val="0"/>
              </a:spcAft>
              <a:buSzPts val="1800"/>
              <a:buFont typeface="Oswald"/>
              <a:buChar char="●"/>
            </a:pPr>
            <a:r>
              <a:rPr altLang="en" lang="en">
                <a:latin typeface="Oswald"/>
                <a:ea typeface="Oswald"/>
                <a:cs typeface="Oswald"/>
                <a:sym typeface="Oswald"/>
              </a:rPr>
              <a:t>Little or no regular feedback to employees; formal appraisal is low frequency and occasional.</a:t>
            </a:r>
            <a:endParaRPr>
              <a:latin typeface="Oswald"/>
              <a:ea typeface="Oswald"/>
              <a:cs typeface="Oswald"/>
              <a:sym typeface="Oswald"/>
            </a:endParaRPr>
          </a:p>
          <a:p>
            <a:pPr algn="just" indent="-342900" lvl="0" marL="457200" rtl="0">
              <a:lnSpc>
                <a:spcPct val="150000"/>
              </a:lnSpc>
              <a:spcBef>
                <a:spcPts val="1000"/>
              </a:spcBef>
              <a:spcAft>
                <a:spcPts val="0"/>
              </a:spcAft>
              <a:buSzPts val="1800"/>
              <a:buFont typeface="Oswald"/>
              <a:buChar char="●"/>
            </a:pPr>
            <a:r>
              <a:rPr altLang="en" lang="en">
                <a:latin typeface="Oswald"/>
                <a:ea typeface="Oswald"/>
                <a:cs typeface="Oswald"/>
                <a:sym typeface="Oswald"/>
              </a:rPr>
              <a:t>Measures are given towards compliance and cost, as opposed to quality and improvement.</a:t>
            </a:r>
            <a:endParaRPr>
              <a:latin typeface="Oswald"/>
              <a:ea typeface="Oswald"/>
              <a:cs typeface="Oswald"/>
              <a:sym typeface="Oswald"/>
            </a:endParaRPr>
          </a:p>
          <a:p>
            <a:pPr algn="just" indent="-342900" lvl="0" marL="457200" rtl="0">
              <a:lnSpc>
                <a:spcPct val="150000"/>
              </a:lnSpc>
              <a:spcBef>
                <a:spcPts val="1000"/>
              </a:spcBef>
              <a:spcAft>
                <a:spcPts val="1000"/>
              </a:spcAft>
              <a:buSzPts val="1800"/>
              <a:buFont typeface="Oswald"/>
              <a:buChar char="●"/>
            </a:pPr>
            <a:r>
              <a:rPr altLang="en" lang="en">
                <a:latin typeface="Oswald"/>
                <a:ea typeface="Oswald"/>
                <a:cs typeface="Oswald"/>
                <a:sym typeface="Oswald"/>
              </a:rPr>
              <a:t>Poor performance is often accepted; no definite repercussions or training (Serenko 2024).</a:t>
            </a:r>
            <a:endParaRPr sz="2300">
              <a:latin typeface="Oswald"/>
              <a:ea typeface="Oswald"/>
              <a:cs typeface="Oswald"/>
              <a:sym typeface="Oswald"/>
            </a:endParaRPr>
          </a:p>
        </p:txBody>
      </p:sp>
      <p:pic>
        <p:nvPicPr>
          <p:cNvPr id="94" name="Google Shape;94;p18"/>
          <p:cNvPicPr preferRelativeResize="0"/>
          <p:nvPr/>
        </p:nvPicPr>
        <p:blipFill rotWithShape="1">
          <a:blip r:embed="rId3">
            <a:alphaModFix/>
          </a:blip>
          <a:srcRect b="0" l="16343" r="16235" t="0"/>
          <a:stretch/>
        </p:blipFill>
        <p:spPr>
          <a:xfrm>
            <a:off x="5327225" y="1565850"/>
            <a:ext cx="3538200" cy="26712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 name="Shape 98"/>
        <p:cNvGrpSpPr/>
        <p:nvPr/>
      </p:nvGrpSpPr>
      <p:grpSpPr>
        <a:xfrm>
          <a:off x="0" y="0"/>
          <a:ext cx="0" cy="0"/>
          <a:chOff x="0" y="0"/>
          <a:chExt cx="0" cy="0"/>
        </a:xfrm>
      </p:grpSpPr>
      <p:sp>
        <p:nvSpPr>
          <p:cNvPr id="99" name="Google Shape;99;p19"/>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Challenge 2: Managerial Capability Gap</a:t>
            </a:r>
            <a:r>
              <a:rPr altLang="en" b="1" lang="en"/>
              <a:t>:</a:t>
            </a:r>
            <a:endParaRPr b="1"/>
          </a:p>
        </p:txBody>
      </p:sp>
      <p:sp>
        <p:nvSpPr>
          <p:cNvPr id="100" name="Google Shape;100;p19"/>
          <p:cNvSpPr txBox="1"/>
          <p:nvPr>
            <p:ph idx="1" type="body"/>
          </p:nvPr>
        </p:nvSpPr>
        <p:spPr>
          <a:xfrm>
            <a:off x="311700" y="1234075"/>
            <a:ext cx="5490000" cy="3334800"/>
          </a:xfrm>
          <a:prstGeom prst="rect">
            <a:avLst/>
          </a:prstGeom>
        </p:spPr>
        <p:txBody>
          <a:bodyPr anchor="t" anchorCtr="0" bIns="91425" lIns="91425" numCol="1" rIns="91425" spcFirstLastPara="1" tIns="91425" wrap="square">
            <a:noAutofit/>
          </a:bodyPr>
          <a:lstStyle/>
          <a:p>
            <a:pPr algn="just" indent="-349250" lvl="0" marL="457200" rtl="0">
              <a:lnSpc>
                <a:spcPct val="150000"/>
              </a:lnSpc>
              <a:spcBef>
                <a:spcPts val="0"/>
              </a:spcBef>
              <a:spcAft>
                <a:spcPts val="0"/>
              </a:spcAft>
              <a:buSzPts val="1900"/>
              <a:buFont typeface="Oswald"/>
              <a:buChar char="●"/>
            </a:pPr>
            <a:r>
              <a:rPr altLang="en" lang="en" sz="1900">
                <a:latin typeface="Oswald"/>
                <a:ea typeface="Oswald"/>
                <a:cs typeface="Oswald"/>
                <a:sym typeface="Oswald"/>
              </a:rPr>
              <a:t>Most of the supervisors were advanced due to their technical, and not people-management skills.</a:t>
            </a:r>
            <a:endParaRPr sz="1900">
              <a:latin typeface="Oswald"/>
              <a:ea typeface="Oswald"/>
              <a:cs typeface="Oswald"/>
              <a:sym typeface="Oswald"/>
            </a:endParaRPr>
          </a:p>
          <a:p>
            <a:pPr algn="just" indent="-349250" lvl="0" marL="457200" rtl="0">
              <a:lnSpc>
                <a:spcPct val="150000"/>
              </a:lnSpc>
              <a:spcBef>
                <a:spcPts val="1000"/>
              </a:spcBef>
              <a:spcAft>
                <a:spcPts val="0"/>
              </a:spcAft>
              <a:buSzPts val="1900"/>
              <a:buFont typeface="Oswald"/>
              <a:buChar char="●"/>
            </a:pPr>
            <a:r>
              <a:rPr altLang="en" lang="en" sz="1900">
                <a:latin typeface="Oswald"/>
                <a:ea typeface="Oswald"/>
                <a:cs typeface="Oswald"/>
                <a:sym typeface="Oswald"/>
              </a:rPr>
              <a:t>Managers emphasise scheduling rather than on leadership.</a:t>
            </a:r>
            <a:endParaRPr sz="1900">
              <a:latin typeface="Oswald"/>
              <a:ea typeface="Oswald"/>
              <a:cs typeface="Oswald"/>
              <a:sym typeface="Oswald"/>
            </a:endParaRPr>
          </a:p>
          <a:p>
            <a:pPr algn="just" indent="-349250" lvl="0" marL="457200" rtl="0">
              <a:lnSpc>
                <a:spcPct val="150000"/>
              </a:lnSpc>
              <a:spcBef>
                <a:spcPts val="1000"/>
              </a:spcBef>
              <a:spcAft>
                <a:spcPts val="1000"/>
              </a:spcAft>
              <a:buSzPts val="1900"/>
              <a:buFont typeface="Oswald"/>
              <a:buChar char="●"/>
            </a:pPr>
            <a:r>
              <a:rPr altLang="en" lang="en" sz="1900">
                <a:latin typeface="Oswald"/>
                <a:ea typeface="Oswald"/>
                <a:cs typeface="Oswald"/>
                <a:sym typeface="Oswald"/>
              </a:rPr>
              <a:t>Not many supervisors are trained in team development, feedback or coaching (Bristol-Alagbariya</a:t>
            </a:r>
            <a:r>
              <a:rPr altLang="en" i="1" lang="en" sz="1900">
                <a:latin typeface="Oswald"/>
                <a:ea typeface="Oswald"/>
                <a:cs typeface="Oswald"/>
                <a:sym typeface="Oswald"/>
              </a:rPr>
              <a:t> et al., </a:t>
            </a:r>
            <a:r>
              <a:rPr altLang="en" lang="en" sz="1900">
                <a:latin typeface="Oswald"/>
                <a:ea typeface="Oswald"/>
                <a:cs typeface="Oswald"/>
                <a:sym typeface="Oswald"/>
              </a:rPr>
              <a:t>2022).</a:t>
            </a:r>
            <a:endParaRPr sz="2500">
              <a:latin typeface="Oswald"/>
              <a:ea typeface="Oswald"/>
              <a:cs typeface="Oswald"/>
              <a:sym typeface="Oswald"/>
            </a:endParaRPr>
          </a:p>
        </p:txBody>
      </p:sp>
      <p:pic>
        <p:nvPicPr>
          <p:cNvPr id="101" name="Google Shape;101;p19"/>
          <p:cNvPicPr preferRelativeResize="0"/>
          <p:nvPr/>
        </p:nvPicPr>
        <p:blipFill>
          <a:blip r:embed="rId3">
            <a:alphaModFix/>
          </a:blip>
          <a:stretch>
            <a:fillRect/>
          </a:stretch>
        </p:blipFill>
        <p:spPr>
          <a:xfrm>
            <a:off x="5961750" y="1652325"/>
            <a:ext cx="3037500" cy="25616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20"/>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Challenge 3: Engagement &amp; Retention</a:t>
            </a:r>
            <a:r>
              <a:rPr altLang="en" b="1" lang="en"/>
              <a:t>:</a:t>
            </a:r>
            <a:endParaRPr b="1"/>
          </a:p>
        </p:txBody>
      </p:sp>
      <p:sp>
        <p:nvSpPr>
          <p:cNvPr id="107" name="Google Shape;107;p20"/>
          <p:cNvSpPr txBox="1"/>
          <p:nvPr>
            <p:ph idx="1" type="body"/>
          </p:nvPr>
        </p:nvSpPr>
        <p:spPr>
          <a:xfrm>
            <a:off x="311700" y="1234075"/>
            <a:ext cx="4801200" cy="3334800"/>
          </a:xfrm>
          <a:prstGeom prst="rect">
            <a:avLst/>
          </a:prstGeom>
        </p:spPr>
        <p:txBody>
          <a:bodyPr anchor="t" anchorCtr="0" bIns="91425" lIns="91425" numCol="1" rIns="91425" spcFirstLastPara="1" tIns="91425" wrap="square">
            <a:noAutofit/>
          </a:bodyPr>
          <a:lstStyle/>
          <a:p>
            <a:pPr algn="just" indent="-336550" lvl="0" marL="457200" rtl="0">
              <a:lnSpc>
                <a:spcPct val="150000"/>
              </a:lnSpc>
              <a:spcBef>
                <a:spcPts val="0"/>
              </a:spcBef>
              <a:spcAft>
                <a:spcPts val="0"/>
              </a:spcAft>
              <a:buSzPts val="1700"/>
              <a:buFont typeface="Oswald"/>
              <a:buChar char="●"/>
            </a:pPr>
            <a:r>
              <a:rPr altLang="en" lang="en" sz="1700">
                <a:latin typeface="Oswald"/>
                <a:ea typeface="Oswald"/>
                <a:cs typeface="Oswald"/>
                <a:sym typeface="Oswald"/>
              </a:rPr>
              <a:t>The part-time/cleaning and support staff are experiencing high turnover.</a:t>
            </a:r>
            <a:endParaRPr sz="1700">
              <a:latin typeface="Oswald"/>
              <a:ea typeface="Oswald"/>
              <a:cs typeface="Oswald"/>
              <a:sym typeface="Oswald"/>
            </a:endParaRPr>
          </a:p>
          <a:p>
            <a:pPr algn="just" indent="-336550" lvl="0" marL="457200" rtl="0">
              <a:lnSpc>
                <a:spcPct val="150000"/>
              </a:lnSpc>
              <a:spcBef>
                <a:spcPts val="1000"/>
              </a:spcBef>
              <a:spcAft>
                <a:spcPts val="0"/>
              </a:spcAft>
              <a:buSzPts val="1700"/>
              <a:buFont typeface="Oswald"/>
              <a:buChar char="●"/>
            </a:pPr>
            <a:r>
              <a:rPr altLang="en" lang="en" sz="1700">
                <a:latin typeface="Oswald"/>
                <a:ea typeface="Oswald"/>
                <a:cs typeface="Oswald"/>
                <a:sym typeface="Oswald"/>
              </a:rPr>
              <a:t>Reduced interaction as a result of minimal recognition, growth or interaction.</a:t>
            </a:r>
            <a:endParaRPr sz="1700">
              <a:latin typeface="Oswald"/>
              <a:ea typeface="Oswald"/>
              <a:cs typeface="Oswald"/>
              <a:sym typeface="Oswald"/>
            </a:endParaRPr>
          </a:p>
          <a:p>
            <a:pPr algn="just" indent="-336550" lvl="0" marL="457200" rtl="0">
              <a:lnSpc>
                <a:spcPct val="150000"/>
              </a:lnSpc>
              <a:spcBef>
                <a:spcPts val="1000"/>
              </a:spcBef>
              <a:spcAft>
                <a:spcPts val="1000"/>
              </a:spcAft>
              <a:buSzPts val="1700"/>
              <a:buFont typeface="Oswald"/>
              <a:buChar char="●"/>
            </a:pPr>
            <a:r>
              <a:rPr altLang="en" lang="en" sz="1700">
                <a:latin typeface="Oswald"/>
                <a:ea typeface="Oswald"/>
                <a:cs typeface="Oswald"/>
                <a:sym typeface="Oswald"/>
              </a:rPr>
              <a:t>The inferior career ladders or career advancement opportunities of front-line employees (Allen and Vardaman 2021).</a:t>
            </a:r>
            <a:endParaRPr sz="2400">
              <a:latin typeface="Oswald"/>
              <a:ea typeface="Oswald"/>
              <a:cs typeface="Oswald"/>
              <a:sym typeface="Oswald"/>
            </a:endParaRPr>
          </a:p>
        </p:txBody>
      </p:sp>
      <p:pic>
        <p:nvPicPr>
          <p:cNvPr id="108" name="Google Shape;108;p20"/>
          <p:cNvPicPr preferRelativeResize="0"/>
          <p:nvPr/>
        </p:nvPicPr>
        <p:blipFill rotWithShape="1">
          <a:blip r:embed="rId3">
            <a:alphaModFix/>
          </a:blip>
          <a:srcRect b="0" l="17251" r="17375" t="0"/>
          <a:stretch/>
        </p:blipFill>
        <p:spPr>
          <a:xfrm>
            <a:off x="5503225" y="1609325"/>
            <a:ext cx="3378924" cy="258430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21"/>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Culture Assessment</a:t>
            </a:r>
            <a:r>
              <a:rPr altLang="en" b="1" lang="en"/>
              <a:t>:</a:t>
            </a:r>
            <a:endParaRPr b="1"/>
          </a:p>
        </p:txBody>
      </p:sp>
      <p:sp>
        <p:nvSpPr>
          <p:cNvPr id="114" name="Google Shape;114;p21"/>
          <p:cNvSpPr txBox="1"/>
          <p:nvPr>
            <p:ph idx="1" type="body"/>
          </p:nvPr>
        </p:nvSpPr>
        <p:spPr>
          <a:xfrm>
            <a:off x="311700" y="1234075"/>
            <a:ext cx="5490000" cy="3334800"/>
          </a:xfrm>
          <a:prstGeom prst="rect">
            <a:avLst/>
          </a:prstGeom>
        </p:spPr>
        <p:txBody>
          <a:bodyPr anchor="t" anchorCtr="0" bIns="91425" lIns="91425" numCol="1" rIns="91425" spcFirstLastPara="1" tIns="91425" wrap="square">
            <a:noAutofit/>
          </a:bodyPr>
          <a:lstStyle/>
          <a:p>
            <a:pPr algn="just" indent="-336550" lvl="0" marL="457200" rtl="0">
              <a:lnSpc>
                <a:spcPct val="150000"/>
              </a:lnSpc>
              <a:spcBef>
                <a:spcPts val="0"/>
              </a:spcBef>
              <a:spcAft>
                <a:spcPts val="0"/>
              </a:spcAft>
              <a:buSzPts val="1700"/>
              <a:buFont typeface="Oswald"/>
              <a:buChar char="●"/>
            </a:pPr>
            <a:r>
              <a:rPr altLang="en" lang="en" sz="1700">
                <a:latin typeface="Oswald"/>
                <a:ea typeface="Oswald"/>
                <a:cs typeface="Oswald"/>
                <a:sym typeface="Oswald"/>
              </a:rPr>
              <a:t>Culture can be characterised by employees as task-oriented, numbers first, and low recognition.</a:t>
            </a:r>
            <a:endParaRPr sz="1700">
              <a:latin typeface="Oswald"/>
              <a:ea typeface="Oswald"/>
              <a:cs typeface="Oswald"/>
              <a:sym typeface="Oswald"/>
            </a:endParaRPr>
          </a:p>
          <a:p>
            <a:pPr algn="just" indent="-336550" lvl="0" marL="457200" rtl="0">
              <a:lnSpc>
                <a:spcPct val="150000"/>
              </a:lnSpc>
              <a:spcBef>
                <a:spcPts val="1000"/>
              </a:spcBef>
              <a:spcAft>
                <a:spcPts val="0"/>
              </a:spcAft>
              <a:buSzPts val="1700"/>
              <a:buFont typeface="Oswald"/>
              <a:buChar char="●"/>
            </a:pPr>
            <a:r>
              <a:rPr altLang="en" lang="en" sz="1700">
                <a:latin typeface="Oswald"/>
                <a:ea typeface="Oswald"/>
                <a:cs typeface="Oswald"/>
                <a:sym typeface="Oswald"/>
              </a:rPr>
              <a:t>Practice compliance, cost and efficiency rather than employee wellbeing and development.</a:t>
            </a:r>
            <a:endParaRPr sz="1700">
              <a:latin typeface="Oswald"/>
              <a:ea typeface="Oswald"/>
              <a:cs typeface="Oswald"/>
              <a:sym typeface="Oswald"/>
            </a:endParaRPr>
          </a:p>
          <a:p>
            <a:pPr algn="just" indent="-336550" lvl="0" marL="457200" rtl="0">
              <a:lnSpc>
                <a:spcPct val="150000"/>
              </a:lnSpc>
              <a:spcBef>
                <a:spcPts val="1000"/>
              </a:spcBef>
              <a:spcAft>
                <a:spcPts val="0"/>
              </a:spcAft>
              <a:buSzPts val="1700"/>
              <a:buFont typeface="Oswald"/>
              <a:buChar char="●"/>
            </a:pPr>
            <a:r>
              <a:rPr altLang="en" lang="en" sz="1700">
                <a:latin typeface="Oswald"/>
                <a:ea typeface="Oswald"/>
                <a:cs typeface="Oswald"/>
                <a:sym typeface="Oswald"/>
              </a:rPr>
              <a:t>Low cross-team coordination; departments are isolated.</a:t>
            </a:r>
            <a:endParaRPr sz="1700">
              <a:latin typeface="Oswald"/>
              <a:ea typeface="Oswald"/>
              <a:cs typeface="Oswald"/>
              <a:sym typeface="Oswald"/>
            </a:endParaRPr>
          </a:p>
          <a:p>
            <a:pPr algn="just" indent="-336550" lvl="0" marL="457200" rtl="0">
              <a:lnSpc>
                <a:spcPct val="150000"/>
              </a:lnSpc>
              <a:spcBef>
                <a:spcPts val="1000"/>
              </a:spcBef>
              <a:spcAft>
                <a:spcPts val="1000"/>
              </a:spcAft>
              <a:buSzPts val="1700"/>
              <a:buFont typeface="Oswald"/>
              <a:buChar char="●"/>
            </a:pPr>
            <a:r>
              <a:rPr altLang="en" lang="en" sz="1700">
                <a:latin typeface="Oswald"/>
                <a:ea typeface="Oswald"/>
                <a:cs typeface="Oswald"/>
                <a:sym typeface="Oswald"/>
              </a:rPr>
              <a:t>Low levels of psychological safety, low levels of trust, little feedback or openness.</a:t>
            </a:r>
            <a:endParaRPr sz="2200">
              <a:latin typeface="Oswald"/>
              <a:ea typeface="Oswald"/>
              <a:cs typeface="Oswald"/>
              <a:sym typeface="Oswald"/>
            </a:endParaRPr>
          </a:p>
        </p:txBody>
      </p:sp>
      <p:pic>
        <p:nvPicPr>
          <p:cNvPr id="115" name="Google Shape;115;p21"/>
          <p:cNvPicPr preferRelativeResize="0"/>
          <p:nvPr/>
        </p:nvPicPr>
        <p:blipFill>
          <a:blip r:embed="rId3">
            <a:alphaModFix/>
          </a:blip>
          <a:stretch>
            <a:fillRect/>
          </a:stretch>
        </p:blipFill>
        <p:spPr>
          <a:xfrm>
            <a:off x="5931125" y="1614050"/>
            <a:ext cx="3037501" cy="202895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22"/>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Why Culture Matters (Evidence)</a:t>
            </a:r>
            <a:r>
              <a:rPr altLang="en" b="1" lang="en"/>
              <a:t>:</a:t>
            </a:r>
            <a:endParaRPr b="1"/>
          </a:p>
        </p:txBody>
      </p:sp>
      <p:sp>
        <p:nvSpPr>
          <p:cNvPr id="121" name="Google Shape;121;p22"/>
          <p:cNvSpPr txBox="1"/>
          <p:nvPr>
            <p:ph idx="1" type="body"/>
          </p:nvPr>
        </p:nvSpPr>
        <p:spPr>
          <a:xfrm>
            <a:off x="311700" y="1234075"/>
            <a:ext cx="5490000" cy="3334800"/>
          </a:xfrm>
          <a:prstGeom prst="rect">
            <a:avLst/>
          </a:prstGeom>
        </p:spPr>
        <p:txBody>
          <a:bodyPr anchor="t" anchorCtr="0" bIns="91425" lIns="91425" numCol="1" rIns="91425" spcFirstLastPara="1" tIns="91425" wrap="square">
            <a:noAutofit/>
          </a:bodyPr>
          <a:lstStyle/>
          <a:p>
            <a:pPr algn="just" indent="-317500" lvl="0" marL="457200" rtl="0">
              <a:lnSpc>
                <a:spcPct val="150000"/>
              </a:lnSpc>
              <a:spcBef>
                <a:spcPts val="0"/>
              </a:spcBef>
              <a:spcAft>
                <a:spcPts val="0"/>
              </a:spcAft>
              <a:buSzPts val="1400"/>
              <a:buFont typeface="Oswald"/>
              <a:buChar char="●"/>
            </a:pPr>
            <a:r>
              <a:rPr altLang="en" lang="en" sz="1400">
                <a:latin typeface="Oswald"/>
                <a:ea typeface="Oswald"/>
                <a:cs typeface="Oswald"/>
                <a:sym typeface="Oswald"/>
              </a:rPr>
              <a:t>Employers that make a good culture that is supportive enjoy a high employee retention as well as employee loyalty (Varghese </a:t>
            </a:r>
            <a:r>
              <a:rPr altLang="en" i="1" lang="en" sz="1400">
                <a:latin typeface="Oswald"/>
                <a:ea typeface="Oswald"/>
                <a:cs typeface="Oswald"/>
                <a:sym typeface="Oswald"/>
              </a:rPr>
              <a:t>et al.,</a:t>
            </a:r>
            <a:r>
              <a:rPr altLang="en" lang="en" sz="1400">
                <a:latin typeface="Oswald"/>
                <a:ea typeface="Oswald"/>
                <a:cs typeface="Oswald"/>
                <a:sym typeface="Oswald"/>
              </a:rPr>
              <a:t> 2024).</a:t>
            </a:r>
            <a:endParaRPr sz="1400">
              <a:latin typeface="Oswald"/>
              <a:ea typeface="Oswald"/>
              <a:cs typeface="Oswald"/>
              <a:sym typeface="Oswald"/>
            </a:endParaRPr>
          </a:p>
          <a:p>
            <a:pPr algn="just" indent="-317500" lvl="0" marL="457200" rtl="0">
              <a:lnSpc>
                <a:spcPct val="150000"/>
              </a:lnSpc>
              <a:spcBef>
                <a:spcPts val="1000"/>
              </a:spcBef>
              <a:spcAft>
                <a:spcPts val="0"/>
              </a:spcAft>
              <a:buSzPts val="1400"/>
              <a:buFont typeface="Oswald"/>
              <a:buChar char="●"/>
            </a:pPr>
            <a:r>
              <a:rPr altLang="en" lang="en" sz="1400">
                <a:latin typeface="Oswald"/>
                <a:ea typeface="Oswald"/>
                <a:cs typeface="Oswald"/>
                <a:sym typeface="Oswald"/>
              </a:rPr>
              <a:t>Positive culture enhances involvement, job satisfaction and minimises the intent to leave (Lin and Huang 2021).</a:t>
            </a:r>
            <a:endParaRPr sz="1400">
              <a:latin typeface="Oswald"/>
              <a:ea typeface="Oswald"/>
              <a:cs typeface="Oswald"/>
              <a:sym typeface="Oswald"/>
            </a:endParaRPr>
          </a:p>
          <a:p>
            <a:pPr algn="just" indent="-317500" lvl="0" marL="457200" rtl="0">
              <a:lnSpc>
                <a:spcPct val="150000"/>
              </a:lnSpc>
              <a:spcBef>
                <a:spcPts val="1000"/>
              </a:spcBef>
              <a:spcAft>
                <a:spcPts val="0"/>
              </a:spcAft>
              <a:buSzPts val="1400"/>
              <a:buFont typeface="Oswald"/>
              <a:buChar char="●"/>
            </a:pPr>
            <a:r>
              <a:rPr altLang="en" lang="en" sz="1400">
                <a:latin typeface="Oswald"/>
                <a:ea typeface="Oswald"/>
                <a:cs typeface="Oswald"/>
                <a:sym typeface="Oswald"/>
              </a:rPr>
              <a:t>Performance is affected by culture, which affects innovation, adaptability, which is important in a fast-changing client-facing environment (Srivastava and Rao 2025).</a:t>
            </a:r>
            <a:endParaRPr sz="1400">
              <a:latin typeface="Oswald"/>
              <a:ea typeface="Oswald"/>
              <a:cs typeface="Oswald"/>
              <a:sym typeface="Oswald"/>
            </a:endParaRPr>
          </a:p>
          <a:p>
            <a:pPr algn="just" indent="-317500" lvl="0" marL="457200" rtl="0">
              <a:lnSpc>
                <a:spcPct val="150000"/>
              </a:lnSpc>
              <a:spcBef>
                <a:spcPts val="1000"/>
              </a:spcBef>
              <a:spcAft>
                <a:spcPts val="1000"/>
              </a:spcAft>
              <a:buSzPts val="1400"/>
              <a:buFont typeface="Oswald"/>
              <a:buChar char="●"/>
            </a:pPr>
            <a:r>
              <a:rPr altLang="en" lang="en" sz="1400">
                <a:latin typeface="Oswald"/>
                <a:ea typeface="Oswald"/>
                <a:cs typeface="Oswald"/>
                <a:sym typeface="Oswald"/>
              </a:rPr>
              <a:t>Did not have a good or stiff culture associated with poor morale, high turnover, and inconsistent service delivery (Almerri 2023).</a:t>
            </a:r>
            <a:endParaRPr sz="1900">
              <a:latin typeface="Oswald"/>
              <a:ea typeface="Oswald"/>
              <a:cs typeface="Oswald"/>
              <a:sym typeface="Oswald"/>
            </a:endParaRPr>
          </a:p>
        </p:txBody>
      </p:sp>
      <p:pic>
        <p:nvPicPr>
          <p:cNvPr id="122" name="Google Shape;122;p22"/>
          <p:cNvPicPr preferRelativeResize="0"/>
          <p:nvPr/>
        </p:nvPicPr>
        <p:blipFill>
          <a:blip r:embed="rId3">
            <a:alphaModFix/>
          </a:blip>
          <a:stretch>
            <a:fillRect/>
          </a:stretch>
        </p:blipFill>
        <p:spPr>
          <a:xfrm>
            <a:off x="5938800" y="1367388"/>
            <a:ext cx="3037501" cy="3068182"/>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23"/>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Culture Change: Future Direction</a:t>
            </a:r>
            <a:r>
              <a:rPr altLang="en" b="1" lang="en"/>
              <a:t>:</a:t>
            </a:r>
            <a:endParaRPr b="1"/>
          </a:p>
        </p:txBody>
      </p:sp>
      <p:sp>
        <p:nvSpPr>
          <p:cNvPr id="128" name="Google Shape;128;p23"/>
          <p:cNvSpPr txBox="1"/>
          <p:nvPr>
            <p:ph idx="1" type="body"/>
          </p:nvPr>
        </p:nvSpPr>
        <p:spPr>
          <a:xfrm>
            <a:off x="311700" y="1234075"/>
            <a:ext cx="5184000" cy="3334800"/>
          </a:xfrm>
          <a:prstGeom prst="rect">
            <a:avLst/>
          </a:prstGeom>
        </p:spPr>
        <p:txBody>
          <a:bodyPr anchor="t" anchorCtr="0" bIns="91425" lIns="91425" numCol="1" rIns="91425" spcFirstLastPara="1" tIns="91425" wrap="square">
            <a:noAutofit/>
          </a:bodyPr>
          <a:lstStyle/>
          <a:p>
            <a:pPr algn="just" indent="-323850" lvl="0" marL="457200" rtl="0">
              <a:lnSpc>
                <a:spcPct val="150000"/>
              </a:lnSpc>
              <a:spcBef>
                <a:spcPts val="0"/>
              </a:spcBef>
              <a:spcAft>
                <a:spcPts val="0"/>
              </a:spcAft>
              <a:buSzPts val="1500"/>
              <a:buFont typeface="Oswald"/>
              <a:buChar char="●"/>
            </a:pPr>
            <a:r>
              <a:rPr altLang="en" lang="en" sz="1500">
                <a:latin typeface="Oswald"/>
                <a:ea typeface="Oswald"/>
                <a:cs typeface="Oswald"/>
                <a:sym typeface="Oswald"/>
              </a:rPr>
              <a:t>Change to a people-oriented culture: appreciate employees outside work.</a:t>
            </a:r>
            <a:endParaRPr sz="1500">
              <a:latin typeface="Oswald"/>
              <a:ea typeface="Oswald"/>
              <a:cs typeface="Oswald"/>
              <a:sym typeface="Oswald"/>
            </a:endParaRPr>
          </a:p>
          <a:p>
            <a:pPr algn="just" indent="-323850" lvl="0" marL="457200" rtl="0">
              <a:lnSpc>
                <a:spcPct val="150000"/>
              </a:lnSpc>
              <a:spcBef>
                <a:spcPts val="1000"/>
              </a:spcBef>
              <a:spcAft>
                <a:spcPts val="0"/>
              </a:spcAft>
              <a:buSzPts val="1500"/>
              <a:buFont typeface="Oswald"/>
              <a:buChar char="●"/>
            </a:pPr>
            <a:r>
              <a:rPr altLang="en" lang="en" sz="1500">
                <a:latin typeface="Oswald"/>
                <a:ea typeface="Oswald"/>
                <a:cs typeface="Oswald"/>
                <a:sym typeface="Oswald"/>
              </a:rPr>
              <a:t>Encourage honest dialogue, compassion, admiration and mental security.</a:t>
            </a:r>
            <a:endParaRPr sz="1500">
              <a:latin typeface="Oswald"/>
              <a:ea typeface="Oswald"/>
              <a:cs typeface="Oswald"/>
              <a:sym typeface="Oswald"/>
            </a:endParaRPr>
          </a:p>
          <a:p>
            <a:pPr algn="just" indent="-323850" lvl="0" marL="457200" rtl="0">
              <a:lnSpc>
                <a:spcPct val="150000"/>
              </a:lnSpc>
              <a:spcBef>
                <a:spcPts val="1000"/>
              </a:spcBef>
              <a:spcAft>
                <a:spcPts val="0"/>
              </a:spcAft>
              <a:buSzPts val="1500"/>
              <a:buFont typeface="Oswald"/>
              <a:buChar char="●"/>
            </a:pPr>
            <a:r>
              <a:rPr altLang="en" lang="en" sz="1500">
                <a:latin typeface="Oswald"/>
                <a:ea typeface="Oswald"/>
                <a:cs typeface="Oswald"/>
                <a:sym typeface="Oswald"/>
              </a:rPr>
              <a:t>Promote interdepartmental cooperation and cross silos.</a:t>
            </a:r>
            <a:endParaRPr sz="1500">
              <a:latin typeface="Oswald"/>
              <a:ea typeface="Oswald"/>
              <a:cs typeface="Oswald"/>
              <a:sym typeface="Oswald"/>
            </a:endParaRPr>
          </a:p>
          <a:p>
            <a:pPr algn="just" indent="-323850" lvl="0" marL="457200" rtl="0">
              <a:lnSpc>
                <a:spcPct val="150000"/>
              </a:lnSpc>
              <a:spcBef>
                <a:spcPts val="1000"/>
              </a:spcBef>
              <a:spcAft>
                <a:spcPts val="0"/>
              </a:spcAft>
              <a:buSzPts val="1500"/>
              <a:buFont typeface="Oswald"/>
              <a:buChar char="●"/>
            </a:pPr>
            <a:r>
              <a:rPr altLang="en" lang="en" sz="1500">
                <a:latin typeface="Oswald"/>
                <a:ea typeface="Oswald"/>
                <a:cs typeface="Oswald"/>
                <a:sym typeface="Oswald"/>
              </a:rPr>
              <a:t>Empower the managers to coach, mentor and support and not supervise.</a:t>
            </a:r>
            <a:endParaRPr sz="1500">
              <a:latin typeface="Oswald"/>
              <a:ea typeface="Oswald"/>
              <a:cs typeface="Oswald"/>
              <a:sym typeface="Oswald"/>
            </a:endParaRPr>
          </a:p>
          <a:p>
            <a:pPr algn="just" indent="-323850" lvl="0" marL="457200" rtl="0">
              <a:lnSpc>
                <a:spcPct val="150000"/>
              </a:lnSpc>
              <a:spcBef>
                <a:spcPts val="1000"/>
              </a:spcBef>
              <a:spcAft>
                <a:spcPts val="1000"/>
              </a:spcAft>
              <a:buSzPts val="1500"/>
              <a:buFont typeface="Oswald"/>
              <a:buChar char="●"/>
            </a:pPr>
            <a:r>
              <a:rPr altLang="en" lang="en" sz="1500">
                <a:latin typeface="Oswald"/>
                <a:ea typeface="Oswald"/>
                <a:cs typeface="Oswald"/>
                <a:sym typeface="Oswald"/>
              </a:rPr>
              <a:t>Encourage creativity, growth and adaptability (in operating within limits).</a:t>
            </a:r>
            <a:endParaRPr sz="1700">
              <a:latin typeface="Oswald"/>
              <a:ea typeface="Oswald"/>
              <a:cs typeface="Oswald"/>
              <a:sym typeface="Oswald"/>
            </a:endParaRPr>
          </a:p>
        </p:txBody>
      </p:sp>
      <p:pic>
        <p:nvPicPr>
          <p:cNvPr id="129" name="Google Shape;129;p23"/>
          <p:cNvPicPr preferRelativeResize="0"/>
          <p:nvPr/>
        </p:nvPicPr>
        <p:blipFill>
          <a:blip r:embed="rId3">
            <a:alphaModFix/>
          </a:blip>
          <a:stretch>
            <a:fillRect/>
          </a:stretch>
        </p:blipFill>
        <p:spPr>
          <a:xfrm>
            <a:off x="5771125" y="1514751"/>
            <a:ext cx="3189850" cy="25070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24"/>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HR Strategy (2025–2028): 3 Pillars</a:t>
            </a:r>
            <a:r>
              <a:rPr altLang="en" b="1" lang="en"/>
              <a:t>:</a:t>
            </a:r>
            <a:endParaRPr b="1"/>
          </a:p>
        </p:txBody>
      </p:sp>
      <p:sp>
        <p:nvSpPr>
          <p:cNvPr id="135" name="Google Shape;135;p24"/>
          <p:cNvSpPr txBox="1"/>
          <p:nvPr>
            <p:ph idx="1" type="body"/>
          </p:nvPr>
        </p:nvSpPr>
        <p:spPr>
          <a:xfrm>
            <a:off x="311700" y="1234075"/>
            <a:ext cx="5643000" cy="3334800"/>
          </a:xfrm>
          <a:prstGeom prst="rect">
            <a:avLst/>
          </a:prstGeom>
        </p:spPr>
        <p:txBody>
          <a:bodyPr anchor="t" anchorCtr="0" bIns="91425" lIns="91425" numCol="1" rIns="91425" spcFirstLastPara="1" tIns="91425" wrap="square">
            <a:noAutofit/>
          </a:bodyPr>
          <a:lstStyle/>
          <a:p>
            <a:pPr algn="just" indent="-323850" lvl="0" marL="457200" rtl="0">
              <a:lnSpc>
                <a:spcPct val="150000"/>
              </a:lnSpc>
              <a:spcBef>
                <a:spcPts val="0"/>
              </a:spcBef>
              <a:spcAft>
                <a:spcPts val="0"/>
              </a:spcAft>
              <a:buSzPts val="1500"/>
              <a:buFont typeface="Times New Roman"/>
              <a:buChar char="●"/>
            </a:pPr>
            <a:r>
              <a:rPr altLang="en" b="1" lang="en" sz="1500">
                <a:latin typeface="Oswald"/>
                <a:ea typeface="Oswald"/>
                <a:cs typeface="Oswald"/>
                <a:sym typeface="Oswald"/>
              </a:rPr>
              <a:t>Pillar 1:</a:t>
            </a:r>
            <a:r>
              <a:rPr altLang="en" lang="en" sz="1500">
                <a:latin typeface="Oswald"/>
                <a:ea typeface="Oswald"/>
                <a:cs typeface="Oswald"/>
                <a:sym typeface="Oswald"/>
              </a:rPr>
              <a:t> Leadership &amp; Manager Development: Develop supervision skills by training and coaching senior managers.</a:t>
            </a:r>
            <a:endParaRPr sz="1500">
              <a:latin typeface="Oswald"/>
              <a:ea typeface="Oswald"/>
              <a:cs typeface="Oswald"/>
              <a:sym typeface="Oswald"/>
            </a:endParaRPr>
          </a:p>
          <a:p>
            <a:pPr algn="just" indent="-323850" lvl="0" marL="457200" rtl="0">
              <a:lnSpc>
                <a:spcPct val="150000"/>
              </a:lnSpc>
              <a:spcBef>
                <a:spcPts val="1000"/>
              </a:spcBef>
              <a:spcAft>
                <a:spcPts val="0"/>
              </a:spcAft>
              <a:buSzPts val="1500"/>
              <a:buFont typeface="Times New Roman"/>
              <a:buChar char="●"/>
            </a:pPr>
            <a:r>
              <a:rPr altLang="en" b="1" lang="en" sz="1500">
                <a:latin typeface="Oswald"/>
                <a:ea typeface="Oswald"/>
                <a:cs typeface="Oswald"/>
                <a:sym typeface="Oswald"/>
              </a:rPr>
              <a:t>Pillar 2:</a:t>
            </a:r>
            <a:r>
              <a:rPr altLang="en" lang="en" sz="1500">
                <a:latin typeface="Oswald"/>
                <a:ea typeface="Oswald"/>
                <a:cs typeface="Oswald"/>
                <a:sym typeface="Oswald"/>
              </a:rPr>
              <a:t> Current-day Performance Management Structure: substitute infrequent assessments with ongoing evaluations, objective-setting as well as constant examinations.</a:t>
            </a:r>
            <a:endParaRPr sz="1500">
              <a:latin typeface="Oswald"/>
              <a:ea typeface="Oswald"/>
              <a:cs typeface="Oswald"/>
              <a:sym typeface="Oswald"/>
            </a:endParaRPr>
          </a:p>
          <a:p>
            <a:pPr algn="just" indent="-323850" lvl="0" marL="457200" rtl="0">
              <a:lnSpc>
                <a:spcPct val="150000"/>
              </a:lnSpc>
              <a:spcBef>
                <a:spcPts val="1000"/>
              </a:spcBef>
              <a:spcAft>
                <a:spcPts val="1000"/>
              </a:spcAft>
              <a:buSzPts val="1500"/>
              <a:buFont typeface="Times New Roman"/>
              <a:buChar char="●"/>
            </a:pPr>
            <a:r>
              <a:rPr altLang="en" b="1" lang="en" sz="1500">
                <a:latin typeface="Oswald"/>
                <a:ea typeface="Oswald"/>
                <a:cs typeface="Oswald"/>
                <a:sym typeface="Oswald"/>
              </a:rPr>
              <a:t>Pillar 3: </a:t>
            </a:r>
            <a:r>
              <a:rPr altLang="en" lang="en" sz="1500">
                <a:latin typeface="Oswald"/>
                <a:ea typeface="Oswald"/>
                <a:cs typeface="Oswald"/>
                <a:sym typeface="Oswald"/>
              </a:rPr>
              <a:t>Engagement, Recognition and Career Development: Enhance retention through career paths, recognition programme and employee development.</a:t>
            </a:r>
            <a:endParaRPr>
              <a:latin typeface="Oswald"/>
              <a:ea typeface="Oswald"/>
              <a:cs typeface="Oswald"/>
              <a:sym typeface="Oswald"/>
            </a:endParaRPr>
          </a:p>
        </p:txBody>
      </p:sp>
      <p:pic>
        <p:nvPicPr>
          <p:cNvPr id="136" name="Google Shape;136;p24"/>
          <p:cNvPicPr preferRelativeResize="0"/>
          <p:nvPr/>
        </p:nvPicPr>
        <p:blipFill>
          <a:blip r:embed="rId3">
            <a:alphaModFix/>
          </a:blip>
          <a:stretch>
            <a:fillRect/>
          </a:stretch>
        </p:blipFill>
        <p:spPr>
          <a:xfrm>
            <a:off x="6122425" y="1551338"/>
            <a:ext cx="2884500" cy="204083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25"/>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Pillar 1: Leadership &amp; Manager Development</a:t>
            </a:r>
            <a:r>
              <a:rPr altLang="en" b="1" lang="en"/>
              <a:t>:</a:t>
            </a:r>
            <a:endParaRPr b="1"/>
          </a:p>
        </p:txBody>
      </p:sp>
      <p:sp>
        <p:nvSpPr>
          <p:cNvPr id="142" name="Google Shape;142;p25"/>
          <p:cNvSpPr txBox="1"/>
          <p:nvPr>
            <p:ph idx="1" type="body"/>
          </p:nvPr>
        </p:nvSpPr>
        <p:spPr>
          <a:xfrm>
            <a:off x="311700" y="1234075"/>
            <a:ext cx="3936300" cy="3334800"/>
          </a:xfrm>
          <a:prstGeom prst="rect">
            <a:avLst/>
          </a:prstGeom>
        </p:spPr>
        <p:txBody>
          <a:bodyPr anchor="t" anchorCtr="0" bIns="91425" lIns="91425" numCol="1" rIns="91425" spcFirstLastPara="1" tIns="91425" wrap="square">
            <a:noAutofit/>
          </a:bodyPr>
          <a:lstStyle/>
          <a:p>
            <a:pPr algn="just" indent="-323850" lvl="0" marL="457200" rtl="0">
              <a:lnSpc>
                <a:spcPct val="150000"/>
              </a:lnSpc>
              <a:spcBef>
                <a:spcPts val="0"/>
              </a:spcBef>
              <a:spcAft>
                <a:spcPts val="0"/>
              </a:spcAft>
              <a:buSzPts val="1500"/>
              <a:buFont typeface="Oswald"/>
              <a:buChar char="●"/>
            </a:pPr>
            <a:r>
              <a:rPr altLang="en" lang="en" sz="1500">
                <a:latin typeface="Oswald"/>
                <a:ea typeface="Oswald"/>
                <a:cs typeface="Oswald"/>
                <a:sym typeface="Oswald"/>
              </a:rPr>
              <a:t>Requirement: Mandatory management training, coaching, feedback, emotional intelligence, and conflict resolution.</a:t>
            </a:r>
            <a:endParaRPr sz="1500">
              <a:latin typeface="Oswald"/>
              <a:ea typeface="Oswald"/>
              <a:cs typeface="Oswald"/>
              <a:sym typeface="Oswald"/>
            </a:endParaRPr>
          </a:p>
          <a:p>
            <a:pPr algn="just" indent="-323850" lvl="0" marL="457200" rtl="0">
              <a:lnSpc>
                <a:spcPct val="150000"/>
              </a:lnSpc>
              <a:spcBef>
                <a:spcPts val="1000"/>
              </a:spcBef>
              <a:spcAft>
                <a:spcPts val="0"/>
              </a:spcAft>
              <a:buSzPts val="1500"/>
              <a:buFont typeface="Oswald"/>
              <a:buChar char="●"/>
            </a:pPr>
            <a:r>
              <a:rPr altLang="en" lang="en" sz="1500">
                <a:latin typeface="Oswald"/>
                <a:ea typeface="Oswald"/>
                <a:cs typeface="Oswald"/>
                <a:sym typeface="Oswald"/>
              </a:rPr>
              <a:t>New supervisor mentoring + peer support networks.</a:t>
            </a:r>
            <a:endParaRPr sz="1500">
              <a:latin typeface="Oswald"/>
              <a:ea typeface="Oswald"/>
              <a:cs typeface="Oswald"/>
              <a:sym typeface="Oswald"/>
            </a:endParaRPr>
          </a:p>
          <a:p>
            <a:pPr algn="just" indent="-323850" lvl="0" marL="457200" rtl="0">
              <a:lnSpc>
                <a:spcPct val="150000"/>
              </a:lnSpc>
              <a:spcBef>
                <a:spcPts val="1000"/>
              </a:spcBef>
              <a:spcAft>
                <a:spcPts val="0"/>
              </a:spcAft>
              <a:buSzPts val="1500"/>
              <a:buFont typeface="Oswald"/>
              <a:buChar char="●"/>
            </a:pPr>
            <a:r>
              <a:rPr altLang="en" lang="en" sz="1500">
                <a:latin typeface="Oswald"/>
                <a:ea typeface="Oswald"/>
                <a:cs typeface="Oswald"/>
                <a:sym typeface="Oswald"/>
              </a:rPr>
              <a:t>Company values are associated with leadership: empathy, fairness and team orientation (Jain </a:t>
            </a:r>
            <a:r>
              <a:rPr altLang="en" i="1" lang="en" sz="1500">
                <a:latin typeface="Oswald"/>
                <a:ea typeface="Oswald"/>
                <a:cs typeface="Oswald"/>
                <a:sym typeface="Oswald"/>
              </a:rPr>
              <a:t>et al.,</a:t>
            </a:r>
            <a:r>
              <a:rPr altLang="en" lang="en" sz="1500">
                <a:latin typeface="Oswald"/>
                <a:ea typeface="Oswald"/>
                <a:cs typeface="Oswald"/>
                <a:sym typeface="Oswald"/>
              </a:rPr>
              <a:t> 2022).</a:t>
            </a:r>
            <a:endParaRPr sz="1500">
              <a:latin typeface="Oswald"/>
              <a:ea typeface="Oswald"/>
              <a:cs typeface="Oswald"/>
              <a:sym typeface="Oswald"/>
            </a:endParaRPr>
          </a:p>
          <a:p>
            <a:pPr algn="just" indent="-323850" lvl="0" marL="457200" rtl="0">
              <a:lnSpc>
                <a:spcPct val="150000"/>
              </a:lnSpc>
              <a:spcBef>
                <a:spcPts val="1000"/>
              </a:spcBef>
              <a:spcAft>
                <a:spcPts val="1000"/>
              </a:spcAft>
              <a:buSzPts val="1500"/>
              <a:buFont typeface="Oswald"/>
              <a:buChar char="●"/>
            </a:pPr>
            <a:r>
              <a:rPr altLang="en" lang="en" sz="1500">
                <a:latin typeface="Oswald"/>
                <a:ea typeface="Oswald"/>
                <a:cs typeface="Oswald"/>
                <a:sym typeface="Oswald"/>
              </a:rPr>
              <a:t>Track systems and succession planning.</a:t>
            </a:r>
            <a:endParaRPr b="1">
              <a:latin typeface="Oswald"/>
              <a:ea typeface="Oswald"/>
              <a:cs typeface="Oswald"/>
              <a:sym typeface="Oswald"/>
            </a:endParaRPr>
          </a:p>
        </p:txBody>
      </p:sp>
      <p:pic>
        <p:nvPicPr>
          <p:cNvPr id="143" name="Google Shape;143;p25"/>
          <p:cNvPicPr preferRelativeResize="0"/>
          <p:nvPr/>
        </p:nvPicPr>
        <p:blipFill>
          <a:blip r:embed="rId3">
            <a:alphaModFix/>
          </a:blip>
          <a:stretch>
            <a:fillRect/>
          </a:stretch>
        </p:blipFill>
        <p:spPr>
          <a:xfrm>
            <a:off x="4400400" y="1372300"/>
            <a:ext cx="4591200" cy="305835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26"/>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Pillar 2: Modern Performance Management Framework</a:t>
            </a:r>
            <a:r>
              <a:rPr altLang="en" b="1" lang="en"/>
              <a:t>:</a:t>
            </a:r>
            <a:endParaRPr b="1"/>
          </a:p>
        </p:txBody>
      </p:sp>
      <p:sp>
        <p:nvSpPr>
          <p:cNvPr id="149" name="Google Shape;149;p26"/>
          <p:cNvSpPr txBox="1"/>
          <p:nvPr>
            <p:ph idx="1" type="body"/>
          </p:nvPr>
        </p:nvSpPr>
        <p:spPr>
          <a:xfrm>
            <a:off x="311700" y="1234075"/>
            <a:ext cx="4609800" cy="3334800"/>
          </a:xfrm>
          <a:prstGeom prst="rect">
            <a:avLst/>
          </a:prstGeom>
        </p:spPr>
        <p:txBody>
          <a:bodyPr anchor="t" anchorCtr="0" bIns="91425" lIns="91425" numCol="1" rIns="91425" spcFirstLastPara="1" tIns="91425" wrap="square">
            <a:noAutofit/>
          </a:bodyPr>
          <a:lstStyle/>
          <a:p>
            <a:pPr algn="just" indent="-342900" lvl="0" marL="457200" rtl="0">
              <a:lnSpc>
                <a:spcPct val="150000"/>
              </a:lnSpc>
              <a:spcBef>
                <a:spcPts val="0"/>
              </a:spcBef>
              <a:spcAft>
                <a:spcPts val="0"/>
              </a:spcAft>
              <a:buSzPts val="1800"/>
              <a:buFont typeface="Oswald"/>
              <a:buChar char="●"/>
            </a:pPr>
            <a:r>
              <a:rPr altLang="en" lang="en">
                <a:latin typeface="Oswald"/>
                <a:ea typeface="Oswald"/>
                <a:cs typeface="Oswald"/>
                <a:sym typeface="Oswald"/>
              </a:rPr>
              <a:t>Digital or paper-based tools should be used in order to monitor performance and progress.</a:t>
            </a:r>
            <a:endParaRPr>
              <a:latin typeface="Oswald"/>
              <a:ea typeface="Oswald"/>
              <a:cs typeface="Oswald"/>
              <a:sym typeface="Oswald"/>
            </a:endParaRPr>
          </a:p>
          <a:p>
            <a:pPr algn="just" indent="-342900" lvl="0" marL="457200" rtl="0">
              <a:lnSpc>
                <a:spcPct val="150000"/>
              </a:lnSpc>
              <a:spcBef>
                <a:spcPts val="1000"/>
              </a:spcBef>
              <a:spcAft>
                <a:spcPts val="0"/>
              </a:spcAft>
              <a:buSzPts val="1800"/>
              <a:buFont typeface="Oswald"/>
              <a:buChar char="●"/>
            </a:pPr>
            <a:r>
              <a:rPr altLang="en" lang="en">
                <a:latin typeface="Oswald"/>
                <a:ea typeface="Oswald"/>
                <a:cs typeface="Oswald"/>
                <a:sym typeface="Oswald"/>
              </a:rPr>
              <a:t>The service quality and expectations of the clients are aligned with competency-based assessments (Idrus 2025).</a:t>
            </a:r>
            <a:endParaRPr>
              <a:latin typeface="Oswald"/>
              <a:ea typeface="Oswald"/>
              <a:cs typeface="Oswald"/>
              <a:sym typeface="Oswald"/>
            </a:endParaRPr>
          </a:p>
          <a:p>
            <a:pPr algn="just" indent="-342900" lvl="0" marL="457200" rtl="0">
              <a:lnSpc>
                <a:spcPct val="150000"/>
              </a:lnSpc>
              <a:spcBef>
                <a:spcPts val="1000"/>
              </a:spcBef>
              <a:spcAft>
                <a:spcPts val="1000"/>
              </a:spcAft>
              <a:buSzPts val="1800"/>
              <a:buFont typeface="Oswald"/>
              <a:buChar char="●"/>
            </a:pPr>
            <a:r>
              <a:rPr altLang="en" lang="en">
                <a:latin typeface="Oswald"/>
                <a:ea typeface="Oswald"/>
                <a:cs typeface="Oswald"/>
                <a:sym typeface="Oswald"/>
              </a:rPr>
              <a:t>Increase development, coaching and recognition over minute appraisal and punishment.</a:t>
            </a:r>
            <a:endParaRPr sz="2100">
              <a:latin typeface="Oswald"/>
              <a:ea typeface="Oswald"/>
              <a:cs typeface="Oswald"/>
              <a:sym typeface="Oswald"/>
            </a:endParaRPr>
          </a:p>
        </p:txBody>
      </p:sp>
      <p:pic>
        <p:nvPicPr>
          <p:cNvPr id="150" name="Google Shape;150;p26"/>
          <p:cNvPicPr preferRelativeResize="0"/>
          <p:nvPr/>
        </p:nvPicPr>
        <p:blipFill>
          <a:blip r:embed="rId3">
            <a:alphaModFix/>
          </a:blip>
          <a:stretch>
            <a:fillRect/>
          </a:stretch>
        </p:blipFill>
        <p:spPr>
          <a:xfrm>
            <a:off x="4974475" y="1559650"/>
            <a:ext cx="4031776" cy="2683651"/>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27"/>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Pillar 3: Engagement, Recognition &amp; Development</a:t>
            </a:r>
            <a:r>
              <a:rPr altLang="en" b="1" lang="en"/>
              <a:t>:</a:t>
            </a:r>
            <a:endParaRPr b="1"/>
          </a:p>
        </p:txBody>
      </p:sp>
      <p:sp>
        <p:nvSpPr>
          <p:cNvPr id="156" name="Google Shape;156;p27"/>
          <p:cNvSpPr txBox="1"/>
          <p:nvPr>
            <p:ph idx="1" type="body"/>
          </p:nvPr>
        </p:nvSpPr>
        <p:spPr>
          <a:xfrm>
            <a:off x="311700" y="1234075"/>
            <a:ext cx="5643000" cy="3334800"/>
          </a:xfrm>
          <a:prstGeom prst="rect">
            <a:avLst/>
          </a:prstGeom>
        </p:spPr>
        <p:txBody>
          <a:bodyPr anchor="t" anchorCtr="0" bIns="91425" lIns="91425" numCol="1" rIns="91425" spcFirstLastPara="1" tIns="91425" wrap="square">
            <a:noAutofit/>
          </a:bodyPr>
          <a:lstStyle/>
          <a:p>
            <a:pPr algn="just" indent="-342900" lvl="0" marL="457200" rtl="0">
              <a:lnSpc>
                <a:spcPct val="150000"/>
              </a:lnSpc>
              <a:spcBef>
                <a:spcPts val="0"/>
              </a:spcBef>
              <a:spcAft>
                <a:spcPts val="0"/>
              </a:spcAft>
              <a:buSzPts val="1800"/>
              <a:buFont typeface="Oswald"/>
              <a:buChar char="●"/>
            </a:pPr>
            <a:r>
              <a:rPr altLang="en" lang="en">
                <a:latin typeface="Oswald"/>
                <a:ea typeface="Oswald"/>
                <a:cs typeface="Oswald"/>
                <a:sym typeface="Oswald"/>
              </a:rPr>
              <a:t>Periodic recognition and reward programme (peer + manager-paid).</a:t>
            </a:r>
            <a:endParaRPr>
              <a:latin typeface="Oswald"/>
              <a:ea typeface="Oswald"/>
              <a:cs typeface="Oswald"/>
              <a:sym typeface="Oswald"/>
            </a:endParaRPr>
          </a:p>
          <a:p>
            <a:pPr algn="just" indent="-342900" lvl="0" marL="457200" rtl="0">
              <a:lnSpc>
                <a:spcPct val="150000"/>
              </a:lnSpc>
              <a:spcBef>
                <a:spcPts val="1000"/>
              </a:spcBef>
              <a:spcAft>
                <a:spcPts val="0"/>
              </a:spcAft>
              <a:buSzPts val="1800"/>
              <a:buFont typeface="Oswald"/>
              <a:buChar char="●"/>
            </a:pPr>
            <a:r>
              <a:rPr altLang="en" lang="en">
                <a:latin typeface="Oswald"/>
                <a:ea typeface="Oswald"/>
                <a:cs typeface="Oswald"/>
                <a:sym typeface="Oswald"/>
              </a:rPr>
              <a:t>Career mobility/ well-defined career paths/ frontline/support staff.</a:t>
            </a:r>
            <a:endParaRPr>
              <a:latin typeface="Oswald"/>
              <a:ea typeface="Oswald"/>
              <a:cs typeface="Oswald"/>
              <a:sym typeface="Oswald"/>
            </a:endParaRPr>
          </a:p>
          <a:p>
            <a:pPr algn="just" indent="-342900" lvl="0" marL="457200" rtl="0">
              <a:lnSpc>
                <a:spcPct val="150000"/>
              </a:lnSpc>
              <a:spcBef>
                <a:spcPts val="1000"/>
              </a:spcBef>
              <a:spcAft>
                <a:spcPts val="0"/>
              </a:spcAft>
              <a:buSzPts val="1800"/>
              <a:buFont typeface="Oswald"/>
              <a:buChar char="●"/>
            </a:pPr>
            <a:r>
              <a:rPr altLang="en" lang="en">
                <a:latin typeface="Oswald"/>
                <a:ea typeface="Oswald"/>
                <a:cs typeface="Oswald"/>
                <a:sym typeface="Oswald"/>
              </a:rPr>
              <a:t>Training and growth (technological and interpersonal skills) (Dai and Wang 2025).</a:t>
            </a:r>
            <a:endParaRPr>
              <a:latin typeface="Oswald"/>
              <a:ea typeface="Oswald"/>
              <a:cs typeface="Oswald"/>
              <a:sym typeface="Oswald"/>
            </a:endParaRPr>
          </a:p>
          <a:p>
            <a:pPr algn="just" indent="-342900" lvl="0" marL="457200" rtl="0">
              <a:lnSpc>
                <a:spcPct val="150000"/>
              </a:lnSpc>
              <a:spcBef>
                <a:spcPts val="1000"/>
              </a:spcBef>
              <a:spcAft>
                <a:spcPts val="1000"/>
              </a:spcAft>
              <a:buSzPts val="1800"/>
              <a:buFont typeface="Oswald"/>
              <a:buChar char="●"/>
            </a:pPr>
            <a:r>
              <a:rPr altLang="en" lang="en">
                <a:latin typeface="Oswald"/>
                <a:ea typeface="Oswald"/>
                <a:cs typeface="Oswald"/>
                <a:sym typeface="Oswald"/>
              </a:rPr>
              <a:t>Systematised induction and mentoring of the new hires.</a:t>
            </a:r>
            <a:endParaRPr>
              <a:latin typeface="Oswald"/>
              <a:ea typeface="Oswald"/>
              <a:cs typeface="Oswald"/>
              <a:sym typeface="Oswald"/>
            </a:endParaRPr>
          </a:p>
        </p:txBody>
      </p:sp>
      <p:pic>
        <p:nvPicPr>
          <p:cNvPr id="157" name="Google Shape;157;p27"/>
          <p:cNvPicPr preferRelativeResize="0"/>
          <p:nvPr/>
        </p:nvPicPr>
        <p:blipFill>
          <a:blip r:embed="rId3">
            <a:alphaModFix/>
          </a:blip>
          <a:stretch>
            <a:fillRect/>
          </a:stretch>
        </p:blipFill>
        <p:spPr>
          <a:xfrm>
            <a:off x="6084125" y="1813075"/>
            <a:ext cx="2884500" cy="1921464"/>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28"/>
          <p:cNvSpPr txBox="1"/>
          <p:nvPr>
            <p:ph type="title"/>
          </p:nvPr>
        </p:nvSpPr>
        <p:spPr>
          <a:xfrm>
            <a:off x="311700" y="445025"/>
            <a:ext cx="8520600" cy="572700"/>
          </a:xfrm>
          <a:prstGeom prst="rect">
            <a:avLst/>
          </a:prstGeom>
        </p:spPr>
        <p:txBody>
          <a:bodyPr anchor="t" anchorCtr="0" bIns="91425" lIns="91425" numCol="1" rIns="91425" spcFirstLastPara="1" tIns="91425" wrap="square">
            <a:normAutofit fontScale="90000"/>
          </a:bodyPr>
          <a:lstStyle/>
          <a:p>
            <a:pPr algn="l" indent="0" lvl="0" marL="0" rtl="0">
              <a:spcBef>
                <a:spcPts val="0"/>
              </a:spcBef>
              <a:spcAft>
                <a:spcPts val="0"/>
              </a:spcAft>
              <a:buNone/>
            </a:pPr>
            <a:r>
              <a:rPr altLang="en" b="1" lang="en"/>
              <a:t>Expected Outcomes</a:t>
            </a:r>
            <a:r>
              <a:rPr altLang="en" b="1" lang="en"/>
              <a:t>:</a:t>
            </a:r>
            <a:endParaRPr b="1"/>
          </a:p>
        </p:txBody>
      </p:sp>
      <p:sp>
        <p:nvSpPr>
          <p:cNvPr id="163" name="Google Shape;163;p28"/>
          <p:cNvSpPr txBox="1"/>
          <p:nvPr>
            <p:ph idx="1" type="body"/>
          </p:nvPr>
        </p:nvSpPr>
        <p:spPr>
          <a:xfrm>
            <a:off x="311700" y="1234075"/>
            <a:ext cx="5160900" cy="3334800"/>
          </a:xfrm>
          <a:prstGeom prst="rect">
            <a:avLst/>
          </a:prstGeom>
        </p:spPr>
        <p:txBody>
          <a:bodyPr anchor="t" anchorCtr="0" bIns="91425" lIns="91425" numCol="1" rIns="91425" spcFirstLastPara="1" tIns="91425" wrap="square">
            <a:noAutofit/>
          </a:bodyPr>
          <a:lstStyle/>
          <a:p>
            <a:pPr algn="just" indent="-330200" lvl="0" marL="457200" rtl="0">
              <a:lnSpc>
                <a:spcPct val="150000"/>
              </a:lnSpc>
              <a:spcBef>
                <a:spcPts val="0"/>
              </a:spcBef>
              <a:spcAft>
                <a:spcPts val="0"/>
              </a:spcAft>
              <a:buSzPts val="1600"/>
              <a:buFont typeface="Oswald"/>
              <a:buChar char="●"/>
            </a:pPr>
            <a:r>
              <a:rPr altLang="en" lang="en" sz="1600">
                <a:latin typeface="Oswald"/>
                <a:ea typeface="Oswald"/>
                <a:cs typeface="Oswald"/>
                <a:sym typeface="Oswald"/>
              </a:rPr>
              <a:t>Less employee turnover (goal: 28 to 15 in 3 years).</a:t>
            </a:r>
            <a:endParaRPr sz="1600">
              <a:latin typeface="Oswald"/>
              <a:ea typeface="Oswald"/>
              <a:cs typeface="Oswald"/>
              <a:sym typeface="Oswald"/>
            </a:endParaRPr>
          </a:p>
          <a:p>
            <a:pPr algn="just" indent="-330200" lvl="0" marL="457200" rtl="0">
              <a:lnSpc>
                <a:spcPct val="150000"/>
              </a:lnSpc>
              <a:spcBef>
                <a:spcPts val="1000"/>
              </a:spcBef>
              <a:spcAft>
                <a:spcPts val="0"/>
              </a:spcAft>
              <a:buSzPts val="1600"/>
              <a:buFont typeface="Oswald"/>
              <a:buChar char="●"/>
            </a:pPr>
            <a:r>
              <a:rPr altLang="en" lang="en" sz="1600">
                <a:latin typeface="Oswald"/>
                <a:ea typeface="Oswald"/>
                <a:cs typeface="Oswald"/>
                <a:sym typeface="Oswald"/>
              </a:rPr>
              <a:t>Increased job satisfaction and employee activity.</a:t>
            </a:r>
            <a:endParaRPr sz="1600">
              <a:latin typeface="Oswald"/>
              <a:ea typeface="Oswald"/>
              <a:cs typeface="Oswald"/>
              <a:sym typeface="Oswald"/>
            </a:endParaRPr>
          </a:p>
          <a:p>
            <a:pPr algn="just" indent="-330200" lvl="0" marL="457200" rtl="0">
              <a:lnSpc>
                <a:spcPct val="150000"/>
              </a:lnSpc>
              <a:spcBef>
                <a:spcPts val="1000"/>
              </a:spcBef>
              <a:spcAft>
                <a:spcPts val="0"/>
              </a:spcAft>
              <a:buSzPts val="1600"/>
              <a:buFont typeface="Oswald"/>
              <a:buChar char="●"/>
            </a:pPr>
            <a:r>
              <a:rPr altLang="en" lang="en" sz="1600">
                <a:latin typeface="Oswald"/>
                <a:ea typeface="Oswald"/>
                <a:cs typeface="Oswald"/>
                <a:sym typeface="Oswald"/>
              </a:rPr>
              <a:t>Better quality of service across locations.</a:t>
            </a:r>
            <a:endParaRPr sz="1600">
              <a:latin typeface="Oswald"/>
              <a:ea typeface="Oswald"/>
              <a:cs typeface="Oswald"/>
              <a:sym typeface="Oswald"/>
            </a:endParaRPr>
          </a:p>
          <a:p>
            <a:pPr algn="just" indent="-330200" lvl="0" marL="457200" rtl="0">
              <a:lnSpc>
                <a:spcPct val="150000"/>
              </a:lnSpc>
              <a:spcBef>
                <a:spcPts val="1000"/>
              </a:spcBef>
              <a:spcAft>
                <a:spcPts val="0"/>
              </a:spcAft>
              <a:buSzPts val="1600"/>
              <a:buFont typeface="Oswald"/>
              <a:buChar char="●"/>
            </a:pPr>
            <a:r>
              <a:rPr altLang="en" lang="en" sz="1600">
                <a:latin typeface="Oswald"/>
                <a:ea typeface="Oswald"/>
                <a:cs typeface="Oswald"/>
                <a:sym typeface="Oswald"/>
              </a:rPr>
              <a:t>Reduced benefits in terms of recruitment and training; enhanced efficiency in operation.</a:t>
            </a:r>
            <a:endParaRPr sz="1600">
              <a:latin typeface="Oswald"/>
              <a:ea typeface="Oswald"/>
              <a:cs typeface="Oswald"/>
              <a:sym typeface="Oswald"/>
            </a:endParaRPr>
          </a:p>
          <a:p>
            <a:pPr algn="just" indent="-330200" lvl="0" marL="457200" rtl="0">
              <a:lnSpc>
                <a:spcPct val="150000"/>
              </a:lnSpc>
              <a:spcBef>
                <a:spcPts val="1000"/>
              </a:spcBef>
              <a:spcAft>
                <a:spcPts val="1000"/>
              </a:spcAft>
              <a:buSzPts val="1600"/>
              <a:buFont typeface="Oswald"/>
              <a:buChar char="●"/>
            </a:pPr>
            <a:r>
              <a:rPr altLang="en" lang="en" sz="1600">
                <a:latin typeface="Oswald"/>
                <a:ea typeface="Oswald"/>
                <a:cs typeface="Oswald"/>
                <a:sym typeface="Oswald"/>
              </a:rPr>
              <a:t>A good reputation of the employer supports the bids for contracts and client confidence.</a:t>
            </a:r>
            <a:endParaRPr sz="2200">
              <a:latin typeface="Oswald"/>
              <a:ea typeface="Oswald"/>
              <a:cs typeface="Oswald"/>
              <a:sym typeface="Oswald"/>
            </a:endParaRPr>
          </a:p>
        </p:txBody>
      </p:sp>
      <p:pic>
        <p:nvPicPr>
          <p:cNvPr id="164" name="Google Shape;164;p28"/>
          <p:cNvPicPr preferRelativeResize="0"/>
          <p:nvPr/>
        </p:nvPicPr>
        <p:blipFill>
          <a:blip r:embed="rId3">
            <a:alphaModFix/>
          </a:blip>
          <a:stretch>
            <a:fillRect/>
          </a:stretch>
        </p:blipFill>
        <p:spPr>
          <a:xfrm>
            <a:off x="5632925" y="1952888"/>
            <a:ext cx="3360701" cy="189717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29"/>
          <p:cNvSpPr txBox="1"/>
          <p:nvPr>
            <p:ph type="title"/>
          </p:nvPr>
        </p:nvSpPr>
        <p:spPr>
          <a:xfrm>
            <a:off x="265500" y="1081675"/>
            <a:ext cx="4045200" cy="1786200"/>
          </a:xfrm>
          <a:prstGeom prst="rect">
            <a:avLst/>
          </a:prstGeom>
        </p:spPr>
        <p:txBody>
          <a:bodyPr anchor="b" anchorCtr="0" bIns="91425" lIns="91425" numCol="1" rIns="91425" spcFirstLastPara="1" tIns="91425" wrap="square">
            <a:normAutofit/>
          </a:bodyPr>
          <a:lstStyle/>
          <a:p>
            <a:pPr algn="ctr" indent="0" lvl="0" marL="0" rtl="0">
              <a:spcBef>
                <a:spcPts val="0"/>
              </a:spcBef>
              <a:spcAft>
                <a:spcPts val="0"/>
              </a:spcAft>
              <a:buNone/>
            </a:pPr>
            <a:r>
              <a:rPr altLang="en" b="1" lang="en"/>
              <a:t>Reference List</a:t>
            </a:r>
            <a:endParaRPr b="1"/>
          </a:p>
        </p:txBody>
      </p:sp>
      <p:sp>
        <p:nvSpPr>
          <p:cNvPr id="170" name="Google Shape;170;p29"/>
          <p:cNvSpPr txBox="1"/>
          <p:nvPr>
            <p:ph idx="2" type="body"/>
          </p:nvPr>
        </p:nvSpPr>
        <p:spPr>
          <a:xfrm>
            <a:off x="4939500" y="306150"/>
            <a:ext cx="3837000" cy="4113300"/>
          </a:xfrm>
          <a:prstGeom prst="rect">
            <a:avLst/>
          </a:prstGeom>
        </p:spPr>
        <p:txBody>
          <a:bodyPr anchor="ctr" anchorCtr="0" bIns="91425" lIns="91425" numCol="1" rIns="91425" spcFirstLastPara="1" tIns="91425" wrap="square">
            <a:normAutofit fontScale="55000"/>
          </a:bodyPr>
          <a:lstStyle/>
          <a:p>
            <a:pPr algn="just" indent="-270510" lvl="0" marL="457200" rtl="0">
              <a:lnSpc>
                <a:spcPct val="150000"/>
              </a:lnSpc>
              <a:spcBef>
                <a:spcPts val="1200"/>
              </a:spcBef>
              <a:spcAft>
                <a:spcPts val="0"/>
              </a:spcAft>
              <a:buSzPct val="100000"/>
              <a:buFont typeface="Oswald"/>
              <a:buChar char="●"/>
            </a:pPr>
            <a:r>
              <a:rPr altLang="en" lang="en" sz="1200">
                <a:latin typeface="Oswald"/>
                <a:ea typeface="Oswald"/>
                <a:cs typeface="Oswald"/>
                <a:sym typeface="Oswald"/>
              </a:rPr>
              <a:t>Allen, D.G. and Vardaman, J.M., 2021. Global talent retention: Understanding employee turnover around the world. In </a:t>
            </a:r>
            <a:r>
              <a:rPr altLang="en" i="1" lang="en" sz="1200">
                <a:latin typeface="Oswald"/>
                <a:ea typeface="Oswald"/>
                <a:cs typeface="Oswald"/>
                <a:sym typeface="Oswald"/>
              </a:rPr>
              <a:t>Global talent retention: understanding employee turnover around the world</a:t>
            </a:r>
            <a:r>
              <a:rPr altLang="en" lang="en" sz="1200">
                <a:latin typeface="Oswald"/>
                <a:ea typeface="Oswald"/>
                <a:cs typeface="Oswald"/>
                <a:sym typeface="Oswald"/>
              </a:rPr>
              <a:t> (pp. 1-15). Emerald Publishing Limited.</a:t>
            </a:r>
            <a:endParaRPr sz="1200">
              <a:latin typeface="Oswald"/>
              <a:ea typeface="Oswald"/>
              <a:cs typeface="Oswald"/>
              <a:sym typeface="Oswald"/>
            </a:endParaRPr>
          </a:p>
          <a:p>
            <a:pPr algn="just" indent="-270510" lvl="0" marL="457200" rtl="0">
              <a:lnSpc>
                <a:spcPct val="150000"/>
              </a:lnSpc>
              <a:spcBef>
                <a:spcPts val="0"/>
              </a:spcBef>
              <a:spcAft>
                <a:spcPts val="0"/>
              </a:spcAft>
              <a:buSzPct val="100000"/>
              <a:buFont typeface="Oswald"/>
              <a:buChar char="●"/>
            </a:pPr>
            <a:r>
              <a:rPr altLang="en" lang="en" sz="1200">
                <a:latin typeface="Oswald"/>
                <a:ea typeface="Oswald"/>
                <a:cs typeface="Oswald"/>
                <a:sym typeface="Oswald"/>
              </a:rPr>
              <a:t>Almerri, H.S.H., 2023. Investigating the impact of organizational culture on employee retention: Moderating role of employee engagement. </a:t>
            </a:r>
            <a:r>
              <a:rPr altLang="en" i="1" lang="en" sz="1200">
                <a:latin typeface="Oswald"/>
                <a:ea typeface="Oswald"/>
                <a:cs typeface="Oswald"/>
                <a:sym typeface="Oswald"/>
              </a:rPr>
              <a:t>Journal of System and Management Sciences</a:t>
            </a:r>
            <a:r>
              <a:rPr altLang="en" lang="en" sz="1200">
                <a:latin typeface="Oswald"/>
                <a:ea typeface="Oswald"/>
                <a:cs typeface="Oswald"/>
                <a:sym typeface="Oswald"/>
              </a:rPr>
              <a:t>, </a:t>
            </a:r>
            <a:r>
              <a:rPr altLang="en" i="1" lang="en" sz="1200">
                <a:latin typeface="Oswald"/>
                <a:ea typeface="Oswald"/>
                <a:cs typeface="Oswald"/>
                <a:sym typeface="Oswald"/>
              </a:rPr>
              <a:t>13</a:t>
            </a:r>
            <a:r>
              <a:rPr altLang="en" lang="en" sz="1200">
                <a:latin typeface="Oswald"/>
                <a:ea typeface="Oswald"/>
                <a:cs typeface="Oswald"/>
                <a:sym typeface="Oswald"/>
              </a:rPr>
              <a:t>(4), pp.488-507.</a:t>
            </a:r>
            <a:endParaRPr sz="1200">
              <a:latin typeface="Oswald"/>
              <a:ea typeface="Oswald"/>
              <a:cs typeface="Oswald"/>
              <a:sym typeface="Oswald"/>
            </a:endParaRPr>
          </a:p>
          <a:p>
            <a:pPr algn="just" indent="-270510" lvl="0" marL="457200" rtl="0">
              <a:lnSpc>
                <a:spcPct val="150000"/>
              </a:lnSpc>
              <a:spcBef>
                <a:spcPts val="0"/>
              </a:spcBef>
              <a:spcAft>
                <a:spcPts val="0"/>
              </a:spcAft>
              <a:buSzPct val="100000"/>
              <a:buFont typeface="Oswald"/>
              <a:buChar char="●"/>
            </a:pPr>
            <a:r>
              <a:rPr altLang="en" lang="en" sz="1200">
                <a:latin typeface="Oswald"/>
                <a:ea typeface="Oswald"/>
                <a:cs typeface="Oswald"/>
                <a:sym typeface="Oswald"/>
              </a:rPr>
              <a:t>Bristol-Alagbariya, B., Ayanponle, O.L. and Ogedengbe, D.E., 2022. Developing and implementing advanced performance management systems for enhanced organizational productivity. </a:t>
            </a:r>
            <a:r>
              <a:rPr altLang="en" i="1" lang="en" sz="1200">
                <a:latin typeface="Oswald"/>
                <a:ea typeface="Oswald"/>
                <a:cs typeface="Oswald"/>
                <a:sym typeface="Oswald"/>
              </a:rPr>
              <a:t>World Journal of Advanced Science and Technology</a:t>
            </a:r>
            <a:r>
              <a:rPr altLang="en" lang="en" sz="1200">
                <a:latin typeface="Oswald"/>
                <a:ea typeface="Oswald"/>
                <a:cs typeface="Oswald"/>
                <a:sym typeface="Oswald"/>
              </a:rPr>
              <a:t>, </a:t>
            </a:r>
            <a:r>
              <a:rPr altLang="en" i="1" lang="en" sz="1200">
                <a:latin typeface="Oswald"/>
                <a:ea typeface="Oswald"/>
                <a:cs typeface="Oswald"/>
                <a:sym typeface="Oswald"/>
              </a:rPr>
              <a:t>2</a:t>
            </a:r>
            <a:r>
              <a:rPr altLang="en" lang="en" sz="1200">
                <a:latin typeface="Oswald"/>
                <a:ea typeface="Oswald"/>
                <a:cs typeface="Oswald"/>
                <a:sym typeface="Oswald"/>
              </a:rPr>
              <a:t>(1), pp.39-46.</a:t>
            </a:r>
            <a:endParaRPr sz="1200">
              <a:latin typeface="Oswald"/>
              <a:ea typeface="Oswald"/>
              <a:cs typeface="Oswald"/>
              <a:sym typeface="Oswald"/>
            </a:endParaRPr>
          </a:p>
          <a:p>
            <a:pPr algn="just" indent="-270510" lvl="0" marL="457200" rtl="0">
              <a:lnSpc>
                <a:spcPct val="150000"/>
              </a:lnSpc>
              <a:spcBef>
                <a:spcPts val="0"/>
              </a:spcBef>
              <a:spcAft>
                <a:spcPts val="0"/>
              </a:spcAft>
              <a:buSzPct val="100000"/>
              <a:buFont typeface="Oswald"/>
              <a:buChar char="●"/>
            </a:pPr>
            <a:r>
              <a:rPr altLang="en" lang="en" sz="1200">
                <a:latin typeface="Oswald"/>
                <a:ea typeface="Oswald"/>
                <a:cs typeface="Oswald"/>
                <a:sym typeface="Oswald"/>
              </a:rPr>
              <a:t>Dai, K. and Wang, Y., 2025. Investigating the interplay of Chinese EFL teachers’ proactive personality, flow, and work engagement. </a:t>
            </a:r>
            <a:r>
              <a:rPr altLang="en" i="1" lang="en" sz="1200">
                <a:latin typeface="Oswald"/>
                <a:ea typeface="Oswald"/>
                <a:cs typeface="Oswald"/>
                <a:sym typeface="Oswald"/>
              </a:rPr>
              <a:t>Journal of Multilingual and Multicultural Development</a:t>
            </a:r>
            <a:r>
              <a:rPr altLang="en" lang="en" sz="1200">
                <a:latin typeface="Oswald"/>
                <a:ea typeface="Oswald"/>
                <a:cs typeface="Oswald"/>
                <a:sym typeface="Oswald"/>
              </a:rPr>
              <a:t>, </a:t>
            </a:r>
            <a:r>
              <a:rPr altLang="en" i="1" lang="en" sz="1200">
                <a:latin typeface="Oswald"/>
                <a:ea typeface="Oswald"/>
                <a:cs typeface="Oswald"/>
                <a:sym typeface="Oswald"/>
              </a:rPr>
              <a:t>46</a:t>
            </a:r>
            <a:r>
              <a:rPr altLang="en" lang="en" sz="1200">
                <a:latin typeface="Oswald"/>
                <a:ea typeface="Oswald"/>
                <a:cs typeface="Oswald"/>
                <a:sym typeface="Oswald"/>
              </a:rPr>
              <a:t>(2), pp.209-223.</a:t>
            </a:r>
            <a:endParaRPr sz="1200">
              <a:latin typeface="Oswald"/>
              <a:ea typeface="Oswald"/>
              <a:cs typeface="Oswald"/>
              <a:sym typeface="Oswald"/>
            </a:endParaRPr>
          </a:p>
          <a:p>
            <a:pPr algn="just" indent="-270510" lvl="0" marL="457200" rtl="0">
              <a:lnSpc>
                <a:spcPct val="150000"/>
              </a:lnSpc>
              <a:spcBef>
                <a:spcPts val="0"/>
              </a:spcBef>
              <a:spcAft>
                <a:spcPts val="0"/>
              </a:spcAft>
              <a:buSzPct val="100000"/>
              <a:buFont typeface="Oswald"/>
              <a:buChar char="●"/>
            </a:pPr>
            <a:r>
              <a:rPr altLang="en" lang="en" sz="1200">
                <a:latin typeface="Oswald"/>
                <a:ea typeface="Oswald"/>
                <a:cs typeface="Oswald"/>
                <a:sym typeface="Oswald"/>
              </a:rPr>
              <a:t>Idrus, S., 2025. Performance Management Reimagined: Moving Beyond Annual Reviews to Continuous Feedback. </a:t>
            </a:r>
            <a:r>
              <a:rPr altLang="en" i="1" lang="en" sz="1200">
                <a:latin typeface="Oswald"/>
                <a:ea typeface="Oswald"/>
                <a:cs typeface="Oswald"/>
                <a:sym typeface="Oswald"/>
              </a:rPr>
              <a:t>The Journal of Academic Science</a:t>
            </a:r>
            <a:r>
              <a:rPr altLang="en" lang="en" sz="1200">
                <a:latin typeface="Oswald"/>
                <a:ea typeface="Oswald"/>
                <a:cs typeface="Oswald"/>
                <a:sym typeface="Oswald"/>
              </a:rPr>
              <a:t>, </a:t>
            </a:r>
            <a:r>
              <a:rPr altLang="en" i="1" lang="en" sz="1200">
                <a:latin typeface="Oswald"/>
                <a:ea typeface="Oswald"/>
                <a:cs typeface="Oswald"/>
                <a:sym typeface="Oswald"/>
              </a:rPr>
              <a:t>2</a:t>
            </a:r>
            <a:r>
              <a:rPr altLang="en" lang="en" sz="1200">
                <a:latin typeface="Oswald"/>
                <a:ea typeface="Oswald"/>
                <a:cs typeface="Oswald"/>
                <a:sym typeface="Oswald"/>
              </a:rPr>
              <a:t>(1), pp.222-231.</a:t>
            </a:r>
            <a:endParaRPr sz="1200">
              <a:latin typeface="Oswald"/>
              <a:ea typeface="Oswald"/>
              <a:cs typeface="Oswald"/>
              <a:sym typeface="Oswald"/>
            </a:endParaRPr>
          </a:p>
          <a:p>
            <a:pPr algn="just" indent="-270510" lvl="0" marL="457200" rtl="0">
              <a:lnSpc>
                <a:spcPct val="150000"/>
              </a:lnSpc>
              <a:spcBef>
                <a:spcPts val="0"/>
              </a:spcBef>
              <a:spcAft>
                <a:spcPts val="0"/>
              </a:spcAft>
              <a:buSzPct val="100000"/>
              <a:buFont typeface="Oswald"/>
              <a:buChar char="●"/>
            </a:pPr>
            <a:r>
              <a:rPr altLang="en" lang="en" sz="1200">
                <a:latin typeface="Oswald"/>
                <a:ea typeface="Oswald"/>
                <a:cs typeface="Oswald"/>
                <a:sym typeface="Oswald"/>
              </a:rPr>
              <a:t>Jain, V., Gupta, S.S., Shankar, K.T. and Bagaria, K.R., 2022. A study on leadership management, principles, theories, and educational management. </a:t>
            </a:r>
            <a:r>
              <a:rPr altLang="en" i="1" lang="en" sz="1200">
                <a:latin typeface="Oswald"/>
                <a:ea typeface="Oswald"/>
                <a:cs typeface="Oswald"/>
                <a:sym typeface="Oswald"/>
              </a:rPr>
              <a:t>World Journal of English Language</a:t>
            </a:r>
            <a:r>
              <a:rPr altLang="en" lang="en" sz="1200">
                <a:latin typeface="Oswald"/>
                <a:ea typeface="Oswald"/>
                <a:cs typeface="Oswald"/>
                <a:sym typeface="Oswald"/>
              </a:rPr>
              <a:t>, </a:t>
            </a:r>
            <a:r>
              <a:rPr altLang="en" i="1" lang="en" sz="1200">
                <a:latin typeface="Oswald"/>
                <a:ea typeface="Oswald"/>
                <a:cs typeface="Oswald"/>
                <a:sym typeface="Oswald"/>
              </a:rPr>
              <a:t>12</a:t>
            </a:r>
            <a:r>
              <a:rPr altLang="en" lang="en" sz="1200">
                <a:latin typeface="Oswald"/>
                <a:ea typeface="Oswald"/>
                <a:cs typeface="Oswald"/>
                <a:sym typeface="Oswald"/>
              </a:rPr>
              <a:t>(3), pp.203-211.</a:t>
            </a:r>
            <a:endParaRPr sz="1200">
              <a:latin typeface="Oswald"/>
              <a:ea typeface="Oswald"/>
              <a:cs typeface="Oswald"/>
              <a:sym typeface="Oswald"/>
            </a:endParaRPr>
          </a:p>
          <a:p>
            <a:pPr algn="just" indent="-270510" lvl="0" marL="457200" rtl="0">
              <a:lnSpc>
                <a:spcPct val="150000"/>
              </a:lnSpc>
              <a:spcBef>
                <a:spcPts val="0"/>
              </a:spcBef>
              <a:spcAft>
                <a:spcPts val="0"/>
              </a:spcAft>
              <a:buSzPct val="100000"/>
              <a:buFont typeface="Oswald"/>
              <a:buChar char="●"/>
            </a:pPr>
            <a:r>
              <a:rPr altLang="en" lang="en" sz="1200">
                <a:latin typeface="Oswald"/>
                <a:ea typeface="Oswald"/>
                <a:cs typeface="Oswald"/>
                <a:sym typeface="Oswald"/>
              </a:rPr>
              <a:t>Lin, C.Y. and Huang, C.K., 2021. Employee turnover intentions and job performance from a planned change: the effects of an organizational learning culture and job satisfaction. </a:t>
            </a:r>
            <a:r>
              <a:rPr altLang="en" i="1" lang="en" sz="1200">
                <a:latin typeface="Oswald"/>
                <a:ea typeface="Oswald"/>
                <a:cs typeface="Oswald"/>
                <a:sym typeface="Oswald"/>
              </a:rPr>
              <a:t>International journal of manpower</a:t>
            </a:r>
            <a:r>
              <a:rPr altLang="en" lang="en" sz="1200">
                <a:latin typeface="Oswald"/>
                <a:ea typeface="Oswald"/>
                <a:cs typeface="Oswald"/>
                <a:sym typeface="Oswald"/>
              </a:rPr>
              <a:t>, </a:t>
            </a:r>
            <a:r>
              <a:rPr altLang="en" i="1" lang="en" sz="1200">
                <a:latin typeface="Oswald"/>
                <a:ea typeface="Oswald"/>
                <a:cs typeface="Oswald"/>
                <a:sym typeface="Oswald"/>
              </a:rPr>
              <a:t>42</a:t>
            </a:r>
            <a:r>
              <a:rPr altLang="en" lang="en" sz="1200">
                <a:latin typeface="Oswald"/>
                <a:ea typeface="Oswald"/>
                <a:cs typeface="Oswald"/>
                <a:sym typeface="Oswald"/>
              </a:rPr>
              <a:t>(3), pp.409-423.</a:t>
            </a:r>
            <a:endParaRPr sz="1200">
              <a:latin typeface="Oswald"/>
              <a:ea typeface="Oswald"/>
              <a:cs typeface="Oswald"/>
              <a:sym typeface="Oswald"/>
            </a:endParaRPr>
          </a:p>
          <a:p>
            <a:pPr algn="just" indent="-270510" lvl="0" marL="457200" rtl="0">
              <a:lnSpc>
                <a:spcPct val="150000"/>
              </a:lnSpc>
              <a:spcBef>
                <a:spcPts val="0"/>
              </a:spcBef>
              <a:spcAft>
                <a:spcPts val="0"/>
              </a:spcAft>
              <a:buSzPct val="100000"/>
              <a:buFont typeface="Oswald"/>
              <a:buChar char="●"/>
            </a:pPr>
            <a:r>
              <a:rPr altLang="en" lang="en" sz="1200">
                <a:latin typeface="Oswald"/>
                <a:ea typeface="Oswald"/>
                <a:cs typeface="Oswald"/>
                <a:sym typeface="Oswald"/>
              </a:rPr>
              <a:t>Serenko, A., 2024. The human capital management perspective on quiet quitting: recommendations for employees, managers, and national policymakers. </a:t>
            </a:r>
            <a:r>
              <a:rPr altLang="en" i="1" lang="en" sz="1200">
                <a:latin typeface="Oswald"/>
                <a:ea typeface="Oswald"/>
                <a:cs typeface="Oswald"/>
                <a:sym typeface="Oswald"/>
              </a:rPr>
              <a:t>Journal of Knowledge Management</a:t>
            </a:r>
            <a:r>
              <a:rPr altLang="en" lang="en" sz="1200">
                <a:latin typeface="Oswald"/>
                <a:ea typeface="Oswald"/>
                <a:cs typeface="Oswald"/>
                <a:sym typeface="Oswald"/>
              </a:rPr>
              <a:t>, </a:t>
            </a:r>
            <a:r>
              <a:rPr altLang="en" i="1" lang="en" sz="1200">
                <a:latin typeface="Oswald"/>
                <a:ea typeface="Oswald"/>
                <a:cs typeface="Oswald"/>
                <a:sym typeface="Oswald"/>
              </a:rPr>
              <a:t>28</a:t>
            </a:r>
            <a:r>
              <a:rPr altLang="en" lang="en" sz="1200">
                <a:latin typeface="Oswald"/>
                <a:ea typeface="Oswald"/>
                <a:cs typeface="Oswald"/>
                <a:sym typeface="Oswald"/>
              </a:rPr>
              <a:t>(1), pp.27-43.</a:t>
            </a:r>
            <a:endParaRPr sz="1200">
              <a:latin typeface="Oswald"/>
              <a:ea typeface="Oswald"/>
              <a:cs typeface="Oswald"/>
              <a:sym typeface="Oswald"/>
            </a:endParaRPr>
          </a:p>
          <a:p>
            <a:pPr algn="just" indent="-270510" lvl="0" marL="457200" rtl="0">
              <a:lnSpc>
                <a:spcPct val="150000"/>
              </a:lnSpc>
              <a:spcBef>
                <a:spcPts val="0"/>
              </a:spcBef>
              <a:spcAft>
                <a:spcPts val="0"/>
              </a:spcAft>
              <a:buSzPct val="100000"/>
              <a:buFont typeface="Oswald"/>
              <a:buChar char="●"/>
            </a:pPr>
            <a:r>
              <a:rPr altLang="en" lang="en" sz="1200">
                <a:latin typeface="Oswald"/>
                <a:ea typeface="Oswald"/>
                <a:cs typeface="Oswald"/>
                <a:sym typeface="Oswald"/>
              </a:rPr>
              <a:t>Srivastava, S. and Rao, M.K., 2025. The influence of organizational culture on organizational resilience and employee performance through the mediation of high-performance work systems. </a:t>
            </a:r>
            <a:r>
              <a:rPr altLang="en" i="1" lang="en" sz="1200">
                <a:latin typeface="Oswald"/>
                <a:ea typeface="Oswald"/>
                <a:cs typeface="Oswald"/>
                <a:sym typeface="Oswald"/>
              </a:rPr>
              <a:t>Discover Psychology</a:t>
            </a:r>
            <a:r>
              <a:rPr altLang="en" lang="en" sz="1200">
                <a:latin typeface="Oswald"/>
                <a:ea typeface="Oswald"/>
                <a:cs typeface="Oswald"/>
                <a:sym typeface="Oswald"/>
              </a:rPr>
              <a:t>, </a:t>
            </a:r>
            <a:r>
              <a:rPr altLang="en" i="1" lang="en" sz="1200">
                <a:latin typeface="Oswald"/>
                <a:ea typeface="Oswald"/>
                <a:cs typeface="Oswald"/>
                <a:sym typeface="Oswald"/>
              </a:rPr>
              <a:t>5</a:t>
            </a:r>
            <a:r>
              <a:rPr altLang="en" lang="en" sz="1200">
                <a:latin typeface="Oswald"/>
                <a:ea typeface="Oswald"/>
                <a:cs typeface="Oswald"/>
                <a:sym typeface="Oswald"/>
              </a:rPr>
              <a:t>(1), p.170.</a:t>
            </a:r>
            <a:endParaRPr sz="1200">
              <a:latin typeface="Oswald"/>
              <a:ea typeface="Oswald"/>
              <a:cs typeface="Oswald"/>
              <a:sym typeface="Oswald"/>
            </a:endParaRPr>
          </a:p>
          <a:p>
            <a:pPr algn="just" indent="-270510" lvl="0" marL="457200" rtl="0">
              <a:lnSpc>
                <a:spcPct val="150000"/>
              </a:lnSpc>
              <a:spcBef>
                <a:spcPts val="0"/>
              </a:spcBef>
              <a:spcAft>
                <a:spcPts val="0"/>
              </a:spcAft>
              <a:buSzPct val="100000"/>
              <a:buFont typeface="Oswald"/>
              <a:buChar char="●"/>
            </a:pPr>
            <a:r>
              <a:rPr altLang="en" lang="en" sz="1200">
                <a:latin typeface="Oswald"/>
                <a:ea typeface="Oswald"/>
                <a:cs typeface="Oswald"/>
                <a:sym typeface="Oswald"/>
              </a:rPr>
              <a:t>Varghese, S., Vanchhawng, M., Shetty, D.M., KC, S. and Bhattacharya, S., 2024. The Influence of Organizational Culture on Employee Engagement and Retention: A Cross-Industry Analysis. </a:t>
            </a:r>
            <a:r>
              <a:rPr altLang="en" i="1" lang="en" sz="1200">
                <a:latin typeface="Oswald"/>
                <a:ea typeface="Oswald"/>
                <a:cs typeface="Oswald"/>
                <a:sym typeface="Oswald"/>
              </a:rPr>
              <a:t>Library of Progress-Library Science, Information Technology &amp; Computer</a:t>
            </a:r>
            <a:r>
              <a:rPr altLang="en" lang="en" sz="1200">
                <a:latin typeface="Oswald"/>
                <a:ea typeface="Oswald"/>
                <a:cs typeface="Oswald"/>
                <a:sym typeface="Oswald"/>
              </a:rPr>
              <a:t>, </a:t>
            </a:r>
            <a:r>
              <a:rPr altLang="en" i="1" lang="en" sz="1200">
                <a:latin typeface="Oswald"/>
                <a:ea typeface="Oswald"/>
                <a:cs typeface="Oswald"/>
                <a:sym typeface="Oswald"/>
              </a:rPr>
              <a:t>44</a:t>
            </a:r>
            <a:r>
              <a:rPr altLang="en" lang="en" sz="1200">
                <a:latin typeface="Oswald"/>
                <a:ea typeface="Oswald"/>
                <a:cs typeface="Oswald"/>
                <a:sym typeface="Oswald"/>
              </a:rPr>
              <a:t>(3).</a:t>
            </a:r>
            <a:endParaRPr>
              <a:latin typeface="Oswald"/>
              <a:ea typeface="Oswald"/>
              <a:cs typeface="Oswald"/>
              <a:sym typeface="Oswald"/>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ppt/theme/theme2.xml><?xml version="1.0" encoding="utf-8"?>
<a:theme xmlns:a="http://schemas.openxmlformats.org/drawingml/2006/main" xmlns:r="http://schemas.openxmlformats.org/officeDocument/2006/relationships"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1AFD1"/>
      </a:accent4>
      <a:accent5>
        <a:srgbClr val="0F9D58"/>
      </a:accent5>
      <a:accent6>
        <a:srgbClr val="9C27B0"/>
      </a:accent6>
      <a:hlink>
        <a:srgbClr val="0F9D58"/>
      </a:hlink>
      <a:folHlink>
        <a:srgbClr val="0F9D5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