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9" d="100"/>
          <a:sy n="69" d="100"/>
        </p:scale>
        <p:origin x="78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5/26/2022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pedrosz/5419077579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4" Type="http://schemas.openxmlformats.org/officeDocument/2006/relationships/hyperlink" Target="mailto:tanaracova@gmail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8727CA4-6FFB-AE35-2FE9-5FDE65A7B3FE}"/>
              </a:ext>
            </a:extLst>
          </p:cNvPr>
          <p:cNvSpPr txBox="1"/>
          <p:nvPr/>
        </p:nvSpPr>
        <p:spPr>
          <a:xfrm>
            <a:off x="1460500" y="1028700"/>
            <a:ext cx="80518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/>
              <a:t>Topic of choice: Business Card</a:t>
            </a:r>
          </a:p>
          <a:p>
            <a:pPr algn="ctr"/>
            <a:r>
              <a:rPr lang="en-GB" dirty="0"/>
              <a:t>Module: Foreign Languages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algn="ctr"/>
            <a:r>
              <a:rPr lang="en-GB" dirty="0"/>
              <a:t>Student Number: 2026017</a:t>
            </a:r>
          </a:p>
          <a:p>
            <a:pPr algn="ctr"/>
            <a:r>
              <a:rPr lang="en-GB" dirty="0"/>
              <a:t>Student name: Tana Racova</a:t>
            </a:r>
          </a:p>
          <a:p>
            <a:pPr algn="ctr"/>
            <a:r>
              <a:rPr lang="en-GB" dirty="0"/>
              <a:t>Lecturer: Rodrigo Fernandes Aguilera</a:t>
            </a:r>
          </a:p>
          <a:p>
            <a:pPr algn="ctr"/>
            <a:r>
              <a:rPr lang="en-GB" dirty="0"/>
              <a:t>Date completed</a:t>
            </a:r>
            <a:r>
              <a:rPr lang="en-GB"/>
              <a:t>: 26/05/2022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476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marina full of boats&#10;&#10;Description automatically generated with low confidence">
            <a:extLst>
              <a:ext uri="{FF2B5EF4-FFF2-40B4-BE49-F238E27FC236}">
                <a16:creationId xmlns:a16="http://schemas.microsoft.com/office/drawing/2014/main" id="{4EF9B2A1-1681-7153-5028-7493DF6E0F0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2983" b="3062"/>
          <a:stretch/>
        </p:blipFill>
        <p:spPr>
          <a:xfrm>
            <a:off x="0" y="6097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CBF37E64-678E-4AAC-82EB-281D0E37B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240505"/>
            <a:ext cx="9232232" cy="2416682"/>
          </a:xfrm>
          <a:prstGeom prst="rect">
            <a:avLst/>
          </a:prstGeom>
          <a:solidFill>
            <a:schemeClr val="bg1"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D9E277-6CBD-C7DB-1B14-1B90FA402E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3737" y="3094892"/>
            <a:ext cx="7768073" cy="2416682"/>
          </a:xfrm>
        </p:spPr>
        <p:txBody>
          <a:bodyPr>
            <a:normAutofit fontScale="90000"/>
          </a:bodyPr>
          <a:lstStyle/>
          <a:p>
            <a:pPr algn="l">
              <a:spcAft>
                <a:spcPts val="800"/>
              </a:spcAft>
            </a:pPr>
            <a:r>
              <a:rPr lang="en-GB" sz="2000" b="1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Tana Racova </a:t>
            </a:r>
            <a:r>
              <a:rPr lang="en-GB" sz="2000" b="1" dirty="0" err="1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Cherif</a:t>
            </a:r>
            <a:r>
              <a:rPr lang="en-GB" sz="2000" b="1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						</a:t>
            </a:r>
            <a:r>
              <a:rPr lang="en-GB" sz="2000" dirty="0"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br>
              <a:rPr lang="en-GB" sz="2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b="1" dirty="0" err="1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Asistente</a:t>
            </a:r>
            <a:r>
              <a:rPr lang="en-GB" sz="2000" b="1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b="1" dirty="0" err="1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directora</a:t>
            </a:r>
            <a:r>
              <a:rPr lang="en-GB" sz="2000" b="1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 general</a:t>
            </a:r>
            <a:br>
              <a:rPr lang="en-GB" sz="2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b="1" dirty="0" err="1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Globale</a:t>
            </a:r>
            <a:r>
              <a:rPr lang="en-GB" sz="2000" b="1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 Calas Blanca Marina						</a:t>
            </a:r>
            <a:br>
              <a:rPr lang="en-GB" sz="2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b="1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e-mail: </a:t>
            </a:r>
            <a:r>
              <a:rPr lang="en-GB" sz="2000" b="1" u="sng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tanaracova@gmail.com</a:t>
            </a:r>
            <a:br>
              <a:rPr lang="en-GB" sz="2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b="1" dirty="0" err="1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telefono</a:t>
            </a:r>
            <a:r>
              <a:rPr lang="en-GB" sz="2000" b="1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 : +34903 646 015</a:t>
            </a:r>
            <a:br>
              <a:rPr lang="en-GB" sz="2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b="1" dirty="0" err="1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direccion</a:t>
            </a:r>
            <a:r>
              <a:rPr lang="en-GB" sz="2000" b="1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:  Global Marina </a:t>
            </a:r>
            <a:r>
              <a:rPr lang="en-GB" sz="2000" b="1" dirty="0" err="1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calle</a:t>
            </a:r>
            <a:r>
              <a:rPr lang="en-GB" sz="2000" b="1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 35,</a:t>
            </a:r>
            <a:br>
              <a:rPr lang="en-GB" sz="20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2000" b="1" dirty="0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                 07679 Menorca, </a:t>
            </a:r>
            <a:r>
              <a:rPr lang="en-GB" sz="2000" b="1" dirty="0" err="1">
                <a:ln w="11113" cap="flat" cmpd="sng" algn="ctr">
                  <a:solidFill>
                    <a:srgbClr val="ED7D31"/>
                  </a:solidFill>
                  <a:prstDash val="solid"/>
                  <a:round/>
                </a:ln>
                <a:solidFill>
                  <a:schemeClr val="tx1"/>
                </a:solidFill>
                <a:effectLst/>
                <a:latin typeface="Aharoni" panose="02010803020104030203" pitchFamily="2" charset="-79"/>
                <a:ea typeface="Calibri" panose="020F0502020204030204" pitchFamily="34" charset="0"/>
                <a:cs typeface="Times New Roman" panose="02020603050405020304" pitchFamily="18" charset="0"/>
              </a:rPr>
              <a:t>España</a:t>
            </a:r>
            <a:br>
              <a:rPr lang="en-GB" sz="3200" dirty="0"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5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13" name="5-Point Star 12">
            <a:extLst>
              <a:ext uri="{FF2B5EF4-FFF2-40B4-BE49-F238E27FC236}">
                <a16:creationId xmlns:a16="http://schemas.microsoft.com/office/drawing/2014/main" id="{3F315017-1C57-42D9-9FFB-A9CFD97F95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3590" y="3874678"/>
            <a:ext cx="788274" cy="730476"/>
          </a:xfrm>
          <a:prstGeom prst="star5">
            <a:avLst>
              <a:gd name="adj" fmla="val 25889"/>
              <a:gd name="hf" fmla="val 105146"/>
              <a:gd name="vf" fmla="val 110557"/>
            </a:avLst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9090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18</TotalTime>
  <Words>84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Aharoni</vt:lpstr>
      <vt:lpstr>Arial</vt:lpstr>
      <vt:lpstr>Calibri</vt:lpstr>
      <vt:lpstr>Impact</vt:lpstr>
      <vt:lpstr>Main Event</vt:lpstr>
      <vt:lpstr>PowerPoint Presentation</vt:lpstr>
      <vt:lpstr>Tana Racova Cherif        Asistente directora general Globale Calas Blanca Marina       e-mail: tanaracova@gmail.com telefono : +34903 646 015 direccion:  Global Marina calle 35,                  07679 Menorca, España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Tana Racova</dc:creator>
  <cp:lastModifiedBy>Tana Racova</cp:lastModifiedBy>
  <cp:revision>2</cp:revision>
  <dcterms:created xsi:type="dcterms:W3CDTF">2022-05-25T14:49:26Z</dcterms:created>
  <dcterms:modified xsi:type="dcterms:W3CDTF">2022-05-26T21:16:03Z</dcterms:modified>
</cp:coreProperties>
</file>