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3"/>
  </p:notesMasterIdLst>
  <p:sldIdLst>
    <p:sldId id="258" r:id="rId2"/>
    <p:sldId id="259" r:id="rId3"/>
    <p:sldId id="269" r:id="rId4"/>
    <p:sldId id="270" r:id="rId5"/>
    <p:sldId id="271" r:id="rId6"/>
    <p:sldId id="272" r:id="rId7"/>
    <p:sldId id="273" r:id="rId8"/>
    <p:sldId id="274" r:id="rId9"/>
    <p:sldId id="294" r:id="rId10"/>
    <p:sldId id="301" r:id="rId11"/>
    <p:sldId id="302" r:id="rId12"/>
    <p:sldId id="296" r:id="rId13"/>
    <p:sldId id="298" r:id="rId14"/>
    <p:sldId id="299" r:id="rId15"/>
    <p:sldId id="317" r:id="rId16"/>
    <p:sldId id="318" r:id="rId17"/>
    <p:sldId id="319" r:id="rId18"/>
    <p:sldId id="320" r:id="rId19"/>
    <p:sldId id="321" r:id="rId20"/>
    <p:sldId id="322" r:id="rId21"/>
    <p:sldId id="307" r:id="rId22"/>
    <p:sldId id="308" r:id="rId23"/>
    <p:sldId id="309" r:id="rId24"/>
    <p:sldId id="310" r:id="rId25"/>
    <p:sldId id="311" r:id="rId26"/>
    <p:sldId id="312" r:id="rId27"/>
    <p:sldId id="287" r:id="rId28"/>
    <p:sldId id="275" r:id="rId29"/>
    <p:sldId id="303" r:id="rId30"/>
    <p:sldId id="288" r:id="rId31"/>
    <p:sldId id="276" r:id="rId32"/>
    <p:sldId id="314" r:id="rId33"/>
    <p:sldId id="315" r:id="rId34"/>
    <p:sldId id="280" r:id="rId35"/>
    <p:sldId id="313" r:id="rId36"/>
    <p:sldId id="283" r:id="rId37"/>
    <p:sldId id="316" r:id="rId38"/>
    <p:sldId id="286" r:id="rId39"/>
    <p:sldId id="291" r:id="rId40"/>
    <p:sldId id="306" r:id="rId41"/>
    <p:sldId id="305" r:id="rId4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94659"/>
  </p:normalViewPr>
  <p:slideViewPr>
    <p:cSldViewPr snapToGrid="0">
      <p:cViewPr varScale="1">
        <p:scale>
          <a:sx n="91" d="100"/>
          <a:sy n="91" d="100"/>
        </p:scale>
        <p:origin x="1136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</a:t>
          </a:r>
          <a:r>
            <a:rPr lang="en-US" sz="4000" dirty="0">
              <a:latin typeface="Comic Sans MS" panose="030F0902030302020204" pitchFamily="66" charset="0"/>
            </a:rPr>
            <a:t>-Pa </a:t>
          </a:r>
          <a:r>
            <a:rPr lang="en-US" sz="4000" dirty="0" err="1">
              <a:latin typeface="Comic Sans MS" panose="030F0902030302020204" pitchFamily="66" charset="0"/>
            </a:rPr>
            <a:t>siâp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ydy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hwn</a:t>
          </a:r>
          <a:r>
            <a:rPr lang="en-US" sz="4000" dirty="0">
              <a:latin typeface="Comic Sans MS" panose="030F0902030302020204" pitchFamily="66" charset="0"/>
            </a:rPr>
            <a:t>?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</a:t>
          </a:r>
          <a:r>
            <a:rPr lang="en-US" sz="4000" dirty="0">
              <a:latin typeface="Comic Sans MS" panose="030F0902030302020204" pitchFamily="66" charset="0"/>
            </a:rPr>
            <a:t>-Pa </a:t>
          </a:r>
          <a:r>
            <a:rPr lang="en-US" sz="4000" dirty="0" err="1">
              <a:latin typeface="Comic Sans MS" panose="030F0902030302020204" pitchFamily="66" charset="0"/>
            </a:rPr>
            <a:t>siâp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ydy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hwn</a:t>
          </a:r>
          <a:r>
            <a:rPr lang="en-US" sz="4000" dirty="0">
              <a:latin typeface="Comic Sans MS" panose="030F0902030302020204" pitchFamily="66" charset="0"/>
            </a:rPr>
            <a:t>?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</a:t>
          </a:r>
          <a:r>
            <a:rPr lang="en-US" sz="4000" dirty="0">
              <a:latin typeface="Comic Sans MS" panose="030F0902030302020204" pitchFamily="66" charset="0"/>
            </a:rPr>
            <a:t>-Pa </a:t>
          </a:r>
          <a:r>
            <a:rPr lang="en-US" sz="4000" dirty="0" err="1">
              <a:latin typeface="Comic Sans MS" panose="030F0902030302020204" pitchFamily="66" charset="0"/>
            </a:rPr>
            <a:t>siâp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ydy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hwn</a:t>
          </a:r>
          <a:r>
            <a:rPr lang="en-US" sz="4000" dirty="0">
              <a:latin typeface="Comic Sans MS" panose="030F0902030302020204" pitchFamily="66" charset="0"/>
            </a:rPr>
            <a:t>?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</a:t>
          </a:r>
          <a:r>
            <a:rPr lang="en-US" sz="4000" dirty="0">
              <a:latin typeface="Comic Sans MS" panose="030F0902030302020204" pitchFamily="66" charset="0"/>
            </a:rPr>
            <a:t>-Pa </a:t>
          </a:r>
          <a:r>
            <a:rPr lang="en-US" sz="4000" dirty="0" err="1">
              <a:latin typeface="Comic Sans MS" panose="030F0902030302020204" pitchFamily="66" charset="0"/>
            </a:rPr>
            <a:t>siâp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ydy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hwn</a:t>
          </a:r>
          <a:r>
            <a:rPr lang="en-US" sz="4000" dirty="0">
              <a:latin typeface="Comic Sans MS" panose="030F0902030302020204" pitchFamily="66" charset="0"/>
            </a:rPr>
            <a:t>?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Adolygu</a:t>
          </a:r>
          <a:r>
            <a:rPr lang="en-US" sz="4000" dirty="0">
              <a:latin typeface="Comic Sans MS" panose="030F0902030302020204" pitchFamily="66" charset="0"/>
            </a:rPr>
            <a:t>-Pa </a:t>
          </a:r>
          <a:r>
            <a:rPr lang="en-US" sz="4000" dirty="0" err="1">
              <a:latin typeface="Comic Sans MS" panose="030F0902030302020204" pitchFamily="66" charset="0"/>
            </a:rPr>
            <a:t>siâp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ydy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hwn</a:t>
          </a:r>
          <a:r>
            <a:rPr lang="en-US" sz="4000" dirty="0">
              <a:latin typeface="Comic Sans MS" panose="030F0902030302020204" pitchFamily="66" charset="0"/>
            </a:rPr>
            <a:t>?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Geirfa</a:t>
          </a:r>
          <a:r>
            <a:rPr lang="en-US" sz="4000" dirty="0">
              <a:latin typeface="Comic Sans MS" panose="030F0902030302020204" pitchFamily="66" charset="0"/>
            </a:rPr>
            <a:t> </a:t>
          </a:r>
          <a:r>
            <a:rPr lang="en-US" sz="4000" dirty="0" err="1">
              <a:latin typeface="Comic Sans MS" panose="030F0902030302020204" pitchFamily="66" charset="0"/>
            </a:rPr>
            <a:t>newydd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3600" dirty="0" err="1">
              <a:latin typeface="Comic Sans MS" panose="030F0902030302020204" pitchFamily="66" charset="0"/>
            </a:rPr>
            <a:t>Patrwm</a:t>
          </a:r>
          <a:r>
            <a:rPr lang="en-US" sz="3600" dirty="0">
              <a:latin typeface="Comic Sans MS" panose="030F0902030302020204" pitchFamily="66" charset="0"/>
            </a:rPr>
            <a:t>- Faint </a:t>
          </a:r>
          <a:r>
            <a:rPr lang="en-US" sz="3600" dirty="0" err="1">
              <a:latin typeface="Comic Sans MS" panose="030F0902030302020204" pitchFamily="66" charset="0"/>
            </a:rPr>
            <a:t>ydy</a:t>
          </a:r>
          <a:r>
            <a:rPr lang="en-US" sz="3600" dirty="0">
              <a:latin typeface="Comic Sans MS" panose="030F0902030302020204" pitchFamily="66" charset="0"/>
            </a:rPr>
            <a:t> ____ </a:t>
          </a:r>
          <a:r>
            <a:rPr lang="en-US" sz="3600" dirty="0" err="1">
              <a:latin typeface="Comic Sans MS" panose="030F0902030302020204" pitchFamily="66" charset="0"/>
            </a:rPr>
            <a:t>adio</a:t>
          </a:r>
          <a:r>
            <a:rPr lang="en-US" sz="3600" dirty="0">
              <a:latin typeface="Comic Sans MS" panose="030F0902030302020204" pitchFamily="66" charset="0"/>
            </a:rPr>
            <a:t> ____? 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>
              <a:latin typeface="Comic Sans MS" panose="030F0902030302020204" pitchFamily="66" charset="0"/>
            </a:rPr>
            <a:t>Gwaith </a:t>
          </a:r>
          <a:r>
            <a:rPr lang="en-US" sz="4000" dirty="0" err="1">
              <a:latin typeface="Comic Sans MS" panose="030F0902030302020204" pitchFamily="66" charset="0"/>
            </a:rPr>
            <a:t>pâr</a:t>
          </a:r>
          <a:r>
            <a:rPr lang="en-US" sz="4000" dirty="0">
              <a:latin typeface="Comic Sans MS" panose="030F0902030302020204" pitchFamily="66" charset="0"/>
            </a:rPr>
            <a:t>- </a:t>
          </a:r>
          <a:r>
            <a:rPr lang="en-US" sz="4000" dirty="0" err="1">
              <a:latin typeface="Comic Sans MS" panose="030F0902030302020204" pitchFamily="66" charset="0"/>
            </a:rPr>
            <a:t>Cromen</a:t>
          </a:r>
          <a:r>
            <a:rPr lang="en-US" sz="4000" dirty="0">
              <a:latin typeface="Comic Sans MS" panose="030F0902030302020204" pitchFamily="66" charset="0"/>
            </a:rPr>
            <a:t> Dis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Mathemateg</a:t>
          </a:r>
          <a:r>
            <a:rPr lang="en-US" sz="4000" dirty="0">
              <a:latin typeface="Comic Sans MS" panose="030F0902030302020204" pitchFamily="66" charset="0"/>
            </a:rPr>
            <a:t> Pen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Mathemateg</a:t>
          </a:r>
          <a:r>
            <a:rPr lang="en-US" sz="4000" dirty="0">
              <a:latin typeface="Comic Sans MS" panose="030F0902030302020204" pitchFamily="66" charset="0"/>
            </a:rPr>
            <a:t> Pen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Mathemateg</a:t>
          </a:r>
          <a:r>
            <a:rPr lang="en-US" sz="4000" dirty="0">
              <a:latin typeface="Comic Sans MS" panose="030F0902030302020204" pitchFamily="66" charset="0"/>
            </a:rPr>
            <a:t> Pen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Perimedr</a:t>
          </a:r>
          <a:r>
            <a:rPr lang="en-US" sz="4000" dirty="0">
              <a:latin typeface="Comic Sans MS" panose="030F0902030302020204" pitchFamily="66" charset="0"/>
            </a:rPr>
            <a:t>- </a:t>
          </a:r>
          <a:r>
            <a:rPr lang="en-US" sz="4000" dirty="0" err="1">
              <a:latin typeface="Comic Sans MS" panose="030F0902030302020204" pitchFamily="66" charset="0"/>
            </a:rPr>
            <a:t>Adiwch</a:t>
          </a:r>
          <a:r>
            <a:rPr lang="en-US" sz="4000" dirty="0">
              <a:latin typeface="Comic Sans MS" panose="030F0902030302020204" pitchFamily="66" charset="0"/>
            </a:rPr>
            <a:t> bob </a:t>
          </a:r>
          <a:r>
            <a:rPr lang="en-US" sz="4000" dirty="0" err="1">
              <a:latin typeface="Comic Sans MS" panose="030F0902030302020204" pitchFamily="66" charset="0"/>
            </a:rPr>
            <a:t>ochrau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 custScaleY="117387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Perimedr</a:t>
          </a:r>
          <a:r>
            <a:rPr lang="en-US" sz="4000" dirty="0">
              <a:latin typeface="Comic Sans MS" panose="030F0902030302020204" pitchFamily="66" charset="0"/>
            </a:rPr>
            <a:t>- </a:t>
          </a:r>
          <a:r>
            <a:rPr lang="en-US" sz="4000" dirty="0" err="1">
              <a:latin typeface="Comic Sans MS" panose="030F0902030302020204" pitchFamily="66" charset="0"/>
            </a:rPr>
            <a:t>Adiwch</a:t>
          </a:r>
          <a:r>
            <a:rPr lang="en-US" sz="4000" dirty="0">
              <a:latin typeface="Comic Sans MS" panose="030F0902030302020204" pitchFamily="66" charset="0"/>
            </a:rPr>
            <a:t> bob </a:t>
          </a:r>
          <a:r>
            <a:rPr lang="en-US" sz="4000" dirty="0" err="1">
              <a:latin typeface="Comic Sans MS" panose="030F0902030302020204" pitchFamily="66" charset="0"/>
            </a:rPr>
            <a:t>ochrau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 custScaleY="117387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4000" dirty="0" err="1">
              <a:latin typeface="Comic Sans MS" panose="030F0902030302020204" pitchFamily="66" charset="0"/>
            </a:rPr>
            <a:t>Perimedr</a:t>
          </a:r>
          <a:endParaRPr lang="en-US" sz="4000" dirty="0">
            <a:latin typeface="Comic Sans MS" panose="030F0902030302020204" pitchFamily="66" charset="0"/>
          </a:endParaRP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D7D30D-B601-4A1A-8CCE-9AF7ED472158}">
      <dgm:prSet custT="1"/>
      <dgm:spPr/>
      <dgm:t>
        <a:bodyPr/>
        <a:lstStyle/>
        <a:p>
          <a:pPr algn="ctr"/>
          <a:r>
            <a:rPr lang="en-US" sz="3600" dirty="0" err="1">
              <a:latin typeface="Comic Sans MS" panose="030F0902030302020204" pitchFamily="66" charset="0"/>
            </a:rPr>
            <a:t>Patrwm</a:t>
          </a:r>
          <a:r>
            <a:rPr lang="en-US" sz="3600" dirty="0">
              <a:latin typeface="Comic Sans MS" panose="030F0902030302020204" pitchFamily="66" charset="0"/>
            </a:rPr>
            <a:t>- Faint </a:t>
          </a:r>
          <a:r>
            <a:rPr lang="en-US" sz="3600" dirty="0" err="1">
              <a:latin typeface="Comic Sans MS" panose="030F0902030302020204" pitchFamily="66" charset="0"/>
            </a:rPr>
            <a:t>ydy</a:t>
          </a:r>
          <a:r>
            <a:rPr lang="en-US" sz="3600" dirty="0">
              <a:latin typeface="Comic Sans MS" panose="030F0902030302020204" pitchFamily="66" charset="0"/>
            </a:rPr>
            <a:t> ____ </a:t>
          </a:r>
          <a:r>
            <a:rPr lang="en-US" sz="3600" dirty="0" err="1">
              <a:latin typeface="Comic Sans MS" panose="030F0902030302020204" pitchFamily="66" charset="0"/>
            </a:rPr>
            <a:t>adio</a:t>
          </a:r>
          <a:r>
            <a:rPr lang="en-US" sz="3600" dirty="0">
              <a:latin typeface="Comic Sans MS" panose="030F0902030302020204" pitchFamily="66" charset="0"/>
            </a:rPr>
            <a:t> ____? </a:t>
          </a:r>
        </a:p>
      </dgm:t>
    </dgm:pt>
    <dgm:pt modelId="{54130E80-55A4-46AE-9DA9-12BD31E72DF3}" type="parTrans" cxnId="{C557DB4A-3FE9-4654-AB81-124E0EC639B3}">
      <dgm:prSet/>
      <dgm:spPr/>
      <dgm:t>
        <a:bodyPr/>
        <a:lstStyle/>
        <a:p>
          <a:endParaRPr lang="en-US"/>
        </a:p>
      </dgm:t>
    </dgm:pt>
    <dgm:pt modelId="{72479661-2042-4D8E-8CA4-F9052AF404C3}" type="sibTrans" cxnId="{C557DB4A-3FE9-4654-AB81-124E0EC639B3}">
      <dgm:prSet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endParaRPr lang="en-US" sz="3600" dirty="0">
            <a:latin typeface="Chalkboard" panose="03050602040202020205" pitchFamily="66" charset="77"/>
          </a:endParaRP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0C20C662-5A50-574A-84C6-BFE9FAEBDA69}" type="pres">
      <dgm:prSet presAssocID="{46D7D30D-B601-4A1A-8CCE-9AF7ED472158}" presName="thickLine" presStyleLbl="alignNode1" presStyleIdx="0" presStyleCnt="2"/>
      <dgm:spPr/>
    </dgm:pt>
    <dgm:pt modelId="{4015F0F8-E76F-5347-8590-40EB5C00AE4B}" type="pres">
      <dgm:prSet presAssocID="{46D7D30D-B601-4A1A-8CCE-9AF7ED472158}" presName="horz1" presStyleCnt="0"/>
      <dgm:spPr/>
    </dgm:pt>
    <dgm:pt modelId="{FD61CDB6-3C18-4D4E-B25E-0E240131B47E}" type="pres">
      <dgm:prSet presAssocID="{46D7D30D-B601-4A1A-8CCE-9AF7ED472158}" presName="tx1" presStyleLbl="revTx" presStyleIdx="0" presStyleCnt="2"/>
      <dgm:spPr/>
    </dgm:pt>
    <dgm:pt modelId="{60B2980B-89C3-D84C-9609-C86B924AA2A5}" type="pres">
      <dgm:prSet presAssocID="{46D7D30D-B601-4A1A-8CCE-9AF7ED472158}" presName="vert1" presStyleCnt="0"/>
      <dgm:spPr/>
    </dgm:pt>
    <dgm:pt modelId="{E9C6BCA7-A063-E04C-845D-8647201AF270}" type="pres">
      <dgm:prSet presAssocID="{E87F910C-9819-4BDC-8347-B29AA7280C89}" presName="thickLine" presStyleLbl="alignNode1" presStyleIdx="1" presStyleCnt="2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1" presStyleCnt="2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1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C557DB4A-3FE9-4654-AB81-124E0EC639B3}" srcId="{98E4BBD4-154C-4E62-86FE-F511263072BA}" destId="{46D7D30D-B601-4A1A-8CCE-9AF7ED472158}" srcOrd="0" destOrd="0" parTransId="{54130E80-55A4-46AE-9DA9-12BD31E72DF3}" sibTransId="{72479661-2042-4D8E-8CA4-F9052AF404C3}"/>
    <dgm:cxn modelId="{146F9560-FBC3-384D-B291-815630C22CB7}" type="presOf" srcId="{46D7D30D-B601-4A1A-8CCE-9AF7ED472158}" destId="{FD61CDB6-3C18-4D4E-B25E-0E240131B47E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CE72B653-C7A9-6D4D-9148-135325C4D0EF}" type="presParOf" srcId="{34DEEAEB-3DE4-D847-9887-3F0C67937C7A}" destId="{0C20C662-5A50-574A-84C6-BFE9FAEBDA69}" srcOrd="0" destOrd="0" presId="urn:microsoft.com/office/officeart/2008/layout/LinedList"/>
    <dgm:cxn modelId="{0B7C6F9F-8AC2-B642-AC37-4A5303BF2261}" type="presParOf" srcId="{34DEEAEB-3DE4-D847-9887-3F0C67937C7A}" destId="{4015F0F8-E76F-5347-8590-40EB5C00AE4B}" srcOrd="1" destOrd="0" presId="urn:microsoft.com/office/officeart/2008/layout/LinedList"/>
    <dgm:cxn modelId="{706170F4-99C2-3E4F-AAFB-A18E58B91928}" type="presParOf" srcId="{4015F0F8-E76F-5347-8590-40EB5C00AE4B}" destId="{FD61CDB6-3C18-4D4E-B25E-0E240131B47E}" srcOrd="0" destOrd="0" presId="urn:microsoft.com/office/officeart/2008/layout/LinedList"/>
    <dgm:cxn modelId="{61AC3956-2B27-D847-A727-47B4B86220A6}" type="presParOf" srcId="{4015F0F8-E76F-5347-8590-40EB5C00AE4B}" destId="{60B2980B-89C3-D84C-9609-C86B924AA2A5}" srcOrd="1" destOrd="0" presId="urn:microsoft.com/office/officeart/2008/layout/LinedList"/>
    <dgm:cxn modelId="{AE6349E1-CD44-9744-8112-434D343C4417}" type="presParOf" srcId="{34DEEAEB-3DE4-D847-9887-3F0C67937C7A}" destId="{E9C6BCA7-A063-E04C-845D-8647201AF270}" srcOrd="2" destOrd="0" presId="urn:microsoft.com/office/officeart/2008/layout/LinedList"/>
    <dgm:cxn modelId="{24D24AE9-F8BA-F641-B06B-F5B1C3C31DEE}" type="presParOf" srcId="{34DEEAEB-3DE4-D847-9887-3F0C67937C7A}" destId="{F081A70B-16C8-6549-9C29-B2DCF1FA53F7}" srcOrd="3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Heddiw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rydyn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ni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wedi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dysgu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cyfrifo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perimedr</a:t>
          </a:r>
          <a:endParaRPr lang="en-US" sz="3200" u="none" dirty="0">
            <a:solidFill>
              <a:schemeClr val="tx1"/>
            </a:solidFill>
            <a:latin typeface="Comic Sans MS" panose="030F0902030302020204" pitchFamily="66" charset="0"/>
          </a:endParaRPr>
        </a:p>
        <a:p>
          <a:pPr algn="ctr"/>
          <a:endParaRPr lang="en-US" sz="3200" u="sng" dirty="0">
            <a:solidFill>
              <a:srgbClr val="00B0F0"/>
            </a:solidFill>
            <a:latin typeface="Comic Sans MS" panose="030F0902030302020204" pitchFamily="66" charset="0"/>
          </a:endParaRPr>
        </a:p>
        <a:p>
          <a:pPr algn="ctr"/>
          <a:r>
            <a:rPr lang="en-US" sz="3200" u="sng" dirty="0">
              <a:solidFill>
                <a:srgbClr val="00B0F0"/>
              </a:solidFill>
              <a:latin typeface="Comic Sans MS" panose="030F0902030302020204" pitchFamily="66" charset="0"/>
            </a:rPr>
            <a:t>Beth </a:t>
          </a:r>
          <a:r>
            <a:rPr lang="en-US" sz="3200" u="sng" dirty="0" err="1">
              <a:solidFill>
                <a:srgbClr val="00B0F0"/>
              </a:solidFill>
              <a:latin typeface="Comic Sans MS" panose="030F0902030302020204" pitchFamily="66" charset="0"/>
            </a:rPr>
            <a:t>oeddech</a:t>
          </a:r>
          <a:r>
            <a:rPr lang="en-US" sz="3200" u="sng" dirty="0">
              <a:solidFill>
                <a:srgbClr val="00B0F0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rgbClr val="00B0F0"/>
              </a:solidFill>
              <a:latin typeface="Comic Sans MS" panose="030F0902030302020204" pitchFamily="66" charset="0"/>
            </a:rPr>
            <a:t>chi’n</a:t>
          </a:r>
          <a:r>
            <a:rPr lang="en-US" sz="3200" u="sng" dirty="0">
              <a:solidFill>
                <a:srgbClr val="00B0F0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rgbClr val="00B0F0"/>
              </a:solidFill>
              <a:latin typeface="Comic Sans MS" panose="030F0902030302020204" pitchFamily="66" charset="0"/>
            </a:rPr>
            <a:t>meddwl</a:t>
          </a:r>
          <a:r>
            <a:rPr lang="en-US" sz="3200" u="sng" dirty="0">
              <a:solidFill>
                <a:srgbClr val="00B0F0"/>
              </a:solidFill>
              <a:latin typeface="Comic Sans MS" panose="030F0902030302020204" pitchFamily="66" charset="0"/>
            </a:rPr>
            <a:t> bod </a:t>
          </a:r>
          <a:r>
            <a:rPr lang="en-US" sz="3200" u="sng" dirty="0" err="1">
              <a:solidFill>
                <a:srgbClr val="00B0F0"/>
              </a:solidFill>
              <a:latin typeface="Comic Sans MS" panose="030F0902030302020204" pitchFamily="66" charset="0"/>
            </a:rPr>
            <a:t>o’r</a:t>
          </a:r>
          <a:r>
            <a:rPr lang="en-US" sz="3200" u="sng" dirty="0">
              <a:solidFill>
                <a:srgbClr val="00B0F0"/>
              </a:solidFill>
              <a:latin typeface="Comic Sans MS" panose="030F0902030302020204" pitchFamily="66" charset="0"/>
            </a:rPr>
            <a:t> y </a:t>
          </a:r>
          <a:r>
            <a:rPr lang="en-US" sz="3200" u="sng" dirty="0" err="1">
              <a:solidFill>
                <a:srgbClr val="00B0F0"/>
              </a:solidFill>
              <a:latin typeface="Comic Sans MS" panose="030F0902030302020204" pitchFamily="66" charset="0"/>
            </a:rPr>
            <a:t>wers</a:t>
          </a:r>
          <a:r>
            <a:rPr lang="en-US" sz="3200" u="sng" dirty="0">
              <a:solidFill>
                <a:srgbClr val="00B0F0"/>
              </a:solidFill>
              <a:latin typeface="Comic Sans MS" panose="030F0902030302020204" pitchFamily="66" charset="0"/>
            </a:rPr>
            <a:t>?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 sz="1600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 sz="1600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 custScaleY="100098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98E4BBD4-154C-4E62-86FE-F511263072B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7F910C-9819-4BDC-8347-B29AA7280C89}">
      <dgm:prSet custT="1"/>
      <dgm:spPr/>
      <dgm:t>
        <a:bodyPr/>
        <a:lstStyle/>
        <a:p>
          <a:pPr algn="ctr"/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Heddiw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rydyn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ni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wedi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dysgu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i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cyfrifo</a:t>
          </a:r>
          <a:r>
            <a:rPr lang="en-US" sz="3200" u="none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dirty="0" err="1">
              <a:solidFill>
                <a:schemeClr val="tx1"/>
              </a:solidFill>
              <a:latin typeface="Comic Sans MS" panose="030F0902030302020204" pitchFamily="66" charset="0"/>
            </a:rPr>
            <a:t>perimedr</a:t>
          </a:r>
          <a:endParaRPr lang="en-US" sz="3200" u="none" dirty="0">
            <a:solidFill>
              <a:schemeClr val="tx1"/>
            </a:solidFill>
            <a:latin typeface="Comic Sans MS" panose="030F0902030302020204" pitchFamily="66" charset="0"/>
          </a:endParaRPr>
        </a:p>
        <a:p>
          <a:pPr algn="ctr"/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Beth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fydd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yn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digwydd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yn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y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wers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dirty="0" err="1">
              <a:solidFill>
                <a:schemeClr val="tx1"/>
              </a:solidFill>
              <a:latin typeface="Comic Sans MS" panose="030F0902030302020204" pitchFamily="66" charset="0"/>
            </a:rPr>
            <a:t>nesa</a:t>
          </a:r>
          <a:r>
            <a:rPr lang="en-US" sz="3200" u="sng" dirty="0">
              <a:solidFill>
                <a:schemeClr val="tx1"/>
              </a:solidFill>
              <a:latin typeface="Comic Sans MS" panose="030F0902030302020204" pitchFamily="66" charset="0"/>
            </a:rPr>
            <a:t>?</a:t>
          </a:r>
        </a:p>
      </dgm:t>
    </dgm:pt>
    <dgm:pt modelId="{5AA0ECAC-958A-48E5-BF68-BC4B8A535A99}" type="parTrans" cxnId="{F178BF06-8644-4410-8184-3FB00DE3094E}">
      <dgm:prSet/>
      <dgm:spPr/>
      <dgm:t>
        <a:bodyPr/>
        <a:lstStyle/>
        <a:p>
          <a:endParaRPr lang="en-US" sz="1600"/>
        </a:p>
      </dgm:t>
    </dgm:pt>
    <dgm:pt modelId="{9F7FA136-DD4A-4207-B46E-D1E45ED01972}" type="sibTrans" cxnId="{F178BF06-8644-4410-8184-3FB00DE3094E}">
      <dgm:prSet/>
      <dgm:spPr/>
      <dgm:t>
        <a:bodyPr/>
        <a:lstStyle/>
        <a:p>
          <a:endParaRPr lang="en-US" sz="1600"/>
        </a:p>
      </dgm:t>
    </dgm:pt>
    <dgm:pt modelId="{34DEEAEB-3DE4-D847-9887-3F0C67937C7A}" type="pres">
      <dgm:prSet presAssocID="{98E4BBD4-154C-4E62-86FE-F511263072BA}" presName="vert0" presStyleCnt="0">
        <dgm:presLayoutVars>
          <dgm:dir/>
          <dgm:animOne val="branch"/>
          <dgm:animLvl val="lvl"/>
        </dgm:presLayoutVars>
      </dgm:prSet>
      <dgm:spPr/>
    </dgm:pt>
    <dgm:pt modelId="{E9C6BCA7-A063-E04C-845D-8647201AF270}" type="pres">
      <dgm:prSet presAssocID="{E87F910C-9819-4BDC-8347-B29AA7280C89}" presName="thickLine" presStyleLbl="alignNode1" presStyleIdx="0" presStyleCnt="1"/>
      <dgm:spPr/>
    </dgm:pt>
    <dgm:pt modelId="{F081A70B-16C8-6549-9C29-B2DCF1FA53F7}" type="pres">
      <dgm:prSet presAssocID="{E87F910C-9819-4BDC-8347-B29AA7280C89}" presName="horz1" presStyleCnt="0"/>
      <dgm:spPr/>
    </dgm:pt>
    <dgm:pt modelId="{2D753E9A-89B6-7541-8CD0-3358F9230423}" type="pres">
      <dgm:prSet presAssocID="{E87F910C-9819-4BDC-8347-B29AA7280C89}" presName="tx1" presStyleLbl="revTx" presStyleIdx="0" presStyleCnt="1"/>
      <dgm:spPr/>
    </dgm:pt>
    <dgm:pt modelId="{EB7171EF-1A66-7A46-9B2A-7E58B9A85764}" type="pres">
      <dgm:prSet presAssocID="{E87F910C-9819-4BDC-8347-B29AA7280C89}" presName="vert1" presStyleCnt="0"/>
      <dgm:spPr/>
    </dgm:pt>
  </dgm:ptLst>
  <dgm:cxnLst>
    <dgm:cxn modelId="{F178BF06-8644-4410-8184-3FB00DE3094E}" srcId="{98E4BBD4-154C-4E62-86FE-F511263072BA}" destId="{E87F910C-9819-4BDC-8347-B29AA7280C89}" srcOrd="0" destOrd="0" parTransId="{5AA0ECAC-958A-48E5-BF68-BC4B8A535A99}" sibTransId="{9F7FA136-DD4A-4207-B46E-D1E45ED01972}"/>
    <dgm:cxn modelId="{BBB71115-0736-7047-A412-7B70EC8AC673}" type="presOf" srcId="{98E4BBD4-154C-4E62-86FE-F511263072BA}" destId="{34DEEAEB-3DE4-D847-9887-3F0C67937C7A}" srcOrd="0" destOrd="0" presId="urn:microsoft.com/office/officeart/2008/layout/LinedList"/>
    <dgm:cxn modelId="{3A648271-03D4-0042-896E-7C505736D474}" type="presOf" srcId="{E87F910C-9819-4BDC-8347-B29AA7280C89}" destId="{2D753E9A-89B6-7541-8CD0-3358F9230423}" srcOrd="0" destOrd="0" presId="urn:microsoft.com/office/officeart/2008/layout/LinedList"/>
    <dgm:cxn modelId="{AE6349E1-CD44-9744-8112-434D343C4417}" type="presParOf" srcId="{34DEEAEB-3DE4-D847-9887-3F0C67937C7A}" destId="{E9C6BCA7-A063-E04C-845D-8647201AF270}" srcOrd="0" destOrd="0" presId="urn:microsoft.com/office/officeart/2008/layout/LinedList"/>
    <dgm:cxn modelId="{24D24AE9-F8BA-F641-B06B-F5B1C3C31DEE}" type="presParOf" srcId="{34DEEAEB-3DE4-D847-9887-3F0C67937C7A}" destId="{F081A70B-16C8-6549-9C29-B2DCF1FA53F7}" srcOrd="1" destOrd="0" presId="urn:microsoft.com/office/officeart/2008/layout/LinedList"/>
    <dgm:cxn modelId="{E7B509A6-096F-BA4E-A80A-D1EAAB344B81}" type="presParOf" srcId="{F081A70B-16C8-6549-9C29-B2DCF1FA53F7}" destId="{2D753E9A-89B6-7541-8CD0-3358F9230423}" srcOrd="0" destOrd="0" presId="urn:microsoft.com/office/officeart/2008/layout/LinedList"/>
    <dgm:cxn modelId="{7073ECE4-8977-E142-AE91-A6F90E0FB13E}" type="presParOf" srcId="{F081A70B-16C8-6549-9C29-B2DCF1FA53F7}" destId="{EB7171EF-1A66-7A46-9B2A-7E58B9A8576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</a:t>
          </a:r>
          <a:r>
            <a:rPr lang="en-US" sz="4000" kern="1200" dirty="0">
              <a:latin typeface="Comic Sans MS" panose="030F0902030302020204" pitchFamily="66" charset="0"/>
            </a:rPr>
            <a:t>-Pa </a:t>
          </a:r>
          <a:r>
            <a:rPr lang="en-US" sz="4000" kern="1200" dirty="0" err="1">
              <a:latin typeface="Comic Sans MS" panose="030F0902030302020204" pitchFamily="66" charset="0"/>
            </a:rPr>
            <a:t>siâp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ydy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hwn</a:t>
          </a:r>
          <a:r>
            <a:rPr lang="en-US" sz="4000" kern="1200" dirty="0">
              <a:latin typeface="Comic Sans MS" panose="030F0902030302020204" pitchFamily="66" charset="0"/>
            </a:rPr>
            <a:t>?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</a:t>
          </a:r>
          <a:r>
            <a:rPr lang="en-US" sz="4000" kern="1200" dirty="0">
              <a:latin typeface="Comic Sans MS" panose="030F0902030302020204" pitchFamily="66" charset="0"/>
            </a:rPr>
            <a:t>-Pa </a:t>
          </a:r>
          <a:r>
            <a:rPr lang="en-US" sz="4000" kern="1200" dirty="0" err="1">
              <a:latin typeface="Comic Sans MS" panose="030F0902030302020204" pitchFamily="66" charset="0"/>
            </a:rPr>
            <a:t>siâp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ydy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hwn</a:t>
          </a:r>
          <a:r>
            <a:rPr lang="en-US" sz="4000" kern="1200" dirty="0">
              <a:latin typeface="Comic Sans MS" panose="030F0902030302020204" pitchFamily="66" charset="0"/>
            </a:rPr>
            <a:t>?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</a:t>
          </a:r>
          <a:r>
            <a:rPr lang="en-US" sz="4000" kern="1200" dirty="0">
              <a:latin typeface="Comic Sans MS" panose="030F0902030302020204" pitchFamily="66" charset="0"/>
            </a:rPr>
            <a:t>-Pa </a:t>
          </a:r>
          <a:r>
            <a:rPr lang="en-US" sz="4000" kern="1200" dirty="0" err="1">
              <a:latin typeface="Comic Sans MS" panose="030F0902030302020204" pitchFamily="66" charset="0"/>
            </a:rPr>
            <a:t>siâp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ydy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hwn</a:t>
          </a:r>
          <a:r>
            <a:rPr lang="en-US" sz="4000" kern="1200" dirty="0">
              <a:latin typeface="Comic Sans MS" panose="030F0902030302020204" pitchFamily="66" charset="0"/>
            </a:rPr>
            <a:t>?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</a:t>
          </a:r>
          <a:r>
            <a:rPr lang="en-US" sz="4000" kern="1200" dirty="0">
              <a:latin typeface="Comic Sans MS" panose="030F0902030302020204" pitchFamily="66" charset="0"/>
            </a:rPr>
            <a:t>-Pa </a:t>
          </a:r>
          <a:r>
            <a:rPr lang="en-US" sz="4000" kern="1200" dirty="0" err="1">
              <a:latin typeface="Comic Sans MS" panose="030F0902030302020204" pitchFamily="66" charset="0"/>
            </a:rPr>
            <a:t>siâp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ydy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hwn</a:t>
          </a:r>
          <a:r>
            <a:rPr lang="en-US" sz="4000" kern="1200" dirty="0">
              <a:latin typeface="Comic Sans MS" panose="030F0902030302020204" pitchFamily="66" charset="0"/>
            </a:rPr>
            <a:t>?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Adolygu</a:t>
          </a:r>
          <a:r>
            <a:rPr lang="en-US" sz="4000" kern="1200" dirty="0">
              <a:latin typeface="Comic Sans MS" panose="030F0902030302020204" pitchFamily="66" charset="0"/>
            </a:rPr>
            <a:t>-Pa </a:t>
          </a:r>
          <a:r>
            <a:rPr lang="en-US" sz="4000" kern="1200" dirty="0" err="1">
              <a:latin typeface="Comic Sans MS" panose="030F0902030302020204" pitchFamily="66" charset="0"/>
            </a:rPr>
            <a:t>siâp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ydy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hwn</a:t>
          </a:r>
          <a:r>
            <a:rPr lang="en-US" sz="4000" kern="1200" dirty="0">
              <a:latin typeface="Comic Sans MS" panose="030F0902030302020204" pitchFamily="66" charset="0"/>
            </a:rPr>
            <a:t>?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Geirfa</a:t>
          </a:r>
          <a:r>
            <a:rPr lang="en-US" sz="4000" kern="1200" dirty="0">
              <a:latin typeface="Comic Sans MS" panose="030F0902030302020204" pitchFamily="66" charset="0"/>
            </a:rPr>
            <a:t> </a:t>
          </a:r>
          <a:r>
            <a:rPr lang="en-US" sz="4000" kern="1200" dirty="0" err="1">
              <a:latin typeface="Comic Sans MS" panose="030F0902030302020204" pitchFamily="66" charset="0"/>
            </a:rPr>
            <a:t>newydd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 err="1">
              <a:latin typeface="Comic Sans MS" panose="030F0902030302020204" pitchFamily="66" charset="0"/>
            </a:rPr>
            <a:t>Patrwm</a:t>
          </a:r>
          <a:r>
            <a:rPr lang="en-US" sz="3600" kern="1200" dirty="0">
              <a:latin typeface="Comic Sans MS" panose="030F0902030302020204" pitchFamily="66" charset="0"/>
            </a:rPr>
            <a:t>- Faint </a:t>
          </a:r>
          <a:r>
            <a:rPr lang="en-US" sz="3600" kern="1200" dirty="0" err="1">
              <a:latin typeface="Comic Sans MS" panose="030F0902030302020204" pitchFamily="66" charset="0"/>
            </a:rPr>
            <a:t>ydy</a:t>
          </a:r>
          <a:r>
            <a:rPr lang="en-US" sz="3600" kern="1200" dirty="0">
              <a:latin typeface="Comic Sans MS" panose="030F0902030302020204" pitchFamily="66" charset="0"/>
            </a:rPr>
            <a:t> ____ </a:t>
          </a:r>
          <a:r>
            <a:rPr lang="en-US" sz="3600" kern="1200" dirty="0" err="1">
              <a:latin typeface="Comic Sans MS" panose="030F0902030302020204" pitchFamily="66" charset="0"/>
            </a:rPr>
            <a:t>adio</a:t>
          </a:r>
          <a:r>
            <a:rPr lang="en-US" sz="3600" kern="1200" dirty="0">
              <a:latin typeface="Comic Sans MS" panose="030F0902030302020204" pitchFamily="66" charset="0"/>
            </a:rPr>
            <a:t> ____? 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>
              <a:latin typeface="Comic Sans MS" panose="030F0902030302020204" pitchFamily="66" charset="0"/>
            </a:rPr>
            <a:t>Gwaith </a:t>
          </a:r>
          <a:r>
            <a:rPr lang="en-US" sz="4000" kern="1200" dirty="0" err="1">
              <a:latin typeface="Comic Sans MS" panose="030F0902030302020204" pitchFamily="66" charset="0"/>
            </a:rPr>
            <a:t>pâr</a:t>
          </a:r>
          <a:r>
            <a:rPr lang="en-US" sz="4000" kern="1200" dirty="0">
              <a:latin typeface="Comic Sans MS" panose="030F0902030302020204" pitchFamily="66" charset="0"/>
            </a:rPr>
            <a:t>- </a:t>
          </a:r>
          <a:r>
            <a:rPr lang="en-US" sz="4000" kern="1200" dirty="0" err="1">
              <a:latin typeface="Comic Sans MS" panose="030F0902030302020204" pitchFamily="66" charset="0"/>
            </a:rPr>
            <a:t>Cromen</a:t>
          </a:r>
          <a:r>
            <a:rPr lang="en-US" sz="4000" kern="1200" dirty="0">
              <a:latin typeface="Comic Sans MS" panose="030F0902030302020204" pitchFamily="66" charset="0"/>
            </a:rPr>
            <a:t> Dis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Mathemateg</a:t>
          </a:r>
          <a:r>
            <a:rPr lang="en-US" sz="4000" kern="1200" dirty="0">
              <a:latin typeface="Comic Sans MS" panose="030F0902030302020204" pitchFamily="66" charset="0"/>
            </a:rPr>
            <a:t> Pen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Mathemateg</a:t>
          </a:r>
          <a:r>
            <a:rPr lang="en-US" sz="4000" kern="1200" dirty="0">
              <a:latin typeface="Comic Sans MS" panose="030F0902030302020204" pitchFamily="66" charset="0"/>
            </a:rPr>
            <a:t> Pen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Mathemateg</a:t>
          </a:r>
          <a:r>
            <a:rPr lang="en-US" sz="4000" kern="1200" dirty="0">
              <a:latin typeface="Comic Sans MS" panose="030F0902030302020204" pitchFamily="66" charset="0"/>
            </a:rPr>
            <a:t> Pen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79"/>
          <a:ext cx="845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79"/>
          <a:ext cx="8441847" cy="821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Perimedr</a:t>
          </a:r>
          <a:r>
            <a:rPr lang="en-US" sz="4000" kern="1200" dirty="0">
              <a:latin typeface="Comic Sans MS" panose="030F0902030302020204" pitchFamily="66" charset="0"/>
            </a:rPr>
            <a:t>- </a:t>
          </a:r>
          <a:r>
            <a:rPr lang="en-US" sz="4000" kern="1200" dirty="0" err="1">
              <a:latin typeface="Comic Sans MS" panose="030F0902030302020204" pitchFamily="66" charset="0"/>
            </a:rPr>
            <a:t>Adiwch</a:t>
          </a:r>
          <a:r>
            <a:rPr lang="en-US" sz="4000" kern="1200" dirty="0">
              <a:latin typeface="Comic Sans MS" panose="030F0902030302020204" pitchFamily="66" charset="0"/>
            </a:rPr>
            <a:t> bob </a:t>
          </a:r>
          <a:r>
            <a:rPr lang="en-US" sz="4000" kern="1200" dirty="0" err="1">
              <a:latin typeface="Comic Sans MS" panose="030F0902030302020204" pitchFamily="66" charset="0"/>
            </a:rPr>
            <a:t>ochrau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79"/>
        <a:ext cx="8441847" cy="821893"/>
      </dsp:txXfrm>
    </dsp:sp>
    <dsp:sp modelId="{E9C6BCA7-A063-E04C-845D-8647201AF270}">
      <dsp:nvSpPr>
        <dsp:cNvPr id="0" name=""/>
        <dsp:cNvSpPr/>
      </dsp:nvSpPr>
      <dsp:spPr>
        <a:xfrm>
          <a:off x="0" y="821973"/>
          <a:ext cx="845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821973"/>
          <a:ext cx="8450100" cy="700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821973"/>
        <a:ext cx="8450100" cy="70015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79"/>
          <a:ext cx="845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79"/>
          <a:ext cx="8441847" cy="821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Perimedr</a:t>
          </a:r>
          <a:r>
            <a:rPr lang="en-US" sz="4000" kern="1200" dirty="0">
              <a:latin typeface="Comic Sans MS" panose="030F0902030302020204" pitchFamily="66" charset="0"/>
            </a:rPr>
            <a:t>- </a:t>
          </a:r>
          <a:r>
            <a:rPr lang="en-US" sz="4000" kern="1200" dirty="0" err="1">
              <a:latin typeface="Comic Sans MS" panose="030F0902030302020204" pitchFamily="66" charset="0"/>
            </a:rPr>
            <a:t>Adiwch</a:t>
          </a:r>
          <a:r>
            <a:rPr lang="en-US" sz="4000" kern="1200" dirty="0">
              <a:latin typeface="Comic Sans MS" panose="030F0902030302020204" pitchFamily="66" charset="0"/>
            </a:rPr>
            <a:t> bob </a:t>
          </a:r>
          <a:r>
            <a:rPr lang="en-US" sz="4000" kern="1200" dirty="0" err="1">
              <a:latin typeface="Comic Sans MS" panose="030F0902030302020204" pitchFamily="66" charset="0"/>
            </a:rPr>
            <a:t>ochrau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79"/>
        <a:ext cx="8441847" cy="821893"/>
      </dsp:txXfrm>
    </dsp:sp>
    <dsp:sp modelId="{E9C6BCA7-A063-E04C-845D-8647201AF270}">
      <dsp:nvSpPr>
        <dsp:cNvPr id="0" name=""/>
        <dsp:cNvSpPr/>
      </dsp:nvSpPr>
      <dsp:spPr>
        <a:xfrm>
          <a:off x="0" y="821973"/>
          <a:ext cx="845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821973"/>
          <a:ext cx="8450100" cy="7001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821973"/>
        <a:ext cx="8450100" cy="70015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 err="1">
              <a:latin typeface="Comic Sans MS" panose="030F0902030302020204" pitchFamily="66" charset="0"/>
            </a:rPr>
            <a:t>Perimedr</a:t>
          </a:r>
          <a:endParaRPr lang="en-US" sz="4000" kern="1200" dirty="0">
            <a:latin typeface="Comic Sans MS" panose="030F0902030302020204" pitchFamily="66" charset="0"/>
          </a:endParaRP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0C662-5A50-574A-84C6-BFE9FAEBDA69}">
      <dsp:nvSpPr>
        <dsp:cNvPr id="0" name=""/>
        <dsp:cNvSpPr/>
      </dsp:nvSpPr>
      <dsp:spPr>
        <a:xfrm>
          <a:off x="0" y="0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1CDB6-3C18-4D4E-B25E-0E240131B47E}">
      <dsp:nvSpPr>
        <dsp:cNvPr id="0" name=""/>
        <dsp:cNvSpPr/>
      </dsp:nvSpPr>
      <dsp:spPr>
        <a:xfrm>
          <a:off x="0" y="0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 err="1">
              <a:latin typeface="Comic Sans MS" panose="030F0902030302020204" pitchFamily="66" charset="0"/>
            </a:rPr>
            <a:t>Patrwm</a:t>
          </a:r>
          <a:r>
            <a:rPr lang="en-US" sz="3600" kern="1200" dirty="0">
              <a:latin typeface="Comic Sans MS" panose="030F0902030302020204" pitchFamily="66" charset="0"/>
            </a:rPr>
            <a:t>- Faint </a:t>
          </a:r>
          <a:r>
            <a:rPr lang="en-US" sz="3600" kern="1200" dirty="0" err="1">
              <a:latin typeface="Comic Sans MS" panose="030F0902030302020204" pitchFamily="66" charset="0"/>
            </a:rPr>
            <a:t>ydy</a:t>
          </a:r>
          <a:r>
            <a:rPr lang="en-US" sz="3600" kern="1200" dirty="0">
              <a:latin typeface="Comic Sans MS" panose="030F0902030302020204" pitchFamily="66" charset="0"/>
            </a:rPr>
            <a:t> ____ </a:t>
          </a:r>
          <a:r>
            <a:rPr lang="en-US" sz="3600" kern="1200" dirty="0" err="1">
              <a:latin typeface="Comic Sans MS" panose="030F0902030302020204" pitchFamily="66" charset="0"/>
            </a:rPr>
            <a:t>adio</a:t>
          </a:r>
          <a:r>
            <a:rPr lang="en-US" sz="3600" kern="1200" dirty="0">
              <a:latin typeface="Comic Sans MS" panose="030F0902030302020204" pitchFamily="66" charset="0"/>
            </a:rPr>
            <a:t> ____? </a:t>
          </a:r>
        </a:p>
      </dsp:txBody>
      <dsp:txXfrm>
        <a:off x="0" y="0"/>
        <a:ext cx="8486763" cy="957335"/>
      </dsp:txXfrm>
    </dsp:sp>
    <dsp:sp modelId="{E9C6BCA7-A063-E04C-845D-8647201AF270}">
      <dsp:nvSpPr>
        <dsp:cNvPr id="0" name=""/>
        <dsp:cNvSpPr/>
      </dsp:nvSpPr>
      <dsp:spPr>
        <a:xfrm>
          <a:off x="0" y="957335"/>
          <a:ext cx="848676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57335"/>
          <a:ext cx="8486763" cy="9573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 dirty="0">
            <a:latin typeface="Chalkboard" panose="03050602040202020205" pitchFamily="66" charset="77"/>
          </a:endParaRPr>
        </a:p>
      </dsp:txBody>
      <dsp:txXfrm>
        <a:off x="0" y="957335"/>
        <a:ext cx="8486763" cy="95733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933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933"/>
          <a:ext cx="9135070" cy="1912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Heddiw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rydyn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ni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wedi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dysgu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cyfrifo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perimedr</a:t>
          </a:r>
          <a:endParaRPr lang="en-US" sz="3200" u="none" kern="1200" dirty="0">
            <a:solidFill>
              <a:schemeClr val="tx1"/>
            </a:solidFill>
            <a:latin typeface="Comic Sans MS" panose="030F0902030302020204" pitchFamily="66" charset="0"/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u="sng" kern="1200" dirty="0">
            <a:solidFill>
              <a:srgbClr val="00B0F0"/>
            </a:solidFill>
            <a:latin typeface="Comic Sans MS" panose="030F0902030302020204" pitchFamily="66" charset="0"/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u="sng" kern="1200" dirty="0">
              <a:solidFill>
                <a:srgbClr val="00B0F0"/>
              </a:solidFill>
              <a:latin typeface="Comic Sans MS" panose="030F0902030302020204" pitchFamily="66" charset="0"/>
            </a:rPr>
            <a:t>Beth </a:t>
          </a:r>
          <a:r>
            <a:rPr lang="en-US" sz="3200" u="sng" kern="1200" dirty="0" err="1">
              <a:solidFill>
                <a:srgbClr val="00B0F0"/>
              </a:solidFill>
              <a:latin typeface="Comic Sans MS" panose="030F0902030302020204" pitchFamily="66" charset="0"/>
            </a:rPr>
            <a:t>oeddech</a:t>
          </a:r>
          <a:r>
            <a:rPr lang="en-US" sz="3200" u="sng" kern="1200" dirty="0">
              <a:solidFill>
                <a:srgbClr val="00B0F0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rgbClr val="00B0F0"/>
              </a:solidFill>
              <a:latin typeface="Comic Sans MS" panose="030F0902030302020204" pitchFamily="66" charset="0"/>
            </a:rPr>
            <a:t>chi’n</a:t>
          </a:r>
          <a:r>
            <a:rPr lang="en-US" sz="3200" u="sng" kern="1200" dirty="0">
              <a:solidFill>
                <a:srgbClr val="00B0F0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rgbClr val="00B0F0"/>
              </a:solidFill>
              <a:latin typeface="Comic Sans MS" panose="030F0902030302020204" pitchFamily="66" charset="0"/>
            </a:rPr>
            <a:t>meddwl</a:t>
          </a:r>
          <a:r>
            <a:rPr lang="en-US" sz="3200" u="sng" kern="1200" dirty="0">
              <a:solidFill>
                <a:srgbClr val="00B0F0"/>
              </a:solidFill>
              <a:latin typeface="Comic Sans MS" panose="030F0902030302020204" pitchFamily="66" charset="0"/>
            </a:rPr>
            <a:t> bod </a:t>
          </a:r>
          <a:r>
            <a:rPr lang="en-US" sz="3200" u="sng" kern="1200" dirty="0" err="1">
              <a:solidFill>
                <a:srgbClr val="00B0F0"/>
              </a:solidFill>
              <a:latin typeface="Comic Sans MS" panose="030F0902030302020204" pitchFamily="66" charset="0"/>
            </a:rPr>
            <a:t>o’r</a:t>
          </a:r>
          <a:r>
            <a:rPr lang="en-US" sz="3200" u="sng" kern="1200" dirty="0">
              <a:solidFill>
                <a:srgbClr val="00B0F0"/>
              </a:solidFill>
              <a:latin typeface="Comic Sans MS" panose="030F0902030302020204" pitchFamily="66" charset="0"/>
            </a:rPr>
            <a:t> y </a:t>
          </a:r>
          <a:r>
            <a:rPr lang="en-US" sz="3200" u="sng" kern="1200" dirty="0" err="1">
              <a:solidFill>
                <a:srgbClr val="00B0F0"/>
              </a:solidFill>
              <a:latin typeface="Comic Sans MS" panose="030F0902030302020204" pitchFamily="66" charset="0"/>
            </a:rPr>
            <a:t>wers</a:t>
          </a:r>
          <a:r>
            <a:rPr lang="en-US" sz="3200" u="sng" kern="1200" dirty="0">
              <a:solidFill>
                <a:srgbClr val="00B0F0"/>
              </a:solidFill>
              <a:latin typeface="Comic Sans MS" panose="030F0902030302020204" pitchFamily="66" charset="0"/>
            </a:rPr>
            <a:t>?</a:t>
          </a:r>
        </a:p>
      </dsp:txBody>
      <dsp:txXfrm>
        <a:off x="0" y="933"/>
        <a:ext cx="9135070" cy="191280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6BCA7-A063-E04C-845D-8647201AF270}">
      <dsp:nvSpPr>
        <dsp:cNvPr id="0" name=""/>
        <dsp:cNvSpPr/>
      </dsp:nvSpPr>
      <dsp:spPr>
        <a:xfrm>
          <a:off x="0" y="0"/>
          <a:ext cx="9144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53E9A-89B6-7541-8CD0-3358F9230423}">
      <dsp:nvSpPr>
        <dsp:cNvPr id="0" name=""/>
        <dsp:cNvSpPr/>
      </dsp:nvSpPr>
      <dsp:spPr>
        <a:xfrm>
          <a:off x="0" y="0"/>
          <a:ext cx="9144000" cy="1914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Heddiw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rydyn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ni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wedi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dysgu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i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cyfrifo</a:t>
          </a:r>
          <a:r>
            <a:rPr lang="en-US" sz="3200" u="none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none" kern="1200" dirty="0" err="1">
              <a:solidFill>
                <a:schemeClr val="tx1"/>
              </a:solidFill>
              <a:latin typeface="Comic Sans MS" panose="030F0902030302020204" pitchFamily="66" charset="0"/>
            </a:rPr>
            <a:t>perimedr</a:t>
          </a:r>
          <a:endParaRPr lang="en-US" sz="3200" u="none" kern="1200" dirty="0">
            <a:solidFill>
              <a:schemeClr val="tx1"/>
            </a:solidFill>
            <a:latin typeface="Comic Sans MS" panose="030F0902030302020204" pitchFamily="66" charset="0"/>
          </a:endParaRP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Beth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fydd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yn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digwydd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yn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y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wers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 </a:t>
          </a:r>
          <a:r>
            <a:rPr lang="en-US" sz="3200" u="sng" kern="1200" dirty="0" err="1">
              <a:solidFill>
                <a:schemeClr val="tx1"/>
              </a:solidFill>
              <a:latin typeface="Comic Sans MS" panose="030F0902030302020204" pitchFamily="66" charset="0"/>
            </a:rPr>
            <a:t>nesa</a:t>
          </a:r>
          <a:r>
            <a:rPr lang="en-US" sz="3200" u="sng" kern="1200" dirty="0">
              <a:solidFill>
                <a:schemeClr val="tx1"/>
              </a:solidFill>
              <a:latin typeface="Comic Sans MS" panose="030F0902030302020204" pitchFamily="66" charset="0"/>
            </a:rPr>
            <a:t>?</a:t>
          </a:r>
        </a:p>
      </dsp:txBody>
      <dsp:txXfrm>
        <a:off x="0" y="0"/>
        <a:ext cx="9144000" cy="1914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B7FD0-0546-3042-B3AF-9B2347D0DBFC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B3F706-4F44-D840-B671-B572ABF106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388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B3F706-4F44-D840-B671-B572ABF106D0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195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635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631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377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896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735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487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38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68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445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278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433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F19CDC-3316-C042-8E97-D6D7C89CDEC6}" type="datetimeFigureOut">
              <a:rPr lang="en-US" smtClean="0"/>
              <a:t>11/26/25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694D5D-523A-BD47-B2B2-B47586A2B9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267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diagramLayout" Target="../diagrams/layout3.xml"/><Relationship Id="rId7" Type="http://schemas.openxmlformats.org/officeDocument/2006/relationships/image" Target="../media/image9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diagramLayout" Target="../diagrams/layout4.xml"/><Relationship Id="rId7" Type="http://schemas.openxmlformats.org/officeDocument/2006/relationships/image" Target="../media/image1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diagramLayout" Target="../diagrams/layout5.xml"/><Relationship Id="rId7" Type="http://schemas.openxmlformats.org/officeDocument/2006/relationships/image" Target="../media/image13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13" Type="http://schemas.openxmlformats.org/officeDocument/2006/relationships/image" Target="../media/image15.png"/><Relationship Id="rId3" Type="http://schemas.openxmlformats.org/officeDocument/2006/relationships/diagramLayout" Target="../diagrams/layout6.xml"/><Relationship Id="rId7" Type="http://schemas.openxmlformats.org/officeDocument/2006/relationships/image" Target="../media/image1.png"/><Relationship Id="rId12" Type="http://schemas.openxmlformats.org/officeDocument/2006/relationships/image" Target="../media/image8.svg"/><Relationship Id="rId2" Type="http://schemas.openxmlformats.org/officeDocument/2006/relationships/diagramData" Target="../diagrams/data6.xml"/><Relationship Id="rId16" Type="http://schemas.openxmlformats.org/officeDocument/2006/relationships/image" Target="../media/image10.svg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openxmlformats.org/officeDocument/2006/relationships/image" Target="../media/image7.png"/><Relationship Id="rId5" Type="http://schemas.openxmlformats.org/officeDocument/2006/relationships/diagramColors" Target="../diagrams/colors6.xml"/><Relationship Id="rId15" Type="http://schemas.openxmlformats.org/officeDocument/2006/relationships/image" Target="../media/image9.png"/><Relationship Id="rId10" Type="http://schemas.openxmlformats.org/officeDocument/2006/relationships/image" Target="../media/image4.svg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3.png"/><Relationship Id="rId1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9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diagramLayout" Target="../diagrams/layout9.xml"/><Relationship Id="rId7" Type="http://schemas.openxmlformats.org/officeDocument/2006/relationships/image" Target="../media/image3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15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diagramLayout" Target="../diagrams/layout10.xml"/><Relationship Id="rId7" Type="http://schemas.openxmlformats.org/officeDocument/2006/relationships/image" Target="../media/image3.png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Relationship Id="rId9" Type="http://schemas.openxmlformats.org/officeDocument/2006/relationships/image" Target="../media/image15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diagramLayout" Target="../diagrams/layout11.xml"/><Relationship Id="rId7" Type="http://schemas.openxmlformats.org/officeDocument/2006/relationships/image" Target="../media/image3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Relationship Id="rId9" Type="http://schemas.openxmlformats.org/officeDocument/2006/relationships/image" Target="../media/image15.pn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diagramLayout" Target="../diagrams/layout12.xml"/><Relationship Id="rId7" Type="http://schemas.openxmlformats.org/officeDocument/2006/relationships/image" Target="../media/image1.pn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diagramLayout" Target="../diagrams/layout13.xml"/><Relationship Id="rId7" Type="http://schemas.openxmlformats.org/officeDocument/2006/relationships/image" Target="../media/image9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diagramLayout" Target="../diagrams/layout17.xml"/><Relationship Id="rId7" Type="http://schemas.openxmlformats.org/officeDocument/2006/relationships/image" Target="../media/image21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10" Type="http://schemas.openxmlformats.org/officeDocument/2006/relationships/image" Target="../media/image24.svg"/><Relationship Id="rId4" Type="http://schemas.openxmlformats.org/officeDocument/2006/relationships/diagramQuickStyle" Target="../diagrams/quickStyle17.xml"/><Relationship Id="rId9" Type="http://schemas.openxmlformats.org/officeDocument/2006/relationships/image" Target="../media/image2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5.png"/><Relationship Id="rId3" Type="http://schemas.openxmlformats.org/officeDocument/2006/relationships/image" Target="../media/image18.svg"/><Relationship Id="rId7" Type="http://schemas.openxmlformats.org/officeDocument/2006/relationships/image" Target="../media/image2.svg"/><Relationship Id="rId12" Type="http://schemas.openxmlformats.org/officeDocument/2006/relationships/image" Target="../media/image16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606525"/>
              </p:ext>
            </p:extLst>
          </p:nvPr>
        </p:nvGraphicFramePr>
        <p:xfrm>
          <a:off x="161992" y="4242816"/>
          <a:ext cx="4271642" cy="21480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1642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214800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dirty="0"/>
                        <a:t>Rhaid i fi ddefnyddio mwy o amrywiaeth o orchmynion a </a:t>
                      </a:r>
                      <a:r>
                        <a:rPr lang="cy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rhyngweithio’n fwy wrth i’r dysgwyr wneud gwaith pâr/grŵp.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80997" y="157660"/>
            <a:ext cx="47142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Olivia Davies</a:t>
            </a:r>
          </a:p>
          <a:p>
            <a:r>
              <a:rPr lang="cy-GB" dirty="0"/>
              <a:t>Teitl y wers: 	 adio a pherimedr</a:t>
            </a:r>
          </a:p>
          <a:p>
            <a:r>
              <a:rPr lang="cy-GB" dirty="0"/>
              <a:t>Nod y wers:	 i cyfrifo perimedr </a:t>
            </a:r>
          </a:p>
          <a:p>
            <a:r>
              <a:rPr lang="cy-GB" dirty="0"/>
              <a:t>Blwyddyn:	 Blwyddyn 3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165035"/>
              </p:ext>
            </p:extLst>
          </p:nvPr>
        </p:nvGraphicFramePr>
        <p:xfrm>
          <a:off x="4710366" y="157660"/>
          <a:ext cx="4271642" cy="6233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1642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1908848">
                <a:tc>
                  <a:txBody>
                    <a:bodyPr/>
                    <a:lstStyle/>
                    <a:p>
                      <a:r>
                        <a:rPr lang="cy-GB" sz="1600" b="1" dirty="0"/>
                        <a:t>Gweithgareddau:</a:t>
                      </a:r>
                    </a:p>
                    <a:p>
                      <a:r>
                        <a:rPr lang="cy-GB" sz="1600" dirty="0"/>
                        <a:t>Yn gyntaf, byddwn ni’n adolygu’r siapau. Nesaf, byddwn ni’n ymarfer yr eirfa newydd gyda drilio a gweithgaredd hecsagon. Bydd pawb yn barau'r eirfa gyda llun cywir. Bydda i’n drilio'r patrymau newydd ‘faint ydy __ adio___?’ Bydda i’n dysgu'r plant mae hafal i achosi treiglad meddal yn yr ateb.</a:t>
                      </a:r>
                    </a:p>
                    <a:p>
                      <a:r>
                        <a:rPr lang="cy-GB" sz="1600" dirty="0"/>
                        <a:t>Ar ôl dysgu patrymau newydd, bydd plant yn ymarfer y patrwm mewn parau neu grŵp o dri. Rydyn nhw’n mynd i ddefnyddio dis i adio rhifau. Ar ôl y gem dis, bydda i’n dysgu cyfrifo perimedr i ymestyn y sgil o adio. Ac wedyn, bydd pawb yn chwarae gêm Lego i ddatblygu sgiliau ac  ymarfer patrwm newydd. Ar y diwedd, bydda i’n mynd i ofyn y plant ‘beth oeddech chi’n meddwl bod y wers?’ Bydd plant yn ateb y cwestiwn.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754054">
                <a:tc>
                  <a:txBody>
                    <a:bodyPr/>
                    <a:lstStyle/>
                    <a:p>
                      <a:r>
                        <a:rPr lang="cy-GB" sz="1600" b="1" dirty="0"/>
                        <a:t>Geirfa:</a:t>
                      </a:r>
                    </a:p>
                    <a:p>
                      <a:r>
                        <a:rPr lang="cy-GB" sz="1600" b="0" dirty="0"/>
                        <a:t>adio</a:t>
                      </a:r>
                    </a:p>
                    <a:p>
                      <a:r>
                        <a:rPr lang="cy-GB" sz="1600" b="0" dirty="0"/>
                        <a:t>cyfrifo</a:t>
                      </a:r>
                    </a:p>
                    <a:p>
                      <a:r>
                        <a:rPr lang="cy-GB" sz="1600" b="0" dirty="0"/>
                        <a:t>perimedr</a:t>
                      </a:r>
                      <a:br>
                        <a:rPr lang="cy-GB" sz="1600" b="0" dirty="0"/>
                      </a:br>
                      <a:r>
                        <a:rPr lang="cy-GB" sz="1600" b="0" dirty="0"/>
                        <a:t>hyd</a:t>
                      </a:r>
                    </a:p>
                    <a:p>
                      <a:r>
                        <a:rPr lang="cy-GB" sz="1600" b="0" dirty="0"/>
                        <a:t>lled</a:t>
                      </a:r>
                    </a:p>
                    <a:p>
                      <a:r>
                        <a:rPr lang="cy-GB" sz="1600" b="0" dirty="0"/>
                        <a:t>hafal i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649780"/>
              </p:ext>
            </p:extLst>
          </p:nvPr>
        </p:nvGraphicFramePr>
        <p:xfrm>
          <a:off x="161994" y="1787760"/>
          <a:ext cx="4271642" cy="227829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71642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7986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Ffocws Iaith / Patrymau:</a:t>
                      </a:r>
                    </a:p>
                    <a:p>
                      <a:r>
                        <a:rPr lang="cy-GB" sz="1800" b="0" dirty="0"/>
                        <a:t>Faint ydy ____ adio _____?</a:t>
                      </a:r>
                      <a:br>
                        <a:rPr lang="cy-GB" sz="1800" b="0" dirty="0"/>
                      </a:br>
                      <a:r>
                        <a:rPr lang="cy-GB" sz="1800" b="0" dirty="0"/>
                        <a:t>Mae___ adio ____ yn hafal i____</a:t>
                      </a:r>
                    </a:p>
                    <a:p>
                      <a:r>
                        <a:rPr lang="cy-GB" sz="1800" b="0" dirty="0"/>
                        <a:t>Treiglad meddal ar </a:t>
                      </a:r>
                      <a:r>
                        <a:rPr lang="cy-GB" sz="1800" dirty="0"/>
                        <a:t>ôl  ‘hafal i’</a:t>
                      </a:r>
                      <a:endParaRPr lang="cy-GB" sz="1800" b="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124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0" dirty="0"/>
                        <a:t>Roedden nhw’n gwybod rhifau a dysgon nhw siapau   yn y wers ddiwethaf.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719328" y="2575436"/>
            <a:ext cx="8217408" cy="44876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Ddoe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,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dysgon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ni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am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siapau</a:t>
            </a: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Heddiw, nod y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wers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ydy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:</a:t>
            </a: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i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ddysgu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patrwm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‘faint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ydy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_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adio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_?’</a:t>
            </a: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i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gyfrifo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perimedr</a:t>
            </a: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  <a:spcBef>
                <a:spcPct val="0"/>
              </a:spcBef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04800" y="1020659"/>
            <a:ext cx="8631936" cy="14241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73"/>
              </a:lnSpc>
              <a:spcBef>
                <a:spcPct val="0"/>
              </a:spcBef>
            </a:pPr>
            <a:r>
              <a:rPr lang="en-US" sz="20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Dydd</a:t>
            </a:r>
            <a:r>
              <a:rPr lang="en-US" sz="20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Iau</a:t>
            </a:r>
            <a:r>
              <a:rPr lang="en-US" sz="20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y </a:t>
            </a:r>
            <a:r>
              <a:rPr lang="en-US" sz="20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seithfed</a:t>
            </a:r>
            <a:r>
              <a:rPr lang="en-US" sz="20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ar</a:t>
            </a:r>
            <a:r>
              <a:rPr lang="en-US" sz="20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hugain</a:t>
            </a:r>
            <a:r>
              <a:rPr lang="en-US" sz="20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o </a:t>
            </a:r>
            <a:r>
              <a:rPr lang="en-US" sz="20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Dachwedd</a:t>
            </a:r>
            <a:r>
              <a:rPr lang="en-US" sz="20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2025</a:t>
            </a:r>
          </a:p>
          <a:p>
            <a:pPr algn="ctr">
              <a:lnSpc>
                <a:spcPts val="2573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  <a:spcBef>
                <a:spcPct val="0"/>
              </a:spcBef>
            </a:pPr>
            <a:endParaRPr lang="en-US" sz="20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  <a:spcBef>
                <a:spcPct val="0"/>
              </a:spcBef>
            </a:pPr>
            <a:r>
              <a:rPr lang="en-US" sz="5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Adio a Pherimedr</a:t>
            </a:r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D31FC94D-2C0B-4E8A-9193-3E24883E05F2}"/>
              </a:ext>
            </a:extLst>
          </p:cNvPr>
          <p:cNvSpPr txBox="1"/>
          <p:nvPr/>
        </p:nvSpPr>
        <p:spPr>
          <a:xfrm>
            <a:off x="1273039" y="-37030"/>
            <a:ext cx="6662595" cy="22434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Wers</a:t>
            </a:r>
            <a:r>
              <a:rPr lang="en-US" sz="2400" dirty="0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 panose="030F0902030302020204" pitchFamily="66" charset="0"/>
                <a:ea typeface="League Spartan"/>
                <a:cs typeface="League Spartan"/>
                <a:sym typeface="League Spartan"/>
              </a:rPr>
              <a:t>Fathemateg</a:t>
            </a: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2400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477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  <a:p>
            <a:pPr algn="ctr">
              <a:lnSpc>
                <a:spcPts val="2573"/>
              </a:lnSpc>
              <a:spcBef>
                <a:spcPct val="0"/>
              </a:spcBef>
            </a:pPr>
            <a:endParaRPr lang="en-US" sz="1769" dirty="0">
              <a:solidFill>
                <a:srgbClr val="000000"/>
              </a:solidFill>
              <a:latin typeface="Comic Sans MS" panose="030F0902030302020204" pitchFamily="66" charset="0"/>
              <a:ea typeface="League Spartan"/>
              <a:cs typeface="League Spartan"/>
              <a:sym typeface="League Spartan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4A9EE88-0847-63A6-ED56-F1578401EBE9}"/>
              </a:ext>
            </a:extLst>
          </p:cNvPr>
          <p:cNvGrpSpPr/>
          <p:nvPr/>
        </p:nvGrpSpPr>
        <p:grpSpPr>
          <a:xfrm>
            <a:off x="-358679" y="4718303"/>
            <a:ext cx="4186967" cy="2023515"/>
            <a:chOff x="5127863" y="1236531"/>
            <a:chExt cx="4623603" cy="2325870"/>
          </a:xfrm>
        </p:grpSpPr>
        <p:sp>
          <p:nvSpPr>
            <p:cNvPr id="10" name="AutoShape 6">
              <a:extLst>
                <a:ext uri="{FF2B5EF4-FFF2-40B4-BE49-F238E27FC236}">
                  <a16:creationId xmlns:a16="http://schemas.microsoft.com/office/drawing/2014/main" id="{B6F258CE-DF2B-DB4A-6E48-43D388CC2B90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0D9A9135-8752-C5CB-1559-703E96320DD6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AutoShape 14">
              <a:extLst>
                <a:ext uri="{FF2B5EF4-FFF2-40B4-BE49-F238E27FC236}">
                  <a16:creationId xmlns:a16="http://schemas.microsoft.com/office/drawing/2014/main" id="{F84BB7B3-8561-AE5D-621B-862D6C368FCC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AutoShape 6">
              <a:extLst>
                <a:ext uri="{FF2B5EF4-FFF2-40B4-BE49-F238E27FC236}">
                  <a16:creationId xmlns:a16="http://schemas.microsoft.com/office/drawing/2014/main" id="{39F9A2F9-8E96-F04F-F4A0-96DA9C4FECD9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AutoShape 14">
              <a:extLst>
                <a:ext uri="{FF2B5EF4-FFF2-40B4-BE49-F238E27FC236}">
                  <a16:creationId xmlns:a16="http://schemas.microsoft.com/office/drawing/2014/main" id="{2148EA23-DB83-3B6C-A2E4-28A97C24B504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EC8561D6-8595-C5B2-BCBD-E2F14154347C}"/>
                </a:ext>
              </a:extLst>
            </p:cNvPr>
            <p:cNvSpPr txBox="1"/>
            <p:nvPr/>
          </p:nvSpPr>
          <p:spPr>
            <a:xfrm>
              <a:off x="7311267" y="1241069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1F5DE11C-5069-8E76-AC40-A3845429E36F}"/>
                </a:ext>
              </a:extLst>
            </p:cNvPr>
            <p:cNvSpPr txBox="1"/>
            <p:nvPr/>
          </p:nvSpPr>
          <p:spPr>
            <a:xfrm>
              <a:off x="7422794" y="2964028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CB2E1A73-E0DB-9256-4A56-3EB656591C43}"/>
                </a:ext>
              </a:extLst>
            </p:cNvPr>
            <p:cNvSpPr txBox="1"/>
            <p:nvPr/>
          </p:nvSpPr>
          <p:spPr>
            <a:xfrm>
              <a:off x="5222239" y="2977626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04D82F90-8DE1-2CA1-DCC6-9A4D15C3FAD1}"/>
                </a:ext>
              </a:extLst>
            </p:cNvPr>
            <p:cNvSpPr txBox="1"/>
            <p:nvPr/>
          </p:nvSpPr>
          <p:spPr>
            <a:xfrm>
              <a:off x="5127863" y="1236531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</p:grpSp>
      <p:sp>
        <p:nvSpPr>
          <p:cNvPr id="3" name="Freeform 9">
            <a:extLst>
              <a:ext uri="{FF2B5EF4-FFF2-40B4-BE49-F238E27FC236}">
                <a16:creationId xmlns:a16="http://schemas.microsoft.com/office/drawing/2014/main" id="{B7503547-2D5E-C559-9598-237F28C8D021}"/>
              </a:ext>
            </a:extLst>
          </p:cNvPr>
          <p:cNvSpPr/>
          <p:nvPr/>
        </p:nvSpPr>
        <p:spPr>
          <a:xfrm rot="16200000">
            <a:off x="7047350" y="4822027"/>
            <a:ext cx="1776569" cy="1771024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EF379D-67E5-4B15-FAC7-402B380B5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A1EE1D-4C3A-39AB-1A45-1EC0931B6FE1}"/>
              </a:ext>
            </a:extLst>
          </p:cNvPr>
          <p:cNvSpPr txBox="1"/>
          <p:nvPr/>
        </p:nvSpPr>
        <p:spPr>
          <a:xfrm>
            <a:off x="1761056" y="1546829"/>
            <a:ext cx="55465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tair</a:t>
            </a:r>
            <a:r>
              <a:rPr lang="en-US" sz="3600" dirty="0">
                <a:latin typeface="Comic Sans MS" panose="030F0902030302020204" pitchFamily="66" charset="0"/>
              </a:rPr>
              <a:t> cornel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tair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ochr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Pa </a:t>
            </a:r>
            <a:r>
              <a:rPr lang="en-US" sz="3600" dirty="0" err="1">
                <a:latin typeface="Comic Sans MS" panose="030F0902030302020204" pitchFamily="66" charset="0"/>
              </a:rPr>
              <a:t>siâp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hwn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40751B6B-75D9-12F0-8D28-ED45D2581B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18650082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reeform 12">
            <a:extLst>
              <a:ext uri="{FF2B5EF4-FFF2-40B4-BE49-F238E27FC236}">
                <a16:creationId xmlns:a16="http://schemas.microsoft.com/office/drawing/2014/main" id="{6F35D85D-41EB-44FA-61EA-CAEEC8AED175}"/>
              </a:ext>
            </a:extLst>
          </p:cNvPr>
          <p:cNvSpPr/>
          <p:nvPr/>
        </p:nvSpPr>
        <p:spPr>
          <a:xfrm>
            <a:off x="2515368" y="3331391"/>
            <a:ext cx="4037912" cy="3179274"/>
          </a:xfrm>
          <a:custGeom>
            <a:avLst/>
            <a:gdLst/>
            <a:ahLst/>
            <a:cxnLst/>
            <a:rect l="l" t="t" r="r" b="b"/>
            <a:pathLst>
              <a:path w="6055587" h="5245652">
                <a:moveTo>
                  <a:pt x="0" y="0"/>
                </a:moveTo>
                <a:lnTo>
                  <a:pt x="6055587" y="0"/>
                </a:lnTo>
                <a:lnTo>
                  <a:pt x="6055587" y="5245652"/>
                </a:lnTo>
                <a:lnTo>
                  <a:pt x="0" y="524565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709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4D8E2E-7155-4E03-9FBB-04E73382E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E3B951-91A9-6AC8-3EBF-20210512A9EC}"/>
              </a:ext>
            </a:extLst>
          </p:cNvPr>
          <p:cNvSpPr txBox="1"/>
          <p:nvPr/>
        </p:nvSpPr>
        <p:spPr>
          <a:xfrm>
            <a:off x="829056" y="1546829"/>
            <a:ext cx="7510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pedair</a:t>
            </a:r>
            <a:r>
              <a:rPr lang="en-US" sz="3600" dirty="0">
                <a:latin typeface="Comic Sans MS" panose="030F0902030302020204" pitchFamily="66" charset="0"/>
              </a:rPr>
              <a:t> cornel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dwy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ochr</a:t>
            </a:r>
            <a:r>
              <a:rPr lang="en-US" sz="3600" dirty="0">
                <a:latin typeface="Comic Sans MS" panose="030F0902030302020204" pitchFamily="66" charset="0"/>
              </a:rPr>
              <a:t> hir 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dwy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ochr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byr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Pa </a:t>
            </a:r>
            <a:r>
              <a:rPr lang="en-US" sz="3600" dirty="0" err="1">
                <a:latin typeface="Comic Sans MS" panose="030F0902030302020204" pitchFamily="66" charset="0"/>
              </a:rPr>
              <a:t>siâp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hwn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3B55A875-7CC4-9EE1-BE60-3D0822E95FB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70794893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reeform 15">
            <a:extLst>
              <a:ext uri="{FF2B5EF4-FFF2-40B4-BE49-F238E27FC236}">
                <a16:creationId xmlns:a16="http://schemas.microsoft.com/office/drawing/2014/main" id="{7C45C772-EDCC-2800-00FF-98E253167CBC}"/>
              </a:ext>
            </a:extLst>
          </p:cNvPr>
          <p:cNvSpPr/>
          <p:nvPr/>
        </p:nvSpPr>
        <p:spPr>
          <a:xfrm>
            <a:off x="2119904" y="3998976"/>
            <a:ext cx="5109952" cy="2229464"/>
          </a:xfrm>
          <a:custGeom>
            <a:avLst/>
            <a:gdLst/>
            <a:ahLst/>
            <a:cxnLst/>
            <a:rect l="l" t="t" r="r" b="b"/>
            <a:pathLst>
              <a:path w="6707104" h="3554765">
                <a:moveTo>
                  <a:pt x="0" y="0"/>
                </a:moveTo>
                <a:lnTo>
                  <a:pt x="6707104" y="0"/>
                </a:lnTo>
                <a:lnTo>
                  <a:pt x="6707104" y="3554764"/>
                </a:lnTo>
                <a:lnTo>
                  <a:pt x="0" y="355476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2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EC242-5218-AFA5-D5AC-A7592BA8C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7DC305-9A0C-393F-F4D6-93BF9B91C407}"/>
              </a:ext>
            </a:extLst>
          </p:cNvPr>
          <p:cNvSpPr txBox="1"/>
          <p:nvPr/>
        </p:nvSpPr>
        <p:spPr>
          <a:xfrm>
            <a:off x="829056" y="1546829"/>
            <a:ext cx="75102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pedair</a:t>
            </a:r>
            <a:r>
              <a:rPr lang="en-US" sz="3600" dirty="0">
                <a:latin typeface="Comic Sans MS" panose="030F0902030302020204" pitchFamily="66" charset="0"/>
              </a:rPr>
              <a:t> cornel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pedair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ochr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gyfartal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Pa </a:t>
            </a:r>
            <a:r>
              <a:rPr lang="en-US" sz="3600" dirty="0" err="1">
                <a:latin typeface="Comic Sans MS" panose="030F0902030302020204" pitchFamily="66" charset="0"/>
              </a:rPr>
              <a:t>siâp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hwn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4165C2B4-888A-6491-BC46-9E25E52A9F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1204625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15">
            <a:extLst>
              <a:ext uri="{FF2B5EF4-FFF2-40B4-BE49-F238E27FC236}">
                <a16:creationId xmlns:a16="http://schemas.microsoft.com/office/drawing/2014/main" id="{6DBABCB9-F673-D0C2-51F0-E17CA04D53F0}"/>
              </a:ext>
            </a:extLst>
          </p:cNvPr>
          <p:cNvSpPr/>
          <p:nvPr/>
        </p:nvSpPr>
        <p:spPr>
          <a:xfrm>
            <a:off x="3011424" y="3429000"/>
            <a:ext cx="3364992" cy="3280676"/>
          </a:xfrm>
          <a:custGeom>
            <a:avLst/>
            <a:gdLst/>
            <a:ahLst/>
            <a:cxnLst/>
            <a:rect l="l" t="t" r="r" b="b"/>
            <a:pathLst>
              <a:path w="5802170" h="5794918">
                <a:moveTo>
                  <a:pt x="0" y="0"/>
                </a:moveTo>
                <a:lnTo>
                  <a:pt x="5802170" y="0"/>
                </a:lnTo>
                <a:lnTo>
                  <a:pt x="5802170" y="5794918"/>
                </a:lnTo>
                <a:lnTo>
                  <a:pt x="0" y="579491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473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2C6FBD-4E01-832D-BCE2-74E57798E9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A8C291-3BAB-37FE-BF96-5CEECB7E0DEE}"/>
              </a:ext>
            </a:extLst>
          </p:cNvPr>
          <p:cNvSpPr txBox="1"/>
          <p:nvPr/>
        </p:nvSpPr>
        <p:spPr>
          <a:xfrm>
            <a:off x="829056" y="1546829"/>
            <a:ext cx="75102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chwe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chornel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chwech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ochr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Pa </a:t>
            </a:r>
            <a:r>
              <a:rPr lang="en-US" sz="3600" dirty="0" err="1">
                <a:latin typeface="Comic Sans MS" panose="030F0902030302020204" pitchFamily="66" charset="0"/>
              </a:rPr>
              <a:t>siâp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hwn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2A92E290-31BC-6264-E1DD-0FD577770B68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reeform 15">
            <a:extLst>
              <a:ext uri="{FF2B5EF4-FFF2-40B4-BE49-F238E27FC236}">
                <a16:creationId xmlns:a16="http://schemas.microsoft.com/office/drawing/2014/main" id="{79203FF1-71B1-724D-8FE7-C7253C9B2F22}"/>
              </a:ext>
            </a:extLst>
          </p:cNvPr>
          <p:cNvSpPr/>
          <p:nvPr/>
        </p:nvSpPr>
        <p:spPr>
          <a:xfrm>
            <a:off x="2878705" y="3331464"/>
            <a:ext cx="3410974" cy="3406698"/>
          </a:xfrm>
          <a:custGeom>
            <a:avLst/>
            <a:gdLst/>
            <a:ahLst/>
            <a:cxnLst/>
            <a:rect l="l" t="t" r="r" b="b"/>
            <a:pathLst>
              <a:path w="5142989" h="5794918">
                <a:moveTo>
                  <a:pt x="0" y="0"/>
                </a:moveTo>
                <a:lnTo>
                  <a:pt x="5142990" y="0"/>
                </a:lnTo>
                <a:lnTo>
                  <a:pt x="5142990" y="5794918"/>
                </a:lnTo>
                <a:lnTo>
                  <a:pt x="0" y="579491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53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E3F8F-69EA-9DC1-8FD5-F78A1826F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9E41D6-6BBF-5F21-93A9-400DE264F386}"/>
              </a:ext>
            </a:extLst>
          </p:cNvPr>
          <p:cNvSpPr txBox="1"/>
          <p:nvPr/>
        </p:nvSpPr>
        <p:spPr>
          <a:xfrm>
            <a:off x="829056" y="1546829"/>
            <a:ext cx="75102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pum</a:t>
            </a:r>
            <a:r>
              <a:rPr lang="en-US" sz="3600" dirty="0">
                <a:latin typeface="Comic Sans MS" panose="030F0902030302020204" pitchFamily="66" charset="0"/>
              </a:rPr>
              <a:t> cornel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</a:t>
            </a:r>
            <a:r>
              <a:rPr lang="en-US" sz="3600" dirty="0" err="1">
                <a:latin typeface="Comic Sans MS" panose="030F0902030302020204" pitchFamily="66" charset="0"/>
              </a:rPr>
              <a:t>pum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ochr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gyda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fe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Pa </a:t>
            </a:r>
            <a:r>
              <a:rPr lang="en-US" sz="3600" dirty="0" err="1">
                <a:latin typeface="Comic Sans MS" panose="030F0902030302020204" pitchFamily="66" charset="0"/>
              </a:rPr>
              <a:t>siâp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hwn</a:t>
            </a:r>
            <a:r>
              <a:rPr lang="en-US" sz="3600" dirty="0">
                <a:latin typeface="Comic Sans MS" panose="030F0902030302020204" pitchFamily="66" charset="0"/>
              </a:rPr>
              <a:t>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9C1EE633-8D64-00FE-6BD9-98EBDEAEBF5F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reeform 12">
            <a:extLst>
              <a:ext uri="{FF2B5EF4-FFF2-40B4-BE49-F238E27FC236}">
                <a16:creationId xmlns:a16="http://schemas.microsoft.com/office/drawing/2014/main" id="{E7B181C5-FC18-C643-D33D-AFC2066CC8AA}"/>
              </a:ext>
            </a:extLst>
          </p:cNvPr>
          <p:cNvSpPr/>
          <p:nvPr/>
        </p:nvSpPr>
        <p:spPr>
          <a:xfrm>
            <a:off x="2783205" y="3328416"/>
            <a:ext cx="3422524" cy="3423698"/>
          </a:xfrm>
          <a:custGeom>
            <a:avLst/>
            <a:gdLst/>
            <a:ahLst/>
            <a:cxnLst/>
            <a:rect l="l" t="t" r="r" b="b"/>
            <a:pathLst>
              <a:path w="5831621" h="5554619">
                <a:moveTo>
                  <a:pt x="0" y="0"/>
                </a:moveTo>
                <a:lnTo>
                  <a:pt x="5831622" y="0"/>
                </a:lnTo>
                <a:lnTo>
                  <a:pt x="5831622" y="5554619"/>
                </a:lnTo>
                <a:lnTo>
                  <a:pt x="0" y="555461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5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D1F90F-A582-1210-8EA2-C54F8BA73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7A8522FE-5245-CC74-A35E-E4B156FACF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9062670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BB5E35F-56A9-FF14-3180-11446BD624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7816758"/>
              </p:ext>
            </p:extLst>
          </p:nvPr>
        </p:nvGraphicFramePr>
        <p:xfrm>
          <a:off x="366292" y="1397000"/>
          <a:ext cx="8486763" cy="5174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8921">
                  <a:extLst>
                    <a:ext uri="{9D8B030D-6E8A-4147-A177-3AD203B41FA5}">
                      <a16:colId xmlns:a16="http://schemas.microsoft.com/office/drawing/2014/main" val="3011496197"/>
                    </a:ext>
                  </a:extLst>
                </a:gridCol>
                <a:gridCol w="2828921">
                  <a:extLst>
                    <a:ext uri="{9D8B030D-6E8A-4147-A177-3AD203B41FA5}">
                      <a16:colId xmlns:a16="http://schemas.microsoft.com/office/drawing/2014/main" val="4247226877"/>
                    </a:ext>
                  </a:extLst>
                </a:gridCol>
                <a:gridCol w="2828921">
                  <a:extLst>
                    <a:ext uri="{9D8B030D-6E8A-4147-A177-3AD203B41FA5}">
                      <a16:colId xmlns:a16="http://schemas.microsoft.com/office/drawing/2014/main" val="1899012046"/>
                    </a:ext>
                  </a:extLst>
                </a:gridCol>
              </a:tblGrid>
              <a:tr h="258724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3360786"/>
                  </a:ext>
                </a:extLst>
              </a:tr>
              <a:tr h="2587244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62780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3D917C6-DC27-C680-80DC-6A4A85175B6E}"/>
              </a:ext>
            </a:extLst>
          </p:cNvPr>
          <p:cNvSpPr txBox="1"/>
          <p:nvPr/>
        </p:nvSpPr>
        <p:spPr>
          <a:xfrm>
            <a:off x="6244464" y="5974881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902030302020204" pitchFamily="66" charset="0"/>
              </a:rPr>
              <a:t>perimedr</a:t>
            </a:r>
            <a:endParaRPr lang="en-US" sz="32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902030302020204" pitchFamily="66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34A5070-50AF-703E-2C94-9CC5CC2FEAC9}"/>
              </a:ext>
            </a:extLst>
          </p:cNvPr>
          <p:cNvGrpSpPr/>
          <p:nvPr/>
        </p:nvGrpSpPr>
        <p:grpSpPr>
          <a:xfrm>
            <a:off x="5096998" y="3886546"/>
            <a:ext cx="4623603" cy="2325870"/>
            <a:chOff x="5127863" y="1236531"/>
            <a:chExt cx="4623603" cy="2325870"/>
          </a:xfrm>
        </p:grpSpPr>
        <p:sp>
          <p:nvSpPr>
            <p:cNvPr id="11" name="AutoShape 6">
              <a:extLst>
                <a:ext uri="{FF2B5EF4-FFF2-40B4-BE49-F238E27FC236}">
                  <a16:creationId xmlns:a16="http://schemas.microsoft.com/office/drawing/2014/main" id="{C24E58B6-5AA6-7471-826C-ECC7A3E8E672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DD09AD65-EF0E-C9FE-E07C-2DB805A131B0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AutoShape 14">
              <a:extLst>
                <a:ext uri="{FF2B5EF4-FFF2-40B4-BE49-F238E27FC236}">
                  <a16:creationId xmlns:a16="http://schemas.microsoft.com/office/drawing/2014/main" id="{216559BE-FE41-9394-3596-DB04CCB744DE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AutoShape 6">
              <a:extLst>
                <a:ext uri="{FF2B5EF4-FFF2-40B4-BE49-F238E27FC236}">
                  <a16:creationId xmlns:a16="http://schemas.microsoft.com/office/drawing/2014/main" id="{FAE523A2-B258-6000-A838-C74BB5516278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AutoShape 14">
              <a:extLst>
                <a:ext uri="{FF2B5EF4-FFF2-40B4-BE49-F238E27FC236}">
                  <a16:creationId xmlns:a16="http://schemas.microsoft.com/office/drawing/2014/main" id="{2FA13BBC-1B9F-E556-6334-A05095A55948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C51E80C-76FB-89A6-FB09-DEA7D67A2672}"/>
                </a:ext>
              </a:extLst>
            </p:cNvPr>
            <p:cNvSpPr txBox="1"/>
            <p:nvPr/>
          </p:nvSpPr>
          <p:spPr>
            <a:xfrm>
              <a:off x="7311267" y="1241069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B4D13629-6BA9-4EDD-31FC-3BAB2A5F8827}"/>
                </a:ext>
              </a:extLst>
            </p:cNvPr>
            <p:cNvSpPr txBox="1"/>
            <p:nvPr/>
          </p:nvSpPr>
          <p:spPr>
            <a:xfrm>
              <a:off x="7422794" y="2964028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41AE0A5-859F-80A5-7204-2E77FE2E7660}"/>
                </a:ext>
              </a:extLst>
            </p:cNvPr>
            <p:cNvSpPr txBox="1"/>
            <p:nvPr/>
          </p:nvSpPr>
          <p:spPr>
            <a:xfrm>
              <a:off x="5222239" y="2977626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EDAB31FD-32E2-11DA-9CE2-DA5D22C1C18A}"/>
                </a:ext>
              </a:extLst>
            </p:cNvPr>
            <p:cNvSpPr txBox="1"/>
            <p:nvPr/>
          </p:nvSpPr>
          <p:spPr>
            <a:xfrm>
              <a:off x="5127863" y="1236531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F22F808-4A25-981D-DB76-FD6F47A3B228}"/>
              </a:ext>
            </a:extLst>
          </p:cNvPr>
          <p:cNvGrpSpPr/>
          <p:nvPr/>
        </p:nvGrpSpPr>
        <p:grpSpPr>
          <a:xfrm>
            <a:off x="621792" y="1612678"/>
            <a:ext cx="5053985" cy="4958810"/>
            <a:chOff x="621792" y="1612678"/>
            <a:chExt cx="5053985" cy="49588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06C2495-D052-C4EC-F443-84248816BACD}"/>
                </a:ext>
              </a:extLst>
            </p:cNvPr>
            <p:cNvSpPr txBox="1"/>
            <p:nvPr/>
          </p:nvSpPr>
          <p:spPr>
            <a:xfrm>
              <a:off x="621792" y="3429000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Comic Sans MS" panose="030F0902030302020204" pitchFamily="66" charset="0"/>
                </a:rPr>
                <a:t>adio</a:t>
              </a:r>
              <a:endParaRPr lang="en-US" sz="3200" dirty="0">
                <a:latin typeface="Comic Sans MS" panose="030F0902030302020204" pitchFamily="66" charset="0"/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8DF66C6-C08E-CD89-4A8C-B4D7FA77B589}"/>
                </a:ext>
              </a:extLst>
            </p:cNvPr>
            <p:cNvSpPr txBox="1"/>
            <p:nvPr/>
          </p:nvSpPr>
          <p:spPr>
            <a:xfrm>
              <a:off x="621792" y="5986713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solidFill>
                    <a:schemeClr val="tx2">
                      <a:lumMod val="50000"/>
                      <a:lumOff val="50000"/>
                    </a:schemeClr>
                  </a:solidFill>
                  <a:latin typeface="Comic Sans MS" panose="030F0902030302020204" pitchFamily="66" charset="0"/>
                </a:rPr>
                <a:t>hyd</a:t>
              </a:r>
              <a:endParaRPr lang="en-US" sz="3200" dirty="0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902030302020204" pitchFamily="66" charset="0"/>
              </a:endParaRP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F7F666C-59C1-0974-178D-EB72C3DD3C95}"/>
                </a:ext>
              </a:extLst>
            </p:cNvPr>
            <p:cNvSpPr txBox="1"/>
            <p:nvPr/>
          </p:nvSpPr>
          <p:spPr>
            <a:xfrm>
              <a:off x="3347105" y="3407900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Comic Sans MS" panose="030F0902030302020204" pitchFamily="66" charset="0"/>
                </a:rPr>
                <a:t>cyfrifo</a:t>
              </a:r>
              <a:endParaRPr lang="en-US" sz="3200" dirty="0">
                <a:latin typeface="Comic Sans MS" panose="030F0902030302020204" pitchFamily="66" charset="0"/>
              </a:endParaRPr>
            </a:p>
          </p:txBody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C8CB1BF9-8F38-0DF5-BE3E-63EA82BDE705}"/>
                </a:ext>
              </a:extLst>
            </p:cNvPr>
            <p:cNvSpPr/>
            <p:nvPr/>
          </p:nvSpPr>
          <p:spPr>
            <a:xfrm>
              <a:off x="864466" y="1612678"/>
              <a:ext cx="1645998" cy="1736087"/>
            </a:xfrm>
            <a:custGeom>
              <a:avLst/>
              <a:gdLst/>
              <a:ahLst/>
              <a:cxnLst/>
              <a:rect l="l" t="t" r="r" b="b"/>
              <a:pathLst>
                <a:path w="3221905" h="3221905">
                  <a:moveTo>
                    <a:pt x="0" y="0"/>
                  </a:moveTo>
                  <a:lnTo>
                    <a:pt x="3221905" y="0"/>
                  </a:lnTo>
                  <a:lnTo>
                    <a:pt x="3221905" y="3221904"/>
                  </a:lnTo>
                  <a:lnTo>
                    <a:pt x="0" y="322190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5">
              <a:extLst>
                <a:ext uri="{FF2B5EF4-FFF2-40B4-BE49-F238E27FC236}">
                  <a16:creationId xmlns:a16="http://schemas.microsoft.com/office/drawing/2014/main" id="{B19C72B7-966D-4B8E-8F32-456E1878D8AD}"/>
                </a:ext>
              </a:extLst>
            </p:cNvPr>
            <p:cNvSpPr/>
            <p:nvPr/>
          </p:nvSpPr>
          <p:spPr>
            <a:xfrm>
              <a:off x="660515" y="4682001"/>
              <a:ext cx="2251225" cy="1188607"/>
            </a:xfrm>
            <a:custGeom>
              <a:avLst/>
              <a:gdLst/>
              <a:ahLst/>
              <a:cxnLst/>
              <a:rect l="l" t="t" r="r" b="b"/>
              <a:pathLst>
                <a:path w="6707104" h="3554765">
                  <a:moveTo>
                    <a:pt x="0" y="0"/>
                  </a:moveTo>
                  <a:lnTo>
                    <a:pt x="6707104" y="0"/>
                  </a:lnTo>
                  <a:lnTo>
                    <a:pt x="6707104" y="3554764"/>
                  </a:lnTo>
                  <a:lnTo>
                    <a:pt x="0" y="35547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1"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AutoShape 13">
              <a:extLst>
                <a:ext uri="{FF2B5EF4-FFF2-40B4-BE49-F238E27FC236}">
                  <a16:creationId xmlns:a16="http://schemas.microsoft.com/office/drawing/2014/main" id="{09F81DC6-682C-B62B-0BDB-745746D32A99}"/>
                </a:ext>
              </a:extLst>
            </p:cNvPr>
            <p:cNvSpPr/>
            <p:nvPr/>
          </p:nvSpPr>
          <p:spPr>
            <a:xfrm>
              <a:off x="692842" y="4565896"/>
              <a:ext cx="2218897" cy="0"/>
            </a:xfrm>
            <a:prstGeom prst="line">
              <a:avLst/>
            </a:prstGeom>
            <a:ln w="28575" cap="flat">
              <a:solidFill>
                <a:srgbClr val="000000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1026" name="Picture 2" descr="Red equal sign 2 icon - Free red math icons">
            <a:extLst>
              <a:ext uri="{FF2B5EF4-FFF2-40B4-BE49-F238E27FC236}">
                <a16:creationId xmlns:a16="http://schemas.microsoft.com/office/drawing/2014/main" id="{E4E685C8-AA28-F677-FD64-D5F9CD706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997" y="1499294"/>
            <a:ext cx="1589461" cy="158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51A93E-A26C-9F3B-8D98-1EF59F7A0F20}"/>
              </a:ext>
            </a:extLst>
          </p:cNvPr>
          <p:cNvSpPr txBox="1"/>
          <p:nvPr/>
        </p:nvSpPr>
        <p:spPr>
          <a:xfrm>
            <a:off x="6244464" y="3334169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79D4317C-2AFF-9AB4-2977-0DCB0C9FBAAF}"/>
              </a:ext>
            </a:extLst>
          </p:cNvPr>
          <p:cNvSpPr/>
          <p:nvPr/>
        </p:nvSpPr>
        <p:spPr>
          <a:xfrm>
            <a:off x="3621915" y="1463725"/>
            <a:ext cx="1900170" cy="1912103"/>
          </a:xfrm>
          <a:custGeom>
            <a:avLst/>
            <a:gdLst/>
            <a:ahLst/>
            <a:cxnLst/>
            <a:rect l="l" t="t" r="r" b="b"/>
            <a:pathLst>
              <a:path w="7488936" h="8229600">
                <a:moveTo>
                  <a:pt x="0" y="0"/>
                </a:moveTo>
                <a:lnTo>
                  <a:pt x="7488936" y="0"/>
                </a:lnTo>
                <a:lnTo>
                  <a:pt x="74889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AutoShape 14">
            <a:extLst>
              <a:ext uri="{FF2B5EF4-FFF2-40B4-BE49-F238E27FC236}">
                <a16:creationId xmlns:a16="http://schemas.microsoft.com/office/drawing/2014/main" id="{EAF4EF76-42F7-0E62-BFE2-235ACE70F243}"/>
              </a:ext>
            </a:extLst>
          </p:cNvPr>
          <p:cNvSpPr/>
          <p:nvPr/>
        </p:nvSpPr>
        <p:spPr>
          <a:xfrm flipH="1" flipV="1">
            <a:off x="3728045" y="4300620"/>
            <a:ext cx="4117" cy="117070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32" name="Freeform 8">
            <a:extLst>
              <a:ext uri="{FF2B5EF4-FFF2-40B4-BE49-F238E27FC236}">
                <a16:creationId xmlns:a16="http://schemas.microsoft.com/office/drawing/2014/main" id="{86CB6B13-26C5-4F49-0B94-37BBF263C426}"/>
              </a:ext>
            </a:extLst>
          </p:cNvPr>
          <p:cNvSpPr/>
          <p:nvPr/>
        </p:nvSpPr>
        <p:spPr>
          <a:xfrm>
            <a:off x="3824764" y="4318896"/>
            <a:ext cx="1794941" cy="1204263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5DE559D-AC84-42D8-FEAA-156BAFA27430}"/>
              </a:ext>
            </a:extLst>
          </p:cNvPr>
          <p:cNvSpPr txBox="1"/>
          <p:nvPr/>
        </p:nvSpPr>
        <p:spPr>
          <a:xfrm>
            <a:off x="2644619" y="5792810"/>
            <a:ext cx="4173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lled</a:t>
            </a:r>
            <a:endParaRPr lang="en-US" sz="4000" dirty="0">
              <a:solidFill>
                <a:srgbClr val="00B0F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297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BDE5B98-8478-DC14-9B31-B9EF768563CE}"/>
              </a:ext>
            </a:extLst>
          </p:cNvPr>
          <p:cNvSpPr txBox="1"/>
          <p:nvPr/>
        </p:nvSpPr>
        <p:spPr>
          <a:xfrm>
            <a:off x="3407664" y="4233414"/>
            <a:ext cx="23286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adio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7E40CEEB-B6A4-BCB7-341A-C00FA71DB09C}"/>
              </a:ext>
            </a:extLst>
          </p:cNvPr>
          <p:cNvSpPr/>
          <p:nvPr/>
        </p:nvSpPr>
        <p:spPr>
          <a:xfrm rot="16200000">
            <a:off x="3176486" y="823429"/>
            <a:ext cx="3018511" cy="2942437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74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03A3B-BA27-D991-5DC5-3DC2DF04B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AED49E-6F54-17EB-1DED-0CA77C003665}"/>
              </a:ext>
            </a:extLst>
          </p:cNvPr>
          <p:cNvSpPr txBox="1"/>
          <p:nvPr/>
        </p:nvSpPr>
        <p:spPr>
          <a:xfrm>
            <a:off x="2278250" y="4868844"/>
            <a:ext cx="4054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cyfrifo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2A268AC0-7ABD-AFFF-C09B-846B7614A423}"/>
              </a:ext>
            </a:extLst>
          </p:cNvPr>
          <p:cNvSpPr/>
          <p:nvPr/>
        </p:nvSpPr>
        <p:spPr>
          <a:xfrm>
            <a:off x="2278250" y="271220"/>
            <a:ext cx="4054434" cy="3962194"/>
          </a:xfrm>
          <a:custGeom>
            <a:avLst/>
            <a:gdLst/>
            <a:ahLst/>
            <a:cxnLst/>
            <a:rect l="l" t="t" r="r" b="b"/>
            <a:pathLst>
              <a:path w="7488936" h="8229600">
                <a:moveTo>
                  <a:pt x="0" y="0"/>
                </a:moveTo>
                <a:lnTo>
                  <a:pt x="7488936" y="0"/>
                </a:lnTo>
                <a:lnTo>
                  <a:pt x="74889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69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4B2B7-0AF8-225B-4C3D-B82DA7602F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D80D58-E7E6-7B19-FD01-05F75D9C5F0B}"/>
              </a:ext>
            </a:extLst>
          </p:cNvPr>
          <p:cNvSpPr txBox="1"/>
          <p:nvPr/>
        </p:nvSpPr>
        <p:spPr>
          <a:xfrm>
            <a:off x="2278250" y="4868844"/>
            <a:ext cx="4054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hafal</a:t>
            </a:r>
            <a:r>
              <a:rPr lang="en-US" sz="8000" dirty="0">
                <a:latin typeface="Comic Sans MS" panose="030F0902030302020204" pitchFamily="66" charset="0"/>
              </a:rPr>
              <a:t> </a:t>
            </a:r>
            <a:r>
              <a:rPr lang="en-US" sz="8000" dirty="0" err="1">
                <a:latin typeface="Comic Sans MS" panose="030F0902030302020204" pitchFamily="66" charset="0"/>
              </a:rPr>
              <a:t>i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pic>
        <p:nvPicPr>
          <p:cNvPr id="3" name="Picture 2" descr="Red equal sign 2 icon - Free red math icons">
            <a:extLst>
              <a:ext uri="{FF2B5EF4-FFF2-40B4-BE49-F238E27FC236}">
                <a16:creationId xmlns:a16="http://schemas.microsoft.com/office/drawing/2014/main" id="{CCDD2F40-C49B-733C-DFA0-CE09005E86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226" y="1028122"/>
            <a:ext cx="3672458" cy="367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11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4">
            <a:extLst>
              <a:ext uri="{FF2B5EF4-FFF2-40B4-BE49-F238E27FC236}">
                <a16:creationId xmlns:a16="http://schemas.microsoft.com/office/drawing/2014/main" id="{41ACE627-6198-8011-4251-083697010F90}"/>
              </a:ext>
            </a:extLst>
          </p:cNvPr>
          <p:cNvSpPr/>
          <p:nvPr/>
        </p:nvSpPr>
        <p:spPr>
          <a:xfrm flipH="1" flipV="1">
            <a:off x="1884229" y="980428"/>
            <a:ext cx="10193" cy="2820874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Freeform 8">
            <a:extLst>
              <a:ext uri="{FF2B5EF4-FFF2-40B4-BE49-F238E27FC236}">
                <a16:creationId xmlns:a16="http://schemas.microsoft.com/office/drawing/2014/main" id="{098A06E4-DBCE-A313-73D9-8322E68433A3}"/>
              </a:ext>
            </a:extLst>
          </p:cNvPr>
          <p:cNvSpPr/>
          <p:nvPr/>
        </p:nvSpPr>
        <p:spPr>
          <a:xfrm>
            <a:off x="1980946" y="938784"/>
            <a:ext cx="4444237" cy="2901747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9A6964-D2AB-A2B0-73EF-AB6BDEFBF546}"/>
              </a:ext>
            </a:extLst>
          </p:cNvPr>
          <p:cNvSpPr txBox="1"/>
          <p:nvPr/>
        </p:nvSpPr>
        <p:spPr>
          <a:xfrm>
            <a:off x="-794254" y="3993466"/>
            <a:ext cx="1033369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lled</a:t>
            </a:r>
            <a:endParaRPr lang="en-US" sz="11500" dirty="0">
              <a:solidFill>
                <a:srgbClr val="00B0F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564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5">
            <a:extLst>
              <a:ext uri="{FF2B5EF4-FFF2-40B4-BE49-F238E27FC236}">
                <a16:creationId xmlns:a16="http://schemas.microsoft.com/office/drawing/2014/main" id="{8D685440-A11B-37E5-5BDB-CB867DB5FBB4}"/>
              </a:ext>
            </a:extLst>
          </p:cNvPr>
          <p:cNvSpPr/>
          <p:nvPr/>
        </p:nvSpPr>
        <p:spPr>
          <a:xfrm>
            <a:off x="1536372" y="1259396"/>
            <a:ext cx="5986092" cy="3483292"/>
          </a:xfrm>
          <a:custGeom>
            <a:avLst/>
            <a:gdLst/>
            <a:ahLst/>
            <a:cxnLst/>
            <a:rect l="l" t="t" r="r" b="b"/>
            <a:pathLst>
              <a:path w="6707104" h="3554765">
                <a:moveTo>
                  <a:pt x="0" y="0"/>
                </a:moveTo>
                <a:lnTo>
                  <a:pt x="6707104" y="0"/>
                </a:lnTo>
                <a:lnTo>
                  <a:pt x="6707104" y="3554764"/>
                </a:lnTo>
                <a:lnTo>
                  <a:pt x="0" y="35547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13">
            <a:extLst>
              <a:ext uri="{FF2B5EF4-FFF2-40B4-BE49-F238E27FC236}">
                <a16:creationId xmlns:a16="http://schemas.microsoft.com/office/drawing/2014/main" id="{D8FB4281-5993-0568-0C7B-0C3977919F5B}"/>
              </a:ext>
            </a:extLst>
          </p:cNvPr>
          <p:cNvSpPr/>
          <p:nvPr/>
        </p:nvSpPr>
        <p:spPr>
          <a:xfrm>
            <a:off x="1422649" y="1030313"/>
            <a:ext cx="5900130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8A891D-DD8C-ABF9-614D-456B206C4AE6}"/>
              </a:ext>
            </a:extLst>
          </p:cNvPr>
          <p:cNvSpPr txBox="1"/>
          <p:nvPr/>
        </p:nvSpPr>
        <p:spPr>
          <a:xfrm>
            <a:off x="3495118" y="4813774"/>
            <a:ext cx="232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hyd</a:t>
            </a:r>
            <a:endParaRPr lang="en-US" sz="9600" dirty="0">
              <a:solidFill>
                <a:srgbClr val="00B0F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469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9B5DEBB-BE80-3368-4691-9D5BB04FA218}"/>
              </a:ext>
            </a:extLst>
          </p:cNvPr>
          <p:cNvSpPr txBox="1"/>
          <p:nvPr/>
        </p:nvSpPr>
        <p:spPr>
          <a:xfrm>
            <a:off x="2066848" y="5365543"/>
            <a:ext cx="5114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902030302020204" pitchFamily="66" charset="0"/>
              </a:rPr>
              <a:t>perimedr</a:t>
            </a:r>
            <a:endParaRPr lang="en-US" sz="72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902030302020204" pitchFamily="66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739F311-6ABD-037F-173B-846A50E358A0}"/>
              </a:ext>
            </a:extLst>
          </p:cNvPr>
          <p:cNvGrpSpPr/>
          <p:nvPr/>
        </p:nvGrpSpPr>
        <p:grpSpPr>
          <a:xfrm>
            <a:off x="0" y="289315"/>
            <a:ext cx="9144852" cy="4998720"/>
            <a:chOff x="5127863" y="1236531"/>
            <a:chExt cx="4623603" cy="2325870"/>
          </a:xfrm>
        </p:grpSpPr>
        <p:sp>
          <p:nvSpPr>
            <p:cNvPr id="4" name="AutoShape 6">
              <a:extLst>
                <a:ext uri="{FF2B5EF4-FFF2-40B4-BE49-F238E27FC236}">
                  <a16:creationId xmlns:a16="http://schemas.microsoft.com/office/drawing/2014/main" id="{4DF535DA-5C98-6875-946E-6A826DE19451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5786DA9B-B64A-5C74-D355-0CCEAE4A936F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AutoShape 14">
              <a:extLst>
                <a:ext uri="{FF2B5EF4-FFF2-40B4-BE49-F238E27FC236}">
                  <a16:creationId xmlns:a16="http://schemas.microsoft.com/office/drawing/2014/main" id="{F64CB361-27CC-45A9-8CFE-716AEF0D8C87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AutoShape 6">
              <a:extLst>
                <a:ext uri="{FF2B5EF4-FFF2-40B4-BE49-F238E27FC236}">
                  <a16:creationId xmlns:a16="http://schemas.microsoft.com/office/drawing/2014/main" id="{89411F3C-4AC8-64B4-3BF9-226989ED9973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AutoShape 14">
              <a:extLst>
                <a:ext uri="{FF2B5EF4-FFF2-40B4-BE49-F238E27FC236}">
                  <a16:creationId xmlns:a16="http://schemas.microsoft.com/office/drawing/2014/main" id="{24136FD4-1E3D-D22B-7079-F1A9D19BFBCF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BE5508E0-FCC6-0C36-0D0D-FFA9DDD38590}"/>
                </a:ext>
              </a:extLst>
            </p:cNvPr>
            <p:cNvSpPr txBox="1"/>
            <p:nvPr/>
          </p:nvSpPr>
          <p:spPr>
            <a:xfrm>
              <a:off x="7311267" y="1241069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F6052E8-73E5-A2FA-B17F-29BC582C9D1F}"/>
                </a:ext>
              </a:extLst>
            </p:cNvPr>
            <p:cNvSpPr txBox="1"/>
            <p:nvPr/>
          </p:nvSpPr>
          <p:spPr>
            <a:xfrm>
              <a:off x="7422794" y="2964028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E85A0BA-058E-2F0E-CA84-1C367B03CD41}"/>
                </a:ext>
              </a:extLst>
            </p:cNvPr>
            <p:cNvSpPr txBox="1"/>
            <p:nvPr/>
          </p:nvSpPr>
          <p:spPr>
            <a:xfrm>
              <a:off x="5222239" y="2977626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F44AA9B3-7EAB-3705-33CE-AECF691C1B42}"/>
                </a:ext>
              </a:extLst>
            </p:cNvPr>
            <p:cNvSpPr txBox="1"/>
            <p:nvPr/>
          </p:nvSpPr>
          <p:spPr>
            <a:xfrm>
              <a:off x="5127863" y="1236531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81483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64D876-5BB3-74D9-C483-58184AC6BA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95D80F-B0DB-8946-4A2C-7D9545B9ED36}"/>
              </a:ext>
            </a:extLst>
          </p:cNvPr>
          <p:cNvSpPr txBox="1"/>
          <p:nvPr/>
        </p:nvSpPr>
        <p:spPr>
          <a:xfrm>
            <a:off x="3407664" y="4233414"/>
            <a:ext cx="23286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adio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415804A8-4022-3A72-3B40-BBF59D4C1378}"/>
              </a:ext>
            </a:extLst>
          </p:cNvPr>
          <p:cNvSpPr/>
          <p:nvPr/>
        </p:nvSpPr>
        <p:spPr>
          <a:xfrm rot="16200000">
            <a:off x="3176486" y="823429"/>
            <a:ext cx="3018511" cy="2942437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5B994D-B7F2-B4BE-1E3B-E895185152FA}"/>
              </a:ext>
            </a:extLst>
          </p:cNvPr>
          <p:cNvSpPr txBox="1"/>
          <p:nvPr/>
        </p:nvSpPr>
        <p:spPr>
          <a:xfrm>
            <a:off x="316992" y="0"/>
            <a:ext cx="23286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>
                <a:latin typeface="Comic Sans MS" panose="030F0902030302020204" pitchFamily="66" charset="0"/>
              </a:rPr>
              <a:t>Ac </a:t>
            </a:r>
            <a:r>
              <a:rPr lang="en-US" sz="4800" dirty="0" err="1">
                <a:latin typeface="Comic Sans MS" panose="030F0902030302020204" pitchFamily="66" charset="0"/>
              </a:rPr>
              <a:t>eto</a:t>
            </a:r>
            <a:r>
              <a:rPr lang="en-US" sz="4800" dirty="0">
                <a:latin typeface="Comic Sans MS" panose="030F09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62855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768BA-038E-CAD5-53A4-C20ACCD433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20DBAF-EA9B-6CDC-817F-C3F1B589BB95}"/>
              </a:ext>
            </a:extLst>
          </p:cNvPr>
          <p:cNvSpPr txBox="1"/>
          <p:nvPr/>
        </p:nvSpPr>
        <p:spPr>
          <a:xfrm>
            <a:off x="2278250" y="4868844"/>
            <a:ext cx="4054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cyfrifo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17F07820-0B53-8C26-AF0C-D7F7CA74E118}"/>
              </a:ext>
            </a:extLst>
          </p:cNvPr>
          <p:cNvSpPr/>
          <p:nvPr/>
        </p:nvSpPr>
        <p:spPr>
          <a:xfrm>
            <a:off x="2278250" y="271220"/>
            <a:ext cx="4054434" cy="3962194"/>
          </a:xfrm>
          <a:custGeom>
            <a:avLst/>
            <a:gdLst/>
            <a:ahLst/>
            <a:cxnLst/>
            <a:rect l="l" t="t" r="r" b="b"/>
            <a:pathLst>
              <a:path w="7488936" h="8229600">
                <a:moveTo>
                  <a:pt x="0" y="0"/>
                </a:moveTo>
                <a:lnTo>
                  <a:pt x="7488936" y="0"/>
                </a:lnTo>
                <a:lnTo>
                  <a:pt x="74889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05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83ADD-0624-067D-F097-198188BF45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598CC3-35C5-63B2-2C72-F8E721586FB1}"/>
              </a:ext>
            </a:extLst>
          </p:cNvPr>
          <p:cNvSpPr txBox="1"/>
          <p:nvPr/>
        </p:nvSpPr>
        <p:spPr>
          <a:xfrm>
            <a:off x="2278250" y="4868844"/>
            <a:ext cx="4054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hafal</a:t>
            </a:r>
            <a:r>
              <a:rPr lang="en-US" sz="8000" dirty="0">
                <a:latin typeface="Comic Sans MS" panose="030F0902030302020204" pitchFamily="66" charset="0"/>
              </a:rPr>
              <a:t> </a:t>
            </a:r>
            <a:r>
              <a:rPr lang="en-US" sz="8000" dirty="0" err="1">
                <a:latin typeface="Comic Sans MS" panose="030F0902030302020204" pitchFamily="66" charset="0"/>
              </a:rPr>
              <a:t>i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pic>
        <p:nvPicPr>
          <p:cNvPr id="3" name="Picture 2" descr="Red equal sign 2 icon - Free red math icons">
            <a:extLst>
              <a:ext uri="{FF2B5EF4-FFF2-40B4-BE49-F238E27FC236}">
                <a16:creationId xmlns:a16="http://schemas.microsoft.com/office/drawing/2014/main" id="{8FC56BF1-6277-F9E7-35A5-768CFA77A4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226" y="1028122"/>
            <a:ext cx="3672458" cy="367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16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E63C4D-BF27-51D1-2131-36420D3DD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4">
            <a:extLst>
              <a:ext uri="{FF2B5EF4-FFF2-40B4-BE49-F238E27FC236}">
                <a16:creationId xmlns:a16="http://schemas.microsoft.com/office/drawing/2014/main" id="{619EA6D1-9F39-8D3A-F736-D332AA52BA09}"/>
              </a:ext>
            </a:extLst>
          </p:cNvPr>
          <p:cNvSpPr/>
          <p:nvPr/>
        </p:nvSpPr>
        <p:spPr>
          <a:xfrm flipH="1" flipV="1">
            <a:off x="1884229" y="980428"/>
            <a:ext cx="10193" cy="2820874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Freeform 8">
            <a:extLst>
              <a:ext uri="{FF2B5EF4-FFF2-40B4-BE49-F238E27FC236}">
                <a16:creationId xmlns:a16="http://schemas.microsoft.com/office/drawing/2014/main" id="{4D65385A-AF27-FC90-7264-A2845D8C775C}"/>
              </a:ext>
            </a:extLst>
          </p:cNvPr>
          <p:cNvSpPr/>
          <p:nvPr/>
        </p:nvSpPr>
        <p:spPr>
          <a:xfrm>
            <a:off x="1980946" y="938784"/>
            <a:ext cx="4444237" cy="2901747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FC437E-5615-479B-AA8E-43DD8794B000}"/>
              </a:ext>
            </a:extLst>
          </p:cNvPr>
          <p:cNvSpPr txBox="1"/>
          <p:nvPr/>
        </p:nvSpPr>
        <p:spPr>
          <a:xfrm>
            <a:off x="-794254" y="3993466"/>
            <a:ext cx="1033369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lled</a:t>
            </a:r>
            <a:endParaRPr lang="en-US" sz="11500" dirty="0">
              <a:solidFill>
                <a:srgbClr val="00B0F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35081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595A93-1C79-EDE8-8CAC-7FF3968005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5">
            <a:extLst>
              <a:ext uri="{FF2B5EF4-FFF2-40B4-BE49-F238E27FC236}">
                <a16:creationId xmlns:a16="http://schemas.microsoft.com/office/drawing/2014/main" id="{7FF2EC05-3258-7197-C84A-841602C9E055}"/>
              </a:ext>
            </a:extLst>
          </p:cNvPr>
          <p:cNvSpPr/>
          <p:nvPr/>
        </p:nvSpPr>
        <p:spPr>
          <a:xfrm>
            <a:off x="1536372" y="1259396"/>
            <a:ext cx="5986092" cy="3483292"/>
          </a:xfrm>
          <a:custGeom>
            <a:avLst/>
            <a:gdLst/>
            <a:ahLst/>
            <a:cxnLst/>
            <a:rect l="l" t="t" r="r" b="b"/>
            <a:pathLst>
              <a:path w="6707104" h="3554765">
                <a:moveTo>
                  <a:pt x="0" y="0"/>
                </a:moveTo>
                <a:lnTo>
                  <a:pt x="6707104" y="0"/>
                </a:lnTo>
                <a:lnTo>
                  <a:pt x="6707104" y="3554764"/>
                </a:lnTo>
                <a:lnTo>
                  <a:pt x="0" y="35547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13">
            <a:extLst>
              <a:ext uri="{FF2B5EF4-FFF2-40B4-BE49-F238E27FC236}">
                <a16:creationId xmlns:a16="http://schemas.microsoft.com/office/drawing/2014/main" id="{E85FB2B8-B50B-8EF7-62A9-90E81D93331A}"/>
              </a:ext>
            </a:extLst>
          </p:cNvPr>
          <p:cNvSpPr/>
          <p:nvPr/>
        </p:nvSpPr>
        <p:spPr>
          <a:xfrm>
            <a:off x="1422649" y="1030313"/>
            <a:ext cx="5900130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ABF72-122B-DE9B-15DC-A2A96B8C0526}"/>
              </a:ext>
            </a:extLst>
          </p:cNvPr>
          <p:cNvSpPr txBox="1"/>
          <p:nvPr/>
        </p:nvSpPr>
        <p:spPr>
          <a:xfrm>
            <a:off x="3495118" y="4813774"/>
            <a:ext cx="232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hyd</a:t>
            </a:r>
            <a:endParaRPr lang="en-US" sz="9600" dirty="0">
              <a:solidFill>
                <a:srgbClr val="00B0F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34265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9E191-59BF-2EDD-5968-EE04E9478F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734869-717A-F629-14A8-63458630D696}"/>
              </a:ext>
            </a:extLst>
          </p:cNvPr>
          <p:cNvSpPr txBox="1"/>
          <p:nvPr/>
        </p:nvSpPr>
        <p:spPr>
          <a:xfrm>
            <a:off x="2066848" y="5365543"/>
            <a:ext cx="5114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902030302020204" pitchFamily="66" charset="0"/>
              </a:rPr>
              <a:t>perimedr</a:t>
            </a:r>
            <a:endParaRPr lang="en-US" sz="72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902030302020204" pitchFamily="66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9243EBB-E17B-50BA-9DCD-B2A4633DA28B}"/>
              </a:ext>
            </a:extLst>
          </p:cNvPr>
          <p:cNvGrpSpPr/>
          <p:nvPr/>
        </p:nvGrpSpPr>
        <p:grpSpPr>
          <a:xfrm>
            <a:off x="0" y="289315"/>
            <a:ext cx="9144852" cy="4998720"/>
            <a:chOff x="5127863" y="1236531"/>
            <a:chExt cx="4623603" cy="2325870"/>
          </a:xfrm>
        </p:grpSpPr>
        <p:sp>
          <p:nvSpPr>
            <p:cNvPr id="4" name="AutoShape 6">
              <a:extLst>
                <a:ext uri="{FF2B5EF4-FFF2-40B4-BE49-F238E27FC236}">
                  <a16:creationId xmlns:a16="http://schemas.microsoft.com/office/drawing/2014/main" id="{1DA862E1-CA4B-C652-D7AF-9BBB2165B59A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F2B7DA8F-97DF-84B1-14A2-E1C3D97F9E26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AutoShape 14">
              <a:extLst>
                <a:ext uri="{FF2B5EF4-FFF2-40B4-BE49-F238E27FC236}">
                  <a16:creationId xmlns:a16="http://schemas.microsoft.com/office/drawing/2014/main" id="{605790AA-A5A1-B477-B918-D3560BDB8CB1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AutoShape 6">
              <a:extLst>
                <a:ext uri="{FF2B5EF4-FFF2-40B4-BE49-F238E27FC236}">
                  <a16:creationId xmlns:a16="http://schemas.microsoft.com/office/drawing/2014/main" id="{DEFBA35E-69CF-B3BA-82E7-D467822B121F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AutoShape 14">
              <a:extLst>
                <a:ext uri="{FF2B5EF4-FFF2-40B4-BE49-F238E27FC236}">
                  <a16:creationId xmlns:a16="http://schemas.microsoft.com/office/drawing/2014/main" id="{FD8D5C10-65F3-2AC3-A752-72E36BF0F9F3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6FCECE2-6B8E-D493-6E9C-3BAB6D4BF748}"/>
                </a:ext>
              </a:extLst>
            </p:cNvPr>
            <p:cNvSpPr txBox="1"/>
            <p:nvPr/>
          </p:nvSpPr>
          <p:spPr>
            <a:xfrm>
              <a:off x="7311267" y="1241069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3DCDE93-6460-CEFE-BC5A-B575CAE9E6AC}"/>
                </a:ext>
              </a:extLst>
            </p:cNvPr>
            <p:cNvSpPr txBox="1"/>
            <p:nvPr/>
          </p:nvSpPr>
          <p:spPr>
            <a:xfrm>
              <a:off x="7422794" y="2964028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C58877A-E918-119B-2E61-F5079F103E98}"/>
                </a:ext>
              </a:extLst>
            </p:cNvPr>
            <p:cNvSpPr txBox="1"/>
            <p:nvPr/>
          </p:nvSpPr>
          <p:spPr>
            <a:xfrm>
              <a:off x="5222239" y="2977626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47531DB-BFC8-5D56-BFF7-126C810AE56F}"/>
                </a:ext>
              </a:extLst>
            </p:cNvPr>
            <p:cNvSpPr txBox="1"/>
            <p:nvPr/>
          </p:nvSpPr>
          <p:spPr>
            <a:xfrm>
              <a:off x="5127863" y="1236531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53458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1A559B-287B-49D1-5633-940278393A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C1A99B-A800-3534-DDF0-684C1506D2B3}"/>
              </a:ext>
            </a:extLst>
          </p:cNvPr>
          <p:cNvSpPr txBox="1"/>
          <p:nvPr/>
        </p:nvSpPr>
        <p:spPr>
          <a:xfrm>
            <a:off x="3407664" y="4233414"/>
            <a:ext cx="23286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adio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sp>
        <p:nvSpPr>
          <p:cNvPr id="3" name="Freeform 9">
            <a:extLst>
              <a:ext uri="{FF2B5EF4-FFF2-40B4-BE49-F238E27FC236}">
                <a16:creationId xmlns:a16="http://schemas.microsoft.com/office/drawing/2014/main" id="{956DA9D5-2039-81BF-1452-46DFEB0C0716}"/>
              </a:ext>
            </a:extLst>
          </p:cNvPr>
          <p:cNvSpPr/>
          <p:nvPr/>
        </p:nvSpPr>
        <p:spPr>
          <a:xfrm rot="16200000">
            <a:off x="3176486" y="823429"/>
            <a:ext cx="3018511" cy="2942437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72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7DC2AA-6F46-1D71-0128-DFCDAA74C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9EFB75-5C7A-47AF-3186-6894E2D45CCF}"/>
              </a:ext>
            </a:extLst>
          </p:cNvPr>
          <p:cNvSpPr txBox="1"/>
          <p:nvPr/>
        </p:nvSpPr>
        <p:spPr>
          <a:xfrm>
            <a:off x="2278250" y="4868844"/>
            <a:ext cx="4054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cyfrifo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B32E41C8-5BDC-9D79-DF46-27FA97114A5D}"/>
              </a:ext>
            </a:extLst>
          </p:cNvPr>
          <p:cNvSpPr/>
          <p:nvPr/>
        </p:nvSpPr>
        <p:spPr>
          <a:xfrm>
            <a:off x="2278250" y="271220"/>
            <a:ext cx="4054434" cy="3962194"/>
          </a:xfrm>
          <a:custGeom>
            <a:avLst/>
            <a:gdLst/>
            <a:ahLst/>
            <a:cxnLst/>
            <a:rect l="l" t="t" r="r" b="b"/>
            <a:pathLst>
              <a:path w="7488936" h="8229600">
                <a:moveTo>
                  <a:pt x="0" y="0"/>
                </a:moveTo>
                <a:lnTo>
                  <a:pt x="7488936" y="0"/>
                </a:lnTo>
                <a:lnTo>
                  <a:pt x="74889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382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A1AF09-BB44-8014-2312-5526112F7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AB5C0F-6E26-7270-6D2C-12AA2F846C10}"/>
              </a:ext>
            </a:extLst>
          </p:cNvPr>
          <p:cNvSpPr txBox="1"/>
          <p:nvPr/>
        </p:nvSpPr>
        <p:spPr>
          <a:xfrm>
            <a:off x="2278250" y="4868844"/>
            <a:ext cx="4054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hafal</a:t>
            </a:r>
            <a:r>
              <a:rPr lang="en-US" sz="8000" dirty="0">
                <a:latin typeface="Comic Sans MS" panose="030F0902030302020204" pitchFamily="66" charset="0"/>
              </a:rPr>
              <a:t> </a:t>
            </a:r>
            <a:r>
              <a:rPr lang="en-US" sz="8000" dirty="0" err="1">
                <a:latin typeface="Comic Sans MS" panose="030F0902030302020204" pitchFamily="66" charset="0"/>
              </a:rPr>
              <a:t>i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pic>
        <p:nvPicPr>
          <p:cNvPr id="3" name="Picture 2" descr="Red equal sign 2 icon - Free red math icons">
            <a:extLst>
              <a:ext uri="{FF2B5EF4-FFF2-40B4-BE49-F238E27FC236}">
                <a16:creationId xmlns:a16="http://schemas.microsoft.com/office/drawing/2014/main" id="{FD0FBBBB-A73C-41E0-997A-B3F5252176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226" y="1028122"/>
            <a:ext cx="3672458" cy="367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31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1E0573-623A-88CF-11C0-9B00413A2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14">
            <a:extLst>
              <a:ext uri="{FF2B5EF4-FFF2-40B4-BE49-F238E27FC236}">
                <a16:creationId xmlns:a16="http://schemas.microsoft.com/office/drawing/2014/main" id="{3B5C58FF-9D32-63E8-4928-835C184D5D0E}"/>
              </a:ext>
            </a:extLst>
          </p:cNvPr>
          <p:cNvSpPr/>
          <p:nvPr/>
        </p:nvSpPr>
        <p:spPr>
          <a:xfrm flipH="1" flipV="1">
            <a:off x="1884229" y="980428"/>
            <a:ext cx="10193" cy="2820874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3" name="Freeform 8">
            <a:extLst>
              <a:ext uri="{FF2B5EF4-FFF2-40B4-BE49-F238E27FC236}">
                <a16:creationId xmlns:a16="http://schemas.microsoft.com/office/drawing/2014/main" id="{9C8F02A9-7E32-CE07-B295-7367E5D726ED}"/>
              </a:ext>
            </a:extLst>
          </p:cNvPr>
          <p:cNvSpPr/>
          <p:nvPr/>
        </p:nvSpPr>
        <p:spPr>
          <a:xfrm>
            <a:off x="1980946" y="938784"/>
            <a:ext cx="4444237" cy="2901747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BC4BEA-8544-345B-571C-B0043ECB257E}"/>
              </a:ext>
            </a:extLst>
          </p:cNvPr>
          <p:cNvSpPr txBox="1"/>
          <p:nvPr/>
        </p:nvSpPr>
        <p:spPr>
          <a:xfrm>
            <a:off x="-794254" y="3993466"/>
            <a:ext cx="10333690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5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lled</a:t>
            </a:r>
            <a:endParaRPr lang="en-US" sz="11500" dirty="0">
              <a:solidFill>
                <a:srgbClr val="00B0F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634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964412-C6C5-D87E-5439-091FEC03C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5">
            <a:extLst>
              <a:ext uri="{FF2B5EF4-FFF2-40B4-BE49-F238E27FC236}">
                <a16:creationId xmlns:a16="http://schemas.microsoft.com/office/drawing/2014/main" id="{3E008360-02EA-9A04-918A-27F9A8BC2BE8}"/>
              </a:ext>
            </a:extLst>
          </p:cNvPr>
          <p:cNvSpPr/>
          <p:nvPr/>
        </p:nvSpPr>
        <p:spPr>
          <a:xfrm>
            <a:off x="1536372" y="1259396"/>
            <a:ext cx="5986092" cy="3483292"/>
          </a:xfrm>
          <a:custGeom>
            <a:avLst/>
            <a:gdLst/>
            <a:ahLst/>
            <a:cxnLst/>
            <a:rect l="l" t="t" r="r" b="b"/>
            <a:pathLst>
              <a:path w="6707104" h="3554765">
                <a:moveTo>
                  <a:pt x="0" y="0"/>
                </a:moveTo>
                <a:lnTo>
                  <a:pt x="6707104" y="0"/>
                </a:lnTo>
                <a:lnTo>
                  <a:pt x="6707104" y="3554764"/>
                </a:lnTo>
                <a:lnTo>
                  <a:pt x="0" y="35547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AutoShape 13">
            <a:extLst>
              <a:ext uri="{FF2B5EF4-FFF2-40B4-BE49-F238E27FC236}">
                <a16:creationId xmlns:a16="http://schemas.microsoft.com/office/drawing/2014/main" id="{FE33A659-CB0D-D278-D2FE-E2F8580AB5F0}"/>
              </a:ext>
            </a:extLst>
          </p:cNvPr>
          <p:cNvSpPr/>
          <p:nvPr/>
        </p:nvSpPr>
        <p:spPr>
          <a:xfrm>
            <a:off x="1422649" y="1030313"/>
            <a:ext cx="5900130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378227-5235-4130-C090-8CB3486DABF0}"/>
              </a:ext>
            </a:extLst>
          </p:cNvPr>
          <p:cNvSpPr txBox="1"/>
          <p:nvPr/>
        </p:nvSpPr>
        <p:spPr>
          <a:xfrm>
            <a:off x="3495118" y="4813774"/>
            <a:ext cx="23286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dirty="0" err="1">
                <a:solidFill>
                  <a:srgbClr val="00B0F0"/>
                </a:solidFill>
                <a:latin typeface="Comic Sans MS" panose="030F0902030302020204" pitchFamily="66" charset="0"/>
              </a:rPr>
              <a:t>hyd</a:t>
            </a:r>
            <a:endParaRPr lang="en-US" sz="9600" dirty="0">
              <a:solidFill>
                <a:srgbClr val="00B0F0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28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35DAC-5972-DD88-F603-FB5B66794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E84597-C76B-BF44-1677-C9A9E9A7C493}"/>
              </a:ext>
            </a:extLst>
          </p:cNvPr>
          <p:cNvSpPr txBox="1"/>
          <p:nvPr/>
        </p:nvSpPr>
        <p:spPr>
          <a:xfrm>
            <a:off x="2066848" y="5365543"/>
            <a:ext cx="5114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200" dirty="0" err="1">
                <a:solidFill>
                  <a:schemeClr val="tx2">
                    <a:lumMod val="50000"/>
                    <a:lumOff val="50000"/>
                  </a:schemeClr>
                </a:solidFill>
                <a:latin typeface="Comic Sans MS" panose="030F0902030302020204" pitchFamily="66" charset="0"/>
              </a:rPr>
              <a:t>perimedr</a:t>
            </a:r>
            <a:endParaRPr lang="en-US" sz="7200" dirty="0">
              <a:solidFill>
                <a:schemeClr val="tx2">
                  <a:lumMod val="50000"/>
                  <a:lumOff val="50000"/>
                </a:schemeClr>
              </a:solidFill>
              <a:latin typeface="Comic Sans MS" panose="030F0902030302020204" pitchFamily="66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B9E079F-B3E0-F198-AC8F-2BC67C334341}"/>
              </a:ext>
            </a:extLst>
          </p:cNvPr>
          <p:cNvGrpSpPr/>
          <p:nvPr/>
        </p:nvGrpSpPr>
        <p:grpSpPr>
          <a:xfrm>
            <a:off x="0" y="289315"/>
            <a:ext cx="9144852" cy="4998720"/>
            <a:chOff x="5127863" y="1236531"/>
            <a:chExt cx="4623603" cy="2325870"/>
          </a:xfrm>
        </p:grpSpPr>
        <p:sp>
          <p:nvSpPr>
            <p:cNvPr id="4" name="AutoShape 6">
              <a:extLst>
                <a:ext uri="{FF2B5EF4-FFF2-40B4-BE49-F238E27FC236}">
                  <a16:creationId xmlns:a16="http://schemas.microsoft.com/office/drawing/2014/main" id="{C423AE6D-9D41-6696-B529-5C09D79B079E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F16AC3FE-1668-F6A8-C688-8FAF09B35E25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AutoShape 14">
              <a:extLst>
                <a:ext uri="{FF2B5EF4-FFF2-40B4-BE49-F238E27FC236}">
                  <a16:creationId xmlns:a16="http://schemas.microsoft.com/office/drawing/2014/main" id="{9403F53E-A55C-20E9-FCED-9424BD1BBE12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AutoShape 6">
              <a:extLst>
                <a:ext uri="{FF2B5EF4-FFF2-40B4-BE49-F238E27FC236}">
                  <a16:creationId xmlns:a16="http://schemas.microsoft.com/office/drawing/2014/main" id="{01862EE0-16C8-24BF-026D-071C68CACE76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AutoShape 14">
              <a:extLst>
                <a:ext uri="{FF2B5EF4-FFF2-40B4-BE49-F238E27FC236}">
                  <a16:creationId xmlns:a16="http://schemas.microsoft.com/office/drawing/2014/main" id="{E98C742E-3C84-617B-D41E-D9C2D542A904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1539C31-0D9D-3C97-7889-F96CED13F4A3}"/>
                </a:ext>
              </a:extLst>
            </p:cNvPr>
            <p:cNvSpPr txBox="1"/>
            <p:nvPr/>
          </p:nvSpPr>
          <p:spPr>
            <a:xfrm>
              <a:off x="7311267" y="1241069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F177773-A783-4E05-3EB2-E8440ADA2AA1}"/>
                </a:ext>
              </a:extLst>
            </p:cNvPr>
            <p:cNvSpPr txBox="1"/>
            <p:nvPr/>
          </p:nvSpPr>
          <p:spPr>
            <a:xfrm>
              <a:off x="7422794" y="2964028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ABD6D398-D42E-20F4-27FB-1AB2F5766BE3}"/>
                </a:ext>
              </a:extLst>
            </p:cNvPr>
            <p:cNvSpPr txBox="1"/>
            <p:nvPr/>
          </p:nvSpPr>
          <p:spPr>
            <a:xfrm>
              <a:off x="5222239" y="2977626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DD031627-6BE2-471C-E206-B9B208352B4A}"/>
                </a:ext>
              </a:extLst>
            </p:cNvPr>
            <p:cNvSpPr txBox="1"/>
            <p:nvPr/>
          </p:nvSpPr>
          <p:spPr>
            <a:xfrm>
              <a:off x="5127863" y="1236531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5121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1">
            <a:extLst>
              <a:ext uri="{FF2B5EF4-FFF2-40B4-BE49-F238E27FC236}">
                <a16:creationId xmlns:a16="http://schemas.microsoft.com/office/drawing/2014/main" id="{4059BE4C-1CEB-6DD6-101B-F848F060839B}"/>
              </a:ext>
            </a:extLst>
          </p:cNvPr>
          <p:cNvSpPr/>
          <p:nvPr/>
        </p:nvSpPr>
        <p:spPr>
          <a:xfrm>
            <a:off x="4597543" y="158183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9">
            <a:extLst>
              <a:ext uri="{FF2B5EF4-FFF2-40B4-BE49-F238E27FC236}">
                <a16:creationId xmlns:a16="http://schemas.microsoft.com/office/drawing/2014/main" id="{8672DBCD-CBFB-80F9-0284-BF4A1CA99907}"/>
              </a:ext>
            </a:extLst>
          </p:cNvPr>
          <p:cNvSpPr/>
          <p:nvPr/>
        </p:nvSpPr>
        <p:spPr>
          <a:xfrm flipV="1">
            <a:off x="2651820" y="106326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1574413"/>
                </a:moveTo>
                <a:lnTo>
                  <a:pt x="1819175" y="1574413"/>
                </a:lnTo>
                <a:lnTo>
                  <a:pt x="1819175" y="0"/>
                </a:lnTo>
                <a:lnTo>
                  <a:pt x="0" y="0"/>
                </a:lnTo>
                <a:lnTo>
                  <a:pt x="0" y="1574413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D1D34F64-ED99-0199-8D20-44A18C0190E2}"/>
              </a:ext>
            </a:extLst>
          </p:cNvPr>
          <p:cNvSpPr/>
          <p:nvPr/>
        </p:nvSpPr>
        <p:spPr>
          <a:xfrm>
            <a:off x="731639" y="138624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913AE718-B193-5C32-AD69-3212A3B8AECF}"/>
              </a:ext>
            </a:extLst>
          </p:cNvPr>
          <p:cNvSpPr/>
          <p:nvPr/>
        </p:nvSpPr>
        <p:spPr>
          <a:xfrm>
            <a:off x="4572000" y="106326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/>
          <a:lstStyle/>
          <a:p>
            <a:endParaRPr lang="en-US" dirty="0"/>
          </a:p>
        </p:txBody>
      </p:sp>
      <p:sp>
        <p:nvSpPr>
          <p:cNvPr id="5" name="Freeform 14">
            <a:extLst>
              <a:ext uri="{FF2B5EF4-FFF2-40B4-BE49-F238E27FC236}">
                <a16:creationId xmlns:a16="http://schemas.microsoft.com/office/drawing/2014/main" id="{2F819D31-0FBA-4BBE-DBB4-9D908197C6DE}"/>
              </a:ext>
            </a:extLst>
          </p:cNvPr>
          <p:cNvSpPr/>
          <p:nvPr/>
        </p:nvSpPr>
        <p:spPr>
          <a:xfrm flipV="1">
            <a:off x="4589821" y="3482710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1574414"/>
                </a:moveTo>
                <a:lnTo>
                  <a:pt x="1819175" y="1574414"/>
                </a:lnTo>
                <a:lnTo>
                  <a:pt x="1819175" y="0"/>
                </a:lnTo>
                <a:lnTo>
                  <a:pt x="0" y="0"/>
                </a:lnTo>
                <a:lnTo>
                  <a:pt x="0" y="157441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16">
            <a:extLst>
              <a:ext uri="{FF2B5EF4-FFF2-40B4-BE49-F238E27FC236}">
                <a16:creationId xmlns:a16="http://schemas.microsoft.com/office/drawing/2014/main" id="{C918CF15-5EBB-A8D1-EBB3-28ED4F9DA0EA}"/>
              </a:ext>
            </a:extLst>
          </p:cNvPr>
          <p:cNvSpPr/>
          <p:nvPr/>
        </p:nvSpPr>
        <p:spPr>
          <a:xfrm>
            <a:off x="2672782" y="3482710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4"/>
                </a:lnTo>
                <a:lnTo>
                  <a:pt x="0" y="15744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Freeform 19">
            <a:extLst>
              <a:ext uri="{FF2B5EF4-FFF2-40B4-BE49-F238E27FC236}">
                <a16:creationId xmlns:a16="http://schemas.microsoft.com/office/drawing/2014/main" id="{ED30F8F6-6C49-AF41-15AF-AFBF97228C12}"/>
              </a:ext>
            </a:extLst>
          </p:cNvPr>
          <p:cNvSpPr/>
          <p:nvPr/>
        </p:nvSpPr>
        <p:spPr>
          <a:xfrm flipV="1">
            <a:off x="731639" y="3482710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1574414"/>
                </a:moveTo>
                <a:lnTo>
                  <a:pt x="1819175" y="1574414"/>
                </a:lnTo>
                <a:lnTo>
                  <a:pt x="1819175" y="0"/>
                </a:lnTo>
                <a:lnTo>
                  <a:pt x="0" y="0"/>
                </a:lnTo>
                <a:lnTo>
                  <a:pt x="0" y="157441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AE6C090-A1CE-E699-78BF-2BB2623A9D3F}"/>
              </a:ext>
            </a:extLst>
          </p:cNvPr>
          <p:cNvSpPr txBox="1"/>
          <p:nvPr/>
        </p:nvSpPr>
        <p:spPr>
          <a:xfrm rot="7169063">
            <a:off x="4260798" y="734310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21" name="Freeform 9">
            <a:extLst>
              <a:ext uri="{FF2B5EF4-FFF2-40B4-BE49-F238E27FC236}">
                <a16:creationId xmlns:a16="http://schemas.microsoft.com/office/drawing/2014/main" id="{429BEF2F-C089-DF60-72BA-FD2910765DAA}"/>
              </a:ext>
            </a:extLst>
          </p:cNvPr>
          <p:cNvSpPr/>
          <p:nvPr/>
        </p:nvSpPr>
        <p:spPr>
          <a:xfrm>
            <a:off x="5853357" y="1084918"/>
            <a:ext cx="933005" cy="919169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079E4C6-43A1-6560-21A6-EA9882F5CC2B}"/>
              </a:ext>
            </a:extLst>
          </p:cNvPr>
          <p:cNvSpPr txBox="1"/>
          <p:nvPr/>
        </p:nvSpPr>
        <p:spPr>
          <a:xfrm rot="3671186">
            <a:off x="2061859" y="1602577"/>
            <a:ext cx="232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perimedr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283F960-C584-09A3-03D9-C92111867FA8}"/>
              </a:ext>
            </a:extLst>
          </p:cNvPr>
          <p:cNvGrpSpPr/>
          <p:nvPr/>
        </p:nvGrpSpPr>
        <p:grpSpPr>
          <a:xfrm rot="14533714">
            <a:off x="3057793" y="727593"/>
            <a:ext cx="2209159" cy="1212544"/>
            <a:chOff x="5127866" y="1252726"/>
            <a:chExt cx="4623600" cy="2293482"/>
          </a:xfrm>
        </p:grpSpPr>
        <p:sp>
          <p:nvSpPr>
            <p:cNvPr id="26" name="AutoShape 6">
              <a:extLst>
                <a:ext uri="{FF2B5EF4-FFF2-40B4-BE49-F238E27FC236}">
                  <a16:creationId xmlns:a16="http://schemas.microsoft.com/office/drawing/2014/main" id="{921425EC-6580-DAFE-83BC-0257D21B80BB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CC290F6E-CA24-A1A4-BE11-D3213885D887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28" name="AutoShape 14">
              <a:extLst>
                <a:ext uri="{FF2B5EF4-FFF2-40B4-BE49-F238E27FC236}">
                  <a16:creationId xmlns:a16="http://schemas.microsoft.com/office/drawing/2014/main" id="{25CE2785-7BE5-F2F6-D034-7A5C274F18E1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29" name="AutoShape 6">
              <a:extLst>
                <a:ext uri="{FF2B5EF4-FFF2-40B4-BE49-F238E27FC236}">
                  <a16:creationId xmlns:a16="http://schemas.microsoft.com/office/drawing/2014/main" id="{8C1521B9-EC0D-360B-DF39-B14E9ED98FD8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30" name="AutoShape 14">
              <a:extLst>
                <a:ext uri="{FF2B5EF4-FFF2-40B4-BE49-F238E27FC236}">
                  <a16:creationId xmlns:a16="http://schemas.microsoft.com/office/drawing/2014/main" id="{5B63DC14-8D40-8102-EB0E-F995156CDD2B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A17CA946-C9FC-981A-9CDF-785123ED6E0B}"/>
                </a:ext>
              </a:extLst>
            </p:cNvPr>
            <p:cNvSpPr txBox="1"/>
            <p:nvPr/>
          </p:nvSpPr>
          <p:spPr>
            <a:xfrm>
              <a:off x="7311267" y="1257263"/>
              <a:ext cx="2328673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10C47128-450E-8F17-3C49-85E9DFDAE68F}"/>
                </a:ext>
              </a:extLst>
            </p:cNvPr>
            <p:cNvSpPr txBox="1"/>
            <p:nvPr/>
          </p:nvSpPr>
          <p:spPr>
            <a:xfrm>
              <a:off x="7422793" y="2980222"/>
              <a:ext cx="2328673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F69FE3C7-A47D-689A-812F-13B62EADD1D2}"/>
                </a:ext>
              </a:extLst>
            </p:cNvPr>
            <p:cNvSpPr txBox="1"/>
            <p:nvPr/>
          </p:nvSpPr>
          <p:spPr>
            <a:xfrm>
              <a:off x="5222238" y="2993821"/>
              <a:ext cx="2328671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01BD175C-E63D-0E64-5365-2A4430C9EAEC}"/>
                </a:ext>
              </a:extLst>
            </p:cNvPr>
            <p:cNvSpPr txBox="1"/>
            <p:nvPr/>
          </p:nvSpPr>
          <p:spPr>
            <a:xfrm>
              <a:off x="5127866" y="1252726"/>
              <a:ext cx="2328671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</p:grpSp>
      <p:sp>
        <p:nvSpPr>
          <p:cNvPr id="35" name="Freeform 15">
            <a:extLst>
              <a:ext uri="{FF2B5EF4-FFF2-40B4-BE49-F238E27FC236}">
                <a16:creationId xmlns:a16="http://schemas.microsoft.com/office/drawing/2014/main" id="{CC618239-8AAC-E9EA-8A97-0EBC14D9268F}"/>
              </a:ext>
            </a:extLst>
          </p:cNvPr>
          <p:cNvSpPr/>
          <p:nvPr/>
        </p:nvSpPr>
        <p:spPr>
          <a:xfrm rot="17964742">
            <a:off x="3524887" y="5124261"/>
            <a:ext cx="1199838" cy="696960"/>
          </a:xfrm>
          <a:custGeom>
            <a:avLst/>
            <a:gdLst/>
            <a:ahLst/>
            <a:cxnLst/>
            <a:rect l="l" t="t" r="r" b="b"/>
            <a:pathLst>
              <a:path w="6707104" h="3554765">
                <a:moveTo>
                  <a:pt x="0" y="0"/>
                </a:moveTo>
                <a:lnTo>
                  <a:pt x="6707104" y="0"/>
                </a:lnTo>
                <a:lnTo>
                  <a:pt x="6707104" y="3554764"/>
                </a:lnTo>
                <a:lnTo>
                  <a:pt x="0" y="355476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6" name="AutoShape 13">
            <a:extLst>
              <a:ext uri="{FF2B5EF4-FFF2-40B4-BE49-F238E27FC236}">
                <a16:creationId xmlns:a16="http://schemas.microsoft.com/office/drawing/2014/main" id="{DC3F6EAB-851F-96C3-25CD-669CE97B5959}"/>
              </a:ext>
            </a:extLst>
          </p:cNvPr>
          <p:cNvSpPr/>
          <p:nvPr/>
        </p:nvSpPr>
        <p:spPr>
          <a:xfrm rot="17964742">
            <a:off x="3142940" y="5260937"/>
            <a:ext cx="1182608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81B8D9E-3659-3E84-71BD-A61E1CE8FAC6}"/>
              </a:ext>
            </a:extLst>
          </p:cNvPr>
          <p:cNvSpPr txBox="1"/>
          <p:nvPr/>
        </p:nvSpPr>
        <p:spPr>
          <a:xfrm rot="7430924">
            <a:off x="1968874" y="4712488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hyd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38" name="AutoShape 14">
            <a:extLst>
              <a:ext uri="{FF2B5EF4-FFF2-40B4-BE49-F238E27FC236}">
                <a16:creationId xmlns:a16="http://schemas.microsoft.com/office/drawing/2014/main" id="{E116D66C-EEF8-8092-3693-1C47A3983F84}"/>
              </a:ext>
            </a:extLst>
          </p:cNvPr>
          <p:cNvSpPr/>
          <p:nvPr/>
        </p:nvSpPr>
        <p:spPr>
          <a:xfrm flipH="1" flipV="1">
            <a:off x="1859846" y="2501232"/>
            <a:ext cx="2297" cy="678278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39" name="Freeform 8">
            <a:extLst>
              <a:ext uri="{FF2B5EF4-FFF2-40B4-BE49-F238E27FC236}">
                <a16:creationId xmlns:a16="http://schemas.microsoft.com/office/drawing/2014/main" id="{F0AA3493-7C9B-405B-EA3F-486E012EC6A9}"/>
              </a:ext>
            </a:extLst>
          </p:cNvPr>
          <p:cNvSpPr/>
          <p:nvPr/>
        </p:nvSpPr>
        <p:spPr>
          <a:xfrm>
            <a:off x="1956563" y="2521015"/>
            <a:ext cx="1001498" cy="697724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A795AAC-D750-BB16-B6DC-E62477284CFC}"/>
              </a:ext>
            </a:extLst>
          </p:cNvPr>
          <p:cNvSpPr txBox="1"/>
          <p:nvPr/>
        </p:nvSpPr>
        <p:spPr>
          <a:xfrm>
            <a:off x="1290578" y="3544244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lled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7F0407FC-3645-E2C9-FDC5-27AEE37C4366}"/>
              </a:ext>
            </a:extLst>
          </p:cNvPr>
          <p:cNvGrpSpPr/>
          <p:nvPr/>
        </p:nvGrpSpPr>
        <p:grpSpPr>
          <a:xfrm>
            <a:off x="0" y="-14650"/>
            <a:ext cx="9144000" cy="4221411"/>
            <a:chOff x="-323569" y="-3264076"/>
            <a:chExt cx="9144000" cy="422141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6AB26765-E72C-B060-2302-4F407580E643}"/>
                </a:ext>
              </a:extLst>
            </p:cNvPr>
            <p:cNvSpPr/>
            <p:nvPr/>
          </p:nvSpPr>
          <p:spPr>
            <a:xfrm>
              <a:off x="0" y="0"/>
              <a:ext cx="8486763" cy="957335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5A0F86A-459F-DD3B-D37F-A21DD45C6623}"/>
                </a:ext>
              </a:extLst>
            </p:cNvPr>
            <p:cNvSpPr txBox="1"/>
            <p:nvPr/>
          </p:nvSpPr>
          <p:spPr>
            <a:xfrm>
              <a:off x="-323569" y="-3264076"/>
              <a:ext cx="9144000" cy="614799"/>
            </a:xfrm>
            <a:prstGeom prst="rect">
              <a:avLst/>
            </a:prstGeom>
            <a:solidFill>
              <a:schemeClr val="bg1"/>
            </a:solidFill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52400" tIns="152400" rIns="152400" bIns="152400" numCol="1" spcCol="1270" anchor="t" anchorCtr="0">
              <a:noAutofit/>
            </a:bodyPr>
            <a:lstStyle/>
            <a:p>
              <a:pPr lvl="0" algn="ctr" defTabSz="1778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Yr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Hecsagon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Geirfa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-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rhowch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lun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yn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gyferbyn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â’r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eirfa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gywir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i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adeiladu'r</a:t>
              </a:r>
              <a:r>
                <a:rPr lang="en-US" dirty="0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 </a:t>
              </a:r>
              <a:r>
                <a:rPr lang="en-US" dirty="0" err="1">
                  <a:ln>
                    <a:solidFill>
                      <a:sysClr val="windowText" lastClr="000000"/>
                    </a:solidFill>
                  </a:ln>
                  <a:solidFill>
                    <a:schemeClr val="tx1"/>
                  </a:solidFill>
                  <a:latin typeface="Comic Sans MS" panose="030F0902030302020204" pitchFamily="66" charset="0"/>
                </a:rPr>
                <a:t>hecsagon</a:t>
              </a:r>
              <a:endParaRPr lang="en-US" dirty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Comic Sans MS" panose="030F0902030302020204" pitchFamily="66" charset="0"/>
              </a:endParaRPr>
            </a:p>
          </p:txBody>
        </p:sp>
      </p:grpSp>
      <p:sp>
        <p:nvSpPr>
          <p:cNvPr id="12" name="Freeform 11">
            <a:extLst>
              <a:ext uri="{FF2B5EF4-FFF2-40B4-BE49-F238E27FC236}">
                <a16:creationId xmlns:a16="http://schemas.microsoft.com/office/drawing/2014/main" id="{325FF2F9-BF88-DEFF-6924-3974C1BAB77A}"/>
              </a:ext>
            </a:extLst>
          </p:cNvPr>
          <p:cNvSpPr/>
          <p:nvPr/>
        </p:nvSpPr>
        <p:spPr>
          <a:xfrm>
            <a:off x="4633516" y="128361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/>
          <a:lstStyle/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94C54E-2F34-E337-8796-8D95CAB47BE5}"/>
              </a:ext>
            </a:extLst>
          </p:cNvPr>
          <p:cNvSpPr txBox="1"/>
          <p:nvPr/>
        </p:nvSpPr>
        <p:spPr>
          <a:xfrm rot="3610089">
            <a:off x="4429361" y="5447835"/>
            <a:ext cx="1957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cyfrifo</a:t>
            </a:r>
            <a:endParaRPr lang="en-US" sz="2800" dirty="0">
              <a:latin typeface="Comic Sans MS" panose="030F0902030302020204" pitchFamily="66" charset="0"/>
            </a:endParaRP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8EC011AC-9E40-F2EF-799B-A48C811CED99}"/>
              </a:ext>
            </a:extLst>
          </p:cNvPr>
          <p:cNvSpPr/>
          <p:nvPr/>
        </p:nvSpPr>
        <p:spPr>
          <a:xfrm rot="14601187">
            <a:off x="5820093" y="4812602"/>
            <a:ext cx="1091260" cy="918872"/>
          </a:xfrm>
          <a:custGeom>
            <a:avLst/>
            <a:gdLst/>
            <a:ahLst/>
            <a:cxnLst/>
            <a:rect l="l" t="t" r="r" b="b"/>
            <a:pathLst>
              <a:path w="7488936" h="8229600">
                <a:moveTo>
                  <a:pt x="0" y="0"/>
                </a:moveTo>
                <a:lnTo>
                  <a:pt x="7488936" y="0"/>
                </a:lnTo>
                <a:lnTo>
                  <a:pt x="74889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US" sz="7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14FAA4C-ECC0-D6D3-C3A9-0EA6698CF974}"/>
              </a:ext>
            </a:extLst>
          </p:cNvPr>
          <p:cNvSpPr txBox="1"/>
          <p:nvPr/>
        </p:nvSpPr>
        <p:spPr>
          <a:xfrm>
            <a:off x="4452770" y="2713954"/>
            <a:ext cx="40544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hafal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endParaRPr lang="en-US" sz="3600" dirty="0">
              <a:latin typeface="Comic Sans MS" panose="030F0902030302020204" pitchFamily="66" charset="0"/>
            </a:endParaRPr>
          </a:p>
        </p:txBody>
      </p:sp>
      <p:pic>
        <p:nvPicPr>
          <p:cNvPr id="16" name="Picture 15" descr="Red equal sign 2 icon - Free red math icons">
            <a:extLst>
              <a:ext uri="{FF2B5EF4-FFF2-40B4-BE49-F238E27FC236}">
                <a16:creationId xmlns:a16="http://schemas.microsoft.com/office/drawing/2014/main" id="{43294D31-707D-52E4-158D-5714BDC4C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337" y="3645297"/>
            <a:ext cx="832735" cy="83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187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 animBg="1"/>
      <p:bldP spid="24" grpId="0"/>
      <p:bldP spid="35" grpId="0" animBg="1"/>
      <p:bldP spid="36" grpId="0" animBg="1"/>
      <p:bldP spid="37" grpId="0"/>
      <p:bldP spid="38" grpId="0" animBg="1"/>
      <p:bldP spid="39" grpId="0" animBg="1"/>
      <p:bldP spid="40" grpId="0"/>
      <p:bldP spid="11" grpId="0"/>
      <p:bldP spid="14" grpId="0" animBg="1"/>
      <p:bldP spid="1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55064B-4B3B-DEDE-1EEF-7EE1E0F00F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4BC48D-1BAD-9DC4-853C-DD035170BA74}"/>
              </a:ext>
            </a:extLst>
          </p:cNvPr>
          <p:cNvSpPr txBox="1"/>
          <p:nvPr/>
        </p:nvSpPr>
        <p:spPr>
          <a:xfrm>
            <a:off x="-74428" y="1259749"/>
            <a:ext cx="90589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Faint </a:t>
            </a:r>
            <a:r>
              <a:rPr lang="en-US" sz="3200" dirty="0" err="1">
                <a:latin typeface="Comic Sans MS" panose="030F0902030302020204" pitchFamily="66" charset="0"/>
              </a:rPr>
              <a:t>ydy</a:t>
            </a:r>
            <a:r>
              <a:rPr lang="en-US" sz="3200" u="sng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u="sng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dirty="0">
                <a:latin typeface="Comic Sans MS" panose="030F0902030302020204" pitchFamily="66" charset="0"/>
              </a:rPr>
              <a:t>?  </a:t>
            </a:r>
            <a:endParaRPr lang="en-US" sz="3200" u="sng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Mae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wyth</a:t>
            </a:r>
            <a:endParaRPr lang="en-US" sz="3200" u="sng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Faint </a:t>
            </a:r>
            <a:r>
              <a:rPr lang="en-US" sz="3200" dirty="0" err="1">
                <a:latin typeface="Comic Sans MS" panose="030F0902030302020204" pitchFamily="66" charset="0"/>
              </a:rPr>
              <a:t>ydy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>
                <a:latin typeface="Comic Sans MS" panose="030F0902030302020204" pitchFamily="66" charset="0"/>
              </a:rPr>
              <a:t>tri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dau</a:t>
            </a:r>
            <a:r>
              <a:rPr lang="en-US" sz="3200" dirty="0">
                <a:latin typeface="Comic Sans MS" panose="030F0902030302020204" pitchFamily="66" charset="0"/>
              </a:rPr>
              <a:t>? </a:t>
            </a: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Mae </a:t>
            </a:r>
            <a:r>
              <a:rPr lang="en-US" sz="3200" u="sng" dirty="0">
                <a:latin typeface="Comic Sans MS" panose="030F0902030302020204" pitchFamily="66" charset="0"/>
              </a:rPr>
              <a:t>tri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dau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3200" u="sng" dirty="0">
                <a:latin typeface="Comic Sans MS" panose="030F0902030302020204" pitchFamily="66" charset="0"/>
              </a:rPr>
              <a:t>ump</a:t>
            </a: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Faint </a:t>
            </a:r>
            <a:r>
              <a:rPr lang="en-US" sz="3200" dirty="0" err="1">
                <a:latin typeface="Comic Sans MS" panose="030F0902030302020204" pitchFamily="66" charset="0"/>
              </a:rPr>
              <a:t>ydy</a:t>
            </a:r>
            <a:r>
              <a:rPr lang="en-US" sz="3200" dirty="0">
                <a:latin typeface="Comic Sans MS" panose="030F0902030302020204" pitchFamily="66" charset="0"/>
              </a:rPr>
              <a:t> tri deg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naw</a:t>
            </a:r>
            <a:r>
              <a:rPr lang="en-US" sz="3200" dirty="0">
                <a:latin typeface="Comic Sans MS" panose="030F0902030302020204" pitchFamily="66" charset="0"/>
              </a:rPr>
              <a:t>?  </a:t>
            </a: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Mae </a:t>
            </a:r>
            <a:r>
              <a:rPr lang="en-US" sz="3200" u="sng" dirty="0">
                <a:latin typeface="Comic Sans MS" panose="030F0902030302020204" pitchFamily="66" charset="0"/>
              </a:rPr>
              <a:t>tri deg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naw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200" u="sng" dirty="0" err="1">
                <a:latin typeface="Comic Sans MS" panose="030F0902030302020204" pitchFamily="66" charset="0"/>
              </a:rPr>
              <a:t>ri</a:t>
            </a:r>
            <a:r>
              <a:rPr lang="en-US" sz="3200" u="sng" dirty="0">
                <a:latin typeface="Comic Sans MS" panose="030F0902030302020204" pitchFamily="66" charset="0"/>
              </a:rPr>
              <a:t> deg </a:t>
            </a:r>
            <a:r>
              <a:rPr lang="en-US" sz="3200" u="sng" dirty="0" err="1">
                <a:latin typeface="Comic Sans MS" panose="030F0902030302020204" pitchFamily="66" charset="0"/>
              </a:rPr>
              <a:t>naw</a:t>
            </a:r>
            <a:endParaRPr lang="en-US" sz="3200" u="sng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BBC6C2AB-858D-53BA-4628-CD230DDA2B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9261773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24567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8B20F9D-6290-AF34-8356-E06D5E13B009}"/>
              </a:ext>
            </a:extLst>
          </p:cNvPr>
          <p:cNvSpPr txBox="1"/>
          <p:nvPr/>
        </p:nvSpPr>
        <p:spPr>
          <a:xfrm>
            <a:off x="702431" y="2740632"/>
            <a:ext cx="7474552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>
                <a:latin typeface="Comic Sans MS" panose="030F0902030302020204" pitchFamily="66" charset="0"/>
              </a:rPr>
              <a:t>…</a:t>
            </a:r>
            <a:r>
              <a:rPr lang="en-US" sz="4000" dirty="0" err="1">
                <a:latin typeface="Comic Sans MS" panose="030F0902030302020204" pitchFamily="66" charset="0"/>
              </a:rPr>
              <a:t>yn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hafal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u="sng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</a:t>
            </a:r>
            <a:r>
              <a:rPr lang="en-US" sz="4000" u="sng" dirty="0" err="1">
                <a:latin typeface="Comic Sans MS" panose="030F0902030302020204" pitchFamily="66" charset="0"/>
              </a:rPr>
              <a:t>au</a:t>
            </a:r>
            <a:endParaRPr lang="en-US" sz="4000" u="sng" dirty="0">
              <a:latin typeface="Comic Sans MS" panose="030F0902030302020204" pitchFamily="66" charset="0"/>
            </a:endParaRPr>
          </a:p>
          <a:p>
            <a:r>
              <a:rPr lang="en-US" sz="4000" dirty="0">
                <a:latin typeface="Comic Sans MS" panose="030F0902030302020204" pitchFamily="66" charset="0"/>
              </a:rPr>
              <a:t>…</a:t>
            </a:r>
            <a:r>
              <a:rPr lang="en-US" sz="4000" dirty="0" err="1">
                <a:latin typeface="Comic Sans MS" panose="030F0902030302020204" pitchFamily="66" charset="0"/>
              </a:rPr>
              <a:t>yn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hafal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u="sng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4000" u="sng" dirty="0" err="1">
                <a:latin typeface="Comic Sans MS" panose="030F0902030302020204" pitchFamily="66" charset="0"/>
              </a:rPr>
              <a:t>ri</a:t>
            </a:r>
            <a:endParaRPr lang="en-US" sz="4000" u="sng" dirty="0">
              <a:latin typeface="Comic Sans MS" panose="030F0902030302020204" pitchFamily="66" charset="0"/>
            </a:endParaRPr>
          </a:p>
          <a:p>
            <a:r>
              <a:rPr lang="en-US" sz="4000" dirty="0">
                <a:latin typeface="Comic Sans MS" panose="030F0902030302020204" pitchFamily="66" charset="0"/>
              </a:rPr>
              <a:t>…</a:t>
            </a:r>
            <a:r>
              <a:rPr lang="en-US" sz="4000" dirty="0" err="1">
                <a:latin typeface="Comic Sans MS" panose="030F0902030302020204" pitchFamily="66" charset="0"/>
              </a:rPr>
              <a:t>yn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hafal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u="sng" dirty="0" err="1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4000" u="sng" dirty="0" err="1">
                <a:latin typeface="Comic Sans MS" panose="030F0902030302020204" pitchFamily="66" charset="0"/>
              </a:rPr>
              <a:t>edwar</a:t>
            </a:r>
            <a:endParaRPr lang="en-US" sz="4000" u="sng" dirty="0">
              <a:latin typeface="Comic Sans MS" panose="030F0902030302020204" pitchFamily="66" charset="0"/>
            </a:endParaRPr>
          </a:p>
          <a:p>
            <a:r>
              <a:rPr lang="en-US" sz="4000" dirty="0">
                <a:latin typeface="Comic Sans MS" panose="030F0902030302020204" pitchFamily="66" charset="0"/>
              </a:rPr>
              <a:t>…</a:t>
            </a:r>
            <a:r>
              <a:rPr lang="en-US" sz="4000" dirty="0" err="1">
                <a:latin typeface="Comic Sans MS" panose="030F0902030302020204" pitchFamily="66" charset="0"/>
              </a:rPr>
              <a:t>yn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hafal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u="sng" dirty="0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4000" u="sng" dirty="0">
                <a:latin typeface="Comic Sans MS" panose="030F0902030302020204" pitchFamily="66" charset="0"/>
              </a:rPr>
              <a:t>ump</a:t>
            </a:r>
          </a:p>
          <a:p>
            <a:r>
              <a:rPr lang="en-US" sz="4000" dirty="0">
                <a:latin typeface="Comic Sans MS" panose="030F0902030302020204" pitchFamily="66" charset="0"/>
              </a:rPr>
              <a:t>…</a:t>
            </a:r>
            <a:r>
              <a:rPr lang="en-US" sz="4000" dirty="0" err="1">
                <a:latin typeface="Comic Sans MS" panose="030F0902030302020204" pitchFamily="66" charset="0"/>
              </a:rPr>
              <a:t>yn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hafal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u="sng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</a:t>
            </a:r>
            <a:r>
              <a:rPr lang="en-US" sz="4000" u="sng" dirty="0" err="1">
                <a:latin typeface="Comic Sans MS" panose="030F0902030302020204" pitchFamily="66" charset="0"/>
              </a:rPr>
              <a:t>eg</a:t>
            </a:r>
            <a:endParaRPr lang="en-US" sz="4000" u="sng" dirty="0">
              <a:latin typeface="Comic Sans MS" panose="030F0902030302020204" pitchFamily="66" charset="0"/>
            </a:endParaRPr>
          </a:p>
          <a:p>
            <a:pPr algn="ctr"/>
            <a:endParaRPr lang="en-US" sz="4000" u="sng" dirty="0">
              <a:latin typeface="Comic Sans MS" panose="030F0902030302020204" pitchFamily="66" charset="0"/>
            </a:endParaRPr>
          </a:p>
          <a:p>
            <a:pPr algn="ctr"/>
            <a:endParaRPr lang="en-US" sz="4000" u="sng" dirty="0">
              <a:latin typeface="Comic Sans MS" panose="030F0902030302020204" pitchFamily="66" charset="0"/>
            </a:endParaRPr>
          </a:p>
          <a:p>
            <a:pPr algn="ctr"/>
            <a:endParaRPr lang="en-US" sz="4000" u="sng" dirty="0">
              <a:latin typeface="Comic Sans MS" panose="030F09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4F5929-CA4B-DF4A-8948-04A6540ED24C}"/>
              </a:ext>
            </a:extLst>
          </p:cNvPr>
          <p:cNvSpPr txBox="1"/>
          <p:nvPr/>
        </p:nvSpPr>
        <p:spPr>
          <a:xfrm>
            <a:off x="3874576" y="472397"/>
            <a:ext cx="405443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 err="1">
                <a:latin typeface="Comic Sans MS" panose="030F0902030302020204" pitchFamily="66" charset="0"/>
              </a:rPr>
              <a:t>hafal</a:t>
            </a:r>
            <a:r>
              <a:rPr lang="en-US" sz="8000" dirty="0">
                <a:latin typeface="Comic Sans MS" panose="030F0902030302020204" pitchFamily="66" charset="0"/>
              </a:rPr>
              <a:t> </a:t>
            </a:r>
            <a:r>
              <a:rPr lang="en-US" sz="8000" dirty="0" err="1">
                <a:latin typeface="Comic Sans MS" panose="030F0902030302020204" pitchFamily="66" charset="0"/>
              </a:rPr>
              <a:t>i</a:t>
            </a:r>
            <a:endParaRPr lang="en-US" sz="8000" dirty="0">
              <a:latin typeface="Comic Sans MS" panose="030F0902030302020204" pitchFamily="66" charset="0"/>
            </a:endParaRPr>
          </a:p>
        </p:txBody>
      </p:sp>
      <p:pic>
        <p:nvPicPr>
          <p:cNvPr id="7" name="Picture 6" descr="Red equal sign 2 icon - Free red math icons">
            <a:extLst>
              <a:ext uri="{FF2B5EF4-FFF2-40B4-BE49-F238E27FC236}">
                <a16:creationId xmlns:a16="http://schemas.microsoft.com/office/drawing/2014/main" id="{BAA56668-2C4B-D986-1930-27AEBFD26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341" y="0"/>
            <a:ext cx="2268235" cy="2268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F26C2B5-12DA-362A-AD1A-A5F649E141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4046185"/>
              </p:ext>
            </p:extLst>
          </p:nvPr>
        </p:nvGraphicFramePr>
        <p:xfrm>
          <a:off x="7442692" y="1952367"/>
          <a:ext cx="1468582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962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75896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8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7510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B536B-DF8E-B177-DD50-1B5A8AFE1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B1A6AA-D492-D743-D336-E90E040F899B}"/>
              </a:ext>
            </a:extLst>
          </p:cNvPr>
          <p:cNvSpPr txBox="1"/>
          <p:nvPr/>
        </p:nvSpPr>
        <p:spPr>
          <a:xfrm>
            <a:off x="-464612" y="5065273"/>
            <a:ext cx="90589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Faint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____ </a:t>
            </a:r>
            <a:r>
              <a:rPr lang="en-US" sz="3600" dirty="0" err="1">
                <a:latin typeface="Comic Sans MS" panose="030F0902030302020204" pitchFamily="66" charset="0"/>
              </a:rPr>
              <a:t>adio</a:t>
            </a:r>
            <a:r>
              <a:rPr lang="en-US" sz="3600" dirty="0">
                <a:latin typeface="Comic Sans MS" panose="030F0902030302020204" pitchFamily="66" charset="0"/>
              </a:rPr>
              <a:t> ____?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72F1EB2B-15DD-BAD1-A24B-56AAD0C9F1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7883256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3,200+ Dice Clipart Stock Illustrations, Royalty-Free Vector ...">
            <a:extLst>
              <a:ext uri="{FF2B5EF4-FFF2-40B4-BE49-F238E27FC236}">
                <a16:creationId xmlns:a16="http://schemas.microsoft.com/office/drawing/2014/main" id="{8CEDDE44-4553-DB19-24F1-4A8F957C89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3"/>
          <a:stretch>
            <a:fillRect/>
          </a:stretch>
        </p:blipFill>
        <p:spPr bwMode="auto">
          <a:xfrm>
            <a:off x="4921106" y="1115092"/>
            <a:ext cx="2456959" cy="219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D8DF17-B5E0-CC3C-0A12-05782F01D03B}"/>
              </a:ext>
            </a:extLst>
          </p:cNvPr>
          <p:cNvSpPr txBox="1"/>
          <p:nvPr/>
        </p:nvSpPr>
        <p:spPr>
          <a:xfrm>
            <a:off x="290944" y="2564660"/>
            <a:ext cx="75478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cy-GB" sz="2400" dirty="0">
                <a:latin typeface="Comic Sans MS" panose="030F0902030302020204" pitchFamily="66" charset="0"/>
              </a:rPr>
              <a:t>Gweithiwch mewn parau.</a:t>
            </a:r>
          </a:p>
          <a:p>
            <a:pPr lvl="0" defTabSz="914400">
              <a:defRPr/>
            </a:pPr>
            <a:r>
              <a:rPr lang="cy-GB" sz="2400" dirty="0">
                <a:latin typeface="Comic Sans MS" panose="030F0902030302020204" pitchFamily="66" charset="0"/>
              </a:rPr>
              <a:t>Bydd Partner A phwyso'r gromen a  gofyn y cwestiwn i Bartner B.</a:t>
            </a:r>
          </a:p>
          <a:p>
            <a:pPr lvl="0" defTabSz="914400">
              <a:defRPr/>
            </a:pPr>
            <a:r>
              <a:rPr lang="cy-GB" sz="2400" dirty="0">
                <a:latin typeface="Comic Sans MS" panose="030F0902030302020204" pitchFamily="66" charset="0"/>
              </a:rPr>
              <a:t>Bydd Partner B ateb y cwestiwn.</a:t>
            </a:r>
          </a:p>
          <a:p>
            <a:pPr lvl="0" defTabSz="914400">
              <a:defRPr/>
            </a:pPr>
            <a:r>
              <a:rPr lang="cy-GB" sz="2400" dirty="0">
                <a:latin typeface="Comic Sans MS" panose="030F0902030302020204" pitchFamily="66" charset="0"/>
              </a:rPr>
              <a:t>Cofiwch dreiglad meddal yn yr atebion ar ôl ‘hafal i’.</a:t>
            </a:r>
            <a:endParaRPr lang="en-US" sz="3600" dirty="0">
              <a:solidFill>
                <a:srgbClr val="FF0000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32A103-2210-3236-F472-E3CCC3B2C518}"/>
              </a:ext>
            </a:extLst>
          </p:cNvPr>
          <p:cNvSpPr txBox="1"/>
          <p:nvPr/>
        </p:nvSpPr>
        <p:spPr>
          <a:xfrm>
            <a:off x="42530" y="5426839"/>
            <a:ext cx="9058940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Mae ____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____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>
                <a:solidFill>
                  <a:srgbClr val="FF0000"/>
                </a:solidFill>
                <a:latin typeface="Comic Sans MS" panose="030F0902030302020204" pitchFamily="66" charset="0"/>
              </a:rPr>
              <a:t>(TM)___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0830268-9B0F-3A87-C417-30944B519B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85453"/>
              </p:ext>
            </p:extLst>
          </p:nvPr>
        </p:nvGraphicFramePr>
        <p:xfrm>
          <a:off x="7838772" y="1269508"/>
          <a:ext cx="1220168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9587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630581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1431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866BD-2795-81CD-3985-F404E116E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7F1ADB-1298-0F76-B3C8-7305A93920CF}"/>
              </a:ext>
            </a:extLst>
          </p:cNvPr>
          <p:cNvSpPr txBox="1"/>
          <p:nvPr/>
        </p:nvSpPr>
        <p:spPr>
          <a:xfrm>
            <a:off x="-74428" y="1259749"/>
            <a:ext cx="9058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Cyfrifwch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Faint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____ </a:t>
            </a:r>
            <a:r>
              <a:rPr lang="en-US" sz="3600" dirty="0" err="1">
                <a:latin typeface="Comic Sans MS" panose="030F0902030302020204" pitchFamily="66" charset="0"/>
              </a:rPr>
              <a:t>adio</a:t>
            </a:r>
            <a:r>
              <a:rPr lang="en-US" sz="3600" dirty="0">
                <a:latin typeface="Comic Sans MS" panose="030F0902030302020204" pitchFamily="66" charset="0"/>
              </a:rPr>
              <a:t> ____?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6D7FFB00-79DB-5655-9377-D96826B6F7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727952"/>
              </p:ext>
            </p:extLst>
          </p:nvPr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5C4453A9-BE98-A674-DFFC-8EF8BCE18303}"/>
              </a:ext>
            </a:extLst>
          </p:cNvPr>
          <p:cNvSpPr txBox="1"/>
          <p:nvPr/>
        </p:nvSpPr>
        <p:spPr>
          <a:xfrm>
            <a:off x="534573" y="6235533"/>
            <a:ext cx="824313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Ysgrifennwch</a:t>
            </a:r>
            <a:r>
              <a:rPr lang="en-US" sz="2400" dirty="0">
                <a:latin typeface="Comic Sans MS" panose="030F0902030302020204" pitchFamily="66" charset="0"/>
              </a:rPr>
              <a:t> yr </a:t>
            </a:r>
            <a:r>
              <a:rPr lang="en-US" sz="2400" dirty="0" err="1">
                <a:latin typeface="Comic Sans MS" panose="030F0902030302020204" pitchFamily="66" charset="0"/>
              </a:rPr>
              <a:t>ateb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eich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byrddaiu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bach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gwyn</a:t>
            </a:r>
            <a:endParaRPr lang="en-US" sz="2400" dirty="0">
              <a:latin typeface="Comic Sans MS" panose="030F0902030302020204" pitchFamily="66" charset="0"/>
            </a:endParaRPr>
          </a:p>
          <a:p>
            <a:pPr algn="ctr"/>
            <a:endParaRPr lang="en-US" sz="2400" dirty="0">
              <a:latin typeface="Comic Sans MS" panose="030F0902030302020204" pitchFamily="66" charset="0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9F896F-6B92-D8E4-875A-2604C56C03C7}"/>
              </a:ext>
            </a:extLst>
          </p:cNvPr>
          <p:cNvSpPr txBox="1"/>
          <p:nvPr/>
        </p:nvSpPr>
        <p:spPr>
          <a:xfrm>
            <a:off x="4855" y="4376665"/>
            <a:ext cx="9058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____ </a:t>
            </a:r>
            <a:r>
              <a:rPr lang="en-US" sz="3600" dirty="0" err="1">
                <a:latin typeface="Comic Sans MS" panose="030F0902030302020204" pitchFamily="66" charset="0"/>
              </a:rPr>
              <a:t>adio</a:t>
            </a:r>
            <a:r>
              <a:rPr lang="en-US" sz="3600" dirty="0">
                <a:latin typeface="Comic Sans MS" panose="030F0902030302020204" pitchFamily="66" charset="0"/>
              </a:rPr>
              <a:t> ____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hafal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____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384D19-962D-FAED-5022-F7A87EC907F9}"/>
              </a:ext>
            </a:extLst>
          </p:cNvPr>
          <p:cNvSpPr txBox="1"/>
          <p:nvPr/>
        </p:nvSpPr>
        <p:spPr>
          <a:xfrm>
            <a:off x="1647560" y="4856752"/>
            <a:ext cx="1079467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Comic Sans MS" panose="030F0902030302020204" pitchFamily="66" charset="0"/>
              </a:rPr>
              <a:t>tri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0BE1FE8-ADDB-5A49-15AD-9D19A8E80EE5}"/>
              </a:ext>
            </a:extLst>
          </p:cNvPr>
          <p:cNvSpPr txBox="1"/>
          <p:nvPr/>
        </p:nvSpPr>
        <p:spPr>
          <a:xfrm>
            <a:off x="3889456" y="4979862"/>
            <a:ext cx="128973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pedwar</a:t>
            </a:r>
            <a:endParaRPr lang="en-US" sz="2400" dirty="0">
              <a:latin typeface="Comic Sans MS" panose="030F09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4F545BC-EF14-B825-63C0-5C26C3CEA5A6}"/>
              </a:ext>
            </a:extLst>
          </p:cNvPr>
          <p:cNvSpPr txBox="1"/>
          <p:nvPr/>
        </p:nvSpPr>
        <p:spPr>
          <a:xfrm>
            <a:off x="7349624" y="4856752"/>
            <a:ext cx="128973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Comic Sans MS" panose="030F0902030302020204" pitchFamily="66" charset="0"/>
              </a:rPr>
              <a:t>saith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E005DC2-C598-B461-72F4-39331DFDBCE1}"/>
              </a:ext>
            </a:extLst>
          </p:cNvPr>
          <p:cNvSpPr/>
          <p:nvPr/>
        </p:nvSpPr>
        <p:spPr>
          <a:xfrm>
            <a:off x="1316969" y="3104168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E4C8D24A-528F-CF98-BC63-BF853FF3CAA7}"/>
              </a:ext>
            </a:extLst>
          </p:cNvPr>
          <p:cNvSpPr/>
          <p:nvPr/>
        </p:nvSpPr>
        <p:spPr>
          <a:xfrm>
            <a:off x="2139928" y="3133672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2F5EFD2-5DF6-8AAD-5C05-B433363F5333}"/>
              </a:ext>
            </a:extLst>
          </p:cNvPr>
          <p:cNvSpPr/>
          <p:nvPr/>
        </p:nvSpPr>
        <p:spPr>
          <a:xfrm>
            <a:off x="2126568" y="399777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45BBD9FF-51FB-D8EC-F9D5-D408D5E6CF9A}"/>
              </a:ext>
            </a:extLst>
          </p:cNvPr>
          <p:cNvSpPr/>
          <p:nvPr/>
        </p:nvSpPr>
        <p:spPr>
          <a:xfrm>
            <a:off x="3740466" y="3104168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238330A7-6030-B81E-5257-1A14FF8DFE64}"/>
              </a:ext>
            </a:extLst>
          </p:cNvPr>
          <p:cNvSpPr/>
          <p:nvPr/>
        </p:nvSpPr>
        <p:spPr>
          <a:xfrm>
            <a:off x="4541458" y="3057501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8EC1D10B-FC2E-2BCD-976F-2E8E2D647A75}"/>
              </a:ext>
            </a:extLst>
          </p:cNvPr>
          <p:cNvSpPr/>
          <p:nvPr/>
        </p:nvSpPr>
        <p:spPr>
          <a:xfrm>
            <a:off x="3789052" y="3918056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5D92B0E-8577-FFCC-4A9F-1F2D7FE5EA35}"/>
              </a:ext>
            </a:extLst>
          </p:cNvPr>
          <p:cNvSpPr/>
          <p:nvPr/>
        </p:nvSpPr>
        <p:spPr>
          <a:xfrm>
            <a:off x="4572000" y="3899466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9">
            <a:extLst>
              <a:ext uri="{FF2B5EF4-FFF2-40B4-BE49-F238E27FC236}">
                <a16:creationId xmlns:a16="http://schemas.microsoft.com/office/drawing/2014/main" id="{F4427305-A07E-8E86-3D3F-C32E25B9055B}"/>
              </a:ext>
            </a:extLst>
          </p:cNvPr>
          <p:cNvSpPr/>
          <p:nvPr/>
        </p:nvSpPr>
        <p:spPr>
          <a:xfrm>
            <a:off x="2923843" y="3515393"/>
            <a:ext cx="783094" cy="805326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9" name="Picture 2" descr="Red equal sign 2 icon - Free red math icons">
            <a:extLst>
              <a:ext uri="{FF2B5EF4-FFF2-40B4-BE49-F238E27FC236}">
                <a16:creationId xmlns:a16="http://schemas.microsoft.com/office/drawing/2014/main" id="{7B8A7C05-E5F5-3D2C-955F-F7D1625246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834" y="3327874"/>
            <a:ext cx="1105335" cy="110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073E7FB9-88A5-9BAD-D780-4FF96BF53C2E}"/>
              </a:ext>
            </a:extLst>
          </p:cNvPr>
          <p:cNvSpPr/>
          <p:nvPr/>
        </p:nvSpPr>
        <p:spPr>
          <a:xfrm>
            <a:off x="6806473" y="3359386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E2EAE919-FA21-A6D7-BE1F-E62858FDF8BF}"/>
              </a:ext>
            </a:extLst>
          </p:cNvPr>
          <p:cNvSpPr/>
          <p:nvPr/>
        </p:nvSpPr>
        <p:spPr>
          <a:xfrm>
            <a:off x="8308771" y="328951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01EAF12-ADD5-7B51-423B-80FD6915ACCC}"/>
              </a:ext>
            </a:extLst>
          </p:cNvPr>
          <p:cNvSpPr/>
          <p:nvPr/>
        </p:nvSpPr>
        <p:spPr>
          <a:xfrm>
            <a:off x="8359727" y="4052457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018DB65F-76D1-3BF6-CB74-897FB4402FD7}"/>
              </a:ext>
            </a:extLst>
          </p:cNvPr>
          <p:cNvSpPr/>
          <p:nvPr/>
        </p:nvSpPr>
        <p:spPr>
          <a:xfrm>
            <a:off x="6784147" y="2544598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CFB8E9B0-B399-3251-7D30-24B36EE9728D}"/>
              </a:ext>
            </a:extLst>
          </p:cNvPr>
          <p:cNvSpPr/>
          <p:nvPr/>
        </p:nvSpPr>
        <p:spPr>
          <a:xfrm>
            <a:off x="7533250" y="2469695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93E9ECC6-9AB5-1402-EF75-F204DEDBC897}"/>
              </a:ext>
            </a:extLst>
          </p:cNvPr>
          <p:cNvSpPr/>
          <p:nvPr/>
        </p:nvSpPr>
        <p:spPr>
          <a:xfrm>
            <a:off x="7533250" y="328951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B8B4CB6C-B132-6E3F-D6D1-254ED4FE6350}"/>
              </a:ext>
            </a:extLst>
          </p:cNvPr>
          <p:cNvSpPr/>
          <p:nvPr/>
        </p:nvSpPr>
        <p:spPr>
          <a:xfrm>
            <a:off x="8258881" y="244542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2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0805C0-3167-EB06-5E77-4EE35222D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BFE8BE-E3FC-0C7A-BADE-2CBFF0253619}"/>
              </a:ext>
            </a:extLst>
          </p:cNvPr>
          <p:cNvSpPr txBox="1"/>
          <p:nvPr/>
        </p:nvSpPr>
        <p:spPr>
          <a:xfrm>
            <a:off x="-74428" y="1259749"/>
            <a:ext cx="9058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Cyfrifwch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Faint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____ </a:t>
            </a:r>
            <a:r>
              <a:rPr lang="en-US" sz="3600" dirty="0" err="1">
                <a:latin typeface="Comic Sans MS" panose="030F0902030302020204" pitchFamily="66" charset="0"/>
              </a:rPr>
              <a:t>adio</a:t>
            </a:r>
            <a:r>
              <a:rPr lang="en-US" sz="3600" dirty="0">
                <a:latin typeface="Comic Sans MS" panose="030F0902030302020204" pitchFamily="66" charset="0"/>
              </a:rPr>
              <a:t> ____?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53FAE721-33AC-0342-623B-8865DBA3A00D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AB005FA9-DD22-84FC-AC97-B09FD7A438B5}"/>
              </a:ext>
            </a:extLst>
          </p:cNvPr>
          <p:cNvSpPr txBox="1"/>
          <p:nvPr/>
        </p:nvSpPr>
        <p:spPr>
          <a:xfrm>
            <a:off x="1156685" y="6235533"/>
            <a:ext cx="68376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Ysgrifennwch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eich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byrddaiu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bach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gwyn</a:t>
            </a:r>
            <a:endParaRPr lang="en-US" sz="2400" dirty="0">
              <a:latin typeface="Comic Sans MS" panose="030F0902030302020204" pitchFamily="66" charset="0"/>
            </a:endParaRPr>
          </a:p>
          <a:p>
            <a:pPr algn="ctr"/>
            <a:endParaRPr lang="en-US" sz="2400" dirty="0">
              <a:latin typeface="Comic Sans MS" panose="030F0902030302020204" pitchFamily="66" charset="0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279AFA-AFDD-5C7A-4160-BEA93EC0BF45}"/>
              </a:ext>
            </a:extLst>
          </p:cNvPr>
          <p:cNvSpPr txBox="1"/>
          <p:nvPr/>
        </p:nvSpPr>
        <p:spPr>
          <a:xfrm>
            <a:off x="85060" y="4407633"/>
            <a:ext cx="9058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___ </a:t>
            </a:r>
            <a:r>
              <a:rPr lang="en-US" sz="3600" dirty="0" err="1">
                <a:latin typeface="Comic Sans MS" panose="030F0902030302020204" pitchFamily="66" charset="0"/>
              </a:rPr>
              <a:t>adio</a:t>
            </a:r>
            <a:r>
              <a:rPr lang="en-US" sz="3600" dirty="0">
                <a:latin typeface="Comic Sans MS" panose="030F0902030302020204" pitchFamily="66" charset="0"/>
              </a:rPr>
              <a:t> ____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hafal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____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DB49BA-1730-7336-C1A1-3E3447BB819A}"/>
              </a:ext>
            </a:extLst>
          </p:cNvPr>
          <p:cNvSpPr txBox="1"/>
          <p:nvPr/>
        </p:nvSpPr>
        <p:spPr>
          <a:xfrm>
            <a:off x="1734916" y="4964434"/>
            <a:ext cx="1079467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Comic Sans MS" panose="030F0902030302020204" pitchFamily="66" charset="0"/>
              </a:rPr>
              <a:t>un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92D1CFF-1381-FBAF-4CCE-98344C5B568F}"/>
              </a:ext>
            </a:extLst>
          </p:cNvPr>
          <p:cNvSpPr txBox="1"/>
          <p:nvPr/>
        </p:nvSpPr>
        <p:spPr>
          <a:xfrm>
            <a:off x="3789052" y="5056738"/>
            <a:ext cx="128973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pedwar</a:t>
            </a:r>
            <a:endParaRPr lang="en-US" sz="2400" dirty="0">
              <a:latin typeface="Comic Sans MS" panose="030F0902030302020204" pitchFamily="66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F77321-4B32-BC4D-9A08-227B719CC9C9}"/>
              </a:ext>
            </a:extLst>
          </p:cNvPr>
          <p:cNvSpPr txBox="1"/>
          <p:nvPr/>
        </p:nvSpPr>
        <p:spPr>
          <a:xfrm>
            <a:off x="7218971" y="4977894"/>
            <a:ext cx="128973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3200" dirty="0">
                <a:latin typeface="Comic Sans MS" panose="030F0902030302020204" pitchFamily="66" charset="0"/>
              </a:rPr>
              <a:t>ump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E352663-61C2-A9D6-A426-1819A06B5D72}"/>
              </a:ext>
            </a:extLst>
          </p:cNvPr>
          <p:cNvSpPr/>
          <p:nvPr/>
        </p:nvSpPr>
        <p:spPr>
          <a:xfrm>
            <a:off x="1736617" y="3541285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1473E59-DE3E-2D72-5CFC-79713BA7D665}"/>
              </a:ext>
            </a:extLst>
          </p:cNvPr>
          <p:cNvSpPr/>
          <p:nvPr/>
        </p:nvSpPr>
        <p:spPr>
          <a:xfrm>
            <a:off x="3740466" y="3104168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558BAE83-42CF-BB6F-7C98-11F84A36B764}"/>
              </a:ext>
            </a:extLst>
          </p:cNvPr>
          <p:cNvSpPr/>
          <p:nvPr/>
        </p:nvSpPr>
        <p:spPr>
          <a:xfrm>
            <a:off x="4541458" y="3057501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C36E8586-406E-DAD3-78F2-2F1F377B55B5}"/>
              </a:ext>
            </a:extLst>
          </p:cNvPr>
          <p:cNvSpPr/>
          <p:nvPr/>
        </p:nvSpPr>
        <p:spPr>
          <a:xfrm>
            <a:off x="3789052" y="3918056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025AD51-A003-74A1-2EA9-16B6D70A50DC}"/>
              </a:ext>
            </a:extLst>
          </p:cNvPr>
          <p:cNvSpPr/>
          <p:nvPr/>
        </p:nvSpPr>
        <p:spPr>
          <a:xfrm>
            <a:off x="4572000" y="3899466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9">
            <a:extLst>
              <a:ext uri="{FF2B5EF4-FFF2-40B4-BE49-F238E27FC236}">
                <a16:creationId xmlns:a16="http://schemas.microsoft.com/office/drawing/2014/main" id="{2C287996-07ED-1824-8BC6-6F01E875EECF}"/>
              </a:ext>
            </a:extLst>
          </p:cNvPr>
          <p:cNvSpPr/>
          <p:nvPr/>
        </p:nvSpPr>
        <p:spPr>
          <a:xfrm>
            <a:off x="2923843" y="3515393"/>
            <a:ext cx="783094" cy="805326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9" name="Picture 2" descr="Red equal sign 2 icon - Free red math icons">
            <a:extLst>
              <a:ext uri="{FF2B5EF4-FFF2-40B4-BE49-F238E27FC236}">
                <a16:creationId xmlns:a16="http://schemas.microsoft.com/office/drawing/2014/main" id="{2B6E885A-7154-67C8-2FA7-29CF8E31B2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834" y="3327874"/>
            <a:ext cx="1105335" cy="110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16403E3D-C4A2-13A8-F9F2-2B9C3245CDA1}"/>
              </a:ext>
            </a:extLst>
          </p:cNvPr>
          <p:cNvSpPr/>
          <p:nvPr/>
        </p:nvSpPr>
        <p:spPr>
          <a:xfrm>
            <a:off x="6955701" y="3887821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504C577E-B514-1C30-E9A1-27D28362AD60}"/>
              </a:ext>
            </a:extLst>
          </p:cNvPr>
          <p:cNvSpPr/>
          <p:nvPr/>
        </p:nvSpPr>
        <p:spPr>
          <a:xfrm>
            <a:off x="8076372" y="3935572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30F5AF8-7CBE-9E68-43F5-C33888E8D7E0}"/>
              </a:ext>
            </a:extLst>
          </p:cNvPr>
          <p:cNvSpPr/>
          <p:nvPr/>
        </p:nvSpPr>
        <p:spPr>
          <a:xfrm>
            <a:off x="6955702" y="2634803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E82E8976-285C-875C-B6A6-A75E7D2537AA}"/>
              </a:ext>
            </a:extLst>
          </p:cNvPr>
          <p:cNvSpPr/>
          <p:nvPr/>
        </p:nvSpPr>
        <p:spPr>
          <a:xfrm>
            <a:off x="7533250" y="328951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C6AE01BF-B311-05F9-6CCA-1D9906931473}"/>
              </a:ext>
            </a:extLst>
          </p:cNvPr>
          <p:cNvSpPr/>
          <p:nvPr/>
        </p:nvSpPr>
        <p:spPr>
          <a:xfrm>
            <a:off x="8062646" y="2615623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95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30" grpId="0" animBg="1"/>
      <p:bldP spid="32" grpId="0" animBg="1"/>
      <p:bldP spid="33" grpId="0" animBg="1"/>
      <p:bldP spid="35" grpId="0" animBg="1"/>
      <p:bldP spid="3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1C2A89-062C-7229-7AFB-061D846D6E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CDD730-2031-87E7-8AB1-0AB6043E8B43}"/>
              </a:ext>
            </a:extLst>
          </p:cNvPr>
          <p:cNvSpPr txBox="1"/>
          <p:nvPr/>
        </p:nvSpPr>
        <p:spPr>
          <a:xfrm>
            <a:off x="120491" y="1102128"/>
            <a:ext cx="9058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Cyfrifwch</a:t>
            </a:r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Faint </a:t>
            </a:r>
            <a:r>
              <a:rPr lang="en-US" sz="3600" dirty="0" err="1">
                <a:latin typeface="Comic Sans MS" panose="030F0902030302020204" pitchFamily="66" charset="0"/>
              </a:rPr>
              <a:t>ydy</a:t>
            </a:r>
            <a:r>
              <a:rPr lang="en-US" sz="3600" dirty="0">
                <a:latin typeface="Comic Sans MS" panose="030F0902030302020204" pitchFamily="66" charset="0"/>
              </a:rPr>
              <a:t> ____ </a:t>
            </a:r>
            <a:r>
              <a:rPr lang="en-US" sz="3600" dirty="0" err="1">
                <a:latin typeface="Comic Sans MS" panose="030F0902030302020204" pitchFamily="66" charset="0"/>
              </a:rPr>
              <a:t>adio</a:t>
            </a:r>
            <a:r>
              <a:rPr lang="en-US" sz="3600" dirty="0">
                <a:latin typeface="Comic Sans MS" panose="030F0902030302020204" pitchFamily="66" charset="0"/>
              </a:rPr>
              <a:t> ____?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04571E93-9E4F-34D2-6390-8EC361A432F4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8B38F845-AA2A-EA7D-0859-B2FD633C3EAF}"/>
              </a:ext>
            </a:extLst>
          </p:cNvPr>
          <p:cNvSpPr txBox="1"/>
          <p:nvPr/>
        </p:nvSpPr>
        <p:spPr>
          <a:xfrm>
            <a:off x="1156685" y="6235533"/>
            <a:ext cx="683764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Ysgrifennwch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eich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byrddaiu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bach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gwyn</a:t>
            </a:r>
            <a:endParaRPr lang="en-US" sz="2400" dirty="0">
              <a:latin typeface="Comic Sans MS" panose="030F0902030302020204" pitchFamily="66" charset="0"/>
            </a:endParaRPr>
          </a:p>
          <a:p>
            <a:pPr algn="ctr"/>
            <a:endParaRPr lang="en-US" sz="2400" dirty="0">
              <a:latin typeface="Comic Sans MS" panose="030F0902030302020204" pitchFamily="66" charset="0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9576E5-45F2-6EA6-C12E-4AC2D180A82C}"/>
              </a:ext>
            </a:extLst>
          </p:cNvPr>
          <p:cNvSpPr txBox="1"/>
          <p:nvPr/>
        </p:nvSpPr>
        <p:spPr>
          <a:xfrm>
            <a:off x="85060" y="4832961"/>
            <a:ext cx="90589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latin typeface="Comic Sans MS" panose="030F0902030302020204" pitchFamily="66" charset="0"/>
              </a:rPr>
              <a:t>Mae ____ </a:t>
            </a:r>
            <a:r>
              <a:rPr lang="en-US" sz="3600" dirty="0" err="1">
                <a:latin typeface="Comic Sans MS" panose="030F0902030302020204" pitchFamily="66" charset="0"/>
              </a:rPr>
              <a:t>adio</a:t>
            </a:r>
            <a:r>
              <a:rPr lang="en-US" sz="3600" dirty="0">
                <a:latin typeface="Comic Sans MS" panose="030F0902030302020204" pitchFamily="66" charset="0"/>
              </a:rPr>
              <a:t> ____ </a:t>
            </a:r>
            <a:r>
              <a:rPr lang="en-US" sz="3600" dirty="0" err="1">
                <a:latin typeface="Comic Sans MS" panose="030F0902030302020204" pitchFamily="66" charset="0"/>
              </a:rPr>
              <a:t>yn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hafal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r>
              <a:rPr lang="en-US" sz="3600" dirty="0">
                <a:latin typeface="Comic Sans MS" panose="030F0902030302020204" pitchFamily="66" charset="0"/>
              </a:rPr>
              <a:t> ____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A51BA89-47C4-D417-4D82-D279F64C9B92}"/>
              </a:ext>
            </a:extLst>
          </p:cNvPr>
          <p:cNvSpPr txBox="1"/>
          <p:nvPr/>
        </p:nvSpPr>
        <p:spPr>
          <a:xfrm>
            <a:off x="1611049" y="5452892"/>
            <a:ext cx="128973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Comic Sans MS" panose="030F0902030302020204" pitchFamily="66" charset="0"/>
              </a:rPr>
              <a:t>pump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E0E8ED-0D69-1CFB-9E5F-0DCF659CE32A}"/>
              </a:ext>
            </a:extLst>
          </p:cNvPr>
          <p:cNvSpPr txBox="1"/>
          <p:nvPr/>
        </p:nvSpPr>
        <p:spPr>
          <a:xfrm>
            <a:off x="3927131" y="5430079"/>
            <a:ext cx="1289738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Comic Sans MS" panose="030F0902030302020204" pitchFamily="66" charset="0"/>
              </a:rPr>
              <a:t>pump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0478BC4-282A-8433-4365-AFF6D4F70B32}"/>
              </a:ext>
            </a:extLst>
          </p:cNvPr>
          <p:cNvSpPr txBox="1"/>
          <p:nvPr/>
        </p:nvSpPr>
        <p:spPr>
          <a:xfrm>
            <a:off x="7306072" y="5413779"/>
            <a:ext cx="128973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</a:t>
            </a:r>
            <a:r>
              <a:rPr lang="en-US" sz="3200" dirty="0" err="1">
                <a:latin typeface="Comic Sans MS" panose="030F0902030302020204" pitchFamily="66" charset="0"/>
              </a:rPr>
              <a:t>eg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38AB607-A1E2-7EE2-585D-25AD8EC46354}"/>
              </a:ext>
            </a:extLst>
          </p:cNvPr>
          <p:cNvSpPr/>
          <p:nvPr/>
        </p:nvSpPr>
        <p:spPr>
          <a:xfrm>
            <a:off x="1331529" y="352832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BDAD49F-6582-9AE4-B5BF-9CC7E0EA5AA8}"/>
              </a:ext>
            </a:extLst>
          </p:cNvPr>
          <p:cNvSpPr/>
          <p:nvPr/>
        </p:nvSpPr>
        <p:spPr>
          <a:xfrm>
            <a:off x="3373015" y="2951845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F4E933A-0DD3-E348-29FD-A058B58DE070}"/>
              </a:ext>
            </a:extLst>
          </p:cNvPr>
          <p:cNvSpPr/>
          <p:nvPr/>
        </p:nvSpPr>
        <p:spPr>
          <a:xfrm>
            <a:off x="4549115" y="294495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7E15D643-0EDC-565B-2641-A4790CC9AA58}"/>
              </a:ext>
            </a:extLst>
          </p:cNvPr>
          <p:cNvSpPr/>
          <p:nvPr/>
        </p:nvSpPr>
        <p:spPr>
          <a:xfrm>
            <a:off x="3464239" y="4144010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48110E11-083F-88E4-43AC-648198A17D50}"/>
              </a:ext>
            </a:extLst>
          </p:cNvPr>
          <p:cNvSpPr/>
          <p:nvPr/>
        </p:nvSpPr>
        <p:spPr>
          <a:xfrm>
            <a:off x="4614530" y="4151537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9">
            <a:extLst>
              <a:ext uri="{FF2B5EF4-FFF2-40B4-BE49-F238E27FC236}">
                <a16:creationId xmlns:a16="http://schemas.microsoft.com/office/drawing/2014/main" id="{B91946ED-DBF4-273D-1B55-14E37FFF7EE0}"/>
              </a:ext>
            </a:extLst>
          </p:cNvPr>
          <p:cNvSpPr/>
          <p:nvPr/>
        </p:nvSpPr>
        <p:spPr>
          <a:xfrm>
            <a:off x="2599514" y="3529218"/>
            <a:ext cx="783094" cy="805326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9" name="Picture 2" descr="Red equal sign 2 icon - Free red math icons">
            <a:extLst>
              <a:ext uri="{FF2B5EF4-FFF2-40B4-BE49-F238E27FC236}">
                <a16:creationId xmlns:a16="http://schemas.microsoft.com/office/drawing/2014/main" id="{96F76BB3-C96C-80B7-B079-C10A836A3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550" y="3353452"/>
            <a:ext cx="1105335" cy="110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B01C1773-2DF4-F5AD-9C83-0C401AB6AD44}"/>
              </a:ext>
            </a:extLst>
          </p:cNvPr>
          <p:cNvSpPr/>
          <p:nvPr/>
        </p:nvSpPr>
        <p:spPr>
          <a:xfrm>
            <a:off x="6807620" y="3622498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EF66396B-CAA0-7CCB-517A-9CF645811AA3}"/>
              </a:ext>
            </a:extLst>
          </p:cNvPr>
          <p:cNvSpPr/>
          <p:nvPr/>
        </p:nvSpPr>
        <p:spPr>
          <a:xfrm>
            <a:off x="7370529" y="3089910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9304F62E-A2F2-A9E2-6354-5FA545663548}"/>
              </a:ext>
            </a:extLst>
          </p:cNvPr>
          <p:cNvSpPr/>
          <p:nvPr/>
        </p:nvSpPr>
        <p:spPr>
          <a:xfrm>
            <a:off x="6784148" y="2544598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49B1AE7-7A95-8CBC-7000-D8E9B706F311}"/>
              </a:ext>
            </a:extLst>
          </p:cNvPr>
          <p:cNvSpPr/>
          <p:nvPr/>
        </p:nvSpPr>
        <p:spPr>
          <a:xfrm>
            <a:off x="6807620" y="3079146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AA0FF825-3A1B-4A55-F6D5-8F468D4CB539}"/>
              </a:ext>
            </a:extLst>
          </p:cNvPr>
          <p:cNvSpPr/>
          <p:nvPr/>
        </p:nvSpPr>
        <p:spPr>
          <a:xfrm>
            <a:off x="7402754" y="2554661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7F0A538-BE56-8458-2291-4FF1AB3E00FD}"/>
              </a:ext>
            </a:extLst>
          </p:cNvPr>
          <p:cNvSpPr/>
          <p:nvPr/>
        </p:nvSpPr>
        <p:spPr>
          <a:xfrm>
            <a:off x="1925328" y="2988889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A14F4FFA-D7BB-C0FE-EEEC-C7CA8F12A7F0}"/>
              </a:ext>
            </a:extLst>
          </p:cNvPr>
          <p:cNvSpPr/>
          <p:nvPr/>
        </p:nvSpPr>
        <p:spPr>
          <a:xfrm>
            <a:off x="713074" y="4097107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DCD5625-9172-785D-EB91-BADC6DE78C37}"/>
              </a:ext>
            </a:extLst>
          </p:cNvPr>
          <p:cNvSpPr/>
          <p:nvPr/>
        </p:nvSpPr>
        <p:spPr>
          <a:xfrm>
            <a:off x="1884387" y="4164855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4A3112E-2903-5A8B-C837-40768B33D390}"/>
              </a:ext>
            </a:extLst>
          </p:cNvPr>
          <p:cNvSpPr/>
          <p:nvPr/>
        </p:nvSpPr>
        <p:spPr>
          <a:xfrm>
            <a:off x="628610" y="3095013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39C1A92-C492-CAA3-58B6-CC8789028EB4}"/>
              </a:ext>
            </a:extLst>
          </p:cNvPr>
          <p:cNvSpPr/>
          <p:nvPr/>
        </p:nvSpPr>
        <p:spPr>
          <a:xfrm>
            <a:off x="3988780" y="3603324"/>
            <a:ext cx="661181" cy="693071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1CDA3BE-B390-6FF0-7978-E32652542FC6}"/>
              </a:ext>
            </a:extLst>
          </p:cNvPr>
          <p:cNvSpPr/>
          <p:nvPr/>
        </p:nvSpPr>
        <p:spPr>
          <a:xfrm>
            <a:off x="7370529" y="3648723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051E1FC-F0A6-C76C-B0C2-E58E207CB12D}"/>
              </a:ext>
            </a:extLst>
          </p:cNvPr>
          <p:cNvSpPr/>
          <p:nvPr/>
        </p:nvSpPr>
        <p:spPr>
          <a:xfrm>
            <a:off x="6826724" y="4183757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4C9097A-81DB-F857-16BC-6B5122D5AFD5}"/>
              </a:ext>
            </a:extLst>
          </p:cNvPr>
          <p:cNvSpPr/>
          <p:nvPr/>
        </p:nvSpPr>
        <p:spPr>
          <a:xfrm>
            <a:off x="6844986" y="4660719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4975FB8-4A7F-D004-87B5-A20536189F32}"/>
              </a:ext>
            </a:extLst>
          </p:cNvPr>
          <p:cNvSpPr/>
          <p:nvPr/>
        </p:nvSpPr>
        <p:spPr>
          <a:xfrm>
            <a:off x="7384492" y="4196229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7276B41-A63B-9BD9-DAB0-EAC290AAFA16}"/>
              </a:ext>
            </a:extLst>
          </p:cNvPr>
          <p:cNvSpPr/>
          <p:nvPr/>
        </p:nvSpPr>
        <p:spPr>
          <a:xfrm>
            <a:off x="7402754" y="4673191"/>
            <a:ext cx="461086" cy="40387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93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30" grpId="0" animBg="1"/>
      <p:bldP spid="32" grpId="0" animBg="1"/>
      <p:bldP spid="33" grpId="0" animBg="1"/>
      <p:bldP spid="35" grpId="0" animBg="1"/>
      <p:bldP spid="36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75366F-E5C0-1A1D-EEA9-FE6F0284A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9B6F2958-EDE7-B2FF-8D07-5915F2FE777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9505409"/>
              </p:ext>
            </p:extLst>
          </p:nvPr>
        </p:nvGraphicFramePr>
        <p:xfrm>
          <a:off x="411728" y="0"/>
          <a:ext cx="8450100" cy="1522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3" name="Group 2">
            <a:extLst>
              <a:ext uri="{FF2B5EF4-FFF2-40B4-BE49-F238E27FC236}">
                <a16:creationId xmlns:a16="http://schemas.microsoft.com/office/drawing/2014/main" id="{36A240B7-4758-466E-1CC6-647F8B75C0B8}"/>
              </a:ext>
            </a:extLst>
          </p:cNvPr>
          <p:cNvGrpSpPr/>
          <p:nvPr/>
        </p:nvGrpSpPr>
        <p:grpSpPr>
          <a:xfrm>
            <a:off x="9240" y="1853265"/>
            <a:ext cx="6337700" cy="3035324"/>
            <a:chOff x="5127863" y="1236531"/>
            <a:chExt cx="4623603" cy="2325870"/>
          </a:xfrm>
        </p:grpSpPr>
        <p:sp>
          <p:nvSpPr>
            <p:cNvPr id="4" name="AutoShape 6">
              <a:extLst>
                <a:ext uri="{FF2B5EF4-FFF2-40B4-BE49-F238E27FC236}">
                  <a16:creationId xmlns:a16="http://schemas.microsoft.com/office/drawing/2014/main" id="{A17EB24A-A5A6-1D03-A055-4F209C51460F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CB1B4A1F-78F0-117B-21A6-FB33919FA641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AutoShape 14">
              <a:extLst>
                <a:ext uri="{FF2B5EF4-FFF2-40B4-BE49-F238E27FC236}">
                  <a16:creationId xmlns:a16="http://schemas.microsoft.com/office/drawing/2014/main" id="{043D44B4-99B3-B18E-079C-E7F8BBA68F04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AutoShape 6">
              <a:extLst>
                <a:ext uri="{FF2B5EF4-FFF2-40B4-BE49-F238E27FC236}">
                  <a16:creationId xmlns:a16="http://schemas.microsoft.com/office/drawing/2014/main" id="{1A8EAB6D-DFCD-18D8-88B0-76ED75C4A8A2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AutoShape 14">
              <a:extLst>
                <a:ext uri="{FF2B5EF4-FFF2-40B4-BE49-F238E27FC236}">
                  <a16:creationId xmlns:a16="http://schemas.microsoft.com/office/drawing/2014/main" id="{72ABF3AD-F98D-D0CE-42EC-1737D415C438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26E2C824-CD48-7942-24CC-007CBBEDF656}"/>
                </a:ext>
              </a:extLst>
            </p:cNvPr>
            <p:cNvSpPr txBox="1"/>
            <p:nvPr/>
          </p:nvSpPr>
          <p:spPr>
            <a:xfrm>
              <a:off x="7311267" y="1241069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F3FC0A1-04CA-0A09-8C4C-1038CF24BB1D}"/>
                </a:ext>
              </a:extLst>
            </p:cNvPr>
            <p:cNvSpPr txBox="1"/>
            <p:nvPr/>
          </p:nvSpPr>
          <p:spPr>
            <a:xfrm>
              <a:off x="7422794" y="2964028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B3C16068-A243-72B2-A315-AD986DFA91A1}"/>
                </a:ext>
              </a:extLst>
            </p:cNvPr>
            <p:cNvSpPr txBox="1"/>
            <p:nvPr/>
          </p:nvSpPr>
          <p:spPr>
            <a:xfrm>
              <a:off x="5222239" y="2977626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7CE224B-AE84-2D41-F53E-88EAF5964663}"/>
                </a:ext>
              </a:extLst>
            </p:cNvPr>
            <p:cNvSpPr txBox="1"/>
            <p:nvPr/>
          </p:nvSpPr>
          <p:spPr>
            <a:xfrm>
              <a:off x="5127863" y="1236531"/>
              <a:ext cx="23286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>
                  <a:latin typeface="Comic Sans MS" panose="030F0902030302020204" pitchFamily="66" charset="0"/>
                </a:rPr>
                <a:t>+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7A5D18A4-E7DC-39AF-0B84-AF557A78DBB0}"/>
              </a:ext>
            </a:extLst>
          </p:cNvPr>
          <p:cNvSpPr txBox="1"/>
          <p:nvPr/>
        </p:nvSpPr>
        <p:spPr>
          <a:xfrm>
            <a:off x="2403103" y="1651957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5 cm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BFFA627-5C3D-154A-A62F-1581BA49DE01}"/>
              </a:ext>
            </a:extLst>
          </p:cNvPr>
          <p:cNvSpPr txBox="1"/>
          <p:nvPr/>
        </p:nvSpPr>
        <p:spPr>
          <a:xfrm>
            <a:off x="2662954" y="4597926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5 cm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DF36614-6482-A6E1-6497-D71E57806E41}"/>
              </a:ext>
            </a:extLst>
          </p:cNvPr>
          <p:cNvSpPr txBox="1"/>
          <p:nvPr/>
        </p:nvSpPr>
        <p:spPr>
          <a:xfrm>
            <a:off x="4750952" y="3189517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3cm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09EE180-71B1-9100-CF29-1A94EC38CDDA}"/>
              </a:ext>
            </a:extLst>
          </p:cNvPr>
          <p:cNvSpPr txBox="1"/>
          <p:nvPr/>
        </p:nvSpPr>
        <p:spPr>
          <a:xfrm>
            <a:off x="457340" y="3105834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3cm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30554D4-8E71-0BE6-E8D8-184D4FA08DF1}"/>
              </a:ext>
            </a:extLst>
          </p:cNvPr>
          <p:cNvSpPr txBox="1"/>
          <p:nvPr/>
        </p:nvSpPr>
        <p:spPr>
          <a:xfrm>
            <a:off x="-374145" y="1121558"/>
            <a:ext cx="9058940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Comic Sans MS" panose="030F0902030302020204" pitchFamily="66" charset="0"/>
              </a:rPr>
              <a:t>Beth </a:t>
            </a:r>
            <a:r>
              <a:rPr lang="en-US" sz="2800" dirty="0" err="1">
                <a:latin typeface="Comic Sans MS" panose="030F0902030302020204" pitchFamily="66" charset="0"/>
              </a:rPr>
              <a:t>ydy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hyd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siâp</a:t>
            </a:r>
            <a:r>
              <a:rPr lang="en-US" sz="2800" dirty="0">
                <a:latin typeface="Comic Sans MS" panose="030F0902030302020204" pitchFamily="66" charset="0"/>
              </a:rPr>
              <a:t>?- </a:t>
            </a:r>
            <a:r>
              <a:rPr lang="en-US" sz="2800" dirty="0" err="1">
                <a:latin typeface="Comic Sans MS" panose="030F0902030302020204" pitchFamily="66" charset="0"/>
              </a:rPr>
              <a:t>Byddwn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ni’n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adio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dwy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ochr</a:t>
            </a:r>
            <a:endParaRPr lang="en-US" sz="2800" dirty="0">
              <a:latin typeface="Comic Sans MS" panose="030F0902030302020204" pitchFamily="66" charset="0"/>
            </a:endParaRP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1FDD291-DBF1-B27F-66B3-0135DA5944B3}"/>
              </a:ext>
            </a:extLst>
          </p:cNvPr>
          <p:cNvSpPr txBox="1"/>
          <p:nvPr/>
        </p:nvSpPr>
        <p:spPr>
          <a:xfrm>
            <a:off x="2403103" y="2397215"/>
            <a:ext cx="90589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latin typeface="Comic Sans MS" panose="030F0902030302020204" pitchFamily="66" charset="0"/>
              </a:rPr>
              <a:t>Beth </a:t>
            </a:r>
            <a:r>
              <a:rPr lang="en-US" sz="2400" dirty="0" err="1">
                <a:latin typeface="Comic Sans MS" panose="030F0902030302020204" pitchFamily="66" charset="0"/>
              </a:rPr>
              <a:t>ydy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lled</a:t>
            </a:r>
            <a:r>
              <a:rPr lang="en-US" sz="2400" dirty="0">
                <a:latin typeface="Comic Sans MS" panose="030F0902030302020204" pitchFamily="66" charset="0"/>
              </a:rPr>
              <a:t> y </a:t>
            </a:r>
            <a:r>
              <a:rPr lang="en-US" sz="2400" dirty="0" err="1">
                <a:latin typeface="Comic Sans MS" panose="030F0902030302020204" pitchFamily="66" charset="0"/>
              </a:rPr>
              <a:t>siâp</a:t>
            </a:r>
            <a:r>
              <a:rPr lang="en-US" sz="2400" dirty="0">
                <a:latin typeface="Comic Sans MS" panose="030F0902030302020204" pitchFamily="66" charset="0"/>
              </a:rPr>
              <a:t>? </a:t>
            </a:r>
          </a:p>
          <a:p>
            <a:pPr algn="ctr"/>
            <a:r>
              <a:rPr lang="en-US" sz="2400" dirty="0" err="1">
                <a:latin typeface="Comic Sans MS" panose="030F0902030302020204" pitchFamily="66" charset="0"/>
              </a:rPr>
              <a:t>Byddwn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ni’n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adio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dwy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ochr</a:t>
            </a:r>
            <a:endParaRPr lang="en-US" sz="24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2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A2143CA-8BCD-CD11-D68A-57EB4B95B269}"/>
              </a:ext>
            </a:extLst>
          </p:cNvPr>
          <p:cNvSpPr txBox="1"/>
          <p:nvPr/>
        </p:nvSpPr>
        <p:spPr>
          <a:xfrm>
            <a:off x="66207" y="5319715"/>
            <a:ext cx="859734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Comic Sans MS" panose="030F0902030302020204" pitchFamily="66" charset="0"/>
              </a:rPr>
              <a:t>Faint </a:t>
            </a:r>
            <a:r>
              <a:rPr lang="en-US" sz="2000" dirty="0" err="1">
                <a:latin typeface="Comic Sans MS" panose="030F0902030302020204" pitchFamily="66" charset="0"/>
              </a:rPr>
              <a:t>ydy</a:t>
            </a:r>
            <a:r>
              <a:rPr lang="en-US" sz="2000" dirty="0">
                <a:latin typeface="Comic Sans MS" panose="030F0902030302020204" pitchFamily="66" charset="0"/>
              </a:rPr>
              <a:t> pump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pump?   Mae pump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pump </a:t>
            </a:r>
            <a:r>
              <a:rPr lang="en-US" sz="2000" dirty="0" err="1">
                <a:latin typeface="Comic Sans MS" panose="030F0902030302020204" pitchFamily="66" charset="0"/>
              </a:rPr>
              <a:t>yn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hafal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i</a:t>
            </a:r>
            <a:r>
              <a:rPr lang="en-US" sz="2000" dirty="0">
                <a:latin typeface="Comic Sans MS" panose="030F0902030302020204" pitchFamily="66" charset="0"/>
              </a:rPr>
              <a:t>…</a:t>
            </a:r>
          </a:p>
          <a:p>
            <a:r>
              <a:rPr lang="en-US" sz="2000" dirty="0">
                <a:latin typeface="Comic Sans MS" panose="030F0902030302020204" pitchFamily="66" charset="0"/>
              </a:rPr>
              <a:t>Faint </a:t>
            </a:r>
            <a:r>
              <a:rPr lang="en-US" sz="2000" dirty="0" err="1">
                <a:latin typeface="Comic Sans MS" panose="030F0902030302020204" pitchFamily="66" charset="0"/>
              </a:rPr>
              <a:t>ydy</a:t>
            </a:r>
            <a:r>
              <a:rPr lang="en-US" sz="2000" dirty="0">
                <a:latin typeface="Comic Sans MS" panose="030F0902030302020204" pitchFamily="66" charset="0"/>
              </a:rPr>
              <a:t> tri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tri? Mae tri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tri </a:t>
            </a:r>
            <a:r>
              <a:rPr lang="en-US" sz="2000" dirty="0" err="1">
                <a:latin typeface="Comic Sans MS" panose="030F0902030302020204" pitchFamily="66" charset="0"/>
              </a:rPr>
              <a:t>yn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hafal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i</a:t>
            </a:r>
            <a:r>
              <a:rPr lang="en-US" sz="2000" dirty="0">
                <a:latin typeface="Comic Sans MS" panose="030F0902030302020204" pitchFamily="66" charset="0"/>
              </a:rPr>
              <a:t>…</a:t>
            </a:r>
          </a:p>
          <a:p>
            <a:r>
              <a:rPr lang="en-US" sz="2000" dirty="0">
                <a:latin typeface="Comic Sans MS" panose="030F0902030302020204" pitchFamily="66" charset="0"/>
              </a:rPr>
              <a:t>Faint </a:t>
            </a:r>
            <a:r>
              <a:rPr lang="en-US" sz="2000" dirty="0" err="1">
                <a:latin typeface="Comic Sans MS" panose="030F0902030302020204" pitchFamily="66" charset="0"/>
              </a:rPr>
              <a:t>ydy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lled</a:t>
            </a:r>
            <a:r>
              <a:rPr lang="en-US" sz="2000" dirty="0">
                <a:latin typeface="Comic Sans MS" panose="030F0902030302020204" pitchFamily="66" charset="0"/>
              </a:rPr>
              <a:t> + </a:t>
            </a:r>
            <a:r>
              <a:rPr lang="en-US" sz="2000" dirty="0" err="1">
                <a:latin typeface="Comic Sans MS" panose="030F0902030302020204" pitchFamily="66" charset="0"/>
              </a:rPr>
              <a:t>hyd</a:t>
            </a:r>
            <a:r>
              <a:rPr lang="en-US" sz="2000" dirty="0">
                <a:latin typeface="Comic Sans MS" panose="030F0902030302020204" pitchFamily="66" charset="0"/>
              </a:rPr>
              <a:t>?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96230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39B51-D493-1B00-D72B-D1F8E72A0D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0BE9F1AB-FA94-9ECA-94D4-17AB26AB8858}"/>
              </a:ext>
            </a:extLst>
          </p:cNvPr>
          <p:cNvGraphicFramePr/>
          <p:nvPr/>
        </p:nvGraphicFramePr>
        <p:xfrm>
          <a:off x="411728" y="0"/>
          <a:ext cx="8450100" cy="15222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5B294F51-EC0A-6F49-061C-CC1079BD1DBC}"/>
              </a:ext>
            </a:extLst>
          </p:cNvPr>
          <p:cNvSpPr txBox="1"/>
          <p:nvPr/>
        </p:nvSpPr>
        <p:spPr>
          <a:xfrm>
            <a:off x="-1390004" y="1522621"/>
            <a:ext cx="90589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Comic Sans MS" panose="030F0902030302020204" pitchFamily="66" charset="0"/>
              </a:rPr>
              <a:t>Beth </a:t>
            </a:r>
            <a:r>
              <a:rPr lang="en-US" sz="2800" dirty="0" err="1">
                <a:latin typeface="Comic Sans MS" panose="030F0902030302020204" pitchFamily="66" charset="0"/>
              </a:rPr>
              <a:t>ydy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hyd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siâp</a:t>
            </a:r>
            <a:r>
              <a:rPr lang="en-US" sz="2800" dirty="0">
                <a:latin typeface="Comic Sans MS" panose="030F0902030302020204" pitchFamily="66" charset="0"/>
              </a:rPr>
              <a:t>?</a:t>
            </a:r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1AC792C-987F-0F73-762B-3C850A23561A}"/>
              </a:ext>
            </a:extLst>
          </p:cNvPr>
          <p:cNvSpPr txBox="1"/>
          <p:nvPr/>
        </p:nvSpPr>
        <p:spPr>
          <a:xfrm>
            <a:off x="4094693" y="2870200"/>
            <a:ext cx="57446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Comic Sans MS" panose="030F0902030302020204" pitchFamily="66" charset="0"/>
              </a:rPr>
              <a:t>Beth </a:t>
            </a:r>
            <a:r>
              <a:rPr lang="en-US" sz="2800" dirty="0" err="1">
                <a:latin typeface="Comic Sans MS" panose="030F0902030302020204" pitchFamily="66" charset="0"/>
              </a:rPr>
              <a:t>ydy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lled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siâp</a:t>
            </a:r>
            <a:r>
              <a:rPr lang="en-US" sz="2800" dirty="0">
                <a:latin typeface="Comic Sans MS" panose="030F0902030302020204" pitchFamily="66" charset="0"/>
              </a:rPr>
              <a:t>?</a:t>
            </a:r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C28F63-8C4A-9837-FBA5-C67481509CCF}"/>
              </a:ext>
            </a:extLst>
          </p:cNvPr>
          <p:cNvSpPr txBox="1"/>
          <p:nvPr/>
        </p:nvSpPr>
        <p:spPr>
          <a:xfrm>
            <a:off x="66207" y="5319715"/>
            <a:ext cx="859734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Comic Sans MS" panose="030F0902030302020204" pitchFamily="66" charset="0"/>
              </a:rPr>
              <a:t>Faint </a:t>
            </a:r>
            <a:r>
              <a:rPr lang="en-US" sz="2000" dirty="0" err="1">
                <a:latin typeface="Comic Sans MS" panose="030F0902030302020204" pitchFamily="66" charset="0"/>
              </a:rPr>
              <a:t>ydy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chwech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chwech</a:t>
            </a:r>
            <a:r>
              <a:rPr lang="en-US" sz="2000" dirty="0">
                <a:latin typeface="Comic Sans MS" panose="030F0902030302020204" pitchFamily="66" charset="0"/>
              </a:rPr>
              <a:t>?   Mae </a:t>
            </a:r>
            <a:r>
              <a:rPr lang="en-US" sz="2000" dirty="0" err="1">
                <a:latin typeface="Comic Sans MS" panose="030F0902030302020204" pitchFamily="66" charset="0"/>
              </a:rPr>
              <a:t>chwech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chwech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yn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hafal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i</a:t>
            </a:r>
            <a:r>
              <a:rPr lang="en-US" sz="2000" dirty="0">
                <a:latin typeface="Comic Sans MS" panose="030F0902030302020204" pitchFamily="66" charset="0"/>
              </a:rPr>
              <a:t>…</a:t>
            </a:r>
          </a:p>
          <a:p>
            <a:r>
              <a:rPr lang="en-US" sz="2000" dirty="0">
                <a:latin typeface="Comic Sans MS" panose="030F0902030302020204" pitchFamily="66" charset="0"/>
              </a:rPr>
              <a:t>Faint </a:t>
            </a:r>
            <a:r>
              <a:rPr lang="en-US" sz="2000" dirty="0" err="1">
                <a:latin typeface="Comic Sans MS" panose="030F0902030302020204" pitchFamily="66" charset="0"/>
              </a:rPr>
              <a:t>ydy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dau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dau</a:t>
            </a:r>
            <a:r>
              <a:rPr lang="en-US" sz="2000" dirty="0">
                <a:latin typeface="Comic Sans MS" panose="030F0902030302020204" pitchFamily="66" charset="0"/>
              </a:rPr>
              <a:t>? Mae </a:t>
            </a:r>
            <a:r>
              <a:rPr lang="en-US" sz="2000" dirty="0" err="1">
                <a:latin typeface="Comic Sans MS" panose="030F0902030302020204" pitchFamily="66" charset="0"/>
              </a:rPr>
              <a:t>dau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dau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yn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hafal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i</a:t>
            </a:r>
            <a:r>
              <a:rPr lang="en-US" sz="2000" dirty="0">
                <a:latin typeface="Comic Sans MS" panose="030F0902030302020204" pitchFamily="66" charset="0"/>
              </a:rPr>
              <a:t>…</a:t>
            </a:r>
          </a:p>
          <a:p>
            <a:r>
              <a:rPr lang="en-US" sz="2000" dirty="0">
                <a:latin typeface="Comic Sans MS" panose="030F0902030302020204" pitchFamily="66" charset="0"/>
              </a:rPr>
              <a:t>Faint </a:t>
            </a:r>
            <a:r>
              <a:rPr lang="en-US" sz="2000" dirty="0" err="1">
                <a:latin typeface="Comic Sans MS" panose="030F0902030302020204" pitchFamily="66" charset="0"/>
              </a:rPr>
              <a:t>ydy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lled</a:t>
            </a:r>
            <a:r>
              <a:rPr lang="en-US" sz="2000" dirty="0">
                <a:latin typeface="Comic Sans MS" panose="030F0902030302020204" pitchFamily="66" charset="0"/>
              </a:rPr>
              <a:t> + </a:t>
            </a:r>
            <a:r>
              <a:rPr lang="en-US" sz="2000" dirty="0" err="1">
                <a:latin typeface="Comic Sans MS" panose="030F0902030302020204" pitchFamily="66" charset="0"/>
              </a:rPr>
              <a:t>hyd</a:t>
            </a:r>
            <a:r>
              <a:rPr lang="en-US" sz="2000" dirty="0">
                <a:latin typeface="Comic Sans MS" panose="030F0902030302020204" pitchFamily="66" charset="0"/>
              </a:rPr>
              <a:t>?</a:t>
            </a:r>
            <a:endParaRPr lang="en-US" sz="20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812EDF6-D158-BE69-2CB7-60F0D3784D1B}"/>
              </a:ext>
            </a:extLst>
          </p:cNvPr>
          <p:cNvSpPr txBox="1"/>
          <p:nvPr/>
        </p:nvSpPr>
        <p:spPr>
          <a:xfrm>
            <a:off x="2723791" y="2168952"/>
            <a:ext cx="1383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6 cm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A63E2E0-1612-21EE-9BA6-EB8ACA86BA99}"/>
              </a:ext>
            </a:extLst>
          </p:cNvPr>
          <p:cNvSpPr txBox="1"/>
          <p:nvPr/>
        </p:nvSpPr>
        <p:spPr>
          <a:xfrm>
            <a:off x="4747982" y="3270887"/>
            <a:ext cx="1383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2cm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38D64B-995A-4D23-B41C-853EEDC1AD6D}"/>
              </a:ext>
            </a:extLst>
          </p:cNvPr>
          <p:cNvSpPr txBox="1"/>
          <p:nvPr/>
        </p:nvSpPr>
        <p:spPr>
          <a:xfrm>
            <a:off x="926642" y="3248283"/>
            <a:ext cx="1383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2cm</a:t>
            </a:r>
          </a:p>
        </p:txBody>
      </p:sp>
      <p:sp>
        <p:nvSpPr>
          <p:cNvPr id="33" name="Freeform 8">
            <a:extLst>
              <a:ext uri="{FF2B5EF4-FFF2-40B4-BE49-F238E27FC236}">
                <a16:creationId xmlns:a16="http://schemas.microsoft.com/office/drawing/2014/main" id="{EC915701-083F-E98D-E94E-93826A8B4A7D}"/>
              </a:ext>
            </a:extLst>
          </p:cNvPr>
          <p:cNvSpPr/>
          <p:nvPr/>
        </p:nvSpPr>
        <p:spPr>
          <a:xfrm>
            <a:off x="2058145" y="2761150"/>
            <a:ext cx="2689837" cy="1620599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3F3167FB-CE44-C798-E719-99456A29F27B}"/>
              </a:ext>
            </a:extLst>
          </p:cNvPr>
          <p:cNvSpPr txBox="1"/>
          <p:nvPr/>
        </p:nvSpPr>
        <p:spPr>
          <a:xfrm>
            <a:off x="2711433" y="4357829"/>
            <a:ext cx="13832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6 cm</a:t>
            </a:r>
          </a:p>
        </p:txBody>
      </p:sp>
    </p:spTree>
    <p:extLst>
      <p:ext uri="{BB962C8B-B14F-4D97-AF65-F5344CB8AC3E}">
        <p14:creationId xmlns:p14="http://schemas.microsoft.com/office/powerpoint/2010/main" val="32294890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F2AA19-D677-5FAA-A341-52A4873FC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A739D3-5325-7E78-9808-859E0A0C0994}"/>
              </a:ext>
            </a:extLst>
          </p:cNvPr>
          <p:cNvSpPr txBox="1"/>
          <p:nvPr/>
        </p:nvSpPr>
        <p:spPr>
          <a:xfrm>
            <a:off x="-74428" y="1077480"/>
            <a:ext cx="905894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Defnyddiwch</a:t>
            </a:r>
            <a:r>
              <a:rPr lang="en-US" sz="2800" dirty="0">
                <a:latin typeface="Comic Sans MS" panose="030F0902030302020204" pitchFamily="66" charset="0"/>
              </a:rPr>
              <a:t> Lego </a:t>
            </a:r>
            <a:r>
              <a:rPr lang="en-US" sz="2800" dirty="0" err="1">
                <a:latin typeface="Comic Sans MS" panose="030F0902030302020204" pitchFamily="66" charset="0"/>
              </a:rPr>
              <a:t>i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gwnewch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petryal</a:t>
            </a:r>
            <a:r>
              <a:rPr lang="en-US" sz="2800" dirty="0">
                <a:latin typeface="Comic Sans MS" panose="030F0902030302020204" pitchFamily="66" charset="0"/>
              </a:rPr>
              <a:t>.</a:t>
            </a:r>
          </a:p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Gofynnwch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dy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bartner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i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adio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lled</a:t>
            </a:r>
            <a:r>
              <a:rPr lang="en-US" sz="2800" dirty="0">
                <a:latin typeface="Comic Sans MS" panose="030F0902030302020204" pitchFamily="66" charset="0"/>
              </a:rPr>
              <a:t>, </a:t>
            </a:r>
            <a:r>
              <a:rPr lang="en-US" sz="2800" dirty="0" err="1">
                <a:latin typeface="Comic Sans MS" panose="030F0902030302020204" pitchFamily="66" charset="0"/>
              </a:rPr>
              <a:t>adio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hyd</a:t>
            </a:r>
            <a:r>
              <a:rPr lang="en-US" sz="2800" dirty="0">
                <a:latin typeface="Comic Sans MS" panose="030F0902030302020204" pitchFamily="66" charset="0"/>
              </a:rPr>
              <a:t> a </a:t>
            </a:r>
            <a:r>
              <a:rPr lang="en-US" sz="2800" dirty="0" err="1">
                <a:latin typeface="Comic Sans MS" panose="030F0902030302020204" pitchFamily="66" charset="0"/>
              </a:rPr>
              <a:t>chyfrifo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perimedr</a:t>
            </a:r>
            <a:r>
              <a:rPr lang="en-US" sz="2800" dirty="0">
                <a:latin typeface="Comic Sans MS" panose="030F0902030302020204" pitchFamily="66" charset="0"/>
              </a:rPr>
              <a:t>. </a:t>
            </a:r>
            <a:r>
              <a:rPr lang="en-US" sz="2800" dirty="0" err="1">
                <a:latin typeface="Comic Sans MS" panose="030F0902030302020204" pitchFamily="66" charset="0"/>
              </a:rPr>
              <a:t>Defnyddiwch</a:t>
            </a:r>
            <a:r>
              <a:rPr lang="en-US" sz="2800" dirty="0">
                <a:latin typeface="Comic Sans MS" panose="030F0902030302020204" pitchFamily="66" charset="0"/>
              </a:rPr>
              <a:t> y mat </a:t>
            </a:r>
            <a:r>
              <a:rPr lang="en-US" sz="2800" dirty="0" err="1">
                <a:latin typeface="Comic Sans MS" panose="030F0902030302020204" pitchFamily="66" charset="0"/>
              </a:rPr>
              <a:t>iaith</a:t>
            </a:r>
            <a:r>
              <a:rPr lang="en-US" sz="2800" dirty="0">
                <a:latin typeface="Comic Sans MS" panose="030F0902030302020204" pitchFamily="66" charset="0"/>
              </a:rPr>
              <a:t>.</a:t>
            </a:r>
            <a:endParaRPr lang="en-US" sz="2800" dirty="0">
              <a:solidFill>
                <a:srgbClr val="FF0000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BC3DEFED-9D69-DAC2-A66A-0FEB834F00D2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9" name="Picture 18">
            <a:extLst>
              <a:ext uri="{FF2B5EF4-FFF2-40B4-BE49-F238E27FC236}">
                <a16:creationId xmlns:a16="http://schemas.microsoft.com/office/drawing/2014/main" id="{DE705E97-FF17-8813-50E7-CD40DB60F5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42057" y="3391268"/>
            <a:ext cx="3263900" cy="17018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AC1FBC0-B14E-427E-5756-F852635ADB0D}"/>
              </a:ext>
            </a:extLst>
          </p:cNvPr>
          <p:cNvSpPr txBox="1"/>
          <p:nvPr/>
        </p:nvSpPr>
        <p:spPr>
          <a:xfrm>
            <a:off x="4070833" y="4861195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0B605D-D90B-4961-4C9A-8C10B8AE4108}"/>
              </a:ext>
            </a:extLst>
          </p:cNvPr>
          <p:cNvSpPr txBox="1"/>
          <p:nvPr/>
        </p:nvSpPr>
        <p:spPr>
          <a:xfrm>
            <a:off x="4070832" y="2930663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8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973E29C-4CA8-1547-E7D4-1198E7CC6CBF}"/>
              </a:ext>
            </a:extLst>
          </p:cNvPr>
          <p:cNvSpPr txBox="1"/>
          <p:nvPr/>
        </p:nvSpPr>
        <p:spPr>
          <a:xfrm>
            <a:off x="6005957" y="3738688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5EB8004-AA85-FC2E-D2CE-30740993B608}"/>
              </a:ext>
            </a:extLst>
          </p:cNvPr>
          <p:cNvSpPr txBox="1"/>
          <p:nvPr/>
        </p:nvSpPr>
        <p:spPr>
          <a:xfrm>
            <a:off x="2216742" y="3738688"/>
            <a:ext cx="1935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Comic Sans MS" panose="030F0902030302020204" pitchFamily="66" charset="0"/>
              </a:rPr>
              <a:t>4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37893D2-3C0B-6C76-33A5-3320B55D3DCA}"/>
              </a:ext>
            </a:extLst>
          </p:cNvPr>
          <p:cNvSpPr txBox="1"/>
          <p:nvPr/>
        </p:nvSpPr>
        <p:spPr>
          <a:xfrm>
            <a:off x="290944" y="5553673"/>
            <a:ext cx="8693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Hyd</a:t>
            </a:r>
            <a:r>
              <a:rPr lang="en-US" sz="2000" dirty="0">
                <a:solidFill>
                  <a:srgbClr val="FF0000"/>
                </a:solidFill>
                <a:latin typeface="Comic Sans MS" panose="030F0902030302020204" pitchFamily="66" charset="0"/>
              </a:rPr>
              <a:t>-</a:t>
            </a:r>
            <a:r>
              <a:rPr lang="en-US" sz="2000" dirty="0">
                <a:latin typeface="Comic Sans MS" panose="030F0902030302020204" pitchFamily="66" charset="0"/>
              </a:rPr>
              <a:t>Mae </a:t>
            </a:r>
            <a:r>
              <a:rPr lang="en-US" sz="2000" dirty="0" err="1">
                <a:latin typeface="Comic Sans MS" panose="030F0902030302020204" pitchFamily="66" charset="0"/>
              </a:rPr>
              <a:t>wyth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wyth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yn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hafal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i</a:t>
            </a:r>
            <a:r>
              <a:rPr lang="en-US" sz="2000" dirty="0">
                <a:latin typeface="Comic Sans MS" panose="030F0902030302020204" pitchFamily="66" charset="0"/>
              </a:rPr>
              <a:t> un deg </a:t>
            </a:r>
            <a:r>
              <a:rPr lang="en-US" sz="2000" dirty="0" err="1">
                <a:latin typeface="Comic Sans MS" panose="030F0902030302020204" pitchFamily="66" charset="0"/>
              </a:rPr>
              <a:t>chwech</a:t>
            </a:r>
            <a:endParaRPr lang="en-US" sz="2000" dirty="0">
              <a:latin typeface="Comic Sans MS" panose="030F0902030302020204" pitchFamily="66" charset="0"/>
            </a:endParaRPr>
          </a:p>
          <a:p>
            <a:r>
              <a:rPr lang="en-US" sz="2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Lled</a:t>
            </a:r>
            <a:r>
              <a:rPr lang="en-US" sz="2000" dirty="0">
                <a:solidFill>
                  <a:srgbClr val="FF0000"/>
                </a:solidFill>
                <a:latin typeface="Comic Sans MS" panose="030F0902030302020204" pitchFamily="66" charset="0"/>
              </a:rPr>
              <a:t>-</a:t>
            </a:r>
            <a:r>
              <a:rPr lang="en-US" sz="2000" dirty="0">
                <a:latin typeface="Comic Sans MS" panose="030F0902030302020204" pitchFamily="66" charset="0"/>
              </a:rPr>
              <a:t>Mae </a:t>
            </a:r>
            <a:r>
              <a:rPr lang="en-US" sz="2000" dirty="0" err="1">
                <a:latin typeface="Comic Sans MS" panose="030F0902030302020204" pitchFamily="66" charset="0"/>
              </a:rPr>
              <a:t>pedwar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pedwar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yn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hafal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i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wyth</a:t>
            </a:r>
            <a:endParaRPr lang="en-US" sz="2000" dirty="0">
              <a:latin typeface="Comic Sans MS" panose="030F0902030302020204" pitchFamily="66" charset="0"/>
            </a:endParaRPr>
          </a:p>
          <a:p>
            <a:r>
              <a:rPr lang="en-US" sz="2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Gyda’i</a:t>
            </a:r>
            <a:r>
              <a:rPr lang="en-US" sz="20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gilydd</a:t>
            </a:r>
            <a:r>
              <a:rPr lang="en-US" sz="2000" dirty="0">
                <a:solidFill>
                  <a:srgbClr val="FF0000"/>
                </a:solidFill>
                <a:latin typeface="Comic Sans MS" panose="030F0902030302020204" pitchFamily="66" charset="0"/>
              </a:rPr>
              <a:t>-</a:t>
            </a:r>
            <a:r>
              <a:rPr lang="en-US" sz="2000" dirty="0">
                <a:latin typeface="Comic Sans MS" panose="030F0902030302020204" pitchFamily="66" charset="0"/>
              </a:rPr>
              <a:t>Mae</a:t>
            </a:r>
            <a:r>
              <a:rPr lang="en-US" sz="20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  <a:r>
              <a:rPr lang="en-US" sz="2000" dirty="0">
                <a:latin typeface="Comic Sans MS" panose="030F0902030302020204" pitchFamily="66" charset="0"/>
              </a:rPr>
              <a:t>un deg </a:t>
            </a:r>
            <a:r>
              <a:rPr lang="en-US" sz="2000" dirty="0" err="1">
                <a:latin typeface="Comic Sans MS" panose="030F0902030302020204" pitchFamily="66" charset="0"/>
              </a:rPr>
              <a:t>chwech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adio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wyth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yn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hafal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i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</a:t>
            </a:r>
            <a:r>
              <a:rPr lang="en-US" sz="2000" dirty="0" err="1">
                <a:latin typeface="Comic Sans MS" panose="030F0902030302020204" pitchFamily="66" charset="0"/>
              </a:rPr>
              <a:t>au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</a:t>
            </a:r>
            <a:r>
              <a:rPr lang="en-US" sz="2000" dirty="0" err="1">
                <a:latin typeface="Comic Sans MS" panose="030F0902030302020204" pitchFamily="66" charset="0"/>
              </a:rPr>
              <a:t>eg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pedwar</a:t>
            </a:r>
            <a:endParaRPr lang="en-US" sz="20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874334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C50AD-F6DD-4091-B543-8CBC73DC3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5D15AD-B17E-604B-60AC-06D55CF180DC}"/>
              </a:ext>
            </a:extLst>
          </p:cNvPr>
          <p:cNvSpPr txBox="1"/>
          <p:nvPr/>
        </p:nvSpPr>
        <p:spPr>
          <a:xfrm>
            <a:off x="-74428" y="1259749"/>
            <a:ext cx="90589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Faint </a:t>
            </a:r>
            <a:r>
              <a:rPr lang="en-US" sz="3200" dirty="0" err="1">
                <a:latin typeface="Comic Sans MS" panose="030F0902030302020204" pitchFamily="66" charset="0"/>
              </a:rPr>
              <a:t>ydy</a:t>
            </a:r>
            <a:r>
              <a:rPr lang="en-US" sz="3200" u="sng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u="sng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dirty="0">
                <a:latin typeface="Comic Sans MS" panose="030F0902030302020204" pitchFamily="66" charset="0"/>
              </a:rPr>
              <a:t>?  </a:t>
            </a:r>
            <a:endParaRPr lang="en-US" sz="3200" u="sng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Mae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pedwar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wyth</a:t>
            </a:r>
            <a:endParaRPr lang="en-US" sz="3200" u="sng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Faint </a:t>
            </a:r>
            <a:r>
              <a:rPr lang="en-US" sz="3200" dirty="0" err="1">
                <a:latin typeface="Comic Sans MS" panose="030F0902030302020204" pitchFamily="66" charset="0"/>
              </a:rPr>
              <a:t>ydy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>
                <a:latin typeface="Comic Sans MS" panose="030F0902030302020204" pitchFamily="66" charset="0"/>
              </a:rPr>
              <a:t>tri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dau</a:t>
            </a:r>
            <a:r>
              <a:rPr lang="en-US" sz="3200" dirty="0">
                <a:latin typeface="Comic Sans MS" panose="030F0902030302020204" pitchFamily="66" charset="0"/>
              </a:rPr>
              <a:t>? </a:t>
            </a: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Mae </a:t>
            </a:r>
            <a:r>
              <a:rPr lang="en-US" sz="3200" u="sng" dirty="0">
                <a:latin typeface="Comic Sans MS" panose="030F0902030302020204" pitchFamily="66" charset="0"/>
              </a:rPr>
              <a:t>tri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dau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>
                <a:solidFill>
                  <a:srgbClr val="FF0000"/>
                </a:solidFill>
                <a:latin typeface="Comic Sans MS" panose="030F0902030302020204" pitchFamily="66" charset="0"/>
              </a:rPr>
              <a:t>b</a:t>
            </a:r>
            <a:r>
              <a:rPr lang="en-US" sz="3200" u="sng" dirty="0">
                <a:latin typeface="Comic Sans MS" panose="030F0902030302020204" pitchFamily="66" charset="0"/>
              </a:rPr>
              <a:t>ump</a:t>
            </a: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Faint </a:t>
            </a:r>
            <a:r>
              <a:rPr lang="en-US" sz="3200" dirty="0" err="1">
                <a:latin typeface="Comic Sans MS" panose="030F0902030302020204" pitchFamily="66" charset="0"/>
              </a:rPr>
              <a:t>ydy</a:t>
            </a:r>
            <a:r>
              <a:rPr lang="en-US" sz="3200" dirty="0">
                <a:latin typeface="Comic Sans MS" panose="030F0902030302020204" pitchFamily="66" charset="0"/>
              </a:rPr>
              <a:t> tri deg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naw</a:t>
            </a:r>
            <a:r>
              <a:rPr lang="en-US" sz="3200" dirty="0">
                <a:latin typeface="Comic Sans MS" panose="030F0902030302020204" pitchFamily="66" charset="0"/>
              </a:rPr>
              <a:t>?  </a:t>
            </a: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Mae </a:t>
            </a:r>
            <a:r>
              <a:rPr lang="en-US" sz="3200" u="sng" dirty="0">
                <a:latin typeface="Comic Sans MS" panose="030F0902030302020204" pitchFamily="66" charset="0"/>
              </a:rPr>
              <a:t>tri deg </a:t>
            </a:r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latin typeface="Comic Sans MS" panose="030F0902030302020204" pitchFamily="66" charset="0"/>
              </a:rPr>
              <a:t>naw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yn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hafal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latin typeface="Comic Sans MS" panose="030F0902030302020204" pitchFamily="66" charset="0"/>
              </a:rPr>
              <a:t>i</a:t>
            </a:r>
            <a:r>
              <a:rPr lang="en-US" sz="3200" dirty="0">
                <a:latin typeface="Comic Sans MS" panose="030F0902030302020204" pitchFamily="66" charset="0"/>
              </a:rPr>
              <a:t> </a:t>
            </a:r>
            <a:r>
              <a:rPr lang="en-US" sz="3200" u="sng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200" u="sng" dirty="0" err="1">
                <a:latin typeface="Comic Sans MS" panose="030F0902030302020204" pitchFamily="66" charset="0"/>
              </a:rPr>
              <a:t>ri</a:t>
            </a:r>
            <a:r>
              <a:rPr lang="en-US" sz="3200" u="sng" dirty="0">
                <a:latin typeface="Comic Sans MS" panose="030F0902030302020204" pitchFamily="66" charset="0"/>
              </a:rPr>
              <a:t> deg </a:t>
            </a:r>
            <a:r>
              <a:rPr lang="en-US" sz="3200" u="sng" dirty="0" err="1">
                <a:latin typeface="Comic Sans MS" panose="030F0902030302020204" pitchFamily="66" charset="0"/>
              </a:rPr>
              <a:t>naw</a:t>
            </a:r>
            <a:endParaRPr lang="en-US" sz="3200" u="sng" dirty="0">
              <a:latin typeface="Comic Sans MS" panose="030F0902030302020204" pitchFamily="66" charset="0"/>
            </a:endParaRPr>
          </a:p>
          <a:p>
            <a:pPr algn="ctr"/>
            <a:r>
              <a:rPr lang="en-US" sz="3200" dirty="0">
                <a:latin typeface="Comic Sans MS" panose="030F0902030302020204" pitchFamily="66" charset="0"/>
              </a:rPr>
              <a:t> 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C87700C0-7118-6E7B-89BD-772A058AA103}"/>
              </a:ext>
            </a:extLst>
          </p:cNvPr>
          <p:cNvGraphicFramePr/>
          <p:nvPr/>
        </p:nvGraphicFramePr>
        <p:xfrm>
          <a:off x="290944" y="22302"/>
          <a:ext cx="8486763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49990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DBF54-D788-3381-5034-31CD7080C3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46FEF7E2-44F6-F722-4839-50246EEA59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82457732"/>
              </p:ext>
            </p:extLst>
          </p:nvPr>
        </p:nvGraphicFramePr>
        <p:xfrm>
          <a:off x="0" y="22302"/>
          <a:ext cx="9144000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41CFA73-0043-DF8C-C8AD-DD42AC56AB8A}"/>
              </a:ext>
            </a:extLst>
          </p:cNvPr>
          <p:cNvSpPr txBox="1"/>
          <p:nvPr/>
        </p:nvSpPr>
        <p:spPr>
          <a:xfrm>
            <a:off x="-135012" y="2923710"/>
            <a:ext cx="89376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Comic Sans MS" panose="030F0902030302020204" pitchFamily="66" charset="0"/>
              </a:rPr>
              <a:t>Rydw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i’n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meddwl</a:t>
            </a:r>
            <a:r>
              <a:rPr lang="en-US" sz="4000" dirty="0">
                <a:latin typeface="Comic Sans MS" panose="030F0902030302020204" pitchFamily="66" charset="0"/>
              </a:rPr>
              <a:t> bod y </a:t>
            </a:r>
            <a:r>
              <a:rPr lang="en-US" sz="4000" dirty="0" err="1">
                <a:latin typeface="Comic Sans MS" panose="030F0902030302020204" pitchFamily="66" charset="0"/>
              </a:rPr>
              <a:t>wers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yn</a:t>
            </a:r>
            <a:r>
              <a:rPr lang="en-US" sz="4000" dirty="0">
                <a:latin typeface="Comic Sans MS" panose="030F0902030302020204" pitchFamily="66" charset="0"/>
              </a:rPr>
              <a:t> ….</a:t>
            </a: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endParaRPr lang="en-US" sz="28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078332-3137-D0D9-2455-EC26B4224328}"/>
              </a:ext>
            </a:extLst>
          </p:cNvPr>
          <p:cNvSpPr txBox="1"/>
          <p:nvPr/>
        </p:nvSpPr>
        <p:spPr>
          <a:xfrm rot="819952">
            <a:off x="1183869" y="4706990"/>
            <a:ext cx="1326844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</a:t>
            </a:r>
            <a:r>
              <a:rPr lang="en-US" sz="3600" dirty="0" err="1">
                <a:latin typeface="Comic Sans MS" panose="030F0902030302020204" pitchFamily="66" charset="0"/>
              </a:rPr>
              <a:t>da</a:t>
            </a:r>
            <a:endParaRPr lang="en-US" sz="3600" dirty="0">
              <a:latin typeface="Comic Sans MS" panose="030F0902030302020204" pitchFamily="66" charset="0"/>
            </a:endParaRPr>
          </a:p>
          <a:p>
            <a:endParaRPr lang="en-US" sz="2000" dirty="0">
              <a:latin typeface="Comic Sans MS" panose="030F0902030302020204" pitchFamily="66" charset="0"/>
            </a:endParaRPr>
          </a:p>
          <a:p>
            <a:endParaRPr lang="en-US" sz="1600" dirty="0">
              <a:latin typeface="Comic Sans MS" panose="030F09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60AE49-F935-6449-61E7-CDEDBC13B26F}"/>
              </a:ext>
            </a:extLst>
          </p:cNvPr>
          <p:cNvSpPr txBox="1"/>
          <p:nvPr/>
        </p:nvSpPr>
        <p:spPr>
          <a:xfrm rot="21065772">
            <a:off x="3299851" y="5154244"/>
            <a:ext cx="19658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</a:t>
            </a:r>
            <a:r>
              <a:rPr lang="en-US" sz="2800" dirty="0" err="1">
                <a:latin typeface="Comic Sans MS" panose="030F0902030302020204" pitchFamily="66" charset="0"/>
              </a:rPr>
              <a:t>iddorol</a:t>
            </a:r>
            <a:endParaRPr lang="en-US" sz="2800" dirty="0">
              <a:latin typeface="Comic Sans MS" panose="030F09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8141E7-2671-DE5D-AEF3-6EA63054FC7E}"/>
              </a:ext>
            </a:extLst>
          </p:cNvPr>
          <p:cNvSpPr txBox="1"/>
          <p:nvPr/>
        </p:nvSpPr>
        <p:spPr>
          <a:xfrm rot="747823">
            <a:off x="2473622" y="4471312"/>
            <a:ext cx="45789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 err="1">
                <a:latin typeface="Comic Sans MS" panose="030F0902030302020204" pitchFamily="66" charset="0"/>
              </a:rPr>
              <a:t>wych</a:t>
            </a:r>
            <a:endParaRPr lang="en-US" sz="4000" dirty="0">
              <a:latin typeface="Comic Sans MS" panose="030F09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02B0D6-1AA4-D043-A685-4DF1E76EFB3E}"/>
              </a:ext>
            </a:extLst>
          </p:cNvPr>
          <p:cNvSpPr txBox="1"/>
          <p:nvPr/>
        </p:nvSpPr>
        <p:spPr>
          <a:xfrm rot="20910789">
            <a:off x="787333" y="5562894"/>
            <a:ext cx="301288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f</a:t>
            </a:r>
            <a:r>
              <a:rPr lang="en-US" sz="3600" dirty="0" err="1">
                <a:latin typeface="Comic Sans MS" panose="030F0902030302020204" pitchFamily="66" charset="0"/>
              </a:rPr>
              <a:t>endigedig</a:t>
            </a:r>
            <a:endParaRPr lang="en-US" sz="3600" dirty="0">
              <a:latin typeface="Comic Sans MS" panose="030F09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0E2AAD-7774-6A48-25CA-98FCAAB74CD5}"/>
              </a:ext>
            </a:extLst>
          </p:cNvPr>
          <p:cNvSpPr txBox="1"/>
          <p:nvPr/>
        </p:nvSpPr>
        <p:spPr>
          <a:xfrm rot="21065772">
            <a:off x="5527367" y="3973046"/>
            <a:ext cx="19658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latin typeface="Comic Sans MS" panose="030F0902030302020204" pitchFamily="66" charset="0"/>
              </a:rPr>
              <a:t>ofnadwy</a:t>
            </a:r>
            <a:endParaRPr lang="en-US" sz="2800" dirty="0">
              <a:latin typeface="Comic Sans MS" panose="030F09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1847F4-1478-331A-24DA-A3AD233E1D81}"/>
              </a:ext>
            </a:extLst>
          </p:cNvPr>
          <p:cNvSpPr txBox="1"/>
          <p:nvPr/>
        </p:nvSpPr>
        <p:spPr>
          <a:xfrm rot="1019141">
            <a:off x="6315497" y="5075341"/>
            <a:ext cx="196581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 err="1">
                <a:solidFill>
                  <a:srgbClr val="FF0000"/>
                </a:solidFill>
                <a:latin typeface="Comic Sans MS" panose="030F0902030302020204" pitchFamily="66" charset="0"/>
              </a:rPr>
              <a:t>dd</a:t>
            </a:r>
            <a:r>
              <a:rPr lang="en-US" sz="2800" dirty="0" err="1">
                <a:latin typeface="Comic Sans MS" panose="030F0902030302020204" pitchFamily="66" charset="0"/>
              </a:rPr>
              <a:t>iflas</a:t>
            </a:r>
            <a:endParaRPr lang="en-US" sz="28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17561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0F3F7-EF2D-E3C8-74D7-5466C76B6A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9041E911-0155-A0D2-63EA-C5F70BCF04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7812725"/>
              </p:ext>
            </p:extLst>
          </p:nvPr>
        </p:nvGraphicFramePr>
        <p:xfrm>
          <a:off x="0" y="22302"/>
          <a:ext cx="9144000" cy="1914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C066000-85D4-E791-A752-F5DE637F4925}"/>
              </a:ext>
            </a:extLst>
          </p:cNvPr>
          <p:cNvSpPr txBox="1"/>
          <p:nvPr/>
        </p:nvSpPr>
        <p:spPr>
          <a:xfrm>
            <a:off x="110024" y="2174692"/>
            <a:ext cx="8948632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err="1">
                <a:latin typeface="Comic Sans MS" panose="030F0902030302020204" pitchFamily="66" charset="0"/>
              </a:rPr>
              <a:t>Byddwn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ni’n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dysgu</a:t>
            </a:r>
            <a:r>
              <a:rPr lang="en-US" sz="4000" dirty="0">
                <a:latin typeface="Comic Sans MS" panose="030F0902030302020204" pitchFamily="66" charset="0"/>
              </a:rPr>
              <a:t> am </a:t>
            </a:r>
            <a:r>
              <a:rPr lang="en-US" sz="4000">
                <a:latin typeface="Comic Sans MS" panose="030F0902030302020204" pitchFamily="66" charset="0"/>
              </a:rPr>
              <a:t>luosi</a:t>
            </a:r>
            <a:r>
              <a:rPr lang="en-US" sz="4000" dirty="0">
                <a:latin typeface="Comic Sans MS" panose="030F0902030302020204" pitchFamily="66" charset="0"/>
              </a:rPr>
              <a:t> ac </a:t>
            </a:r>
            <a:r>
              <a:rPr lang="en-US" sz="4000" dirty="0" err="1">
                <a:latin typeface="Comic Sans MS" panose="030F0902030302020204" pitchFamily="66" charset="0"/>
              </a:rPr>
              <a:t>arwynebedd</a:t>
            </a:r>
            <a:r>
              <a:rPr lang="en-US" sz="4000" dirty="0">
                <a:latin typeface="Comic Sans MS" panose="030F0902030302020204" pitchFamily="66" charset="0"/>
              </a:rPr>
              <a:t>!</a:t>
            </a: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  <a:p>
            <a:pPr algn="ctr"/>
            <a:endParaRPr lang="en-US" sz="2800" dirty="0">
              <a:latin typeface="Comic Sans MS" panose="030F0902030302020204" pitchFamily="66" charset="0"/>
            </a:endParaRPr>
          </a:p>
          <a:p>
            <a:pPr algn="ctr"/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289747-9156-BFD5-C75C-86C24F87CBC0}"/>
              </a:ext>
            </a:extLst>
          </p:cNvPr>
          <p:cNvSpPr txBox="1"/>
          <p:nvPr/>
        </p:nvSpPr>
        <p:spPr>
          <a:xfrm rot="19999875">
            <a:off x="472826" y="4913903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lluosi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5" name="Freeform 9">
            <a:extLst>
              <a:ext uri="{FF2B5EF4-FFF2-40B4-BE49-F238E27FC236}">
                <a16:creationId xmlns:a16="http://schemas.microsoft.com/office/drawing/2014/main" id="{0B30CA9D-8518-13E1-E2C0-005E7D062363}"/>
              </a:ext>
            </a:extLst>
          </p:cNvPr>
          <p:cNvSpPr/>
          <p:nvPr/>
        </p:nvSpPr>
        <p:spPr>
          <a:xfrm>
            <a:off x="1982798" y="5310540"/>
            <a:ext cx="1300381" cy="1150067"/>
          </a:xfrm>
          <a:custGeom>
            <a:avLst/>
            <a:gdLst/>
            <a:ahLst/>
            <a:cxnLst/>
            <a:rect l="l" t="t" r="r" b="b"/>
            <a:pathLst>
              <a:path w="2859437" h="2859437">
                <a:moveTo>
                  <a:pt x="0" y="0"/>
                </a:moveTo>
                <a:lnTo>
                  <a:pt x="2859437" y="0"/>
                </a:lnTo>
                <a:lnTo>
                  <a:pt x="2859437" y="2859438"/>
                </a:lnTo>
                <a:lnTo>
                  <a:pt x="0" y="285943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E9A1EC8-9B3E-7221-E0DF-293EC30859A4}"/>
              </a:ext>
            </a:extLst>
          </p:cNvPr>
          <p:cNvGrpSpPr/>
          <p:nvPr/>
        </p:nvGrpSpPr>
        <p:grpSpPr>
          <a:xfrm>
            <a:off x="5057122" y="4074211"/>
            <a:ext cx="3209054" cy="2154821"/>
            <a:chOff x="5656417" y="3842045"/>
            <a:chExt cx="3762441" cy="2607770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1FEC36C-462A-63FE-C094-B06106A5C8F9}"/>
                </a:ext>
              </a:extLst>
            </p:cNvPr>
            <p:cNvSpPr txBox="1"/>
            <p:nvPr/>
          </p:nvSpPr>
          <p:spPr>
            <a:xfrm>
              <a:off x="5656417" y="5684921"/>
              <a:ext cx="3762441" cy="7648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400" dirty="0" err="1">
                  <a:latin typeface="Comic Sans MS" panose="030F0902030302020204" pitchFamily="66" charset="0"/>
                </a:rPr>
                <a:t>arwynebedd</a:t>
              </a:r>
              <a:endParaRPr lang="en-US" sz="2400" dirty="0">
                <a:latin typeface="Comic Sans MS" panose="030F0902030302020204" pitchFamily="66" charset="0"/>
              </a:endParaRPr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DE50B93-4D52-3B48-2A1B-A12D3E8508B2}"/>
                </a:ext>
              </a:extLst>
            </p:cNvPr>
            <p:cNvSpPr/>
            <p:nvPr/>
          </p:nvSpPr>
          <p:spPr>
            <a:xfrm>
              <a:off x="6514809" y="3962535"/>
              <a:ext cx="1875464" cy="1261434"/>
            </a:xfrm>
            <a:custGeom>
              <a:avLst/>
              <a:gdLst/>
              <a:ahLst/>
              <a:cxnLst/>
              <a:rect l="l" t="t" r="r" b="b"/>
              <a:pathLst>
                <a:path w="4593864" h="4829292">
                  <a:moveTo>
                    <a:pt x="0" y="0"/>
                  </a:moveTo>
                  <a:lnTo>
                    <a:pt x="4593864" y="0"/>
                  </a:lnTo>
                  <a:lnTo>
                    <a:pt x="4593864" y="4829292"/>
                  </a:lnTo>
                  <a:lnTo>
                    <a:pt x="0" y="48292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600"/>
            </a:p>
          </p:txBody>
        </p:sp>
        <p:sp>
          <p:nvSpPr>
            <p:cNvPr id="14" name="AutoShape 13">
              <a:extLst>
                <a:ext uri="{FF2B5EF4-FFF2-40B4-BE49-F238E27FC236}">
                  <a16:creationId xmlns:a16="http://schemas.microsoft.com/office/drawing/2014/main" id="{B063930A-EA26-0BC7-A890-F62E307E7401}"/>
                </a:ext>
              </a:extLst>
            </p:cNvPr>
            <p:cNvSpPr/>
            <p:nvPr/>
          </p:nvSpPr>
          <p:spPr>
            <a:xfrm>
              <a:off x="6794457" y="3842045"/>
              <a:ext cx="1595816" cy="4003"/>
            </a:xfrm>
            <a:prstGeom prst="line">
              <a:avLst/>
            </a:prstGeom>
            <a:ln w="28575" cap="flat">
              <a:solidFill>
                <a:srgbClr val="000000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600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81023E20-6E49-1B89-1842-B102FAA65015}"/>
              </a:ext>
            </a:extLst>
          </p:cNvPr>
          <p:cNvSpPr txBox="1"/>
          <p:nvPr/>
        </p:nvSpPr>
        <p:spPr>
          <a:xfrm>
            <a:off x="4856542" y="3908123"/>
            <a:ext cx="1626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Comic Sans MS" panose="030F0902030302020204" pitchFamily="66" charset="0"/>
              </a:rPr>
              <a:t>x</a:t>
            </a:r>
          </a:p>
        </p:txBody>
      </p:sp>
      <p:sp>
        <p:nvSpPr>
          <p:cNvPr id="16" name="AutoShape 14">
            <a:extLst>
              <a:ext uri="{FF2B5EF4-FFF2-40B4-BE49-F238E27FC236}">
                <a16:creationId xmlns:a16="http://schemas.microsoft.com/office/drawing/2014/main" id="{FC076C5F-8CBB-7806-A029-FEEB46384009}"/>
              </a:ext>
            </a:extLst>
          </p:cNvPr>
          <p:cNvSpPr/>
          <p:nvPr/>
        </p:nvSpPr>
        <p:spPr>
          <a:xfrm flipV="1">
            <a:off x="5478660" y="4181874"/>
            <a:ext cx="50702" cy="725201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0112194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5E645-95B9-2996-62E4-23AAFE316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3">
            <a:extLst>
              <a:ext uri="{FF2B5EF4-FFF2-40B4-BE49-F238E27FC236}">
                <a16:creationId xmlns:a16="http://schemas.microsoft.com/office/drawing/2014/main" id="{5684D5D2-C9DC-A6E2-B7A2-28EDACA01CD8}"/>
              </a:ext>
            </a:extLst>
          </p:cNvPr>
          <p:cNvGrpSpPr/>
          <p:nvPr/>
        </p:nvGrpSpPr>
        <p:grpSpPr>
          <a:xfrm rot="-5400000">
            <a:off x="2856662" y="-542985"/>
            <a:ext cx="2322681" cy="5006483"/>
            <a:chOff x="0" y="0"/>
            <a:chExt cx="362023" cy="915239"/>
          </a:xfrm>
          <a:solidFill>
            <a:schemeClr val="bg1"/>
          </a:solidFill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0052F0C4-CA9B-FC2E-3B6A-B0D9FD738E86}"/>
                </a:ext>
              </a:extLst>
            </p:cNvPr>
            <p:cNvSpPr/>
            <p:nvPr/>
          </p:nvSpPr>
          <p:spPr>
            <a:xfrm>
              <a:off x="0" y="0"/>
              <a:ext cx="362023" cy="915239"/>
            </a:xfrm>
            <a:custGeom>
              <a:avLst/>
              <a:gdLst/>
              <a:ahLst/>
              <a:cxnLst/>
              <a:rect l="l" t="t" r="r" b="b"/>
              <a:pathLst>
                <a:path w="362023" h="915239">
                  <a:moveTo>
                    <a:pt x="0" y="0"/>
                  </a:moveTo>
                  <a:lnTo>
                    <a:pt x="362023" y="0"/>
                  </a:lnTo>
                  <a:lnTo>
                    <a:pt x="362023" y="915239"/>
                  </a:lnTo>
                  <a:lnTo>
                    <a:pt x="0" y="915239"/>
                  </a:lnTo>
                  <a:close/>
                </a:path>
              </a:pathLst>
            </a:custGeom>
            <a:grpFill/>
            <a:ln w="57150" cap="sq">
              <a:solidFill>
                <a:schemeClr val="tx1"/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E21571F7-4E7B-EB73-56ED-828080AEDD9F}"/>
                </a:ext>
              </a:extLst>
            </p:cNvPr>
            <p:cNvSpPr txBox="1"/>
            <p:nvPr/>
          </p:nvSpPr>
          <p:spPr>
            <a:xfrm>
              <a:off x="0" y="-28575"/>
              <a:ext cx="362023" cy="943814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grpSp>
        <p:nvGrpSpPr>
          <p:cNvPr id="16" name="Group 16">
            <a:extLst>
              <a:ext uri="{FF2B5EF4-FFF2-40B4-BE49-F238E27FC236}">
                <a16:creationId xmlns:a16="http://schemas.microsoft.com/office/drawing/2014/main" id="{2430B190-DEDC-031A-5EBF-821338F3A09D}"/>
              </a:ext>
            </a:extLst>
          </p:cNvPr>
          <p:cNvGrpSpPr/>
          <p:nvPr/>
        </p:nvGrpSpPr>
        <p:grpSpPr>
          <a:xfrm rot="-5400000">
            <a:off x="4602002" y="-3014494"/>
            <a:ext cx="542309" cy="6676346"/>
            <a:chOff x="0" y="0"/>
            <a:chExt cx="80156" cy="915239"/>
          </a:xfrm>
          <a:solidFill>
            <a:schemeClr val="bg1"/>
          </a:solidFill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84E70885-6759-828C-5355-C7E9997CEB40}"/>
                </a:ext>
              </a:extLst>
            </p:cNvPr>
            <p:cNvSpPr/>
            <p:nvPr/>
          </p:nvSpPr>
          <p:spPr>
            <a:xfrm>
              <a:off x="0" y="0"/>
              <a:ext cx="80156" cy="915239"/>
            </a:xfrm>
            <a:custGeom>
              <a:avLst/>
              <a:gdLst/>
              <a:ahLst/>
              <a:cxnLst/>
              <a:rect l="l" t="t" r="r" b="b"/>
              <a:pathLst>
                <a:path w="80156" h="915239">
                  <a:moveTo>
                    <a:pt x="0" y="0"/>
                  </a:moveTo>
                  <a:lnTo>
                    <a:pt x="80156" y="0"/>
                  </a:lnTo>
                  <a:lnTo>
                    <a:pt x="80156" y="915239"/>
                  </a:lnTo>
                  <a:lnTo>
                    <a:pt x="0" y="915239"/>
                  </a:lnTo>
                  <a:close/>
                </a:path>
              </a:pathLst>
            </a:custGeom>
            <a:grpFill/>
            <a:ln w="57150" cap="sq">
              <a:solidFill>
                <a:srgbClr val="000000">
                  <a:alpha val="87843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US" sz="1539">
                <a:latin typeface="Chalkboard" panose="03050602040202020205" pitchFamily="66" charset="77"/>
              </a:endParaRPr>
            </a:p>
          </p:txBody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id="{ECB1F701-81D7-BCF5-5FFC-553A9AC8AFB9}"/>
                </a:ext>
              </a:extLst>
            </p:cNvPr>
            <p:cNvSpPr txBox="1"/>
            <p:nvPr/>
          </p:nvSpPr>
          <p:spPr>
            <a:xfrm>
              <a:off x="0" y="-28575"/>
              <a:ext cx="80156" cy="943814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txBody>
            <a:bodyPr lIns="43439" tIns="43439" rIns="43439" bIns="43439" rtlCol="0" anchor="ctr"/>
            <a:lstStyle/>
            <a:p>
              <a:pPr algn="ctr">
                <a:lnSpc>
                  <a:spcPts val="1676"/>
                </a:lnSpc>
              </a:pPr>
              <a:endParaRPr sz="1539">
                <a:latin typeface="Chalkboard" panose="03050602040202020205" pitchFamily="66" charset="77"/>
              </a:endParaRPr>
            </a:p>
          </p:txBody>
        </p:sp>
      </p:grpSp>
      <p:sp>
        <p:nvSpPr>
          <p:cNvPr id="19" name="TextBox 19">
            <a:extLst>
              <a:ext uri="{FF2B5EF4-FFF2-40B4-BE49-F238E27FC236}">
                <a16:creationId xmlns:a16="http://schemas.microsoft.com/office/drawing/2014/main" id="{3C04CF53-3F45-9571-CA8C-96169479A09B}"/>
              </a:ext>
            </a:extLst>
          </p:cNvPr>
          <p:cNvSpPr txBox="1"/>
          <p:nvPr/>
        </p:nvSpPr>
        <p:spPr>
          <a:xfrm>
            <a:off x="1625292" y="136287"/>
            <a:ext cx="6192169" cy="374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2"/>
              </a:lnSpc>
              <a:spcBef>
                <a:spcPct val="0"/>
              </a:spcBef>
            </a:pPr>
            <a:r>
              <a:rPr lang="en-US" sz="2222" dirty="0">
                <a:solidFill>
                  <a:srgbClr val="000000"/>
                </a:solidFill>
                <a:latin typeface="Chalkboard" panose="03050602040202020205" pitchFamily="66" charset="77"/>
                <a:ea typeface="League Spartan"/>
                <a:cs typeface="League Spartan"/>
                <a:sym typeface="League Spartan"/>
              </a:rPr>
              <a:t>Mat Iaith</a:t>
            </a:r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656D29A3-AB2A-06D1-FE64-5D2DD9494260}"/>
              </a:ext>
            </a:extLst>
          </p:cNvPr>
          <p:cNvGraphicFramePr>
            <a:graphicFrameLocks noGrp="1"/>
          </p:cNvGraphicFramePr>
          <p:nvPr/>
        </p:nvGraphicFramePr>
        <p:xfrm>
          <a:off x="7002107" y="3792533"/>
          <a:ext cx="2039783" cy="1133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0020">
                  <a:extLst>
                    <a:ext uri="{9D8B030D-6E8A-4147-A177-3AD203B41FA5}">
                      <a16:colId xmlns:a16="http://schemas.microsoft.com/office/drawing/2014/main" val="1195517556"/>
                    </a:ext>
                  </a:extLst>
                </a:gridCol>
                <a:gridCol w="1129763">
                  <a:extLst>
                    <a:ext uri="{9D8B030D-6E8A-4147-A177-3AD203B41FA5}">
                      <a16:colId xmlns:a16="http://schemas.microsoft.com/office/drawing/2014/main" val="2427172737"/>
                    </a:ext>
                  </a:extLst>
                </a:gridCol>
              </a:tblGrid>
              <a:tr h="1133769"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chemeClr val="tx1"/>
                        </a:solidFill>
                      </a:endParaRPr>
                    </a:p>
                  </a:txBody>
                  <a:tcPr marL="78191" marR="78191" marT="39095" marB="390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200" dirty="0">
                        <a:solidFill>
                          <a:srgbClr val="7030A0"/>
                        </a:solidFill>
                      </a:endParaRPr>
                    </a:p>
                  </a:txBody>
                  <a:tcPr marL="78191" marR="78191" marT="39095" marB="3909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6766840"/>
                  </a:ext>
                </a:extLst>
              </a:tr>
            </a:tbl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64D497EC-DB70-49D1-94CD-4E8A693ADF1D}"/>
              </a:ext>
            </a:extLst>
          </p:cNvPr>
          <p:cNvSpPr txBox="1"/>
          <p:nvPr/>
        </p:nvSpPr>
        <p:spPr>
          <a:xfrm>
            <a:off x="1514760" y="1088771"/>
            <a:ext cx="5280558" cy="20774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100" dirty="0">
                <a:latin typeface="Chalkboard" panose="03050602040202020205" pitchFamily="66" charset="77"/>
              </a:rPr>
              <a:t>Faint </a:t>
            </a:r>
            <a:r>
              <a:rPr lang="en-US" sz="2100" dirty="0" err="1">
                <a:latin typeface="Chalkboard" panose="03050602040202020205" pitchFamily="66" charset="77"/>
              </a:rPr>
              <a:t>ydy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u="sng" dirty="0">
                <a:latin typeface="Chalkboard" panose="03050602040202020205" pitchFamily="66" charset="77"/>
              </a:rPr>
              <a:t>tri </a:t>
            </a:r>
            <a:r>
              <a:rPr lang="en-US" sz="2100" dirty="0" err="1">
                <a:latin typeface="Chalkboard" panose="03050602040202020205" pitchFamily="66" charset="77"/>
              </a:rPr>
              <a:t>adio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u="sng" dirty="0" err="1">
                <a:latin typeface="Chalkboard" panose="03050602040202020205" pitchFamily="66" charset="77"/>
              </a:rPr>
              <a:t>dau</a:t>
            </a:r>
            <a:r>
              <a:rPr lang="en-US" sz="2100" dirty="0">
                <a:latin typeface="Chalkboard" panose="03050602040202020205" pitchFamily="66" charset="77"/>
              </a:rPr>
              <a:t>? </a:t>
            </a:r>
          </a:p>
          <a:p>
            <a:r>
              <a:rPr lang="en-US" sz="2100" dirty="0">
                <a:latin typeface="Chalkboard" panose="03050602040202020205" pitchFamily="66" charset="77"/>
              </a:rPr>
              <a:t>Mae </a:t>
            </a:r>
            <a:r>
              <a:rPr lang="en-US" sz="2100" u="sng" dirty="0">
                <a:latin typeface="Chalkboard" panose="03050602040202020205" pitchFamily="66" charset="77"/>
              </a:rPr>
              <a:t>tri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adio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u="sng" dirty="0" err="1">
                <a:latin typeface="Chalkboard" panose="03050602040202020205" pitchFamily="66" charset="77"/>
              </a:rPr>
              <a:t>dau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yn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hafal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i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>
                <a:solidFill>
                  <a:srgbClr val="FF0000"/>
                </a:solidFill>
                <a:latin typeface="Chalkboard" panose="03050602040202020205" pitchFamily="66" charset="77"/>
              </a:rPr>
              <a:t>b</a:t>
            </a:r>
            <a:r>
              <a:rPr lang="en-US" sz="2100" dirty="0">
                <a:latin typeface="Chalkboard" panose="03050602040202020205" pitchFamily="66" charset="77"/>
              </a:rPr>
              <a:t>ump</a:t>
            </a:r>
          </a:p>
          <a:p>
            <a:endParaRPr lang="en-US" sz="2100" dirty="0">
              <a:latin typeface="Chalkboard" panose="03050602040202020205" pitchFamily="66" charset="77"/>
            </a:endParaRPr>
          </a:p>
          <a:p>
            <a:r>
              <a:rPr lang="en-US" sz="2100" dirty="0">
                <a:latin typeface="Chalkboard" panose="03050602040202020205" pitchFamily="66" charset="77"/>
              </a:rPr>
              <a:t>Faint </a:t>
            </a:r>
            <a:r>
              <a:rPr lang="en-US" sz="2100" dirty="0" err="1">
                <a:latin typeface="Chalkboard" panose="03050602040202020205" pitchFamily="66" charset="77"/>
              </a:rPr>
              <a:t>ydy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u="sng" dirty="0">
                <a:latin typeface="Chalkboard" panose="03050602040202020205" pitchFamily="66" charset="77"/>
              </a:rPr>
              <a:t>pump </a:t>
            </a:r>
            <a:r>
              <a:rPr lang="en-US" sz="2100" dirty="0" err="1">
                <a:latin typeface="Chalkboard" panose="03050602040202020205" pitchFamily="66" charset="77"/>
              </a:rPr>
              <a:t>adio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u="sng" dirty="0">
                <a:latin typeface="Chalkboard" panose="03050602040202020205" pitchFamily="66" charset="77"/>
              </a:rPr>
              <a:t>pump</a:t>
            </a:r>
            <a:r>
              <a:rPr lang="en-US" sz="2100" dirty="0">
                <a:latin typeface="Chalkboard" panose="03050602040202020205" pitchFamily="66" charset="77"/>
              </a:rPr>
              <a:t>? </a:t>
            </a:r>
          </a:p>
          <a:p>
            <a:r>
              <a:rPr lang="en-US" sz="2100" dirty="0">
                <a:latin typeface="Chalkboard" panose="03050602040202020205" pitchFamily="66" charset="77"/>
              </a:rPr>
              <a:t>Mae </a:t>
            </a:r>
            <a:r>
              <a:rPr lang="en-US" sz="2100" u="sng" dirty="0">
                <a:latin typeface="Chalkboard" panose="03050602040202020205" pitchFamily="66" charset="77"/>
              </a:rPr>
              <a:t>pump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adio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u="sng" dirty="0">
                <a:latin typeface="Chalkboard" panose="03050602040202020205" pitchFamily="66" charset="77"/>
              </a:rPr>
              <a:t>pump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yn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hafal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latin typeface="Chalkboard" panose="03050602040202020205" pitchFamily="66" charset="77"/>
              </a:rPr>
              <a:t>i</a:t>
            </a:r>
            <a:r>
              <a:rPr lang="en-US" sz="2100" dirty="0">
                <a:latin typeface="Chalkboard" panose="03050602040202020205" pitchFamily="66" charset="77"/>
              </a:rPr>
              <a:t> </a:t>
            </a:r>
            <a:r>
              <a:rPr lang="en-US" sz="2100" dirty="0" err="1">
                <a:solidFill>
                  <a:srgbClr val="FF0000"/>
                </a:solidFill>
                <a:latin typeface="Chalkboard" panose="03050602040202020205" pitchFamily="66" charset="77"/>
              </a:rPr>
              <a:t>dd</a:t>
            </a:r>
            <a:r>
              <a:rPr lang="en-US" sz="2100" dirty="0" err="1">
                <a:latin typeface="Chalkboard" panose="03050602040202020205" pitchFamily="66" charset="77"/>
              </a:rPr>
              <a:t>eg</a:t>
            </a:r>
            <a:endParaRPr lang="en-US" sz="2100" dirty="0">
              <a:latin typeface="Chalkboard" panose="03050602040202020205" pitchFamily="66" charset="77"/>
            </a:endParaRPr>
          </a:p>
          <a:p>
            <a:endParaRPr lang="en-US" sz="2400" dirty="0">
              <a:latin typeface="Chalkboard" panose="03050602040202020205" pitchFamily="66" charset="77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127BAC-A7A3-2388-056A-EDA5DE206CE6}"/>
              </a:ext>
            </a:extLst>
          </p:cNvPr>
          <p:cNvSpPr txBox="1"/>
          <p:nvPr/>
        </p:nvSpPr>
        <p:spPr>
          <a:xfrm>
            <a:off x="6090834" y="2119943"/>
            <a:ext cx="34719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Comic Sans MS" panose="030F0902030302020204" pitchFamily="66" charset="0"/>
              </a:rPr>
              <a:t>Beth </a:t>
            </a:r>
            <a:r>
              <a:rPr lang="en-US" dirty="0" err="1">
                <a:latin typeface="Comic Sans MS" panose="030F0902030302020204" pitchFamily="66" charset="0"/>
              </a:rPr>
              <a:t>ydy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hyd</a:t>
            </a:r>
            <a:r>
              <a:rPr lang="en-US" dirty="0">
                <a:latin typeface="Comic Sans MS" panose="030F0902030302020204" pitchFamily="66" charset="0"/>
              </a:rPr>
              <a:t> y </a:t>
            </a:r>
            <a:r>
              <a:rPr lang="en-US" dirty="0" err="1">
                <a:latin typeface="Comic Sans MS" panose="030F0902030302020204" pitchFamily="66" charset="0"/>
              </a:rPr>
              <a:t>siâp</a:t>
            </a:r>
            <a:r>
              <a:rPr lang="en-US" sz="2000" dirty="0">
                <a:latin typeface="Comic Sans MS" panose="030F0902030302020204" pitchFamily="66" charset="0"/>
              </a:rPr>
              <a:t>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A0AF9FB-009D-C304-3C5B-AF018CFE7A82}"/>
              </a:ext>
            </a:extLst>
          </p:cNvPr>
          <p:cNvSpPr txBox="1"/>
          <p:nvPr/>
        </p:nvSpPr>
        <p:spPr>
          <a:xfrm>
            <a:off x="6215932" y="3736390"/>
            <a:ext cx="308603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Comic Sans MS" panose="030F0902030302020204" pitchFamily="66" charset="0"/>
              </a:rPr>
              <a:t>Beth </a:t>
            </a:r>
            <a:r>
              <a:rPr lang="en-US" dirty="0" err="1">
                <a:latin typeface="Comic Sans MS" panose="030F0902030302020204" pitchFamily="66" charset="0"/>
              </a:rPr>
              <a:t>ydy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lled</a:t>
            </a:r>
            <a:r>
              <a:rPr lang="en-US" dirty="0">
                <a:latin typeface="Comic Sans MS" panose="030F0902030302020204" pitchFamily="66" charset="0"/>
              </a:rPr>
              <a:t> y </a:t>
            </a:r>
            <a:r>
              <a:rPr lang="en-US" dirty="0" err="1">
                <a:latin typeface="Comic Sans MS" panose="030F0902030302020204" pitchFamily="66" charset="0"/>
              </a:rPr>
              <a:t>siâp</a:t>
            </a:r>
            <a:r>
              <a:rPr lang="en-US" dirty="0">
                <a:latin typeface="Comic Sans MS" panose="030F0902030302020204" pitchFamily="66" charset="0"/>
              </a:rPr>
              <a:t>?</a:t>
            </a:r>
          </a:p>
          <a:p>
            <a:pPr algn="ctr"/>
            <a:endParaRPr lang="en-US" sz="3600" dirty="0">
              <a:latin typeface="Comic Sans MS" panose="030F0902030302020204" pitchFamily="66" charset="0"/>
            </a:endParaRP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  <a:p>
            <a:pPr algn="ctr"/>
            <a:r>
              <a:rPr lang="en-US" sz="3600" dirty="0">
                <a:solidFill>
                  <a:srgbClr val="FF0000"/>
                </a:solidFill>
                <a:latin typeface="Comic Sans MS" panose="030F0902030302020204" pitchFamily="66" charset="0"/>
              </a:rPr>
              <a:t> </a:t>
            </a:r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B7DA47C4-F047-A34C-A5C5-1D5E79B27897}"/>
              </a:ext>
            </a:extLst>
          </p:cNvPr>
          <p:cNvSpPr/>
          <p:nvPr/>
        </p:nvSpPr>
        <p:spPr>
          <a:xfrm>
            <a:off x="7059410" y="2632356"/>
            <a:ext cx="1428304" cy="836276"/>
          </a:xfrm>
          <a:custGeom>
            <a:avLst/>
            <a:gdLst/>
            <a:ahLst/>
            <a:cxnLst/>
            <a:rect l="l" t="t" r="r" b="b"/>
            <a:pathLst>
              <a:path w="6707104" h="3554765">
                <a:moveTo>
                  <a:pt x="0" y="0"/>
                </a:moveTo>
                <a:lnTo>
                  <a:pt x="6707104" y="0"/>
                </a:lnTo>
                <a:lnTo>
                  <a:pt x="6707104" y="3554764"/>
                </a:lnTo>
                <a:lnTo>
                  <a:pt x="0" y="35547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400"/>
          </a:p>
        </p:txBody>
      </p:sp>
      <p:sp>
        <p:nvSpPr>
          <p:cNvPr id="49" name="AutoShape 13">
            <a:extLst>
              <a:ext uri="{FF2B5EF4-FFF2-40B4-BE49-F238E27FC236}">
                <a16:creationId xmlns:a16="http://schemas.microsoft.com/office/drawing/2014/main" id="{EC8E0098-6C4A-F7DF-77EC-382C1F775539}"/>
              </a:ext>
            </a:extLst>
          </p:cNvPr>
          <p:cNvSpPr/>
          <p:nvPr/>
        </p:nvSpPr>
        <p:spPr>
          <a:xfrm>
            <a:off x="7079920" y="2550667"/>
            <a:ext cx="1407794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sz="1400"/>
          </a:p>
        </p:txBody>
      </p:sp>
      <p:sp>
        <p:nvSpPr>
          <p:cNvPr id="50" name="AutoShape 14">
            <a:extLst>
              <a:ext uri="{FF2B5EF4-FFF2-40B4-BE49-F238E27FC236}">
                <a16:creationId xmlns:a16="http://schemas.microsoft.com/office/drawing/2014/main" id="{C32FA66E-84A2-CB7D-BC5D-C1D272C8ED02}"/>
              </a:ext>
            </a:extLst>
          </p:cNvPr>
          <p:cNvSpPr/>
          <p:nvPr/>
        </p:nvSpPr>
        <p:spPr>
          <a:xfrm flipV="1">
            <a:off x="7092166" y="4027595"/>
            <a:ext cx="20511" cy="1117623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sz="1400"/>
          </a:p>
        </p:txBody>
      </p:sp>
      <p:sp>
        <p:nvSpPr>
          <p:cNvPr id="51" name="Freeform 8">
            <a:extLst>
              <a:ext uri="{FF2B5EF4-FFF2-40B4-BE49-F238E27FC236}">
                <a16:creationId xmlns:a16="http://schemas.microsoft.com/office/drawing/2014/main" id="{502BA1B0-0761-510B-E39F-6290A8B9FA4E}"/>
              </a:ext>
            </a:extLst>
          </p:cNvPr>
          <p:cNvSpPr/>
          <p:nvPr/>
        </p:nvSpPr>
        <p:spPr>
          <a:xfrm>
            <a:off x="7189198" y="4123136"/>
            <a:ext cx="1385849" cy="913640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400" dirty="0"/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85A06745-0845-918D-748A-2AF2EFE7AB31}"/>
              </a:ext>
            </a:extLst>
          </p:cNvPr>
          <p:cNvGraphicFramePr>
            <a:graphicFrameLocks noGrp="1"/>
          </p:cNvGraphicFramePr>
          <p:nvPr/>
        </p:nvGraphicFramePr>
        <p:xfrm>
          <a:off x="102110" y="121202"/>
          <a:ext cx="982263" cy="42958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4631">
                  <a:extLst>
                    <a:ext uri="{9D8B030D-6E8A-4147-A177-3AD203B41FA5}">
                      <a16:colId xmlns:a16="http://schemas.microsoft.com/office/drawing/2014/main" val="715407537"/>
                    </a:ext>
                  </a:extLst>
                </a:gridCol>
                <a:gridCol w="507632">
                  <a:extLst>
                    <a:ext uri="{9D8B030D-6E8A-4147-A177-3AD203B41FA5}">
                      <a16:colId xmlns:a16="http://schemas.microsoft.com/office/drawing/2014/main" val="482589898"/>
                    </a:ext>
                  </a:extLst>
                </a:gridCol>
              </a:tblGrid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p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3035266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t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3021210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c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561601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b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130450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dd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39795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g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-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380770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m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f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6483736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ll</a:t>
                      </a:r>
                      <a:endParaRPr lang="en-US" sz="2000" b="1" dirty="0">
                        <a:solidFill>
                          <a:schemeClr val="bg1"/>
                        </a:solidFill>
                        <a:latin typeface="Comic Sans MS" panose="030F0902030302020204" pitchFamily="66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17857"/>
                  </a:ext>
                </a:extLst>
              </a:tr>
              <a:tr h="477313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rh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Comic Sans MS" panose="030F0902030302020204" pitchFamily="66" charset="0"/>
                        </a:rPr>
                        <a:t>r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044327"/>
                  </a:ext>
                </a:extLst>
              </a:tr>
            </a:tbl>
          </a:graphicData>
        </a:graphic>
      </p:graphicFrame>
      <p:pic>
        <p:nvPicPr>
          <p:cNvPr id="5" name="Picture 4" descr="A close-up of a math chart&#10;&#10;AI-generated content may be incorrect.">
            <a:extLst>
              <a:ext uri="{FF2B5EF4-FFF2-40B4-BE49-F238E27FC236}">
                <a16:creationId xmlns:a16="http://schemas.microsoft.com/office/drawing/2014/main" id="{6EBFA63A-AA43-0A82-2E7E-86C362DEEE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60894" y="3265943"/>
            <a:ext cx="5414228" cy="326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14282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5D2D6-4073-3C58-0374-8B8DD69429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1">
            <a:extLst>
              <a:ext uri="{FF2B5EF4-FFF2-40B4-BE49-F238E27FC236}">
                <a16:creationId xmlns:a16="http://schemas.microsoft.com/office/drawing/2014/main" id="{E221CE99-A3FA-257E-1D71-F615BE2910F2}"/>
              </a:ext>
            </a:extLst>
          </p:cNvPr>
          <p:cNvSpPr/>
          <p:nvPr/>
        </p:nvSpPr>
        <p:spPr>
          <a:xfrm>
            <a:off x="4597543" y="158183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" name="Freeform 9">
            <a:extLst>
              <a:ext uri="{FF2B5EF4-FFF2-40B4-BE49-F238E27FC236}">
                <a16:creationId xmlns:a16="http://schemas.microsoft.com/office/drawing/2014/main" id="{617AF562-AC9A-F0F8-6798-B49651661516}"/>
              </a:ext>
            </a:extLst>
          </p:cNvPr>
          <p:cNvSpPr/>
          <p:nvPr/>
        </p:nvSpPr>
        <p:spPr>
          <a:xfrm flipV="1">
            <a:off x="2651820" y="106326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1574413"/>
                </a:moveTo>
                <a:lnTo>
                  <a:pt x="1819175" y="1574413"/>
                </a:lnTo>
                <a:lnTo>
                  <a:pt x="1819175" y="0"/>
                </a:lnTo>
                <a:lnTo>
                  <a:pt x="0" y="0"/>
                </a:lnTo>
                <a:lnTo>
                  <a:pt x="0" y="1574413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65345B8F-3E70-3683-3671-01C610DAC1D9}"/>
              </a:ext>
            </a:extLst>
          </p:cNvPr>
          <p:cNvSpPr/>
          <p:nvPr/>
        </p:nvSpPr>
        <p:spPr>
          <a:xfrm>
            <a:off x="731639" y="138624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1EE229E2-6917-D504-0D00-F440F02FE3F6}"/>
              </a:ext>
            </a:extLst>
          </p:cNvPr>
          <p:cNvSpPr/>
          <p:nvPr/>
        </p:nvSpPr>
        <p:spPr>
          <a:xfrm>
            <a:off x="4572000" y="106326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/>
          <a:lstStyle/>
          <a:p>
            <a:endParaRPr lang="en-US" dirty="0"/>
          </a:p>
        </p:txBody>
      </p:sp>
      <p:sp>
        <p:nvSpPr>
          <p:cNvPr id="5" name="Freeform 14">
            <a:extLst>
              <a:ext uri="{FF2B5EF4-FFF2-40B4-BE49-F238E27FC236}">
                <a16:creationId xmlns:a16="http://schemas.microsoft.com/office/drawing/2014/main" id="{F0EC7647-D48A-2E5A-F895-015AB05D8895}"/>
              </a:ext>
            </a:extLst>
          </p:cNvPr>
          <p:cNvSpPr/>
          <p:nvPr/>
        </p:nvSpPr>
        <p:spPr>
          <a:xfrm flipV="1">
            <a:off x="4589821" y="3482710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1574414"/>
                </a:moveTo>
                <a:lnTo>
                  <a:pt x="1819175" y="1574414"/>
                </a:lnTo>
                <a:lnTo>
                  <a:pt x="1819175" y="0"/>
                </a:lnTo>
                <a:lnTo>
                  <a:pt x="0" y="0"/>
                </a:lnTo>
                <a:lnTo>
                  <a:pt x="0" y="157441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16">
            <a:extLst>
              <a:ext uri="{FF2B5EF4-FFF2-40B4-BE49-F238E27FC236}">
                <a16:creationId xmlns:a16="http://schemas.microsoft.com/office/drawing/2014/main" id="{76F57D5F-E050-3D0A-C51D-2E5499698E09}"/>
              </a:ext>
            </a:extLst>
          </p:cNvPr>
          <p:cNvSpPr/>
          <p:nvPr/>
        </p:nvSpPr>
        <p:spPr>
          <a:xfrm>
            <a:off x="2672782" y="3482710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4"/>
                </a:lnTo>
                <a:lnTo>
                  <a:pt x="0" y="15744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7" name="Freeform 19">
            <a:extLst>
              <a:ext uri="{FF2B5EF4-FFF2-40B4-BE49-F238E27FC236}">
                <a16:creationId xmlns:a16="http://schemas.microsoft.com/office/drawing/2014/main" id="{631F021B-A0E3-8084-1B33-43E4A0712BFA}"/>
              </a:ext>
            </a:extLst>
          </p:cNvPr>
          <p:cNvSpPr/>
          <p:nvPr/>
        </p:nvSpPr>
        <p:spPr>
          <a:xfrm flipV="1">
            <a:off x="731639" y="3482710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1574414"/>
                </a:moveTo>
                <a:lnTo>
                  <a:pt x="1819175" y="1574414"/>
                </a:lnTo>
                <a:lnTo>
                  <a:pt x="1819175" y="0"/>
                </a:lnTo>
                <a:lnTo>
                  <a:pt x="0" y="0"/>
                </a:lnTo>
                <a:lnTo>
                  <a:pt x="0" y="1574414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5461540-0500-920F-43DF-857C9910B822}"/>
              </a:ext>
            </a:extLst>
          </p:cNvPr>
          <p:cNvSpPr txBox="1"/>
          <p:nvPr/>
        </p:nvSpPr>
        <p:spPr>
          <a:xfrm rot="7169063">
            <a:off x="4260798" y="734310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adio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21" name="Freeform 9">
            <a:extLst>
              <a:ext uri="{FF2B5EF4-FFF2-40B4-BE49-F238E27FC236}">
                <a16:creationId xmlns:a16="http://schemas.microsoft.com/office/drawing/2014/main" id="{0AB5E734-1AE6-A0BA-AA1C-7F6B46E5C391}"/>
              </a:ext>
            </a:extLst>
          </p:cNvPr>
          <p:cNvSpPr/>
          <p:nvPr/>
        </p:nvSpPr>
        <p:spPr>
          <a:xfrm>
            <a:off x="5853357" y="1084918"/>
            <a:ext cx="933005" cy="919169"/>
          </a:xfrm>
          <a:custGeom>
            <a:avLst/>
            <a:gdLst/>
            <a:ahLst/>
            <a:cxnLst/>
            <a:rect l="l" t="t" r="r" b="b"/>
            <a:pathLst>
              <a:path w="3221905" h="3221905">
                <a:moveTo>
                  <a:pt x="0" y="0"/>
                </a:moveTo>
                <a:lnTo>
                  <a:pt x="3221905" y="0"/>
                </a:lnTo>
                <a:lnTo>
                  <a:pt x="3221905" y="3221904"/>
                </a:lnTo>
                <a:lnTo>
                  <a:pt x="0" y="32219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CDD5F3-D9BE-447F-5C91-746B34902EA0}"/>
              </a:ext>
            </a:extLst>
          </p:cNvPr>
          <p:cNvSpPr txBox="1"/>
          <p:nvPr/>
        </p:nvSpPr>
        <p:spPr>
          <a:xfrm rot="3671186">
            <a:off x="2061859" y="1602577"/>
            <a:ext cx="232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perimedr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D7E073A0-1148-47F7-065A-F6EEE5DF065A}"/>
              </a:ext>
            </a:extLst>
          </p:cNvPr>
          <p:cNvGrpSpPr/>
          <p:nvPr/>
        </p:nvGrpSpPr>
        <p:grpSpPr>
          <a:xfrm rot="14533714">
            <a:off x="3057793" y="727593"/>
            <a:ext cx="2209159" cy="1212544"/>
            <a:chOff x="5127866" y="1252726"/>
            <a:chExt cx="4623600" cy="2293482"/>
          </a:xfrm>
        </p:grpSpPr>
        <p:sp>
          <p:nvSpPr>
            <p:cNvPr id="26" name="AutoShape 6">
              <a:extLst>
                <a:ext uri="{FF2B5EF4-FFF2-40B4-BE49-F238E27FC236}">
                  <a16:creationId xmlns:a16="http://schemas.microsoft.com/office/drawing/2014/main" id="{C9DA95A2-EA1D-C220-027F-9CF30EFDDD94}"/>
                </a:ext>
              </a:extLst>
            </p:cNvPr>
            <p:cNvSpPr/>
            <p:nvPr/>
          </p:nvSpPr>
          <p:spPr>
            <a:xfrm>
              <a:off x="6597667" y="3289606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13D33617-CD31-0B43-48E1-3F004066C1F7}"/>
                </a:ext>
              </a:extLst>
            </p:cNvPr>
            <p:cNvSpPr/>
            <p:nvPr/>
          </p:nvSpPr>
          <p:spPr>
            <a:xfrm>
              <a:off x="6447772" y="1741256"/>
              <a:ext cx="1950045" cy="1313959"/>
            </a:xfrm>
            <a:custGeom>
              <a:avLst/>
              <a:gdLst/>
              <a:ahLst/>
              <a:cxnLst/>
              <a:rect l="l" t="t" r="r" b="b"/>
              <a:pathLst>
                <a:path w="5787193" h="4441671">
                  <a:moveTo>
                    <a:pt x="0" y="0"/>
                  </a:moveTo>
                  <a:lnTo>
                    <a:pt x="5787192" y="0"/>
                  </a:lnTo>
                  <a:lnTo>
                    <a:pt x="5787192" y="4441671"/>
                  </a:lnTo>
                  <a:lnTo>
                    <a:pt x="0" y="44416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28" name="AutoShape 14">
              <a:extLst>
                <a:ext uri="{FF2B5EF4-FFF2-40B4-BE49-F238E27FC236}">
                  <a16:creationId xmlns:a16="http://schemas.microsoft.com/office/drawing/2014/main" id="{E63EDA02-42C2-8B03-6FE5-033EC9AC8A7F}"/>
                </a:ext>
              </a:extLst>
            </p:cNvPr>
            <p:cNvSpPr/>
            <p:nvPr/>
          </p:nvSpPr>
          <p:spPr>
            <a:xfrm flipV="1">
              <a:off x="8553389" y="1669912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29" name="AutoShape 6">
              <a:extLst>
                <a:ext uri="{FF2B5EF4-FFF2-40B4-BE49-F238E27FC236}">
                  <a16:creationId xmlns:a16="http://schemas.microsoft.com/office/drawing/2014/main" id="{748F9266-105A-555B-2968-6297AFBEC6DD}"/>
                </a:ext>
              </a:extLst>
            </p:cNvPr>
            <p:cNvSpPr/>
            <p:nvPr/>
          </p:nvSpPr>
          <p:spPr>
            <a:xfrm>
              <a:off x="6449035" y="1540054"/>
              <a:ext cx="1842692" cy="0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30" name="AutoShape 14">
              <a:extLst>
                <a:ext uri="{FF2B5EF4-FFF2-40B4-BE49-F238E27FC236}">
                  <a16:creationId xmlns:a16="http://schemas.microsoft.com/office/drawing/2014/main" id="{0FFCE243-F7A7-67D4-09F2-84545C7A1574}"/>
                </a:ext>
              </a:extLst>
            </p:cNvPr>
            <p:cNvSpPr/>
            <p:nvPr/>
          </p:nvSpPr>
          <p:spPr>
            <a:xfrm flipV="1">
              <a:off x="6292199" y="1779781"/>
              <a:ext cx="0" cy="1318591"/>
            </a:xfrm>
            <a:prstGeom prst="line">
              <a:avLst/>
            </a:prstGeom>
            <a:ln w="57150" cap="flat">
              <a:solidFill>
                <a:srgbClr val="2A2952"/>
              </a:solidFill>
              <a:prstDash val="solid"/>
              <a:headEnd type="arrow" w="med" len="sm"/>
              <a:tailEnd type="arrow" w="med" len="sm"/>
            </a:ln>
          </p:spPr>
          <p:txBody>
            <a:bodyPr/>
            <a:lstStyle/>
            <a:p>
              <a:endParaRPr lang="en-US" sz="1100"/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C2C9C74D-1777-AC71-30D2-BAE5F12C8FFA}"/>
                </a:ext>
              </a:extLst>
            </p:cNvPr>
            <p:cNvSpPr txBox="1"/>
            <p:nvPr/>
          </p:nvSpPr>
          <p:spPr>
            <a:xfrm>
              <a:off x="7311267" y="1257263"/>
              <a:ext cx="2328673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47BB3987-3F62-A1C2-7767-ABE01A29DC6E}"/>
                </a:ext>
              </a:extLst>
            </p:cNvPr>
            <p:cNvSpPr txBox="1"/>
            <p:nvPr/>
          </p:nvSpPr>
          <p:spPr>
            <a:xfrm>
              <a:off x="7422793" y="2980222"/>
              <a:ext cx="2328673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D9F57C36-F52E-3752-7C09-009EF143DF3E}"/>
                </a:ext>
              </a:extLst>
            </p:cNvPr>
            <p:cNvSpPr txBox="1"/>
            <p:nvPr/>
          </p:nvSpPr>
          <p:spPr>
            <a:xfrm>
              <a:off x="5222238" y="2993821"/>
              <a:ext cx="2328671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C197012A-FB40-B33F-08B2-D640EC2CA1C1}"/>
                </a:ext>
              </a:extLst>
            </p:cNvPr>
            <p:cNvSpPr txBox="1"/>
            <p:nvPr/>
          </p:nvSpPr>
          <p:spPr>
            <a:xfrm>
              <a:off x="5127866" y="1252726"/>
              <a:ext cx="2328671" cy="5523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dirty="0">
                  <a:latin typeface="Comic Sans MS" panose="030F0902030302020204" pitchFamily="66" charset="0"/>
                </a:rPr>
                <a:t>+</a:t>
              </a:r>
            </a:p>
          </p:txBody>
        </p:sp>
      </p:grpSp>
      <p:sp>
        <p:nvSpPr>
          <p:cNvPr id="35" name="Freeform 15">
            <a:extLst>
              <a:ext uri="{FF2B5EF4-FFF2-40B4-BE49-F238E27FC236}">
                <a16:creationId xmlns:a16="http://schemas.microsoft.com/office/drawing/2014/main" id="{E08DCA15-7070-C151-2830-88FBF7677465}"/>
              </a:ext>
            </a:extLst>
          </p:cNvPr>
          <p:cNvSpPr/>
          <p:nvPr/>
        </p:nvSpPr>
        <p:spPr>
          <a:xfrm rot="17964742">
            <a:off x="3524887" y="5124261"/>
            <a:ext cx="1199838" cy="696960"/>
          </a:xfrm>
          <a:custGeom>
            <a:avLst/>
            <a:gdLst/>
            <a:ahLst/>
            <a:cxnLst/>
            <a:rect l="l" t="t" r="r" b="b"/>
            <a:pathLst>
              <a:path w="6707104" h="3554765">
                <a:moveTo>
                  <a:pt x="0" y="0"/>
                </a:moveTo>
                <a:lnTo>
                  <a:pt x="6707104" y="0"/>
                </a:lnTo>
                <a:lnTo>
                  <a:pt x="6707104" y="3554764"/>
                </a:lnTo>
                <a:lnTo>
                  <a:pt x="0" y="355476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6" name="AutoShape 13">
            <a:extLst>
              <a:ext uri="{FF2B5EF4-FFF2-40B4-BE49-F238E27FC236}">
                <a16:creationId xmlns:a16="http://schemas.microsoft.com/office/drawing/2014/main" id="{9116CB43-9C9B-CD8A-A8D2-38961C18C8E6}"/>
              </a:ext>
            </a:extLst>
          </p:cNvPr>
          <p:cNvSpPr/>
          <p:nvPr/>
        </p:nvSpPr>
        <p:spPr>
          <a:xfrm rot="17964742">
            <a:off x="3142940" y="5260937"/>
            <a:ext cx="1182608" cy="0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0F6EB08-E2B5-DEDA-370A-7ECFE8C50887}"/>
              </a:ext>
            </a:extLst>
          </p:cNvPr>
          <p:cNvSpPr txBox="1"/>
          <p:nvPr/>
        </p:nvSpPr>
        <p:spPr>
          <a:xfrm rot="7430924">
            <a:off x="1968874" y="4712488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hyd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38" name="AutoShape 14">
            <a:extLst>
              <a:ext uri="{FF2B5EF4-FFF2-40B4-BE49-F238E27FC236}">
                <a16:creationId xmlns:a16="http://schemas.microsoft.com/office/drawing/2014/main" id="{45AC7AB0-AF2E-FFB2-9774-2F18CB67962A}"/>
              </a:ext>
            </a:extLst>
          </p:cNvPr>
          <p:cNvSpPr/>
          <p:nvPr/>
        </p:nvSpPr>
        <p:spPr>
          <a:xfrm flipH="1" flipV="1">
            <a:off x="1859846" y="2501232"/>
            <a:ext cx="2297" cy="678278"/>
          </a:xfrm>
          <a:prstGeom prst="line">
            <a:avLst/>
          </a:prstGeom>
          <a:ln w="28575" cap="flat">
            <a:solidFill>
              <a:srgbClr val="000000"/>
            </a:solidFill>
            <a:prstDash val="solid"/>
            <a:headEnd type="arrow" w="med" len="sm"/>
            <a:tailEnd type="arrow" w="med" len="sm"/>
          </a:ln>
        </p:spPr>
        <p:txBody>
          <a:bodyPr/>
          <a:lstStyle/>
          <a:p>
            <a:endParaRPr lang="en-US" dirty="0"/>
          </a:p>
        </p:txBody>
      </p:sp>
      <p:sp>
        <p:nvSpPr>
          <p:cNvPr id="39" name="Freeform 8">
            <a:extLst>
              <a:ext uri="{FF2B5EF4-FFF2-40B4-BE49-F238E27FC236}">
                <a16:creationId xmlns:a16="http://schemas.microsoft.com/office/drawing/2014/main" id="{296CCC1C-5A2F-502B-0993-8B9184EB0D10}"/>
              </a:ext>
            </a:extLst>
          </p:cNvPr>
          <p:cNvSpPr/>
          <p:nvPr/>
        </p:nvSpPr>
        <p:spPr>
          <a:xfrm>
            <a:off x="1956563" y="2521015"/>
            <a:ext cx="1001498" cy="697724"/>
          </a:xfrm>
          <a:custGeom>
            <a:avLst/>
            <a:gdLst/>
            <a:ahLst/>
            <a:cxnLst/>
            <a:rect l="l" t="t" r="r" b="b"/>
            <a:pathLst>
              <a:path w="2496827" h="2494746">
                <a:moveTo>
                  <a:pt x="0" y="0"/>
                </a:moveTo>
                <a:lnTo>
                  <a:pt x="2496827" y="0"/>
                </a:lnTo>
                <a:lnTo>
                  <a:pt x="2496827" y="2494746"/>
                </a:lnTo>
                <a:lnTo>
                  <a:pt x="0" y="249474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AC205D1-C78D-F713-E505-E4B89F11A127}"/>
              </a:ext>
            </a:extLst>
          </p:cNvPr>
          <p:cNvSpPr txBox="1"/>
          <p:nvPr/>
        </p:nvSpPr>
        <p:spPr>
          <a:xfrm>
            <a:off x="1290578" y="3544244"/>
            <a:ext cx="232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Comic Sans MS" panose="030F0902030302020204" pitchFamily="66" charset="0"/>
              </a:rPr>
              <a:t>lled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0F82821-287E-E3DD-BCD5-CAAD6F0C9634}"/>
              </a:ext>
            </a:extLst>
          </p:cNvPr>
          <p:cNvSpPr/>
          <p:nvPr/>
        </p:nvSpPr>
        <p:spPr>
          <a:xfrm>
            <a:off x="4633516" y="128361"/>
            <a:ext cx="3692942" cy="3268964"/>
          </a:xfrm>
          <a:custGeom>
            <a:avLst/>
            <a:gdLst/>
            <a:ahLst/>
            <a:cxnLst/>
            <a:rect l="l" t="t" r="r" b="b"/>
            <a:pathLst>
              <a:path w="1819175" h="1574413">
                <a:moveTo>
                  <a:pt x="0" y="0"/>
                </a:moveTo>
                <a:lnTo>
                  <a:pt x="1819175" y="0"/>
                </a:lnTo>
                <a:lnTo>
                  <a:pt x="1819175" y="1574413"/>
                </a:lnTo>
                <a:lnTo>
                  <a:pt x="0" y="1574413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/>
          <a:lstStyle/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AC908AE-E3F1-1B1B-6983-AA6EDCC9E0A6}"/>
              </a:ext>
            </a:extLst>
          </p:cNvPr>
          <p:cNvSpPr txBox="1"/>
          <p:nvPr/>
        </p:nvSpPr>
        <p:spPr>
          <a:xfrm rot="3610089">
            <a:off x="4429361" y="5447835"/>
            <a:ext cx="1957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cyfrifo</a:t>
            </a:r>
            <a:endParaRPr lang="en-US" sz="2800" dirty="0">
              <a:latin typeface="Comic Sans MS" panose="030F0902030302020204" pitchFamily="66" charset="0"/>
            </a:endParaRP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4109AA34-ED00-CC57-0519-900501CF3B8A}"/>
              </a:ext>
            </a:extLst>
          </p:cNvPr>
          <p:cNvSpPr/>
          <p:nvPr/>
        </p:nvSpPr>
        <p:spPr>
          <a:xfrm rot="14601187">
            <a:off x="5820093" y="4812602"/>
            <a:ext cx="1091260" cy="918872"/>
          </a:xfrm>
          <a:custGeom>
            <a:avLst/>
            <a:gdLst/>
            <a:ahLst/>
            <a:cxnLst/>
            <a:rect l="l" t="t" r="r" b="b"/>
            <a:pathLst>
              <a:path w="7488936" h="8229600">
                <a:moveTo>
                  <a:pt x="0" y="0"/>
                </a:moveTo>
                <a:lnTo>
                  <a:pt x="7488936" y="0"/>
                </a:lnTo>
                <a:lnTo>
                  <a:pt x="748893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US" sz="7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EDA2D5-7989-D693-B3FB-C8A476C38302}"/>
              </a:ext>
            </a:extLst>
          </p:cNvPr>
          <p:cNvSpPr txBox="1"/>
          <p:nvPr/>
        </p:nvSpPr>
        <p:spPr>
          <a:xfrm>
            <a:off x="4452770" y="2713954"/>
            <a:ext cx="40544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Comic Sans MS" panose="030F0902030302020204" pitchFamily="66" charset="0"/>
              </a:rPr>
              <a:t>hafal</a:t>
            </a:r>
            <a:r>
              <a:rPr lang="en-US" sz="3600" dirty="0">
                <a:latin typeface="Comic Sans MS" panose="030F0902030302020204" pitchFamily="66" charset="0"/>
              </a:rPr>
              <a:t> </a:t>
            </a:r>
            <a:r>
              <a:rPr lang="en-US" sz="3600" dirty="0" err="1">
                <a:latin typeface="Comic Sans MS" panose="030F0902030302020204" pitchFamily="66" charset="0"/>
              </a:rPr>
              <a:t>i</a:t>
            </a:r>
            <a:endParaRPr lang="en-US" sz="3600" dirty="0">
              <a:latin typeface="Comic Sans MS" panose="030F0902030302020204" pitchFamily="66" charset="0"/>
            </a:endParaRPr>
          </a:p>
        </p:txBody>
      </p:sp>
      <p:pic>
        <p:nvPicPr>
          <p:cNvPr id="16" name="Picture 15" descr="Red equal sign 2 icon - Free red math icons">
            <a:extLst>
              <a:ext uri="{FF2B5EF4-FFF2-40B4-BE49-F238E27FC236}">
                <a16:creationId xmlns:a16="http://schemas.microsoft.com/office/drawing/2014/main" id="{566F2CAF-C1ED-160B-5DED-B768CE7C54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337" y="3645297"/>
            <a:ext cx="832735" cy="83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18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0" grpId="0"/>
      <p:bldP spid="21" grpId="0" animBg="1"/>
      <p:bldP spid="24" grpId="0"/>
      <p:bldP spid="35" grpId="0" animBg="1"/>
      <p:bldP spid="36" grpId="0" animBg="1"/>
      <p:bldP spid="37" grpId="0"/>
      <p:bldP spid="38" grpId="0" animBg="1"/>
      <p:bldP spid="39" grpId="0" animBg="1"/>
      <p:bldP spid="40" grpId="0"/>
      <p:bldP spid="12" grpId="0" animBg="1"/>
      <p:bldP spid="11" grpId="0"/>
      <p:bldP spid="15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2428</TotalTime>
  <Words>1136</Words>
  <Application>Microsoft Macintosh PowerPoint</Application>
  <PresentationFormat>On-screen Show (4:3)</PresentationFormat>
  <Paragraphs>354</Paragraphs>
  <Slides>41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Aptos</vt:lpstr>
      <vt:lpstr>Aptos Display</vt:lpstr>
      <vt:lpstr>Arial</vt:lpstr>
      <vt:lpstr>Chalkboard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Olivia Davies (0900375)</dc:creator>
  <cp:lastModifiedBy>Olivia Davies (0900375)</cp:lastModifiedBy>
  <cp:revision>117</cp:revision>
  <dcterms:created xsi:type="dcterms:W3CDTF">2025-11-12T09:17:41Z</dcterms:created>
  <dcterms:modified xsi:type="dcterms:W3CDTF">2025-11-26T15:55:36Z</dcterms:modified>
</cp:coreProperties>
</file>