
<file path=[Content_Types].xml><?xml version="1.0" encoding="utf-8"?>
<Types xmlns="http://schemas.openxmlformats.org/package/2006/content-types">
  <Default ContentType="image/jpeg" Extension="jpe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p="http://schemas.openxmlformats.org/presentationml/2006/main" xmlns:s="http://schemas.openxmlformats.org/officeDocument/2006/sharedTypes" xmlns:r="http://schemas.openxmlformats.org/officeDocument/2006/relationships" saveSubsetFonts="1">
  <p:sldMasterIdLst>
    <p:sldMasterId r:id="rId4" id="2147483648"/>
  </p:sldMasterIdLst>
  <p:sldIdLst>
    <p:sldId r:id="rId5" id="256"/>
    <p:sldId r:id="rId6" id="257"/>
    <p:sldId r:id="rId7" id="258"/>
    <p:sldId r:id="rId8" id="259"/>
    <p:sldId r:id="rId9" id="260"/>
    <p:sldId r:id="rId10" id="261"/>
    <p:sldId r:id="rId11" id="262"/>
    <p:sldId r:id="rId12" id="263"/>
    <p:sldId r:id="rId13" id="264"/>
    <p:sldId r:id="rId14" id="265"/>
    <p:sldId r:id="rId15" id="266"/>
    <p:sldId r:id="rId16" id="267"/>
    <p:sldId r:id="rId17" id="268"/>
    <p:sldId r:id="rId18" id="269"/>
  </p:sldIdLst>
  <p:sldSz cx="12192000" cy="6858000"/>
  <p:notesSz xmlns:c="http://schemas.openxmlformats.org/drawingml/2006/chart" xmlns:pic="http://schemas.openxmlformats.org/drawingml/2006/picture" xmlns:dgm="http://schemas.openxmlformats.org/drawingml/2006/diagram" cx="6858000" cy="9144000"/>
  <p:defaultTextStyle xmlns:c="http://schemas.openxmlformats.org/drawingml/2006/chart" xmlns:pic="http://schemas.openxmlformats.org/drawingml/2006/picture" xmlns:dgm="http://schemas.openxmlformats.org/drawingml/2006/diagram">
    <a:defPPr>
      <a:defRPr lang="en-US">
        <a:uFillTx/>
      </a:defRPr>
    </a:defPPr>
    <a:lvl1pPr algn="l" defTabSz="914400" eaLnBrk="1" hangingPunct="1" latinLnBrk="0" marL="0" rtl="0">
      <a:defRPr kern="1200" sz="1800">
        <a:solidFill>
          <a:schemeClr val="tx1"/>
        </a:solidFill>
        <a:uFillTx/>
        <a:latin typeface="+mn-lt"/>
        <a:ea typeface="+mn-ea"/>
        <a:cs typeface="+mn-cs"/>
      </a:defRPr>
    </a:lvl1pPr>
    <a:lvl2pPr algn="l" defTabSz="914400" eaLnBrk="1" hangingPunct="1" latinLnBrk="0" marL="457200" rtl="0">
      <a:defRPr kern="1200" sz="1800">
        <a:solidFill>
          <a:schemeClr val="tx1"/>
        </a:solidFill>
        <a:uFillTx/>
        <a:latin typeface="+mn-lt"/>
        <a:ea typeface="+mn-ea"/>
        <a:cs typeface="+mn-cs"/>
      </a:defRPr>
    </a:lvl2pPr>
    <a:lvl3pPr algn="l" defTabSz="914400" eaLnBrk="1" hangingPunct="1" latinLnBrk="0" marL="914400" rtl="0">
      <a:defRPr kern="1200" sz="1800">
        <a:solidFill>
          <a:schemeClr val="tx1"/>
        </a:solidFill>
        <a:uFillTx/>
        <a:latin typeface="+mn-lt"/>
        <a:ea typeface="+mn-ea"/>
        <a:cs typeface="+mn-cs"/>
      </a:defRPr>
    </a:lvl3pPr>
    <a:lvl4pPr algn="l" defTabSz="914400" eaLnBrk="1" hangingPunct="1" latinLnBrk="0" marL="1371600" rtl="0">
      <a:defRPr kern="1200" sz="1800">
        <a:solidFill>
          <a:schemeClr val="tx1"/>
        </a:solidFill>
        <a:uFillTx/>
        <a:latin typeface="+mn-lt"/>
        <a:ea typeface="+mn-ea"/>
        <a:cs typeface="+mn-cs"/>
      </a:defRPr>
    </a:lvl4pPr>
    <a:lvl5pPr algn="l" defTabSz="914400" eaLnBrk="1" hangingPunct="1" latinLnBrk="0" marL="1828800" rtl="0">
      <a:defRPr kern="1200" sz="1800">
        <a:solidFill>
          <a:schemeClr val="tx1"/>
        </a:solidFill>
        <a:uFillTx/>
        <a:latin typeface="+mn-lt"/>
        <a:ea typeface="+mn-ea"/>
        <a:cs typeface="+mn-cs"/>
      </a:defRPr>
    </a:lvl5pPr>
    <a:lvl6pPr algn="l" defTabSz="914400" eaLnBrk="1" hangingPunct="1" latinLnBrk="0" marL="2286000" rtl="0">
      <a:defRPr kern="1200" sz="1800">
        <a:solidFill>
          <a:schemeClr val="tx1"/>
        </a:solidFill>
        <a:uFillTx/>
        <a:latin typeface="+mn-lt"/>
        <a:ea typeface="+mn-ea"/>
        <a:cs typeface="+mn-cs"/>
      </a:defRPr>
    </a:lvl6pPr>
    <a:lvl7pPr algn="l" defTabSz="914400" eaLnBrk="1" hangingPunct="1" latinLnBrk="0" marL="2743200" rtl="0">
      <a:defRPr kern="1200" sz="1800">
        <a:solidFill>
          <a:schemeClr val="tx1"/>
        </a:solidFill>
        <a:uFillTx/>
        <a:latin typeface="+mn-lt"/>
        <a:ea typeface="+mn-ea"/>
        <a:cs typeface="+mn-cs"/>
      </a:defRPr>
    </a:lvl7pPr>
    <a:lvl8pPr algn="l" defTabSz="914400" eaLnBrk="1" hangingPunct="1" latinLnBrk="0" marL="3200400" rtl="0">
      <a:defRPr kern="1200" sz="1800">
        <a:solidFill>
          <a:schemeClr val="tx1"/>
        </a:solidFill>
        <a:uFillTx/>
        <a:latin typeface="+mn-lt"/>
        <a:ea typeface="+mn-ea"/>
        <a:cs typeface="+mn-cs"/>
      </a:defRPr>
    </a:lvl8pPr>
    <a:lvl9pPr algn="l" defTabSz="914400" eaLnBrk="1" hangingPunct="1" latinLnBrk="0" marL="3657600" rtl="0">
      <a:defRPr kern="1200" sz="1800">
        <a:solidFill>
          <a:schemeClr val="tx1"/>
        </a:solidFill>
        <a:uFillTx/>
        <a:latin typeface="+mn-lt"/>
        <a:ea typeface="+mn-ea"/>
        <a:cs typeface="+mn-cs"/>
      </a:defRPr>
    </a:lvl9pPr>
  </p:defaultTextStyle>
</p:presentation>
</file>

<file path=ppt/presProps.xml><?xml version="1.0" encoding="utf-8"?>
<p:presentationPr xmlns:a="http://schemas.openxmlformats.org/drawingml/2006/main" xmlns:p="http://schemas.openxmlformats.org/presentationml/2006/main" xmlns:s="http://schemas.openxmlformats.org/officeDocument/2006/sharedTypes" xmlns:r="http://schemas.openxmlformats.org/officeDocument/2006/relationships"/>
</file>

<file path=ppt/tableStyles.xml><?xml version="1.0" encoding="utf-8"?>
<a:tblStyleLst xmlns:a="http://schemas.openxmlformats.org/drawingml/2006/main" xmlns:c="http://schemas.openxmlformats.org/drawingml/2006/chart" xmlns:pic="http://schemas.openxmlformats.org/drawingml/2006/picture" xmlns:dgm="http://schemas.openxmlformats.org/drawingml/2006/diagram" xmlns:p="http://schemas.openxmlformats.org/presentationml/2006/main" xmlns:s="http://schemas.openxmlformats.org/officeDocument/2006/sharedTypes" xmlns:r="http://schemas.openxmlformats.org/officeDocument/2006/relationships" def="{5C22544A-7EE6-4342-B048-85BDC9FD1C3A}"/>
</file>

<file path=ppt/viewProps.xml><?xml version="1.0" encoding="utf-8"?>
<p:viewPr xmlns:a="http://schemas.openxmlformats.org/drawingml/2006/main" xmlns:p="http://schemas.openxmlformats.org/presentationml/2006/main" xmlns:s="http://schemas.openxmlformats.org/officeDocument/2006/sharedTypes" xmlns:r="http://schemas.openxmlformats.org/officeDocument/2006/relationships" lastView="sldThumbnailView">
  <p:normalViewPr horzBarState="maximized">
    <p:restoredLeft autoAdjust="0" sz="14993"/>
    <p:restoredTop sz="94660"/>
  </p:normalViewPr>
  <p:slideViewPr>
    <p:cSldViewPr snapToGrid="0">
      <p:cViewPr varScale="1">
        <p:scale xmlns:c="http://schemas.openxmlformats.org/drawingml/2006/chart" xmlns:pic="http://schemas.openxmlformats.org/drawingml/2006/picture" xmlns:dgm="http://schemas.openxmlformats.org/drawingml/2006/diagram">
          <a:sx d="100" n="74"/>
          <a:sy d="100" n="74"/>
        </p:scale>
        <p:origin xmlns:c="http://schemas.openxmlformats.org/drawingml/2006/chart" xmlns:pic="http://schemas.openxmlformats.org/drawingml/2006/picture" xmlns:dgm="http://schemas.openxmlformats.org/drawingml/2006/diagram" x="564" y="72"/>
      </p:cViewPr>
    </p:cSldViewPr>
  </p:slideViewPr>
  <p:notesTextViewPr>
    <p:cViewPr>
      <p:scale xmlns:c="http://schemas.openxmlformats.org/drawingml/2006/chart" xmlns:pic="http://schemas.openxmlformats.org/drawingml/2006/picture" xmlns:dgm="http://schemas.openxmlformats.org/drawingml/2006/diagram">
        <a:sx d="1" n="1"/>
        <a:sy d="1" n="1"/>
      </p:scale>
      <p:origin xmlns:c="http://schemas.openxmlformats.org/drawingml/2006/chart" xmlns:pic="http://schemas.openxmlformats.org/drawingml/2006/picture" xmlns:dgm="http://schemas.openxmlformats.org/drawingml/2006/diagram" x="0" y="0"/>
    </p:cViewPr>
  </p:notesTextViewPr>
  <p:gridSpacing xmlns:c="http://schemas.openxmlformats.org/drawingml/2006/chart" xmlns:pic="http://schemas.openxmlformats.org/drawingml/2006/picture" xmlns:dgm="http://schemas.openxmlformats.org/drawingml/2006/diagram" cx="72008" cy="72008"/>
</p:viewPr>
</file>

<file path=ppt/_rels/presentation.xml.rels><?xml version="1.0" standalone="yes" ?><Relationships xmlns="http://schemas.openxmlformats.org/package/2006/relationships"><Relationship Id="rId1" Target="presProps.xml" Type="http://schemas.openxmlformats.org/officeDocument/2006/relationships/presProps"></Relationship><Relationship Id="rId2" Target="tableStyles.xml" Type="http://schemas.openxmlformats.org/officeDocument/2006/relationships/tableStyles"></Relationship><Relationship Id="rId3" Target="viewProps.xml" Type="http://schemas.openxmlformats.org/officeDocument/2006/relationships/viewProps"></Relationship><Relationship Id="rId4" Target="slideMasters/slideMaster1.xml" Type="http://schemas.openxmlformats.org/officeDocument/2006/relationships/slideMaster"></Relationship><Relationship Id="rId5" Target="slides/slide1.xml" Type="http://schemas.openxmlformats.org/officeDocument/2006/relationships/slide"></Relationship><Relationship Id="rId6" Target="slides/slide2.xml" Type="http://schemas.openxmlformats.org/officeDocument/2006/relationships/slide"></Relationship><Relationship Id="rId7" Target="slides/slide3.xml" Type="http://schemas.openxmlformats.org/officeDocument/2006/relationships/slide"></Relationship><Relationship Id="rId8" Target="slides/slide4.xml" Type="http://schemas.openxmlformats.org/officeDocument/2006/relationships/slide"></Relationship><Relationship Id="rId9" Target="slides/slide5.xml" Type="http://schemas.openxmlformats.org/officeDocument/2006/relationships/slide"></Relationship><Relationship Id="rId10" Target="slides/slide6.xml" Type="http://schemas.openxmlformats.org/officeDocument/2006/relationships/slide"></Relationship><Relationship Id="rId11" Target="slides/slide7.xml" Type="http://schemas.openxmlformats.org/officeDocument/2006/relationships/slide"></Relationship><Relationship Id="rId12" Target="slides/slide8.xml" Type="http://schemas.openxmlformats.org/officeDocument/2006/relationships/slide"></Relationship><Relationship Id="rId13" Target="slides/slide9.xml" Type="http://schemas.openxmlformats.org/officeDocument/2006/relationships/slide"></Relationship><Relationship Id="rId14" Target="slides/slide10.xml" Type="http://schemas.openxmlformats.org/officeDocument/2006/relationships/slide"></Relationship><Relationship Id="rId15" Target="slides/slide11.xml" Type="http://schemas.openxmlformats.org/officeDocument/2006/relationships/slide"></Relationship><Relationship Id="rId16" Target="slides/slide12.xml" Type="http://schemas.openxmlformats.org/officeDocument/2006/relationships/slide"></Relationship><Relationship Id="rId17" Target="slides/slide13.xml" Type="http://schemas.openxmlformats.org/officeDocument/2006/relationships/slide"></Relationship><Relationship Id="rId18" Target="slides/slide14.xml" Type="http://schemas.openxmlformats.org/officeDocument/2006/relationships/slide"></Relationship><Relationship Id="rId19" Target="theme/theme1.xml" Type="http://schemas.openxmlformats.org/officeDocument/2006/relationships/theme"></Relationship></Relationships>
</file>

<file path=ppt/slideLayouts/_rels/slideLayout1.xml.rels><?xml version="1.0" standalone="yes" ?><Relationships xmlns="http://schemas.openxmlformats.org/package/2006/relationships"><Relationship Id="rId1" Target="../slideMasters/slideMaster1.xml" Type="http://schemas.openxmlformats.org/officeDocument/2006/relationships/slideMaster"></Relationship></Relationships>
</file>

<file path=ppt/slideLayouts/_rels/slideLayout2.xml.rels><?xml version="1.0" standalone="yes" ?><Relationships xmlns="http://schemas.openxmlformats.org/package/2006/relationships"><Relationship Id="rId1" Target="../slideMasters/slideMaster1.xml" Type="http://schemas.openxmlformats.org/officeDocument/2006/relationships/slideMaster"></Relationship></Relationships>
</file>

<file path=ppt/slideLayouts/_rels/slideLayout3.xml.rels><?xml version="1.0" standalone="yes" ?><Relationships xmlns="http://schemas.openxmlformats.org/package/2006/relationships"><Relationship Id="rId1" Target="../slideMasters/slideMaster1.xml" Type="http://schemas.openxmlformats.org/officeDocument/2006/relationships/slideMaster"></Relationship></Relationships>
</file>

<file path=ppt/slideLayouts/_rels/slideLayout4.xml.rels><?xml version="1.0" standalone="yes" ?><Relationships xmlns="http://schemas.openxmlformats.org/package/2006/relationships"><Relationship Id="rId1" Target="../slideMasters/slideMaster1.xml" Type="http://schemas.openxmlformats.org/officeDocument/2006/relationships/slideMaster"></Relationship></Relationships>
</file>

<file path=ppt/slideLayouts/_rels/slideLayout5.xml.rels><?xml version="1.0" standalone="yes" ?><Relationships xmlns="http://schemas.openxmlformats.org/package/2006/relationships"><Relationship Id="rId1" Target="../slideMasters/slideMaster1.xml" Type="http://schemas.openxmlformats.org/officeDocument/2006/relationships/slideMaster"></Relationship></Relationships>
</file>

<file path=ppt/slideLayouts/_rels/slideLayout6.xml.rels><?xml version="1.0" standalone="yes" ?><Relationships xmlns="http://schemas.openxmlformats.org/package/2006/relationships"><Relationship Id="rId1" Target="../slideMasters/slideMaster1.xml" Type="http://schemas.openxmlformats.org/officeDocument/2006/relationships/slideMaster"></Relationship></Relationships>
</file>

<file path=ppt/slideLayouts/_rels/slideLayout7.xml.rels><?xml version="1.0" standalone="yes" ?><Relationships xmlns="http://schemas.openxmlformats.org/package/2006/relationships"><Relationship Id="rId1" Target="../slideMasters/slideMaster1.xml" Type="http://schemas.openxmlformats.org/officeDocument/2006/relationships/slideMaster"></Relationship></Relationships>
</file>

<file path=ppt/slideLayouts/_rels/slideLayout8.xml.rels><?xml version="1.0" standalone="yes" ?><Relationships xmlns="http://schemas.openxmlformats.org/package/2006/relationships"><Relationship Id="rId1" Target="../slideMasters/slideMaster1.xml" Type="http://schemas.openxmlformats.org/officeDocument/2006/relationships/slideMaster"></Relationship></Relationships>
</file>

<file path=ppt/slideLayouts/_rels/slideLayout9.xml.rels><?xml version="1.0" standalone="yes" ?><Relationships xmlns="http://schemas.openxmlformats.org/package/2006/relationships"><Relationship Id="rId1" Target="../slideMasters/slideMaster1.xml" Type="http://schemas.openxmlformats.org/officeDocument/2006/relationships/slideMaster"></Relationship></Relationships>
</file>

<file path=ppt/slideLayouts/_rels/slideLayout10.xml.rels><?xml version="1.0" standalone="yes" ?><Relationships xmlns="http://schemas.openxmlformats.org/package/2006/relationships"><Relationship Id="rId1" Target="../slideMasters/slideMaster1.xml" Type="http://schemas.openxmlformats.org/officeDocument/2006/relationships/slideMaster"></Relationship></Relationships>
</file>

<file path=ppt/slideLayouts/_rels/slideLayout11.xml.rels><?xml version="1.0" standalone="yes" ?><Relationships xmlns="http://schemas.openxmlformats.org/package/2006/relationships"><Relationship Id="rId1" Target="../slideMasters/slideMaster1.xml" Type="http://schemas.openxmlformats.org/officeDocument/2006/relationships/slideMaster"></Relationship></Relationships>
</file>

<file path=ppt/slideLayouts/slideLayout1.xml><?xml version="1.0" encoding="utf-8"?>
<p:sldLayout xmlns:a="http://schemas.openxmlformats.org/drawingml/2006/main" xmlns:p="http://schemas.openxmlformats.org/presentationml/2006/main" xmlns:s="http://schemas.openxmlformats.org/officeDocument/2006/sharedTypes" xmlns:r="http://schemas.openxmlformats.org/officeDocument/2006/relationships" preserve="1" showMasterSp="0" type="title">
  <p:cSld name="Title Slide">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grpSp>
        <p:nvGrpSpPr>
          <p:cNvPr xmlns:c="http://schemas.openxmlformats.org/drawingml/2006/chart" xmlns:pic="http://schemas.openxmlformats.org/drawingml/2006/picture" xmlns:dgm="http://schemas.openxmlformats.org/drawingml/2006/diagram" id="8" name="Group 7"/>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3175"/>
            <a:ext cx="12198350" cy="6875463"/>
            <a:chOff x="0" y="3175"/>
            <a:chExt cx="12198350" cy="6875463"/>
          </a:xfrm>
        </p:grpSpPr>
        <p:sp>
          <p:nvSpPr>
            <p:cNvPr xmlns:c="http://schemas.openxmlformats.org/drawingml/2006/chart" xmlns:pic="http://schemas.openxmlformats.org/drawingml/2006/picture" xmlns:dgm="http://schemas.openxmlformats.org/drawingml/2006/diagram" id="11" name="Freeform 5"/>
            <p:cNvSpPr xmlns:c="http://schemas.openxmlformats.org/drawingml/2006/chart" xmlns:pic="http://schemas.openxmlformats.org/drawingml/2006/picture" xmlns:dgm="http://schemas.openxmlformats.org/drawingml/2006/diagram">
              <a:spLocks noEditPoints="1"/>
            </p:cNvSpPr>
            <p:nvPr/>
          </p:nvSpPr>
          <p:spPr xmlns:c="http://schemas.openxmlformats.org/drawingml/2006/chart" xmlns:pic="http://schemas.openxmlformats.org/drawingml/2006/picture" xmlns:dgm="http://schemas.openxmlformats.org/drawingml/2006/diagram" bwMode="auto">
            <a:xfrm>
              <a:off x="0" y="3175"/>
              <a:ext cx="12192000" cy="6862763"/>
            </a:xfrm>
            <a:custGeom>
              <a:avLst/>
              <a:gdLst/>
              <a:ahLst/>
              <a:cxnLst/>
              <a:rect b="b" l="0" r="r" t="0"/>
              <a:pathLst>
                <a:path h="2160" w="384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xmlns:c="http://schemas.openxmlformats.org/drawingml/2006/chart" xmlns:pic="http://schemas.openxmlformats.org/drawingml/2006/picture" xmlns:dgm="http://schemas.openxmlformats.org/drawingml/2006/diagram" id="17" name="Freeform 9"/>
            <p:cNvSpPr xmlns:c="http://schemas.openxmlformats.org/drawingml/2006/chart" xmlns:pic="http://schemas.openxmlformats.org/drawingml/2006/picture" xmlns:dgm="http://schemas.openxmlformats.org/drawingml/2006/diagram">
              <a:spLocks noEditPoints="1"/>
            </p:cNvSpPr>
            <p:nvPr/>
          </p:nvSpPr>
          <p:spPr xmlns:c="http://schemas.openxmlformats.org/drawingml/2006/chart" xmlns:pic="http://schemas.openxmlformats.org/drawingml/2006/picture" xmlns:dgm="http://schemas.openxmlformats.org/drawingml/2006/diagram" bwMode="auto">
            <a:xfrm>
              <a:off x="0" y="3175"/>
              <a:ext cx="12192000" cy="6862763"/>
            </a:xfrm>
            <a:custGeom>
              <a:avLst/>
              <a:gdLst/>
              <a:ahLst/>
              <a:cxnLst/>
              <a:rect b="b" l="0" r="r" t="0"/>
              <a:pathLst>
                <a:path h="2160" w="384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xmlns:c="http://schemas.openxmlformats.org/drawingml/2006/chart" xmlns:pic="http://schemas.openxmlformats.org/drawingml/2006/picture" xmlns:dgm="http://schemas.openxmlformats.org/drawingml/2006/diagram" id="20" name="Freeform 13"/>
            <p:cNvSpPr xmlns:c="http://schemas.openxmlformats.org/drawingml/2006/chart" xmlns:pic="http://schemas.openxmlformats.org/drawingml/2006/picture" xmlns:dgm="http://schemas.openxmlformats.org/drawingml/2006/diagram">
              <a:spLocks noEditPoints="1"/>
            </p:cNvSpPr>
            <p:nvPr/>
          </p:nvSpPr>
          <p:spPr xmlns:c="http://schemas.openxmlformats.org/drawingml/2006/chart" xmlns:pic="http://schemas.openxmlformats.org/drawingml/2006/picture" xmlns:dgm="http://schemas.openxmlformats.org/drawingml/2006/diagram" bwMode="auto">
            <a:xfrm>
              <a:off x="0" y="3175"/>
              <a:ext cx="12198350" cy="6875463"/>
            </a:xfrm>
            <a:custGeom>
              <a:avLst/>
              <a:gdLst/>
              <a:ahLst/>
              <a:cxnLst/>
              <a:rect b="b" l="0" r="r" t="0"/>
              <a:pathLst>
                <a:path h="2163" w="3840">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xmlns:c="http://schemas.openxmlformats.org/drawingml/2006/chart" xmlns:pic="http://schemas.openxmlformats.org/drawingml/2006/picture" xmlns:dgm="http://schemas.openxmlformats.org/drawingml/2006/diagram" id="4" name="Date Placeholder 3"/>
          <p:cNvSpPr xmlns:c="http://schemas.openxmlformats.org/drawingml/2006/chart" xmlns:pic="http://schemas.openxmlformats.org/drawingml/2006/picture" xmlns:dgm="http://schemas.openxmlformats.org/drawingml/2006/diagram">
            <a:spLocks noGrp="1"/>
          </p:cNvSpPr>
          <p:nvPr>
            <p:ph idx="10" sz="half" type="dt"/>
          </p:nvPr>
        </p:nvSpPr>
        <p:spPr xmlns:c="http://schemas.openxmlformats.org/drawingml/2006/chart" xmlns:pic="http://schemas.openxmlformats.org/drawingml/2006/picture" xmlns:dgm="http://schemas.openxmlformats.org/drawingml/2006/diagram">
          <a:xfrm>
            <a:off x="8973319" y="6442524"/>
            <a:ext cx="2743200" cy="365125"/>
          </a:xfrm>
        </p:spPr>
        <p:txBody xmlns:c="http://schemas.openxmlformats.org/drawingml/2006/chart" xmlns:pic="http://schemas.openxmlformats.org/drawingml/2006/picture" xmlns:dgm="http://schemas.openxmlformats.org/drawingml/2006/diagram">
          <a:bodyPr/>
          <a:lstStyle/>
          <a:p>
            <a:fld id="{4C4B99E0-E592-4E09-95B1-741B8BFF2751}" type="datetimeFigureOut">
              <a:rPr lang="en-GB" smtClean="0">
                <a:uFillTx/>
              </a:rPr>
              <a:t>24/08/2017</a:t>
            </a:fld>
            <a:endParaRPr lang="en-GB">
              <a:uFillTx/>
            </a:endParaRPr>
          </a:p>
        </p:txBody>
      </p:sp>
      <p:sp>
        <p:nvSpPr>
          <p:cNvPr xmlns:c="http://schemas.openxmlformats.org/drawingml/2006/chart" xmlns:pic="http://schemas.openxmlformats.org/drawingml/2006/picture" xmlns:dgm="http://schemas.openxmlformats.org/drawingml/2006/diagram" id="5" name="Footer Placeholder 4"/>
          <p:cNvSpPr xmlns:c="http://schemas.openxmlformats.org/drawingml/2006/chart" xmlns:pic="http://schemas.openxmlformats.org/drawingml/2006/picture" xmlns:dgm="http://schemas.openxmlformats.org/drawingml/2006/diagram">
            <a:spLocks noGrp="1"/>
          </p:cNvSpPr>
          <p:nvPr>
            <p:ph idx="11" sz="quarter" type="ftr"/>
          </p:nvPr>
        </p:nvSpPr>
        <p:spPr xmlns:c="http://schemas.openxmlformats.org/drawingml/2006/chart" xmlns:pic="http://schemas.openxmlformats.org/drawingml/2006/picture" xmlns:dgm="http://schemas.openxmlformats.org/drawingml/2006/diagram">
          <a:xfrm>
            <a:off x="4032210" y="6442524"/>
            <a:ext cx="4114800" cy="365125"/>
          </a:xfrm>
        </p:spPr>
        <p:txBody xmlns:c="http://schemas.openxmlformats.org/drawingml/2006/chart" xmlns:pic="http://schemas.openxmlformats.org/drawingml/2006/picture" xmlns:dgm="http://schemas.openxmlformats.org/drawingml/2006/diagram">
          <a:bodyPr/>
          <a:lstStyle>
            <a:lvl1pPr algn="ctr">
              <a:defRPr>
                <a:uFillTx/>
              </a:defRPr>
            </a:lvl1pPr>
          </a:lstStyle>
          <a:p>
            <a:endParaRPr lang="en-GB">
              <a:uFillTx/>
            </a:endParaRPr>
          </a:p>
        </p:txBody>
      </p:sp>
      <p:sp>
        <p:nvSpPr>
          <p:cNvPr xmlns:c="http://schemas.openxmlformats.org/drawingml/2006/chart" xmlns:pic="http://schemas.openxmlformats.org/drawingml/2006/picture" xmlns:dgm="http://schemas.openxmlformats.org/drawingml/2006/diagram" id="6" name="Slide Number Placeholder 5"/>
          <p:cNvSpPr xmlns:c="http://schemas.openxmlformats.org/drawingml/2006/chart" xmlns:pic="http://schemas.openxmlformats.org/drawingml/2006/picture" xmlns:dgm="http://schemas.openxmlformats.org/drawingml/2006/diagram">
            <a:spLocks noGrp="1"/>
          </p:cNvSpPr>
          <p:nvPr>
            <p:ph idx="12" sz="quarter" type="sldNum"/>
          </p:nvPr>
        </p:nvSpPr>
        <p:spPr xmlns:c="http://schemas.openxmlformats.org/drawingml/2006/chart" xmlns:pic="http://schemas.openxmlformats.org/drawingml/2006/picture" xmlns:dgm="http://schemas.openxmlformats.org/drawingml/2006/diagram">
          <a:xfrm>
            <a:off x="466432" y="6442524"/>
            <a:ext cx="2755378" cy="365125"/>
          </a:xfrm>
        </p:spPr>
        <p:txBody xmlns:c="http://schemas.openxmlformats.org/drawingml/2006/chart" xmlns:pic="http://schemas.openxmlformats.org/drawingml/2006/picture" xmlns:dgm="http://schemas.openxmlformats.org/drawingml/2006/diagram">
          <a:bodyPr anchor="ctr"/>
          <a:lstStyle>
            <a:lvl1pPr algn="l">
              <a:defRPr sz="1200">
                <a:uFillTx/>
              </a:defRPr>
            </a:lvl1pPr>
          </a:lstStyle>
          <a:p>
            <a:fld id="{F3C9F9CC-718C-47DA-AA27-51FE5FB10EBD}" type="slidenum">
              <a:rPr lang="en-GB" smtClean="0">
                <a:uFillTx/>
              </a:rPr>
              <a:t>‹#›</a:t>
            </a:fld>
            <a:endParaRPr lang="en-GB">
              <a:uFillTx/>
            </a:endParaRPr>
          </a:p>
        </p:txBody>
      </p:sp>
      <p:sp>
        <p:nvSpPr>
          <p:cNvPr xmlns:c="http://schemas.openxmlformats.org/drawingml/2006/chart" xmlns:pic="http://schemas.openxmlformats.org/drawingml/2006/picture" xmlns:dgm="http://schemas.openxmlformats.org/drawingml/2006/diagram" id="68" name="Freeform 57"/>
          <p:cNvSpPr xmlns:c="http://schemas.openxmlformats.org/drawingml/2006/chart" xmlns:pic="http://schemas.openxmlformats.org/drawingml/2006/picture" xmlns:dgm="http://schemas.openxmlformats.org/drawingml/2006/diagram">
            <a:spLocks/>
          </p:cNvSpPr>
          <p:nvPr/>
        </p:nvSpPr>
        <p:spPr xmlns:c="http://schemas.openxmlformats.org/drawingml/2006/chart" xmlns:pic="http://schemas.openxmlformats.org/drawingml/2006/picture" xmlns:dgm="http://schemas.openxmlformats.org/drawingml/2006/diagram" bwMode="auto">
          <a:xfrm>
            <a:off x="4456113" y="31750"/>
            <a:ext cx="0" cy="1588"/>
          </a:xfrm>
          <a:custGeom>
            <a:avLst/>
            <a:gdLst/>
            <a:ahLst/>
            <a:cxnLst/>
            <a:rect b="b" l="0" r="r" t="0"/>
            <a:pathLst>
              <a:path h="2" w="2">
                <a:moveTo>
                  <a:pt x="0" y="0"/>
                </a:moveTo>
                <a:lnTo>
                  <a:pt x="2" y="0"/>
                </a:lnTo>
                <a:lnTo>
                  <a:pt x="0" y="2"/>
                </a:lnTo>
                <a:lnTo>
                  <a:pt x="0" y="0"/>
                </a:lnTo>
                <a:close/>
              </a:path>
            </a:pathLst>
          </a:custGeom>
          <a:solidFill>
            <a:srgbClr val="30466D"/>
          </a:solidFill>
          <a:ln w="0">
            <a:solidFill>
              <a:srgbClr val="30466D"/>
            </a:solidFill>
            <a:prstDash val="solid"/>
            <a:round/>
          </a:ln>
        </p:spPr>
      </p:sp>
      <p:grpSp>
        <p:nvGrpSpPr>
          <p:cNvPr xmlns:c="http://schemas.openxmlformats.org/drawingml/2006/chart" xmlns:pic="http://schemas.openxmlformats.org/drawingml/2006/picture" xmlns:dgm="http://schemas.openxmlformats.org/drawingml/2006/diagram" id="9" name="Group 8"/>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7320300" y="467784"/>
            <a:ext cx="4875213" cy="5922963"/>
            <a:chOff x="7320300" y="467784"/>
            <a:chExt cx="4875213" cy="5922963"/>
          </a:xfrm>
        </p:grpSpPr>
        <p:sp>
          <p:nvSpPr>
            <p:cNvPr xmlns:c="http://schemas.openxmlformats.org/drawingml/2006/chart" xmlns:pic="http://schemas.openxmlformats.org/drawingml/2006/picture" xmlns:dgm="http://schemas.openxmlformats.org/drawingml/2006/diagram" id="231" name="Freeform 206"/>
            <p:cNvSpPr xmlns:c="http://schemas.openxmlformats.org/drawingml/2006/chart" xmlns:pic="http://schemas.openxmlformats.org/drawingml/2006/picture" xmlns:dgm="http://schemas.openxmlformats.org/drawingml/2006/diagram">
              <a:spLocks/>
            </p:cNvSpPr>
            <p:nvPr/>
          </p:nvSpPr>
          <p:spPr xmlns:c="http://schemas.openxmlformats.org/drawingml/2006/chart" xmlns:pic="http://schemas.openxmlformats.org/drawingml/2006/picture" xmlns:dgm="http://schemas.openxmlformats.org/drawingml/2006/diagram" bwMode="auto">
            <a:xfrm>
              <a:off x="7320300" y="467784"/>
              <a:ext cx="4875213" cy="5922963"/>
            </a:xfrm>
            <a:custGeom>
              <a:avLst/>
              <a:gdLst/>
              <a:ahLst/>
              <a:cxnLst/>
              <a:rect b="b" l="0" r="r" t="0"/>
              <a:pathLst>
                <a:path h="3731" w="307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ln>
          </p:spPr>
        </p:sp>
        <p:sp>
          <p:nvSpPr>
            <p:cNvPr xmlns:c="http://schemas.openxmlformats.org/drawingml/2006/chart" xmlns:pic="http://schemas.openxmlformats.org/drawingml/2006/picture" xmlns:dgm="http://schemas.openxmlformats.org/drawingml/2006/diagram" id="237" name="Freeform 211"/>
            <p:cNvSpPr xmlns:c="http://schemas.openxmlformats.org/drawingml/2006/chart" xmlns:pic="http://schemas.openxmlformats.org/drawingml/2006/picture" xmlns:dgm="http://schemas.openxmlformats.org/drawingml/2006/diagram">
              <a:spLocks/>
            </p:cNvSpPr>
            <p:nvPr/>
          </p:nvSpPr>
          <p:spPr xmlns:c="http://schemas.openxmlformats.org/drawingml/2006/chart" xmlns:pic="http://schemas.openxmlformats.org/drawingml/2006/picture" xmlns:dgm="http://schemas.openxmlformats.org/drawingml/2006/diagram" bwMode="auto">
            <a:xfrm>
              <a:off x="7505469" y="661988"/>
              <a:ext cx="4686300" cy="5543550"/>
            </a:xfrm>
            <a:custGeom>
              <a:avLst/>
              <a:gdLst/>
              <a:ahLst/>
              <a:cxnLst/>
              <a:rect b="b" l="0" r="r" t="0"/>
              <a:pathLst>
                <a:path h="3492" w="295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ln>
          </p:spPr>
        </p:sp>
        <p:cxnSp>
          <p:nvCxnSpPr>
            <p:cNvPr xmlns:c="http://schemas.openxmlformats.org/drawingml/2006/chart" xmlns:pic="http://schemas.openxmlformats.org/drawingml/2006/picture" xmlns:dgm="http://schemas.openxmlformats.org/drawingml/2006/diagram" id="10" name="Straight Connector 9"/>
            <p:cNvCxnSpPr xmlns:c="http://schemas.openxmlformats.org/drawingml/2006/chart" xmlns:pic="http://schemas.openxmlformats.org/drawingml/2006/picture" xmlns:dgm="http://schemas.openxmlformats.org/drawingml/2006/diagram"/>
            <p:nvPr/>
          </p:nvCxnSpPr>
          <p:spPr xmlns:c="http://schemas.openxmlformats.org/drawingml/2006/chart" xmlns:pic="http://schemas.openxmlformats.org/drawingml/2006/picture" xmlns:dgm="http://schemas.openxmlformats.org/drawingml/2006/diagram">
            <a:xfrm>
              <a:off x="8013399" y="4629095"/>
              <a:ext cx="694944" cy="0"/>
            </a:xfrm>
            <a:prstGeom prst="line">
              <a:avLst/>
            </a:prstGeom>
            <a:ln w="38100">
              <a:solidFill>
                <a:schemeClr val="bg2"/>
              </a:solidFill>
            </a:ln>
          </p:spPr>
          <p:style xmlns:c="http://schemas.openxmlformats.org/drawingml/2006/chart" xmlns:pic="http://schemas.openxmlformats.org/drawingml/2006/picture" xmlns:dgm="http://schemas.openxmlformats.org/drawingml/2006/diagram">
            <a:lnRef idx="1">
              <a:schemeClr val="accent1"/>
            </a:lnRef>
            <a:fillRef idx="0">
              <a:schemeClr val="accent1"/>
            </a:fillRef>
            <a:effectRef idx="0">
              <a:schemeClr val="accent1"/>
            </a:effectRef>
            <a:fontRef idx="minor">
              <a:schemeClr val="tx1"/>
            </a:fontRef>
          </p:style>
        </p:cxnSp>
      </p:grpSp>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ctrTitle"/>
          </p:nvPr>
        </p:nvSpPr>
        <p:spPr xmlns:c="http://schemas.openxmlformats.org/drawingml/2006/chart" xmlns:pic="http://schemas.openxmlformats.org/drawingml/2006/picture" xmlns:dgm="http://schemas.openxmlformats.org/drawingml/2006/diagram">
          <a:xfrm>
            <a:off x="7920752" y="1023867"/>
            <a:ext cx="3793678" cy="3349641"/>
          </a:xfrm>
        </p:spPr>
        <p:txBody xmlns:c="http://schemas.openxmlformats.org/drawingml/2006/chart" xmlns:pic="http://schemas.openxmlformats.org/drawingml/2006/picture" xmlns:dgm="http://schemas.openxmlformats.org/drawingml/2006/diagram">
          <a:bodyPr anchor="t">
            <a:normAutofit/>
          </a:bodyPr>
          <a:lstStyle>
            <a:lvl1pPr algn="l">
              <a:lnSpc>
                <a:spcPct val="105000"/>
              </a:lnSpc>
              <a:defRPr baseline="0" sz="3900">
                <a:solidFill>
                  <a:schemeClr val="bg2"/>
                </a:solidFill>
                <a:uFillTx/>
              </a:defRPr>
            </a:lvl1pPr>
          </a:lstStyle>
          <a:p>
            <a:r>
              <a:rPr lang="en-US" smtClean="0">
                <a:uFillTx/>
              </a:rPr>
              <a:t>Click to edit Master title style</a:t>
            </a:r>
            <a:endParaRPr dirty="0" lang="en-US">
              <a:uFillTx/>
            </a:endParaRPr>
          </a:p>
        </p:txBody>
      </p:sp>
      <p:sp>
        <p:nvSpPr>
          <p:cNvPr xmlns:c="http://schemas.openxmlformats.org/drawingml/2006/chart" xmlns:pic="http://schemas.openxmlformats.org/drawingml/2006/picture" xmlns:dgm="http://schemas.openxmlformats.org/drawingml/2006/diagram" id="3" name="Subtitle 2"/>
          <p:cNvSpPr xmlns:c="http://schemas.openxmlformats.org/drawingml/2006/chart" xmlns:pic="http://schemas.openxmlformats.org/drawingml/2006/picture" xmlns:dgm="http://schemas.openxmlformats.org/drawingml/2006/diagram">
            <a:spLocks noGrp="1"/>
          </p:cNvSpPr>
          <p:nvPr>
            <p:ph idx="1" type="subTitle"/>
          </p:nvPr>
        </p:nvSpPr>
        <p:spPr xmlns:c="http://schemas.openxmlformats.org/drawingml/2006/chart" xmlns:pic="http://schemas.openxmlformats.org/drawingml/2006/picture" xmlns:dgm="http://schemas.openxmlformats.org/drawingml/2006/diagram">
          <a:xfrm>
            <a:off x="7920752" y="4945377"/>
            <a:ext cx="3793678" cy="1037760"/>
          </a:xfrm>
        </p:spPr>
        <p:txBody xmlns:c="http://schemas.openxmlformats.org/drawingml/2006/chart" xmlns:pic="http://schemas.openxmlformats.org/drawingml/2006/picture" xmlns:dgm="http://schemas.openxmlformats.org/drawingml/2006/diagram">
          <a:bodyPr anchor="t">
            <a:normAutofit/>
          </a:bodyPr>
          <a:lstStyle>
            <a:lvl1pPr algn="l" indent="0" marL="0">
              <a:lnSpc>
                <a:spcPct val="130000"/>
              </a:lnSpc>
              <a:buNone/>
              <a:defRPr baseline="0" sz="2000">
                <a:solidFill>
                  <a:schemeClr val="bg2"/>
                </a:solidFill>
                <a:uFillTx/>
              </a:defRPr>
            </a:lvl1pPr>
            <a:lvl2pPr algn="ctr" indent="0" marL="457200">
              <a:buNone/>
              <a:defRPr sz="2000">
                <a:uFillTx/>
              </a:defRPr>
            </a:lvl2pPr>
            <a:lvl3pPr algn="ctr" indent="0" marL="914400">
              <a:buNone/>
              <a:defRPr sz="1800">
                <a:uFillTx/>
              </a:defRPr>
            </a:lvl3pPr>
            <a:lvl4pPr algn="ctr" indent="0" marL="1371600">
              <a:buNone/>
              <a:defRPr sz="1600">
                <a:uFillTx/>
              </a:defRPr>
            </a:lvl4pPr>
            <a:lvl5pPr algn="ctr" indent="0" marL="1828800">
              <a:buNone/>
              <a:defRPr sz="1600">
                <a:uFillTx/>
              </a:defRPr>
            </a:lvl5pPr>
            <a:lvl6pPr algn="ctr" indent="0" marL="2286000">
              <a:buNone/>
              <a:defRPr sz="1600">
                <a:uFillTx/>
              </a:defRPr>
            </a:lvl6pPr>
            <a:lvl7pPr algn="ctr" indent="0" marL="2743200">
              <a:buNone/>
              <a:defRPr sz="1600">
                <a:uFillTx/>
              </a:defRPr>
            </a:lvl7pPr>
            <a:lvl8pPr algn="ctr" indent="0" marL="3200400">
              <a:buNone/>
              <a:defRPr sz="1600">
                <a:uFillTx/>
              </a:defRPr>
            </a:lvl8pPr>
            <a:lvl9pPr algn="ctr" indent="0" marL="3657600">
              <a:buNone/>
              <a:defRPr sz="1600">
                <a:uFillTx/>
              </a:defRPr>
            </a:lvl9pPr>
          </a:lstStyle>
          <a:p>
            <a:r>
              <a:rPr lang="en-US" smtClean="0">
                <a:uFillTx/>
              </a:rPr>
              <a:t>Click to edit Master subtitle style</a:t>
            </a:r>
            <a:endParaRPr dirty="0" lang="en-US">
              <a:uFillTx/>
            </a:endParaRPr>
          </a:p>
        </p:txBody>
      </p:sp>
    </p:spTree>
  </p:cSld>
  <p:clrMapOvr xmlns:c="http://schemas.openxmlformats.org/drawingml/2006/chart" xmlns:pic="http://schemas.openxmlformats.org/drawingml/2006/picture" xmlns:dgm="http://schemas.openxmlformats.org/drawingml/2006/diagram">
    <a:masterClrMapping/>
  </p:clrMapOvr>
</p:sldLayout>
</file>

<file path=ppt/slideLayouts/slideLayout2.xml><?xml version="1.0" encoding="utf-8"?>
<p:sldLayout xmlns:a="http://schemas.openxmlformats.org/drawingml/2006/main" xmlns:p="http://schemas.openxmlformats.org/presentationml/2006/main" xmlns:s="http://schemas.openxmlformats.org/officeDocument/2006/sharedTypes" xmlns:r="http://schemas.openxmlformats.org/officeDocument/2006/relationships" preserve="1" type="obj">
  <p:cSld name="Title and Content">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lang="en-US" smtClean="0">
                <a:uFillTx/>
              </a:rPr>
              <a:t>Click to edit Master title style</a:t>
            </a:r>
            <a:endParaRPr dirty="0" lang="en-US">
              <a:uFillTx/>
            </a:endParaRPr>
          </a:p>
        </p:txBody>
      </p:sp>
      <p:sp>
        <p:nvSpPr>
          <p:cNvPr xmlns:c="http://schemas.openxmlformats.org/drawingml/2006/chart" xmlns:pic="http://schemas.openxmlformats.org/drawingml/2006/picture" xmlns:dgm="http://schemas.openxmlformats.org/drawingml/2006/diagram" id="3" name="Content Placeholder 2"/>
          <p:cNvSpPr xmlns:c="http://schemas.openxmlformats.org/drawingml/2006/chart" xmlns:pic="http://schemas.openxmlformats.org/drawingml/2006/picture" xmlns:dgm="http://schemas.openxmlformats.org/drawingml/2006/diagram">
            <a:spLocks noGrp="1"/>
          </p:cNvSpPr>
          <p:nvPr>
            <p:ph idx="1"/>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pPr lvl="0"/>
            <a:r>
              <a:rPr lang="en-US" smtClean="0">
                <a:uFillTx/>
              </a:rPr>
              <a:t>Click to edit Master text styles</a:t>
            </a:r>
          </a:p>
          <a:p>
            <a:pPr lvl="1"/>
            <a:r>
              <a:rPr lang="en-US" smtClean="0">
                <a:uFillTx/>
              </a:rPr>
              <a:t>Second level</a:t>
            </a:r>
          </a:p>
          <a:p>
            <a:pPr lvl="2"/>
            <a:r>
              <a:rPr lang="en-US" smtClean="0">
                <a:uFillTx/>
              </a:rPr>
              <a:t>Third level</a:t>
            </a:r>
          </a:p>
          <a:p>
            <a:pPr lvl="3"/>
            <a:r>
              <a:rPr lang="en-US" smtClean="0">
                <a:uFillTx/>
              </a:rPr>
              <a:t>Fourth level</a:t>
            </a:r>
          </a:p>
          <a:p>
            <a:pPr lvl="4"/>
            <a:r>
              <a:rPr lang="en-US" smtClean="0">
                <a:uFillTx/>
              </a:rPr>
              <a:t>Fifth level</a:t>
            </a:r>
            <a:endParaRPr dirty="0" lang="en-US">
              <a:uFillTx/>
            </a:endParaRPr>
          </a:p>
        </p:txBody>
      </p:sp>
      <p:sp>
        <p:nvSpPr>
          <p:cNvPr xmlns:c="http://schemas.openxmlformats.org/drawingml/2006/chart" xmlns:pic="http://schemas.openxmlformats.org/drawingml/2006/picture" xmlns:dgm="http://schemas.openxmlformats.org/drawingml/2006/diagram" id="4" name="Date Placeholder 3"/>
          <p:cNvSpPr xmlns:c="http://schemas.openxmlformats.org/drawingml/2006/chart" xmlns:pic="http://schemas.openxmlformats.org/drawingml/2006/picture" xmlns:dgm="http://schemas.openxmlformats.org/drawingml/2006/diagram">
            <a:spLocks noGrp="1"/>
          </p:cNvSpPr>
          <p:nvPr>
            <p:ph idx="10" sz="half" type="dt"/>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fld id="{4C4B99E0-E592-4E09-95B1-741B8BFF2751}" type="datetimeFigureOut">
              <a:rPr lang="en-GB" smtClean="0">
                <a:uFillTx/>
              </a:rPr>
              <a:t>24/08/2017</a:t>
            </a:fld>
            <a:endParaRPr lang="en-GB">
              <a:uFillTx/>
            </a:endParaRPr>
          </a:p>
        </p:txBody>
      </p:sp>
      <p:sp>
        <p:nvSpPr>
          <p:cNvPr xmlns:c="http://schemas.openxmlformats.org/drawingml/2006/chart" xmlns:pic="http://schemas.openxmlformats.org/drawingml/2006/picture" xmlns:dgm="http://schemas.openxmlformats.org/drawingml/2006/diagram" id="5" name="Footer Placeholder 4"/>
          <p:cNvSpPr xmlns:c="http://schemas.openxmlformats.org/drawingml/2006/chart" xmlns:pic="http://schemas.openxmlformats.org/drawingml/2006/picture" xmlns:dgm="http://schemas.openxmlformats.org/drawingml/2006/diagram">
            <a:spLocks noGrp="1"/>
          </p:cNvSpPr>
          <p:nvPr>
            <p:ph idx="11" sz="quarter" type="ftr"/>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endParaRPr lang="en-GB">
              <a:uFillTx/>
            </a:endParaRPr>
          </a:p>
        </p:txBody>
      </p:sp>
      <p:sp>
        <p:nvSpPr>
          <p:cNvPr xmlns:c="http://schemas.openxmlformats.org/drawingml/2006/chart" xmlns:pic="http://schemas.openxmlformats.org/drawingml/2006/picture" xmlns:dgm="http://schemas.openxmlformats.org/drawingml/2006/diagram" id="6" name="Slide Number Placeholder 5"/>
          <p:cNvSpPr xmlns:c="http://schemas.openxmlformats.org/drawingml/2006/chart" xmlns:pic="http://schemas.openxmlformats.org/drawingml/2006/picture" xmlns:dgm="http://schemas.openxmlformats.org/drawingml/2006/diagram">
            <a:spLocks noGrp="1"/>
          </p:cNvSpPr>
          <p:nvPr>
            <p:ph idx="12" sz="quarter" type="sldNum"/>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fld id="{F3C9F9CC-718C-47DA-AA27-51FE5FB10EBD}" type="slidenum">
              <a:rPr lang="en-GB" smtClean="0">
                <a:uFillTx/>
              </a:rPr>
              <a:t>‹#›</a:t>
            </a:fld>
            <a:endParaRPr lang="en-GB">
              <a:uFillTx/>
            </a:endParaRPr>
          </a:p>
        </p:txBody>
      </p:sp>
    </p:spTree>
  </p:cSld>
  <p:clrMapOvr xmlns:c="http://schemas.openxmlformats.org/drawingml/2006/chart" xmlns:pic="http://schemas.openxmlformats.org/drawingml/2006/picture" xmlns:dgm="http://schemas.openxmlformats.org/drawingml/2006/diagram">
    <a:masterClrMapping/>
  </p:clrMapOvr>
</p:sldLayout>
</file>

<file path=ppt/slideLayouts/slideLayout3.xml><?xml version="1.0" encoding="utf-8"?>
<p:sldLayout xmlns:a="http://schemas.openxmlformats.org/drawingml/2006/main" xmlns:p="http://schemas.openxmlformats.org/presentationml/2006/main" xmlns:s="http://schemas.openxmlformats.org/officeDocument/2006/sharedTypes" xmlns:r="http://schemas.openxmlformats.org/officeDocument/2006/relationships" preserve="1" showMasterSp="0" type="secHead">
  <p:cSld name="Section Header">
    <p:bg>
      <p:bgPr>
        <a:solidFill>
          <a:schemeClr val="accent1"/>
        </a:solidFill>
        <a:effectLst/>
      </p:bgPr>
    </p:bg>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10" name="Freeform 5"/>
          <p:cNvSpPr xmlns:c="http://schemas.openxmlformats.org/drawingml/2006/chart" xmlns:pic="http://schemas.openxmlformats.org/drawingml/2006/picture" xmlns:dgm="http://schemas.openxmlformats.org/drawingml/2006/diagram">
            <a:spLocks noEditPoints="1"/>
          </p:cNvSpPr>
          <p:nvPr/>
        </p:nvSpPr>
        <p:spPr xmlns:c="http://schemas.openxmlformats.org/drawingml/2006/chart" xmlns:pic="http://schemas.openxmlformats.org/drawingml/2006/picture" xmlns:dgm="http://schemas.openxmlformats.org/drawingml/2006/diagram" bwMode="auto">
          <a:xfrm>
            <a:off x="0" y="-4679"/>
            <a:ext cx="12200615" cy="6862679"/>
          </a:xfrm>
          <a:custGeom>
            <a:avLst/>
            <a:gdLst/>
            <a:ahLst/>
            <a:cxnLst/>
            <a:rect b="b" l="0" r="r" t="0"/>
            <a:pathLst>
              <a:path h="2161" w="3845">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xmlns:c="http://schemas.openxmlformats.org/drawingml/2006/chart" xmlns:pic="http://schemas.openxmlformats.org/drawingml/2006/picture" xmlns:dgm="http://schemas.openxmlformats.org/drawingml/2006/diagram" id="9" name="Group 8"/>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2452688" y="1262063"/>
            <a:ext cx="7286625" cy="4333875"/>
            <a:chOff x="2452688" y="1262063"/>
            <a:chExt cx="7286625" cy="4333875"/>
          </a:xfrm>
        </p:grpSpPr>
        <p:sp>
          <p:nvSpPr>
            <p:cNvPr xmlns:c="http://schemas.openxmlformats.org/drawingml/2006/chart" xmlns:pic="http://schemas.openxmlformats.org/drawingml/2006/picture" xmlns:dgm="http://schemas.openxmlformats.org/drawingml/2006/diagram" id="175" name="Freeform 159"/>
            <p:cNvSpPr xmlns:c="http://schemas.openxmlformats.org/drawingml/2006/chart" xmlns:pic="http://schemas.openxmlformats.org/drawingml/2006/picture" xmlns:dgm="http://schemas.openxmlformats.org/drawingml/2006/diagram">
              <a:spLocks/>
            </p:cNvSpPr>
            <p:nvPr/>
          </p:nvSpPr>
          <p:spPr xmlns:c="http://schemas.openxmlformats.org/drawingml/2006/chart" xmlns:pic="http://schemas.openxmlformats.org/drawingml/2006/picture" xmlns:dgm="http://schemas.openxmlformats.org/drawingml/2006/diagram" bwMode="auto">
            <a:xfrm>
              <a:off x="2452688" y="1262063"/>
              <a:ext cx="7286625" cy="4333875"/>
            </a:xfrm>
            <a:custGeom>
              <a:avLst/>
              <a:gdLst/>
              <a:ahLst/>
              <a:cxnLst/>
              <a:rect b="b" l="0" r="r" t="0"/>
              <a:pathLst>
                <a:path h="2730" w="459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ln>
          </p:spPr>
        </p:sp>
        <p:sp>
          <p:nvSpPr>
            <p:cNvPr xmlns:c="http://schemas.openxmlformats.org/drawingml/2006/chart" xmlns:pic="http://schemas.openxmlformats.org/drawingml/2006/picture" xmlns:dgm="http://schemas.openxmlformats.org/drawingml/2006/diagram" id="180" name="Freeform 164"/>
            <p:cNvSpPr xmlns:c="http://schemas.openxmlformats.org/drawingml/2006/chart" xmlns:pic="http://schemas.openxmlformats.org/drawingml/2006/picture" xmlns:dgm="http://schemas.openxmlformats.org/drawingml/2006/diagram">
              <a:spLocks noEditPoints="1"/>
            </p:cNvSpPr>
            <p:nvPr/>
          </p:nvSpPr>
          <p:spPr xmlns:c="http://schemas.openxmlformats.org/drawingml/2006/chart" xmlns:pic="http://schemas.openxmlformats.org/drawingml/2006/picture" xmlns:dgm="http://schemas.openxmlformats.org/drawingml/2006/diagram" bwMode="auto">
            <a:xfrm>
              <a:off x="2643188" y="1452563"/>
              <a:ext cx="6905625" cy="3952875"/>
            </a:xfrm>
            <a:custGeom>
              <a:avLst/>
              <a:gdLst/>
              <a:ahLst/>
              <a:cxnLst/>
              <a:rect b="b" l="0" r="r" t="0"/>
              <a:pathLst>
                <a:path h="2490" w="435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ln>
          </p:spPr>
        </p:sp>
        <p:cxnSp>
          <p:nvCxnSpPr>
            <p:cNvPr xmlns:c="http://schemas.openxmlformats.org/drawingml/2006/chart" xmlns:pic="http://schemas.openxmlformats.org/drawingml/2006/picture" xmlns:dgm="http://schemas.openxmlformats.org/drawingml/2006/diagram" id="185" name="Straight Connector 184"/>
            <p:cNvCxnSpPr xmlns:c="http://schemas.openxmlformats.org/drawingml/2006/chart" xmlns:pic="http://schemas.openxmlformats.org/drawingml/2006/picture" xmlns:dgm="http://schemas.openxmlformats.org/drawingml/2006/diagram"/>
            <p:nvPr/>
          </p:nvCxnSpPr>
          <p:spPr xmlns:c="http://schemas.openxmlformats.org/drawingml/2006/chart" xmlns:pic="http://schemas.openxmlformats.org/drawingml/2006/picture" xmlns:dgm="http://schemas.openxmlformats.org/drawingml/2006/diagram">
            <a:xfrm>
              <a:off x="5410200" y="3862794"/>
              <a:ext cx="1371600" cy="0"/>
            </a:xfrm>
            <a:prstGeom prst="line">
              <a:avLst/>
            </a:prstGeom>
            <a:ln w="38100">
              <a:solidFill>
                <a:schemeClr val="accent1"/>
              </a:solidFill>
            </a:ln>
          </p:spPr>
          <p:style xmlns:c="http://schemas.openxmlformats.org/drawingml/2006/chart" xmlns:pic="http://schemas.openxmlformats.org/drawingml/2006/picture" xmlns:dgm="http://schemas.openxmlformats.org/drawingml/2006/diagram">
            <a:lnRef idx="1">
              <a:schemeClr val="accent1"/>
            </a:lnRef>
            <a:fillRef idx="0">
              <a:schemeClr val="accent1"/>
            </a:fillRef>
            <a:effectRef idx="0">
              <a:schemeClr val="accent1"/>
            </a:effectRef>
            <a:fontRef idx="minor">
              <a:schemeClr val="tx1"/>
            </a:fontRef>
          </p:style>
        </p:cxnSp>
      </p:grpSp>
      <p:sp>
        <p:nvSpPr>
          <p:cNvPr xmlns:c="http://schemas.openxmlformats.org/drawingml/2006/chart" xmlns:pic="http://schemas.openxmlformats.org/drawingml/2006/picture" xmlns:dgm="http://schemas.openxmlformats.org/drawingml/2006/diagram" id="4" name="Date Placeholder 3"/>
          <p:cNvSpPr xmlns:c="http://schemas.openxmlformats.org/drawingml/2006/chart" xmlns:pic="http://schemas.openxmlformats.org/drawingml/2006/picture" xmlns:dgm="http://schemas.openxmlformats.org/drawingml/2006/diagram">
            <a:spLocks noGrp="1"/>
          </p:cNvSpPr>
          <p:nvPr>
            <p:ph idx="10" sz="half" type="dt"/>
          </p:nvPr>
        </p:nvSpPr>
        <p:spPr xmlns:c="http://schemas.openxmlformats.org/drawingml/2006/chart" xmlns:pic="http://schemas.openxmlformats.org/drawingml/2006/picture" xmlns:dgm="http://schemas.openxmlformats.org/drawingml/2006/diagram">
          <a:xfrm>
            <a:off x="8984743" y="6296730"/>
            <a:ext cx="2743200" cy="365125"/>
          </a:xfrm>
        </p:spPr>
        <p:txBody xmlns:c="http://schemas.openxmlformats.org/drawingml/2006/chart" xmlns:pic="http://schemas.openxmlformats.org/drawingml/2006/picture" xmlns:dgm="http://schemas.openxmlformats.org/drawingml/2006/diagram">
          <a:bodyPr/>
          <a:lstStyle>
            <a:lvl1pPr>
              <a:defRPr>
                <a:solidFill>
                  <a:schemeClr val="bg2"/>
                </a:solidFill>
                <a:uFillTx/>
              </a:defRPr>
            </a:lvl1pPr>
          </a:lstStyle>
          <a:p>
            <a:fld id="{4C4B99E0-E592-4E09-95B1-741B8BFF2751}" type="datetimeFigureOut">
              <a:rPr lang="en-GB" smtClean="0">
                <a:uFillTx/>
              </a:rPr>
              <a:t>24/08/2017</a:t>
            </a:fld>
            <a:endParaRPr lang="en-GB">
              <a:uFillTx/>
            </a:endParaRPr>
          </a:p>
        </p:txBody>
      </p:sp>
      <p:sp>
        <p:nvSpPr>
          <p:cNvPr xmlns:c="http://schemas.openxmlformats.org/drawingml/2006/chart" xmlns:pic="http://schemas.openxmlformats.org/drawingml/2006/picture" xmlns:dgm="http://schemas.openxmlformats.org/drawingml/2006/diagram" id="5" name="Footer Placeholder 4"/>
          <p:cNvSpPr xmlns:c="http://schemas.openxmlformats.org/drawingml/2006/chart" xmlns:pic="http://schemas.openxmlformats.org/drawingml/2006/picture" xmlns:dgm="http://schemas.openxmlformats.org/drawingml/2006/diagram">
            <a:spLocks noGrp="1"/>
          </p:cNvSpPr>
          <p:nvPr>
            <p:ph idx="11" sz="quarter" type="ftr"/>
          </p:nvPr>
        </p:nvSpPr>
        <p:spPr xmlns:c="http://schemas.openxmlformats.org/drawingml/2006/chart" xmlns:pic="http://schemas.openxmlformats.org/drawingml/2006/picture" xmlns:dgm="http://schemas.openxmlformats.org/drawingml/2006/diagram">
          <a:xfrm>
            <a:off x="4040910" y="6296730"/>
            <a:ext cx="4114800" cy="365125"/>
          </a:xfrm>
        </p:spPr>
        <p:txBody xmlns:c="http://schemas.openxmlformats.org/drawingml/2006/chart" xmlns:pic="http://schemas.openxmlformats.org/drawingml/2006/picture" xmlns:dgm="http://schemas.openxmlformats.org/drawingml/2006/diagram">
          <a:bodyPr/>
          <a:lstStyle>
            <a:lvl1pPr algn="ctr">
              <a:defRPr>
                <a:solidFill>
                  <a:schemeClr val="bg2"/>
                </a:solidFill>
                <a:uFillTx/>
              </a:defRPr>
            </a:lvl1pPr>
          </a:lstStyle>
          <a:p>
            <a:endParaRPr lang="en-GB">
              <a:uFillTx/>
            </a:endParaRPr>
          </a:p>
        </p:txBody>
      </p:sp>
      <p:sp>
        <p:nvSpPr>
          <p:cNvPr xmlns:c="http://schemas.openxmlformats.org/drawingml/2006/chart" xmlns:pic="http://schemas.openxmlformats.org/drawingml/2006/picture" xmlns:dgm="http://schemas.openxmlformats.org/drawingml/2006/diagram" id="6" name="Slide Number Placeholder 5"/>
          <p:cNvSpPr xmlns:c="http://schemas.openxmlformats.org/drawingml/2006/chart" xmlns:pic="http://schemas.openxmlformats.org/drawingml/2006/picture" xmlns:dgm="http://schemas.openxmlformats.org/drawingml/2006/diagram">
            <a:spLocks noGrp="1"/>
          </p:cNvSpPr>
          <p:nvPr>
            <p:ph idx="12" sz="quarter" type="sldNum"/>
          </p:nvPr>
        </p:nvSpPr>
        <p:spPr xmlns:c="http://schemas.openxmlformats.org/drawingml/2006/chart" xmlns:pic="http://schemas.openxmlformats.org/drawingml/2006/picture" xmlns:dgm="http://schemas.openxmlformats.org/drawingml/2006/diagram">
          <a:xfrm>
            <a:off x="464076" y="6296730"/>
            <a:ext cx="2781542" cy="365125"/>
          </a:xfrm>
        </p:spPr>
        <p:txBody xmlns:c="http://schemas.openxmlformats.org/drawingml/2006/chart" xmlns:pic="http://schemas.openxmlformats.org/drawingml/2006/picture" xmlns:dgm="http://schemas.openxmlformats.org/drawingml/2006/diagram">
          <a:bodyPr anchor="ctr"/>
          <a:lstStyle>
            <a:lvl1pPr algn="l">
              <a:defRPr sz="1200">
                <a:solidFill>
                  <a:schemeClr val="bg2"/>
                </a:solidFill>
                <a:uFillTx/>
              </a:defRPr>
            </a:lvl1pPr>
          </a:lstStyle>
          <a:p>
            <a:fld id="{F3C9F9CC-718C-47DA-AA27-51FE5FB10EBD}" type="slidenum">
              <a:rPr lang="en-GB" smtClean="0">
                <a:uFillTx/>
              </a:rPr>
              <a:t>‹#›</a:t>
            </a:fld>
            <a:endParaRPr lang="en-GB">
              <a:uFillTx/>
            </a:endParaRPr>
          </a:p>
        </p:txBody>
      </p:sp>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a:xfrm>
            <a:off x="3162301" y="1830579"/>
            <a:ext cx="5859724" cy="1841715"/>
          </a:xfrm>
        </p:spPr>
        <p:txBody xmlns:c="http://schemas.openxmlformats.org/drawingml/2006/chart" xmlns:pic="http://schemas.openxmlformats.org/drawingml/2006/picture" xmlns:dgm="http://schemas.openxmlformats.org/drawingml/2006/diagram">
          <a:bodyPr anchor="t">
            <a:normAutofit/>
          </a:bodyPr>
          <a:lstStyle>
            <a:lvl1pPr algn="ctr">
              <a:lnSpc>
                <a:spcPct val="105000"/>
              </a:lnSpc>
              <a:defRPr baseline="0" sz="3900">
                <a:solidFill>
                  <a:schemeClr val="tx2">
                    <a:lumMod val="75000"/>
                    <a:lumOff val="25000"/>
                  </a:schemeClr>
                </a:solidFill>
                <a:uFillTx/>
              </a:defRPr>
            </a:lvl1pPr>
          </a:lstStyle>
          <a:p>
            <a:r>
              <a:rPr lang="en-US" smtClean="0">
                <a:uFillTx/>
              </a:rPr>
              <a:t>Click to edit Master title style</a:t>
            </a:r>
            <a:endParaRPr dirty="0" lang="en-US">
              <a:uFillTx/>
            </a:endParaRPr>
          </a:p>
        </p:txBody>
      </p:sp>
      <p:sp>
        <p:nvSpPr>
          <p:cNvPr xmlns:c="http://schemas.openxmlformats.org/drawingml/2006/chart" xmlns:pic="http://schemas.openxmlformats.org/drawingml/2006/picture" xmlns:dgm="http://schemas.openxmlformats.org/drawingml/2006/diagram" id="3" name="Text Placeholder 2"/>
          <p:cNvSpPr xmlns:c="http://schemas.openxmlformats.org/drawingml/2006/chart" xmlns:pic="http://schemas.openxmlformats.org/drawingml/2006/picture" xmlns:dgm="http://schemas.openxmlformats.org/drawingml/2006/diagram">
            <a:spLocks noGrp="1"/>
          </p:cNvSpPr>
          <p:nvPr>
            <p:ph idx="1" type="body"/>
          </p:nvPr>
        </p:nvSpPr>
        <p:spPr xmlns:c="http://schemas.openxmlformats.org/drawingml/2006/chart" xmlns:pic="http://schemas.openxmlformats.org/drawingml/2006/picture" xmlns:dgm="http://schemas.openxmlformats.org/drawingml/2006/diagram">
          <a:xfrm>
            <a:off x="3814584" y="4176131"/>
            <a:ext cx="4566474" cy="1038807"/>
          </a:xfrm>
        </p:spPr>
        <p:txBody xmlns:c="http://schemas.openxmlformats.org/drawingml/2006/chart" xmlns:pic="http://schemas.openxmlformats.org/drawingml/2006/picture" xmlns:dgm="http://schemas.openxmlformats.org/drawingml/2006/diagram">
          <a:bodyPr>
            <a:normAutofit/>
          </a:bodyPr>
          <a:lstStyle>
            <a:lvl1pPr algn="ctr" indent="0" marL="0">
              <a:lnSpc>
                <a:spcPct val="130000"/>
              </a:lnSpc>
              <a:spcBef>
                <a:spcPts val="0"/>
              </a:spcBef>
              <a:buNone/>
              <a:defRPr baseline="0" sz="2000">
                <a:solidFill>
                  <a:schemeClr val="tx2">
                    <a:lumMod val="75000"/>
                    <a:lumOff val="25000"/>
                  </a:schemeClr>
                </a:solidFill>
                <a:uFillTx/>
              </a:defRPr>
            </a:lvl1pPr>
            <a:lvl2pPr indent="0" marL="457200">
              <a:buNone/>
              <a:defRPr sz="2000">
                <a:solidFill>
                  <a:schemeClr val="tx1">
                    <a:tint val="75000"/>
                  </a:schemeClr>
                </a:solidFill>
                <a:uFillTx/>
              </a:defRPr>
            </a:lvl2pPr>
            <a:lvl3pPr indent="0" marL="914400">
              <a:buNone/>
              <a:defRPr sz="1800">
                <a:solidFill>
                  <a:schemeClr val="tx1">
                    <a:tint val="75000"/>
                  </a:schemeClr>
                </a:solidFill>
                <a:uFillTx/>
              </a:defRPr>
            </a:lvl3pPr>
            <a:lvl4pPr indent="0" marL="1371600">
              <a:buNone/>
              <a:defRPr sz="1600">
                <a:solidFill>
                  <a:schemeClr val="tx1">
                    <a:tint val="75000"/>
                  </a:schemeClr>
                </a:solidFill>
                <a:uFillTx/>
              </a:defRPr>
            </a:lvl4pPr>
            <a:lvl5pPr indent="0" marL="1828800">
              <a:buNone/>
              <a:defRPr sz="1600">
                <a:solidFill>
                  <a:schemeClr val="tx1">
                    <a:tint val="75000"/>
                  </a:schemeClr>
                </a:solidFill>
                <a:uFillTx/>
              </a:defRPr>
            </a:lvl5pPr>
            <a:lvl6pPr indent="0" marL="2286000">
              <a:buNone/>
              <a:defRPr sz="1600">
                <a:solidFill>
                  <a:schemeClr val="tx1">
                    <a:tint val="75000"/>
                  </a:schemeClr>
                </a:solidFill>
                <a:uFillTx/>
              </a:defRPr>
            </a:lvl6pPr>
            <a:lvl7pPr indent="0" marL="2743200">
              <a:buNone/>
              <a:defRPr sz="1600">
                <a:solidFill>
                  <a:schemeClr val="tx1">
                    <a:tint val="75000"/>
                  </a:schemeClr>
                </a:solidFill>
                <a:uFillTx/>
              </a:defRPr>
            </a:lvl7pPr>
            <a:lvl8pPr indent="0" marL="3200400">
              <a:buNone/>
              <a:defRPr sz="1600">
                <a:solidFill>
                  <a:schemeClr val="tx1">
                    <a:tint val="75000"/>
                  </a:schemeClr>
                </a:solidFill>
                <a:uFillTx/>
              </a:defRPr>
            </a:lvl8pPr>
            <a:lvl9pPr indent="0" marL="3657600">
              <a:buNone/>
              <a:defRPr sz="1600">
                <a:solidFill>
                  <a:schemeClr val="tx1">
                    <a:tint val="75000"/>
                  </a:schemeClr>
                </a:solidFill>
                <a:uFillTx/>
              </a:defRPr>
            </a:lvl9pPr>
          </a:lstStyle>
          <a:p>
            <a:pPr lvl="0"/>
            <a:r>
              <a:rPr lang="en-US" smtClean="0">
                <a:uFillTx/>
              </a:rPr>
              <a:t>Click to edit Master text styles</a:t>
            </a:r>
          </a:p>
        </p:txBody>
      </p:sp>
    </p:spTree>
  </p:cSld>
  <p:clrMapOvr xmlns:c="http://schemas.openxmlformats.org/drawingml/2006/chart" xmlns:pic="http://schemas.openxmlformats.org/drawingml/2006/picture" xmlns:dgm="http://schemas.openxmlformats.org/drawingml/2006/diagram">
    <a:masterClrMapping/>
  </p:clrMapOvr>
</p:sldLayout>
</file>

<file path=ppt/slideLayouts/slideLayout4.xml><?xml version="1.0" encoding="utf-8"?>
<p:sldLayout xmlns:a="http://schemas.openxmlformats.org/drawingml/2006/main" xmlns:p="http://schemas.openxmlformats.org/presentationml/2006/main" xmlns:s="http://schemas.openxmlformats.org/officeDocument/2006/sharedTypes" xmlns:r="http://schemas.openxmlformats.org/officeDocument/2006/relationships" preserve="1" type="twoObj">
  <p:cSld name="Two Content">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lang="en-US" smtClean="0">
                <a:uFillTx/>
              </a:rPr>
              <a:t>Click to edit Master title style</a:t>
            </a:r>
            <a:endParaRPr dirty="0" lang="en-US">
              <a:uFillTx/>
            </a:endParaRPr>
          </a:p>
        </p:txBody>
      </p:sp>
      <p:sp>
        <p:nvSpPr>
          <p:cNvPr xmlns:c="http://schemas.openxmlformats.org/drawingml/2006/chart" xmlns:pic="http://schemas.openxmlformats.org/drawingml/2006/picture" xmlns:dgm="http://schemas.openxmlformats.org/drawingml/2006/diagram" id="3" name="Content Placeholder 2"/>
          <p:cNvSpPr xmlns:c="http://schemas.openxmlformats.org/drawingml/2006/chart" xmlns:pic="http://schemas.openxmlformats.org/drawingml/2006/picture" xmlns:dgm="http://schemas.openxmlformats.org/drawingml/2006/diagram">
            <a:spLocks noGrp="1"/>
          </p:cNvSpPr>
          <p:nvPr>
            <p:ph idx="1" sz="half"/>
          </p:nvPr>
        </p:nvSpPr>
        <p:spPr xmlns:c="http://schemas.openxmlformats.org/drawingml/2006/chart" xmlns:pic="http://schemas.openxmlformats.org/drawingml/2006/picture" xmlns:dgm="http://schemas.openxmlformats.org/drawingml/2006/diagram">
          <a:xfrm>
            <a:off x="2933699" y="2438399"/>
            <a:ext cx="4160520" cy="3657601"/>
          </a:xfrm>
        </p:spPr>
        <p:txBody xmlns:c="http://schemas.openxmlformats.org/drawingml/2006/chart" xmlns:pic="http://schemas.openxmlformats.org/drawingml/2006/picture" xmlns:dgm="http://schemas.openxmlformats.org/drawingml/2006/diagram">
          <a:bodyPr/>
          <a:lstStyle/>
          <a:p>
            <a:pPr lvl="0"/>
            <a:r>
              <a:rPr lang="en-US" smtClean="0">
                <a:uFillTx/>
              </a:rPr>
              <a:t>Click to edit Master text styles</a:t>
            </a:r>
          </a:p>
          <a:p>
            <a:pPr lvl="1"/>
            <a:r>
              <a:rPr lang="en-US" smtClean="0">
                <a:uFillTx/>
              </a:rPr>
              <a:t>Second level</a:t>
            </a:r>
          </a:p>
          <a:p>
            <a:pPr lvl="2"/>
            <a:r>
              <a:rPr lang="en-US" smtClean="0">
                <a:uFillTx/>
              </a:rPr>
              <a:t>Third level</a:t>
            </a:r>
          </a:p>
          <a:p>
            <a:pPr lvl="3"/>
            <a:r>
              <a:rPr lang="en-US" smtClean="0">
                <a:uFillTx/>
              </a:rPr>
              <a:t>Fourth level</a:t>
            </a:r>
          </a:p>
          <a:p>
            <a:pPr lvl="4"/>
            <a:r>
              <a:rPr lang="en-US" smtClean="0">
                <a:uFillTx/>
              </a:rPr>
              <a:t>Fifth level</a:t>
            </a:r>
            <a:endParaRPr dirty="0" lang="en-US">
              <a:uFillTx/>
            </a:endParaRPr>
          </a:p>
        </p:txBody>
      </p:sp>
      <p:sp>
        <p:nvSpPr>
          <p:cNvPr xmlns:c="http://schemas.openxmlformats.org/drawingml/2006/chart" xmlns:pic="http://schemas.openxmlformats.org/drawingml/2006/picture" xmlns:dgm="http://schemas.openxmlformats.org/drawingml/2006/diagram" id="4" name="Content Placeholder 3"/>
          <p:cNvSpPr xmlns:c="http://schemas.openxmlformats.org/drawingml/2006/chart" xmlns:pic="http://schemas.openxmlformats.org/drawingml/2006/picture" xmlns:dgm="http://schemas.openxmlformats.org/drawingml/2006/diagram">
            <a:spLocks noGrp="1"/>
          </p:cNvSpPr>
          <p:nvPr>
            <p:ph idx="2" sz="half"/>
          </p:nvPr>
        </p:nvSpPr>
        <p:spPr xmlns:c="http://schemas.openxmlformats.org/drawingml/2006/chart" xmlns:pic="http://schemas.openxmlformats.org/drawingml/2006/picture" xmlns:dgm="http://schemas.openxmlformats.org/drawingml/2006/diagram">
          <a:xfrm>
            <a:off x="7543751" y="2438399"/>
            <a:ext cx="4160520" cy="3657601"/>
          </a:xfrm>
        </p:spPr>
        <p:txBody xmlns:c="http://schemas.openxmlformats.org/drawingml/2006/chart" xmlns:pic="http://schemas.openxmlformats.org/drawingml/2006/picture" xmlns:dgm="http://schemas.openxmlformats.org/drawingml/2006/diagram">
          <a:bodyPr/>
          <a:lstStyle/>
          <a:p>
            <a:pPr lvl="0"/>
            <a:r>
              <a:rPr lang="en-US" smtClean="0">
                <a:uFillTx/>
              </a:rPr>
              <a:t>Click to edit Master text styles</a:t>
            </a:r>
          </a:p>
          <a:p>
            <a:pPr lvl="1"/>
            <a:r>
              <a:rPr lang="en-US" smtClean="0">
                <a:uFillTx/>
              </a:rPr>
              <a:t>Second level</a:t>
            </a:r>
          </a:p>
          <a:p>
            <a:pPr lvl="2"/>
            <a:r>
              <a:rPr lang="en-US" smtClean="0">
                <a:uFillTx/>
              </a:rPr>
              <a:t>Third level</a:t>
            </a:r>
          </a:p>
          <a:p>
            <a:pPr lvl="3"/>
            <a:r>
              <a:rPr lang="en-US" smtClean="0">
                <a:uFillTx/>
              </a:rPr>
              <a:t>Fourth level</a:t>
            </a:r>
          </a:p>
          <a:p>
            <a:pPr lvl="4"/>
            <a:r>
              <a:rPr lang="en-US" smtClean="0">
                <a:uFillTx/>
              </a:rPr>
              <a:t>Fifth level</a:t>
            </a:r>
            <a:endParaRPr dirty="0" lang="en-US">
              <a:uFillTx/>
            </a:endParaRPr>
          </a:p>
        </p:txBody>
      </p:sp>
      <p:sp>
        <p:nvSpPr>
          <p:cNvPr xmlns:c="http://schemas.openxmlformats.org/drawingml/2006/chart" xmlns:pic="http://schemas.openxmlformats.org/drawingml/2006/picture" xmlns:dgm="http://schemas.openxmlformats.org/drawingml/2006/diagram" id="5" name="Date Placeholder 4"/>
          <p:cNvSpPr xmlns:c="http://schemas.openxmlformats.org/drawingml/2006/chart" xmlns:pic="http://schemas.openxmlformats.org/drawingml/2006/picture" xmlns:dgm="http://schemas.openxmlformats.org/drawingml/2006/diagram">
            <a:spLocks noGrp="1"/>
          </p:cNvSpPr>
          <p:nvPr>
            <p:ph idx="10" sz="half" type="dt"/>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fld id="{4C4B99E0-E592-4E09-95B1-741B8BFF2751}" type="datetimeFigureOut">
              <a:rPr lang="en-GB" smtClean="0">
                <a:uFillTx/>
              </a:rPr>
              <a:t>24/08/2017</a:t>
            </a:fld>
            <a:endParaRPr lang="en-GB">
              <a:uFillTx/>
            </a:endParaRPr>
          </a:p>
        </p:txBody>
      </p:sp>
      <p:sp>
        <p:nvSpPr>
          <p:cNvPr xmlns:c="http://schemas.openxmlformats.org/drawingml/2006/chart" xmlns:pic="http://schemas.openxmlformats.org/drawingml/2006/picture" xmlns:dgm="http://schemas.openxmlformats.org/drawingml/2006/diagram" id="6" name="Footer Placeholder 5"/>
          <p:cNvSpPr xmlns:c="http://schemas.openxmlformats.org/drawingml/2006/chart" xmlns:pic="http://schemas.openxmlformats.org/drawingml/2006/picture" xmlns:dgm="http://schemas.openxmlformats.org/drawingml/2006/diagram">
            <a:spLocks noGrp="1"/>
          </p:cNvSpPr>
          <p:nvPr>
            <p:ph idx="11" sz="quarter" type="ftr"/>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endParaRPr lang="en-GB">
              <a:uFillTx/>
            </a:endParaRPr>
          </a:p>
        </p:txBody>
      </p:sp>
      <p:sp>
        <p:nvSpPr>
          <p:cNvPr xmlns:c="http://schemas.openxmlformats.org/drawingml/2006/chart" xmlns:pic="http://schemas.openxmlformats.org/drawingml/2006/picture" xmlns:dgm="http://schemas.openxmlformats.org/drawingml/2006/diagram" id="7" name="Slide Number Placeholder 6"/>
          <p:cNvSpPr xmlns:c="http://schemas.openxmlformats.org/drawingml/2006/chart" xmlns:pic="http://schemas.openxmlformats.org/drawingml/2006/picture" xmlns:dgm="http://schemas.openxmlformats.org/drawingml/2006/diagram">
            <a:spLocks noGrp="1"/>
          </p:cNvSpPr>
          <p:nvPr>
            <p:ph idx="12" sz="quarter" type="sldNum"/>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fld id="{F3C9F9CC-718C-47DA-AA27-51FE5FB10EBD}" type="slidenum">
              <a:rPr lang="en-GB" smtClean="0">
                <a:uFillTx/>
              </a:rPr>
              <a:t>‹#›</a:t>
            </a:fld>
            <a:endParaRPr lang="en-GB">
              <a:uFillTx/>
            </a:endParaRPr>
          </a:p>
        </p:txBody>
      </p:sp>
    </p:spTree>
  </p:cSld>
  <p:clrMapOvr xmlns:c="http://schemas.openxmlformats.org/drawingml/2006/chart" xmlns:pic="http://schemas.openxmlformats.org/drawingml/2006/picture" xmlns:dgm="http://schemas.openxmlformats.org/drawingml/2006/diagram">
    <a:masterClrMapping/>
  </p:clrMapOvr>
</p:sldLayout>
</file>

<file path=ppt/slideLayouts/slideLayout5.xml><?xml version="1.0" encoding="utf-8"?>
<p:sldLayout xmlns:a="http://schemas.openxmlformats.org/drawingml/2006/main" xmlns:p="http://schemas.openxmlformats.org/presentationml/2006/main" xmlns:s="http://schemas.openxmlformats.org/officeDocument/2006/sharedTypes" xmlns:r="http://schemas.openxmlformats.org/officeDocument/2006/relationships" preserve="1" type="twoTxTwoObj">
  <p:cSld name="Comparison">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a:xfrm>
            <a:off x="2933698" y="566928"/>
            <a:ext cx="8770573" cy="1563624"/>
          </a:xfrm>
        </p:spPr>
        <p:txBody xmlns:c="http://schemas.openxmlformats.org/drawingml/2006/chart" xmlns:pic="http://schemas.openxmlformats.org/drawingml/2006/picture" xmlns:dgm="http://schemas.openxmlformats.org/drawingml/2006/diagram">
          <a:bodyPr/>
          <a:lstStyle/>
          <a:p>
            <a:r>
              <a:rPr lang="en-US" smtClean="0">
                <a:uFillTx/>
              </a:rPr>
              <a:t>Click to edit Master title style</a:t>
            </a:r>
            <a:endParaRPr dirty="0" lang="en-US">
              <a:uFillTx/>
            </a:endParaRPr>
          </a:p>
        </p:txBody>
      </p:sp>
      <p:sp>
        <p:nvSpPr>
          <p:cNvPr xmlns:c="http://schemas.openxmlformats.org/drawingml/2006/chart" xmlns:pic="http://schemas.openxmlformats.org/drawingml/2006/picture" xmlns:dgm="http://schemas.openxmlformats.org/drawingml/2006/diagram" id="3" name="Text Placeholder 2"/>
          <p:cNvSpPr xmlns:c="http://schemas.openxmlformats.org/drawingml/2006/chart" xmlns:pic="http://schemas.openxmlformats.org/drawingml/2006/picture" xmlns:dgm="http://schemas.openxmlformats.org/drawingml/2006/diagram">
            <a:spLocks noGrp="1"/>
          </p:cNvSpPr>
          <p:nvPr>
            <p:ph idx="1" type="body"/>
          </p:nvPr>
        </p:nvSpPr>
        <p:spPr xmlns:c="http://schemas.openxmlformats.org/drawingml/2006/chart" xmlns:pic="http://schemas.openxmlformats.org/drawingml/2006/picture" xmlns:dgm="http://schemas.openxmlformats.org/drawingml/2006/diagram">
          <a:xfrm>
            <a:off x="2933699" y="2456408"/>
            <a:ext cx="4160520" cy="823912"/>
          </a:xfrm>
        </p:spPr>
        <p:txBody xmlns:c="http://schemas.openxmlformats.org/drawingml/2006/chart" xmlns:pic="http://schemas.openxmlformats.org/drawingml/2006/picture" xmlns:dgm="http://schemas.openxmlformats.org/drawingml/2006/diagram">
          <a:bodyPr anchor="b"/>
          <a:lstStyle>
            <a:lvl1pPr indent="0" marL="0">
              <a:lnSpc>
                <a:spcPct val="99000"/>
              </a:lnSpc>
              <a:buNone/>
              <a:defRPr b="0" baseline="0" sz="2400">
                <a:solidFill>
                  <a:schemeClr val="accent2"/>
                </a:solidFill>
                <a:uFillTx/>
              </a:defRPr>
            </a:lvl1pPr>
            <a:lvl2pPr indent="0" marL="457200">
              <a:buNone/>
              <a:defRPr b="1" sz="2000">
                <a:uFillTx/>
              </a:defRPr>
            </a:lvl2pPr>
            <a:lvl3pPr indent="0" marL="914400">
              <a:buNone/>
              <a:defRPr b="1" sz="1800">
                <a:uFillTx/>
              </a:defRPr>
            </a:lvl3pPr>
            <a:lvl4pPr indent="0" marL="1371600">
              <a:buNone/>
              <a:defRPr b="1" sz="1600">
                <a:uFillTx/>
              </a:defRPr>
            </a:lvl4pPr>
            <a:lvl5pPr indent="0" marL="1828800">
              <a:buNone/>
              <a:defRPr b="1" sz="1600">
                <a:uFillTx/>
              </a:defRPr>
            </a:lvl5pPr>
            <a:lvl6pPr indent="0" marL="2286000">
              <a:buNone/>
              <a:defRPr b="1" sz="1600">
                <a:uFillTx/>
              </a:defRPr>
            </a:lvl6pPr>
            <a:lvl7pPr indent="0" marL="2743200">
              <a:buNone/>
              <a:defRPr b="1" sz="1600">
                <a:uFillTx/>
              </a:defRPr>
            </a:lvl7pPr>
            <a:lvl8pPr indent="0" marL="3200400">
              <a:buNone/>
              <a:defRPr b="1" sz="1600">
                <a:uFillTx/>
              </a:defRPr>
            </a:lvl8pPr>
            <a:lvl9pPr indent="0" marL="3657600">
              <a:buNone/>
              <a:defRPr b="1" sz="1600">
                <a:uFillTx/>
              </a:defRPr>
            </a:lvl9pPr>
          </a:lstStyle>
          <a:p>
            <a:pPr lvl="0"/>
            <a:r>
              <a:rPr lang="en-US" smtClean="0">
                <a:uFillTx/>
              </a:rPr>
              <a:t>Click to edit Master text styles</a:t>
            </a:r>
          </a:p>
        </p:txBody>
      </p:sp>
      <p:sp>
        <p:nvSpPr>
          <p:cNvPr xmlns:c="http://schemas.openxmlformats.org/drawingml/2006/chart" xmlns:pic="http://schemas.openxmlformats.org/drawingml/2006/picture" xmlns:dgm="http://schemas.openxmlformats.org/drawingml/2006/diagram" id="4" name="Content Placeholder 3"/>
          <p:cNvSpPr xmlns:c="http://schemas.openxmlformats.org/drawingml/2006/chart" xmlns:pic="http://schemas.openxmlformats.org/drawingml/2006/picture" xmlns:dgm="http://schemas.openxmlformats.org/drawingml/2006/diagram">
            <a:spLocks noGrp="1"/>
          </p:cNvSpPr>
          <p:nvPr>
            <p:ph idx="2" sz="half"/>
          </p:nvPr>
        </p:nvSpPr>
        <p:spPr xmlns:c="http://schemas.openxmlformats.org/drawingml/2006/chart" xmlns:pic="http://schemas.openxmlformats.org/drawingml/2006/picture" xmlns:dgm="http://schemas.openxmlformats.org/drawingml/2006/diagram">
          <a:xfrm>
            <a:off x="2933699" y="3316639"/>
            <a:ext cx="4160520" cy="2779361"/>
          </a:xfrm>
        </p:spPr>
        <p:txBody xmlns:c="http://schemas.openxmlformats.org/drawingml/2006/chart" xmlns:pic="http://schemas.openxmlformats.org/drawingml/2006/picture" xmlns:dgm="http://schemas.openxmlformats.org/drawingml/2006/diagram">
          <a:bodyPr/>
          <a:lstStyle/>
          <a:p>
            <a:pPr lvl="0"/>
            <a:r>
              <a:rPr lang="en-US" smtClean="0">
                <a:uFillTx/>
              </a:rPr>
              <a:t>Click to edit Master text styles</a:t>
            </a:r>
          </a:p>
          <a:p>
            <a:pPr lvl="1"/>
            <a:r>
              <a:rPr lang="en-US" smtClean="0">
                <a:uFillTx/>
              </a:rPr>
              <a:t>Second level</a:t>
            </a:r>
          </a:p>
          <a:p>
            <a:pPr lvl="2"/>
            <a:r>
              <a:rPr lang="en-US" smtClean="0">
                <a:uFillTx/>
              </a:rPr>
              <a:t>Third level</a:t>
            </a:r>
          </a:p>
          <a:p>
            <a:pPr lvl="3"/>
            <a:r>
              <a:rPr lang="en-US" smtClean="0">
                <a:uFillTx/>
              </a:rPr>
              <a:t>Fourth level</a:t>
            </a:r>
          </a:p>
          <a:p>
            <a:pPr lvl="4"/>
            <a:r>
              <a:rPr lang="en-US" smtClean="0">
                <a:uFillTx/>
              </a:rPr>
              <a:t>Fifth level</a:t>
            </a:r>
            <a:endParaRPr dirty="0" lang="en-US">
              <a:uFillTx/>
            </a:endParaRPr>
          </a:p>
        </p:txBody>
      </p:sp>
      <p:sp>
        <p:nvSpPr>
          <p:cNvPr xmlns:c="http://schemas.openxmlformats.org/drawingml/2006/chart" xmlns:pic="http://schemas.openxmlformats.org/drawingml/2006/picture" xmlns:dgm="http://schemas.openxmlformats.org/drawingml/2006/diagram" id="5" name="Text Placeholder 4"/>
          <p:cNvSpPr xmlns:c="http://schemas.openxmlformats.org/drawingml/2006/chart" xmlns:pic="http://schemas.openxmlformats.org/drawingml/2006/picture" xmlns:dgm="http://schemas.openxmlformats.org/drawingml/2006/diagram">
            <a:spLocks noGrp="1"/>
          </p:cNvSpPr>
          <p:nvPr>
            <p:ph idx="3" sz="quarter" type="body"/>
          </p:nvPr>
        </p:nvSpPr>
        <p:spPr xmlns:c="http://schemas.openxmlformats.org/drawingml/2006/chart" xmlns:pic="http://schemas.openxmlformats.org/drawingml/2006/picture" xmlns:dgm="http://schemas.openxmlformats.org/drawingml/2006/diagram">
          <a:xfrm>
            <a:off x="7543751" y="2456408"/>
            <a:ext cx="4160520" cy="823912"/>
          </a:xfrm>
        </p:spPr>
        <p:txBody xmlns:c="http://schemas.openxmlformats.org/drawingml/2006/chart" xmlns:pic="http://schemas.openxmlformats.org/drawingml/2006/picture" xmlns:dgm="http://schemas.openxmlformats.org/drawingml/2006/diagram">
          <a:bodyPr anchor="b"/>
          <a:lstStyle>
            <a:lvl1pPr indent="0" marL="0">
              <a:lnSpc>
                <a:spcPct val="99000"/>
              </a:lnSpc>
              <a:buNone/>
              <a:defRPr b="0" baseline="0" sz="2400">
                <a:solidFill>
                  <a:schemeClr val="accent2"/>
                </a:solidFill>
                <a:uFillTx/>
              </a:defRPr>
            </a:lvl1pPr>
            <a:lvl2pPr indent="0" marL="457200">
              <a:buNone/>
              <a:defRPr b="1" sz="2000">
                <a:uFillTx/>
              </a:defRPr>
            </a:lvl2pPr>
            <a:lvl3pPr indent="0" marL="914400">
              <a:buNone/>
              <a:defRPr b="1" sz="1800">
                <a:uFillTx/>
              </a:defRPr>
            </a:lvl3pPr>
            <a:lvl4pPr indent="0" marL="1371600">
              <a:buNone/>
              <a:defRPr b="1" sz="1600">
                <a:uFillTx/>
              </a:defRPr>
            </a:lvl4pPr>
            <a:lvl5pPr indent="0" marL="1828800">
              <a:buNone/>
              <a:defRPr b="1" sz="1600">
                <a:uFillTx/>
              </a:defRPr>
            </a:lvl5pPr>
            <a:lvl6pPr indent="0" marL="2286000">
              <a:buNone/>
              <a:defRPr b="1" sz="1600">
                <a:uFillTx/>
              </a:defRPr>
            </a:lvl6pPr>
            <a:lvl7pPr indent="0" marL="2743200">
              <a:buNone/>
              <a:defRPr b="1" sz="1600">
                <a:uFillTx/>
              </a:defRPr>
            </a:lvl7pPr>
            <a:lvl8pPr indent="0" marL="3200400">
              <a:buNone/>
              <a:defRPr b="1" sz="1600">
                <a:uFillTx/>
              </a:defRPr>
            </a:lvl8pPr>
            <a:lvl9pPr indent="0" marL="3657600">
              <a:buNone/>
              <a:defRPr b="1" sz="1600">
                <a:uFillTx/>
              </a:defRPr>
            </a:lvl9pPr>
          </a:lstStyle>
          <a:p>
            <a:pPr lvl="0"/>
            <a:r>
              <a:rPr lang="en-US" smtClean="0">
                <a:uFillTx/>
              </a:rPr>
              <a:t>Click to edit Master text styles</a:t>
            </a:r>
          </a:p>
        </p:txBody>
      </p:sp>
      <p:sp>
        <p:nvSpPr>
          <p:cNvPr xmlns:c="http://schemas.openxmlformats.org/drawingml/2006/chart" xmlns:pic="http://schemas.openxmlformats.org/drawingml/2006/picture" xmlns:dgm="http://schemas.openxmlformats.org/drawingml/2006/diagram" id="6" name="Content Placeholder 5"/>
          <p:cNvSpPr xmlns:c="http://schemas.openxmlformats.org/drawingml/2006/chart" xmlns:pic="http://schemas.openxmlformats.org/drawingml/2006/picture" xmlns:dgm="http://schemas.openxmlformats.org/drawingml/2006/diagram">
            <a:spLocks noGrp="1"/>
          </p:cNvSpPr>
          <p:nvPr>
            <p:ph idx="4" sz="quarter"/>
          </p:nvPr>
        </p:nvSpPr>
        <p:spPr xmlns:c="http://schemas.openxmlformats.org/drawingml/2006/chart" xmlns:pic="http://schemas.openxmlformats.org/drawingml/2006/picture" xmlns:dgm="http://schemas.openxmlformats.org/drawingml/2006/diagram">
          <a:xfrm>
            <a:off x="7543751" y="3316639"/>
            <a:ext cx="4160520" cy="2779361"/>
          </a:xfrm>
        </p:spPr>
        <p:txBody xmlns:c="http://schemas.openxmlformats.org/drawingml/2006/chart" xmlns:pic="http://schemas.openxmlformats.org/drawingml/2006/picture" xmlns:dgm="http://schemas.openxmlformats.org/drawingml/2006/diagram">
          <a:bodyPr/>
          <a:lstStyle/>
          <a:p>
            <a:pPr lvl="0"/>
            <a:r>
              <a:rPr lang="en-US" smtClean="0">
                <a:uFillTx/>
              </a:rPr>
              <a:t>Click to edit Master text styles</a:t>
            </a:r>
          </a:p>
          <a:p>
            <a:pPr lvl="1"/>
            <a:r>
              <a:rPr lang="en-US" smtClean="0">
                <a:uFillTx/>
              </a:rPr>
              <a:t>Second level</a:t>
            </a:r>
          </a:p>
          <a:p>
            <a:pPr lvl="2"/>
            <a:r>
              <a:rPr lang="en-US" smtClean="0">
                <a:uFillTx/>
              </a:rPr>
              <a:t>Third level</a:t>
            </a:r>
          </a:p>
          <a:p>
            <a:pPr lvl="3"/>
            <a:r>
              <a:rPr lang="en-US" smtClean="0">
                <a:uFillTx/>
              </a:rPr>
              <a:t>Fourth level</a:t>
            </a:r>
          </a:p>
          <a:p>
            <a:pPr lvl="4"/>
            <a:r>
              <a:rPr lang="en-US" smtClean="0">
                <a:uFillTx/>
              </a:rPr>
              <a:t>Fifth level</a:t>
            </a:r>
            <a:endParaRPr dirty="0" lang="en-US">
              <a:uFillTx/>
            </a:endParaRPr>
          </a:p>
        </p:txBody>
      </p:sp>
      <p:sp>
        <p:nvSpPr>
          <p:cNvPr xmlns:c="http://schemas.openxmlformats.org/drawingml/2006/chart" xmlns:pic="http://schemas.openxmlformats.org/drawingml/2006/picture" xmlns:dgm="http://schemas.openxmlformats.org/drawingml/2006/diagram" id="7" name="Date Placeholder 6"/>
          <p:cNvSpPr xmlns:c="http://schemas.openxmlformats.org/drawingml/2006/chart" xmlns:pic="http://schemas.openxmlformats.org/drawingml/2006/picture" xmlns:dgm="http://schemas.openxmlformats.org/drawingml/2006/diagram">
            <a:spLocks noGrp="1"/>
          </p:cNvSpPr>
          <p:nvPr>
            <p:ph idx="10" sz="half" type="dt"/>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fld id="{4C4B99E0-E592-4E09-95B1-741B8BFF2751}" type="datetimeFigureOut">
              <a:rPr lang="en-GB" smtClean="0">
                <a:uFillTx/>
              </a:rPr>
              <a:t>24/08/2017</a:t>
            </a:fld>
            <a:endParaRPr lang="en-GB">
              <a:uFillTx/>
            </a:endParaRPr>
          </a:p>
        </p:txBody>
      </p:sp>
      <p:sp>
        <p:nvSpPr>
          <p:cNvPr xmlns:c="http://schemas.openxmlformats.org/drawingml/2006/chart" xmlns:pic="http://schemas.openxmlformats.org/drawingml/2006/picture" xmlns:dgm="http://schemas.openxmlformats.org/drawingml/2006/diagram" id="8" name="Footer Placeholder 7"/>
          <p:cNvSpPr xmlns:c="http://schemas.openxmlformats.org/drawingml/2006/chart" xmlns:pic="http://schemas.openxmlformats.org/drawingml/2006/picture" xmlns:dgm="http://schemas.openxmlformats.org/drawingml/2006/diagram">
            <a:spLocks noGrp="1"/>
          </p:cNvSpPr>
          <p:nvPr>
            <p:ph idx="11" sz="quarter" type="ftr"/>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endParaRPr lang="en-GB">
              <a:uFillTx/>
            </a:endParaRPr>
          </a:p>
        </p:txBody>
      </p:sp>
      <p:sp>
        <p:nvSpPr>
          <p:cNvPr xmlns:c="http://schemas.openxmlformats.org/drawingml/2006/chart" xmlns:pic="http://schemas.openxmlformats.org/drawingml/2006/picture" xmlns:dgm="http://schemas.openxmlformats.org/drawingml/2006/diagram" id="9" name="Slide Number Placeholder 8"/>
          <p:cNvSpPr xmlns:c="http://schemas.openxmlformats.org/drawingml/2006/chart" xmlns:pic="http://schemas.openxmlformats.org/drawingml/2006/picture" xmlns:dgm="http://schemas.openxmlformats.org/drawingml/2006/diagram">
            <a:spLocks noGrp="1"/>
          </p:cNvSpPr>
          <p:nvPr>
            <p:ph idx="12" sz="quarter" type="sldNum"/>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fld id="{F3C9F9CC-718C-47DA-AA27-51FE5FB10EBD}" type="slidenum">
              <a:rPr lang="en-GB" smtClean="0">
                <a:uFillTx/>
              </a:rPr>
              <a:t>‹#›</a:t>
            </a:fld>
            <a:endParaRPr lang="en-GB">
              <a:uFillTx/>
            </a:endParaRPr>
          </a:p>
        </p:txBody>
      </p:sp>
    </p:spTree>
  </p:cSld>
  <p:clrMapOvr xmlns:c="http://schemas.openxmlformats.org/drawingml/2006/chart" xmlns:pic="http://schemas.openxmlformats.org/drawingml/2006/picture" xmlns:dgm="http://schemas.openxmlformats.org/drawingml/2006/diagram">
    <a:masterClrMapping/>
  </p:clrMapOvr>
</p:sldLayout>
</file>

<file path=ppt/slideLayouts/slideLayout6.xml><?xml version="1.0" encoding="utf-8"?>
<p:sldLayout xmlns:a="http://schemas.openxmlformats.org/drawingml/2006/main" xmlns:p="http://schemas.openxmlformats.org/presentationml/2006/main" xmlns:s="http://schemas.openxmlformats.org/officeDocument/2006/sharedTypes" xmlns:r="http://schemas.openxmlformats.org/officeDocument/2006/relationships" preserve="1" type="titleOnly">
  <p:cSld name="Title Only">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lang="en-US" smtClean="0">
                <a:uFillTx/>
              </a:rPr>
              <a:t>Click to edit Master title style</a:t>
            </a:r>
            <a:endParaRPr dirty="0" lang="en-US">
              <a:uFillTx/>
            </a:endParaRPr>
          </a:p>
        </p:txBody>
      </p:sp>
      <p:sp>
        <p:nvSpPr>
          <p:cNvPr xmlns:c="http://schemas.openxmlformats.org/drawingml/2006/chart" xmlns:pic="http://schemas.openxmlformats.org/drawingml/2006/picture" xmlns:dgm="http://schemas.openxmlformats.org/drawingml/2006/diagram" id="3" name="Date Placeholder 2"/>
          <p:cNvSpPr xmlns:c="http://schemas.openxmlformats.org/drawingml/2006/chart" xmlns:pic="http://schemas.openxmlformats.org/drawingml/2006/picture" xmlns:dgm="http://schemas.openxmlformats.org/drawingml/2006/diagram">
            <a:spLocks noGrp="1"/>
          </p:cNvSpPr>
          <p:nvPr>
            <p:ph idx="10" sz="half" type="dt"/>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fld id="{4C4B99E0-E592-4E09-95B1-741B8BFF2751}" type="datetimeFigureOut">
              <a:rPr lang="en-GB" smtClean="0">
                <a:uFillTx/>
              </a:rPr>
              <a:t>24/08/2017</a:t>
            </a:fld>
            <a:endParaRPr lang="en-GB">
              <a:uFillTx/>
            </a:endParaRPr>
          </a:p>
        </p:txBody>
      </p:sp>
      <p:sp>
        <p:nvSpPr>
          <p:cNvPr xmlns:c="http://schemas.openxmlformats.org/drawingml/2006/chart" xmlns:pic="http://schemas.openxmlformats.org/drawingml/2006/picture" xmlns:dgm="http://schemas.openxmlformats.org/drawingml/2006/diagram" id="4" name="Footer Placeholder 3"/>
          <p:cNvSpPr xmlns:c="http://schemas.openxmlformats.org/drawingml/2006/chart" xmlns:pic="http://schemas.openxmlformats.org/drawingml/2006/picture" xmlns:dgm="http://schemas.openxmlformats.org/drawingml/2006/diagram">
            <a:spLocks noGrp="1"/>
          </p:cNvSpPr>
          <p:nvPr>
            <p:ph idx="11" sz="quarter" type="ftr"/>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endParaRPr lang="en-GB">
              <a:uFillTx/>
            </a:endParaRPr>
          </a:p>
        </p:txBody>
      </p:sp>
      <p:sp>
        <p:nvSpPr>
          <p:cNvPr xmlns:c="http://schemas.openxmlformats.org/drawingml/2006/chart" xmlns:pic="http://schemas.openxmlformats.org/drawingml/2006/picture" xmlns:dgm="http://schemas.openxmlformats.org/drawingml/2006/diagram" id="5" name="Slide Number Placeholder 4"/>
          <p:cNvSpPr xmlns:c="http://schemas.openxmlformats.org/drawingml/2006/chart" xmlns:pic="http://schemas.openxmlformats.org/drawingml/2006/picture" xmlns:dgm="http://schemas.openxmlformats.org/drawingml/2006/diagram">
            <a:spLocks noGrp="1"/>
          </p:cNvSpPr>
          <p:nvPr>
            <p:ph idx="12" sz="quarter" type="sldNum"/>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fld id="{F3C9F9CC-718C-47DA-AA27-51FE5FB10EBD}" type="slidenum">
              <a:rPr lang="en-GB" smtClean="0">
                <a:uFillTx/>
              </a:rPr>
              <a:t>‹#›</a:t>
            </a:fld>
            <a:endParaRPr lang="en-GB">
              <a:uFillTx/>
            </a:endParaRPr>
          </a:p>
        </p:txBody>
      </p:sp>
    </p:spTree>
  </p:cSld>
  <p:clrMapOvr xmlns:c="http://schemas.openxmlformats.org/drawingml/2006/chart" xmlns:pic="http://schemas.openxmlformats.org/drawingml/2006/picture" xmlns:dgm="http://schemas.openxmlformats.org/drawingml/2006/diagram">
    <a:masterClrMapping/>
  </p:clrMapOvr>
</p:sldLayout>
</file>

<file path=ppt/slideLayouts/slideLayout7.xml><?xml version="1.0" encoding="utf-8"?>
<p:sldLayout xmlns:a="http://schemas.openxmlformats.org/drawingml/2006/main" xmlns:p="http://schemas.openxmlformats.org/presentationml/2006/main" xmlns:s="http://schemas.openxmlformats.org/officeDocument/2006/sharedTypes" xmlns:r="http://schemas.openxmlformats.org/officeDocument/2006/relationships" preserve="1" showMasterSp="0" type="blank">
  <p:cSld name="Blank">
    <p:bg>
      <p:bgPr>
        <a:solidFill>
          <a:schemeClr val="bg2"/>
        </a:solidFill>
        <a:effectLst/>
      </p:bgPr>
    </p:bg>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grpSp>
        <p:nvGrpSpPr>
          <p:cNvPr xmlns:c="http://schemas.openxmlformats.org/drawingml/2006/chart" xmlns:pic="http://schemas.openxmlformats.org/drawingml/2006/picture" xmlns:dgm="http://schemas.openxmlformats.org/drawingml/2006/diagram" id="5" name="Group 4"/>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400714" y="362425"/>
            <a:ext cx="3495979" cy="6204388"/>
            <a:chOff x="400714" y="362425"/>
            <a:chExt cx="3495979" cy="6204388"/>
          </a:xfrm>
        </p:grpSpPr>
        <p:sp>
          <p:nvSpPr>
            <p:cNvPr xmlns:c="http://schemas.openxmlformats.org/drawingml/2006/chart" xmlns:pic="http://schemas.openxmlformats.org/drawingml/2006/picture" xmlns:dgm="http://schemas.openxmlformats.org/drawingml/2006/diagram" id="6" name="Freeform 5"/>
            <p:cNvSpPr xmlns:c="http://schemas.openxmlformats.org/drawingml/2006/chart" xmlns:pic="http://schemas.openxmlformats.org/drawingml/2006/picture" xmlns:dgm="http://schemas.openxmlformats.org/drawingml/2006/diagram">
              <a:spLocks noEditPoints="1"/>
            </p:cNvSpPr>
            <p:nvPr/>
          </p:nvSpPr>
          <p:spPr xmlns:c="http://schemas.openxmlformats.org/drawingml/2006/chart" xmlns:pic="http://schemas.openxmlformats.org/drawingml/2006/picture" xmlns:dgm="http://schemas.openxmlformats.org/drawingml/2006/diagram" bwMode="auto">
            <a:xfrm>
              <a:off x="400714" y="362425"/>
              <a:ext cx="2218442" cy="6204388"/>
            </a:xfrm>
            <a:custGeom>
              <a:avLst/>
              <a:gdLst/>
              <a:ahLst/>
              <a:cxnLst/>
              <a:rect b="b" l="0" r="r" t="0"/>
              <a:pathLst>
                <a:path h="1954" w="697">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xmlns:c="http://schemas.openxmlformats.org/drawingml/2006/chart" xmlns:pic="http://schemas.openxmlformats.org/drawingml/2006/picture" xmlns:dgm="http://schemas.openxmlformats.org/drawingml/2006/diagram" id="7" name="Freeform 15"/>
            <p:cNvSpPr xmlns:c="http://schemas.openxmlformats.org/drawingml/2006/chart" xmlns:pic="http://schemas.openxmlformats.org/drawingml/2006/picture" xmlns:dgm="http://schemas.openxmlformats.org/drawingml/2006/diagram">
              <a:spLocks noEditPoints="1"/>
            </p:cNvSpPr>
            <p:nvPr/>
          </p:nvSpPr>
          <p:spPr xmlns:c="http://schemas.openxmlformats.org/drawingml/2006/chart" xmlns:pic="http://schemas.openxmlformats.org/drawingml/2006/picture" xmlns:dgm="http://schemas.openxmlformats.org/drawingml/2006/diagram" bwMode="auto">
            <a:xfrm>
              <a:off x="1133752" y="1810138"/>
              <a:ext cx="2762941" cy="4746626"/>
            </a:xfrm>
            <a:custGeom>
              <a:avLst/>
              <a:gdLst/>
              <a:ahLst/>
              <a:cxnLst/>
              <a:rect b="b" l="0" r="r" t="0"/>
              <a:pathLst>
                <a:path h="1495" w="869">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xmlns:c="http://schemas.openxmlformats.org/drawingml/2006/chart" xmlns:pic="http://schemas.openxmlformats.org/drawingml/2006/picture" xmlns:dgm="http://schemas.openxmlformats.org/drawingml/2006/diagram" id="2" name="Date Placeholder 1"/>
          <p:cNvSpPr xmlns:c="http://schemas.openxmlformats.org/drawingml/2006/chart" xmlns:pic="http://schemas.openxmlformats.org/drawingml/2006/picture" xmlns:dgm="http://schemas.openxmlformats.org/drawingml/2006/diagram">
            <a:spLocks noGrp="1"/>
          </p:cNvSpPr>
          <p:nvPr>
            <p:ph idx="10" sz="half" type="dt"/>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fld id="{4C4B99E0-E592-4E09-95B1-741B8BFF2751}" type="datetimeFigureOut">
              <a:rPr lang="en-GB" smtClean="0">
                <a:uFillTx/>
              </a:rPr>
              <a:t>24/08/2017</a:t>
            </a:fld>
            <a:endParaRPr lang="en-GB">
              <a:uFillTx/>
            </a:endParaRPr>
          </a:p>
        </p:txBody>
      </p:sp>
      <p:sp>
        <p:nvSpPr>
          <p:cNvPr xmlns:c="http://schemas.openxmlformats.org/drawingml/2006/chart" xmlns:pic="http://schemas.openxmlformats.org/drawingml/2006/picture" xmlns:dgm="http://schemas.openxmlformats.org/drawingml/2006/diagram" id="3" name="Footer Placeholder 2"/>
          <p:cNvSpPr xmlns:c="http://schemas.openxmlformats.org/drawingml/2006/chart" xmlns:pic="http://schemas.openxmlformats.org/drawingml/2006/picture" xmlns:dgm="http://schemas.openxmlformats.org/drawingml/2006/diagram">
            <a:spLocks noGrp="1"/>
          </p:cNvSpPr>
          <p:nvPr>
            <p:ph idx="11" sz="quarter" type="ftr"/>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endParaRPr lang="en-GB">
              <a:uFillTx/>
            </a:endParaRPr>
          </a:p>
        </p:txBody>
      </p:sp>
      <p:sp>
        <p:nvSpPr>
          <p:cNvPr xmlns:c="http://schemas.openxmlformats.org/drawingml/2006/chart" xmlns:pic="http://schemas.openxmlformats.org/drawingml/2006/picture" xmlns:dgm="http://schemas.openxmlformats.org/drawingml/2006/diagram" id="4" name="Slide Number Placeholder 3"/>
          <p:cNvSpPr xmlns:c="http://schemas.openxmlformats.org/drawingml/2006/chart" xmlns:pic="http://schemas.openxmlformats.org/drawingml/2006/picture" xmlns:dgm="http://schemas.openxmlformats.org/drawingml/2006/diagram">
            <a:spLocks noGrp="1"/>
          </p:cNvSpPr>
          <p:nvPr>
            <p:ph idx="12" sz="quarter" type="sldNum"/>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fld id="{F3C9F9CC-718C-47DA-AA27-51FE5FB10EBD}" type="slidenum">
              <a:rPr lang="en-GB" smtClean="0">
                <a:uFillTx/>
              </a:rPr>
              <a:t>‹#›</a:t>
            </a:fld>
            <a:endParaRPr lang="en-GB">
              <a:uFillTx/>
            </a:endParaRPr>
          </a:p>
        </p:txBody>
      </p:sp>
    </p:spTree>
  </p:cSld>
  <p:clrMapOvr xmlns:c="http://schemas.openxmlformats.org/drawingml/2006/chart" xmlns:pic="http://schemas.openxmlformats.org/drawingml/2006/picture" xmlns:dgm="http://schemas.openxmlformats.org/drawingml/2006/diagram">
    <a:masterClrMapping/>
  </p:clrMapOvr>
</p:sldLayout>
</file>

<file path=ppt/slideLayouts/slideLayout8.xml><?xml version="1.0" encoding="utf-8"?>
<p:sldLayout xmlns:a="http://schemas.openxmlformats.org/drawingml/2006/main" xmlns:p="http://schemas.openxmlformats.org/presentationml/2006/main" xmlns:s="http://schemas.openxmlformats.org/officeDocument/2006/sharedTypes" xmlns:r="http://schemas.openxmlformats.org/officeDocument/2006/relationships" preserve="1" showMasterSp="0" type="objTx">
  <p:cSld name="Content with Caption">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18" name="Freeform 15"/>
          <p:cNvSpPr xmlns:c="http://schemas.openxmlformats.org/drawingml/2006/chart" xmlns:pic="http://schemas.openxmlformats.org/drawingml/2006/picture" xmlns:dgm="http://schemas.openxmlformats.org/drawingml/2006/diagram">
            <a:spLocks noEditPoints="1"/>
          </p:cNvSpPr>
          <p:nvPr/>
        </p:nvSpPr>
        <p:spPr xmlns:c="http://schemas.openxmlformats.org/drawingml/2006/chart" xmlns:pic="http://schemas.openxmlformats.org/drawingml/2006/picture" xmlns:dgm="http://schemas.openxmlformats.org/drawingml/2006/diagram" bwMode="auto">
          <a:xfrm flipH="1" rot="2047334">
            <a:off x="8572457" y="453681"/>
            <a:ext cx="3409445" cy="5857295"/>
          </a:xfrm>
          <a:custGeom>
            <a:avLst/>
            <a:gdLst/>
            <a:ahLst/>
            <a:cxnLst/>
            <a:rect b="b" l="0" r="r" t="0"/>
            <a:pathLst>
              <a:path h="1495" w="869">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a:xfrm>
            <a:off x="8476488" y="1503907"/>
            <a:ext cx="3227715" cy="1687924"/>
          </a:xfrm>
        </p:spPr>
        <p:txBody xmlns:c="http://schemas.openxmlformats.org/drawingml/2006/chart" xmlns:pic="http://schemas.openxmlformats.org/drawingml/2006/picture" xmlns:dgm="http://schemas.openxmlformats.org/drawingml/2006/diagram">
          <a:bodyPr anchor="b">
            <a:normAutofit/>
          </a:bodyPr>
          <a:lstStyle>
            <a:lvl1pPr>
              <a:lnSpc>
                <a:spcPct val="104000"/>
              </a:lnSpc>
              <a:defRPr sz="3400">
                <a:uFillTx/>
              </a:defRPr>
            </a:lvl1pPr>
          </a:lstStyle>
          <a:p>
            <a:r>
              <a:rPr lang="en-US" smtClean="0">
                <a:uFillTx/>
              </a:rPr>
              <a:t>Click to edit Master title style</a:t>
            </a:r>
            <a:endParaRPr dirty="0" lang="en-US">
              <a:uFillTx/>
            </a:endParaRPr>
          </a:p>
        </p:txBody>
      </p:sp>
      <p:sp>
        <p:nvSpPr>
          <p:cNvPr xmlns:c="http://schemas.openxmlformats.org/drawingml/2006/chart" xmlns:pic="http://schemas.openxmlformats.org/drawingml/2006/picture" xmlns:dgm="http://schemas.openxmlformats.org/drawingml/2006/diagram" id="3" name="Content Placeholder 2"/>
          <p:cNvSpPr xmlns:c="http://schemas.openxmlformats.org/drawingml/2006/chart" xmlns:pic="http://schemas.openxmlformats.org/drawingml/2006/picture" xmlns:dgm="http://schemas.openxmlformats.org/drawingml/2006/diagram">
            <a:spLocks noGrp="1"/>
          </p:cNvSpPr>
          <p:nvPr>
            <p:ph idx="1"/>
          </p:nvPr>
        </p:nvSpPr>
        <p:spPr xmlns:c="http://schemas.openxmlformats.org/drawingml/2006/chart" xmlns:pic="http://schemas.openxmlformats.org/drawingml/2006/picture" xmlns:dgm="http://schemas.openxmlformats.org/drawingml/2006/diagram">
          <a:xfrm>
            <a:off x="487730" y="441414"/>
            <a:ext cx="7597040" cy="5654586"/>
          </a:xfrm>
        </p:spPr>
        <p:txBody xmlns:c="http://schemas.openxmlformats.org/drawingml/2006/chart" xmlns:pic="http://schemas.openxmlformats.org/drawingml/2006/picture" xmlns:dgm="http://schemas.openxmlformats.org/drawingml/2006/diagram">
          <a:bodyPr/>
          <a:lstStyle>
            <a:lvl1pPr>
              <a:defRPr sz="2000">
                <a:uFillTx/>
              </a:defRPr>
            </a:lvl1pPr>
            <a:lvl2pPr>
              <a:defRPr sz="1800">
                <a:uFillTx/>
              </a:defRPr>
            </a:lvl2pPr>
            <a:lvl3pPr>
              <a:defRPr sz="1600">
                <a:uFillTx/>
              </a:defRPr>
            </a:lvl3pPr>
            <a:lvl4pPr>
              <a:defRPr sz="1400">
                <a:uFillTx/>
              </a:defRPr>
            </a:lvl4pPr>
            <a:lvl5pPr>
              <a:defRPr sz="1400">
                <a:uFillTx/>
              </a:defRPr>
            </a:lvl5pPr>
            <a:lvl6pPr>
              <a:defRPr sz="1400">
                <a:uFillTx/>
              </a:defRPr>
            </a:lvl6pPr>
            <a:lvl7pPr>
              <a:defRPr sz="1400">
                <a:uFillTx/>
              </a:defRPr>
            </a:lvl7pPr>
            <a:lvl8pPr>
              <a:defRPr sz="1400">
                <a:uFillTx/>
              </a:defRPr>
            </a:lvl8pPr>
            <a:lvl9pPr>
              <a:defRPr sz="1400">
                <a:uFillTx/>
              </a:defRPr>
            </a:lvl9pPr>
          </a:lstStyle>
          <a:p>
            <a:pPr lvl="0"/>
            <a:r>
              <a:rPr lang="en-US" smtClean="0">
                <a:uFillTx/>
              </a:rPr>
              <a:t>Click to edit Master text styles</a:t>
            </a:r>
          </a:p>
          <a:p>
            <a:pPr lvl="1"/>
            <a:r>
              <a:rPr lang="en-US" smtClean="0">
                <a:uFillTx/>
              </a:rPr>
              <a:t>Second level</a:t>
            </a:r>
          </a:p>
          <a:p>
            <a:pPr lvl="2"/>
            <a:r>
              <a:rPr lang="en-US" smtClean="0">
                <a:uFillTx/>
              </a:rPr>
              <a:t>Third level</a:t>
            </a:r>
          </a:p>
          <a:p>
            <a:pPr lvl="3"/>
            <a:r>
              <a:rPr lang="en-US" smtClean="0">
                <a:uFillTx/>
              </a:rPr>
              <a:t>Fourth level</a:t>
            </a:r>
          </a:p>
          <a:p>
            <a:pPr lvl="4"/>
            <a:r>
              <a:rPr lang="en-US" smtClean="0">
                <a:uFillTx/>
              </a:rPr>
              <a:t>Fifth level</a:t>
            </a:r>
            <a:endParaRPr dirty="0" lang="en-US">
              <a:uFillTx/>
            </a:endParaRPr>
          </a:p>
        </p:txBody>
      </p:sp>
      <p:sp>
        <p:nvSpPr>
          <p:cNvPr xmlns:c="http://schemas.openxmlformats.org/drawingml/2006/chart" xmlns:pic="http://schemas.openxmlformats.org/drawingml/2006/picture" xmlns:dgm="http://schemas.openxmlformats.org/drawingml/2006/diagram" id="4" name="Text Placeholder 3"/>
          <p:cNvSpPr xmlns:c="http://schemas.openxmlformats.org/drawingml/2006/chart" xmlns:pic="http://schemas.openxmlformats.org/drawingml/2006/picture" xmlns:dgm="http://schemas.openxmlformats.org/drawingml/2006/diagram">
            <a:spLocks noGrp="1"/>
          </p:cNvSpPr>
          <p:nvPr>
            <p:ph idx="2" sz="half" type="body"/>
          </p:nvPr>
        </p:nvSpPr>
        <p:spPr xmlns:c="http://schemas.openxmlformats.org/drawingml/2006/chart" xmlns:pic="http://schemas.openxmlformats.org/drawingml/2006/picture" xmlns:dgm="http://schemas.openxmlformats.org/drawingml/2006/diagram">
          <a:xfrm>
            <a:off x="8476488" y="3223803"/>
            <a:ext cx="3227715" cy="2872197"/>
          </a:xfrm>
        </p:spPr>
        <p:txBody xmlns:c="http://schemas.openxmlformats.org/drawingml/2006/chart" xmlns:pic="http://schemas.openxmlformats.org/drawingml/2006/picture" xmlns:dgm="http://schemas.openxmlformats.org/drawingml/2006/diagram">
          <a:bodyPr/>
          <a:lstStyle>
            <a:lvl1pPr indent="0" marL="0">
              <a:spcBef>
                <a:spcPts val="1400"/>
              </a:spcBef>
              <a:buNone/>
              <a:defRPr sz="1600">
                <a:uFillTx/>
              </a:defRPr>
            </a:lvl1pPr>
            <a:lvl2pPr indent="0" marL="457200">
              <a:buNone/>
              <a:defRPr sz="1400">
                <a:uFillTx/>
              </a:defRPr>
            </a:lvl2pPr>
            <a:lvl3pPr indent="0" marL="914400">
              <a:buNone/>
              <a:defRPr sz="1200">
                <a:uFillTx/>
              </a:defRPr>
            </a:lvl3pPr>
            <a:lvl4pPr indent="0" marL="1371600">
              <a:buNone/>
              <a:defRPr sz="1000">
                <a:uFillTx/>
              </a:defRPr>
            </a:lvl4pPr>
            <a:lvl5pPr indent="0" marL="1828800">
              <a:buNone/>
              <a:defRPr sz="1000">
                <a:uFillTx/>
              </a:defRPr>
            </a:lvl5pPr>
            <a:lvl6pPr indent="0" marL="2286000">
              <a:buNone/>
              <a:defRPr sz="1000">
                <a:uFillTx/>
              </a:defRPr>
            </a:lvl6pPr>
            <a:lvl7pPr indent="0" marL="2743200">
              <a:buNone/>
              <a:defRPr sz="1000">
                <a:uFillTx/>
              </a:defRPr>
            </a:lvl7pPr>
            <a:lvl8pPr indent="0" marL="3200400">
              <a:buNone/>
              <a:defRPr sz="1000">
                <a:uFillTx/>
              </a:defRPr>
            </a:lvl8pPr>
            <a:lvl9pPr indent="0" marL="3657600">
              <a:buNone/>
              <a:defRPr sz="1000">
                <a:uFillTx/>
              </a:defRPr>
            </a:lvl9pPr>
          </a:lstStyle>
          <a:p>
            <a:pPr lvl="0"/>
            <a:r>
              <a:rPr lang="en-US" smtClean="0">
                <a:uFillTx/>
              </a:rPr>
              <a:t>Click to edit Master text styles</a:t>
            </a:r>
          </a:p>
        </p:txBody>
      </p:sp>
      <p:sp>
        <p:nvSpPr>
          <p:cNvPr xmlns:c="http://schemas.openxmlformats.org/drawingml/2006/chart" xmlns:pic="http://schemas.openxmlformats.org/drawingml/2006/picture" xmlns:dgm="http://schemas.openxmlformats.org/drawingml/2006/diagram" id="5" name="Date Placeholder 4"/>
          <p:cNvSpPr xmlns:c="http://schemas.openxmlformats.org/drawingml/2006/chart" xmlns:pic="http://schemas.openxmlformats.org/drawingml/2006/picture" xmlns:dgm="http://schemas.openxmlformats.org/drawingml/2006/diagram">
            <a:spLocks noGrp="1"/>
          </p:cNvSpPr>
          <p:nvPr>
            <p:ph idx="10" sz="half" type="dt"/>
          </p:nvPr>
        </p:nvSpPr>
        <p:spPr xmlns:c="http://schemas.openxmlformats.org/drawingml/2006/chart" xmlns:pic="http://schemas.openxmlformats.org/drawingml/2006/picture" xmlns:dgm="http://schemas.openxmlformats.org/drawingml/2006/diagram">
          <a:xfrm>
            <a:off x="8476555" y="6286500"/>
            <a:ext cx="3227715" cy="365125"/>
          </a:xfrm>
        </p:spPr>
        <p:txBody xmlns:c="http://schemas.openxmlformats.org/drawingml/2006/chart" xmlns:pic="http://schemas.openxmlformats.org/drawingml/2006/picture" xmlns:dgm="http://schemas.openxmlformats.org/drawingml/2006/diagram">
          <a:bodyPr/>
          <a:lstStyle>
            <a:lvl1pPr algn="l">
              <a:defRPr>
                <a:uFillTx/>
              </a:defRPr>
            </a:lvl1pPr>
          </a:lstStyle>
          <a:p>
            <a:fld id="{4C4B99E0-E592-4E09-95B1-741B8BFF2751}" type="datetimeFigureOut">
              <a:rPr lang="en-GB" smtClean="0">
                <a:uFillTx/>
              </a:rPr>
              <a:t>24/08/2017</a:t>
            </a:fld>
            <a:endParaRPr lang="en-GB">
              <a:uFillTx/>
            </a:endParaRPr>
          </a:p>
        </p:txBody>
      </p:sp>
      <p:sp>
        <p:nvSpPr>
          <p:cNvPr xmlns:c="http://schemas.openxmlformats.org/drawingml/2006/chart" xmlns:pic="http://schemas.openxmlformats.org/drawingml/2006/picture" xmlns:dgm="http://schemas.openxmlformats.org/drawingml/2006/diagram" id="6" name="Footer Placeholder 5"/>
          <p:cNvSpPr xmlns:c="http://schemas.openxmlformats.org/drawingml/2006/chart" xmlns:pic="http://schemas.openxmlformats.org/drawingml/2006/picture" xmlns:dgm="http://schemas.openxmlformats.org/drawingml/2006/diagram">
            <a:spLocks noGrp="1"/>
          </p:cNvSpPr>
          <p:nvPr>
            <p:ph idx="11" sz="quarter" type="ftr"/>
          </p:nvPr>
        </p:nvSpPr>
        <p:spPr xmlns:c="http://schemas.openxmlformats.org/drawingml/2006/chart" xmlns:pic="http://schemas.openxmlformats.org/drawingml/2006/picture" xmlns:dgm="http://schemas.openxmlformats.org/drawingml/2006/diagram">
          <a:xfrm>
            <a:off x="487730" y="6286500"/>
            <a:ext cx="7597040" cy="365125"/>
          </a:xfrm>
        </p:spPr>
        <p:txBody xmlns:c="http://schemas.openxmlformats.org/drawingml/2006/chart" xmlns:pic="http://schemas.openxmlformats.org/drawingml/2006/picture" xmlns:dgm="http://schemas.openxmlformats.org/drawingml/2006/diagram">
          <a:bodyPr/>
          <a:lstStyle>
            <a:lvl1pPr algn="l">
              <a:defRPr>
                <a:uFillTx/>
              </a:defRPr>
            </a:lvl1pPr>
          </a:lstStyle>
          <a:p>
            <a:endParaRPr lang="en-GB">
              <a:uFillTx/>
            </a:endParaRPr>
          </a:p>
        </p:txBody>
      </p:sp>
      <p:sp>
        <p:nvSpPr>
          <p:cNvPr xmlns:c="http://schemas.openxmlformats.org/drawingml/2006/chart" xmlns:pic="http://schemas.openxmlformats.org/drawingml/2006/picture" xmlns:dgm="http://schemas.openxmlformats.org/drawingml/2006/diagram" id="7" name="Slide Number Placeholder 6"/>
          <p:cNvSpPr xmlns:c="http://schemas.openxmlformats.org/drawingml/2006/chart" xmlns:pic="http://schemas.openxmlformats.org/drawingml/2006/picture" xmlns:dgm="http://schemas.openxmlformats.org/drawingml/2006/diagram">
            <a:spLocks noGrp="1"/>
          </p:cNvSpPr>
          <p:nvPr>
            <p:ph idx="12" sz="quarter" type="sldNum"/>
          </p:nvPr>
        </p:nvSpPr>
        <p:spPr xmlns:c="http://schemas.openxmlformats.org/drawingml/2006/chart" xmlns:pic="http://schemas.openxmlformats.org/drawingml/2006/picture" xmlns:dgm="http://schemas.openxmlformats.org/drawingml/2006/diagram">
          <a:xfrm>
            <a:off x="8476488" y="373604"/>
            <a:ext cx="3227715" cy="816481"/>
          </a:xfrm>
        </p:spPr>
        <p:txBody xmlns:c="http://schemas.openxmlformats.org/drawingml/2006/chart" xmlns:pic="http://schemas.openxmlformats.org/drawingml/2006/picture" xmlns:dgm="http://schemas.openxmlformats.org/drawingml/2006/diagram">
          <a:bodyPr anchor="t"/>
          <a:lstStyle>
            <a:lvl1pPr algn="l">
              <a:defRPr sz="4400">
                <a:uFillTx/>
              </a:defRPr>
            </a:lvl1pPr>
          </a:lstStyle>
          <a:p>
            <a:fld id="{F3C9F9CC-718C-47DA-AA27-51FE5FB10EBD}" type="slidenum">
              <a:rPr lang="en-GB" smtClean="0">
                <a:uFillTx/>
              </a:rPr>
              <a:t>‹#›</a:t>
            </a:fld>
            <a:endParaRPr lang="en-GB">
              <a:uFillTx/>
            </a:endParaRPr>
          </a:p>
        </p:txBody>
      </p:sp>
    </p:spTree>
  </p:cSld>
  <p:clrMapOvr xmlns:c="http://schemas.openxmlformats.org/drawingml/2006/chart" xmlns:pic="http://schemas.openxmlformats.org/drawingml/2006/picture" xmlns:dgm="http://schemas.openxmlformats.org/drawingml/2006/diagram">
    <a:masterClrMapping/>
  </p:clrMapOvr>
</p:sldLayout>
</file>

<file path=ppt/slideLayouts/slideLayout9.xml><?xml version="1.0" encoding="utf-8"?>
<p:sldLayout xmlns:a="http://schemas.openxmlformats.org/drawingml/2006/main" xmlns:p="http://schemas.openxmlformats.org/presentationml/2006/main" xmlns:s="http://schemas.openxmlformats.org/officeDocument/2006/sharedTypes" xmlns:r="http://schemas.openxmlformats.org/officeDocument/2006/relationships" preserve="1" showMasterSp="0" type="picTx">
  <p:cSld name="Picture with Caption">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2" name="Freeform 15"/>
          <p:cNvSpPr xmlns:c="http://schemas.openxmlformats.org/drawingml/2006/chart" xmlns:pic="http://schemas.openxmlformats.org/drawingml/2006/picture" xmlns:dgm="http://schemas.openxmlformats.org/drawingml/2006/diagram">
            <a:spLocks noEditPoints="1"/>
          </p:cNvSpPr>
          <p:nvPr/>
        </p:nvSpPr>
        <p:spPr xmlns:c="http://schemas.openxmlformats.org/drawingml/2006/chart" xmlns:pic="http://schemas.openxmlformats.org/drawingml/2006/picture" xmlns:dgm="http://schemas.openxmlformats.org/drawingml/2006/diagram" bwMode="auto">
          <a:xfrm flipH="1" rot="2047334">
            <a:off x="8572457" y="453681"/>
            <a:ext cx="3409445" cy="5857295"/>
          </a:xfrm>
          <a:custGeom>
            <a:avLst/>
            <a:gdLst/>
            <a:ahLst/>
            <a:cxnLst/>
            <a:rect b="b" l="0" r="r" t="0"/>
            <a:pathLst>
              <a:path h="1495" w="869">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a:xfrm>
            <a:off x="8476488" y="1503910"/>
            <a:ext cx="3230625" cy="1687924"/>
          </a:xfrm>
        </p:spPr>
        <p:txBody xmlns:c="http://schemas.openxmlformats.org/drawingml/2006/chart" xmlns:pic="http://schemas.openxmlformats.org/drawingml/2006/picture" xmlns:dgm="http://schemas.openxmlformats.org/drawingml/2006/diagram">
          <a:bodyPr anchor="b">
            <a:noAutofit/>
          </a:bodyPr>
          <a:lstStyle>
            <a:lvl1pPr>
              <a:lnSpc>
                <a:spcPct val="104000"/>
              </a:lnSpc>
              <a:defRPr sz="3400">
                <a:uFillTx/>
              </a:defRPr>
            </a:lvl1pPr>
          </a:lstStyle>
          <a:p>
            <a:r>
              <a:rPr lang="en-US" smtClean="0">
                <a:uFillTx/>
              </a:rPr>
              <a:t>Click to edit Master title style</a:t>
            </a:r>
            <a:endParaRPr dirty="0" lang="en-US">
              <a:uFillTx/>
            </a:endParaRPr>
          </a:p>
        </p:txBody>
      </p:sp>
      <p:sp>
        <p:nvSpPr>
          <p:cNvPr xmlns:c="http://schemas.openxmlformats.org/drawingml/2006/chart" xmlns:pic="http://schemas.openxmlformats.org/drawingml/2006/picture" xmlns:dgm="http://schemas.openxmlformats.org/drawingml/2006/diagram" id="3" name="Picture Placeholder 2"/>
          <p:cNvSpPr xmlns:c="http://schemas.openxmlformats.org/drawingml/2006/chart" xmlns:pic="http://schemas.openxmlformats.org/drawingml/2006/picture" xmlns:dgm="http://schemas.openxmlformats.org/drawingml/2006/diagram">
            <a:spLocks noChangeAspect="1" noGrp="1"/>
          </p:cNvSpPr>
          <p:nvPr>
            <p:ph idx="1" type="pic"/>
          </p:nvPr>
        </p:nvSpPr>
        <p:spPr xmlns:c="http://schemas.openxmlformats.org/drawingml/2006/chart" xmlns:pic="http://schemas.openxmlformats.org/drawingml/2006/picture" xmlns:dgm="http://schemas.openxmlformats.org/drawingml/2006/diagram">
          <a:xfrm>
            <a:off x="0" y="0"/>
            <a:ext cx="8102651" cy="6857999"/>
          </a:xfrm>
        </p:spPr>
        <p:txBody xmlns:c="http://schemas.openxmlformats.org/drawingml/2006/chart" xmlns:pic="http://schemas.openxmlformats.org/drawingml/2006/picture" xmlns:dgm="http://schemas.openxmlformats.org/drawingml/2006/diagram">
          <a:bodyPr anchor="t"/>
          <a:lstStyle>
            <a:lvl1pPr indent="0" marL="0">
              <a:buNone/>
              <a:defRPr sz="3200">
                <a:uFillTx/>
              </a:defRPr>
            </a:lvl1pPr>
            <a:lvl2pPr indent="0" marL="457200">
              <a:buNone/>
              <a:defRPr sz="2800">
                <a:uFillTx/>
              </a:defRPr>
            </a:lvl2pPr>
            <a:lvl3pPr indent="0" marL="914400">
              <a:buNone/>
              <a:defRPr sz="2400">
                <a:uFillTx/>
              </a:defRPr>
            </a:lvl3pPr>
            <a:lvl4pPr indent="0" marL="1371600">
              <a:buNone/>
              <a:defRPr sz="2000">
                <a:uFillTx/>
              </a:defRPr>
            </a:lvl4pPr>
            <a:lvl5pPr indent="0" marL="1828800">
              <a:buNone/>
              <a:defRPr sz="2000">
                <a:uFillTx/>
              </a:defRPr>
            </a:lvl5pPr>
            <a:lvl6pPr indent="0" marL="2286000">
              <a:buNone/>
              <a:defRPr sz="2000">
                <a:uFillTx/>
              </a:defRPr>
            </a:lvl6pPr>
            <a:lvl7pPr indent="0" marL="2743200">
              <a:buNone/>
              <a:defRPr sz="2000">
                <a:uFillTx/>
              </a:defRPr>
            </a:lvl7pPr>
            <a:lvl8pPr indent="0" marL="3200400">
              <a:buNone/>
              <a:defRPr sz="2000">
                <a:uFillTx/>
              </a:defRPr>
            </a:lvl8pPr>
            <a:lvl9pPr indent="0" marL="3657600">
              <a:buNone/>
              <a:defRPr sz="2000">
                <a:uFillTx/>
              </a:defRPr>
            </a:lvl9pPr>
          </a:lstStyle>
          <a:p>
            <a:r>
              <a:rPr lang="en-US" smtClean="0">
                <a:uFillTx/>
              </a:rPr>
              <a:t>Click icon to add picture</a:t>
            </a:r>
            <a:endParaRPr dirty="0" lang="en-US">
              <a:uFillTx/>
            </a:endParaRPr>
          </a:p>
        </p:txBody>
      </p:sp>
      <p:sp>
        <p:nvSpPr>
          <p:cNvPr xmlns:c="http://schemas.openxmlformats.org/drawingml/2006/chart" xmlns:pic="http://schemas.openxmlformats.org/drawingml/2006/picture" xmlns:dgm="http://schemas.openxmlformats.org/drawingml/2006/diagram" id="4" name="Text Placeholder 3"/>
          <p:cNvSpPr xmlns:c="http://schemas.openxmlformats.org/drawingml/2006/chart" xmlns:pic="http://schemas.openxmlformats.org/drawingml/2006/picture" xmlns:dgm="http://schemas.openxmlformats.org/drawingml/2006/diagram">
            <a:spLocks noGrp="1"/>
          </p:cNvSpPr>
          <p:nvPr>
            <p:ph idx="2" sz="half" type="body"/>
          </p:nvPr>
        </p:nvSpPr>
        <p:spPr xmlns:c="http://schemas.openxmlformats.org/drawingml/2006/chart" xmlns:pic="http://schemas.openxmlformats.org/drawingml/2006/picture" xmlns:dgm="http://schemas.openxmlformats.org/drawingml/2006/diagram">
          <a:xfrm>
            <a:off x="8476488" y="3223806"/>
            <a:ext cx="3227832" cy="2872194"/>
          </a:xfrm>
        </p:spPr>
        <p:txBody xmlns:c="http://schemas.openxmlformats.org/drawingml/2006/chart" xmlns:pic="http://schemas.openxmlformats.org/drawingml/2006/picture" xmlns:dgm="http://schemas.openxmlformats.org/drawingml/2006/diagram">
          <a:bodyPr/>
          <a:lstStyle>
            <a:lvl1pPr indent="0" marL="0">
              <a:spcBef>
                <a:spcPts val="1400"/>
              </a:spcBef>
              <a:buNone/>
              <a:defRPr sz="1600">
                <a:uFillTx/>
              </a:defRPr>
            </a:lvl1pPr>
            <a:lvl2pPr indent="0" marL="457200">
              <a:buNone/>
              <a:defRPr sz="1400">
                <a:uFillTx/>
              </a:defRPr>
            </a:lvl2pPr>
            <a:lvl3pPr indent="0" marL="914400">
              <a:buNone/>
              <a:defRPr sz="1200">
                <a:uFillTx/>
              </a:defRPr>
            </a:lvl3pPr>
            <a:lvl4pPr indent="0" marL="1371600">
              <a:buNone/>
              <a:defRPr sz="1000">
                <a:uFillTx/>
              </a:defRPr>
            </a:lvl4pPr>
            <a:lvl5pPr indent="0" marL="1828800">
              <a:buNone/>
              <a:defRPr sz="1000">
                <a:uFillTx/>
              </a:defRPr>
            </a:lvl5pPr>
            <a:lvl6pPr indent="0" marL="2286000">
              <a:buNone/>
              <a:defRPr sz="1000">
                <a:uFillTx/>
              </a:defRPr>
            </a:lvl6pPr>
            <a:lvl7pPr indent="0" marL="2743200">
              <a:buNone/>
              <a:defRPr sz="1000">
                <a:uFillTx/>
              </a:defRPr>
            </a:lvl7pPr>
            <a:lvl8pPr indent="0" marL="3200400">
              <a:buNone/>
              <a:defRPr sz="1000">
                <a:uFillTx/>
              </a:defRPr>
            </a:lvl8pPr>
            <a:lvl9pPr indent="0" marL="3657600">
              <a:buNone/>
              <a:defRPr sz="1000">
                <a:uFillTx/>
              </a:defRPr>
            </a:lvl9pPr>
          </a:lstStyle>
          <a:p>
            <a:pPr lvl="0"/>
            <a:r>
              <a:rPr lang="en-US" smtClean="0">
                <a:uFillTx/>
              </a:rPr>
              <a:t>Click to edit Master text styles</a:t>
            </a:r>
          </a:p>
        </p:txBody>
      </p:sp>
      <p:sp>
        <p:nvSpPr>
          <p:cNvPr xmlns:c="http://schemas.openxmlformats.org/drawingml/2006/chart" xmlns:pic="http://schemas.openxmlformats.org/drawingml/2006/picture" xmlns:dgm="http://schemas.openxmlformats.org/drawingml/2006/diagram" id="5" name="Date Placeholder 4"/>
          <p:cNvSpPr xmlns:c="http://schemas.openxmlformats.org/drawingml/2006/chart" xmlns:pic="http://schemas.openxmlformats.org/drawingml/2006/picture" xmlns:dgm="http://schemas.openxmlformats.org/drawingml/2006/diagram">
            <a:spLocks noGrp="1"/>
          </p:cNvSpPr>
          <p:nvPr>
            <p:ph idx="10" sz="half" type="dt"/>
          </p:nvPr>
        </p:nvSpPr>
        <p:spPr xmlns:c="http://schemas.openxmlformats.org/drawingml/2006/chart" xmlns:pic="http://schemas.openxmlformats.org/drawingml/2006/picture" xmlns:dgm="http://schemas.openxmlformats.org/drawingml/2006/diagram">
          <a:xfrm>
            <a:off x="8476488" y="6291072"/>
            <a:ext cx="3227832" cy="365125"/>
          </a:xfrm>
        </p:spPr>
        <p:txBody xmlns:c="http://schemas.openxmlformats.org/drawingml/2006/chart" xmlns:pic="http://schemas.openxmlformats.org/drawingml/2006/picture" xmlns:dgm="http://schemas.openxmlformats.org/drawingml/2006/diagram">
          <a:bodyPr/>
          <a:lstStyle>
            <a:lvl1pPr algn="l">
              <a:defRPr>
                <a:uFillTx/>
              </a:defRPr>
            </a:lvl1pPr>
          </a:lstStyle>
          <a:p>
            <a:fld id="{4C4B99E0-E592-4E09-95B1-741B8BFF2751}" type="datetimeFigureOut">
              <a:rPr lang="en-GB" smtClean="0">
                <a:uFillTx/>
              </a:rPr>
              <a:t>24/08/2017</a:t>
            </a:fld>
            <a:endParaRPr lang="en-GB">
              <a:uFillTx/>
            </a:endParaRPr>
          </a:p>
        </p:txBody>
      </p:sp>
      <p:sp>
        <p:nvSpPr>
          <p:cNvPr xmlns:c="http://schemas.openxmlformats.org/drawingml/2006/chart" xmlns:pic="http://schemas.openxmlformats.org/drawingml/2006/picture" xmlns:dgm="http://schemas.openxmlformats.org/drawingml/2006/diagram" id="6" name="Footer Placeholder 5"/>
          <p:cNvSpPr xmlns:c="http://schemas.openxmlformats.org/drawingml/2006/chart" xmlns:pic="http://schemas.openxmlformats.org/drawingml/2006/picture" xmlns:dgm="http://schemas.openxmlformats.org/drawingml/2006/diagram">
            <a:spLocks noGrp="1"/>
          </p:cNvSpPr>
          <p:nvPr>
            <p:ph idx="11" sz="quarter" type="ftr"/>
          </p:nvPr>
        </p:nvSpPr>
        <p:spPr xmlns:c="http://schemas.openxmlformats.org/drawingml/2006/chart" xmlns:pic="http://schemas.openxmlformats.org/drawingml/2006/picture" xmlns:dgm="http://schemas.openxmlformats.org/drawingml/2006/diagram">
          <a:xfrm>
            <a:off x="487731" y="6291072"/>
            <a:ext cx="7598664" cy="365125"/>
          </a:xfrm>
        </p:spPr>
        <p:txBody xmlns:c="http://schemas.openxmlformats.org/drawingml/2006/chart" xmlns:pic="http://schemas.openxmlformats.org/drawingml/2006/picture" xmlns:dgm="http://schemas.openxmlformats.org/drawingml/2006/diagram">
          <a:bodyPr/>
          <a:lstStyle>
            <a:lvl1pPr algn="l">
              <a:defRPr>
                <a:uFillTx/>
              </a:defRPr>
            </a:lvl1pPr>
          </a:lstStyle>
          <a:p>
            <a:endParaRPr lang="en-GB">
              <a:uFillTx/>
            </a:endParaRPr>
          </a:p>
        </p:txBody>
      </p:sp>
      <p:sp>
        <p:nvSpPr>
          <p:cNvPr xmlns:c="http://schemas.openxmlformats.org/drawingml/2006/chart" xmlns:pic="http://schemas.openxmlformats.org/drawingml/2006/picture" xmlns:dgm="http://schemas.openxmlformats.org/drawingml/2006/diagram" id="7" name="Slide Number Placeholder 6"/>
          <p:cNvSpPr xmlns:c="http://schemas.openxmlformats.org/drawingml/2006/chart" xmlns:pic="http://schemas.openxmlformats.org/drawingml/2006/picture" xmlns:dgm="http://schemas.openxmlformats.org/drawingml/2006/diagram">
            <a:spLocks noGrp="1"/>
          </p:cNvSpPr>
          <p:nvPr>
            <p:ph idx="12" sz="quarter" type="sldNum"/>
          </p:nvPr>
        </p:nvSpPr>
        <p:spPr xmlns:c="http://schemas.openxmlformats.org/drawingml/2006/chart" xmlns:pic="http://schemas.openxmlformats.org/drawingml/2006/picture" xmlns:dgm="http://schemas.openxmlformats.org/drawingml/2006/diagram">
          <a:xfrm>
            <a:off x="8476488" y="373607"/>
            <a:ext cx="3227832" cy="816482"/>
          </a:xfrm>
        </p:spPr>
        <p:txBody xmlns:c="http://schemas.openxmlformats.org/drawingml/2006/chart" xmlns:pic="http://schemas.openxmlformats.org/drawingml/2006/picture" xmlns:dgm="http://schemas.openxmlformats.org/drawingml/2006/diagram">
          <a:bodyPr anchor="t"/>
          <a:lstStyle>
            <a:lvl1pPr algn="l">
              <a:defRPr sz="4400">
                <a:uFillTx/>
              </a:defRPr>
            </a:lvl1pPr>
          </a:lstStyle>
          <a:p>
            <a:fld id="{F3C9F9CC-718C-47DA-AA27-51FE5FB10EBD}" type="slidenum">
              <a:rPr lang="en-GB" smtClean="0">
                <a:uFillTx/>
              </a:rPr>
              <a:t>‹#›</a:t>
            </a:fld>
            <a:endParaRPr lang="en-GB">
              <a:uFillTx/>
            </a:endParaRPr>
          </a:p>
        </p:txBody>
      </p:sp>
    </p:spTree>
  </p:cSld>
  <p:clrMapOvr xmlns:c="http://schemas.openxmlformats.org/drawingml/2006/chart" xmlns:pic="http://schemas.openxmlformats.org/drawingml/2006/picture" xmlns:dgm="http://schemas.openxmlformats.org/drawingml/2006/diagram">
    <a:masterClrMapping/>
  </p:clrMapOvr>
</p:sldLayout>
</file>

<file path=ppt/slideLayouts/slideLayout10.xml><?xml version="1.0" encoding="utf-8"?>
<p:sldLayout xmlns:a="http://schemas.openxmlformats.org/drawingml/2006/main" xmlns:p="http://schemas.openxmlformats.org/presentationml/2006/main" xmlns:s="http://schemas.openxmlformats.org/officeDocument/2006/sharedTypes" xmlns:r="http://schemas.openxmlformats.org/officeDocument/2006/relationships" preserve="1" type="vertTx">
  <p:cSld name="Title and Vertical Text">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lang="en-US" smtClean="0">
                <a:uFillTx/>
              </a:rPr>
              <a:t>Click to edit Master title style</a:t>
            </a:r>
            <a:endParaRPr dirty="0" lang="en-US">
              <a:uFillTx/>
            </a:endParaRPr>
          </a:p>
        </p:txBody>
      </p:sp>
      <p:sp>
        <p:nvSpPr>
          <p:cNvPr xmlns:c="http://schemas.openxmlformats.org/drawingml/2006/chart" xmlns:pic="http://schemas.openxmlformats.org/drawingml/2006/picture" xmlns:dgm="http://schemas.openxmlformats.org/drawingml/2006/diagram" id="3" name="Vertical Text Placeholder 2"/>
          <p:cNvSpPr xmlns:c="http://schemas.openxmlformats.org/drawingml/2006/chart" xmlns:pic="http://schemas.openxmlformats.org/drawingml/2006/picture" xmlns:dgm="http://schemas.openxmlformats.org/drawingml/2006/diagram">
            <a:spLocks noGrp="1"/>
          </p:cNvSpPr>
          <p:nvPr>
            <p:ph idx="1" orient="vert" type="body"/>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vert="eaVert"/>
          <a:lstStyle/>
          <a:p>
            <a:pPr lvl="0"/>
            <a:r>
              <a:rPr lang="en-US" smtClean="0">
                <a:uFillTx/>
              </a:rPr>
              <a:t>Click to edit Master text styles</a:t>
            </a:r>
          </a:p>
          <a:p>
            <a:pPr lvl="1"/>
            <a:r>
              <a:rPr lang="en-US" smtClean="0">
                <a:uFillTx/>
              </a:rPr>
              <a:t>Second level</a:t>
            </a:r>
          </a:p>
          <a:p>
            <a:pPr lvl="2"/>
            <a:r>
              <a:rPr lang="en-US" smtClean="0">
                <a:uFillTx/>
              </a:rPr>
              <a:t>Third level</a:t>
            </a:r>
          </a:p>
          <a:p>
            <a:pPr lvl="3"/>
            <a:r>
              <a:rPr lang="en-US" smtClean="0">
                <a:uFillTx/>
              </a:rPr>
              <a:t>Fourth level</a:t>
            </a:r>
          </a:p>
          <a:p>
            <a:pPr lvl="4"/>
            <a:r>
              <a:rPr lang="en-US" smtClean="0">
                <a:uFillTx/>
              </a:rPr>
              <a:t>Fifth level</a:t>
            </a:r>
            <a:endParaRPr dirty="0" lang="en-US">
              <a:uFillTx/>
            </a:endParaRPr>
          </a:p>
        </p:txBody>
      </p:sp>
      <p:sp>
        <p:nvSpPr>
          <p:cNvPr xmlns:c="http://schemas.openxmlformats.org/drawingml/2006/chart" xmlns:pic="http://schemas.openxmlformats.org/drawingml/2006/picture" xmlns:dgm="http://schemas.openxmlformats.org/drawingml/2006/diagram" id="4" name="Date Placeholder 3"/>
          <p:cNvSpPr xmlns:c="http://schemas.openxmlformats.org/drawingml/2006/chart" xmlns:pic="http://schemas.openxmlformats.org/drawingml/2006/picture" xmlns:dgm="http://schemas.openxmlformats.org/drawingml/2006/diagram">
            <a:spLocks noGrp="1"/>
          </p:cNvSpPr>
          <p:nvPr>
            <p:ph idx="10" sz="half" type="dt"/>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fld id="{4C4B99E0-E592-4E09-95B1-741B8BFF2751}" type="datetimeFigureOut">
              <a:rPr lang="en-GB" smtClean="0">
                <a:uFillTx/>
              </a:rPr>
              <a:t>24/08/2017</a:t>
            </a:fld>
            <a:endParaRPr lang="en-GB">
              <a:uFillTx/>
            </a:endParaRPr>
          </a:p>
        </p:txBody>
      </p:sp>
      <p:sp>
        <p:nvSpPr>
          <p:cNvPr xmlns:c="http://schemas.openxmlformats.org/drawingml/2006/chart" xmlns:pic="http://schemas.openxmlformats.org/drawingml/2006/picture" xmlns:dgm="http://schemas.openxmlformats.org/drawingml/2006/diagram" id="5" name="Footer Placeholder 4"/>
          <p:cNvSpPr xmlns:c="http://schemas.openxmlformats.org/drawingml/2006/chart" xmlns:pic="http://schemas.openxmlformats.org/drawingml/2006/picture" xmlns:dgm="http://schemas.openxmlformats.org/drawingml/2006/diagram">
            <a:spLocks noGrp="1"/>
          </p:cNvSpPr>
          <p:nvPr>
            <p:ph idx="11" sz="quarter" type="ftr"/>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endParaRPr lang="en-GB">
              <a:uFillTx/>
            </a:endParaRPr>
          </a:p>
        </p:txBody>
      </p:sp>
      <p:sp>
        <p:nvSpPr>
          <p:cNvPr xmlns:c="http://schemas.openxmlformats.org/drawingml/2006/chart" xmlns:pic="http://schemas.openxmlformats.org/drawingml/2006/picture" xmlns:dgm="http://schemas.openxmlformats.org/drawingml/2006/diagram" id="6" name="Slide Number Placeholder 5"/>
          <p:cNvSpPr xmlns:c="http://schemas.openxmlformats.org/drawingml/2006/chart" xmlns:pic="http://schemas.openxmlformats.org/drawingml/2006/picture" xmlns:dgm="http://schemas.openxmlformats.org/drawingml/2006/diagram">
            <a:spLocks noGrp="1"/>
          </p:cNvSpPr>
          <p:nvPr>
            <p:ph idx="12" sz="quarter" type="sldNum"/>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fld id="{F3C9F9CC-718C-47DA-AA27-51FE5FB10EBD}" type="slidenum">
              <a:rPr lang="en-GB" smtClean="0">
                <a:uFillTx/>
              </a:rPr>
              <a:t>‹#›</a:t>
            </a:fld>
            <a:endParaRPr lang="en-GB">
              <a:uFillTx/>
            </a:endParaRPr>
          </a:p>
        </p:txBody>
      </p:sp>
    </p:spTree>
  </p:cSld>
  <p:clrMapOvr xmlns:c="http://schemas.openxmlformats.org/drawingml/2006/chart" xmlns:pic="http://schemas.openxmlformats.org/drawingml/2006/picture" xmlns:dgm="http://schemas.openxmlformats.org/drawingml/2006/diagram">
    <a:masterClrMapping/>
  </p:clrMapOvr>
</p:sldLayout>
</file>

<file path=ppt/slideLayouts/slideLayout11.xml><?xml version="1.0" encoding="utf-8"?>
<p:sldLayout xmlns:a="http://schemas.openxmlformats.org/drawingml/2006/main" xmlns:p="http://schemas.openxmlformats.org/presentationml/2006/main" xmlns:s="http://schemas.openxmlformats.org/officeDocument/2006/sharedTypes" xmlns:r="http://schemas.openxmlformats.org/officeDocument/2006/relationships" preserve="1" showMasterSp="0" type="vertTitleAndTx">
  <p:cSld name="Vertical Title and Text">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grpSp>
        <p:nvGrpSpPr>
          <p:cNvPr xmlns:c="http://schemas.openxmlformats.org/drawingml/2006/chart" xmlns:pic="http://schemas.openxmlformats.org/drawingml/2006/picture" xmlns:dgm="http://schemas.openxmlformats.org/drawingml/2006/diagram" id="8" name="Group 7"/>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400714" y="362425"/>
            <a:ext cx="3495979" cy="6204388"/>
            <a:chOff x="400714" y="362425"/>
            <a:chExt cx="3495979" cy="6204388"/>
          </a:xfrm>
        </p:grpSpPr>
        <p:sp>
          <p:nvSpPr>
            <p:cNvPr xmlns:c="http://schemas.openxmlformats.org/drawingml/2006/chart" xmlns:pic="http://schemas.openxmlformats.org/drawingml/2006/picture" xmlns:dgm="http://schemas.openxmlformats.org/drawingml/2006/diagram" id="25" name="Freeform 5"/>
            <p:cNvSpPr xmlns:c="http://schemas.openxmlformats.org/drawingml/2006/chart" xmlns:pic="http://schemas.openxmlformats.org/drawingml/2006/picture" xmlns:dgm="http://schemas.openxmlformats.org/drawingml/2006/diagram">
              <a:spLocks noEditPoints="1"/>
            </p:cNvSpPr>
            <p:nvPr/>
          </p:nvSpPr>
          <p:spPr xmlns:c="http://schemas.openxmlformats.org/drawingml/2006/chart" xmlns:pic="http://schemas.openxmlformats.org/drawingml/2006/picture" xmlns:dgm="http://schemas.openxmlformats.org/drawingml/2006/diagram" bwMode="auto">
            <a:xfrm>
              <a:off x="400714" y="362425"/>
              <a:ext cx="2218442" cy="6204388"/>
            </a:xfrm>
            <a:custGeom>
              <a:avLst/>
              <a:gdLst/>
              <a:ahLst/>
              <a:cxnLst/>
              <a:rect b="b" l="0" r="r" t="0"/>
              <a:pathLst>
                <a:path h="1954" w="697">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xmlns:c="http://schemas.openxmlformats.org/drawingml/2006/chart" xmlns:pic="http://schemas.openxmlformats.org/drawingml/2006/picture" xmlns:dgm="http://schemas.openxmlformats.org/drawingml/2006/diagram" id="26" name="Freeform 15"/>
            <p:cNvSpPr xmlns:c="http://schemas.openxmlformats.org/drawingml/2006/chart" xmlns:pic="http://schemas.openxmlformats.org/drawingml/2006/picture" xmlns:dgm="http://schemas.openxmlformats.org/drawingml/2006/diagram">
              <a:spLocks noEditPoints="1"/>
            </p:cNvSpPr>
            <p:nvPr/>
          </p:nvSpPr>
          <p:spPr xmlns:c="http://schemas.openxmlformats.org/drawingml/2006/chart" xmlns:pic="http://schemas.openxmlformats.org/drawingml/2006/picture" xmlns:dgm="http://schemas.openxmlformats.org/drawingml/2006/diagram" bwMode="auto">
            <a:xfrm>
              <a:off x="1133752" y="1810138"/>
              <a:ext cx="2762941" cy="4746626"/>
            </a:xfrm>
            <a:custGeom>
              <a:avLst/>
              <a:gdLst/>
              <a:ahLst/>
              <a:cxnLst/>
              <a:rect b="b" l="0" r="r" t="0"/>
              <a:pathLst>
                <a:path h="1495" w="869">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xmlns:c="http://schemas.openxmlformats.org/drawingml/2006/chart" xmlns:pic="http://schemas.openxmlformats.org/drawingml/2006/picture" xmlns:dgm="http://schemas.openxmlformats.org/drawingml/2006/diagram" id="2" name="Vertical Title 1"/>
          <p:cNvSpPr xmlns:c="http://schemas.openxmlformats.org/drawingml/2006/chart" xmlns:pic="http://schemas.openxmlformats.org/drawingml/2006/picture" xmlns:dgm="http://schemas.openxmlformats.org/drawingml/2006/diagram">
            <a:spLocks noGrp="1"/>
          </p:cNvSpPr>
          <p:nvPr>
            <p:ph orient="vert" type="title"/>
          </p:nvPr>
        </p:nvSpPr>
        <p:spPr xmlns:c="http://schemas.openxmlformats.org/drawingml/2006/chart" xmlns:pic="http://schemas.openxmlformats.org/drawingml/2006/picture" xmlns:dgm="http://schemas.openxmlformats.org/drawingml/2006/diagram">
          <a:xfrm>
            <a:off x="9277965" y="507037"/>
            <a:ext cx="1571626" cy="5339932"/>
          </a:xfrm>
        </p:spPr>
        <p:txBody xmlns:c="http://schemas.openxmlformats.org/drawingml/2006/chart" xmlns:pic="http://schemas.openxmlformats.org/drawingml/2006/picture" xmlns:dgm="http://schemas.openxmlformats.org/drawingml/2006/diagram">
          <a:bodyPr vert="eaVert"/>
          <a:lstStyle/>
          <a:p>
            <a:r>
              <a:rPr lang="en-US" smtClean="0">
                <a:uFillTx/>
              </a:rPr>
              <a:t>Click to edit Master title style</a:t>
            </a:r>
            <a:endParaRPr dirty="0" lang="en-US">
              <a:uFillTx/>
            </a:endParaRPr>
          </a:p>
        </p:txBody>
      </p:sp>
      <p:sp>
        <p:nvSpPr>
          <p:cNvPr xmlns:c="http://schemas.openxmlformats.org/drawingml/2006/chart" xmlns:pic="http://schemas.openxmlformats.org/drawingml/2006/picture" xmlns:dgm="http://schemas.openxmlformats.org/drawingml/2006/diagram" id="3" name="Vertical Text Placeholder 2"/>
          <p:cNvSpPr xmlns:c="http://schemas.openxmlformats.org/drawingml/2006/chart" xmlns:pic="http://schemas.openxmlformats.org/drawingml/2006/picture" xmlns:dgm="http://schemas.openxmlformats.org/drawingml/2006/diagram">
            <a:spLocks noGrp="1"/>
          </p:cNvSpPr>
          <p:nvPr>
            <p:ph idx="1" orient="vert" type="body"/>
          </p:nvPr>
        </p:nvSpPr>
        <p:spPr xmlns:c="http://schemas.openxmlformats.org/drawingml/2006/chart" xmlns:pic="http://schemas.openxmlformats.org/drawingml/2006/picture" xmlns:dgm="http://schemas.openxmlformats.org/drawingml/2006/diagram">
          <a:xfrm>
            <a:off x="2933700" y="524373"/>
            <a:ext cx="5959577" cy="5322596"/>
          </a:xfrm>
        </p:spPr>
        <p:txBody xmlns:c="http://schemas.openxmlformats.org/drawingml/2006/chart" xmlns:pic="http://schemas.openxmlformats.org/drawingml/2006/picture" xmlns:dgm="http://schemas.openxmlformats.org/drawingml/2006/diagram">
          <a:bodyPr vert="eaVert"/>
          <a:lstStyle/>
          <a:p>
            <a:pPr lvl="0"/>
            <a:r>
              <a:rPr lang="en-US" smtClean="0">
                <a:uFillTx/>
              </a:rPr>
              <a:t>Click to edit Master text styles</a:t>
            </a:r>
          </a:p>
          <a:p>
            <a:pPr lvl="1"/>
            <a:r>
              <a:rPr lang="en-US" smtClean="0">
                <a:uFillTx/>
              </a:rPr>
              <a:t>Second level</a:t>
            </a:r>
          </a:p>
          <a:p>
            <a:pPr lvl="2"/>
            <a:r>
              <a:rPr lang="en-US" smtClean="0">
                <a:uFillTx/>
              </a:rPr>
              <a:t>Third level</a:t>
            </a:r>
          </a:p>
          <a:p>
            <a:pPr lvl="3"/>
            <a:r>
              <a:rPr lang="en-US" smtClean="0">
                <a:uFillTx/>
              </a:rPr>
              <a:t>Fourth level</a:t>
            </a:r>
          </a:p>
          <a:p>
            <a:pPr lvl="4"/>
            <a:r>
              <a:rPr lang="en-US" smtClean="0">
                <a:uFillTx/>
              </a:rPr>
              <a:t>Fifth level</a:t>
            </a:r>
            <a:endParaRPr dirty="0" lang="en-US">
              <a:uFillTx/>
            </a:endParaRPr>
          </a:p>
        </p:txBody>
      </p:sp>
      <p:sp>
        <p:nvSpPr>
          <p:cNvPr xmlns:c="http://schemas.openxmlformats.org/drawingml/2006/chart" xmlns:pic="http://schemas.openxmlformats.org/drawingml/2006/picture" xmlns:dgm="http://schemas.openxmlformats.org/drawingml/2006/diagram" id="4" name="Date Placeholder 3"/>
          <p:cNvSpPr xmlns:c="http://schemas.openxmlformats.org/drawingml/2006/chart" xmlns:pic="http://schemas.openxmlformats.org/drawingml/2006/picture" xmlns:dgm="http://schemas.openxmlformats.org/drawingml/2006/diagram">
            <a:spLocks noGrp="1"/>
          </p:cNvSpPr>
          <p:nvPr>
            <p:ph idx="10" sz="half" type="dt"/>
          </p:nvPr>
        </p:nvSpPr>
        <p:spPr xmlns:c="http://schemas.openxmlformats.org/drawingml/2006/chart" xmlns:pic="http://schemas.openxmlformats.org/drawingml/2006/picture" xmlns:dgm="http://schemas.openxmlformats.org/drawingml/2006/diagram">
          <a:xfrm>
            <a:off x="9277965" y="6296615"/>
            <a:ext cx="2505996" cy="365125"/>
          </a:xfrm>
        </p:spPr>
        <p:txBody xmlns:c="http://schemas.openxmlformats.org/drawingml/2006/chart" xmlns:pic="http://schemas.openxmlformats.org/drawingml/2006/picture" xmlns:dgm="http://schemas.openxmlformats.org/drawingml/2006/diagram">
          <a:bodyPr/>
          <a:lstStyle/>
          <a:p>
            <a:fld id="{4C4B99E0-E592-4E09-95B1-741B8BFF2751}" type="datetimeFigureOut">
              <a:rPr lang="en-GB" smtClean="0">
                <a:uFillTx/>
              </a:rPr>
              <a:t>24/08/2017</a:t>
            </a:fld>
            <a:endParaRPr lang="en-GB">
              <a:uFillTx/>
            </a:endParaRPr>
          </a:p>
        </p:txBody>
      </p:sp>
      <p:sp>
        <p:nvSpPr>
          <p:cNvPr xmlns:c="http://schemas.openxmlformats.org/drawingml/2006/chart" xmlns:pic="http://schemas.openxmlformats.org/drawingml/2006/picture" xmlns:dgm="http://schemas.openxmlformats.org/drawingml/2006/diagram" id="5" name="Footer Placeholder 4"/>
          <p:cNvSpPr xmlns:c="http://schemas.openxmlformats.org/drawingml/2006/chart" xmlns:pic="http://schemas.openxmlformats.org/drawingml/2006/picture" xmlns:dgm="http://schemas.openxmlformats.org/drawingml/2006/diagram">
            <a:spLocks noGrp="1"/>
          </p:cNvSpPr>
          <p:nvPr>
            <p:ph idx="11" sz="quarter" type="ftr"/>
          </p:nvPr>
        </p:nvSpPr>
        <p:spPr xmlns:c="http://schemas.openxmlformats.org/drawingml/2006/chart" xmlns:pic="http://schemas.openxmlformats.org/drawingml/2006/picture" xmlns:dgm="http://schemas.openxmlformats.org/drawingml/2006/diagram">
          <a:xfrm>
            <a:off x="2933699" y="6296615"/>
            <a:ext cx="5959577" cy="365125"/>
          </a:xfrm>
        </p:spPr>
        <p:txBody xmlns:c="http://schemas.openxmlformats.org/drawingml/2006/chart" xmlns:pic="http://schemas.openxmlformats.org/drawingml/2006/picture" xmlns:dgm="http://schemas.openxmlformats.org/drawingml/2006/diagram">
          <a:bodyPr/>
          <a:lstStyle/>
          <a:p>
            <a:endParaRPr lang="en-GB">
              <a:uFillTx/>
            </a:endParaRPr>
          </a:p>
        </p:txBody>
      </p:sp>
      <p:sp>
        <p:nvSpPr>
          <p:cNvPr xmlns:c="http://schemas.openxmlformats.org/drawingml/2006/chart" xmlns:pic="http://schemas.openxmlformats.org/drawingml/2006/picture" xmlns:dgm="http://schemas.openxmlformats.org/drawingml/2006/diagram" id="6" name="Slide Number Placeholder 5"/>
          <p:cNvSpPr xmlns:c="http://schemas.openxmlformats.org/drawingml/2006/chart" xmlns:pic="http://schemas.openxmlformats.org/drawingml/2006/picture" xmlns:dgm="http://schemas.openxmlformats.org/drawingml/2006/diagram">
            <a:spLocks noGrp="1"/>
          </p:cNvSpPr>
          <p:nvPr>
            <p:ph idx="12" sz="quarter" type="sldNum"/>
          </p:nvPr>
        </p:nvSpPr>
        <p:spPr xmlns:c="http://schemas.openxmlformats.org/drawingml/2006/chart" xmlns:pic="http://schemas.openxmlformats.org/drawingml/2006/picture" xmlns:dgm="http://schemas.openxmlformats.org/drawingml/2006/diagram">
          <a:xfrm rot="5400000">
            <a:off x="8734643" y="2853201"/>
            <a:ext cx="5383267" cy="604269"/>
          </a:xfrm>
        </p:spPr>
        <p:txBody xmlns:c="http://schemas.openxmlformats.org/drawingml/2006/chart" xmlns:pic="http://schemas.openxmlformats.org/drawingml/2006/picture" xmlns:dgm="http://schemas.openxmlformats.org/drawingml/2006/diagram">
          <a:bodyPr/>
          <a:lstStyle>
            <a:lvl1pPr algn="l">
              <a:defRPr>
                <a:uFillTx/>
              </a:defRPr>
            </a:lvl1pPr>
          </a:lstStyle>
          <a:p>
            <a:fld id="{F3C9F9CC-718C-47DA-AA27-51FE5FB10EBD}" type="slidenum">
              <a:rPr lang="en-GB" smtClean="0">
                <a:uFillTx/>
              </a:rPr>
              <a:t>‹#›</a:t>
            </a:fld>
            <a:endParaRPr lang="en-GB">
              <a:uFillTx/>
            </a:endParaRPr>
          </a:p>
        </p:txBody>
      </p:sp>
      <p:cxnSp>
        <p:nvCxnSpPr>
          <p:cNvPr xmlns:c="http://schemas.openxmlformats.org/drawingml/2006/chart" xmlns:pic="http://schemas.openxmlformats.org/drawingml/2006/picture" xmlns:dgm="http://schemas.openxmlformats.org/drawingml/2006/diagram" id="7" name="Straight Connector 6"/>
          <p:cNvCxnSpPr xmlns:c="http://schemas.openxmlformats.org/drawingml/2006/chart" xmlns:pic="http://schemas.openxmlformats.org/drawingml/2006/picture" xmlns:dgm="http://schemas.openxmlformats.org/drawingml/2006/diagram"/>
          <p:nvPr/>
        </p:nvCxnSpPr>
        <p:spPr xmlns:c="http://schemas.openxmlformats.org/drawingml/2006/chart" xmlns:pic="http://schemas.openxmlformats.org/drawingml/2006/picture" xmlns:dgm="http://schemas.openxmlformats.org/drawingml/2006/diagram">
          <a:xfrm>
            <a:off x="9111582" y="571502"/>
            <a:ext cx="0" cy="5275467"/>
          </a:xfrm>
          <a:prstGeom prst="line">
            <a:avLst/>
          </a:prstGeom>
          <a:ln w="38100">
            <a:solidFill>
              <a:schemeClr val="accent2"/>
            </a:solidFill>
          </a:ln>
        </p:spPr>
        <p:style xmlns:c="http://schemas.openxmlformats.org/drawingml/2006/chart" xmlns:pic="http://schemas.openxmlformats.org/drawingml/2006/picture" xmlns:dgm="http://schemas.openxmlformats.org/drawingml/2006/diagram">
          <a:lnRef idx="1">
            <a:schemeClr val="accent1"/>
          </a:lnRef>
          <a:fillRef idx="0">
            <a:schemeClr val="accent1"/>
          </a:fillRef>
          <a:effectRef idx="0">
            <a:schemeClr val="accent1"/>
          </a:effectRef>
          <a:fontRef idx="minor">
            <a:schemeClr val="tx1"/>
          </a:fontRef>
        </p:style>
      </p:cxnSp>
    </p:spTree>
  </p:cSld>
  <p:clrMapOvr xmlns:c="http://schemas.openxmlformats.org/drawingml/2006/chart" xmlns:pic="http://schemas.openxmlformats.org/drawingml/2006/picture" xmlns:dgm="http://schemas.openxmlformats.org/drawingml/2006/diagram">
    <a:masterClrMapping/>
  </p:clrMapOvr>
</p:sldLayout>
</file>

<file path=ppt/slideMasters/_rels/slideMaster1.xml.rels><?xml version="1.0" standalone="yes" ?><Relationships xmlns="http://schemas.openxmlformats.org/package/2006/relationships"><Relationship Id="rId1" Target="../slideLayouts/slideLayout1.xml" Type="http://schemas.openxmlformats.org/officeDocument/2006/relationships/slideLayout"></Relationship><Relationship Id="rId2" Target="../slideLayouts/slideLayout2.xml" Type="http://schemas.openxmlformats.org/officeDocument/2006/relationships/slideLayout"></Relationship><Relationship Id="rId3" Target="../slideLayouts/slideLayout3.xml" Type="http://schemas.openxmlformats.org/officeDocument/2006/relationships/slideLayout"></Relationship><Relationship Id="rId4" Target="../slideLayouts/slideLayout4.xml" Type="http://schemas.openxmlformats.org/officeDocument/2006/relationships/slideLayout"></Relationship><Relationship Id="rId5" Target="../slideLayouts/slideLayout5.xml" Type="http://schemas.openxmlformats.org/officeDocument/2006/relationships/slideLayout"></Relationship><Relationship Id="rId6" Target="../slideLayouts/slideLayout6.xml" Type="http://schemas.openxmlformats.org/officeDocument/2006/relationships/slideLayout"></Relationship><Relationship Id="rId7" Target="../slideLayouts/slideLayout7.xml" Type="http://schemas.openxmlformats.org/officeDocument/2006/relationships/slideLayout"></Relationship><Relationship Id="rId8" Target="../slideLayouts/slideLayout8.xml" Type="http://schemas.openxmlformats.org/officeDocument/2006/relationships/slideLayout"></Relationship><Relationship Id="rId9" Target="../slideLayouts/slideLayout9.xml" Type="http://schemas.openxmlformats.org/officeDocument/2006/relationships/slideLayout"></Relationship><Relationship Id="rId10" Target="../slideLayouts/slideLayout10.xml" Type="http://schemas.openxmlformats.org/officeDocument/2006/relationships/slideLayout"></Relationship><Relationship Id="rId11" Target="../slideLayouts/slideLayout11.xml" Type="http://schemas.openxmlformats.org/officeDocument/2006/relationships/slideLayout"></Relationship><Relationship Id="rId12" Target="../theme/theme1.xml" Type="http://schemas.openxmlformats.org/officeDocument/2006/relationships/theme"></Relationship></Relationships>
</file>

<file path=ppt/slideMasters/slideMaster1.xml><?xml version="1.0" encoding="utf-8"?>
<p:sldMaster xmlns:a="http://schemas.openxmlformats.org/drawingml/2006/main" xmlns:p="http://schemas.openxmlformats.org/presentationml/2006/main" xmlns:s="http://schemas.openxmlformats.org/officeDocument/2006/sharedTypes" xmlns:r="http://schemas.openxmlformats.org/officeDocument/2006/relationships">
  <p:cSld>
    <p:bg>
      <p:bgPr>
        <a:solidFill>
          <a:schemeClr val="bg2"/>
        </a:solidFill>
        <a:effectLst/>
      </p:bgPr>
    </p:bg>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grpSp>
        <p:nvGrpSpPr>
          <p:cNvPr xmlns:c="http://schemas.openxmlformats.org/drawingml/2006/chart" xmlns:pic="http://schemas.openxmlformats.org/drawingml/2006/picture" xmlns:dgm="http://schemas.openxmlformats.org/drawingml/2006/diagram" id="7" name="Group 6"/>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400714" y="362425"/>
            <a:ext cx="3495979" cy="6204388"/>
            <a:chOff x="400714" y="362425"/>
            <a:chExt cx="3495979" cy="6204388"/>
          </a:xfrm>
        </p:grpSpPr>
        <p:sp>
          <p:nvSpPr>
            <p:cNvPr xmlns:c="http://schemas.openxmlformats.org/drawingml/2006/chart" xmlns:pic="http://schemas.openxmlformats.org/drawingml/2006/picture" xmlns:dgm="http://schemas.openxmlformats.org/drawingml/2006/diagram" id="12" name="Freeform 5"/>
            <p:cNvSpPr xmlns:c="http://schemas.openxmlformats.org/drawingml/2006/chart" xmlns:pic="http://schemas.openxmlformats.org/drawingml/2006/picture" xmlns:dgm="http://schemas.openxmlformats.org/drawingml/2006/diagram">
              <a:spLocks noEditPoints="1"/>
            </p:cNvSpPr>
            <p:nvPr/>
          </p:nvSpPr>
          <p:spPr xmlns:c="http://schemas.openxmlformats.org/drawingml/2006/chart" xmlns:pic="http://schemas.openxmlformats.org/drawingml/2006/picture" xmlns:dgm="http://schemas.openxmlformats.org/drawingml/2006/diagram" bwMode="auto">
            <a:xfrm>
              <a:off x="400714" y="362425"/>
              <a:ext cx="2218442" cy="6204388"/>
            </a:xfrm>
            <a:custGeom>
              <a:avLst/>
              <a:gdLst/>
              <a:ahLst/>
              <a:cxnLst/>
              <a:rect b="b" l="0" r="r" t="0"/>
              <a:pathLst>
                <a:path h="1954" w="697">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xmlns:c="http://schemas.openxmlformats.org/drawingml/2006/chart" xmlns:pic="http://schemas.openxmlformats.org/drawingml/2006/picture" xmlns:dgm="http://schemas.openxmlformats.org/drawingml/2006/diagram" id="23" name="Freeform 15"/>
            <p:cNvSpPr xmlns:c="http://schemas.openxmlformats.org/drawingml/2006/chart" xmlns:pic="http://schemas.openxmlformats.org/drawingml/2006/picture" xmlns:dgm="http://schemas.openxmlformats.org/drawingml/2006/diagram">
              <a:spLocks noEditPoints="1"/>
            </p:cNvSpPr>
            <p:nvPr/>
          </p:nvSpPr>
          <p:spPr xmlns:c="http://schemas.openxmlformats.org/drawingml/2006/chart" xmlns:pic="http://schemas.openxmlformats.org/drawingml/2006/picture" xmlns:dgm="http://schemas.openxmlformats.org/drawingml/2006/diagram" bwMode="auto">
            <a:xfrm>
              <a:off x="1133752" y="1810138"/>
              <a:ext cx="2762941" cy="4746626"/>
            </a:xfrm>
            <a:custGeom>
              <a:avLst/>
              <a:gdLst/>
              <a:ahLst/>
              <a:cxnLst/>
              <a:rect b="b" l="0" r="r" t="0"/>
              <a:pathLst>
                <a:path h="1495" w="869">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xmlns:c="http://schemas.openxmlformats.org/drawingml/2006/chart" xmlns:pic="http://schemas.openxmlformats.org/drawingml/2006/picture" xmlns:dgm="http://schemas.openxmlformats.org/drawingml/2006/diagram" id="2" name="Title Placeholder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a:xfrm>
            <a:off x="2933700" y="568345"/>
            <a:ext cx="8770571" cy="1560716"/>
          </a:xfrm>
          <a:prstGeom prst="rect">
            <a:avLst/>
          </a:prstGeom>
        </p:spPr>
        <p:txBody xmlns:c="http://schemas.openxmlformats.org/drawingml/2006/chart" xmlns:pic="http://schemas.openxmlformats.org/drawingml/2006/picture" xmlns:dgm="http://schemas.openxmlformats.org/drawingml/2006/diagram">
          <a:bodyPr anchor="t" bIns="45720" lIns="91440" rIns="91440" rtlCol="0" tIns="45720" vert="horz">
            <a:normAutofit/>
          </a:bodyPr>
          <a:lstStyle/>
          <a:p>
            <a:r>
              <a:rPr lang="en-US" smtClean="0">
                <a:uFillTx/>
              </a:rPr>
              <a:t>Click to edit Master title style</a:t>
            </a:r>
            <a:endParaRPr dirty="0" lang="en-US">
              <a:uFillTx/>
            </a:endParaRPr>
          </a:p>
        </p:txBody>
      </p:sp>
      <p:sp>
        <p:nvSpPr>
          <p:cNvPr xmlns:c="http://schemas.openxmlformats.org/drawingml/2006/chart" xmlns:pic="http://schemas.openxmlformats.org/drawingml/2006/picture" xmlns:dgm="http://schemas.openxmlformats.org/drawingml/2006/diagram" id="3" name="Text Placeholder 2"/>
          <p:cNvSpPr xmlns:c="http://schemas.openxmlformats.org/drawingml/2006/chart" xmlns:pic="http://schemas.openxmlformats.org/drawingml/2006/picture" xmlns:dgm="http://schemas.openxmlformats.org/drawingml/2006/diagram">
            <a:spLocks noGrp="1"/>
          </p:cNvSpPr>
          <p:nvPr>
            <p:ph idx="1" type="body"/>
          </p:nvPr>
        </p:nvSpPr>
        <p:spPr xmlns:c="http://schemas.openxmlformats.org/drawingml/2006/chart" xmlns:pic="http://schemas.openxmlformats.org/drawingml/2006/picture" xmlns:dgm="http://schemas.openxmlformats.org/drawingml/2006/diagram">
          <a:xfrm>
            <a:off x="2933700" y="2438400"/>
            <a:ext cx="8770571" cy="3651504"/>
          </a:xfrm>
          <a:prstGeom prst="rect">
            <a:avLst/>
          </a:prstGeom>
        </p:spPr>
        <p:txBody xmlns:c="http://schemas.openxmlformats.org/drawingml/2006/chart" xmlns:pic="http://schemas.openxmlformats.org/drawingml/2006/picture" xmlns:dgm="http://schemas.openxmlformats.org/drawingml/2006/diagram">
          <a:bodyPr bIns="45720" lIns="91440" rIns="91440" rtlCol="0" tIns="45720" vert="horz">
            <a:normAutofit/>
          </a:bodyPr>
          <a:lstStyle/>
          <a:p>
            <a:pPr lvl="0"/>
            <a:r>
              <a:rPr lang="en-US" smtClean="0">
                <a:uFillTx/>
              </a:rPr>
              <a:t>Click to edit Master text styles</a:t>
            </a:r>
          </a:p>
          <a:p>
            <a:pPr lvl="1"/>
            <a:r>
              <a:rPr lang="en-US" smtClean="0">
                <a:uFillTx/>
              </a:rPr>
              <a:t>Second level</a:t>
            </a:r>
          </a:p>
          <a:p>
            <a:pPr lvl="2"/>
            <a:r>
              <a:rPr lang="en-US" smtClean="0">
                <a:uFillTx/>
              </a:rPr>
              <a:t>Third level</a:t>
            </a:r>
          </a:p>
          <a:p>
            <a:pPr lvl="3"/>
            <a:r>
              <a:rPr lang="en-US" smtClean="0">
                <a:uFillTx/>
              </a:rPr>
              <a:t>Fourth level</a:t>
            </a:r>
          </a:p>
          <a:p>
            <a:pPr lvl="4"/>
            <a:r>
              <a:rPr lang="en-US" smtClean="0">
                <a:uFillTx/>
              </a:rPr>
              <a:t>Fifth level</a:t>
            </a:r>
            <a:endParaRPr dirty="0" lang="en-US">
              <a:uFillTx/>
            </a:endParaRPr>
          </a:p>
        </p:txBody>
      </p:sp>
      <p:sp>
        <p:nvSpPr>
          <p:cNvPr xmlns:c="http://schemas.openxmlformats.org/drawingml/2006/chart" xmlns:pic="http://schemas.openxmlformats.org/drawingml/2006/picture" xmlns:dgm="http://schemas.openxmlformats.org/drawingml/2006/diagram" id="4" name="Date Placeholder 3"/>
          <p:cNvSpPr xmlns:c="http://schemas.openxmlformats.org/drawingml/2006/chart" xmlns:pic="http://schemas.openxmlformats.org/drawingml/2006/picture" xmlns:dgm="http://schemas.openxmlformats.org/drawingml/2006/diagram">
            <a:spLocks noGrp="1"/>
          </p:cNvSpPr>
          <p:nvPr>
            <p:ph idx="2" sz="half" type="dt"/>
          </p:nvPr>
        </p:nvSpPr>
        <p:spPr xmlns:c="http://schemas.openxmlformats.org/drawingml/2006/chart" xmlns:pic="http://schemas.openxmlformats.org/drawingml/2006/picture" xmlns:dgm="http://schemas.openxmlformats.org/drawingml/2006/diagram">
          <a:xfrm>
            <a:off x="8961071" y="6296615"/>
            <a:ext cx="2743200" cy="365125"/>
          </a:xfrm>
          <a:prstGeom prst="rect">
            <a:avLst/>
          </a:prstGeom>
        </p:spPr>
        <p:txBody xmlns:c="http://schemas.openxmlformats.org/drawingml/2006/chart" xmlns:pic="http://schemas.openxmlformats.org/drawingml/2006/picture" xmlns:dgm="http://schemas.openxmlformats.org/drawingml/2006/diagram">
          <a:bodyPr anchor="ctr" bIns="45720" lIns="91440" rIns="91440" rtlCol="0" tIns="45720" vert="horz"/>
          <a:lstStyle>
            <a:lvl1pPr algn="r">
              <a:defRPr baseline="0" sz="1200">
                <a:solidFill>
                  <a:schemeClr val="tx2">
                    <a:lumMod val="75000"/>
                    <a:lumOff val="25000"/>
                  </a:schemeClr>
                </a:solidFill>
                <a:uFillTx/>
                <a:latin typeface="+mj-lt"/>
              </a:defRPr>
            </a:lvl1pPr>
          </a:lstStyle>
          <a:p>
            <a:fld id="{4C4B99E0-E592-4E09-95B1-741B8BFF2751}" type="datetimeFigureOut">
              <a:rPr lang="en-GB" smtClean="0">
                <a:uFillTx/>
              </a:rPr>
              <a:t>24/08/2017</a:t>
            </a:fld>
            <a:endParaRPr lang="en-GB">
              <a:uFillTx/>
            </a:endParaRPr>
          </a:p>
        </p:txBody>
      </p:sp>
      <p:sp>
        <p:nvSpPr>
          <p:cNvPr xmlns:c="http://schemas.openxmlformats.org/drawingml/2006/chart" xmlns:pic="http://schemas.openxmlformats.org/drawingml/2006/picture" xmlns:dgm="http://schemas.openxmlformats.org/drawingml/2006/diagram" id="5" name="Footer Placeholder 4"/>
          <p:cNvSpPr xmlns:c="http://schemas.openxmlformats.org/drawingml/2006/chart" xmlns:pic="http://schemas.openxmlformats.org/drawingml/2006/picture" xmlns:dgm="http://schemas.openxmlformats.org/drawingml/2006/diagram">
            <a:spLocks noGrp="1"/>
          </p:cNvSpPr>
          <p:nvPr>
            <p:ph idx="3" sz="quarter" type="ftr"/>
          </p:nvPr>
        </p:nvSpPr>
        <p:spPr xmlns:c="http://schemas.openxmlformats.org/drawingml/2006/chart" xmlns:pic="http://schemas.openxmlformats.org/drawingml/2006/picture" xmlns:dgm="http://schemas.openxmlformats.org/drawingml/2006/diagram">
          <a:xfrm>
            <a:off x="2933699" y="6296615"/>
            <a:ext cx="5667375" cy="365125"/>
          </a:xfrm>
          <a:prstGeom prst="rect">
            <a:avLst/>
          </a:prstGeom>
        </p:spPr>
        <p:txBody xmlns:c="http://schemas.openxmlformats.org/drawingml/2006/chart" xmlns:pic="http://schemas.openxmlformats.org/drawingml/2006/picture" xmlns:dgm="http://schemas.openxmlformats.org/drawingml/2006/diagram">
          <a:bodyPr anchor="ctr" bIns="45720" lIns="91440" rIns="91440" rtlCol="0" tIns="45720" vert="horz"/>
          <a:lstStyle>
            <a:lvl1pPr algn="l">
              <a:defRPr baseline="0" sz="1200">
                <a:solidFill>
                  <a:schemeClr val="tx2">
                    <a:lumMod val="75000"/>
                    <a:lumOff val="25000"/>
                  </a:schemeClr>
                </a:solidFill>
                <a:uFillTx/>
                <a:latin typeface="+mj-lt"/>
              </a:defRPr>
            </a:lvl1pPr>
          </a:lstStyle>
          <a:p>
            <a:endParaRPr lang="en-GB">
              <a:uFillTx/>
            </a:endParaRPr>
          </a:p>
        </p:txBody>
      </p:sp>
      <p:sp>
        <p:nvSpPr>
          <p:cNvPr xmlns:c="http://schemas.openxmlformats.org/drawingml/2006/chart" xmlns:pic="http://schemas.openxmlformats.org/drawingml/2006/picture" xmlns:dgm="http://schemas.openxmlformats.org/drawingml/2006/diagram" id="6" name="Slide Number Placeholder 5"/>
          <p:cNvSpPr xmlns:c="http://schemas.openxmlformats.org/drawingml/2006/chart" xmlns:pic="http://schemas.openxmlformats.org/drawingml/2006/picture" xmlns:dgm="http://schemas.openxmlformats.org/drawingml/2006/diagram">
            <a:spLocks noGrp="1"/>
          </p:cNvSpPr>
          <p:nvPr>
            <p:ph idx="4" sz="quarter" type="sldNum"/>
          </p:nvPr>
        </p:nvSpPr>
        <p:spPr xmlns:c="http://schemas.openxmlformats.org/drawingml/2006/chart" xmlns:pic="http://schemas.openxmlformats.org/drawingml/2006/picture" xmlns:dgm="http://schemas.openxmlformats.org/drawingml/2006/diagram">
          <a:xfrm>
            <a:off x="512999" y="723328"/>
            <a:ext cx="1884348" cy="604269"/>
          </a:xfrm>
          <a:prstGeom prst="rect">
            <a:avLst/>
          </a:prstGeom>
        </p:spPr>
        <p:txBody xmlns:c="http://schemas.openxmlformats.org/drawingml/2006/chart" xmlns:pic="http://schemas.openxmlformats.org/drawingml/2006/picture" xmlns:dgm="http://schemas.openxmlformats.org/drawingml/2006/diagram">
          <a:bodyPr anchor="b" bIns="45720" lIns="91440" rIns="91440" rtlCol="0" tIns="45720" vert="horz"/>
          <a:lstStyle>
            <a:lvl1pPr algn="r">
              <a:defRPr baseline="0" sz="4400">
                <a:solidFill>
                  <a:schemeClr val="tx2">
                    <a:lumMod val="75000"/>
                    <a:lumOff val="25000"/>
                  </a:schemeClr>
                </a:solidFill>
                <a:uFillTx/>
                <a:latin typeface="+mj-lt"/>
              </a:defRPr>
            </a:lvl1pPr>
          </a:lstStyle>
          <a:p>
            <a:fld id="{F3C9F9CC-718C-47DA-AA27-51FE5FB10EBD}" type="slidenum">
              <a:rPr lang="en-GB" smtClean="0">
                <a:uFillTx/>
              </a:rPr>
              <a:t>‹#›</a:t>
            </a:fld>
            <a:endParaRPr lang="en-GB">
              <a:uFillTx/>
            </a:endParaRPr>
          </a:p>
        </p:txBody>
      </p:sp>
      <p:cxnSp>
        <p:nvCxnSpPr>
          <p:cNvPr xmlns:c="http://schemas.openxmlformats.org/drawingml/2006/chart" xmlns:pic="http://schemas.openxmlformats.org/drawingml/2006/picture" xmlns:dgm="http://schemas.openxmlformats.org/drawingml/2006/diagram" id="9" name="Straight Connector 8"/>
          <p:cNvCxnSpPr xmlns:c="http://schemas.openxmlformats.org/drawingml/2006/chart" xmlns:pic="http://schemas.openxmlformats.org/drawingml/2006/picture" xmlns:dgm="http://schemas.openxmlformats.org/drawingml/2006/diagram"/>
          <p:nvPr/>
        </p:nvCxnSpPr>
        <p:spPr xmlns:c="http://schemas.openxmlformats.org/drawingml/2006/chart" xmlns:pic="http://schemas.openxmlformats.org/drawingml/2006/picture" xmlns:dgm="http://schemas.openxmlformats.org/drawingml/2006/diagram">
          <a:xfrm>
            <a:off x="2933700" y="2176009"/>
            <a:ext cx="8770571" cy="0"/>
          </a:xfrm>
          <a:prstGeom prst="line">
            <a:avLst/>
          </a:prstGeom>
          <a:ln w="38100">
            <a:solidFill>
              <a:schemeClr val="accent2"/>
            </a:solidFill>
          </a:ln>
        </p:spPr>
        <p:style xmlns:c="http://schemas.openxmlformats.org/drawingml/2006/chart" xmlns:pic="http://schemas.openxmlformats.org/drawingml/2006/picture" xmlns:dgm="http://schemas.openxmlformats.org/drawingml/2006/diagram">
          <a:lnRef idx="1">
            <a:schemeClr val="accent1"/>
          </a:lnRef>
          <a:fillRef idx="0">
            <a:schemeClr val="accent1"/>
          </a:fillRef>
          <a:effectRef idx="0">
            <a:schemeClr val="accent1"/>
          </a:effectRef>
          <a:fontRef idx="minor">
            <a:schemeClr val="tx1"/>
          </a:fontRef>
        </p:style>
      </p:cxnSp>
    </p:spTree>
  </p:cSld>
  <p:clrMap xmlns:c="http://schemas.openxmlformats.org/drawingml/2006/chart" xmlns:pic="http://schemas.openxmlformats.org/drawingml/2006/picture" xmlns:dgm="http://schemas.openxmlformats.org/drawingml/2006/diagram" accent1="accent1" accent2="accent2" accent3="accent3" accent4="accent4" accent5="accent5" accent6="accent6" bg1="lt1" bg2="lt2" folHlink="folHlink" hlink="hlink" tx1="dk1" tx2="dk2"/>
  <p:sldLayoutIdLst>
    <p:sldLayoutId r:id="rId1" id="2147483661"/>
    <p:sldLayoutId r:id="rId2" id="2147483662"/>
    <p:sldLayoutId r:id="rId3" id="2147483663"/>
    <p:sldLayoutId r:id="rId4" id="2147483664"/>
    <p:sldLayoutId r:id="rId5" id="2147483665"/>
    <p:sldLayoutId r:id="rId6" id="2147483666"/>
    <p:sldLayoutId r:id="rId7" id="2147483667"/>
    <p:sldLayoutId r:id="rId8" id="2147483668"/>
    <p:sldLayoutId r:id="rId9" id="2147483669"/>
    <p:sldLayoutId r:id="rId10" id="2147483670"/>
    <p:sldLayoutId r:id="rId11" id="2147483671"/>
  </p:sldLayoutIdLst>
  <p:txStyles>
    <p:titleStyle xmlns:c="http://schemas.openxmlformats.org/drawingml/2006/chart" xmlns:pic="http://schemas.openxmlformats.org/drawingml/2006/picture" xmlns:dgm="http://schemas.openxmlformats.org/drawingml/2006/diagram">
      <a:lvl1pPr algn="l" defTabSz="914400" eaLnBrk="1" hangingPunct="1" latinLnBrk="0" rtl="0">
        <a:lnSpc>
          <a:spcPct val="99000"/>
        </a:lnSpc>
        <a:spcBef>
          <a:spcPct val="0"/>
        </a:spcBef>
        <a:buNone/>
        <a:defRPr kern="1200" sz="4400">
          <a:solidFill>
            <a:schemeClr val="tx2">
              <a:lumMod val="75000"/>
              <a:lumOff val="25000"/>
            </a:schemeClr>
          </a:solidFill>
          <a:uFillTx/>
          <a:latin typeface="+mj-lt"/>
          <a:ea typeface="+mj-ea"/>
          <a:cs typeface="+mj-cs"/>
        </a:defRPr>
      </a:lvl1pPr>
    </p:titleStyle>
    <p:bodyStyle xmlns:c="http://schemas.openxmlformats.org/drawingml/2006/chart" xmlns:pic="http://schemas.openxmlformats.org/drawingml/2006/picture" xmlns:dgm="http://schemas.openxmlformats.org/drawingml/2006/diagram">
      <a:lvl1pPr algn="l" defTabSz="914400" eaLnBrk="1" hangingPunct="1" indent="-320040" latinLnBrk="0" marL="320040" rtl="0">
        <a:lnSpc>
          <a:spcPct val="111000"/>
        </a:lnSpc>
        <a:spcBef>
          <a:spcPts val="930"/>
        </a:spcBef>
        <a:buFont charset="0" panose="020B0503020204020204" pitchFamily="34" typeface="Corbel"/>
        <a:buChar char="–"/>
        <a:defRPr kern="1200" sz="2000">
          <a:solidFill>
            <a:schemeClr val="tx2">
              <a:lumMod val="75000"/>
              <a:lumOff val="25000"/>
            </a:schemeClr>
          </a:solidFill>
          <a:uFillTx/>
          <a:latin typeface="+mn-lt"/>
          <a:ea typeface="+mn-ea"/>
          <a:cs typeface="+mn-cs"/>
        </a:defRPr>
      </a:lvl1pPr>
      <a:lvl2pPr algn="l" defTabSz="914400" eaLnBrk="1" hangingPunct="1" indent="-320040" latinLnBrk="0" marL="640080" rtl="0">
        <a:lnSpc>
          <a:spcPct val="111000"/>
        </a:lnSpc>
        <a:spcBef>
          <a:spcPts val="930"/>
        </a:spcBef>
        <a:buFont charset="0" panose="020B0503020204020204" pitchFamily="34" typeface="Corbel"/>
        <a:buChar char="–"/>
        <a:defRPr kern="1200" sz="1800">
          <a:solidFill>
            <a:schemeClr val="tx2">
              <a:lumMod val="75000"/>
              <a:lumOff val="25000"/>
            </a:schemeClr>
          </a:solidFill>
          <a:uFillTx/>
          <a:latin typeface="+mn-lt"/>
          <a:ea typeface="+mn-ea"/>
          <a:cs typeface="+mn-cs"/>
        </a:defRPr>
      </a:lvl2pPr>
      <a:lvl3pPr algn="l" defTabSz="914400" eaLnBrk="1" hangingPunct="1" indent="-320040" latinLnBrk="0" marL="960120" rtl="0">
        <a:lnSpc>
          <a:spcPct val="111000"/>
        </a:lnSpc>
        <a:spcBef>
          <a:spcPts val="930"/>
        </a:spcBef>
        <a:buFont charset="0" panose="020B0503020204020204" pitchFamily="34" typeface="Corbel"/>
        <a:buChar char="–"/>
        <a:defRPr i="1" kern="1200" sz="1600">
          <a:solidFill>
            <a:schemeClr val="tx2">
              <a:lumMod val="75000"/>
              <a:lumOff val="25000"/>
            </a:schemeClr>
          </a:solidFill>
          <a:uFillTx/>
          <a:latin typeface="+mn-lt"/>
          <a:ea typeface="+mn-ea"/>
          <a:cs typeface="+mn-cs"/>
        </a:defRPr>
      </a:lvl3pPr>
      <a:lvl4pPr algn="l" defTabSz="914400" eaLnBrk="1" hangingPunct="1" indent="-320040" latinLnBrk="0" marL="1280160" rtl="0">
        <a:lnSpc>
          <a:spcPct val="111000"/>
        </a:lnSpc>
        <a:spcBef>
          <a:spcPts val="930"/>
        </a:spcBef>
        <a:buFont charset="0" panose="020B0503020204020204" pitchFamily="34" typeface="Corbel"/>
        <a:buChar char="–"/>
        <a:defRPr kern="1200" sz="1400">
          <a:solidFill>
            <a:schemeClr val="tx2">
              <a:lumMod val="75000"/>
              <a:lumOff val="25000"/>
            </a:schemeClr>
          </a:solidFill>
          <a:uFillTx/>
          <a:latin typeface="+mn-lt"/>
          <a:ea typeface="+mn-ea"/>
          <a:cs typeface="+mn-cs"/>
        </a:defRPr>
      </a:lvl4pPr>
      <a:lvl5pPr algn="l" defTabSz="914400" eaLnBrk="1" hangingPunct="1" indent="-320040" latinLnBrk="0" marL="1600200" rtl="0">
        <a:lnSpc>
          <a:spcPct val="111000"/>
        </a:lnSpc>
        <a:spcBef>
          <a:spcPts val="930"/>
        </a:spcBef>
        <a:buFont charset="0" panose="020B0503020204020204" pitchFamily="34" typeface="Corbel"/>
        <a:buChar char="–"/>
        <a:defRPr i="1" kern="1200" sz="1400">
          <a:solidFill>
            <a:schemeClr val="tx2">
              <a:lumMod val="75000"/>
              <a:lumOff val="25000"/>
            </a:schemeClr>
          </a:solidFill>
          <a:uFillTx/>
          <a:latin typeface="+mn-lt"/>
          <a:ea typeface="+mn-ea"/>
          <a:cs typeface="+mn-cs"/>
        </a:defRPr>
      </a:lvl5pPr>
      <a:lvl6pPr algn="l" defTabSz="914400" eaLnBrk="1" hangingPunct="1" indent="-320040" latinLnBrk="0" marL="1920240" rtl="0">
        <a:lnSpc>
          <a:spcPct val="111000"/>
        </a:lnSpc>
        <a:spcBef>
          <a:spcPts val="930"/>
        </a:spcBef>
        <a:buFont charset="0" panose="020B0503020204020204" pitchFamily="34" typeface="Corbel"/>
        <a:buChar char="–"/>
        <a:defRPr kern="1200" sz="1400">
          <a:solidFill>
            <a:schemeClr val="accent1">
              <a:lumMod val="75000"/>
            </a:schemeClr>
          </a:solidFill>
          <a:uFillTx/>
          <a:latin typeface="+mn-lt"/>
          <a:ea typeface="+mn-ea"/>
          <a:cs typeface="+mn-cs"/>
        </a:defRPr>
      </a:lvl6pPr>
      <a:lvl7pPr algn="l" defTabSz="914400" eaLnBrk="1" hangingPunct="1" indent="-320040" latinLnBrk="0" marL="2240280" rtl="0">
        <a:lnSpc>
          <a:spcPct val="111000"/>
        </a:lnSpc>
        <a:spcBef>
          <a:spcPts val="930"/>
        </a:spcBef>
        <a:buFont charset="0" panose="020B0503020204020204" pitchFamily="34" typeface="Corbel"/>
        <a:buChar char="–"/>
        <a:defRPr i="1" kern="1200" sz="1400">
          <a:solidFill>
            <a:schemeClr val="accent1">
              <a:lumMod val="75000"/>
            </a:schemeClr>
          </a:solidFill>
          <a:uFillTx/>
          <a:latin typeface="+mn-lt"/>
          <a:ea typeface="+mn-ea"/>
          <a:cs typeface="+mn-cs"/>
        </a:defRPr>
      </a:lvl7pPr>
      <a:lvl8pPr algn="l" defTabSz="914400" eaLnBrk="1" hangingPunct="1" indent="-320040" latinLnBrk="0" marL="2560320" rtl="0">
        <a:lnSpc>
          <a:spcPct val="111000"/>
        </a:lnSpc>
        <a:spcBef>
          <a:spcPts val="930"/>
        </a:spcBef>
        <a:buFont charset="0" panose="020B0503020204020204" pitchFamily="34" typeface="Corbel"/>
        <a:buChar char="–"/>
        <a:defRPr kern="1200" sz="1400">
          <a:solidFill>
            <a:schemeClr val="accent1">
              <a:lumMod val="75000"/>
            </a:schemeClr>
          </a:solidFill>
          <a:uFillTx/>
          <a:latin typeface="+mn-lt"/>
          <a:ea typeface="+mn-ea"/>
          <a:cs typeface="+mn-cs"/>
        </a:defRPr>
      </a:lvl8pPr>
      <a:lvl9pPr algn="l" defTabSz="914400" eaLnBrk="1" hangingPunct="1" indent="-320040" latinLnBrk="0" marL="2880360" rtl="0">
        <a:lnSpc>
          <a:spcPct val="111000"/>
        </a:lnSpc>
        <a:spcBef>
          <a:spcPts val="930"/>
        </a:spcBef>
        <a:buFont charset="0" panose="020B0503020204020204" pitchFamily="34" typeface="Corbel"/>
        <a:buChar char="–"/>
        <a:defRPr i="1" kern="1200" sz="1400">
          <a:solidFill>
            <a:schemeClr val="accent1">
              <a:lumMod val="75000"/>
            </a:schemeClr>
          </a:solidFill>
          <a:uFillTx/>
          <a:latin typeface="+mn-lt"/>
          <a:ea typeface="+mn-ea"/>
          <a:cs typeface="+mn-cs"/>
        </a:defRPr>
      </a:lvl9pPr>
    </p:bodyStyle>
    <p:otherStyle xmlns:c="http://schemas.openxmlformats.org/drawingml/2006/chart" xmlns:pic="http://schemas.openxmlformats.org/drawingml/2006/picture" xmlns:dgm="http://schemas.openxmlformats.org/drawingml/2006/diagram">
      <a:defPPr>
        <a:defRPr lang="en-US">
          <a:uFillTx/>
        </a:defRPr>
      </a:defPPr>
      <a:lvl1pPr algn="l" defTabSz="914400" eaLnBrk="1" hangingPunct="1" latinLnBrk="0" marL="0" rtl="0">
        <a:defRPr kern="1200" sz="1800">
          <a:solidFill>
            <a:schemeClr val="tx1"/>
          </a:solidFill>
          <a:uFillTx/>
          <a:latin typeface="+mn-lt"/>
          <a:ea typeface="+mn-ea"/>
          <a:cs typeface="+mn-cs"/>
        </a:defRPr>
      </a:lvl1pPr>
      <a:lvl2pPr algn="l" defTabSz="914400" eaLnBrk="1" hangingPunct="1" latinLnBrk="0" marL="457200" rtl="0">
        <a:defRPr kern="1200" sz="1800">
          <a:solidFill>
            <a:schemeClr val="tx1"/>
          </a:solidFill>
          <a:uFillTx/>
          <a:latin typeface="+mn-lt"/>
          <a:ea typeface="+mn-ea"/>
          <a:cs typeface="+mn-cs"/>
        </a:defRPr>
      </a:lvl2pPr>
      <a:lvl3pPr algn="l" defTabSz="914400" eaLnBrk="1" hangingPunct="1" latinLnBrk="0" marL="914400" rtl="0">
        <a:defRPr kern="1200" sz="1800">
          <a:solidFill>
            <a:schemeClr val="tx1"/>
          </a:solidFill>
          <a:uFillTx/>
          <a:latin typeface="+mn-lt"/>
          <a:ea typeface="+mn-ea"/>
          <a:cs typeface="+mn-cs"/>
        </a:defRPr>
      </a:lvl3pPr>
      <a:lvl4pPr algn="l" defTabSz="914400" eaLnBrk="1" hangingPunct="1" latinLnBrk="0" marL="1371600" rtl="0">
        <a:defRPr kern="1200" sz="1800">
          <a:solidFill>
            <a:schemeClr val="tx1"/>
          </a:solidFill>
          <a:uFillTx/>
          <a:latin typeface="+mn-lt"/>
          <a:ea typeface="+mn-ea"/>
          <a:cs typeface="+mn-cs"/>
        </a:defRPr>
      </a:lvl4pPr>
      <a:lvl5pPr algn="l" defTabSz="914400" eaLnBrk="1" hangingPunct="1" latinLnBrk="0" marL="1828800" rtl="0">
        <a:defRPr kern="1200" sz="1800">
          <a:solidFill>
            <a:schemeClr val="tx1"/>
          </a:solidFill>
          <a:uFillTx/>
          <a:latin typeface="+mn-lt"/>
          <a:ea typeface="+mn-ea"/>
          <a:cs typeface="+mn-cs"/>
        </a:defRPr>
      </a:lvl5pPr>
      <a:lvl6pPr algn="l" defTabSz="914400" eaLnBrk="1" hangingPunct="1" latinLnBrk="0" marL="2286000" rtl="0">
        <a:defRPr kern="1200" sz="1800">
          <a:solidFill>
            <a:schemeClr val="tx1"/>
          </a:solidFill>
          <a:uFillTx/>
          <a:latin typeface="+mn-lt"/>
          <a:ea typeface="+mn-ea"/>
          <a:cs typeface="+mn-cs"/>
        </a:defRPr>
      </a:lvl6pPr>
      <a:lvl7pPr algn="l" defTabSz="914400" eaLnBrk="1" hangingPunct="1" latinLnBrk="0" marL="2743200" rtl="0">
        <a:defRPr kern="1200" sz="1800">
          <a:solidFill>
            <a:schemeClr val="tx1"/>
          </a:solidFill>
          <a:uFillTx/>
          <a:latin typeface="+mn-lt"/>
          <a:ea typeface="+mn-ea"/>
          <a:cs typeface="+mn-cs"/>
        </a:defRPr>
      </a:lvl7pPr>
      <a:lvl8pPr algn="l" defTabSz="914400" eaLnBrk="1" hangingPunct="1" latinLnBrk="0" marL="3200400" rtl="0">
        <a:defRPr kern="1200" sz="1800">
          <a:solidFill>
            <a:schemeClr val="tx1"/>
          </a:solidFill>
          <a:uFillTx/>
          <a:latin typeface="+mn-lt"/>
          <a:ea typeface="+mn-ea"/>
          <a:cs typeface="+mn-cs"/>
        </a:defRPr>
      </a:lvl8pPr>
      <a:lvl9pPr algn="l" defTabSz="914400" eaLnBrk="1" hangingPunct="1" latinLnBrk="0" marL="3657600" rtl="0">
        <a:defRPr kern="1200" sz="1800">
          <a:solidFill>
            <a:schemeClr val="tx1"/>
          </a:solidFill>
          <a:uFillTx/>
          <a:latin typeface="+mn-lt"/>
          <a:ea typeface="+mn-ea"/>
          <a:cs typeface="+mn-cs"/>
        </a:defRPr>
      </a:lvl9pPr>
    </p:otherStyle>
  </p:txStyles>
</p:sldMaster>
</file>

<file path=ppt/slides/_rels/slide1.xml.rels><?xml version="1.0" standalone="yes" ?><Relationships xmlns="http://schemas.openxmlformats.org/package/2006/relationships"><Relationship Id="rId1" Target="../slideLayouts/slideLayout1.xml" Type="http://schemas.openxmlformats.org/officeDocument/2006/relationships/slideLayout"></Relationship></Relationships>
</file>

<file path=ppt/slides/_rels/slide2.xml.rels><?xml version="1.0" standalone="yes" ?><Relationships xmlns="http://schemas.openxmlformats.org/package/2006/relationships"><Relationship Id="rId1" Target="../slideLayouts/slideLayout2.xml" Type="http://schemas.openxmlformats.org/officeDocument/2006/relationships/slideLayout"></Relationship></Relationships>
</file>

<file path=ppt/slides/_rels/slide3.xml.rels><?xml version="1.0" standalone="yes" ?><Relationships xmlns="http://schemas.openxmlformats.org/package/2006/relationships"><Relationship Id="rId1" Target="../slideLayouts/slideLayout2.xml" Type="http://schemas.openxmlformats.org/officeDocument/2006/relationships/slideLayout"></Relationship></Relationships>
</file>

<file path=ppt/slides/_rels/slide4.xml.rels><?xml version="1.0" standalone="yes" ?><Relationships xmlns="http://schemas.openxmlformats.org/package/2006/relationships"><Relationship Id="rId1" Target="../slideLayouts/slideLayout2.xml" Type="http://schemas.openxmlformats.org/officeDocument/2006/relationships/slideLayout"></Relationship></Relationships>
</file>

<file path=ppt/slides/_rels/slide5.xml.rels><?xml version="1.0" standalone="yes" ?><Relationships xmlns="http://schemas.openxmlformats.org/package/2006/relationships"><Relationship Id="rId1" Target="../slideLayouts/slideLayout2.xml" Type="http://schemas.openxmlformats.org/officeDocument/2006/relationships/slideLayout"></Relationship></Relationships>
</file>

<file path=ppt/slides/_rels/slide6.xml.rels><?xml version="1.0" standalone="yes" ?><Relationships xmlns="http://schemas.openxmlformats.org/package/2006/relationships"><Relationship Id="rId1" Target="../slideLayouts/slideLayout2.xml" Type="http://schemas.openxmlformats.org/officeDocument/2006/relationships/slideLayout"></Relationship></Relationships>
</file>

<file path=ppt/slides/_rels/slide7.xml.rels><?xml version="1.0" standalone="yes" ?><Relationships xmlns="http://schemas.openxmlformats.org/package/2006/relationships"><Relationship Id="rId1" Target="../slideLayouts/slideLayout2.xml" Type="http://schemas.openxmlformats.org/officeDocument/2006/relationships/slideLayout"></Relationship></Relationships>
</file>

<file path=ppt/slides/_rels/slide8.xml.rels><?xml version="1.0" standalone="yes" ?><Relationships xmlns="http://schemas.openxmlformats.org/package/2006/relationships"><Relationship Id="rId1" Target="../slideLayouts/slideLayout2.xml" Type="http://schemas.openxmlformats.org/officeDocument/2006/relationships/slideLayout"></Relationship></Relationships>
</file>

<file path=ppt/slides/_rels/slide9.xml.rels><?xml version="1.0" standalone="yes" ?><Relationships xmlns="http://schemas.openxmlformats.org/package/2006/relationships"><Relationship Id="rId1" Target="../slideLayouts/slideLayout2.xml" Type="http://schemas.openxmlformats.org/officeDocument/2006/relationships/slideLayout"></Relationship></Relationships>
</file>

<file path=ppt/slides/_rels/slide10.xml.rels><?xml version="1.0" standalone="yes" ?><Relationships xmlns="http://schemas.openxmlformats.org/package/2006/relationships"><Relationship Id="rId1" Target="../slideLayouts/slideLayout2.xml" Type="http://schemas.openxmlformats.org/officeDocument/2006/relationships/slideLayout"></Relationship></Relationships>
</file>

<file path=ppt/slides/_rels/slide11.xml.rels><?xml version="1.0" standalone="yes" ?><Relationships xmlns="http://schemas.openxmlformats.org/package/2006/relationships"><Relationship Id="rId1" Target="../slideLayouts/slideLayout2.xml" Type="http://schemas.openxmlformats.org/officeDocument/2006/relationships/slideLayout"></Relationship></Relationships>
</file>

<file path=ppt/slides/_rels/slide12.xml.rels><?xml version="1.0" standalone="yes" ?><Relationships xmlns="http://schemas.openxmlformats.org/package/2006/relationships"><Relationship Id="rId1" Target="../slideLayouts/slideLayout2.xml" Type="http://schemas.openxmlformats.org/officeDocument/2006/relationships/slideLayout"></Relationship><Relationship Id="rId2" Target="../media/image1.jpeg" Type="http://schemas.openxmlformats.org/officeDocument/2006/relationships/image"></Relationship></Relationships>
</file>

<file path=ppt/slides/_rels/slide13.xml.rels><?xml version="1.0" standalone="yes" ?><Relationships xmlns="http://schemas.openxmlformats.org/package/2006/relationships"><Relationship Id="rId1" Target="../slideLayouts/slideLayout2.xml" Type="http://schemas.openxmlformats.org/officeDocument/2006/relationships/slideLayout"></Relationship><Relationship Id="rId2" Target="../media/image2.jpeg" Type="http://schemas.openxmlformats.org/officeDocument/2006/relationships/image"></Relationship></Relationships>
</file>

<file path=ppt/slides/_rels/slide14.xml.rels><?xml version="1.0" standalone="yes" ?><Relationships xmlns="http://schemas.openxmlformats.org/package/2006/relationships"><Relationship Id="rId1" Target="../slideLayouts/slideLayout2.xml" Type="http://schemas.openxmlformats.org/officeDocument/2006/relationships/slideLayout"></Relationship></Relationships>
</file>

<file path=ppt/slides/slide1.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ctr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G.R.I.M.B</a:t>
            </a:r>
            <a:br>
              <a:rPr dirty="0" lang="en-GB" smtClean="0">
                <a:uFillTx/>
              </a:rPr>
            </a:br>
            <a:r>
              <a:rPr dirty="0" lang="en-GB" smtClean="0">
                <a:uFillTx/>
              </a:rPr>
              <a:t>Turbo Shots</a:t>
            </a:r>
            <a:endParaRPr dirty="0" lang="en-GB">
              <a:uFillTx/>
            </a:endParaRPr>
          </a:p>
        </p:txBody>
      </p:sp>
      <p:sp>
        <p:nvSpPr>
          <p:cNvPr xmlns:c="http://schemas.openxmlformats.org/drawingml/2006/chart" xmlns:pic="http://schemas.openxmlformats.org/drawingml/2006/picture" xmlns:dgm="http://schemas.openxmlformats.org/drawingml/2006/diagram" id="3" name="Subtitle 2"/>
          <p:cNvSpPr xmlns:c="http://schemas.openxmlformats.org/drawingml/2006/chart" xmlns:pic="http://schemas.openxmlformats.org/drawingml/2006/picture" xmlns:dgm="http://schemas.openxmlformats.org/drawingml/2006/diagram">
            <a:spLocks noGrp="1"/>
          </p:cNvSpPr>
          <p:nvPr>
            <p:ph idx="1" type="sub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By </a:t>
            </a:r>
            <a:r>
              <a:rPr dirty="0" err="1" lang="en-GB" smtClean="0">
                <a:uFillTx/>
              </a:rPr>
              <a:t>Bilgin</a:t>
            </a:r>
            <a:r>
              <a:rPr dirty="0" lang="en-GB" smtClean="0">
                <a:uFillTx/>
              </a:rPr>
              <a:t>, </a:t>
            </a:r>
            <a:r>
              <a:rPr dirty="0" err="1" lang="en-GB" smtClean="0">
                <a:uFillTx/>
              </a:rPr>
              <a:t>Grigor</a:t>
            </a:r>
            <a:r>
              <a:rPr dirty="0" lang="en-GB" smtClean="0">
                <a:uFillTx/>
              </a:rPr>
              <a:t>, Iram, </a:t>
            </a:r>
            <a:r>
              <a:rPr dirty="0" err="1" lang="en-GB" smtClean="0">
                <a:uFillTx/>
              </a:rPr>
              <a:t>Mehedy</a:t>
            </a:r>
            <a:r>
              <a:rPr dirty="0" lang="en-GB" smtClean="0">
                <a:uFillTx/>
              </a:rPr>
              <a:t>, Ripon</a:t>
            </a:r>
            <a:endParaRPr dirty="0" lang="en-GB">
              <a:uFillTx/>
            </a:endParaRPr>
          </a:p>
        </p:txBody>
      </p:sp>
    </p:spTree>
  </p:cSld>
  <p:clrMapOvr xmlns:c="http://schemas.openxmlformats.org/drawingml/2006/chart" xmlns:pic="http://schemas.openxmlformats.org/drawingml/2006/picture" xmlns:dgm="http://schemas.openxmlformats.org/drawingml/2006/diagram">
    <a:masterClrMapping/>
  </p:clrMapOvr>
  <p:timing>
    <p:tnLst>
      <p:par>
        <p:cTn dur="indefinite" id="1" nodeType="tmRoot" restart="never"/>
      </p:par>
    </p:tnLst>
  </p:timing>
</p:sld>
</file>

<file path=ppt/slides/slide2.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Introduction</a:t>
            </a:r>
            <a:endParaRPr dirty="0" lang="en-GB">
              <a:uFillTx/>
            </a:endParaRPr>
          </a:p>
        </p:txBody>
      </p:sp>
      <p:sp>
        <p:nvSpPr>
          <p:cNvPr xmlns:c="http://schemas.openxmlformats.org/drawingml/2006/chart" xmlns:pic="http://schemas.openxmlformats.org/drawingml/2006/picture" xmlns:dgm="http://schemas.openxmlformats.org/drawingml/2006/diagram" id="4" name="TextBox 3"/>
          <p:cNvSpPr xmlns:c="http://schemas.openxmlformats.org/drawingml/2006/chart" xmlns:pic="http://schemas.openxmlformats.org/drawingml/2006/picture" xmlns:dgm="http://schemas.openxmlformats.org/drawingml/2006/diagram" txBox="1">
            <a:spLocks/>
          </p:cNvSpPr>
          <p:nvPr/>
        </p:nvSpPr>
        <p:spPr xmlns:c="http://schemas.openxmlformats.org/drawingml/2006/chart" xmlns:pic="http://schemas.openxmlformats.org/drawingml/2006/picture" xmlns:dgm="http://schemas.openxmlformats.org/drawingml/2006/diagram">
          <a:xfrm>
            <a:off x="6812924" y="3606085"/>
            <a:ext cx="1094704" cy="584775"/>
          </a:xfrm>
          <a:prstGeom prst="rect">
            <a:avLst/>
          </a:prstGeom>
          <a:noFill/>
        </p:spPr>
        <p:txBody xmlns:c="http://schemas.openxmlformats.org/drawingml/2006/chart" xmlns:pic="http://schemas.openxmlformats.org/drawingml/2006/picture" xmlns:dgm="http://schemas.openxmlformats.org/drawingml/2006/diagram">
          <a:bodyPr rtlCol="0" wrap="square">
            <a:spAutoFit/>
          </a:bodyPr>
          <a:lstStyle/>
          <a:p>
            <a:r>
              <a:rPr b="1" dirty="0" lang="en-GB" smtClean="0" sz="3200">
                <a:solidFill>
                  <a:srgbClr val="00B0F0"/>
                </a:solidFill>
                <a:uFillTx/>
              </a:rPr>
              <a:t>Plan</a:t>
            </a:r>
            <a:endParaRPr b="1" dirty="0" lang="en-GB" sz="3200">
              <a:solidFill>
                <a:srgbClr val="00B0F0"/>
              </a:solidFill>
              <a:uFillTx/>
            </a:endParaRPr>
          </a:p>
        </p:txBody>
      </p:sp>
      <p:cxnSp>
        <p:nvCxnSpPr>
          <p:cNvPr xmlns:c="http://schemas.openxmlformats.org/drawingml/2006/chart" xmlns:pic="http://schemas.openxmlformats.org/drawingml/2006/picture" xmlns:dgm="http://schemas.openxmlformats.org/drawingml/2006/diagram" id="6" name="Straight Arrow Connector 5"/>
          <p:cNvCxnSpPr xmlns:c="http://schemas.openxmlformats.org/drawingml/2006/chart" xmlns:pic="http://schemas.openxmlformats.org/drawingml/2006/picture" xmlns:dgm="http://schemas.openxmlformats.org/drawingml/2006/diagram">
            <a:stCxn id="4" idx="3"/>
          </p:cNvCxnSpPr>
          <p:nvPr/>
        </p:nvCxnSpPr>
        <p:spPr xmlns:c="http://schemas.openxmlformats.org/drawingml/2006/chart" xmlns:pic="http://schemas.openxmlformats.org/drawingml/2006/picture" xmlns:dgm="http://schemas.openxmlformats.org/drawingml/2006/diagram">
          <a:xfrm flipV="1">
            <a:off x="7907628" y="3400023"/>
            <a:ext cx="862885" cy="498450"/>
          </a:xfrm>
          <a:prstGeom prst="straightConnector1">
            <a:avLst/>
          </a:prstGeom>
          <a:ln>
            <a:tailEnd type="triangle"/>
          </a:ln>
        </p:spPr>
        <p:style xmlns:c="http://schemas.openxmlformats.org/drawingml/2006/chart" xmlns:pic="http://schemas.openxmlformats.org/drawingml/2006/picture" xmlns:dgm="http://schemas.openxmlformats.org/drawingml/2006/diagram">
          <a:lnRef idx="1">
            <a:schemeClr val="accent1"/>
          </a:lnRef>
          <a:fillRef idx="0">
            <a:schemeClr val="accent1"/>
          </a:fillRef>
          <a:effectRef idx="0">
            <a:schemeClr val="accent1"/>
          </a:effectRef>
          <a:fontRef idx="minor">
            <a:schemeClr val="tx1"/>
          </a:fontRef>
        </p:style>
      </p:cxnSp>
      <p:sp>
        <p:nvSpPr>
          <p:cNvPr xmlns:c="http://schemas.openxmlformats.org/drawingml/2006/chart" xmlns:pic="http://schemas.openxmlformats.org/drawingml/2006/picture" xmlns:dgm="http://schemas.openxmlformats.org/drawingml/2006/diagram" id="8" name="TextBox 7"/>
          <p:cNvSpPr xmlns:c="http://schemas.openxmlformats.org/drawingml/2006/chart" xmlns:pic="http://schemas.openxmlformats.org/drawingml/2006/picture" xmlns:dgm="http://schemas.openxmlformats.org/drawingml/2006/diagram" txBox="1">
            <a:spLocks/>
          </p:cNvSpPr>
          <p:nvPr/>
        </p:nvSpPr>
        <p:spPr xmlns:c="http://schemas.openxmlformats.org/drawingml/2006/chart" xmlns:pic="http://schemas.openxmlformats.org/drawingml/2006/picture" xmlns:dgm="http://schemas.openxmlformats.org/drawingml/2006/diagram">
          <a:xfrm>
            <a:off x="6362164" y="5353265"/>
            <a:ext cx="2086377" cy="954107"/>
          </a:xfrm>
          <a:prstGeom prst="rect">
            <a:avLst/>
          </a:prstGeom>
          <a:noFill/>
        </p:spPr>
        <p:txBody xmlns:c="http://schemas.openxmlformats.org/drawingml/2006/chart" xmlns:pic="http://schemas.openxmlformats.org/drawingml/2006/picture" xmlns:dgm="http://schemas.openxmlformats.org/drawingml/2006/diagram">
          <a:bodyPr rtlCol="0" wrap="square">
            <a:spAutoFit/>
          </a:bodyPr>
          <a:lstStyle/>
          <a:p>
            <a:r>
              <a:rPr dirty="0" lang="en-GB" smtClean="0" sz="1400">
                <a:uFillTx/>
              </a:rPr>
              <a:t>We are going to use recycled stuff to make our product environment friendly.</a:t>
            </a:r>
            <a:endParaRPr dirty="0" lang="en-GB" sz="1400">
              <a:uFillTx/>
            </a:endParaRPr>
          </a:p>
        </p:txBody>
      </p:sp>
      <p:cxnSp>
        <p:nvCxnSpPr>
          <p:cNvPr xmlns:c="http://schemas.openxmlformats.org/drawingml/2006/chart" xmlns:pic="http://schemas.openxmlformats.org/drawingml/2006/picture" xmlns:dgm="http://schemas.openxmlformats.org/drawingml/2006/diagram" id="10" name="Straight Arrow Connector 9"/>
          <p:cNvCxnSpPr xmlns:c="http://schemas.openxmlformats.org/drawingml/2006/chart" xmlns:pic="http://schemas.openxmlformats.org/drawingml/2006/picture" xmlns:dgm="http://schemas.openxmlformats.org/drawingml/2006/diagram"/>
          <p:nvPr/>
        </p:nvCxnSpPr>
        <p:spPr xmlns:c="http://schemas.openxmlformats.org/drawingml/2006/chart" xmlns:pic="http://schemas.openxmlformats.org/drawingml/2006/picture" xmlns:dgm="http://schemas.openxmlformats.org/drawingml/2006/diagram">
          <a:xfrm>
            <a:off x="7795451" y="4067174"/>
            <a:ext cx="1107583" cy="831901"/>
          </a:xfrm>
          <a:prstGeom prst="straightConnector1">
            <a:avLst/>
          </a:prstGeom>
          <a:ln>
            <a:tailEnd type="triangle"/>
          </a:ln>
        </p:spPr>
        <p:style xmlns:c="http://schemas.openxmlformats.org/drawingml/2006/chart" xmlns:pic="http://schemas.openxmlformats.org/drawingml/2006/picture" xmlns:dgm="http://schemas.openxmlformats.org/drawingml/2006/diagram">
          <a:lnRef idx="1">
            <a:schemeClr val="accent1"/>
          </a:lnRef>
          <a:fillRef idx="0">
            <a:schemeClr val="accent1"/>
          </a:fillRef>
          <a:effectRef idx="0">
            <a:schemeClr val="accent1"/>
          </a:effectRef>
          <a:fontRef idx="minor">
            <a:schemeClr val="tx1"/>
          </a:fontRef>
        </p:style>
      </p:cxnSp>
      <p:cxnSp>
        <p:nvCxnSpPr>
          <p:cNvPr xmlns:c="http://schemas.openxmlformats.org/drawingml/2006/chart" xmlns:pic="http://schemas.openxmlformats.org/drawingml/2006/picture" xmlns:dgm="http://schemas.openxmlformats.org/drawingml/2006/diagram" id="13" name="Straight Arrow Connector 12"/>
          <p:cNvCxnSpPr xmlns:c="http://schemas.openxmlformats.org/drawingml/2006/chart" xmlns:pic="http://schemas.openxmlformats.org/drawingml/2006/picture" xmlns:dgm="http://schemas.openxmlformats.org/drawingml/2006/diagram"/>
          <p:nvPr/>
        </p:nvCxnSpPr>
        <p:spPr xmlns:c="http://schemas.openxmlformats.org/drawingml/2006/chart" xmlns:pic="http://schemas.openxmlformats.org/drawingml/2006/picture" xmlns:dgm="http://schemas.openxmlformats.org/drawingml/2006/diagram">
          <a:xfrm>
            <a:off x="7431110" y="4110973"/>
            <a:ext cx="1500389" cy="1823574"/>
          </a:xfrm>
          <a:prstGeom prst="straightConnector1">
            <a:avLst/>
          </a:prstGeom>
          <a:ln>
            <a:tailEnd type="triangle"/>
          </a:ln>
        </p:spPr>
        <p:style xmlns:c="http://schemas.openxmlformats.org/drawingml/2006/chart" xmlns:pic="http://schemas.openxmlformats.org/drawingml/2006/picture" xmlns:dgm="http://schemas.openxmlformats.org/drawingml/2006/diagram">
          <a:lnRef idx="1">
            <a:schemeClr val="accent1"/>
          </a:lnRef>
          <a:fillRef idx="0">
            <a:schemeClr val="accent1"/>
          </a:fillRef>
          <a:effectRef idx="0">
            <a:schemeClr val="accent1"/>
          </a:effectRef>
          <a:fontRef idx="minor">
            <a:schemeClr val="tx1"/>
          </a:fontRef>
        </p:style>
      </p:cxnSp>
      <p:sp>
        <p:nvSpPr>
          <p:cNvPr xmlns:c="http://schemas.openxmlformats.org/drawingml/2006/chart" xmlns:pic="http://schemas.openxmlformats.org/drawingml/2006/picture" xmlns:dgm="http://schemas.openxmlformats.org/drawingml/2006/diagram" id="14" name="TextBox 13"/>
          <p:cNvSpPr xmlns:c="http://schemas.openxmlformats.org/drawingml/2006/chart" xmlns:pic="http://schemas.openxmlformats.org/drawingml/2006/picture" xmlns:dgm="http://schemas.openxmlformats.org/drawingml/2006/diagram" txBox="1">
            <a:spLocks/>
          </p:cNvSpPr>
          <p:nvPr/>
        </p:nvSpPr>
        <p:spPr xmlns:c="http://schemas.openxmlformats.org/drawingml/2006/chart" xmlns:pic="http://schemas.openxmlformats.org/drawingml/2006/picture" xmlns:dgm="http://schemas.openxmlformats.org/drawingml/2006/diagram">
          <a:xfrm>
            <a:off x="9111801" y="5830318"/>
            <a:ext cx="2215166" cy="307777"/>
          </a:xfrm>
          <a:prstGeom prst="rect">
            <a:avLst/>
          </a:prstGeom>
          <a:noFill/>
        </p:spPr>
        <p:txBody xmlns:c="http://schemas.openxmlformats.org/drawingml/2006/chart" xmlns:pic="http://schemas.openxmlformats.org/drawingml/2006/picture" xmlns:dgm="http://schemas.openxmlformats.org/drawingml/2006/diagram">
          <a:bodyPr rtlCol="0" wrap="square">
            <a:spAutoFit/>
          </a:bodyPr>
          <a:lstStyle/>
          <a:p>
            <a:r>
              <a:rPr b="1" dirty="0" lang="en-GB" smtClean="0" sz="1400">
                <a:uFillTx/>
              </a:rPr>
              <a:t>Product name: </a:t>
            </a:r>
            <a:r>
              <a:rPr dirty="0" lang="en-GB" smtClean="0" sz="1400">
                <a:uFillTx/>
              </a:rPr>
              <a:t>Turbo shots</a:t>
            </a:r>
            <a:endParaRPr dirty="0" lang="en-GB" sz="1400">
              <a:uFillTx/>
            </a:endParaRPr>
          </a:p>
        </p:txBody>
      </p:sp>
      <p:cxnSp>
        <p:nvCxnSpPr>
          <p:cNvPr xmlns:c="http://schemas.openxmlformats.org/drawingml/2006/chart" xmlns:pic="http://schemas.openxmlformats.org/drawingml/2006/picture" xmlns:dgm="http://schemas.openxmlformats.org/drawingml/2006/diagram" id="16" name="Straight Arrow Connector 15"/>
          <p:cNvCxnSpPr xmlns:c="http://schemas.openxmlformats.org/drawingml/2006/chart" xmlns:pic="http://schemas.openxmlformats.org/drawingml/2006/picture" xmlns:dgm="http://schemas.openxmlformats.org/drawingml/2006/diagram"/>
          <p:nvPr/>
        </p:nvCxnSpPr>
        <p:spPr xmlns:c="http://schemas.openxmlformats.org/drawingml/2006/chart" xmlns:pic="http://schemas.openxmlformats.org/drawingml/2006/picture" xmlns:dgm="http://schemas.openxmlformats.org/drawingml/2006/diagram">
          <a:xfrm>
            <a:off x="7006107" y="4190860"/>
            <a:ext cx="25758" cy="831901"/>
          </a:xfrm>
          <a:prstGeom prst="straightConnector1">
            <a:avLst/>
          </a:prstGeom>
          <a:ln>
            <a:tailEnd type="triangle"/>
          </a:ln>
        </p:spPr>
        <p:style xmlns:c="http://schemas.openxmlformats.org/drawingml/2006/chart" xmlns:pic="http://schemas.openxmlformats.org/drawingml/2006/picture" xmlns:dgm="http://schemas.openxmlformats.org/drawingml/2006/diagram">
          <a:lnRef idx="1">
            <a:schemeClr val="accent1"/>
          </a:lnRef>
          <a:fillRef idx="0">
            <a:schemeClr val="accent1"/>
          </a:fillRef>
          <a:effectRef idx="0">
            <a:schemeClr val="accent1"/>
          </a:effectRef>
          <a:fontRef idx="minor">
            <a:schemeClr val="tx1"/>
          </a:fontRef>
        </p:style>
      </p:cxnSp>
      <p:sp>
        <p:nvSpPr>
          <p:cNvPr xmlns:c="http://schemas.openxmlformats.org/drawingml/2006/chart" xmlns:pic="http://schemas.openxmlformats.org/drawingml/2006/picture" xmlns:dgm="http://schemas.openxmlformats.org/drawingml/2006/diagram" id="17" name="TextBox 16"/>
          <p:cNvSpPr xmlns:c="http://schemas.openxmlformats.org/drawingml/2006/chart" xmlns:pic="http://schemas.openxmlformats.org/drawingml/2006/picture" xmlns:dgm="http://schemas.openxmlformats.org/drawingml/2006/diagram" txBox="1">
            <a:spLocks/>
          </p:cNvSpPr>
          <p:nvPr/>
        </p:nvSpPr>
        <p:spPr xmlns:c="http://schemas.openxmlformats.org/drawingml/2006/chart" xmlns:pic="http://schemas.openxmlformats.org/drawingml/2006/picture" xmlns:dgm="http://schemas.openxmlformats.org/drawingml/2006/diagram">
          <a:xfrm>
            <a:off x="9274028" y="4305064"/>
            <a:ext cx="2710164" cy="1060173"/>
          </a:xfrm>
          <a:prstGeom prst="rect">
            <a:avLst/>
          </a:prstGeom>
          <a:noFill/>
        </p:spPr>
        <p:txBody xmlns:c="http://schemas.openxmlformats.org/drawingml/2006/chart" xmlns:pic="http://schemas.openxmlformats.org/drawingml/2006/picture" xmlns:dgm="http://schemas.openxmlformats.org/drawingml/2006/diagram">
          <a:bodyPr rtlCol="0" wrap="square">
            <a:spAutoFit/>
          </a:bodyPr>
          <a:lstStyle/>
          <a:p>
            <a:r>
              <a:rPr b="1" dirty="0" lang="en-GB" smtClean="0" sz="1400">
                <a:uFillTx/>
              </a:rPr>
              <a:t>Slogan: </a:t>
            </a:r>
            <a:r>
              <a:rPr b="1" dirty="0" i="1" lang="en-GB" smtClean="0" sz="1400">
                <a:uFillTx/>
              </a:rPr>
              <a:t>Rhythm Of Life</a:t>
            </a:r>
            <a:endParaRPr b="1" dirty="0" i="1" lang="en-GB" smtClean="0" sz="1400">
              <a:uFillTx/>
            </a:endParaRPr>
          </a:p>
        </p:txBody>
      </p:sp>
      <p:cxnSp>
        <p:nvCxnSpPr>
          <p:cNvPr xmlns:c="http://schemas.openxmlformats.org/drawingml/2006/chart" xmlns:pic="http://schemas.openxmlformats.org/drawingml/2006/picture" xmlns:dgm="http://schemas.openxmlformats.org/drawingml/2006/diagram" id="19" name="Straight Arrow Connector 18"/>
          <p:cNvCxnSpPr xmlns:c="http://schemas.openxmlformats.org/drawingml/2006/chart" xmlns:pic="http://schemas.openxmlformats.org/drawingml/2006/picture" xmlns:dgm="http://schemas.openxmlformats.org/drawingml/2006/diagram"/>
          <p:nvPr/>
        </p:nvCxnSpPr>
        <p:spPr xmlns:c="http://schemas.openxmlformats.org/drawingml/2006/chart" xmlns:pic="http://schemas.openxmlformats.org/drawingml/2006/picture" xmlns:dgm="http://schemas.openxmlformats.org/drawingml/2006/diagram">
          <a:xfrm flipH="1">
            <a:off x="5422006" y="4110973"/>
            <a:ext cx="940159" cy="1065676"/>
          </a:xfrm>
          <a:prstGeom prst="straightConnector1">
            <a:avLst/>
          </a:prstGeom>
          <a:ln>
            <a:tailEnd type="triangle"/>
          </a:ln>
        </p:spPr>
        <p:style xmlns:c="http://schemas.openxmlformats.org/drawingml/2006/chart" xmlns:pic="http://schemas.openxmlformats.org/drawingml/2006/picture" xmlns:dgm="http://schemas.openxmlformats.org/drawingml/2006/diagram">
          <a:lnRef idx="1">
            <a:schemeClr val="accent1"/>
          </a:lnRef>
          <a:fillRef idx="0">
            <a:schemeClr val="accent1"/>
          </a:fillRef>
          <a:effectRef idx="0">
            <a:schemeClr val="accent1"/>
          </a:effectRef>
          <a:fontRef idx="minor">
            <a:schemeClr val="tx1"/>
          </a:fontRef>
        </p:style>
      </p:cxnSp>
      <p:cxnSp>
        <p:nvCxnSpPr>
          <p:cNvPr xmlns:c="http://schemas.openxmlformats.org/drawingml/2006/chart" xmlns:pic="http://schemas.openxmlformats.org/drawingml/2006/picture" xmlns:dgm="http://schemas.openxmlformats.org/drawingml/2006/diagram" id="21" name="Straight Arrow Connector 20"/>
          <p:cNvCxnSpPr xmlns:c="http://schemas.openxmlformats.org/drawingml/2006/chart" xmlns:pic="http://schemas.openxmlformats.org/drawingml/2006/picture" xmlns:dgm="http://schemas.openxmlformats.org/drawingml/2006/diagram"/>
          <p:nvPr/>
        </p:nvCxnSpPr>
        <p:spPr xmlns:c="http://schemas.openxmlformats.org/drawingml/2006/chart" xmlns:pic="http://schemas.openxmlformats.org/drawingml/2006/picture" xmlns:dgm="http://schemas.openxmlformats.org/drawingml/2006/diagram">
          <a:xfrm flipH="1">
            <a:off x="5022761" y="3898471"/>
            <a:ext cx="1435994" cy="0"/>
          </a:xfrm>
          <a:prstGeom prst="straightConnector1">
            <a:avLst/>
          </a:prstGeom>
          <a:ln>
            <a:tailEnd type="triangle"/>
          </a:ln>
        </p:spPr>
        <p:style xmlns:c="http://schemas.openxmlformats.org/drawingml/2006/chart" xmlns:pic="http://schemas.openxmlformats.org/drawingml/2006/picture" xmlns:dgm="http://schemas.openxmlformats.org/drawingml/2006/diagram">
          <a:lnRef idx="1">
            <a:schemeClr val="accent1"/>
          </a:lnRef>
          <a:fillRef idx="0">
            <a:schemeClr val="accent1"/>
          </a:fillRef>
          <a:effectRef idx="0">
            <a:schemeClr val="accent1"/>
          </a:effectRef>
          <a:fontRef idx="minor">
            <a:schemeClr val="tx1"/>
          </a:fontRef>
        </p:style>
      </p:cxnSp>
      <p:cxnSp>
        <p:nvCxnSpPr>
          <p:cNvPr xmlns:c="http://schemas.openxmlformats.org/drawingml/2006/chart" xmlns:pic="http://schemas.openxmlformats.org/drawingml/2006/picture" xmlns:dgm="http://schemas.openxmlformats.org/drawingml/2006/diagram" id="23" name="Straight Arrow Connector 22"/>
          <p:cNvCxnSpPr xmlns:c="http://schemas.openxmlformats.org/drawingml/2006/chart" xmlns:pic="http://schemas.openxmlformats.org/drawingml/2006/picture" xmlns:dgm="http://schemas.openxmlformats.org/drawingml/2006/diagram"/>
          <p:nvPr/>
        </p:nvCxnSpPr>
        <p:spPr xmlns:c="http://schemas.openxmlformats.org/drawingml/2006/chart" xmlns:pic="http://schemas.openxmlformats.org/drawingml/2006/picture" xmlns:dgm="http://schemas.openxmlformats.org/drawingml/2006/diagram">
          <a:xfrm flipV="1">
            <a:off x="7208949" y="2768958"/>
            <a:ext cx="1368381" cy="928678"/>
          </a:xfrm>
          <a:prstGeom prst="straightConnector1">
            <a:avLst/>
          </a:prstGeom>
          <a:ln>
            <a:tailEnd type="triangle"/>
          </a:ln>
        </p:spPr>
        <p:style xmlns:c="http://schemas.openxmlformats.org/drawingml/2006/chart" xmlns:pic="http://schemas.openxmlformats.org/drawingml/2006/picture" xmlns:dgm="http://schemas.openxmlformats.org/drawingml/2006/diagram">
          <a:lnRef idx="1">
            <a:schemeClr val="accent1"/>
          </a:lnRef>
          <a:fillRef idx="0">
            <a:schemeClr val="accent1"/>
          </a:fillRef>
          <a:effectRef idx="0">
            <a:schemeClr val="accent1"/>
          </a:effectRef>
          <a:fontRef idx="minor">
            <a:schemeClr val="tx1"/>
          </a:fontRef>
        </p:style>
      </p:cxnSp>
      <p:sp>
        <p:nvSpPr>
          <p:cNvPr xmlns:c="http://schemas.openxmlformats.org/drawingml/2006/chart" xmlns:pic="http://schemas.openxmlformats.org/drawingml/2006/picture" xmlns:dgm="http://schemas.openxmlformats.org/drawingml/2006/diagram" id="24" name="TextBox 23"/>
          <p:cNvSpPr xmlns:c="http://schemas.openxmlformats.org/drawingml/2006/chart" xmlns:pic="http://schemas.openxmlformats.org/drawingml/2006/picture" xmlns:dgm="http://schemas.openxmlformats.org/drawingml/2006/diagram" txBox="1">
            <a:spLocks/>
          </p:cNvSpPr>
          <p:nvPr/>
        </p:nvSpPr>
        <p:spPr xmlns:c="http://schemas.openxmlformats.org/drawingml/2006/chart" xmlns:pic="http://schemas.openxmlformats.org/drawingml/2006/picture" xmlns:dgm="http://schemas.openxmlformats.org/drawingml/2006/diagram">
          <a:xfrm>
            <a:off x="3786389" y="5353265"/>
            <a:ext cx="2073499" cy="738664"/>
          </a:xfrm>
          <a:prstGeom prst="rect">
            <a:avLst/>
          </a:prstGeom>
          <a:noFill/>
        </p:spPr>
        <p:txBody xmlns:c="http://schemas.openxmlformats.org/drawingml/2006/chart" xmlns:pic="http://schemas.openxmlformats.org/drawingml/2006/picture" xmlns:dgm="http://schemas.openxmlformats.org/drawingml/2006/diagram">
          <a:bodyPr rtlCol="0" wrap="square">
            <a:spAutoFit/>
          </a:bodyPr>
          <a:lstStyle/>
          <a:p>
            <a:r>
              <a:rPr dirty="0" lang="en-GB" smtClean="0" sz="1400">
                <a:uFillTx/>
              </a:rPr>
              <a:t>The product is made for teenagers starting from age 15 to adults</a:t>
            </a:r>
            <a:endParaRPr dirty="0" lang="en-GB" sz="1400">
              <a:uFillTx/>
            </a:endParaRPr>
          </a:p>
        </p:txBody>
      </p:sp>
      <p:sp>
        <p:nvSpPr>
          <p:cNvPr xmlns:c="http://schemas.openxmlformats.org/drawingml/2006/chart" xmlns:pic="http://schemas.openxmlformats.org/drawingml/2006/picture" xmlns:dgm="http://schemas.openxmlformats.org/drawingml/2006/diagram" id="27" name="TextBox 26"/>
          <p:cNvSpPr xmlns:c="http://schemas.openxmlformats.org/drawingml/2006/chart" xmlns:pic="http://schemas.openxmlformats.org/drawingml/2006/picture" xmlns:dgm="http://schemas.openxmlformats.org/drawingml/2006/diagram" txBox="1">
            <a:spLocks/>
          </p:cNvSpPr>
          <p:nvPr/>
        </p:nvSpPr>
        <p:spPr xmlns:c="http://schemas.openxmlformats.org/drawingml/2006/chart" xmlns:pic="http://schemas.openxmlformats.org/drawingml/2006/picture" xmlns:dgm="http://schemas.openxmlformats.org/drawingml/2006/diagram">
          <a:xfrm>
            <a:off x="3155324" y="3649248"/>
            <a:ext cx="1667814" cy="1384995"/>
          </a:xfrm>
          <a:prstGeom prst="rect">
            <a:avLst/>
          </a:prstGeom>
          <a:noFill/>
        </p:spPr>
        <p:txBody xmlns:c="http://schemas.openxmlformats.org/drawingml/2006/chart" xmlns:pic="http://schemas.openxmlformats.org/drawingml/2006/picture" xmlns:dgm="http://schemas.openxmlformats.org/drawingml/2006/diagram">
          <a:bodyPr rtlCol="0" wrap="square">
            <a:spAutoFit/>
          </a:bodyPr>
          <a:lstStyle/>
          <a:p>
            <a:r>
              <a:rPr b="1" dirty="0" lang="en-GB" smtClean="0" sz="1400">
                <a:uFillTx/>
              </a:rPr>
              <a:t>How can I advertise my product:</a:t>
            </a:r>
          </a:p>
          <a:p>
            <a:pPr indent="-285750" marL="285750">
              <a:buFont charset="2" panose="05000000000000000000" pitchFamily="2" typeface="Wingdings"/>
              <a:buChar char="v"/>
            </a:pPr>
            <a:r>
              <a:rPr dirty="0" lang="en-GB" smtClean="0" sz="1400">
                <a:uFillTx/>
              </a:rPr>
              <a:t>On TV</a:t>
            </a:r>
          </a:p>
          <a:p>
            <a:pPr indent="-285750" marL="285750">
              <a:buFont charset="2" panose="05000000000000000000" pitchFamily="2" typeface="Wingdings"/>
              <a:buChar char="v"/>
            </a:pPr>
            <a:r>
              <a:rPr dirty="0" lang="en-GB" smtClean="0" sz="1400">
                <a:uFillTx/>
              </a:rPr>
              <a:t>Posters</a:t>
            </a:r>
          </a:p>
          <a:p>
            <a:pPr indent="-285750" marL="285750">
              <a:buFont charset="2" panose="05000000000000000000" pitchFamily="2" typeface="Wingdings"/>
              <a:buChar char="v"/>
            </a:pPr>
            <a:r>
              <a:rPr dirty="0" err="1" lang="en-GB" smtClean="0" sz="1400">
                <a:uFillTx/>
              </a:rPr>
              <a:t>Youtube</a:t>
            </a:r>
            <a:r>
              <a:rPr dirty="0" lang="en-GB" smtClean="0" sz="1400">
                <a:uFillTx/>
              </a:rPr>
              <a:t> ad</a:t>
            </a:r>
          </a:p>
          <a:p>
            <a:pPr indent="-285750" marL="285750">
              <a:buFont charset="2" panose="05000000000000000000" pitchFamily="2" typeface="Wingdings"/>
              <a:buChar char="v"/>
            </a:pPr>
            <a:r>
              <a:rPr dirty="0" lang="en-GB" smtClean="0" sz="1400">
                <a:uFillTx/>
              </a:rPr>
              <a:t>Social media</a:t>
            </a:r>
            <a:endParaRPr dirty="0" lang="en-GB" sz="1400">
              <a:uFillTx/>
            </a:endParaRPr>
          </a:p>
        </p:txBody>
      </p:sp>
      <p:sp>
        <p:nvSpPr>
          <p:cNvPr xmlns:c="http://schemas.openxmlformats.org/drawingml/2006/chart" xmlns:pic="http://schemas.openxmlformats.org/drawingml/2006/picture" xmlns:dgm="http://schemas.openxmlformats.org/drawingml/2006/diagram" id="30" name="TextBox 29"/>
          <p:cNvSpPr xmlns:c="http://schemas.openxmlformats.org/drawingml/2006/chart" xmlns:pic="http://schemas.openxmlformats.org/drawingml/2006/picture" xmlns:dgm="http://schemas.openxmlformats.org/drawingml/2006/diagram" txBox="1">
            <a:spLocks/>
          </p:cNvSpPr>
          <p:nvPr/>
        </p:nvSpPr>
        <p:spPr xmlns:c="http://schemas.openxmlformats.org/drawingml/2006/chart" xmlns:pic="http://schemas.openxmlformats.org/drawingml/2006/picture" xmlns:dgm="http://schemas.openxmlformats.org/drawingml/2006/diagram">
          <a:xfrm>
            <a:off x="9002332" y="2498501"/>
            <a:ext cx="2324635" cy="646331"/>
          </a:xfrm>
          <a:prstGeom prst="rect">
            <a:avLst/>
          </a:prstGeom>
          <a:noFill/>
        </p:spPr>
        <p:txBody xmlns:c="http://schemas.openxmlformats.org/drawingml/2006/chart" xmlns:pic="http://schemas.openxmlformats.org/drawingml/2006/picture" xmlns:dgm="http://schemas.openxmlformats.org/drawingml/2006/diagram">
          <a:bodyPr rtlCol="0" wrap="square">
            <a:spAutoFit/>
          </a:bodyPr>
          <a:lstStyle/>
          <a:p>
            <a:r>
              <a:rPr b="1" dirty="0" lang="en-GB" smtClean="0">
                <a:uFillTx/>
              </a:rPr>
              <a:t>Company name: </a:t>
            </a:r>
            <a:r>
              <a:rPr dirty="0" lang="en-GB" smtClean="0">
                <a:uFillTx/>
              </a:rPr>
              <a:t>G.R.I.M.B</a:t>
            </a:r>
            <a:endParaRPr dirty="0" lang="en-GB">
              <a:uFillTx/>
            </a:endParaRPr>
          </a:p>
        </p:txBody>
      </p:sp>
      <p:cxnSp>
        <p:nvCxnSpPr>
          <p:cNvPr xmlns:c="http://schemas.openxmlformats.org/drawingml/2006/chart" xmlns:pic="http://schemas.openxmlformats.org/drawingml/2006/picture" xmlns:dgm="http://schemas.openxmlformats.org/drawingml/2006/diagram" id="32" name="Straight Arrow Connector 31"/>
          <p:cNvCxnSpPr xmlns:c="http://schemas.openxmlformats.org/drawingml/2006/chart" xmlns:pic="http://schemas.openxmlformats.org/drawingml/2006/picture" xmlns:dgm="http://schemas.openxmlformats.org/drawingml/2006/diagram"/>
          <p:nvPr/>
        </p:nvCxnSpPr>
        <p:spPr xmlns:c="http://schemas.openxmlformats.org/drawingml/2006/chart" xmlns:pic="http://schemas.openxmlformats.org/drawingml/2006/picture" xmlns:dgm="http://schemas.openxmlformats.org/drawingml/2006/diagram">
          <a:xfrm flipH="1" flipV="1">
            <a:off x="4905241" y="3499384"/>
            <a:ext cx="1558343" cy="352504"/>
          </a:xfrm>
          <a:prstGeom prst="straightConnector1">
            <a:avLst/>
          </a:prstGeom>
          <a:ln>
            <a:tailEnd type="triangle"/>
          </a:ln>
        </p:spPr>
        <p:style xmlns:c="http://schemas.openxmlformats.org/drawingml/2006/chart" xmlns:pic="http://schemas.openxmlformats.org/drawingml/2006/picture" xmlns:dgm="http://schemas.openxmlformats.org/drawingml/2006/diagram">
          <a:lnRef idx="1">
            <a:schemeClr val="accent1"/>
          </a:lnRef>
          <a:fillRef idx="0">
            <a:schemeClr val="accent1"/>
          </a:fillRef>
          <a:effectRef idx="0">
            <a:schemeClr val="accent1"/>
          </a:effectRef>
          <a:fontRef idx="minor">
            <a:schemeClr val="tx1"/>
          </a:fontRef>
        </p:style>
      </p:cxnSp>
      <p:sp>
        <p:nvSpPr>
          <p:cNvPr xmlns:c="http://schemas.openxmlformats.org/drawingml/2006/chart" xmlns:pic="http://schemas.openxmlformats.org/drawingml/2006/picture" xmlns:dgm="http://schemas.openxmlformats.org/drawingml/2006/diagram" id="33" name="TextBox 32"/>
          <p:cNvSpPr xmlns:c="http://schemas.openxmlformats.org/drawingml/2006/chart" xmlns:pic="http://schemas.openxmlformats.org/drawingml/2006/picture" xmlns:dgm="http://schemas.openxmlformats.org/drawingml/2006/diagram" txBox="1">
            <a:spLocks/>
          </p:cNvSpPr>
          <p:nvPr/>
        </p:nvSpPr>
        <p:spPr xmlns:c="http://schemas.openxmlformats.org/drawingml/2006/chart" xmlns:pic="http://schemas.openxmlformats.org/drawingml/2006/picture" xmlns:dgm="http://schemas.openxmlformats.org/drawingml/2006/diagram">
          <a:xfrm>
            <a:off x="3164985" y="2567277"/>
            <a:ext cx="1667814" cy="954107"/>
          </a:xfrm>
          <a:prstGeom prst="rect">
            <a:avLst/>
          </a:prstGeom>
          <a:noFill/>
        </p:spPr>
        <p:txBody xmlns:c="http://schemas.openxmlformats.org/drawingml/2006/chart" xmlns:pic="http://schemas.openxmlformats.org/drawingml/2006/picture" xmlns:dgm="http://schemas.openxmlformats.org/drawingml/2006/diagram">
          <a:bodyPr rtlCol="0" wrap="square">
            <a:spAutoFit/>
          </a:bodyPr>
          <a:lstStyle/>
          <a:p>
            <a:r>
              <a:rPr b="1" dirty="0" lang="en-GB" smtClean="0" sz="1400">
                <a:uFillTx/>
              </a:rPr>
              <a:t>Colour of bottles:</a:t>
            </a:r>
          </a:p>
          <a:p>
            <a:pPr indent="-285750" marL="285750">
              <a:buFont charset="2" panose="05000000000000000000" pitchFamily="2" typeface="Wingdings"/>
              <a:buChar char="v"/>
            </a:pPr>
            <a:r>
              <a:rPr dirty="0" lang="en-GB" smtClean="0" sz="1400">
                <a:uFillTx/>
              </a:rPr>
              <a:t>Blue = 100ml</a:t>
            </a:r>
          </a:p>
          <a:p>
            <a:pPr indent="-285750" marL="285750">
              <a:buFont charset="2" panose="05000000000000000000" pitchFamily="2" typeface="Wingdings"/>
              <a:buChar char="v"/>
            </a:pPr>
            <a:r>
              <a:rPr dirty="0" lang="en-GB" smtClean="0" sz="1400">
                <a:uFillTx/>
              </a:rPr>
              <a:t>Red = 200ml</a:t>
            </a:r>
          </a:p>
          <a:p>
            <a:pPr indent="-285750" marL="285750">
              <a:buFont charset="2" panose="05000000000000000000" pitchFamily="2" typeface="Wingdings"/>
              <a:buChar char="v"/>
            </a:pPr>
            <a:r>
              <a:rPr dirty="0" lang="en-GB" smtClean="0" sz="1400">
                <a:uFillTx/>
              </a:rPr>
              <a:t>Yellow = 300ml</a:t>
            </a:r>
            <a:endParaRPr dirty="0" lang="en-GB" sz="1400">
              <a:uFillTx/>
            </a:endParaRPr>
          </a:p>
        </p:txBody>
      </p:sp>
      <p:sp>
        <p:nvSpPr>
          <p:cNvPr xmlns:c="http://schemas.openxmlformats.org/drawingml/2006/chart" xmlns:pic="http://schemas.openxmlformats.org/drawingml/2006/picture" xmlns:dgm="http://schemas.openxmlformats.org/drawingml/2006/diagram" id="3" name="TextBox 2"/>
          <p:cNvSpPr xmlns:c="http://schemas.openxmlformats.org/drawingml/2006/chart" xmlns:pic="http://schemas.openxmlformats.org/drawingml/2006/picture" xmlns:dgm="http://schemas.openxmlformats.org/drawingml/2006/diagram" txBox="1">
            <a:spLocks/>
          </p:cNvSpPr>
          <p:nvPr/>
        </p:nvSpPr>
        <p:spPr xmlns:c="http://schemas.openxmlformats.org/drawingml/2006/chart" xmlns:pic="http://schemas.openxmlformats.org/drawingml/2006/picture" xmlns:dgm="http://schemas.openxmlformats.org/drawingml/2006/diagram">
          <a:xfrm>
            <a:off x="5866329" y="2213786"/>
            <a:ext cx="2102475" cy="1384995"/>
          </a:xfrm>
          <a:prstGeom prst="rect">
            <a:avLst/>
          </a:prstGeom>
          <a:noFill/>
        </p:spPr>
        <p:txBody xmlns:c="http://schemas.openxmlformats.org/drawingml/2006/chart" xmlns:pic="http://schemas.openxmlformats.org/drawingml/2006/picture" xmlns:dgm="http://schemas.openxmlformats.org/drawingml/2006/diagram">
          <a:bodyPr rtlCol="0" wrap="square">
            <a:spAutoFit/>
          </a:bodyPr>
          <a:lstStyle/>
          <a:p>
            <a:r>
              <a:rPr b="1" dirty="0" lang="en-GB" smtClean="0" sz="1400">
                <a:uFillTx/>
              </a:rPr>
              <a:t>Flavour of drinks:</a:t>
            </a:r>
          </a:p>
          <a:p>
            <a:pPr indent="-285750" marL="285750">
              <a:buFont charset="2" panose="05000000000000000000" pitchFamily="2" typeface="Wingdings"/>
              <a:buChar char="v"/>
            </a:pPr>
            <a:r>
              <a:rPr dirty="0" lang="en-GB" smtClean="0" sz="1400">
                <a:uFillTx/>
              </a:rPr>
              <a:t>Strawberry</a:t>
            </a:r>
          </a:p>
          <a:p>
            <a:pPr indent="-285750" marL="285750">
              <a:buFont charset="2" panose="05000000000000000000" pitchFamily="2" typeface="Wingdings"/>
              <a:buChar char="v"/>
            </a:pPr>
            <a:r>
              <a:rPr dirty="0" lang="en-GB" smtClean="0" sz="1400">
                <a:uFillTx/>
              </a:rPr>
              <a:t>Apple</a:t>
            </a:r>
          </a:p>
          <a:p>
            <a:pPr indent="-285750" marL="285750">
              <a:buFont charset="2" panose="05000000000000000000" pitchFamily="2" typeface="Wingdings"/>
              <a:buChar char="v"/>
            </a:pPr>
            <a:r>
              <a:rPr dirty="0" lang="en-GB" smtClean="0" sz="1400">
                <a:uFillTx/>
              </a:rPr>
              <a:t>Lemon</a:t>
            </a:r>
          </a:p>
          <a:p>
            <a:pPr indent="-285750" marL="285750">
              <a:buFont charset="2" panose="05000000000000000000" pitchFamily="2" typeface="Wingdings"/>
              <a:buChar char="v"/>
            </a:pPr>
            <a:r>
              <a:rPr dirty="0" lang="en-GB" smtClean="0" sz="1400">
                <a:uFillTx/>
              </a:rPr>
              <a:t>Green mint</a:t>
            </a:r>
          </a:p>
          <a:p>
            <a:pPr indent="-285750" marL="285750">
              <a:buFont charset="2" panose="05000000000000000000" pitchFamily="2" typeface="Wingdings"/>
              <a:buChar char="v"/>
            </a:pPr>
            <a:r>
              <a:rPr dirty="0" lang="en-GB" smtClean="0" sz="1400">
                <a:uFillTx/>
              </a:rPr>
              <a:t>Blackberry</a:t>
            </a:r>
          </a:p>
        </p:txBody>
      </p:sp>
      <p:cxnSp>
        <p:nvCxnSpPr>
          <p:cNvPr xmlns:c="http://schemas.openxmlformats.org/drawingml/2006/chart" xmlns:pic="http://schemas.openxmlformats.org/drawingml/2006/picture" xmlns:dgm="http://schemas.openxmlformats.org/drawingml/2006/diagram" id="9" name="Straight Arrow Connector 8"/>
          <p:cNvCxnSpPr xmlns:c="http://schemas.openxmlformats.org/drawingml/2006/chart" xmlns:pic="http://schemas.openxmlformats.org/drawingml/2006/picture" xmlns:dgm="http://schemas.openxmlformats.org/drawingml/2006/diagram"/>
          <p:nvPr/>
        </p:nvCxnSpPr>
        <p:spPr xmlns:c="http://schemas.openxmlformats.org/drawingml/2006/chart" xmlns:pic="http://schemas.openxmlformats.org/drawingml/2006/picture" xmlns:dgm="http://schemas.openxmlformats.org/drawingml/2006/diagram">
          <a:xfrm flipH="1" flipV="1">
            <a:off x="6629400" y="3583854"/>
            <a:ext cx="202843" cy="391677"/>
          </a:xfrm>
          <a:prstGeom prst="straightConnector1">
            <a:avLst/>
          </a:prstGeom>
          <a:ln>
            <a:tailEnd type="triangle"/>
          </a:ln>
        </p:spPr>
        <p:style xmlns:c="http://schemas.openxmlformats.org/drawingml/2006/chart" xmlns:pic="http://schemas.openxmlformats.org/drawingml/2006/picture" xmlns:dgm="http://schemas.openxmlformats.org/drawingml/2006/diagram">
          <a:lnRef idx="1">
            <a:schemeClr val="accent1"/>
          </a:lnRef>
          <a:fillRef idx="0">
            <a:schemeClr val="accent1"/>
          </a:fillRef>
          <a:effectRef idx="0">
            <a:schemeClr val="accent1"/>
          </a:effectRef>
          <a:fontRef idx="minor">
            <a:schemeClr val="tx1"/>
          </a:fontRef>
        </p:style>
      </p:cxnSp>
    </p:spTree>
  </p:cSld>
  <p:clrMapOvr xmlns:c="http://schemas.openxmlformats.org/drawingml/2006/chart" xmlns:pic="http://schemas.openxmlformats.org/drawingml/2006/picture" xmlns:dgm="http://schemas.openxmlformats.org/drawingml/2006/diagram">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grpId="0" id="5" nodeType="clickEffect" presetClass="entr" presetID="10" presetSubtype="0">
                                  <p:stCondLst>
                                    <p:cond delay="0"/>
                                  </p:stCondLst>
                                  <p:childTnLst>
                                    <p:set>
                                      <p:cBhvr>
                                        <p:cTn dur="1" fill="hold" id="6">
                                          <p:stCondLst>
                                            <p:cond delay="0"/>
                                          </p:stCondLst>
                                        </p:cTn>
                                        <p:tgtEl>
                                          <p:spTgt spid="2"/>
                                        </p:tgtEl>
                                        <p:attrNameLst>
                                          <p:attrName>style.visibility</p:attrName>
                                        </p:attrNameLst>
                                      </p:cBhvr>
                                      <p:to>
                                        <p:strVal val="visible"/>
                                      </p:to>
                                    </p:set>
                                    <p:animEffect filter="fade" transition="in">
                                      <p:cBhvr>
                                        <p:cTn dur="500" id="7"/>
                                        <p:tgtEl>
                                          <p:spTgt spid="2"/>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0" presetSubtype="0">
                                  <p:stCondLst>
                                    <p:cond delay="0"/>
                                  </p:stCondLst>
                                  <p:childTnLst>
                                    <p:set>
                                      <p:cBhvr>
                                        <p:cTn dur="1" fill="hold" id="11">
                                          <p:stCondLst>
                                            <p:cond delay="0"/>
                                          </p:stCondLst>
                                        </p:cTn>
                                        <p:tgtEl>
                                          <p:spTgt spid="4">
                                            <p:txEl>
                                              <p:pRg end="0" st="0"/>
                                            </p:txEl>
                                          </p:spTgt>
                                        </p:tgtEl>
                                        <p:attrNameLst>
                                          <p:attrName>style.visibility</p:attrName>
                                        </p:attrNameLst>
                                      </p:cBhvr>
                                      <p:to>
                                        <p:strVal val="visible"/>
                                      </p:to>
                                    </p:set>
                                    <p:animEffect filter="fade" transition="in">
                                      <p:cBhvr>
                                        <p:cTn dur="500" id="12"/>
                                        <p:tgtEl>
                                          <p:spTgt spid="4">
                                            <p:txEl>
                                              <p:pRg end="0" st="0"/>
                                            </p:txEl>
                                          </p:spTgt>
                                        </p:tgtEl>
                                      </p:cBhvr>
                                    </p:animEffect>
                                  </p:childTnLst>
                                </p:cTn>
                              </p:par>
                            </p:childTnLst>
                          </p:cTn>
                        </p:par>
                      </p:childTnLst>
                    </p:cTn>
                  </p:par>
                  <p:par>
                    <p:cTn fill="hold" id="13">
                      <p:stCondLst>
                        <p:cond delay="indefinite"/>
                      </p:stCondLst>
                      <p:childTnLst>
                        <p:par>
                          <p:cTn fill="hold" id="14">
                            <p:stCondLst>
                              <p:cond delay="0"/>
                            </p:stCondLst>
                            <p:childTnLst>
                              <p:par>
                                <p:cTn fill="hold" id="15" nodeType="clickEffect" presetClass="entr" presetID="10" presetSubtype="0">
                                  <p:stCondLst>
                                    <p:cond delay="0"/>
                                  </p:stCondLst>
                                  <p:childTnLst>
                                    <p:set>
                                      <p:cBhvr>
                                        <p:cTn dur="1" fill="hold" id="16">
                                          <p:stCondLst>
                                            <p:cond delay="0"/>
                                          </p:stCondLst>
                                        </p:cTn>
                                        <p:tgtEl>
                                          <p:spTgt spid="30">
                                            <p:txEl>
                                              <p:pRg end="0" st="0"/>
                                            </p:txEl>
                                          </p:spTgt>
                                        </p:tgtEl>
                                        <p:attrNameLst>
                                          <p:attrName>style.visibility</p:attrName>
                                        </p:attrNameLst>
                                      </p:cBhvr>
                                      <p:to>
                                        <p:strVal val="visible"/>
                                      </p:to>
                                    </p:set>
                                    <p:animEffect filter="fade" transition="in">
                                      <p:cBhvr>
                                        <p:cTn dur="500" id="17"/>
                                        <p:tgtEl>
                                          <p:spTgt spid="30">
                                            <p:txEl>
                                              <p:pRg end="0" st="0"/>
                                            </p:txEl>
                                          </p:spTgt>
                                        </p:tgtEl>
                                      </p:cBhvr>
                                    </p:animEffect>
                                  </p:childTnLst>
                                </p:cTn>
                              </p:par>
                            </p:childTnLst>
                          </p:cTn>
                        </p:par>
                      </p:childTnLst>
                    </p:cTn>
                  </p:par>
                  <p:par>
                    <p:cTn fill="hold" id="18">
                      <p:stCondLst>
                        <p:cond delay="indefinite"/>
                      </p:stCondLst>
                      <p:childTnLst>
                        <p:par>
                          <p:cTn fill="hold" id="19">
                            <p:stCondLst>
                              <p:cond delay="0"/>
                            </p:stCondLst>
                            <p:childTnLst>
                              <p:par>
                                <p:cTn fill="hold" id="20" nodeType="clickEffect" presetClass="entr" presetID="10" presetSubtype="0">
                                  <p:stCondLst>
                                    <p:cond delay="0"/>
                                  </p:stCondLst>
                                  <p:childTnLst>
                                    <p:set>
                                      <p:cBhvr>
                                        <p:cTn dur="1" fill="hold" id="21">
                                          <p:stCondLst>
                                            <p:cond delay="0"/>
                                          </p:stCondLst>
                                        </p:cTn>
                                        <p:tgtEl>
                                          <p:spTgt spid="17">
                                            <p:txEl>
                                              <p:pRg end="0" st="0"/>
                                            </p:txEl>
                                          </p:spTgt>
                                        </p:tgtEl>
                                        <p:attrNameLst>
                                          <p:attrName>style.visibility</p:attrName>
                                        </p:attrNameLst>
                                      </p:cBhvr>
                                      <p:to>
                                        <p:strVal val="visible"/>
                                      </p:to>
                                    </p:set>
                                    <p:animEffect filter="fade" transition="in">
                                      <p:cBhvr>
                                        <p:cTn dur="500" id="22"/>
                                        <p:tgtEl>
                                          <p:spTgt spid="17">
                                            <p:txEl>
                                              <p:pRg end="0" st="0"/>
                                            </p:txEl>
                                          </p:spTgt>
                                        </p:tgtEl>
                                      </p:cBhvr>
                                    </p:animEffect>
                                  </p:childTnLst>
                                </p:cTn>
                              </p:par>
                            </p:childTnLst>
                          </p:cTn>
                        </p:par>
                      </p:childTnLst>
                    </p:cTn>
                  </p:par>
                  <p:par>
                    <p:cTn fill="hold" id="23">
                      <p:stCondLst>
                        <p:cond delay="indefinite"/>
                      </p:stCondLst>
                      <p:childTnLst>
                        <p:par>
                          <p:cTn fill="hold" id="24">
                            <p:stCondLst>
                              <p:cond delay="0"/>
                            </p:stCondLst>
                            <p:childTnLst>
                              <p:par>
                                <p:cTn fill="hold" id="25" nodeType="clickEffect" presetClass="entr" presetID="10" presetSubtype="0">
                                  <p:stCondLst>
                                    <p:cond delay="0"/>
                                  </p:stCondLst>
                                  <p:childTnLst>
                                    <p:set>
                                      <p:cBhvr>
                                        <p:cTn dur="1" fill="hold" id="26">
                                          <p:stCondLst>
                                            <p:cond delay="0"/>
                                          </p:stCondLst>
                                        </p:cTn>
                                        <p:tgtEl>
                                          <p:spTgt spid="14">
                                            <p:txEl>
                                              <p:pRg end="0" st="0"/>
                                            </p:txEl>
                                          </p:spTgt>
                                        </p:tgtEl>
                                        <p:attrNameLst>
                                          <p:attrName>style.visibility</p:attrName>
                                        </p:attrNameLst>
                                      </p:cBhvr>
                                      <p:to>
                                        <p:strVal val="visible"/>
                                      </p:to>
                                    </p:set>
                                    <p:animEffect filter="fade" transition="in">
                                      <p:cBhvr>
                                        <p:cTn dur="500" id="27"/>
                                        <p:tgtEl>
                                          <p:spTgt spid="14">
                                            <p:txEl>
                                              <p:pRg end="0" st="0"/>
                                            </p:txEl>
                                          </p:spTgt>
                                        </p:tgtEl>
                                      </p:cBhvr>
                                    </p:animEffect>
                                  </p:childTnLst>
                                </p:cTn>
                              </p:par>
                            </p:childTnLst>
                          </p:cTn>
                        </p:par>
                      </p:childTnLst>
                    </p:cTn>
                  </p:par>
                  <p:par>
                    <p:cTn fill="hold" id="28">
                      <p:stCondLst>
                        <p:cond delay="indefinite"/>
                      </p:stCondLst>
                      <p:childTnLst>
                        <p:par>
                          <p:cTn fill="hold" id="29">
                            <p:stCondLst>
                              <p:cond delay="0"/>
                            </p:stCondLst>
                            <p:childTnLst>
                              <p:par>
                                <p:cTn fill="hold" id="30" nodeType="clickEffect" presetClass="entr" presetID="10" presetSubtype="0">
                                  <p:stCondLst>
                                    <p:cond delay="0"/>
                                  </p:stCondLst>
                                  <p:childTnLst>
                                    <p:set>
                                      <p:cBhvr>
                                        <p:cTn dur="1" fill="hold" id="31">
                                          <p:stCondLst>
                                            <p:cond delay="0"/>
                                          </p:stCondLst>
                                        </p:cTn>
                                        <p:tgtEl>
                                          <p:spTgt spid="8">
                                            <p:txEl>
                                              <p:pRg end="0" st="0"/>
                                            </p:txEl>
                                          </p:spTgt>
                                        </p:tgtEl>
                                        <p:attrNameLst>
                                          <p:attrName>style.visibility</p:attrName>
                                        </p:attrNameLst>
                                      </p:cBhvr>
                                      <p:to>
                                        <p:strVal val="visible"/>
                                      </p:to>
                                    </p:set>
                                    <p:animEffect filter="fade" transition="in">
                                      <p:cBhvr>
                                        <p:cTn dur="500" id="32"/>
                                        <p:tgtEl>
                                          <p:spTgt spid="8">
                                            <p:txEl>
                                              <p:pRg end="0" st="0"/>
                                            </p:txEl>
                                          </p:spTgt>
                                        </p:tgtEl>
                                      </p:cBhvr>
                                    </p:animEffect>
                                  </p:childTnLst>
                                </p:cTn>
                              </p:par>
                            </p:childTnLst>
                          </p:cTn>
                        </p:par>
                      </p:childTnLst>
                    </p:cTn>
                  </p:par>
                  <p:par>
                    <p:cTn fill="hold" id="33">
                      <p:stCondLst>
                        <p:cond delay="indefinite"/>
                      </p:stCondLst>
                      <p:childTnLst>
                        <p:par>
                          <p:cTn fill="hold" id="34">
                            <p:stCondLst>
                              <p:cond delay="0"/>
                            </p:stCondLst>
                            <p:childTnLst>
                              <p:par>
                                <p:cTn fill="hold" id="35" nodeType="clickEffect" presetClass="entr" presetID="10" presetSubtype="0">
                                  <p:stCondLst>
                                    <p:cond delay="0"/>
                                  </p:stCondLst>
                                  <p:childTnLst>
                                    <p:set>
                                      <p:cBhvr>
                                        <p:cTn dur="1" fill="hold" id="36">
                                          <p:stCondLst>
                                            <p:cond delay="0"/>
                                          </p:stCondLst>
                                        </p:cTn>
                                        <p:tgtEl>
                                          <p:spTgt spid="24">
                                            <p:txEl>
                                              <p:pRg end="0" st="0"/>
                                            </p:txEl>
                                          </p:spTgt>
                                        </p:tgtEl>
                                        <p:attrNameLst>
                                          <p:attrName>style.visibility</p:attrName>
                                        </p:attrNameLst>
                                      </p:cBhvr>
                                      <p:to>
                                        <p:strVal val="visible"/>
                                      </p:to>
                                    </p:set>
                                    <p:animEffect filter="fade" transition="in">
                                      <p:cBhvr>
                                        <p:cTn dur="500" id="37"/>
                                        <p:tgtEl>
                                          <p:spTgt spid="24">
                                            <p:txEl>
                                              <p:pRg end="0" st="0"/>
                                            </p:txEl>
                                          </p:spTgt>
                                        </p:tgtEl>
                                      </p:cBhvr>
                                    </p:animEffect>
                                  </p:childTnLst>
                                </p:cTn>
                              </p:par>
                            </p:childTnLst>
                          </p:cTn>
                        </p:par>
                      </p:childTnLst>
                    </p:cTn>
                  </p:par>
                  <p:par>
                    <p:cTn fill="hold" id="38">
                      <p:stCondLst>
                        <p:cond delay="indefinite"/>
                      </p:stCondLst>
                      <p:childTnLst>
                        <p:par>
                          <p:cTn fill="hold" id="39">
                            <p:stCondLst>
                              <p:cond delay="0"/>
                            </p:stCondLst>
                            <p:childTnLst>
                              <p:par>
                                <p:cTn fill="hold" id="40" nodeType="clickEffect" presetClass="entr" presetID="10" presetSubtype="0">
                                  <p:stCondLst>
                                    <p:cond delay="0"/>
                                  </p:stCondLst>
                                  <p:childTnLst>
                                    <p:set>
                                      <p:cBhvr>
                                        <p:cTn dur="1" fill="hold" id="41">
                                          <p:stCondLst>
                                            <p:cond delay="0"/>
                                          </p:stCondLst>
                                        </p:cTn>
                                        <p:tgtEl>
                                          <p:spTgt spid="27">
                                            <p:txEl>
                                              <p:pRg end="0" st="0"/>
                                            </p:txEl>
                                          </p:spTgt>
                                        </p:tgtEl>
                                        <p:attrNameLst>
                                          <p:attrName>style.visibility</p:attrName>
                                        </p:attrNameLst>
                                      </p:cBhvr>
                                      <p:to>
                                        <p:strVal val="visible"/>
                                      </p:to>
                                    </p:set>
                                    <p:animEffect filter="fade" transition="in">
                                      <p:cBhvr>
                                        <p:cTn dur="500" id="42"/>
                                        <p:tgtEl>
                                          <p:spTgt spid="27">
                                            <p:txEl>
                                              <p:pRg end="0" st="0"/>
                                            </p:txEl>
                                          </p:spTgt>
                                        </p:tgtEl>
                                      </p:cBhvr>
                                    </p:animEffect>
                                  </p:childTnLst>
                                </p:cTn>
                              </p:par>
                              <p:par>
                                <p:cTn fill="hold" id="43" nodeType="withEffect" presetClass="entr" presetID="10" presetSubtype="0">
                                  <p:stCondLst>
                                    <p:cond delay="0"/>
                                  </p:stCondLst>
                                  <p:childTnLst>
                                    <p:set>
                                      <p:cBhvr>
                                        <p:cTn dur="1" fill="hold" id="44">
                                          <p:stCondLst>
                                            <p:cond delay="0"/>
                                          </p:stCondLst>
                                        </p:cTn>
                                        <p:tgtEl>
                                          <p:spTgt spid="27">
                                            <p:txEl>
                                              <p:pRg end="1" st="1"/>
                                            </p:txEl>
                                          </p:spTgt>
                                        </p:tgtEl>
                                        <p:attrNameLst>
                                          <p:attrName>style.visibility</p:attrName>
                                        </p:attrNameLst>
                                      </p:cBhvr>
                                      <p:to>
                                        <p:strVal val="visible"/>
                                      </p:to>
                                    </p:set>
                                    <p:animEffect filter="fade" transition="in">
                                      <p:cBhvr>
                                        <p:cTn dur="500" id="45"/>
                                        <p:tgtEl>
                                          <p:spTgt spid="27">
                                            <p:txEl>
                                              <p:pRg end="1" st="1"/>
                                            </p:txEl>
                                          </p:spTgt>
                                        </p:tgtEl>
                                      </p:cBhvr>
                                    </p:animEffect>
                                  </p:childTnLst>
                                </p:cTn>
                              </p:par>
                              <p:par>
                                <p:cTn fill="hold" id="46" nodeType="withEffect" presetClass="entr" presetID="10" presetSubtype="0">
                                  <p:stCondLst>
                                    <p:cond delay="0"/>
                                  </p:stCondLst>
                                  <p:childTnLst>
                                    <p:set>
                                      <p:cBhvr>
                                        <p:cTn dur="1" fill="hold" id="47">
                                          <p:stCondLst>
                                            <p:cond delay="0"/>
                                          </p:stCondLst>
                                        </p:cTn>
                                        <p:tgtEl>
                                          <p:spTgt spid="27">
                                            <p:txEl>
                                              <p:pRg end="2" st="2"/>
                                            </p:txEl>
                                          </p:spTgt>
                                        </p:tgtEl>
                                        <p:attrNameLst>
                                          <p:attrName>style.visibility</p:attrName>
                                        </p:attrNameLst>
                                      </p:cBhvr>
                                      <p:to>
                                        <p:strVal val="visible"/>
                                      </p:to>
                                    </p:set>
                                    <p:animEffect filter="fade" transition="in">
                                      <p:cBhvr>
                                        <p:cTn dur="500" id="48"/>
                                        <p:tgtEl>
                                          <p:spTgt spid="27">
                                            <p:txEl>
                                              <p:pRg end="2" st="2"/>
                                            </p:txEl>
                                          </p:spTgt>
                                        </p:tgtEl>
                                      </p:cBhvr>
                                    </p:animEffect>
                                  </p:childTnLst>
                                </p:cTn>
                              </p:par>
                              <p:par>
                                <p:cTn fill="hold" id="49" nodeType="withEffect" presetClass="entr" presetID="10" presetSubtype="0">
                                  <p:stCondLst>
                                    <p:cond delay="0"/>
                                  </p:stCondLst>
                                  <p:childTnLst>
                                    <p:set>
                                      <p:cBhvr>
                                        <p:cTn dur="1" fill="hold" id="50">
                                          <p:stCondLst>
                                            <p:cond delay="0"/>
                                          </p:stCondLst>
                                        </p:cTn>
                                        <p:tgtEl>
                                          <p:spTgt spid="27">
                                            <p:txEl>
                                              <p:pRg end="3" st="3"/>
                                            </p:txEl>
                                          </p:spTgt>
                                        </p:tgtEl>
                                        <p:attrNameLst>
                                          <p:attrName>style.visibility</p:attrName>
                                        </p:attrNameLst>
                                      </p:cBhvr>
                                      <p:to>
                                        <p:strVal val="visible"/>
                                      </p:to>
                                    </p:set>
                                    <p:animEffect filter="fade" transition="in">
                                      <p:cBhvr>
                                        <p:cTn dur="500" id="51"/>
                                        <p:tgtEl>
                                          <p:spTgt spid="27">
                                            <p:txEl>
                                              <p:pRg end="3" st="3"/>
                                            </p:txEl>
                                          </p:spTgt>
                                        </p:tgtEl>
                                      </p:cBhvr>
                                    </p:animEffect>
                                  </p:childTnLst>
                                </p:cTn>
                              </p:par>
                              <p:par>
                                <p:cTn fill="hold" id="52" nodeType="withEffect" presetClass="entr" presetID="10" presetSubtype="0">
                                  <p:stCondLst>
                                    <p:cond delay="0"/>
                                  </p:stCondLst>
                                  <p:childTnLst>
                                    <p:set>
                                      <p:cBhvr>
                                        <p:cTn dur="1" fill="hold" id="53">
                                          <p:stCondLst>
                                            <p:cond delay="0"/>
                                          </p:stCondLst>
                                        </p:cTn>
                                        <p:tgtEl>
                                          <p:spTgt spid="27">
                                            <p:txEl>
                                              <p:pRg end="4" st="4"/>
                                            </p:txEl>
                                          </p:spTgt>
                                        </p:tgtEl>
                                        <p:attrNameLst>
                                          <p:attrName>style.visibility</p:attrName>
                                        </p:attrNameLst>
                                      </p:cBhvr>
                                      <p:to>
                                        <p:strVal val="visible"/>
                                      </p:to>
                                    </p:set>
                                    <p:animEffect filter="fade" transition="in">
                                      <p:cBhvr>
                                        <p:cTn dur="500" id="54"/>
                                        <p:tgtEl>
                                          <p:spTgt spid="27">
                                            <p:txEl>
                                              <p:pRg end="4" st="4"/>
                                            </p:txEl>
                                          </p:spTgt>
                                        </p:tgtEl>
                                      </p:cBhvr>
                                    </p:animEffect>
                                  </p:childTnLst>
                                </p:cTn>
                              </p:par>
                            </p:childTnLst>
                          </p:cTn>
                        </p:par>
                      </p:childTnLst>
                    </p:cTn>
                  </p:par>
                  <p:par>
                    <p:cTn fill="hold" id="55">
                      <p:stCondLst>
                        <p:cond delay="indefinite"/>
                      </p:stCondLst>
                      <p:childTnLst>
                        <p:par>
                          <p:cTn fill="hold" id="56">
                            <p:stCondLst>
                              <p:cond delay="0"/>
                            </p:stCondLst>
                            <p:childTnLst>
                              <p:par>
                                <p:cTn fill="hold" id="57" nodeType="clickEffect" presetClass="entr" presetID="10" presetSubtype="0">
                                  <p:stCondLst>
                                    <p:cond delay="0"/>
                                  </p:stCondLst>
                                  <p:childTnLst>
                                    <p:set>
                                      <p:cBhvr>
                                        <p:cTn dur="1" fill="hold" id="58">
                                          <p:stCondLst>
                                            <p:cond delay="0"/>
                                          </p:stCondLst>
                                        </p:cTn>
                                        <p:tgtEl>
                                          <p:spTgt spid="33">
                                            <p:txEl>
                                              <p:pRg end="0" st="0"/>
                                            </p:txEl>
                                          </p:spTgt>
                                        </p:tgtEl>
                                        <p:attrNameLst>
                                          <p:attrName>style.visibility</p:attrName>
                                        </p:attrNameLst>
                                      </p:cBhvr>
                                      <p:to>
                                        <p:strVal val="visible"/>
                                      </p:to>
                                    </p:set>
                                    <p:animEffect filter="fade" transition="in">
                                      <p:cBhvr>
                                        <p:cTn dur="500" id="59"/>
                                        <p:tgtEl>
                                          <p:spTgt spid="33">
                                            <p:txEl>
                                              <p:pRg end="0" st="0"/>
                                            </p:txEl>
                                          </p:spTgt>
                                        </p:tgtEl>
                                      </p:cBhvr>
                                    </p:animEffect>
                                  </p:childTnLst>
                                </p:cTn>
                              </p:par>
                              <p:par>
                                <p:cTn fill="hold" id="60" nodeType="withEffect" presetClass="entr" presetID="10" presetSubtype="0">
                                  <p:stCondLst>
                                    <p:cond delay="0"/>
                                  </p:stCondLst>
                                  <p:childTnLst>
                                    <p:set>
                                      <p:cBhvr>
                                        <p:cTn dur="1" fill="hold" id="61">
                                          <p:stCondLst>
                                            <p:cond delay="0"/>
                                          </p:stCondLst>
                                        </p:cTn>
                                        <p:tgtEl>
                                          <p:spTgt spid="33">
                                            <p:txEl>
                                              <p:pRg end="1" st="1"/>
                                            </p:txEl>
                                          </p:spTgt>
                                        </p:tgtEl>
                                        <p:attrNameLst>
                                          <p:attrName>style.visibility</p:attrName>
                                        </p:attrNameLst>
                                      </p:cBhvr>
                                      <p:to>
                                        <p:strVal val="visible"/>
                                      </p:to>
                                    </p:set>
                                    <p:animEffect filter="fade" transition="in">
                                      <p:cBhvr>
                                        <p:cTn dur="500" id="62"/>
                                        <p:tgtEl>
                                          <p:spTgt spid="33">
                                            <p:txEl>
                                              <p:pRg end="1" st="1"/>
                                            </p:txEl>
                                          </p:spTgt>
                                        </p:tgtEl>
                                      </p:cBhvr>
                                    </p:animEffect>
                                  </p:childTnLst>
                                </p:cTn>
                              </p:par>
                              <p:par>
                                <p:cTn fill="hold" id="63" nodeType="withEffect" presetClass="entr" presetID="10" presetSubtype="0">
                                  <p:stCondLst>
                                    <p:cond delay="0"/>
                                  </p:stCondLst>
                                  <p:childTnLst>
                                    <p:set>
                                      <p:cBhvr>
                                        <p:cTn dur="1" fill="hold" id="64">
                                          <p:stCondLst>
                                            <p:cond delay="0"/>
                                          </p:stCondLst>
                                        </p:cTn>
                                        <p:tgtEl>
                                          <p:spTgt spid="33">
                                            <p:txEl>
                                              <p:pRg end="2" st="2"/>
                                            </p:txEl>
                                          </p:spTgt>
                                        </p:tgtEl>
                                        <p:attrNameLst>
                                          <p:attrName>style.visibility</p:attrName>
                                        </p:attrNameLst>
                                      </p:cBhvr>
                                      <p:to>
                                        <p:strVal val="visible"/>
                                      </p:to>
                                    </p:set>
                                    <p:animEffect filter="fade" transition="in">
                                      <p:cBhvr>
                                        <p:cTn dur="500" id="65"/>
                                        <p:tgtEl>
                                          <p:spTgt spid="33">
                                            <p:txEl>
                                              <p:pRg end="2" st="2"/>
                                            </p:txEl>
                                          </p:spTgt>
                                        </p:tgtEl>
                                      </p:cBhvr>
                                    </p:animEffect>
                                  </p:childTnLst>
                                </p:cTn>
                              </p:par>
                              <p:par>
                                <p:cTn fill="hold" id="66" nodeType="withEffect" presetClass="entr" presetID="10" presetSubtype="0">
                                  <p:stCondLst>
                                    <p:cond delay="0"/>
                                  </p:stCondLst>
                                  <p:childTnLst>
                                    <p:set>
                                      <p:cBhvr>
                                        <p:cTn dur="1" fill="hold" id="67">
                                          <p:stCondLst>
                                            <p:cond delay="0"/>
                                          </p:stCondLst>
                                        </p:cTn>
                                        <p:tgtEl>
                                          <p:spTgt spid="33">
                                            <p:txEl>
                                              <p:pRg end="3" st="3"/>
                                            </p:txEl>
                                          </p:spTgt>
                                        </p:tgtEl>
                                        <p:attrNameLst>
                                          <p:attrName>style.visibility</p:attrName>
                                        </p:attrNameLst>
                                      </p:cBhvr>
                                      <p:to>
                                        <p:strVal val="visible"/>
                                      </p:to>
                                    </p:set>
                                    <p:animEffect filter="fade" transition="in">
                                      <p:cBhvr>
                                        <p:cTn dur="500" id="68"/>
                                        <p:tgtEl>
                                          <p:spTgt spid="33">
                                            <p:txEl>
                                              <p:pRg end="3" st="3"/>
                                            </p:txEl>
                                          </p:spTgt>
                                        </p:tgtEl>
                                      </p:cBhvr>
                                    </p:animEffect>
                                  </p:childTnLst>
                                </p:cTn>
                              </p:par>
                            </p:childTnLst>
                          </p:cTn>
                        </p:par>
                      </p:childTnLst>
                    </p:cTn>
                  </p:par>
                  <p:par>
                    <p:cTn fill="hold" id="69">
                      <p:stCondLst>
                        <p:cond delay="indefinite"/>
                      </p:stCondLst>
                      <p:childTnLst>
                        <p:par>
                          <p:cTn fill="hold" id="70">
                            <p:stCondLst>
                              <p:cond delay="0"/>
                            </p:stCondLst>
                            <p:childTnLst>
                              <p:par>
                                <p:cTn fill="hold" id="71" nodeType="clickEffect" presetClass="entr" presetID="10" presetSubtype="0">
                                  <p:stCondLst>
                                    <p:cond delay="0"/>
                                  </p:stCondLst>
                                  <p:childTnLst>
                                    <p:set>
                                      <p:cBhvr>
                                        <p:cTn dur="1" fill="hold" id="72">
                                          <p:stCondLst>
                                            <p:cond delay="0"/>
                                          </p:stCondLst>
                                        </p:cTn>
                                        <p:tgtEl>
                                          <p:spTgt spid="3">
                                            <p:txEl>
                                              <p:pRg end="0" st="0"/>
                                            </p:txEl>
                                          </p:spTgt>
                                        </p:tgtEl>
                                        <p:attrNameLst>
                                          <p:attrName>style.visibility</p:attrName>
                                        </p:attrNameLst>
                                      </p:cBhvr>
                                      <p:to>
                                        <p:strVal val="visible"/>
                                      </p:to>
                                    </p:set>
                                    <p:animEffect filter="fade" transition="in">
                                      <p:cBhvr>
                                        <p:cTn dur="500" id="73"/>
                                        <p:tgtEl>
                                          <p:spTgt spid="3">
                                            <p:txEl>
                                              <p:pRg end="0" st="0"/>
                                            </p:txEl>
                                          </p:spTgt>
                                        </p:tgtEl>
                                      </p:cBhvr>
                                    </p:animEffect>
                                  </p:childTnLst>
                                </p:cTn>
                              </p:par>
                              <p:par>
                                <p:cTn fill="hold" id="74" nodeType="withEffect" presetClass="entr" presetID="10" presetSubtype="0">
                                  <p:stCondLst>
                                    <p:cond delay="0"/>
                                  </p:stCondLst>
                                  <p:childTnLst>
                                    <p:set>
                                      <p:cBhvr>
                                        <p:cTn dur="1" fill="hold" id="75">
                                          <p:stCondLst>
                                            <p:cond delay="0"/>
                                          </p:stCondLst>
                                        </p:cTn>
                                        <p:tgtEl>
                                          <p:spTgt spid="3">
                                            <p:txEl>
                                              <p:pRg end="1" st="1"/>
                                            </p:txEl>
                                          </p:spTgt>
                                        </p:tgtEl>
                                        <p:attrNameLst>
                                          <p:attrName>style.visibility</p:attrName>
                                        </p:attrNameLst>
                                      </p:cBhvr>
                                      <p:to>
                                        <p:strVal val="visible"/>
                                      </p:to>
                                    </p:set>
                                    <p:animEffect filter="fade" transition="in">
                                      <p:cBhvr>
                                        <p:cTn dur="500" id="76"/>
                                        <p:tgtEl>
                                          <p:spTgt spid="3">
                                            <p:txEl>
                                              <p:pRg end="1" st="1"/>
                                            </p:txEl>
                                          </p:spTgt>
                                        </p:tgtEl>
                                      </p:cBhvr>
                                    </p:animEffect>
                                  </p:childTnLst>
                                </p:cTn>
                              </p:par>
                              <p:par>
                                <p:cTn fill="hold" id="77" nodeType="withEffect" presetClass="entr" presetID="10" presetSubtype="0">
                                  <p:stCondLst>
                                    <p:cond delay="0"/>
                                  </p:stCondLst>
                                  <p:childTnLst>
                                    <p:set>
                                      <p:cBhvr>
                                        <p:cTn dur="1" fill="hold" id="78">
                                          <p:stCondLst>
                                            <p:cond delay="0"/>
                                          </p:stCondLst>
                                        </p:cTn>
                                        <p:tgtEl>
                                          <p:spTgt spid="3">
                                            <p:txEl>
                                              <p:pRg end="2" st="2"/>
                                            </p:txEl>
                                          </p:spTgt>
                                        </p:tgtEl>
                                        <p:attrNameLst>
                                          <p:attrName>style.visibility</p:attrName>
                                        </p:attrNameLst>
                                      </p:cBhvr>
                                      <p:to>
                                        <p:strVal val="visible"/>
                                      </p:to>
                                    </p:set>
                                    <p:animEffect filter="fade" transition="in">
                                      <p:cBhvr>
                                        <p:cTn dur="500" id="79"/>
                                        <p:tgtEl>
                                          <p:spTgt spid="3">
                                            <p:txEl>
                                              <p:pRg end="2" st="2"/>
                                            </p:txEl>
                                          </p:spTgt>
                                        </p:tgtEl>
                                      </p:cBhvr>
                                    </p:animEffect>
                                  </p:childTnLst>
                                </p:cTn>
                              </p:par>
                              <p:par>
                                <p:cTn fill="hold" id="80" nodeType="withEffect" presetClass="entr" presetID="10" presetSubtype="0">
                                  <p:stCondLst>
                                    <p:cond delay="0"/>
                                  </p:stCondLst>
                                  <p:childTnLst>
                                    <p:set>
                                      <p:cBhvr>
                                        <p:cTn dur="1" fill="hold" id="81">
                                          <p:stCondLst>
                                            <p:cond delay="0"/>
                                          </p:stCondLst>
                                        </p:cTn>
                                        <p:tgtEl>
                                          <p:spTgt spid="3">
                                            <p:txEl>
                                              <p:pRg end="3" st="3"/>
                                            </p:txEl>
                                          </p:spTgt>
                                        </p:tgtEl>
                                        <p:attrNameLst>
                                          <p:attrName>style.visibility</p:attrName>
                                        </p:attrNameLst>
                                      </p:cBhvr>
                                      <p:to>
                                        <p:strVal val="visible"/>
                                      </p:to>
                                    </p:set>
                                    <p:animEffect filter="fade" transition="in">
                                      <p:cBhvr>
                                        <p:cTn dur="500" id="82"/>
                                        <p:tgtEl>
                                          <p:spTgt spid="3">
                                            <p:txEl>
                                              <p:pRg end="3" st="3"/>
                                            </p:txEl>
                                          </p:spTgt>
                                        </p:tgtEl>
                                      </p:cBhvr>
                                    </p:animEffect>
                                  </p:childTnLst>
                                </p:cTn>
                              </p:par>
                              <p:par>
                                <p:cTn fill="hold" id="83" nodeType="withEffect" presetClass="entr" presetID="10" presetSubtype="0">
                                  <p:stCondLst>
                                    <p:cond delay="0"/>
                                  </p:stCondLst>
                                  <p:childTnLst>
                                    <p:set>
                                      <p:cBhvr>
                                        <p:cTn dur="1" fill="hold" id="84">
                                          <p:stCondLst>
                                            <p:cond delay="0"/>
                                          </p:stCondLst>
                                        </p:cTn>
                                        <p:tgtEl>
                                          <p:spTgt spid="3">
                                            <p:txEl>
                                              <p:pRg end="4" st="4"/>
                                            </p:txEl>
                                          </p:spTgt>
                                        </p:tgtEl>
                                        <p:attrNameLst>
                                          <p:attrName>style.visibility</p:attrName>
                                        </p:attrNameLst>
                                      </p:cBhvr>
                                      <p:to>
                                        <p:strVal val="visible"/>
                                      </p:to>
                                    </p:set>
                                    <p:animEffect filter="fade" transition="in">
                                      <p:cBhvr>
                                        <p:cTn dur="500" id="85"/>
                                        <p:tgtEl>
                                          <p:spTgt spid="3">
                                            <p:txEl>
                                              <p:pRg end="4" st="4"/>
                                            </p:txEl>
                                          </p:spTgt>
                                        </p:tgtEl>
                                      </p:cBhvr>
                                    </p:animEffect>
                                  </p:childTnLst>
                                </p:cTn>
                              </p:par>
                              <p:par>
                                <p:cTn fill="hold" id="86" nodeType="withEffect" presetClass="entr" presetID="10" presetSubtype="0">
                                  <p:stCondLst>
                                    <p:cond delay="0"/>
                                  </p:stCondLst>
                                  <p:childTnLst>
                                    <p:set>
                                      <p:cBhvr>
                                        <p:cTn dur="1" fill="hold" id="87">
                                          <p:stCondLst>
                                            <p:cond delay="0"/>
                                          </p:stCondLst>
                                        </p:cTn>
                                        <p:tgtEl>
                                          <p:spTgt spid="3">
                                            <p:txEl>
                                              <p:pRg end="5" st="5"/>
                                            </p:txEl>
                                          </p:spTgt>
                                        </p:tgtEl>
                                        <p:attrNameLst>
                                          <p:attrName>style.visibility</p:attrName>
                                        </p:attrNameLst>
                                      </p:cBhvr>
                                      <p:to>
                                        <p:strVal val="visible"/>
                                      </p:to>
                                    </p:set>
                                    <p:animEffect filter="fade" transition="in">
                                      <p:cBhvr>
                                        <p:cTn dur="500" id="88"/>
                                        <p:tgtEl>
                                          <p:spTgt spid="3">
                                            <p:txEl>
                                              <p:pRg end="5" st="5"/>
                                            </p:txEl>
                                          </p:spTgt>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bldLst>
      <p:bldP advAuto="4294967295" grpId="0" spid="2"/>
    </p:bldLst>
  </p:timing>
</p:sld>
</file>

<file path=ppt/slides/slide3.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a:xfrm>
            <a:off x="2743200" y="568345"/>
            <a:ext cx="8961071" cy="1560716"/>
          </a:xfrm>
        </p:spPr>
        <p:txBody xmlns:c="http://schemas.openxmlformats.org/drawingml/2006/chart" xmlns:pic="http://schemas.openxmlformats.org/drawingml/2006/picture" xmlns:dgm="http://schemas.openxmlformats.org/drawingml/2006/diagram">
          <a:bodyPr>
            <a:normAutofit/>
          </a:bodyPr>
          <a:lstStyle/>
          <a:p>
            <a:r>
              <a:rPr dirty="0" lang="en-GB" smtClean="0">
                <a:uFillTx/>
              </a:rPr>
              <a:t>Why do we need to invest money?</a:t>
            </a:r>
            <a:endParaRPr dirty="0" lang="en-GB">
              <a:uFillTx/>
            </a:endParaRPr>
          </a:p>
        </p:txBody>
      </p:sp>
      <p:sp>
        <p:nvSpPr>
          <p:cNvPr xmlns:c="http://schemas.openxmlformats.org/drawingml/2006/chart" xmlns:pic="http://schemas.openxmlformats.org/drawingml/2006/picture" xmlns:dgm="http://schemas.openxmlformats.org/drawingml/2006/diagram" id="3" name="Content Placeholder 2"/>
          <p:cNvSpPr xmlns:c="http://schemas.openxmlformats.org/drawingml/2006/chart" xmlns:pic="http://schemas.openxmlformats.org/drawingml/2006/picture" xmlns:dgm="http://schemas.openxmlformats.org/drawingml/2006/diagram">
            <a:spLocks noGrp="1"/>
          </p:cNvSpPr>
          <p:nvPr>
            <p:ph idx="1"/>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We need to invest money as it will help with producing the product. In the end it will be a benefit for us as we will receive profit from the product when it gets sold. It has numerous benefits:</a:t>
            </a:r>
          </a:p>
          <a:p>
            <a:pPr>
              <a:buFont charset="2" panose="05000000000000000000" pitchFamily="2" typeface="Wingdings"/>
              <a:buChar char="v"/>
            </a:pPr>
            <a:r>
              <a:rPr dirty="0" lang="en-GB" smtClean="0">
                <a:uFillTx/>
              </a:rPr>
              <a:t>It provides you with a regular income</a:t>
            </a:r>
          </a:p>
          <a:p>
            <a:pPr>
              <a:buFont charset="2" panose="05000000000000000000" pitchFamily="2" typeface="Wingdings"/>
              <a:buChar char="v"/>
            </a:pPr>
            <a:r>
              <a:rPr dirty="0" lang="en-GB" smtClean="0">
                <a:uFillTx/>
              </a:rPr>
              <a:t>There's a potential for long term returns</a:t>
            </a:r>
          </a:p>
          <a:p>
            <a:pPr>
              <a:buFont charset="2" panose="05000000000000000000" pitchFamily="2" typeface="Wingdings"/>
              <a:buChar char="v"/>
            </a:pPr>
            <a:r>
              <a:rPr dirty="0" lang="en-GB" smtClean="0">
                <a:uFillTx/>
              </a:rPr>
              <a:t>It tailors to your changing requirements</a:t>
            </a:r>
          </a:p>
          <a:p>
            <a:pPr>
              <a:buFont charset="2" panose="05000000000000000000" pitchFamily="2" typeface="Wingdings"/>
              <a:buChar char="v"/>
            </a:pPr>
            <a:r>
              <a:rPr dirty="0" lang="en-GB" smtClean="0">
                <a:uFillTx/>
              </a:rPr>
              <a:t>You can invest according to your financial circumstances.</a:t>
            </a:r>
            <a:endParaRPr dirty="0" lang="en-GB">
              <a:uFillTx/>
            </a:endParaRPr>
          </a:p>
        </p:txBody>
      </p:sp>
    </p:spTree>
  </p:cSld>
  <p:clrMapOvr xmlns:c="http://schemas.openxmlformats.org/drawingml/2006/chart" xmlns:pic="http://schemas.openxmlformats.org/drawingml/2006/picture" xmlns:dgm="http://schemas.openxmlformats.org/drawingml/2006/diagram">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grpId="0" id="5" nodeType="clickEffect" presetClass="entr" presetID="26" presetSubtype="0">
                                  <p:stCondLst>
                                    <p:cond delay="0"/>
                                  </p:stCondLst>
                                  <p:childTnLst>
                                    <p:set>
                                      <p:cBhvr>
                                        <p:cTn dur="1" fill="hold" id="6">
                                          <p:stCondLst>
                                            <p:cond delay="0"/>
                                          </p:stCondLst>
                                        </p:cTn>
                                        <p:tgtEl>
                                          <p:spTgt spid="2"/>
                                        </p:tgtEl>
                                        <p:attrNameLst>
                                          <p:attrName>style.visibility</p:attrName>
                                        </p:attrNameLst>
                                      </p:cBhvr>
                                      <p:to>
                                        <p:strVal val="visible"/>
                                      </p:to>
                                    </p:set>
                                    <p:animEffect filter="wipe(down)" transition="in">
                                      <p:cBhvr>
                                        <p:cTn dur="580" id="7">
                                          <p:stCondLst>
                                            <p:cond delay="0"/>
                                          </p:stCondLst>
                                        </p:cTn>
                                        <p:tgtEl>
                                          <p:spTgt spid="2"/>
                                        </p:tgtEl>
                                      </p:cBhvr>
                                    </p:animEffect>
                                    <p:anim calcmode="lin" valueType="num">
                                      <p:cBhvr>
                                        <p:cTn dur="1822" id="8"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dur="664" id="9" tmFilter="0.0,0.0; 0.25,0.07; 0.50,0.2; 0.75,0.467; 1.0,1.0">
                                          <p:stCondLst>
                                            <p:cond delay="0"/>
                                          </p:stCondLst>
                                        </p:cTn>
                                        <p:tgtEl>
                                          <p:spTgt spid="2"/>
                                        </p:tgtEl>
                                        <p:attrNameLst>
                                          <p:attrName>ppt_y</p:attrName>
                                        </p:attrNameLst>
                                      </p:cBhvr>
                                      <p:tavLst>
                                        <p:tav fmla="#ppt_y-sin(pi*$)/3" tm="0">
                                          <p:val>
                                            <p:fltVal val="0.5"/>
                                          </p:val>
                                        </p:tav>
                                        <p:tav tm="100000">
                                          <p:val>
                                            <p:fltVal val="1"/>
                                          </p:val>
                                        </p:tav>
                                      </p:tavLst>
                                    </p:anim>
                                    <p:anim calcmode="lin" valueType="num">
                                      <p:cBhvr>
                                        <p:cTn dur="664" id="10" tmFilter="0, 0; 0.125,0.2665; 0.25,0.4; 0.375,0.465; 0.5,0.5;  0.625,0.535; 0.75,0.6; 0.875,0.7335; 1,1">
                                          <p:stCondLst>
                                            <p:cond delay="664"/>
                                          </p:stCondLst>
                                        </p:cTn>
                                        <p:tgtEl>
                                          <p:spTgt spid="2"/>
                                        </p:tgtEl>
                                        <p:attrNameLst>
                                          <p:attrName>ppt_y</p:attrName>
                                        </p:attrNameLst>
                                      </p:cBhvr>
                                      <p:tavLst>
                                        <p:tav fmla="#ppt_y-sin(pi*$)/9" tm="0">
                                          <p:val>
                                            <p:fltVal val="0"/>
                                          </p:val>
                                        </p:tav>
                                        <p:tav tm="100000">
                                          <p:val>
                                            <p:fltVal val="1"/>
                                          </p:val>
                                        </p:tav>
                                      </p:tavLst>
                                    </p:anim>
                                    <p:anim calcmode="lin" valueType="num">
                                      <p:cBhvr>
                                        <p:cTn dur="332" id="11" tmFilter="0, 0; 0.125,0.2665; 0.25,0.4; 0.375,0.465; 0.5,0.5;  0.625,0.535; 0.75,0.6; 0.875,0.7335; 1,1">
                                          <p:stCondLst>
                                            <p:cond delay="1324"/>
                                          </p:stCondLst>
                                        </p:cTn>
                                        <p:tgtEl>
                                          <p:spTgt spid="2"/>
                                        </p:tgtEl>
                                        <p:attrNameLst>
                                          <p:attrName>ppt_y</p:attrName>
                                        </p:attrNameLst>
                                      </p:cBhvr>
                                      <p:tavLst>
                                        <p:tav fmla="#ppt_y-sin(pi*$)/27" tm="0">
                                          <p:val>
                                            <p:fltVal val="0"/>
                                          </p:val>
                                        </p:tav>
                                        <p:tav tm="100000">
                                          <p:val>
                                            <p:fltVal val="1"/>
                                          </p:val>
                                        </p:tav>
                                      </p:tavLst>
                                    </p:anim>
                                    <p:anim calcmode="lin" valueType="num">
                                      <p:cBhvr>
                                        <p:cTn dur="164" id="12" tmFilter="0, 0; 0.125,0.2665; 0.25,0.4; 0.375,0.465; 0.5,0.5;  0.625,0.535; 0.75,0.6; 0.875,0.7335; 1,1">
                                          <p:stCondLst>
                                            <p:cond delay="1656"/>
                                          </p:stCondLst>
                                        </p:cTn>
                                        <p:tgtEl>
                                          <p:spTgt spid="2"/>
                                        </p:tgtEl>
                                        <p:attrNameLst>
                                          <p:attrName>ppt_y</p:attrName>
                                        </p:attrNameLst>
                                      </p:cBhvr>
                                      <p:tavLst>
                                        <p:tav fmla="#ppt_y-sin(pi*$)/81" tm="0">
                                          <p:val>
                                            <p:fltVal val="0"/>
                                          </p:val>
                                        </p:tav>
                                        <p:tav tm="100000">
                                          <p:val>
                                            <p:fltVal val="1"/>
                                          </p:val>
                                        </p:tav>
                                      </p:tavLst>
                                    </p:anim>
                                    <p:animScale>
                                      <p:cBhvr>
                                        <p:cTn dur="26" id="13">
                                          <p:stCondLst>
                                            <p:cond delay="650"/>
                                          </p:stCondLst>
                                        </p:cTn>
                                        <p:tgtEl>
                                          <p:spTgt spid="2"/>
                                        </p:tgtEl>
                                      </p:cBhvr>
                                      <p:to x="100000" y="60000"/>
                                    </p:animScale>
                                    <p:animScale>
                                      <p:cBhvr>
                                        <p:cTn decel="50000" dur="166" id="14">
                                          <p:stCondLst>
                                            <p:cond delay="676"/>
                                          </p:stCondLst>
                                        </p:cTn>
                                        <p:tgtEl>
                                          <p:spTgt spid="2"/>
                                        </p:tgtEl>
                                      </p:cBhvr>
                                      <p:to x="100000" y="100000"/>
                                    </p:animScale>
                                    <p:animScale>
                                      <p:cBhvr>
                                        <p:cTn dur="26" id="15">
                                          <p:stCondLst>
                                            <p:cond delay="1312"/>
                                          </p:stCondLst>
                                        </p:cTn>
                                        <p:tgtEl>
                                          <p:spTgt spid="2"/>
                                        </p:tgtEl>
                                      </p:cBhvr>
                                      <p:to x="100000" y="80000"/>
                                    </p:animScale>
                                    <p:animScale>
                                      <p:cBhvr>
                                        <p:cTn decel="50000" dur="166" id="16">
                                          <p:stCondLst>
                                            <p:cond delay="1338"/>
                                          </p:stCondLst>
                                        </p:cTn>
                                        <p:tgtEl>
                                          <p:spTgt spid="2"/>
                                        </p:tgtEl>
                                      </p:cBhvr>
                                      <p:to x="100000" y="100000"/>
                                    </p:animScale>
                                    <p:animScale>
                                      <p:cBhvr>
                                        <p:cTn dur="26" id="17">
                                          <p:stCondLst>
                                            <p:cond delay="1642"/>
                                          </p:stCondLst>
                                        </p:cTn>
                                        <p:tgtEl>
                                          <p:spTgt spid="2"/>
                                        </p:tgtEl>
                                      </p:cBhvr>
                                      <p:to x="100000" y="90000"/>
                                    </p:animScale>
                                    <p:animScale>
                                      <p:cBhvr>
                                        <p:cTn decel="50000" dur="166" id="18">
                                          <p:stCondLst>
                                            <p:cond delay="1668"/>
                                          </p:stCondLst>
                                        </p:cTn>
                                        <p:tgtEl>
                                          <p:spTgt spid="2"/>
                                        </p:tgtEl>
                                      </p:cBhvr>
                                      <p:to x="100000" y="100000"/>
                                    </p:animScale>
                                    <p:animScale>
                                      <p:cBhvr>
                                        <p:cTn dur="26" id="19">
                                          <p:stCondLst>
                                            <p:cond delay="1808"/>
                                          </p:stCondLst>
                                        </p:cTn>
                                        <p:tgtEl>
                                          <p:spTgt spid="2"/>
                                        </p:tgtEl>
                                      </p:cBhvr>
                                      <p:to x="100000" y="95000"/>
                                    </p:animScale>
                                    <p:animScale>
                                      <p:cBhvr>
                                        <p:cTn decel="50000" dur="166" id="20">
                                          <p:stCondLst>
                                            <p:cond delay="1834"/>
                                          </p:stCondLst>
                                        </p:cTn>
                                        <p:tgtEl>
                                          <p:spTgt spid="2"/>
                                        </p:tgtEl>
                                      </p:cBhvr>
                                      <p:to x="100000" y="100000"/>
                                    </p:animScale>
                                  </p:childTnLst>
                                </p:cTn>
                              </p:par>
                            </p:childTnLst>
                          </p:cTn>
                        </p:par>
                      </p:childTnLst>
                    </p:cTn>
                  </p:par>
                  <p:par>
                    <p:cTn fill="hold" id="21">
                      <p:stCondLst>
                        <p:cond delay="indefinite"/>
                      </p:stCondLst>
                      <p:childTnLst>
                        <p:par>
                          <p:cTn fill="hold" id="22">
                            <p:stCondLst>
                              <p:cond delay="0"/>
                            </p:stCondLst>
                            <p:childTnLst>
                              <p:par>
                                <p:cTn fill="hold" id="23" nodeType="clickEffect" presetClass="entr" presetID="26" presetSubtype="0">
                                  <p:stCondLst>
                                    <p:cond delay="0"/>
                                  </p:stCondLst>
                                  <p:childTnLst>
                                    <p:set>
                                      <p:cBhvr>
                                        <p:cTn dur="1" fill="hold" id="24">
                                          <p:stCondLst>
                                            <p:cond delay="0"/>
                                          </p:stCondLst>
                                        </p:cTn>
                                        <p:tgtEl>
                                          <p:spTgt spid="3">
                                            <p:txEl>
                                              <p:pRg end="0" st="0"/>
                                            </p:txEl>
                                          </p:spTgt>
                                        </p:tgtEl>
                                        <p:attrNameLst>
                                          <p:attrName>style.visibility</p:attrName>
                                        </p:attrNameLst>
                                      </p:cBhvr>
                                      <p:to>
                                        <p:strVal val="visible"/>
                                      </p:to>
                                    </p:set>
                                    <p:animEffect filter="wipe(down)" transition="in">
                                      <p:cBhvr>
                                        <p:cTn dur="580" id="25">
                                          <p:stCondLst>
                                            <p:cond delay="0"/>
                                          </p:stCondLst>
                                        </p:cTn>
                                        <p:tgtEl>
                                          <p:spTgt spid="3">
                                            <p:txEl>
                                              <p:pRg end="0" st="0"/>
                                            </p:txEl>
                                          </p:spTgt>
                                        </p:tgtEl>
                                      </p:cBhvr>
                                    </p:animEffect>
                                    <p:anim calcmode="lin" valueType="num">
                                      <p:cBhvr>
                                        <p:cTn dur="1822" id="26" tmFilter="0,0; 0.14,0.36; 0.43,0.73; 0.71,0.91; 1.0,1.0">
                                          <p:stCondLst>
                                            <p:cond delay="0"/>
                                          </p:stCondLst>
                                        </p:cTn>
                                        <p:tgtEl>
                                          <p:spTgt spid="3">
                                            <p:txEl>
                                              <p:pRg end="0" st="0"/>
                                            </p:txEl>
                                          </p:spTgt>
                                        </p:tgtEl>
                                        <p:attrNameLst>
                                          <p:attrName>ppt_x</p:attrName>
                                        </p:attrNameLst>
                                      </p:cBhvr>
                                      <p:tavLst>
                                        <p:tav tm="0">
                                          <p:val>
                                            <p:strVal val="#ppt_x-0.25"/>
                                          </p:val>
                                        </p:tav>
                                        <p:tav tm="100000">
                                          <p:val>
                                            <p:strVal val="#ppt_x"/>
                                          </p:val>
                                        </p:tav>
                                      </p:tavLst>
                                    </p:anim>
                                    <p:anim calcmode="lin" valueType="num">
                                      <p:cBhvr>
                                        <p:cTn dur="664" id="27" tmFilter="0.0,0.0; 0.25,0.07; 0.50,0.2; 0.75,0.467; 1.0,1.0">
                                          <p:stCondLst>
                                            <p:cond delay="0"/>
                                          </p:stCondLst>
                                        </p:cTn>
                                        <p:tgtEl>
                                          <p:spTgt spid="3">
                                            <p:txEl>
                                              <p:pRg end="0" st="0"/>
                                            </p:txEl>
                                          </p:spTgt>
                                        </p:tgtEl>
                                        <p:attrNameLst>
                                          <p:attrName>ppt_y</p:attrName>
                                        </p:attrNameLst>
                                      </p:cBhvr>
                                      <p:tavLst>
                                        <p:tav fmla="#ppt_y-sin(pi*$)/3" tm="0">
                                          <p:val>
                                            <p:fltVal val="0.5"/>
                                          </p:val>
                                        </p:tav>
                                        <p:tav tm="100000">
                                          <p:val>
                                            <p:fltVal val="1"/>
                                          </p:val>
                                        </p:tav>
                                      </p:tavLst>
                                    </p:anim>
                                    <p:anim calcmode="lin" valueType="num">
                                      <p:cBhvr>
                                        <p:cTn dur="664" id="28" tmFilter="0, 0; 0.125,0.2665; 0.25,0.4; 0.375,0.465; 0.5,0.5;  0.625,0.535; 0.75,0.6; 0.875,0.7335; 1,1">
                                          <p:stCondLst>
                                            <p:cond delay="664"/>
                                          </p:stCondLst>
                                        </p:cTn>
                                        <p:tgtEl>
                                          <p:spTgt spid="3">
                                            <p:txEl>
                                              <p:pRg end="0" st="0"/>
                                            </p:txEl>
                                          </p:spTgt>
                                        </p:tgtEl>
                                        <p:attrNameLst>
                                          <p:attrName>ppt_y</p:attrName>
                                        </p:attrNameLst>
                                      </p:cBhvr>
                                      <p:tavLst>
                                        <p:tav fmla="#ppt_y-sin(pi*$)/9" tm="0">
                                          <p:val>
                                            <p:fltVal val="0"/>
                                          </p:val>
                                        </p:tav>
                                        <p:tav tm="100000">
                                          <p:val>
                                            <p:fltVal val="1"/>
                                          </p:val>
                                        </p:tav>
                                      </p:tavLst>
                                    </p:anim>
                                    <p:anim calcmode="lin" valueType="num">
                                      <p:cBhvr>
                                        <p:cTn dur="332" id="29" tmFilter="0, 0; 0.125,0.2665; 0.25,0.4; 0.375,0.465; 0.5,0.5;  0.625,0.535; 0.75,0.6; 0.875,0.7335; 1,1">
                                          <p:stCondLst>
                                            <p:cond delay="1324"/>
                                          </p:stCondLst>
                                        </p:cTn>
                                        <p:tgtEl>
                                          <p:spTgt spid="3">
                                            <p:txEl>
                                              <p:pRg end="0" st="0"/>
                                            </p:txEl>
                                          </p:spTgt>
                                        </p:tgtEl>
                                        <p:attrNameLst>
                                          <p:attrName>ppt_y</p:attrName>
                                        </p:attrNameLst>
                                      </p:cBhvr>
                                      <p:tavLst>
                                        <p:tav fmla="#ppt_y-sin(pi*$)/27" tm="0">
                                          <p:val>
                                            <p:fltVal val="0"/>
                                          </p:val>
                                        </p:tav>
                                        <p:tav tm="100000">
                                          <p:val>
                                            <p:fltVal val="1"/>
                                          </p:val>
                                        </p:tav>
                                      </p:tavLst>
                                    </p:anim>
                                    <p:anim calcmode="lin" valueType="num">
                                      <p:cBhvr>
                                        <p:cTn dur="164" id="30" tmFilter="0, 0; 0.125,0.2665; 0.25,0.4; 0.375,0.465; 0.5,0.5;  0.625,0.535; 0.75,0.6; 0.875,0.7335; 1,1">
                                          <p:stCondLst>
                                            <p:cond delay="1656"/>
                                          </p:stCondLst>
                                        </p:cTn>
                                        <p:tgtEl>
                                          <p:spTgt spid="3">
                                            <p:txEl>
                                              <p:pRg end="0" st="0"/>
                                            </p:txEl>
                                          </p:spTgt>
                                        </p:tgtEl>
                                        <p:attrNameLst>
                                          <p:attrName>ppt_y</p:attrName>
                                        </p:attrNameLst>
                                      </p:cBhvr>
                                      <p:tavLst>
                                        <p:tav fmla="#ppt_y-sin(pi*$)/81" tm="0">
                                          <p:val>
                                            <p:fltVal val="0"/>
                                          </p:val>
                                        </p:tav>
                                        <p:tav tm="100000">
                                          <p:val>
                                            <p:fltVal val="1"/>
                                          </p:val>
                                        </p:tav>
                                      </p:tavLst>
                                    </p:anim>
                                    <p:animScale>
                                      <p:cBhvr>
                                        <p:cTn dur="26" id="31">
                                          <p:stCondLst>
                                            <p:cond delay="650"/>
                                          </p:stCondLst>
                                        </p:cTn>
                                        <p:tgtEl>
                                          <p:spTgt spid="3">
                                            <p:txEl>
                                              <p:pRg end="0" st="0"/>
                                            </p:txEl>
                                          </p:spTgt>
                                        </p:tgtEl>
                                      </p:cBhvr>
                                      <p:to x="100000" y="60000"/>
                                    </p:animScale>
                                    <p:animScale>
                                      <p:cBhvr>
                                        <p:cTn decel="50000" dur="166" id="32">
                                          <p:stCondLst>
                                            <p:cond delay="676"/>
                                          </p:stCondLst>
                                        </p:cTn>
                                        <p:tgtEl>
                                          <p:spTgt spid="3">
                                            <p:txEl>
                                              <p:pRg end="0" st="0"/>
                                            </p:txEl>
                                          </p:spTgt>
                                        </p:tgtEl>
                                      </p:cBhvr>
                                      <p:to x="100000" y="100000"/>
                                    </p:animScale>
                                    <p:animScale>
                                      <p:cBhvr>
                                        <p:cTn dur="26" id="33">
                                          <p:stCondLst>
                                            <p:cond delay="1312"/>
                                          </p:stCondLst>
                                        </p:cTn>
                                        <p:tgtEl>
                                          <p:spTgt spid="3">
                                            <p:txEl>
                                              <p:pRg end="0" st="0"/>
                                            </p:txEl>
                                          </p:spTgt>
                                        </p:tgtEl>
                                      </p:cBhvr>
                                      <p:to x="100000" y="80000"/>
                                    </p:animScale>
                                    <p:animScale>
                                      <p:cBhvr>
                                        <p:cTn decel="50000" dur="166" id="34">
                                          <p:stCondLst>
                                            <p:cond delay="1338"/>
                                          </p:stCondLst>
                                        </p:cTn>
                                        <p:tgtEl>
                                          <p:spTgt spid="3">
                                            <p:txEl>
                                              <p:pRg end="0" st="0"/>
                                            </p:txEl>
                                          </p:spTgt>
                                        </p:tgtEl>
                                      </p:cBhvr>
                                      <p:to x="100000" y="100000"/>
                                    </p:animScale>
                                    <p:animScale>
                                      <p:cBhvr>
                                        <p:cTn dur="26" id="35">
                                          <p:stCondLst>
                                            <p:cond delay="1642"/>
                                          </p:stCondLst>
                                        </p:cTn>
                                        <p:tgtEl>
                                          <p:spTgt spid="3">
                                            <p:txEl>
                                              <p:pRg end="0" st="0"/>
                                            </p:txEl>
                                          </p:spTgt>
                                        </p:tgtEl>
                                      </p:cBhvr>
                                      <p:to x="100000" y="90000"/>
                                    </p:animScale>
                                    <p:animScale>
                                      <p:cBhvr>
                                        <p:cTn decel="50000" dur="166" id="36">
                                          <p:stCondLst>
                                            <p:cond delay="1668"/>
                                          </p:stCondLst>
                                        </p:cTn>
                                        <p:tgtEl>
                                          <p:spTgt spid="3">
                                            <p:txEl>
                                              <p:pRg end="0" st="0"/>
                                            </p:txEl>
                                          </p:spTgt>
                                        </p:tgtEl>
                                      </p:cBhvr>
                                      <p:to x="100000" y="100000"/>
                                    </p:animScale>
                                    <p:animScale>
                                      <p:cBhvr>
                                        <p:cTn dur="26" id="37">
                                          <p:stCondLst>
                                            <p:cond delay="1808"/>
                                          </p:stCondLst>
                                        </p:cTn>
                                        <p:tgtEl>
                                          <p:spTgt spid="3">
                                            <p:txEl>
                                              <p:pRg end="0" st="0"/>
                                            </p:txEl>
                                          </p:spTgt>
                                        </p:tgtEl>
                                      </p:cBhvr>
                                      <p:to x="100000" y="95000"/>
                                    </p:animScale>
                                    <p:animScale>
                                      <p:cBhvr>
                                        <p:cTn decel="50000" dur="166" id="38">
                                          <p:stCondLst>
                                            <p:cond delay="1834"/>
                                          </p:stCondLst>
                                        </p:cTn>
                                        <p:tgtEl>
                                          <p:spTgt spid="3">
                                            <p:txEl>
                                              <p:pRg end="0" st="0"/>
                                            </p:txEl>
                                          </p:spTgt>
                                        </p:tgtEl>
                                      </p:cBhvr>
                                      <p:to x="100000" y="100000"/>
                                    </p:animScale>
                                  </p:childTnLst>
                                </p:cTn>
                              </p:par>
                            </p:childTnLst>
                          </p:cTn>
                        </p:par>
                      </p:childTnLst>
                    </p:cTn>
                  </p:par>
                  <p:par>
                    <p:cTn fill="hold" id="39">
                      <p:stCondLst>
                        <p:cond delay="indefinite"/>
                      </p:stCondLst>
                      <p:childTnLst>
                        <p:par>
                          <p:cTn fill="hold" id="40">
                            <p:stCondLst>
                              <p:cond delay="0"/>
                            </p:stCondLst>
                            <p:childTnLst>
                              <p:par>
                                <p:cTn fill="hold" id="41" nodeType="clickEffect" presetClass="entr" presetID="26" presetSubtype="0">
                                  <p:stCondLst>
                                    <p:cond delay="0"/>
                                  </p:stCondLst>
                                  <p:childTnLst>
                                    <p:set>
                                      <p:cBhvr>
                                        <p:cTn dur="1" fill="hold" id="42">
                                          <p:stCondLst>
                                            <p:cond delay="0"/>
                                          </p:stCondLst>
                                        </p:cTn>
                                        <p:tgtEl>
                                          <p:spTgt spid="3">
                                            <p:txEl>
                                              <p:pRg end="1" st="1"/>
                                            </p:txEl>
                                          </p:spTgt>
                                        </p:tgtEl>
                                        <p:attrNameLst>
                                          <p:attrName>style.visibility</p:attrName>
                                        </p:attrNameLst>
                                      </p:cBhvr>
                                      <p:to>
                                        <p:strVal val="visible"/>
                                      </p:to>
                                    </p:set>
                                    <p:animEffect filter="wipe(down)" transition="in">
                                      <p:cBhvr>
                                        <p:cTn dur="580" id="43">
                                          <p:stCondLst>
                                            <p:cond delay="0"/>
                                          </p:stCondLst>
                                        </p:cTn>
                                        <p:tgtEl>
                                          <p:spTgt spid="3">
                                            <p:txEl>
                                              <p:pRg end="1" st="1"/>
                                            </p:txEl>
                                          </p:spTgt>
                                        </p:tgtEl>
                                      </p:cBhvr>
                                    </p:animEffect>
                                    <p:anim calcmode="lin" valueType="num">
                                      <p:cBhvr>
                                        <p:cTn dur="1822" id="44" tmFilter="0,0; 0.14,0.36; 0.43,0.73; 0.71,0.91; 1.0,1.0">
                                          <p:stCondLst>
                                            <p:cond delay="0"/>
                                          </p:stCondLst>
                                        </p:cTn>
                                        <p:tgtEl>
                                          <p:spTgt spid="3">
                                            <p:txEl>
                                              <p:pRg end="1" st="1"/>
                                            </p:txEl>
                                          </p:spTgt>
                                        </p:tgtEl>
                                        <p:attrNameLst>
                                          <p:attrName>ppt_x</p:attrName>
                                        </p:attrNameLst>
                                      </p:cBhvr>
                                      <p:tavLst>
                                        <p:tav tm="0">
                                          <p:val>
                                            <p:strVal val="#ppt_x-0.25"/>
                                          </p:val>
                                        </p:tav>
                                        <p:tav tm="100000">
                                          <p:val>
                                            <p:strVal val="#ppt_x"/>
                                          </p:val>
                                        </p:tav>
                                      </p:tavLst>
                                    </p:anim>
                                    <p:anim calcmode="lin" valueType="num">
                                      <p:cBhvr>
                                        <p:cTn dur="664" id="45" tmFilter="0.0,0.0; 0.25,0.07; 0.50,0.2; 0.75,0.467; 1.0,1.0">
                                          <p:stCondLst>
                                            <p:cond delay="0"/>
                                          </p:stCondLst>
                                        </p:cTn>
                                        <p:tgtEl>
                                          <p:spTgt spid="3">
                                            <p:txEl>
                                              <p:pRg end="1" st="1"/>
                                            </p:txEl>
                                          </p:spTgt>
                                        </p:tgtEl>
                                        <p:attrNameLst>
                                          <p:attrName>ppt_y</p:attrName>
                                        </p:attrNameLst>
                                      </p:cBhvr>
                                      <p:tavLst>
                                        <p:tav fmla="#ppt_y-sin(pi*$)/3" tm="0">
                                          <p:val>
                                            <p:fltVal val="0.5"/>
                                          </p:val>
                                        </p:tav>
                                        <p:tav tm="100000">
                                          <p:val>
                                            <p:fltVal val="1"/>
                                          </p:val>
                                        </p:tav>
                                      </p:tavLst>
                                    </p:anim>
                                    <p:anim calcmode="lin" valueType="num">
                                      <p:cBhvr>
                                        <p:cTn dur="664" id="46" tmFilter="0, 0; 0.125,0.2665; 0.25,0.4; 0.375,0.465; 0.5,0.5;  0.625,0.535; 0.75,0.6; 0.875,0.7335; 1,1">
                                          <p:stCondLst>
                                            <p:cond delay="664"/>
                                          </p:stCondLst>
                                        </p:cTn>
                                        <p:tgtEl>
                                          <p:spTgt spid="3">
                                            <p:txEl>
                                              <p:pRg end="1" st="1"/>
                                            </p:txEl>
                                          </p:spTgt>
                                        </p:tgtEl>
                                        <p:attrNameLst>
                                          <p:attrName>ppt_y</p:attrName>
                                        </p:attrNameLst>
                                      </p:cBhvr>
                                      <p:tavLst>
                                        <p:tav fmla="#ppt_y-sin(pi*$)/9" tm="0">
                                          <p:val>
                                            <p:fltVal val="0"/>
                                          </p:val>
                                        </p:tav>
                                        <p:tav tm="100000">
                                          <p:val>
                                            <p:fltVal val="1"/>
                                          </p:val>
                                        </p:tav>
                                      </p:tavLst>
                                    </p:anim>
                                    <p:anim calcmode="lin" valueType="num">
                                      <p:cBhvr>
                                        <p:cTn dur="332" id="47" tmFilter="0, 0; 0.125,0.2665; 0.25,0.4; 0.375,0.465; 0.5,0.5;  0.625,0.535; 0.75,0.6; 0.875,0.7335; 1,1">
                                          <p:stCondLst>
                                            <p:cond delay="1324"/>
                                          </p:stCondLst>
                                        </p:cTn>
                                        <p:tgtEl>
                                          <p:spTgt spid="3">
                                            <p:txEl>
                                              <p:pRg end="1" st="1"/>
                                            </p:txEl>
                                          </p:spTgt>
                                        </p:tgtEl>
                                        <p:attrNameLst>
                                          <p:attrName>ppt_y</p:attrName>
                                        </p:attrNameLst>
                                      </p:cBhvr>
                                      <p:tavLst>
                                        <p:tav fmla="#ppt_y-sin(pi*$)/27" tm="0">
                                          <p:val>
                                            <p:fltVal val="0"/>
                                          </p:val>
                                        </p:tav>
                                        <p:tav tm="100000">
                                          <p:val>
                                            <p:fltVal val="1"/>
                                          </p:val>
                                        </p:tav>
                                      </p:tavLst>
                                    </p:anim>
                                    <p:anim calcmode="lin" valueType="num">
                                      <p:cBhvr>
                                        <p:cTn dur="164" id="48" tmFilter="0, 0; 0.125,0.2665; 0.25,0.4; 0.375,0.465; 0.5,0.5;  0.625,0.535; 0.75,0.6; 0.875,0.7335; 1,1">
                                          <p:stCondLst>
                                            <p:cond delay="1656"/>
                                          </p:stCondLst>
                                        </p:cTn>
                                        <p:tgtEl>
                                          <p:spTgt spid="3">
                                            <p:txEl>
                                              <p:pRg end="1" st="1"/>
                                            </p:txEl>
                                          </p:spTgt>
                                        </p:tgtEl>
                                        <p:attrNameLst>
                                          <p:attrName>ppt_y</p:attrName>
                                        </p:attrNameLst>
                                      </p:cBhvr>
                                      <p:tavLst>
                                        <p:tav fmla="#ppt_y-sin(pi*$)/81" tm="0">
                                          <p:val>
                                            <p:fltVal val="0"/>
                                          </p:val>
                                        </p:tav>
                                        <p:tav tm="100000">
                                          <p:val>
                                            <p:fltVal val="1"/>
                                          </p:val>
                                        </p:tav>
                                      </p:tavLst>
                                    </p:anim>
                                    <p:animScale>
                                      <p:cBhvr>
                                        <p:cTn dur="26" id="49">
                                          <p:stCondLst>
                                            <p:cond delay="650"/>
                                          </p:stCondLst>
                                        </p:cTn>
                                        <p:tgtEl>
                                          <p:spTgt spid="3">
                                            <p:txEl>
                                              <p:pRg end="1" st="1"/>
                                            </p:txEl>
                                          </p:spTgt>
                                        </p:tgtEl>
                                      </p:cBhvr>
                                      <p:to x="100000" y="60000"/>
                                    </p:animScale>
                                    <p:animScale>
                                      <p:cBhvr>
                                        <p:cTn decel="50000" dur="166" id="50">
                                          <p:stCondLst>
                                            <p:cond delay="676"/>
                                          </p:stCondLst>
                                        </p:cTn>
                                        <p:tgtEl>
                                          <p:spTgt spid="3">
                                            <p:txEl>
                                              <p:pRg end="1" st="1"/>
                                            </p:txEl>
                                          </p:spTgt>
                                        </p:tgtEl>
                                      </p:cBhvr>
                                      <p:to x="100000" y="100000"/>
                                    </p:animScale>
                                    <p:animScale>
                                      <p:cBhvr>
                                        <p:cTn dur="26" id="51">
                                          <p:stCondLst>
                                            <p:cond delay="1312"/>
                                          </p:stCondLst>
                                        </p:cTn>
                                        <p:tgtEl>
                                          <p:spTgt spid="3">
                                            <p:txEl>
                                              <p:pRg end="1" st="1"/>
                                            </p:txEl>
                                          </p:spTgt>
                                        </p:tgtEl>
                                      </p:cBhvr>
                                      <p:to x="100000" y="80000"/>
                                    </p:animScale>
                                    <p:animScale>
                                      <p:cBhvr>
                                        <p:cTn decel="50000" dur="166" id="52">
                                          <p:stCondLst>
                                            <p:cond delay="1338"/>
                                          </p:stCondLst>
                                        </p:cTn>
                                        <p:tgtEl>
                                          <p:spTgt spid="3">
                                            <p:txEl>
                                              <p:pRg end="1" st="1"/>
                                            </p:txEl>
                                          </p:spTgt>
                                        </p:tgtEl>
                                      </p:cBhvr>
                                      <p:to x="100000" y="100000"/>
                                    </p:animScale>
                                    <p:animScale>
                                      <p:cBhvr>
                                        <p:cTn dur="26" id="53">
                                          <p:stCondLst>
                                            <p:cond delay="1642"/>
                                          </p:stCondLst>
                                        </p:cTn>
                                        <p:tgtEl>
                                          <p:spTgt spid="3">
                                            <p:txEl>
                                              <p:pRg end="1" st="1"/>
                                            </p:txEl>
                                          </p:spTgt>
                                        </p:tgtEl>
                                      </p:cBhvr>
                                      <p:to x="100000" y="90000"/>
                                    </p:animScale>
                                    <p:animScale>
                                      <p:cBhvr>
                                        <p:cTn decel="50000" dur="166" id="54">
                                          <p:stCondLst>
                                            <p:cond delay="1668"/>
                                          </p:stCondLst>
                                        </p:cTn>
                                        <p:tgtEl>
                                          <p:spTgt spid="3">
                                            <p:txEl>
                                              <p:pRg end="1" st="1"/>
                                            </p:txEl>
                                          </p:spTgt>
                                        </p:tgtEl>
                                      </p:cBhvr>
                                      <p:to x="100000" y="100000"/>
                                    </p:animScale>
                                    <p:animScale>
                                      <p:cBhvr>
                                        <p:cTn dur="26" id="55">
                                          <p:stCondLst>
                                            <p:cond delay="1808"/>
                                          </p:stCondLst>
                                        </p:cTn>
                                        <p:tgtEl>
                                          <p:spTgt spid="3">
                                            <p:txEl>
                                              <p:pRg end="1" st="1"/>
                                            </p:txEl>
                                          </p:spTgt>
                                        </p:tgtEl>
                                      </p:cBhvr>
                                      <p:to x="100000" y="95000"/>
                                    </p:animScale>
                                    <p:animScale>
                                      <p:cBhvr>
                                        <p:cTn decel="50000" dur="166" id="56">
                                          <p:stCondLst>
                                            <p:cond delay="1834"/>
                                          </p:stCondLst>
                                        </p:cTn>
                                        <p:tgtEl>
                                          <p:spTgt spid="3">
                                            <p:txEl>
                                              <p:pRg end="1" st="1"/>
                                            </p:txEl>
                                          </p:spTgt>
                                        </p:tgtEl>
                                      </p:cBhvr>
                                      <p:to x="100000" y="100000"/>
                                    </p:animScale>
                                  </p:childTnLst>
                                </p:cTn>
                              </p:par>
                            </p:childTnLst>
                          </p:cTn>
                        </p:par>
                      </p:childTnLst>
                    </p:cTn>
                  </p:par>
                  <p:par>
                    <p:cTn fill="hold" id="57">
                      <p:stCondLst>
                        <p:cond delay="indefinite"/>
                      </p:stCondLst>
                      <p:childTnLst>
                        <p:par>
                          <p:cTn fill="hold" id="58">
                            <p:stCondLst>
                              <p:cond delay="0"/>
                            </p:stCondLst>
                            <p:childTnLst>
                              <p:par>
                                <p:cTn fill="hold" id="59" nodeType="clickEffect" presetClass="entr" presetID="26" presetSubtype="0">
                                  <p:stCondLst>
                                    <p:cond delay="0"/>
                                  </p:stCondLst>
                                  <p:childTnLst>
                                    <p:set>
                                      <p:cBhvr>
                                        <p:cTn dur="1" fill="hold" id="60">
                                          <p:stCondLst>
                                            <p:cond delay="0"/>
                                          </p:stCondLst>
                                        </p:cTn>
                                        <p:tgtEl>
                                          <p:spTgt spid="3">
                                            <p:txEl>
                                              <p:pRg end="2" st="2"/>
                                            </p:txEl>
                                          </p:spTgt>
                                        </p:tgtEl>
                                        <p:attrNameLst>
                                          <p:attrName>style.visibility</p:attrName>
                                        </p:attrNameLst>
                                      </p:cBhvr>
                                      <p:to>
                                        <p:strVal val="visible"/>
                                      </p:to>
                                    </p:set>
                                    <p:animEffect filter="wipe(down)" transition="in">
                                      <p:cBhvr>
                                        <p:cTn dur="580" id="61">
                                          <p:stCondLst>
                                            <p:cond delay="0"/>
                                          </p:stCondLst>
                                        </p:cTn>
                                        <p:tgtEl>
                                          <p:spTgt spid="3">
                                            <p:txEl>
                                              <p:pRg end="2" st="2"/>
                                            </p:txEl>
                                          </p:spTgt>
                                        </p:tgtEl>
                                      </p:cBhvr>
                                    </p:animEffect>
                                    <p:anim calcmode="lin" valueType="num">
                                      <p:cBhvr>
                                        <p:cTn dur="1822" id="62" tmFilter="0,0; 0.14,0.36; 0.43,0.73; 0.71,0.91; 1.0,1.0">
                                          <p:stCondLst>
                                            <p:cond delay="0"/>
                                          </p:stCondLst>
                                        </p:cTn>
                                        <p:tgtEl>
                                          <p:spTgt spid="3">
                                            <p:txEl>
                                              <p:pRg end="2" st="2"/>
                                            </p:txEl>
                                          </p:spTgt>
                                        </p:tgtEl>
                                        <p:attrNameLst>
                                          <p:attrName>ppt_x</p:attrName>
                                        </p:attrNameLst>
                                      </p:cBhvr>
                                      <p:tavLst>
                                        <p:tav tm="0">
                                          <p:val>
                                            <p:strVal val="#ppt_x-0.25"/>
                                          </p:val>
                                        </p:tav>
                                        <p:tav tm="100000">
                                          <p:val>
                                            <p:strVal val="#ppt_x"/>
                                          </p:val>
                                        </p:tav>
                                      </p:tavLst>
                                    </p:anim>
                                    <p:anim calcmode="lin" valueType="num">
                                      <p:cBhvr>
                                        <p:cTn dur="664" id="63" tmFilter="0.0,0.0; 0.25,0.07; 0.50,0.2; 0.75,0.467; 1.0,1.0">
                                          <p:stCondLst>
                                            <p:cond delay="0"/>
                                          </p:stCondLst>
                                        </p:cTn>
                                        <p:tgtEl>
                                          <p:spTgt spid="3">
                                            <p:txEl>
                                              <p:pRg end="2" st="2"/>
                                            </p:txEl>
                                          </p:spTgt>
                                        </p:tgtEl>
                                        <p:attrNameLst>
                                          <p:attrName>ppt_y</p:attrName>
                                        </p:attrNameLst>
                                      </p:cBhvr>
                                      <p:tavLst>
                                        <p:tav fmla="#ppt_y-sin(pi*$)/3" tm="0">
                                          <p:val>
                                            <p:fltVal val="0.5"/>
                                          </p:val>
                                        </p:tav>
                                        <p:tav tm="100000">
                                          <p:val>
                                            <p:fltVal val="1"/>
                                          </p:val>
                                        </p:tav>
                                      </p:tavLst>
                                    </p:anim>
                                    <p:anim calcmode="lin" valueType="num">
                                      <p:cBhvr>
                                        <p:cTn dur="664" id="64" tmFilter="0, 0; 0.125,0.2665; 0.25,0.4; 0.375,0.465; 0.5,0.5;  0.625,0.535; 0.75,0.6; 0.875,0.7335; 1,1">
                                          <p:stCondLst>
                                            <p:cond delay="664"/>
                                          </p:stCondLst>
                                        </p:cTn>
                                        <p:tgtEl>
                                          <p:spTgt spid="3">
                                            <p:txEl>
                                              <p:pRg end="2" st="2"/>
                                            </p:txEl>
                                          </p:spTgt>
                                        </p:tgtEl>
                                        <p:attrNameLst>
                                          <p:attrName>ppt_y</p:attrName>
                                        </p:attrNameLst>
                                      </p:cBhvr>
                                      <p:tavLst>
                                        <p:tav fmla="#ppt_y-sin(pi*$)/9" tm="0">
                                          <p:val>
                                            <p:fltVal val="0"/>
                                          </p:val>
                                        </p:tav>
                                        <p:tav tm="100000">
                                          <p:val>
                                            <p:fltVal val="1"/>
                                          </p:val>
                                        </p:tav>
                                      </p:tavLst>
                                    </p:anim>
                                    <p:anim calcmode="lin" valueType="num">
                                      <p:cBhvr>
                                        <p:cTn dur="332" id="65" tmFilter="0, 0; 0.125,0.2665; 0.25,0.4; 0.375,0.465; 0.5,0.5;  0.625,0.535; 0.75,0.6; 0.875,0.7335; 1,1">
                                          <p:stCondLst>
                                            <p:cond delay="1324"/>
                                          </p:stCondLst>
                                        </p:cTn>
                                        <p:tgtEl>
                                          <p:spTgt spid="3">
                                            <p:txEl>
                                              <p:pRg end="2" st="2"/>
                                            </p:txEl>
                                          </p:spTgt>
                                        </p:tgtEl>
                                        <p:attrNameLst>
                                          <p:attrName>ppt_y</p:attrName>
                                        </p:attrNameLst>
                                      </p:cBhvr>
                                      <p:tavLst>
                                        <p:tav fmla="#ppt_y-sin(pi*$)/27" tm="0">
                                          <p:val>
                                            <p:fltVal val="0"/>
                                          </p:val>
                                        </p:tav>
                                        <p:tav tm="100000">
                                          <p:val>
                                            <p:fltVal val="1"/>
                                          </p:val>
                                        </p:tav>
                                      </p:tavLst>
                                    </p:anim>
                                    <p:anim calcmode="lin" valueType="num">
                                      <p:cBhvr>
                                        <p:cTn dur="164" id="66" tmFilter="0, 0; 0.125,0.2665; 0.25,0.4; 0.375,0.465; 0.5,0.5;  0.625,0.535; 0.75,0.6; 0.875,0.7335; 1,1">
                                          <p:stCondLst>
                                            <p:cond delay="1656"/>
                                          </p:stCondLst>
                                        </p:cTn>
                                        <p:tgtEl>
                                          <p:spTgt spid="3">
                                            <p:txEl>
                                              <p:pRg end="2" st="2"/>
                                            </p:txEl>
                                          </p:spTgt>
                                        </p:tgtEl>
                                        <p:attrNameLst>
                                          <p:attrName>ppt_y</p:attrName>
                                        </p:attrNameLst>
                                      </p:cBhvr>
                                      <p:tavLst>
                                        <p:tav fmla="#ppt_y-sin(pi*$)/81" tm="0">
                                          <p:val>
                                            <p:fltVal val="0"/>
                                          </p:val>
                                        </p:tav>
                                        <p:tav tm="100000">
                                          <p:val>
                                            <p:fltVal val="1"/>
                                          </p:val>
                                        </p:tav>
                                      </p:tavLst>
                                    </p:anim>
                                    <p:animScale>
                                      <p:cBhvr>
                                        <p:cTn dur="26" id="67">
                                          <p:stCondLst>
                                            <p:cond delay="650"/>
                                          </p:stCondLst>
                                        </p:cTn>
                                        <p:tgtEl>
                                          <p:spTgt spid="3">
                                            <p:txEl>
                                              <p:pRg end="2" st="2"/>
                                            </p:txEl>
                                          </p:spTgt>
                                        </p:tgtEl>
                                      </p:cBhvr>
                                      <p:to x="100000" y="60000"/>
                                    </p:animScale>
                                    <p:animScale>
                                      <p:cBhvr>
                                        <p:cTn decel="50000" dur="166" id="68">
                                          <p:stCondLst>
                                            <p:cond delay="676"/>
                                          </p:stCondLst>
                                        </p:cTn>
                                        <p:tgtEl>
                                          <p:spTgt spid="3">
                                            <p:txEl>
                                              <p:pRg end="2" st="2"/>
                                            </p:txEl>
                                          </p:spTgt>
                                        </p:tgtEl>
                                      </p:cBhvr>
                                      <p:to x="100000" y="100000"/>
                                    </p:animScale>
                                    <p:animScale>
                                      <p:cBhvr>
                                        <p:cTn dur="26" id="69">
                                          <p:stCondLst>
                                            <p:cond delay="1312"/>
                                          </p:stCondLst>
                                        </p:cTn>
                                        <p:tgtEl>
                                          <p:spTgt spid="3">
                                            <p:txEl>
                                              <p:pRg end="2" st="2"/>
                                            </p:txEl>
                                          </p:spTgt>
                                        </p:tgtEl>
                                      </p:cBhvr>
                                      <p:to x="100000" y="80000"/>
                                    </p:animScale>
                                    <p:animScale>
                                      <p:cBhvr>
                                        <p:cTn decel="50000" dur="166" id="70">
                                          <p:stCondLst>
                                            <p:cond delay="1338"/>
                                          </p:stCondLst>
                                        </p:cTn>
                                        <p:tgtEl>
                                          <p:spTgt spid="3">
                                            <p:txEl>
                                              <p:pRg end="2" st="2"/>
                                            </p:txEl>
                                          </p:spTgt>
                                        </p:tgtEl>
                                      </p:cBhvr>
                                      <p:to x="100000" y="100000"/>
                                    </p:animScale>
                                    <p:animScale>
                                      <p:cBhvr>
                                        <p:cTn dur="26" id="71">
                                          <p:stCondLst>
                                            <p:cond delay="1642"/>
                                          </p:stCondLst>
                                        </p:cTn>
                                        <p:tgtEl>
                                          <p:spTgt spid="3">
                                            <p:txEl>
                                              <p:pRg end="2" st="2"/>
                                            </p:txEl>
                                          </p:spTgt>
                                        </p:tgtEl>
                                      </p:cBhvr>
                                      <p:to x="100000" y="90000"/>
                                    </p:animScale>
                                    <p:animScale>
                                      <p:cBhvr>
                                        <p:cTn decel="50000" dur="166" id="72">
                                          <p:stCondLst>
                                            <p:cond delay="1668"/>
                                          </p:stCondLst>
                                        </p:cTn>
                                        <p:tgtEl>
                                          <p:spTgt spid="3">
                                            <p:txEl>
                                              <p:pRg end="2" st="2"/>
                                            </p:txEl>
                                          </p:spTgt>
                                        </p:tgtEl>
                                      </p:cBhvr>
                                      <p:to x="100000" y="100000"/>
                                    </p:animScale>
                                    <p:animScale>
                                      <p:cBhvr>
                                        <p:cTn dur="26" id="73">
                                          <p:stCondLst>
                                            <p:cond delay="1808"/>
                                          </p:stCondLst>
                                        </p:cTn>
                                        <p:tgtEl>
                                          <p:spTgt spid="3">
                                            <p:txEl>
                                              <p:pRg end="2" st="2"/>
                                            </p:txEl>
                                          </p:spTgt>
                                        </p:tgtEl>
                                      </p:cBhvr>
                                      <p:to x="100000" y="95000"/>
                                    </p:animScale>
                                    <p:animScale>
                                      <p:cBhvr>
                                        <p:cTn decel="50000" dur="166" id="74">
                                          <p:stCondLst>
                                            <p:cond delay="1834"/>
                                          </p:stCondLst>
                                        </p:cTn>
                                        <p:tgtEl>
                                          <p:spTgt spid="3">
                                            <p:txEl>
                                              <p:pRg end="2" st="2"/>
                                            </p:txEl>
                                          </p:spTgt>
                                        </p:tgtEl>
                                      </p:cBhvr>
                                      <p:to x="100000" y="100000"/>
                                    </p:animScale>
                                  </p:childTnLst>
                                </p:cTn>
                              </p:par>
                            </p:childTnLst>
                          </p:cTn>
                        </p:par>
                      </p:childTnLst>
                    </p:cTn>
                  </p:par>
                  <p:par>
                    <p:cTn fill="hold" id="75">
                      <p:stCondLst>
                        <p:cond delay="indefinite"/>
                      </p:stCondLst>
                      <p:childTnLst>
                        <p:par>
                          <p:cTn fill="hold" id="76">
                            <p:stCondLst>
                              <p:cond delay="0"/>
                            </p:stCondLst>
                            <p:childTnLst>
                              <p:par>
                                <p:cTn fill="hold" id="77" nodeType="clickEffect" presetClass="entr" presetID="26" presetSubtype="0">
                                  <p:stCondLst>
                                    <p:cond delay="0"/>
                                  </p:stCondLst>
                                  <p:childTnLst>
                                    <p:set>
                                      <p:cBhvr>
                                        <p:cTn dur="1" fill="hold" id="78">
                                          <p:stCondLst>
                                            <p:cond delay="0"/>
                                          </p:stCondLst>
                                        </p:cTn>
                                        <p:tgtEl>
                                          <p:spTgt spid="3">
                                            <p:txEl>
                                              <p:pRg end="3" st="3"/>
                                            </p:txEl>
                                          </p:spTgt>
                                        </p:tgtEl>
                                        <p:attrNameLst>
                                          <p:attrName>style.visibility</p:attrName>
                                        </p:attrNameLst>
                                      </p:cBhvr>
                                      <p:to>
                                        <p:strVal val="visible"/>
                                      </p:to>
                                    </p:set>
                                    <p:animEffect filter="wipe(down)" transition="in">
                                      <p:cBhvr>
                                        <p:cTn dur="580" id="79">
                                          <p:stCondLst>
                                            <p:cond delay="0"/>
                                          </p:stCondLst>
                                        </p:cTn>
                                        <p:tgtEl>
                                          <p:spTgt spid="3">
                                            <p:txEl>
                                              <p:pRg end="3" st="3"/>
                                            </p:txEl>
                                          </p:spTgt>
                                        </p:tgtEl>
                                      </p:cBhvr>
                                    </p:animEffect>
                                    <p:anim calcmode="lin" valueType="num">
                                      <p:cBhvr>
                                        <p:cTn dur="1822" id="80" tmFilter="0,0; 0.14,0.36; 0.43,0.73; 0.71,0.91; 1.0,1.0">
                                          <p:stCondLst>
                                            <p:cond delay="0"/>
                                          </p:stCondLst>
                                        </p:cTn>
                                        <p:tgtEl>
                                          <p:spTgt spid="3">
                                            <p:txEl>
                                              <p:pRg end="3" st="3"/>
                                            </p:txEl>
                                          </p:spTgt>
                                        </p:tgtEl>
                                        <p:attrNameLst>
                                          <p:attrName>ppt_x</p:attrName>
                                        </p:attrNameLst>
                                      </p:cBhvr>
                                      <p:tavLst>
                                        <p:tav tm="0">
                                          <p:val>
                                            <p:strVal val="#ppt_x-0.25"/>
                                          </p:val>
                                        </p:tav>
                                        <p:tav tm="100000">
                                          <p:val>
                                            <p:strVal val="#ppt_x"/>
                                          </p:val>
                                        </p:tav>
                                      </p:tavLst>
                                    </p:anim>
                                    <p:anim calcmode="lin" valueType="num">
                                      <p:cBhvr>
                                        <p:cTn dur="664" id="81" tmFilter="0.0,0.0; 0.25,0.07; 0.50,0.2; 0.75,0.467; 1.0,1.0">
                                          <p:stCondLst>
                                            <p:cond delay="0"/>
                                          </p:stCondLst>
                                        </p:cTn>
                                        <p:tgtEl>
                                          <p:spTgt spid="3">
                                            <p:txEl>
                                              <p:pRg end="3" st="3"/>
                                            </p:txEl>
                                          </p:spTgt>
                                        </p:tgtEl>
                                        <p:attrNameLst>
                                          <p:attrName>ppt_y</p:attrName>
                                        </p:attrNameLst>
                                      </p:cBhvr>
                                      <p:tavLst>
                                        <p:tav fmla="#ppt_y-sin(pi*$)/3" tm="0">
                                          <p:val>
                                            <p:fltVal val="0.5"/>
                                          </p:val>
                                        </p:tav>
                                        <p:tav tm="100000">
                                          <p:val>
                                            <p:fltVal val="1"/>
                                          </p:val>
                                        </p:tav>
                                      </p:tavLst>
                                    </p:anim>
                                    <p:anim calcmode="lin" valueType="num">
                                      <p:cBhvr>
                                        <p:cTn dur="664" id="82" tmFilter="0, 0; 0.125,0.2665; 0.25,0.4; 0.375,0.465; 0.5,0.5;  0.625,0.535; 0.75,0.6; 0.875,0.7335; 1,1">
                                          <p:stCondLst>
                                            <p:cond delay="664"/>
                                          </p:stCondLst>
                                        </p:cTn>
                                        <p:tgtEl>
                                          <p:spTgt spid="3">
                                            <p:txEl>
                                              <p:pRg end="3" st="3"/>
                                            </p:txEl>
                                          </p:spTgt>
                                        </p:tgtEl>
                                        <p:attrNameLst>
                                          <p:attrName>ppt_y</p:attrName>
                                        </p:attrNameLst>
                                      </p:cBhvr>
                                      <p:tavLst>
                                        <p:tav fmla="#ppt_y-sin(pi*$)/9" tm="0">
                                          <p:val>
                                            <p:fltVal val="0"/>
                                          </p:val>
                                        </p:tav>
                                        <p:tav tm="100000">
                                          <p:val>
                                            <p:fltVal val="1"/>
                                          </p:val>
                                        </p:tav>
                                      </p:tavLst>
                                    </p:anim>
                                    <p:anim calcmode="lin" valueType="num">
                                      <p:cBhvr>
                                        <p:cTn dur="332" id="83" tmFilter="0, 0; 0.125,0.2665; 0.25,0.4; 0.375,0.465; 0.5,0.5;  0.625,0.535; 0.75,0.6; 0.875,0.7335; 1,1">
                                          <p:stCondLst>
                                            <p:cond delay="1324"/>
                                          </p:stCondLst>
                                        </p:cTn>
                                        <p:tgtEl>
                                          <p:spTgt spid="3">
                                            <p:txEl>
                                              <p:pRg end="3" st="3"/>
                                            </p:txEl>
                                          </p:spTgt>
                                        </p:tgtEl>
                                        <p:attrNameLst>
                                          <p:attrName>ppt_y</p:attrName>
                                        </p:attrNameLst>
                                      </p:cBhvr>
                                      <p:tavLst>
                                        <p:tav fmla="#ppt_y-sin(pi*$)/27" tm="0">
                                          <p:val>
                                            <p:fltVal val="0"/>
                                          </p:val>
                                        </p:tav>
                                        <p:tav tm="100000">
                                          <p:val>
                                            <p:fltVal val="1"/>
                                          </p:val>
                                        </p:tav>
                                      </p:tavLst>
                                    </p:anim>
                                    <p:anim calcmode="lin" valueType="num">
                                      <p:cBhvr>
                                        <p:cTn dur="164" id="84" tmFilter="0, 0; 0.125,0.2665; 0.25,0.4; 0.375,0.465; 0.5,0.5;  0.625,0.535; 0.75,0.6; 0.875,0.7335; 1,1">
                                          <p:stCondLst>
                                            <p:cond delay="1656"/>
                                          </p:stCondLst>
                                        </p:cTn>
                                        <p:tgtEl>
                                          <p:spTgt spid="3">
                                            <p:txEl>
                                              <p:pRg end="3" st="3"/>
                                            </p:txEl>
                                          </p:spTgt>
                                        </p:tgtEl>
                                        <p:attrNameLst>
                                          <p:attrName>ppt_y</p:attrName>
                                        </p:attrNameLst>
                                      </p:cBhvr>
                                      <p:tavLst>
                                        <p:tav fmla="#ppt_y-sin(pi*$)/81" tm="0">
                                          <p:val>
                                            <p:fltVal val="0"/>
                                          </p:val>
                                        </p:tav>
                                        <p:tav tm="100000">
                                          <p:val>
                                            <p:fltVal val="1"/>
                                          </p:val>
                                        </p:tav>
                                      </p:tavLst>
                                    </p:anim>
                                    <p:animScale>
                                      <p:cBhvr>
                                        <p:cTn dur="26" id="85">
                                          <p:stCondLst>
                                            <p:cond delay="650"/>
                                          </p:stCondLst>
                                        </p:cTn>
                                        <p:tgtEl>
                                          <p:spTgt spid="3">
                                            <p:txEl>
                                              <p:pRg end="3" st="3"/>
                                            </p:txEl>
                                          </p:spTgt>
                                        </p:tgtEl>
                                      </p:cBhvr>
                                      <p:to x="100000" y="60000"/>
                                    </p:animScale>
                                    <p:animScale>
                                      <p:cBhvr>
                                        <p:cTn decel="50000" dur="166" id="86">
                                          <p:stCondLst>
                                            <p:cond delay="676"/>
                                          </p:stCondLst>
                                        </p:cTn>
                                        <p:tgtEl>
                                          <p:spTgt spid="3">
                                            <p:txEl>
                                              <p:pRg end="3" st="3"/>
                                            </p:txEl>
                                          </p:spTgt>
                                        </p:tgtEl>
                                      </p:cBhvr>
                                      <p:to x="100000" y="100000"/>
                                    </p:animScale>
                                    <p:animScale>
                                      <p:cBhvr>
                                        <p:cTn dur="26" id="87">
                                          <p:stCondLst>
                                            <p:cond delay="1312"/>
                                          </p:stCondLst>
                                        </p:cTn>
                                        <p:tgtEl>
                                          <p:spTgt spid="3">
                                            <p:txEl>
                                              <p:pRg end="3" st="3"/>
                                            </p:txEl>
                                          </p:spTgt>
                                        </p:tgtEl>
                                      </p:cBhvr>
                                      <p:to x="100000" y="80000"/>
                                    </p:animScale>
                                    <p:animScale>
                                      <p:cBhvr>
                                        <p:cTn decel="50000" dur="166" id="88">
                                          <p:stCondLst>
                                            <p:cond delay="1338"/>
                                          </p:stCondLst>
                                        </p:cTn>
                                        <p:tgtEl>
                                          <p:spTgt spid="3">
                                            <p:txEl>
                                              <p:pRg end="3" st="3"/>
                                            </p:txEl>
                                          </p:spTgt>
                                        </p:tgtEl>
                                      </p:cBhvr>
                                      <p:to x="100000" y="100000"/>
                                    </p:animScale>
                                    <p:animScale>
                                      <p:cBhvr>
                                        <p:cTn dur="26" id="89">
                                          <p:stCondLst>
                                            <p:cond delay="1642"/>
                                          </p:stCondLst>
                                        </p:cTn>
                                        <p:tgtEl>
                                          <p:spTgt spid="3">
                                            <p:txEl>
                                              <p:pRg end="3" st="3"/>
                                            </p:txEl>
                                          </p:spTgt>
                                        </p:tgtEl>
                                      </p:cBhvr>
                                      <p:to x="100000" y="90000"/>
                                    </p:animScale>
                                    <p:animScale>
                                      <p:cBhvr>
                                        <p:cTn decel="50000" dur="166" id="90">
                                          <p:stCondLst>
                                            <p:cond delay="1668"/>
                                          </p:stCondLst>
                                        </p:cTn>
                                        <p:tgtEl>
                                          <p:spTgt spid="3">
                                            <p:txEl>
                                              <p:pRg end="3" st="3"/>
                                            </p:txEl>
                                          </p:spTgt>
                                        </p:tgtEl>
                                      </p:cBhvr>
                                      <p:to x="100000" y="100000"/>
                                    </p:animScale>
                                    <p:animScale>
                                      <p:cBhvr>
                                        <p:cTn dur="26" id="91">
                                          <p:stCondLst>
                                            <p:cond delay="1808"/>
                                          </p:stCondLst>
                                        </p:cTn>
                                        <p:tgtEl>
                                          <p:spTgt spid="3">
                                            <p:txEl>
                                              <p:pRg end="3" st="3"/>
                                            </p:txEl>
                                          </p:spTgt>
                                        </p:tgtEl>
                                      </p:cBhvr>
                                      <p:to x="100000" y="95000"/>
                                    </p:animScale>
                                    <p:animScale>
                                      <p:cBhvr>
                                        <p:cTn decel="50000" dur="166" id="92">
                                          <p:stCondLst>
                                            <p:cond delay="1834"/>
                                          </p:stCondLst>
                                        </p:cTn>
                                        <p:tgtEl>
                                          <p:spTgt spid="3">
                                            <p:txEl>
                                              <p:pRg end="3" st="3"/>
                                            </p:txEl>
                                          </p:spTgt>
                                        </p:tgtEl>
                                      </p:cBhvr>
                                      <p:to x="100000" y="100000"/>
                                    </p:animScale>
                                  </p:childTnLst>
                                </p:cTn>
                              </p:par>
                            </p:childTnLst>
                          </p:cTn>
                        </p:par>
                      </p:childTnLst>
                    </p:cTn>
                  </p:par>
                  <p:par>
                    <p:cTn fill="hold" id="93">
                      <p:stCondLst>
                        <p:cond delay="indefinite"/>
                      </p:stCondLst>
                      <p:childTnLst>
                        <p:par>
                          <p:cTn fill="hold" id="94">
                            <p:stCondLst>
                              <p:cond delay="0"/>
                            </p:stCondLst>
                            <p:childTnLst>
                              <p:par>
                                <p:cTn fill="hold" id="95" nodeType="clickEffect" presetClass="entr" presetID="26" presetSubtype="0">
                                  <p:stCondLst>
                                    <p:cond delay="0"/>
                                  </p:stCondLst>
                                  <p:childTnLst>
                                    <p:set>
                                      <p:cBhvr>
                                        <p:cTn dur="1" fill="hold" id="96">
                                          <p:stCondLst>
                                            <p:cond delay="0"/>
                                          </p:stCondLst>
                                        </p:cTn>
                                        <p:tgtEl>
                                          <p:spTgt spid="3">
                                            <p:txEl>
                                              <p:pRg end="4" st="4"/>
                                            </p:txEl>
                                          </p:spTgt>
                                        </p:tgtEl>
                                        <p:attrNameLst>
                                          <p:attrName>style.visibility</p:attrName>
                                        </p:attrNameLst>
                                      </p:cBhvr>
                                      <p:to>
                                        <p:strVal val="visible"/>
                                      </p:to>
                                    </p:set>
                                    <p:animEffect filter="wipe(down)" transition="in">
                                      <p:cBhvr>
                                        <p:cTn dur="580" id="97">
                                          <p:stCondLst>
                                            <p:cond delay="0"/>
                                          </p:stCondLst>
                                        </p:cTn>
                                        <p:tgtEl>
                                          <p:spTgt spid="3">
                                            <p:txEl>
                                              <p:pRg end="4" st="4"/>
                                            </p:txEl>
                                          </p:spTgt>
                                        </p:tgtEl>
                                      </p:cBhvr>
                                    </p:animEffect>
                                    <p:anim calcmode="lin" valueType="num">
                                      <p:cBhvr>
                                        <p:cTn dur="1822" id="98" tmFilter="0,0; 0.14,0.36; 0.43,0.73; 0.71,0.91; 1.0,1.0">
                                          <p:stCondLst>
                                            <p:cond delay="0"/>
                                          </p:stCondLst>
                                        </p:cTn>
                                        <p:tgtEl>
                                          <p:spTgt spid="3">
                                            <p:txEl>
                                              <p:pRg end="4" st="4"/>
                                            </p:txEl>
                                          </p:spTgt>
                                        </p:tgtEl>
                                        <p:attrNameLst>
                                          <p:attrName>ppt_x</p:attrName>
                                        </p:attrNameLst>
                                      </p:cBhvr>
                                      <p:tavLst>
                                        <p:tav tm="0">
                                          <p:val>
                                            <p:strVal val="#ppt_x-0.25"/>
                                          </p:val>
                                        </p:tav>
                                        <p:tav tm="100000">
                                          <p:val>
                                            <p:strVal val="#ppt_x"/>
                                          </p:val>
                                        </p:tav>
                                      </p:tavLst>
                                    </p:anim>
                                    <p:anim calcmode="lin" valueType="num">
                                      <p:cBhvr>
                                        <p:cTn dur="664" id="99" tmFilter="0.0,0.0; 0.25,0.07; 0.50,0.2; 0.75,0.467; 1.0,1.0">
                                          <p:stCondLst>
                                            <p:cond delay="0"/>
                                          </p:stCondLst>
                                        </p:cTn>
                                        <p:tgtEl>
                                          <p:spTgt spid="3">
                                            <p:txEl>
                                              <p:pRg end="4" st="4"/>
                                            </p:txEl>
                                          </p:spTgt>
                                        </p:tgtEl>
                                        <p:attrNameLst>
                                          <p:attrName>ppt_y</p:attrName>
                                        </p:attrNameLst>
                                      </p:cBhvr>
                                      <p:tavLst>
                                        <p:tav fmla="#ppt_y-sin(pi*$)/3" tm="0">
                                          <p:val>
                                            <p:fltVal val="0.5"/>
                                          </p:val>
                                        </p:tav>
                                        <p:tav tm="100000">
                                          <p:val>
                                            <p:fltVal val="1"/>
                                          </p:val>
                                        </p:tav>
                                      </p:tavLst>
                                    </p:anim>
                                    <p:anim calcmode="lin" valueType="num">
                                      <p:cBhvr>
                                        <p:cTn dur="664" id="100" tmFilter="0, 0; 0.125,0.2665; 0.25,0.4; 0.375,0.465; 0.5,0.5;  0.625,0.535; 0.75,0.6; 0.875,0.7335; 1,1">
                                          <p:stCondLst>
                                            <p:cond delay="664"/>
                                          </p:stCondLst>
                                        </p:cTn>
                                        <p:tgtEl>
                                          <p:spTgt spid="3">
                                            <p:txEl>
                                              <p:pRg end="4" st="4"/>
                                            </p:txEl>
                                          </p:spTgt>
                                        </p:tgtEl>
                                        <p:attrNameLst>
                                          <p:attrName>ppt_y</p:attrName>
                                        </p:attrNameLst>
                                      </p:cBhvr>
                                      <p:tavLst>
                                        <p:tav fmla="#ppt_y-sin(pi*$)/9" tm="0">
                                          <p:val>
                                            <p:fltVal val="0"/>
                                          </p:val>
                                        </p:tav>
                                        <p:tav tm="100000">
                                          <p:val>
                                            <p:fltVal val="1"/>
                                          </p:val>
                                        </p:tav>
                                      </p:tavLst>
                                    </p:anim>
                                    <p:anim calcmode="lin" valueType="num">
                                      <p:cBhvr>
                                        <p:cTn dur="332" id="101" tmFilter="0, 0; 0.125,0.2665; 0.25,0.4; 0.375,0.465; 0.5,0.5;  0.625,0.535; 0.75,0.6; 0.875,0.7335; 1,1">
                                          <p:stCondLst>
                                            <p:cond delay="1324"/>
                                          </p:stCondLst>
                                        </p:cTn>
                                        <p:tgtEl>
                                          <p:spTgt spid="3">
                                            <p:txEl>
                                              <p:pRg end="4" st="4"/>
                                            </p:txEl>
                                          </p:spTgt>
                                        </p:tgtEl>
                                        <p:attrNameLst>
                                          <p:attrName>ppt_y</p:attrName>
                                        </p:attrNameLst>
                                      </p:cBhvr>
                                      <p:tavLst>
                                        <p:tav fmla="#ppt_y-sin(pi*$)/27" tm="0">
                                          <p:val>
                                            <p:fltVal val="0"/>
                                          </p:val>
                                        </p:tav>
                                        <p:tav tm="100000">
                                          <p:val>
                                            <p:fltVal val="1"/>
                                          </p:val>
                                        </p:tav>
                                      </p:tavLst>
                                    </p:anim>
                                    <p:anim calcmode="lin" valueType="num">
                                      <p:cBhvr>
                                        <p:cTn dur="164" id="102" tmFilter="0, 0; 0.125,0.2665; 0.25,0.4; 0.375,0.465; 0.5,0.5;  0.625,0.535; 0.75,0.6; 0.875,0.7335; 1,1">
                                          <p:stCondLst>
                                            <p:cond delay="1656"/>
                                          </p:stCondLst>
                                        </p:cTn>
                                        <p:tgtEl>
                                          <p:spTgt spid="3">
                                            <p:txEl>
                                              <p:pRg end="4" st="4"/>
                                            </p:txEl>
                                          </p:spTgt>
                                        </p:tgtEl>
                                        <p:attrNameLst>
                                          <p:attrName>ppt_y</p:attrName>
                                        </p:attrNameLst>
                                      </p:cBhvr>
                                      <p:tavLst>
                                        <p:tav fmla="#ppt_y-sin(pi*$)/81" tm="0">
                                          <p:val>
                                            <p:fltVal val="0"/>
                                          </p:val>
                                        </p:tav>
                                        <p:tav tm="100000">
                                          <p:val>
                                            <p:fltVal val="1"/>
                                          </p:val>
                                        </p:tav>
                                      </p:tavLst>
                                    </p:anim>
                                    <p:animScale>
                                      <p:cBhvr>
                                        <p:cTn dur="26" id="103">
                                          <p:stCondLst>
                                            <p:cond delay="650"/>
                                          </p:stCondLst>
                                        </p:cTn>
                                        <p:tgtEl>
                                          <p:spTgt spid="3">
                                            <p:txEl>
                                              <p:pRg end="4" st="4"/>
                                            </p:txEl>
                                          </p:spTgt>
                                        </p:tgtEl>
                                      </p:cBhvr>
                                      <p:to x="100000" y="60000"/>
                                    </p:animScale>
                                    <p:animScale>
                                      <p:cBhvr>
                                        <p:cTn decel="50000" dur="166" id="104">
                                          <p:stCondLst>
                                            <p:cond delay="676"/>
                                          </p:stCondLst>
                                        </p:cTn>
                                        <p:tgtEl>
                                          <p:spTgt spid="3">
                                            <p:txEl>
                                              <p:pRg end="4" st="4"/>
                                            </p:txEl>
                                          </p:spTgt>
                                        </p:tgtEl>
                                      </p:cBhvr>
                                      <p:to x="100000" y="100000"/>
                                    </p:animScale>
                                    <p:animScale>
                                      <p:cBhvr>
                                        <p:cTn dur="26" id="105">
                                          <p:stCondLst>
                                            <p:cond delay="1312"/>
                                          </p:stCondLst>
                                        </p:cTn>
                                        <p:tgtEl>
                                          <p:spTgt spid="3">
                                            <p:txEl>
                                              <p:pRg end="4" st="4"/>
                                            </p:txEl>
                                          </p:spTgt>
                                        </p:tgtEl>
                                      </p:cBhvr>
                                      <p:to x="100000" y="80000"/>
                                    </p:animScale>
                                    <p:animScale>
                                      <p:cBhvr>
                                        <p:cTn decel="50000" dur="166" id="106">
                                          <p:stCondLst>
                                            <p:cond delay="1338"/>
                                          </p:stCondLst>
                                        </p:cTn>
                                        <p:tgtEl>
                                          <p:spTgt spid="3">
                                            <p:txEl>
                                              <p:pRg end="4" st="4"/>
                                            </p:txEl>
                                          </p:spTgt>
                                        </p:tgtEl>
                                      </p:cBhvr>
                                      <p:to x="100000" y="100000"/>
                                    </p:animScale>
                                    <p:animScale>
                                      <p:cBhvr>
                                        <p:cTn dur="26" id="107">
                                          <p:stCondLst>
                                            <p:cond delay="1642"/>
                                          </p:stCondLst>
                                        </p:cTn>
                                        <p:tgtEl>
                                          <p:spTgt spid="3">
                                            <p:txEl>
                                              <p:pRg end="4" st="4"/>
                                            </p:txEl>
                                          </p:spTgt>
                                        </p:tgtEl>
                                      </p:cBhvr>
                                      <p:to x="100000" y="90000"/>
                                    </p:animScale>
                                    <p:animScale>
                                      <p:cBhvr>
                                        <p:cTn decel="50000" dur="166" id="108">
                                          <p:stCondLst>
                                            <p:cond delay="1668"/>
                                          </p:stCondLst>
                                        </p:cTn>
                                        <p:tgtEl>
                                          <p:spTgt spid="3">
                                            <p:txEl>
                                              <p:pRg end="4" st="4"/>
                                            </p:txEl>
                                          </p:spTgt>
                                        </p:tgtEl>
                                      </p:cBhvr>
                                      <p:to x="100000" y="100000"/>
                                    </p:animScale>
                                    <p:animScale>
                                      <p:cBhvr>
                                        <p:cTn dur="26" id="109">
                                          <p:stCondLst>
                                            <p:cond delay="1808"/>
                                          </p:stCondLst>
                                        </p:cTn>
                                        <p:tgtEl>
                                          <p:spTgt spid="3">
                                            <p:txEl>
                                              <p:pRg end="4" st="4"/>
                                            </p:txEl>
                                          </p:spTgt>
                                        </p:tgtEl>
                                      </p:cBhvr>
                                      <p:to x="100000" y="95000"/>
                                    </p:animScale>
                                    <p:animScale>
                                      <p:cBhvr>
                                        <p:cTn decel="50000" dur="166" id="110">
                                          <p:stCondLst>
                                            <p:cond delay="1834"/>
                                          </p:stCondLst>
                                        </p:cTn>
                                        <p:tgtEl>
                                          <p:spTgt spid="3">
                                            <p:txEl>
                                              <p:pRg end="4" st="4"/>
                                            </p:txEl>
                                          </p:spTgt>
                                        </p:tgtEl>
                                      </p:cBhvr>
                                      <p:to x="100000" y="100000"/>
                                    </p:animScale>
                                  </p:childTnLst>
                                </p:cTn>
                              </p:par>
                            </p:childTnLst>
                          </p:cTn>
                        </p:par>
                      </p:childTnLst>
                    </p:cTn>
                  </p:par>
                </p:childTnLst>
              </p:cTn>
              <p:prevCondLst>
                <p:cond delay="0" evt="onPrev">
                  <p:tgtEl>
                    <p:sldTgt/>
                  </p:tgtEl>
                </p:cond>
              </p:prevCondLst>
              <p:nextCondLst>
                <p:cond delay="0" evt="onNext">
                  <p:tgtEl>
                    <p:sldTgt/>
                  </p:tgtEl>
                </p:cond>
              </p:nextCondLst>
            </p:seq>
          </p:childTnLst>
        </p:cTn>
      </p:par>
    </p:tnLst>
    <p:bldLst>
      <p:bldP advAuto="4294967295" grpId="0" spid="2"/>
    </p:bldLst>
  </p:timing>
</p:sld>
</file>

<file path=ppt/slides/slide4.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a:xfrm>
            <a:off x="2743200" y="568345"/>
            <a:ext cx="8961071" cy="1560716"/>
          </a:xfrm>
        </p:spPr>
        <p:txBody xmlns:c="http://schemas.openxmlformats.org/drawingml/2006/chart" xmlns:pic="http://schemas.openxmlformats.org/drawingml/2006/picture" xmlns:dgm="http://schemas.openxmlformats.org/drawingml/2006/diagram">
          <a:bodyPr/>
          <a:lstStyle/>
          <a:p>
            <a:r>
              <a:rPr dirty="0" lang="en-GB" smtClean="0">
                <a:uFillTx/>
              </a:rPr>
              <a:t>How much will it cost to make it?</a:t>
            </a:r>
            <a:endParaRPr dirty="0" lang="en-GB">
              <a:uFillTx/>
            </a:endParaRPr>
          </a:p>
        </p:txBody>
      </p:sp>
      <p:sp>
        <p:nvSpPr>
          <p:cNvPr xmlns:c="http://schemas.openxmlformats.org/drawingml/2006/chart" xmlns:pic="http://schemas.openxmlformats.org/drawingml/2006/picture" xmlns:dgm="http://schemas.openxmlformats.org/drawingml/2006/diagram" id="3" name="Content Placeholder 2"/>
          <p:cNvSpPr xmlns:c="http://schemas.openxmlformats.org/drawingml/2006/chart" xmlns:pic="http://schemas.openxmlformats.org/drawingml/2006/picture" xmlns:dgm="http://schemas.openxmlformats.org/drawingml/2006/diagram">
            <a:spLocks noGrp="1"/>
          </p:cNvSpPr>
          <p:nvPr>
            <p:ph idx="1"/>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endParaRPr dirty="0" lang="en-GB" smtClean="0">
              <a:uFillTx/>
            </a:endParaRPr>
          </a:p>
          <a:p>
            <a:r>
              <a:rPr dirty="0" lang="en-GB" smtClean="0">
                <a:uFillTx/>
              </a:rPr>
              <a:t>100ml x 12 = 60p (5p for each bottle)</a:t>
            </a:r>
          </a:p>
          <a:p>
            <a:r>
              <a:rPr dirty="0" lang="en-GB" smtClean="0">
                <a:uFillTx/>
              </a:rPr>
              <a:t>200ml x 12 = 72p (6p for each bottle)</a:t>
            </a:r>
          </a:p>
          <a:p>
            <a:r>
              <a:rPr dirty="0" lang="en-GB" smtClean="0">
                <a:uFillTx/>
              </a:rPr>
              <a:t>300ml x 12 = 96p (8p for each bottle)</a:t>
            </a:r>
          </a:p>
          <a:p>
            <a:endParaRPr dirty="0" lang="en-GB" smtClean="0">
              <a:uFillTx/>
            </a:endParaRPr>
          </a:p>
          <a:p>
            <a:r>
              <a:rPr dirty="0" lang="en-GB" smtClean="0">
                <a:uFillTx/>
              </a:rPr>
              <a:t>The cost of making this product is listed above for the different sized </a:t>
            </a:r>
            <a:r>
              <a:rPr dirty="0" lang="en-GB" smtClean="0">
                <a:uFillTx/>
              </a:rPr>
              <a:t>bottles. </a:t>
            </a:r>
            <a:r>
              <a:rPr dirty="0" lang="en-GB" smtClean="0">
                <a:uFillTx/>
              </a:rPr>
              <a:t>As we go ahead we will have more profit by making more bottles.</a:t>
            </a:r>
            <a:endParaRPr dirty="0" lang="en-GB">
              <a:uFillTx/>
            </a:endParaRPr>
          </a:p>
        </p:txBody>
      </p:sp>
    </p:spTree>
  </p:cSld>
  <p:clrMapOvr xmlns:c="http://schemas.openxmlformats.org/drawingml/2006/chart" xmlns:pic="http://schemas.openxmlformats.org/drawingml/2006/picture" xmlns:dgm="http://schemas.openxmlformats.org/drawingml/2006/diagram">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grpId="0" id="5" nodeType="clickEffect" presetClass="entr" presetID="6" presetSubtype="16">
                                  <p:stCondLst>
                                    <p:cond delay="0"/>
                                  </p:stCondLst>
                                  <p:childTnLst>
                                    <p:set>
                                      <p:cBhvr>
                                        <p:cTn dur="1" fill="hold" id="6">
                                          <p:stCondLst>
                                            <p:cond delay="0"/>
                                          </p:stCondLst>
                                        </p:cTn>
                                        <p:tgtEl>
                                          <p:spTgt spid="2"/>
                                        </p:tgtEl>
                                        <p:attrNameLst>
                                          <p:attrName>style.visibility</p:attrName>
                                        </p:attrNameLst>
                                      </p:cBhvr>
                                      <p:to>
                                        <p:strVal val="visible"/>
                                      </p:to>
                                    </p:set>
                                    <p:animEffect filter="circle(in)" transition="in">
                                      <p:cBhvr>
                                        <p:cTn dur="2000" id="7"/>
                                        <p:tgtEl>
                                          <p:spTgt spid="2"/>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6" presetSubtype="16">
                                  <p:stCondLst>
                                    <p:cond delay="0"/>
                                  </p:stCondLst>
                                  <p:childTnLst>
                                    <p:set>
                                      <p:cBhvr>
                                        <p:cTn dur="1" fill="hold" id="11">
                                          <p:stCondLst>
                                            <p:cond delay="0"/>
                                          </p:stCondLst>
                                        </p:cTn>
                                        <p:tgtEl>
                                          <p:spTgt spid="3">
                                            <p:txEl>
                                              <p:pRg end="1" st="1"/>
                                            </p:txEl>
                                          </p:spTgt>
                                        </p:tgtEl>
                                        <p:attrNameLst>
                                          <p:attrName>style.visibility</p:attrName>
                                        </p:attrNameLst>
                                      </p:cBhvr>
                                      <p:to>
                                        <p:strVal val="visible"/>
                                      </p:to>
                                    </p:set>
                                    <p:animEffect filter="circle(in)" transition="in">
                                      <p:cBhvr>
                                        <p:cTn dur="2000" id="12"/>
                                        <p:tgtEl>
                                          <p:spTgt spid="3">
                                            <p:txEl>
                                              <p:pRg end="1" st="1"/>
                                            </p:txEl>
                                          </p:spTgt>
                                        </p:tgtEl>
                                      </p:cBhvr>
                                    </p:animEffect>
                                  </p:childTnLst>
                                </p:cTn>
                              </p:par>
                            </p:childTnLst>
                          </p:cTn>
                        </p:par>
                      </p:childTnLst>
                    </p:cTn>
                  </p:par>
                  <p:par>
                    <p:cTn fill="hold" id="13">
                      <p:stCondLst>
                        <p:cond delay="indefinite"/>
                      </p:stCondLst>
                      <p:childTnLst>
                        <p:par>
                          <p:cTn fill="hold" id="14">
                            <p:stCondLst>
                              <p:cond delay="0"/>
                            </p:stCondLst>
                            <p:childTnLst>
                              <p:par>
                                <p:cTn fill="hold" id="15" nodeType="clickEffect" presetClass="entr" presetID="6" presetSubtype="16">
                                  <p:stCondLst>
                                    <p:cond delay="0"/>
                                  </p:stCondLst>
                                  <p:childTnLst>
                                    <p:set>
                                      <p:cBhvr>
                                        <p:cTn dur="1" fill="hold" id="16">
                                          <p:stCondLst>
                                            <p:cond delay="0"/>
                                          </p:stCondLst>
                                        </p:cTn>
                                        <p:tgtEl>
                                          <p:spTgt spid="3">
                                            <p:txEl>
                                              <p:pRg end="2" st="2"/>
                                            </p:txEl>
                                          </p:spTgt>
                                        </p:tgtEl>
                                        <p:attrNameLst>
                                          <p:attrName>style.visibility</p:attrName>
                                        </p:attrNameLst>
                                      </p:cBhvr>
                                      <p:to>
                                        <p:strVal val="visible"/>
                                      </p:to>
                                    </p:set>
                                    <p:animEffect filter="circle(in)" transition="in">
                                      <p:cBhvr>
                                        <p:cTn dur="2000" id="17"/>
                                        <p:tgtEl>
                                          <p:spTgt spid="3">
                                            <p:txEl>
                                              <p:pRg end="2" st="2"/>
                                            </p:txEl>
                                          </p:spTgt>
                                        </p:tgtEl>
                                      </p:cBhvr>
                                    </p:animEffect>
                                  </p:childTnLst>
                                </p:cTn>
                              </p:par>
                            </p:childTnLst>
                          </p:cTn>
                        </p:par>
                      </p:childTnLst>
                    </p:cTn>
                  </p:par>
                  <p:par>
                    <p:cTn fill="hold" id="18">
                      <p:stCondLst>
                        <p:cond delay="indefinite"/>
                      </p:stCondLst>
                      <p:childTnLst>
                        <p:par>
                          <p:cTn fill="hold" id="19">
                            <p:stCondLst>
                              <p:cond delay="0"/>
                            </p:stCondLst>
                            <p:childTnLst>
                              <p:par>
                                <p:cTn fill="hold" id="20" nodeType="clickEffect" presetClass="entr" presetID="6" presetSubtype="16">
                                  <p:stCondLst>
                                    <p:cond delay="0"/>
                                  </p:stCondLst>
                                  <p:childTnLst>
                                    <p:set>
                                      <p:cBhvr>
                                        <p:cTn dur="1" fill="hold" id="21">
                                          <p:stCondLst>
                                            <p:cond delay="0"/>
                                          </p:stCondLst>
                                        </p:cTn>
                                        <p:tgtEl>
                                          <p:spTgt spid="3">
                                            <p:txEl>
                                              <p:pRg end="3" st="3"/>
                                            </p:txEl>
                                          </p:spTgt>
                                        </p:tgtEl>
                                        <p:attrNameLst>
                                          <p:attrName>style.visibility</p:attrName>
                                        </p:attrNameLst>
                                      </p:cBhvr>
                                      <p:to>
                                        <p:strVal val="visible"/>
                                      </p:to>
                                    </p:set>
                                    <p:animEffect filter="circle(in)" transition="in">
                                      <p:cBhvr>
                                        <p:cTn dur="2000" id="22"/>
                                        <p:tgtEl>
                                          <p:spTgt spid="3">
                                            <p:txEl>
                                              <p:pRg end="3" st="3"/>
                                            </p:txEl>
                                          </p:spTgt>
                                        </p:tgtEl>
                                      </p:cBhvr>
                                    </p:animEffect>
                                  </p:childTnLst>
                                </p:cTn>
                              </p:par>
                            </p:childTnLst>
                          </p:cTn>
                        </p:par>
                      </p:childTnLst>
                    </p:cTn>
                  </p:par>
                  <p:par>
                    <p:cTn fill="hold" id="23">
                      <p:stCondLst>
                        <p:cond delay="indefinite"/>
                      </p:stCondLst>
                      <p:childTnLst>
                        <p:par>
                          <p:cTn fill="hold" id="24">
                            <p:stCondLst>
                              <p:cond delay="0"/>
                            </p:stCondLst>
                            <p:childTnLst>
                              <p:par>
                                <p:cTn fill="hold" id="25" nodeType="clickEffect" presetClass="entr" presetID="6" presetSubtype="16">
                                  <p:stCondLst>
                                    <p:cond delay="0"/>
                                  </p:stCondLst>
                                  <p:childTnLst>
                                    <p:set>
                                      <p:cBhvr>
                                        <p:cTn dur="1" fill="hold" id="26">
                                          <p:stCondLst>
                                            <p:cond delay="0"/>
                                          </p:stCondLst>
                                        </p:cTn>
                                        <p:tgtEl>
                                          <p:spTgt spid="3">
                                            <p:txEl>
                                              <p:pRg end="5" st="5"/>
                                            </p:txEl>
                                          </p:spTgt>
                                        </p:tgtEl>
                                        <p:attrNameLst>
                                          <p:attrName>style.visibility</p:attrName>
                                        </p:attrNameLst>
                                      </p:cBhvr>
                                      <p:to>
                                        <p:strVal val="visible"/>
                                      </p:to>
                                    </p:set>
                                    <p:animEffect filter="circle(in)" transition="in">
                                      <p:cBhvr>
                                        <p:cTn dur="2000" id="27"/>
                                        <p:tgtEl>
                                          <p:spTgt spid="3">
                                            <p:txEl>
                                              <p:pRg end="5" st="5"/>
                                            </p:txEl>
                                          </p:spTgt>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bldLst>
      <p:bldP advAuto="4294967295" grpId="0" spid="2"/>
    </p:bldLst>
  </p:timing>
</p:sld>
</file>

<file path=ppt/slides/slide5.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Price and Profit</a:t>
            </a:r>
            <a:endParaRPr dirty="0" lang="en-GB">
              <a:uFillTx/>
            </a:endParaRPr>
          </a:p>
        </p:txBody>
      </p:sp>
      <p:sp>
        <p:nvSpPr>
          <p:cNvPr xmlns:c="http://schemas.openxmlformats.org/drawingml/2006/chart" xmlns:pic="http://schemas.openxmlformats.org/drawingml/2006/picture" xmlns:dgm="http://schemas.openxmlformats.org/drawingml/2006/diagram" id="3" name="Content Placeholder 2"/>
          <p:cNvSpPr xmlns:c="http://schemas.openxmlformats.org/drawingml/2006/chart" xmlns:pic="http://schemas.openxmlformats.org/drawingml/2006/picture" xmlns:dgm="http://schemas.openxmlformats.org/drawingml/2006/diagram">
            <a:spLocks noGrp="1"/>
          </p:cNvSpPr>
          <p:nvPr>
            <p:ph idx="1"/>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normAutofit/>
          </a:bodyPr>
          <a:lstStyle/>
          <a:p>
            <a:r>
              <a:rPr b="1" dirty="0" lang="en-GB" smtClean="0">
                <a:uFillTx/>
              </a:rPr>
              <a:t>The size and price of </a:t>
            </a:r>
            <a:r>
              <a:rPr b="1" dirty="0" lang="en-GB" smtClean="0">
                <a:uFillTx/>
              </a:rPr>
              <a:t>case:</a:t>
            </a:r>
            <a:endParaRPr b="1" dirty="0" lang="en-GB" smtClean="0">
              <a:uFillTx/>
            </a:endParaRPr>
          </a:p>
          <a:p>
            <a:pPr>
              <a:buFont charset="2" panose="05000000000000000000" pitchFamily="2" typeface="Wingdings"/>
              <a:buChar char="v"/>
            </a:pPr>
            <a:r>
              <a:rPr dirty="0" lang="en-GB" smtClean="0">
                <a:uFillTx/>
              </a:rPr>
              <a:t>100ml </a:t>
            </a:r>
            <a:r>
              <a:rPr dirty="0" lang="en-GB" smtClean="0">
                <a:uFillTx/>
              </a:rPr>
              <a:t>x 12 = £5.00 </a:t>
            </a:r>
            <a:endParaRPr dirty="0" lang="en-GB" smtClean="0">
              <a:uFillTx/>
            </a:endParaRPr>
          </a:p>
          <a:p>
            <a:pPr>
              <a:buFont charset="2" panose="05000000000000000000" pitchFamily="2" typeface="Wingdings"/>
              <a:buChar char="v"/>
            </a:pPr>
            <a:r>
              <a:rPr dirty="0" lang="en-GB" smtClean="0">
                <a:uFillTx/>
              </a:rPr>
              <a:t>200ml </a:t>
            </a:r>
            <a:r>
              <a:rPr dirty="0" lang="en-GB" smtClean="0">
                <a:uFillTx/>
              </a:rPr>
              <a:t>x 12 = £7.00</a:t>
            </a:r>
            <a:endParaRPr dirty="0" lang="en-GB" smtClean="0">
              <a:uFillTx/>
            </a:endParaRPr>
          </a:p>
          <a:p>
            <a:pPr>
              <a:buFont charset="2" panose="05000000000000000000" pitchFamily="2" typeface="Wingdings"/>
              <a:buChar char="v"/>
            </a:pPr>
            <a:r>
              <a:rPr dirty="0" lang="en-GB" smtClean="0">
                <a:uFillTx/>
              </a:rPr>
              <a:t>300ml </a:t>
            </a:r>
            <a:r>
              <a:rPr dirty="0" lang="en-GB" smtClean="0">
                <a:uFillTx/>
              </a:rPr>
              <a:t>x 12 = £9.00</a:t>
            </a:r>
            <a:endParaRPr dirty="0" lang="en-GB" smtClean="0">
              <a:uFillTx/>
            </a:endParaRPr>
          </a:p>
          <a:p>
            <a:pPr indent="0" marL="0">
              <a:buNone/>
            </a:pPr>
            <a:r>
              <a:rPr dirty="0" lang="en-GB" smtClean="0">
                <a:uFillTx/>
              </a:rPr>
              <a:t>As </a:t>
            </a:r>
            <a:r>
              <a:rPr dirty="0" lang="en-GB" smtClean="0">
                <a:uFillTx/>
              </a:rPr>
              <a:t>we are using recycled products for our bottles with the help of Fair Trade, </a:t>
            </a:r>
            <a:r>
              <a:rPr dirty="0" lang="en-GB" smtClean="0">
                <a:uFillTx/>
              </a:rPr>
              <a:t>From each bottle we are getting this profit. W</a:t>
            </a:r>
            <a:r>
              <a:rPr dirty="0" lang="en-GB" smtClean="0">
                <a:uFillTx/>
              </a:rPr>
              <a:t>e </a:t>
            </a:r>
            <a:r>
              <a:rPr dirty="0" lang="en-GB" smtClean="0">
                <a:uFillTx/>
              </a:rPr>
              <a:t>can make </a:t>
            </a:r>
            <a:r>
              <a:rPr dirty="0" lang="en-GB" smtClean="0">
                <a:uFillTx/>
              </a:rPr>
              <a:t>37p </a:t>
            </a:r>
            <a:r>
              <a:rPr dirty="0" lang="en-GB" smtClean="0">
                <a:uFillTx/>
              </a:rPr>
              <a:t>profit from the 100ml. </a:t>
            </a:r>
            <a:r>
              <a:rPr dirty="0" lang="en-GB" smtClean="0">
                <a:uFillTx/>
              </a:rPr>
              <a:t>From t</a:t>
            </a:r>
            <a:r>
              <a:rPr dirty="0" lang="en-GB" smtClean="0">
                <a:uFillTx/>
              </a:rPr>
              <a:t>he </a:t>
            </a:r>
            <a:r>
              <a:rPr dirty="0" lang="en-GB" smtClean="0">
                <a:uFillTx/>
              </a:rPr>
              <a:t>200ml </a:t>
            </a:r>
            <a:r>
              <a:rPr dirty="0" lang="en-GB" smtClean="0">
                <a:uFillTx/>
              </a:rPr>
              <a:t>bottle we are getting 53p profit. </a:t>
            </a:r>
            <a:r>
              <a:rPr dirty="0" lang="en-GB" smtClean="0">
                <a:uFillTx/>
              </a:rPr>
              <a:t>From</a:t>
            </a:r>
            <a:r>
              <a:rPr dirty="0" lang="en-GB" smtClean="0">
                <a:uFillTx/>
              </a:rPr>
              <a:t> the 300ml bottle we are getting 67p profit.</a:t>
            </a:r>
            <a:endParaRPr dirty="0" lang="en-GB">
              <a:uFillTx/>
            </a:endParaRPr>
          </a:p>
        </p:txBody>
      </p:sp>
    </p:spTree>
  </p:cSld>
  <p:clrMapOvr xmlns:c="http://schemas.openxmlformats.org/drawingml/2006/chart" xmlns:pic="http://schemas.openxmlformats.org/drawingml/2006/picture" xmlns:dgm="http://schemas.openxmlformats.org/drawingml/2006/diagram">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grpId="0" id="5" nodeType="clickEffect" presetClass="entr" presetID="22" presetSubtype="4">
                                  <p:stCondLst>
                                    <p:cond delay="0"/>
                                  </p:stCondLst>
                                  <p:childTnLst>
                                    <p:set>
                                      <p:cBhvr>
                                        <p:cTn dur="1" fill="hold" id="6">
                                          <p:stCondLst>
                                            <p:cond delay="0"/>
                                          </p:stCondLst>
                                        </p:cTn>
                                        <p:tgtEl>
                                          <p:spTgt spid="2"/>
                                        </p:tgtEl>
                                        <p:attrNameLst>
                                          <p:attrName>style.visibility</p:attrName>
                                        </p:attrNameLst>
                                      </p:cBhvr>
                                      <p:to>
                                        <p:strVal val="visible"/>
                                      </p:to>
                                    </p:set>
                                    <p:animEffect filter="wipe(down)" transition="in">
                                      <p:cBhvr>
                                        <p:cTn dur="500" id="7"/>
                                        <p:tgtEl>
                                          <p:spTgt spid="2"/>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22" presetSubtype="4">
                                  <p:stCondLst>
                                    <p:cond delay="0"/>
                                  </p:stCondLst>
                                  <p:childTnLst>
                                    <p:set>
                                      <p:cBhvr>
                                        <p:cTn dur="1" fill="hold" id="11">
                                          <p:stCondLst>
                                            <p:cond delay="0"/>
                                          </p:stCondLst>
                                        </p:cTn>
                                        <p:tgtEl>
                                          <p:spTgt spid="3">
                                            <p:txEl>
                                              <p:pRg end="0" st="0"/>
                                            </p:txEl>
                                          </p:spTgt>
                                        </p:tgtEl>
                                        <p:attrNameLst>
                                          <p:attrName>style.visibility</p:attrName>
                                        </p:attrNameLst>
                                      </p:cBhvr>
                                      <p:to>
                                        <p:strVal val="visible"/>
                                      </p:to>
                                    </p:set>
                                    <p:animEffect filter="wipe(down)" transition="in">
                                      <p:cBhvr>
                                        <p:cTn dur="500" id="12"/>
                                        <p:tgtEl>
                                          <p:spTgt spid="3">
                                            <p:txEl>
                                              <p:pRg end="0" st="0"/>
                                            </p:txEl>
                                          </p:spTgt>
                                        </p:tgtEl>
                                      </p:cBhvr>
                                    </p:animEffect>
                                  </p:childTnLst>
                                </p:cTn>
                              </p:par>
                              <p:par>
                                <p:cTn fill="hold" id="13" nodeType="withEffect" presetClass="entr" presetID="22" presetSubtype="4">
                                  <p:stCondLst>
                                    <p:cond delay="0"/>
                                  </p:stCondLst>
                                  <p:childTnLst>
                                    <p:set>
                                      <p:cBhvr>
                                        <p:cTn dur="1" fill="hold" id="14">
                                          <p:stCondLst>
                                            <p:cond delay="0"/>
                                          </p:stCondLst>
                                        </p:cTn>
                                        <p:tgtEl>
                                          <p:spTgt spid="3">
                                            <p:txEl>
                                              <p:pRg end="1" st="1"/>
                                            </p:txEl>
                                          </p:spTgt>
                                        </p:tgtEl>
                                        <p:attrNameLst>
                                          <p:attrName>style.visibility</p:attrName>
                                        </p:attrNameLst>
                                      </p:cBhvr>
                                      <p:to>
                                        <p:strVal val="visible"/>
                                      </p:to>
                                    </p:set>
                                    <p:animEffect filter="wipe(down)" transition="in">
                                      <p:cBhvr>
                                        <p:cTn dur="500" id="15"/>
                                        <p:tgtEl>
                                          <p:spTgt spid="3">
                                            <p:txEl>
                                              <p:pRg end="1" st="1"/>
                                            </p:txEl>
                                          </p:spTgt>
                                        </p:tgtEl>
                                      </p:cBhvr>
                                    </p:animEffect>
                                  </p:childTnLst>
                                </p:cTn>
                              </p:par>
                              <p:par>
                                <p:cTn fill="hold" id="16" nodeType="withEffect" presetClass="entr" presetID="22" presetSubtype="4">
                                  <p:stCondLst>
                                    <p:cond delay="0"/>
                                  </p:stCondLst>
                                  <p:childTnLst>
                                    <p:set>
                                      <p:cBhvr>
                                        <p:cTn dur="1" fill="hold" id="17">
                                          <p:stCondLst>
                                            <p:cond delay="0"/>
                                          </p:stCondLst>
                                        </p:cTn>
                                        <p:tgtEl>
                                          <p:spTgt spid="3">
                                            <p:txEl>
                                              <p:pRg end="2" st="2"/>
                                            </p:txEl>
                                          </p:spTgt>
                                        </p:tgtEl>
                                        <p:attrNameLst>
                                          <p:attrName>style.visibility</p:attrName>
                                        </p:attrNameLst>
                                      </p:cBhvr>
                                      <p:to>
                                        <p:strVal val="visible"/>
                                      </p:to>
                                    </p:set>
                                    <p:animEffect filter="wipe(down)" transition="in">
                                      <p:cBhvr>
                                        <p:cTn dur="500" id="18"/>
                                        <p:tgtEl>
                                          <p:spTgt spid="3">
                                            <p:txEl>
                                              <p:pRg end="2" st="2"/>
                                            </p:txEl>
                                          </p:spTgt>
                                        </p:tgtEl>
                                      </p:cBhvr>
                                    </p:animEffect>
                                  </p:childTnLst>
                                </p:cTn>
                              </p:par>
                              <p:par>
                                <p:cTn fill="hold" id="19" nodeType="withEffect" presetClass="entr" presetID="22" presetSubtype="4">
                                  <p:stCondLst>
                                    <p:cond delay="0"/>
                                  </p:stCondLst>
                                  <p:childTnLst>
                                    <p:set>
                                      <p:cBhvr>
                                        <p:cTn dur="1" fill="hold" id="20">
                                          <p:stCondLst>
                                            <p:cond delay="0"/>
                                          </p:stCondLst>
                                        </p:cTn>
                                        <p:tgtEl>
                                          <p:spTgt spid="3">
                                            <p:txEl>
                                              <p:pRg end="3" st="3"/>
                                            </p:txEl>
                                          </p:spTgt>
                                        </p:tgtEl>
                                        <p:attrNameLst>
                                          <p:attrName>style.visibility</p:attrName>
                                        </p:attrNameLst>
                                      </p:cBhvr>
                                      <p:to>
                                        <p:strVal val="visible"/>
                                      </p:to>
                                    </p:set>
                                    <p:animEffect filter="wipe(down)" transition="in">
                                      <p:cBhvr>
                                        <p:cTn dur="500" id="21"/>
                                        <p:tgtEl>
                                          <p:spTgt spid="3">
                                            <p:txEl>
                                              <p:pRg end="3" st="3"/>
                                            </p:txEl>
                                          </p:spTgt>
                                        </p:tgtEl>
                                      </p:cBhvr>
                                    </p:animEffect>
                                  </p:childTnLst>
                                </p:cTn>
                              </p:par>
                              <p:par>
                                <p:cTn fill="hold" id="22" nodeType="withEffect" presetClass="entr" presetID="22" presetSubtype="4">
                                  <p:stCondLst>
                                    <p:cond delay="0"/>
                                  </p:stCondLst>
                                  <p:childTnLst>
                                    <p:set>
                                      <p:cBhvr>
                                        <p:cTn dur="1" fill="hold" id="23">
                                          <p:stCondLst>
                                            <p:cond delay="0"/>
                                          </p:stCondLst>
                                        </p:cTn>
                                        <p:tgtEl>
                                          <p:spTgt spid="3">
                                            <p:txEl>
                                              <p:pRg end="4" st="4"/>
                                            </p:txEl>
                                          </p:spTgt>
                                        </p:tgtEl>
                                        <p:attrNameLst>
                                          <p:attrName>style.visibility</p:attrName>
                                        </p:attrNameLst>
                                      </p:cBhvr>
                                      <p:to>
                                        <p:strVal val="visible"/>
                                      </p:to>
                                    </p:set>
                                    <p:animEffect filter="wipe(down)" transition="in">
                                      <p:cBhvr>
                                        <p:cTn dur="500" id="24"/>
                                        <p:tgtEl>
                                          <p:spTgt spid="3">
                                            <p:txEl>
                                              <p:pRg end="4" st="4"/>
                                            </p:txEl>
                                          </p:spTgt>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bldLst>
      <p:bldP advAuto="4294967295" grpId="0" spid="2"/>
    </p:bldLst>
  </p:timing>
</p:sld>
</file>

<file path=ppt/slides/slide6.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The Expanded </a:t>
            </a:r>
            <a:r>
              <a:rPr dirty="0" lang="en-GB">
                <a:uFillTx/>
              </a:rPr>
              <a:t>O</a:t>
            </a:r>
            <a:r>
              <a:rPr dirty="0" lang="en-GB" smtClean="0">
                <a:uFillTx/>
              </a:rPr>
              <a:t>ffice </a:t>
            </a:r>
            <a:r>
              <a:rPr dirty="0" lang="en-GB">
                <a:uFillTx/>
              </a:rPr>
              <a:t>S</a:t>
            </a:r>
            <a:r>
              <a:rPr dirty="0" lang="en-GB" smtClean="0">
                <a:uFillTx/>
              </a:rPr>
              <a:t>pace</a:t>
            </a:r>
            <a:endParaRPr dirty="0" lang="en-GB">
              <a:uFillTx/>
            </a:endParaRPr>
          </a:p>
        </p:txBody>
      </p:sp>
      <p:sp>
        <p:nvSpPr>
          <p:cNvPr xmlns:c="http://schemas.openxmlformats.org/drawingml/2006/chart" xmlns:pic="http://schemas.openxmlformats.org/drawingml/2006/picture" xmlns:dgm="http://schemas.openxmlformats.org/drawingml/2006/diagram" id="3" name="Content Placeholder 2"/>
          <p:cNvSpPr xmlns:c="http://schemas.openxmlformats.org/drawingml/2006/chart" xmlns:pic="http://schemas.openxmlformats.org/drawingml/2006/picture" xmlns:dgm="http://schemas.openxmlformats.org/drawingml/2006/diagram">
            <a:spLocks noGrp="1"/>
          </p:cNvSpPr>
          <p:nvPr>
            <p:ph idx="1"/>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Costs £200 - £250 </a:t>
            </a:r>
            <a:r>
              <a:rPr dirty="0" err="1" lang="en-GB" smtClean="0">
                <a:uFillTx/>
              </a:rPr>
              <a:t>pw</a:t>
            </a:r>
            <a:endParaRPr dirty="0" lang="en-GB" smtClean="0">
              <a:uFillTx/>
            </a:endParaRPr>
          </a:p>
          <a:p>
            <a:r>
              <a:rPr dirty="0" lang="en-GB" smtClean="0">
                <a:uFillTx/>
              </a:rPr>
              <a:t>Address: 250 Ferndale road, Brixton, London SW9 8BQ</a:t>
            </a:r>
          </a:p>
          <a:p>
            <a:r>
              <a:rPr dirty="0" lang="en-GB" smtClean="0">
                <a:uFillTx/>
              </a:rPr>
              <a:t>Office description: located in central Brixton in a converted Edwardian department store with over 70 units ranging from 100 – 700 square feet. It offers business accommodation on flexible terms with experience on site management and support staff. There is a diverse range of business at the centre such as graphic designer software developers, architects, charities, music, PR and property management. You will have access to high speed fibre optic broadband. (Up to 500 </a:t>
            </a:r>
            <a:r>
              <a:rPr dirty="0" err="1" lang="en-GB" smtClean="0">
                <a:uFillTx/>
              </a:rPr>
              <a:t>mb</a:t>
            </a:r>
            <a:r>
              <a:rPr dirty="0" lang="en-GB" smtClean="0">
                <a:uFillTx/>
              </a:rPr>
              <a:t>/s)</a:t>
            </a:r>
            <a:endParaRPr dirty="0" lang="en-GB">
              <a:uFillTx/>
            </a:endParaRPr>
          </a:p>
        </p:txBody>
      </p:sp>
    </p:spTree>
  </p:cSld>
  <p:clrMapOvr xmlns:c="http://schemas.openxmlformats.org/drawingml/2006/chart" xmlns:pic="http://schemas.openxmlformats.org/drawingml/2006/picture" xmlns:dgm="http://schemas.openxmlformats.org/drawingml/2006/diagram">
    <a:masterClrMapping/>
  </p:clrMapOvr>
</p:sld>
</file>

<file path=ppt/slides/slide7.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What makes the product unique?</a:t>
            </a:r>
            <a:endParaRPr dirty="0" lang="en-GB">
              <a:uFillTx/>
            </a:endParaRPr>
          </a:p>
        </p:txBody>
      </p:sp>
      <p:sp>
        <p:nvSpPr>
          <p:cNvPr xmlns:c="http://schemas.openxmlformats.org/drawingml/2006/chart" xmlns:pic="http://schemas.openxmlformats.org/drawingml/2006/picture" xmlns:dgm="http://schemas.openxmlformats.org/drawingml/2006/diagram" id="3" name="Content Placeholder 2"/>
          <p:cNvSpPr xmlns:c="http://schemas.openxmlformats.org/drawingml/2006/chart" xmlns:pic="http://schemas.openxmlformats.org/drawingml/2006/picture" xmlns:dgm="http://schemas.openxmlformats.org/drawingml/2006/diagram">
            <a:spLocks noGrp="1"/>
          </p:cNvSpPr>
          <p:nvPr>
            <p:ph idx="1"/>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How is it different to other products in the market?</a:t>
            </a:r>
          </a:p>
          <a:p>
            <a:endParaRPr dirty="0" lang="en-GB">
              <a:uFillTx/>
            </a:endParaRPr>
          </a:p>
          <a:p>
            <a:r>
              <a:rPr dirty="0" lang="en-GB" smtClean="0">
                <a:uFillTx/>
              </a:rPr>
              <a:t>The bottle is special, it has a feature that no other energy shot bottle has, it has the taste changer, in just a click of a button you can change the flavour of your shot with our disposable flavour cartridges.</a:t>
            </a:r>
            <a:endParaRPr dirty="0" lang="en-GB">
              <a:uFillTx/>
            </a:endParaRPr>
          </a:p>
        </p:txBody>
      </p:sp>
    </p:spTree>
  </p:cSld>
  <p:clrMapOvr xmlns:c="http://schemas.openxmlformats.org/drawingml/2006/chart" xmlns:pic="http://schemas.openxmlformats.org/drawingml/2006/picture" xmlns:dgm="http://schemas.openxmlformats.org/drawingml/2006/diagram">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grpId="0" id="5" nodeType="clickEffect" presetClass="entr" presetID="53" presetSubtype="16">
                                  <p:stCondLst>
                                    <p:cond delay="0"/>
                                  </p:stCondLst>
                                  <p:childTnLst>
                                    <p:set>
                                      <p:cBhvr>
                                        <p:cTn dur="1" fill="hold" id="6">
                                          <p:stCondLst>
                                            <p:cond delay="0"/>
                                          </p:stCondLst>
                                        </p:cTn>
                                        <p:tgtEl>
                                          <p:spTgt spid="2"/>
                                        </p:tgtEl>
                                        <p:attrNameLst>
                                          <p:attrName>style.visibility</p:attrName>
                                        </p:attrNameLst>
                                      </p:cBhvr>
                                      <p:to>
                                        <p:strVal val="visible"/>
                                      </p:to>
                                    </p:set>
                                    <p:anim calcmode="lin" valueType="num">
                                      <p:cBhvr>
                                        <p:cTn dur="500" fill="hold" id="7"/>
                                        <p:tgtEl>
                                          <p:spTgt spid="2"/>
                                        </p:tgtEl>
                                        <p:attrNameLst>
                                          <p:attrName>ppt_w</p:attrName>
                                        </p:attrNameLst>
                                      </p:cBhvr>
                                      <p:tavLst>
                                        <p:tav tm="0">
                                          <p:val>
                                            <p:fltVal val="0"/>
                                          </p:val>
                                        </p:tav>
                                        <p:tav tm="100000">
                                          <p:val>
                                            <p:strVal val="#ppt_w"/>
                                          </p:val>
                                        </p:tav>
                                      </p:tavLst>
                                    </p:anim>
                                    <p:anim calcmode="lin" valueType="num">
                                      <p:cBhvr>
                                        <p:cTn dur="500" fill="hold" id="8"/>
                                        <p:tgtEl>
                                          <p:spTgt spid="2"/>
                                        </p:tgtEl>
                                        <p:attrNameLst>
                                          <p:attrName>ppt_h</p:attrName>
                                        </p:attrNameLst>
                                      </p:cBhvr>
                                      <p:tavLst>
                                        <p:tav tm="0">
                                          <p:val>
                                            <p:fltVal val="0"/>
                                          </p:val>
                                        </p:tav>
                                        <p:tav tm="100000">
                                          <p:val>
                                            <p:strVal val="#ppt_h"/>
                                          </p:val>
                                        </p:tav>
                                      </p:tavLst>
                                    </p:anim>
                                    <p:animEffect filter="fade" transition="in">
                                      <p:cBhvr>
                                        <p:cTn dur="500" id="9"/>
                                        <p:tgtEl>
                                          <p:spTgt spid="2"/>
                                        </p:tgtEl>
                                      </p:cBhvr>
                                    </p:animEffect>
                                  </p:childTnLst>
                                </p:cTn>
                              </p:par>
                            </p:childTnLst>
                          </p:cTn>
                        </p:par>
                      </p:childTnLst>
                    </p:cTn>
                  </p:par>
                  <p:par>
                    <p:cTn fill="hold" id="10">
                      <p:stCondLst>
                        <p:cond delay="indefinite"/>
                      </p:stCondLst>
                      <p:childTnLst>
                        <p:par>
                          <p:cTn fill="hold" id="11">
                            <p:stCondLst>
                              <p:cond delay="0"/>
                            </p:stCondLst>
                            <p:childTnLst>
                              <p:par>
                                <p:cTn fill="hold" id="12" nodeType="clickEffect" presetClass="entr" presetID="53" presetSubtype="16">
                                  <p:stCondLst>
                                    <p:cond delay="0"/>
                                  </p:stCondLst>
                                  <p:childTnLst>
                                    <p:set>
                                      <p:cBhvr>
                                        <p:cTn dur="1" fill="hold" id="13">
                                          <p:stCondLst>
                                            <p:cond delay="0"/>
                                          </p:stCondLst>
                                        </p:cTn>
                                        <p:tgtEl>
                                          <p:spTgt spid="3">
                                            <p:txEl>
                                              <p:pRg end="0" st="0"/>
                                            </p:txEl>
                                          </p:spTgt>
                                        </p:tgtEl>
                                        <p:attrNameLst>
                                          <p:attrName>style.visibility</p:attrName>
                                        </p:attrNameLst>
                                      </p:cBhvr>
                                      <p:to>
                                        <p:strVal val="visible"/>
                                      </p:to>
                                    </p:set>
                                    <p:anim calcmode="lin" valueType="num">
                                      <p:cBhvr>
                                        <p:cTn dur="500" fill="hold" id="14"/>
                                        <p:tgtEl>
                                          <p:spTgt spid="3">
                                            <p:txEl>
                                              <p:pRg end="0" st="0"/>
                                            </p:txEl>
                                          </p:spTgt>
                                        </p:tgtEl>
                                        <p:attrNameLst>
                                          <p:attrName>ppt_w</p:attrName>
                                        </p:attrNameLst>
                                      </p:cBhvr>
                                      <p:tavLst>
                                        <p:tav tm="0">
                                          <p:val>
                                            <p:fltVal val="0"/>
                                          </p:val>
                                        </p:tav>
                                        <p:tav tm="100000">
                                          <p:val>
                                            <p:strVal val="#ppt_w"/>
                                          </p:val>
                                        </p:tav>
                                      </p:tavLst>
                                    </p:anim>
                                    <p:anim calcmode="lin" valueType="num">
                                      <p:cBhvr>
                                        <p:cTn dur="500" fill="hold" id="15"/>
                                        <p:tgtEl>
                                          <p:spTgt spid="3">
                                            <p:txEl>
                                              <p:pRg end="0" st="0"/>
                                            </p:txEl>
                                          </p:spTgt>
                                        </p:tgtEl>
                                        <p:attrNameLst>
                                          <p:attrName>ppt_h</p:attrName>
                                        </p:attrNameLst>
                                      </p:cBhvr>
                                      <p:tavLst>
                                        <p:tav tm="0">
                                          <p:val>
                                            <p:fltVal val="0"/>
                                          </p:val>
                                        </p:tav>
                                        <p:tav tm="100000">
                                          <p:val>
                                            <p:strVal val="#ppt_h"/>
                                          </p:val>
                                        </p:tav>
                                      </p:tavLst>
                                    </p:anim>
                                    <p:animEffect filter="fade" transition="in">
                                      <p:cBhvr>
                                        <p:cTn dur="500" id="16"/>
                                        <p:tgtEl>
                                          <p:spTgt spid="3">
                                            <p:txEl>
                                              <p:pRg end="0" st="0"/>
                                            </p:txEl>
                                          </p:spTgt>
                                        </p:tgtEl>
                                      </p:cBhvr>
                                    </p:animEffect>
                                  </p:childTnLst>
                                </p:cTn>
                              </p:par>
                              <p:par>
                                <p:cTn fill="hold" id="17" nodeType="withEffect" presetClass="entr" presetID="53" presetSubtype="16">
                                  <p:stCondLst>
                                    <p:cond delay="0"/>
                                  </p:stCondLst>
                                  <p:childTnLst>
                                    <p:set>
                                      <p:cBhvr>
                                        <p:cTn dur="1" fill="hold" id="18">
                                          <p:stCondLst>
                                            <p:cond delay="0"/>
                                          </p:stCondLst>
                                        </p:cTn>
                                        <p:tgtEl>
                                          <p:spTgt spid="3">
                                            <p:txEl>
                                              <p:pRg end="2" st="2"/>
                                            </p:txEl>
                                          </p:spTgt>
                                        </p:tgtEl>
                                        <p:attrNameLst>
                                          <p:attrName>style.visibility</p:attrName>
                                        </p:attrNameLst>
                                      </p:cBhvr>
                                      <p:to>
                                        <p:strVal val="visible"/>
                                      </p:to>
                                    </p:set>
                                    <p:anim calcmode="lin" valueType="num">
                                      <p:cBhvr>
                                        <p:cTn dur="500" fill="hold" id="19"/>
                                        <p:tgtEl>
                                          <p:spTgt spid="3">
                                            <p:txEl>
                                              <p:pRg end="2" st="2"/>
                                            </p:txEl>
                                          </p:spTgt>
                                        </p:tgtEl>
                                        <p:attrNameLst>
                                          <p:attrName>ppt_w</p:attrName>
                                        </p:attrNameLst>
                                      </p:cBhvr>
                                      <p:tavLst>
                                        <p:tav tm="0">
                                          <p:val>
                                            <p:fltVal val="0"/>
                                          </p:val>
                                        </p:tav>
                                        <p:tav tm="100000">
                                          <p:val>
                                            <p:strVal val="#ppt_w"/>
                                          </p:val>
                                        </p:tav>
                                      </p:tavLst>
                                    </p:anim>
                                    <p:anim calcmode="lin" valueType="num">
                                      <p:cBhvr>
                                        <p:cTn dur="500" fill="hold" id="20"/>
                                        <p:tgtEl>
                                          <p:spTgt spid="3">
                                            <p:txEl>
                                              <p:pRg end="2" st="2"/>
                                            </p:txEl>
                                          </p:spTgt>
                                        </p:tgtEl>
                                        <p:attrNameLst>
                                          <p:attrName>ppt_h</p:attrName>
                                        </p:attrNameLst>
                                      </p:cBhvr>
                                      <p:tavLst>
                                        <p:tav tm="0">
                                          <p:val>
                                            <p:fltVal val="0"/>
                                          </p:val>
                                        </p:tav>
                                        <p:tav tm="100000">
                                          <p:val>
                                            <p:strVal val="#ppt_h"/>
                                          </p:val>
                                        </p:tav>
                                      </p:tavLst>
                                    </p:anim>
                                    <p:animEffect filter="fade" transition="in">
                                      <p:cBhvr>
                                        <p:cTn dur="500" id="21"/>
                                        <p:tgtEl>
                                          <p:spTgt spid="3">
                                            <p:txEl>
                                              <p:pRg end="2" st="2"/>
                                            </p:txEl>
                                          </p:spTgt>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bldLst>
      <p:bldP advAuto="4294967295" grpId="0" spid="2"/>
    </p:bldLst>
  </p:timing>
</p:sld>
</file>

<file path=ppt/slides/slide8.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a:xfrm>
            <a:off x="2933700" y="568345"/>
            <a:ext cx="8770572" cy="1560716"/>
          </a:xfrm>
        </p:spPr>
        <p:txBody xmlns:c="http://schemas.openxmlformats.org/drawingml/2006/chart" xmlns:pic="http://schemas.openxmlformats.org/drawingml/2006/picture" xmlns:dgm="http://schemas.openxmlformats.org/drawingml/2006/diagram">
          <a:bodyPr/>
          <a:lstStyle/>
          <a:p>
            <a:r>
              <a:rPr dirty="0" lang="en-GB" smtClean="0">
                <a:uFillTx/>
              </a:rPr>
              <a:t>Where are we going to sell our products?</a:t>
            </a:r>
            <a:endParaRPr dirty="0" lang="en-GB">
              <a:uFillTx/>
            </a:endParaRPr>
          </a:p>
        </p:txBody>
      </p:sp>
      <p:sp>
        <p:nvSpPr>
          <p:cNvPr xmlns:c="http://schemas.openxmlformats.org/drawingml/2006/chart" xmlns:pic="http://schemas.openxmlformats.org/drawingml/2006/picture" xmlns:dgm="http://schemas.openxmlformats.org/drawingml/2006/diagram" id="3" name="Content Placeholder 2"/>
          <p:cNvSpPr xmlns:c="http://schemas.openxmlformats.org/drawingml/2006/chart" xmlns:pic="http://schemas.openxmlformats.org/drawingml/2006/picture" xmlns:dgm="http://schemas.openxmlformats.org/drawingml/2006/diagram">
            <a:spLocks noGrp="1"/>
          </p:cNvSpPr>
          <p:nvPr>
            <p:ph idx="1"/>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normAutofit lnSpcReduction="10000"/>
          </a:bodyPr>
          <a:lstStyle/>
          <a:p>
            <a:r>
              <a:rPr dirty="0" lang="en-GB" smtClean="0">
                <a:uFillTx/>
              </a:rPr>
              <a:t>We’re planning on selling our energy drink on airplanes and to shops at the airport for travellers all around the world to enjoy and get some energy to have fun after travelling.</a:t>
            </a:r>
          </a:p>
          <a:p>
            <a:endParaRPr dirty="0" lang="en-GB">
              <a:uFillTx/>
            </a:endParaRPr>
          </a:p>
          <a:p>
            <a:r>
              <a:rPr dirty="0" lang="en-GB" smtClean="0">
                <a:uFillTx/>
              </a:rPr>
              <a:t>We will also sell our product at the service stations as well for the drivers and also try and sell at Boots and Superdrug.</a:t>
            </a:r>
          </a:p>
          <a:p>
            <a:endParaRPr dirty="0" lang="en-GB">
              <a:uFillTx/>
            </a:endParaRPr>
          </a:p>
          <a:p>
            <a:r>
              <a:rPr dirty="0" lang="en-GB" smtClean="0">
                <a:uFillTx/>
              </a:rPr>
              <a:t>If no one deal with us, then we will open our own shops around the area first were we live and near airports and if this business works then we will try to do around the world.</a:t>
            </a:r>
            <a:endParaRPr dirty="0" lang="en-GB">
              <a:uFillTx/>
            </a:endParaRPr>
          </a:p>
        </p:txBody>
      </p:sp>
    </p:spTree>
  </p:cSld>
  <p:clrMapOvr xmlns:c="http://schemas.openxmlformats.org/drawingml/2006/chart" xmlns:pic="http://schemas.openxmlformats.org/drawingml/2006/picture" xmlns:dgm="http://schemas.openxmlformats.org/drawingml/2006/diagram">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grpId="0" id="5" nodeType="clickEffect" presetClass="entr" presetID="2" presetSubtype="4">
                                  <p:stCondLst>
                                    <p:cond delay="0"/>
                                  </p:stCondLst>
                                  <p:childTnLst>
                                    <p:set>
                                      <p:cBhvr>
                                        <p:cTn dur="1" fill="hold" id="6">
                                          <p:stCondLst>
                                            <p:cond delay="0"/>
                                          </p:stCondLst>
                                        </p:cTn>
                                        <p:tgtEl>
                                          <p:spTgt spid="2"/>
                                        </p:tgtEl>
                                        <p:attrNameLst>
                                          <p:attrName>style.visibility</p:attrName>
                                        </p:attrNameLst>
                                      </p:cBhvr>
                                      <p:to>
                                        <p:strVal val="visible"/>
                                      </p:to>
                                    </p:set>
                                    <p:anim calcmode="lin" valueType="num">
                                      <p:cBhvr additive="base">
                                        <p:cTn dur="500" fill="hold" id="7"/>
                                        <p:tgtEl>
                                          <p:spTgt spid="2"/>
                                        </p:tgtEl>
                                        <p:attrNameLst>
                                          <p:attrName>ppt_x</p:attrName>
                                        </p:attrNameLst>
                                      </p:cBhvr>
                                      <p:tavLst>
                                        <p:tav tm="0">
                                          <p:val>
                                            <p:strVal val="#ppt_x"/>
                                          </p:val>
                                        </p:tav>
                                        <p:tav tm="100000">
                                          <p:val>
                                            <p:strVal val="#ppt_x"/>
                                          </p:val>
                                        </p:tav>
                                      </p:tavLst>
                                    </p:anim>
                                    <p:anim calcmode="lin" valueType="num">
                                      <p:cBhvr additive="base">
                                        <p:cTn dur="500" fill="hold" id="8"/>
                                        <p:tgtEl>
                                          <p:spTgt spid="2"/>
                                        </p:tgtEl>
                                        <p:attrNameLst>
                                          <p:attrName>ppt_y</p:attrName>
                                        </p:attrNameLst>
                                      </p:cBhvr>
                                      <p:tavLst>
                                        <p:tav tm="0">
                                          <p:val>
                                            <p:strVal val="1+#ppt_h/2"/>
                                          </p:val>
                                        </p:tav>
                                        <p:tav tm="100000">
                                          <p:val>
                                            <p:strVal val="#ppt_y"/>
                                          </p:val>
                                        </p:tav>
                                      </p:tavLst>
                                    </p:anim>
                                  </p:childTnLst>
                                </p:cTn>
                              </p:par>
                            </p:childTnLst>
                          </p:cTn>
                        </p:par>
                      </p:childTnLst>
                    </p:cTn>
                  </p:par>
                  <p:par>
                    <p:cTn fill="hold" id="9">
                      <p:stCondLst>
                        <p:cond delay="indefinite"/>
                      </p:stCondLst>
                      <p:childTnLst>
                        <p:par>
                          <p:cTn fill="hold" id="10">
                            <p:stCondLst>
                              <p:cond delay="0"/>
                            </p:stCondLst>
                            <p:childTnLst>
                              <p:par>
                                <p:cTn fill="hold" id="11" nodeType="clickEffect" presetClass="entr" presetID="2" presetSubtype="4">
                                  <p:stCondLst>
                                    <p:cond delay="0"/>
                                  </p:stCondLst>
                                  <p:childTnLst>
                                    <p:set>
                                      <p:cBhvr>
                                        <p:cTn dur="1" fill="hold" id="12">
                                          <p:stCondLst>
                                            <p:cond delay="0"/>
                                          </p:stCondLst>
                                        </p:cTn>
                                        <p:tgtEl>
                                          <p:spTgt spid="3">
                                            <p:txEl>
                                              <p:pRg end="0" st="0"/>
                                            </p:txEl>
                                          </p:spTgt>
                                        </p:tgtEl>
                                        <p:attrNameLst>
                                          <p:attrName>style.visibility</p:attrName>
                                        </p:attrNameLst>
                                      </p:cBhvr>
                                      <p:to>
                                        <p:strVal val="visible"/>
                                      </p:to>
                                    </p:set>
                                    <p:anim calcmode="lin" valueType="num">
                                      <p:cBhvr additive="base">
                                        <p:cTn dur="500" fill="hold" id="13"/>
                                        <p:tgtEl>
                                          <p:spTgt spid="3">
                                            <p:txEl>
                                              <p:pRg end="0" st="0"/>
                                            </p:txEl>
                                          </p:spTgt>
                                        </p:tgtEl>
                                        <p:attrNameLst>
                                          <p:attrName>ppt_x</p:attrName>
                                        </p:attrNameLst>
                                      </p:cBhvr>
                                      <p:tavLst>
                                        <p:tav tm="0">
                                          <p:val>
                                            <p:strVal val="#ppt_x"/>
                                          </p:val>
                                        </p:tav>
                                        <p:tav tm="100000">
                                          <p:val>
                                            <p:strVal val="#ppt_x"/>
                                          </p:val>
                                        </p:tav>
                                      </p:tavLst>
                                    </p:anim>
                                    <p:anim calcmode="lin" valueType="num">
                                      <p:cBhvr additive="base">
                                        <p:cTn dur="500" fill="hold" id="14"/>
                                        <p:tgtEl>
                                          <p:spTgt spid="3">
                                            <p:txEl>
                                              <p:pRg end="0" st="0"/>
                                            </p:txEl>
                                          </p:spTgt>
                                        </p:tgtEl>
                                        <p:attrNameLst>
                                          <p:attrName>ppt_y</p:attrName>
                                        </p:attrNameLst>
                                      </p:cBhvr>
                                      <p:tavLst>
                                        <p:tav tm="0">
                                          <p:val>
                                            <p:strVal val="1+#ppt_h/2"/>
                                          </p:val>
                                        </p:tav>
                                        <p:tav tm="100000">
                                          <p:val>
                                            <p:strVal val="#ppt_y"/>
                                          </p:val>
                                        </p:tav>
                                      </p:tavLst>
                                    </p:anim>
                                  </p:childTnLst>
                                </p:cTn>
                              </p:par>
                              <p:par>
                                <p:cTn fill="hold" id="15" nodeType="withEffect" presetClass="entr" presetID="2" presetSubtype="4">
                                  <p:stCondLst>
                                    <p:cond delay="0"/>
                                  </p:stCondLst>
                                  <p:childTnLst>
                                    <p:set>
                                      <p:cBhvr>
                                        <p:cTn dur="1" fill="hold" id="16">
                                          <p:stCondLst>
                                            <p:cond delay="0"/>
                                          </p:stCondLst>
                                        </p:cTn>
                                        <p:tgtEl>
                                          <p:spTgt spid="3">
                                            <p:txEl>
                                              <p:pRg end="2" st="2"/>
                                            </p:txEl>
                                          </p:spTgt>
                                        </p:tgtEl>
                                        <p:attrNameLst>
                                          <p:attrName>style.visibility</p:attrName>
                                        </p:attrNameLst>
                                      </p:cBhvr>
                                      <p:to>
                                        <p:strVal val="visible"/>
                                      </p:to>
                                    </p:set>
                                    <p:anim calcmode="lin" valueType="num">
                                      <p:cBhvr additive="base">
                                        <p:cTn dur="500" fill="hold" id="17"/>
                                        <p:tgtEl>
                                          <p:spTgt spid="3">
                                            <p:txEl>
                                              <p:pRg end="2" st="2"/>
                                            </p:txEl>
                                          </p:spTgt>
                                        </p:tgtEl>
                                        <p:attrNameLst>
                                          <p:attrName>ppt_x</p:attrName>
                                        </p:attrNameLst>
                                      </p:cBhvr>
                                      <p:tavLst>
                                        <p:tav tm="0">
                                          <p:val>
                                            <p:strVal val="#ppt_x"/>
                                          </p:val>
                                        </p:tav>
                                        <p:tav tm="100000">
                                          <p:val>
                                            <p:strVal val="#ppt_x"/>
                                          </p:val>
                                        </p:tav>
                                      </p:tavLst>
                                    </p:anim>
                                    <p:anim calcmode="lin" valueType="num">
                                      <p:cBhvr additive="base">
                                        <p:cTn dur="500" fill="hold" id="18"/>
                                        <p:tgtEl>
                                          <p:spTgt spid="3">
                                            <p:txEl>
                                              <p:pRg end="2" st="2"/>
                                            </p:txEl>
                                          </p:spTgt>
                                        </p:tgtEl>
                                        <p:attrNameLst>
                                          <p:attrName>ppt_y</p:attrName>
                                        </p:attrNameLst>
                                      </p:cBhvr>
                                      <p:tavLst>
                                        <p:tav tm="0">
                                          <p:val>
                                            <p:strVal val="1+#ppt_h/2"/>
                                          </p:val>
                                        </p:tav>
                                        <p:tav tm="100000">
                                          <p:val>
                                            <p:strVal val="#ppt_y"/>
                                          </p:val>
                                        </p:tav>
                                      </p:tavLst>
                                    </p:anim>
                                  </p:childTnLst>
                                </p:cTn>
                              </p:par>
                              <p:par>
                                <p:cTn fill="hold" id="19" nodeType="withEffect" presetClass="entr" presetID="2" presetSubtype="4">
                                  <p:stCondLst>
                                    <p:cond delay="0"/>
                                  </p:stCondLst>
                                  <p:childTnLst>
                                    <p:set>
                                      <p:cBhvr>
                                        <p:cTn dur="1" fill="hold" id="20">
                                          <p:stCondLst>
                                            <p:cond delay="0"/>
                                          </p:stCondLst>
                                        </p:cTn>
                                        <p:tgtEl>
                                          <p:spTgt spid="3">
                                            <p:txEl>
                                              <p:pRg end="4" st="4"/>
                                            </p:txEl>
                                          </p:spTgt>
                                        </p:tgtEl>
                                        <p:attrNameLst>
                                          <p:attrName>style.visibility</p:attrName>
                                        </p:attrNameLst>
                                      </p:cBhvr>
                                      <p:to>
                                        <p:strVal val="visible"/>
                                      </p:to>
                                    </p:set>
                                    <p:anim calcmode="lin" valueType="num">
                                      <p:cBhvr additive="base">
                                        <p:cTn dur="500" fill="hold" id="21"/>
                                        <p:tgtEl>
                                          <p:spTgt spid="3">
                                            <p:txEl>
                                              <p:pRg end="4" st="4"/>
                                            </p:txEl>
                                          </p:spTgt>
                                        </p:tgtEl>
                                        <p:attrNameLst>
                                          <p:attrName>ppt_x</p:attrName>
                                        </p:attrNameLst>
                                      </p:cBhvr>
                                      <p:tavLst>
                                        <p:tav tm="0">
                                          <p:val>
                                            <p:strVal val="#ppt_x"/>
                                          </p:val>
                                        </p:tav>
                                        <p:tav tm="100000">
                                          <p:val>
                                            <p:strVal val="#ppt_x"/>
                                          </p:val>
                                        </p:tav>
                                      </p:tavLst>
                                    </p:anim>
                                    <p:anim calcmode="lin" valueType="num">
                                      <p:cBhvr additive="base">
                                        <p:cTn dur="500" fill="hold" id="22"/>
                                        <p:tgtEl>
                                          <p:spTgt spid="3">
                                            <p:txEl>
                                              <p:pRg end="4" st="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delay="0" evt="onPrev">
                  <p:tgtEl>
                    <p:sldTgt/>
                  </p:tgtEl>
                </p:cond>
              </p:prevCondLst>
              <p:nextCondLst>
                <p:cond delay="0" evt="onNext">
                  <p:tgtEl>
                    <p:sldTgt/>
                  </p:tgtEl>
                </p:cond>
              </p:nextCondLst>
            </p:seq>
          </p:childTnLst>
        </p:cTn>
      </p:par>
    </p:tnLst>
    <p:bldLst>
      <p:bldP advAuto="4294967295" grpId="0" spid="2"/>
    </p:bldLst>
  </p:timing>
</p:sld>
</file>

<file path=ppt/slides/slide9.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How are we going to promote it?</a:t>
            </a:r>
            <a:endParaRPr dirty="0" lang="en-GB">
              <a:uFillTx/>
            </a:endParaRPr>
          </a:p>
        </p:txBody>
      </p:sp>
      <p:sp>
        <p:nvSpPr>
          <p:cNvPr xmlns:c="http://schemas.openxmlformats.org/drawingml/2006/chart" xmlns:pic="http://schemas.openxmlformats.org/drawingml/2006/picture" xmlns:dgm="http://schemas.openxmlformats.org/drawingml/2006/diagram" id="3" name="Content Placeholder 2"/>
          <p:cNvSpPr xmlns:c="http://schemas.openxmlformats.org/drawingml/2006/chart" xmlns:pic="http://schemas.openxmlformats.org/drawingml/2006/picture" xmlns:dgm="http://schemas.openxmlformats.org/drawingml/2006/diagram">
            <a:spLocks noGrp="1"/>
          </p:cNvSpPr>
          <p:nvPr>
            <p:ph idx="1"/>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We are going to make pages on social networking sites for example on Facebook, Instagram, Snapchat (for live feed) Twitter, Pinterest and adverts on YouTube.</a:t>
            </a:r>
          </a:p>
          <a:p>
            <a:endParaRPr dirty="0" lang="en-GB">
              <a:uFillTx/>
            </a:endParaRPr>
          </a:p>
          <a:p>
            <a:r>
              <a:rPr dirty="0" lang="en-GB" smtClean="0">
                <a:uFillTx/>
              </a:rPr>
              <a:t>We will also make a advert and put it on the TV, we will also make posters and past them on to local shop windows as well as the airports. Also going to be doing advertisement on billboards.</a:t>
            </a:r>
            <a:endParaRPr dirty="0" lang="en-GB">
              <a:uFillTx/>
            </a:endParaRPr>
          </a:p>
        </p:txBody>
      </p:sp>
    </p:spTree>
  </p:cSld>
  <p:clrMapOvr xmlns:c="http://schemas.openxmlformats.org/drawingml/2006/chart" xmlns:pic="http://schemas.openxmlformats.org/drawingml/2006/picture" xmlns:dgm="http://schemas.openxmlformats.org/drawingml/2006/diagram">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grpId="0" id="5" nodeType="clickEffect" presetClass="entr" presetID="42" presetSubtype="0">
                                  <p:stCondLst>
                                    <p:cond delay="0"/>
                                  </p:stCondLst>
                                  <p:childTnLst>
                                    <p:set>
                                      <p:cBhvr>
                                        <p:cTn dur="1" fill="hold" id="6">
                                          <p:stCondLst>
                                            <p:cond delay="0"/>
                                          </p:stCondLst>
                                        </p:cTn>
                                        <p:tgtEl>
                                          <p:spTgt spid="2"/>
                                        </p:tgtEl>
                                        <p:attrNameLst>
                                          <p:attrName>style.visibility</p:attrName>
                                        </p:attrNameLst>
                                      </p:cBhvr>
                                      <p:to>
                                        <p:strVal val="visible"/>
                                      </p:to>
                                    </p:set>
                                    <p:animEffect filter="fade" transition="in">
                                      <p:cBhvr>
                                        <p:cTn dur="1000" id="7"/>
                                        <p:tgtEl>
                                          <p:spTgt spid="2"/>
                                        </p:tgtEl>
                                      </p:cBhvr>
                                    </p:animEffect>
                                    <p:anim calcmode="lin" valueType="num">
                                      <p:cBhvr>
                                        <p:cTn dur="1000" fill="hold" id="8"/>
                                        <p:tgtEl>
                                          <p:spTgt spid="2"/>
                                        </p:tgtEl>
                                        <p:attrNameLst>
                                          <p:attrName>ppt_x</p:attrName>
                                        </p:attrNameLst>
                                      </p:cBhvr>
                                      <p:tavLst>
                                        <p:tav tm="0">
                                          <p:val>
                                            <p:strVal val="#ppt_x"/>
                                          </p:val>
                                        </p:tav>
                                        <p:tav tm="100000">
                                          <p:val>
                                            <p:strVal val="#ppt_x"/>
                                          </p:val>
                                        </p:tav>
                                      </p:tavLst>
                                    </p:anim>
                                    <p:anim calcmode="lin" valueType="num">
                                      <p:cBhvr>
                                        <p:cTn dur="1000" fill="hold" id="9"/>
                                        <p:tgtEl>
                                          <p:spTgt spid="2"/>
                                        </p:tgtEl>
                                        <p:attrNameLst>
                                          <p:attrName>ppt_y</p:attrName>
                                        </p:attrNameLst>
                                      </p:cBhvr>
                                      <p:tavLst>
                                        <p:tav tm="0">
                                          <p:val>
                                            <p:strVal val="#ppt_y+.1"/>
                                          </p:val>
                                        </p:tav>
                                        <p:tav tm="100000">
                                          <p:val>
                                            <p:strVal val="#ppt_y"/>
                                          </p:val>
                                        </p:tav>
                                      </p:tavLst>
                                    </p:anim>
                                  </p:childTnLst>
                                </p:cTn>
                              </p:par>
                            </p:childTnLst>
                          </p:cTn>
                        </p:par>
                      </p:childTnLst>
                    </p:cTn>
                  </p:par>
                  <p:par>
                    <p:cTn fill="hold" id="10">
                      <p:stCondLst>
                        <p:cond delay="indefinite"/>
                      </p:stCondLst>
                      <p:childTnLst>
                        <p:par>
                          <p:cTn fill="hold" id="11">
                            <p:stCondLst>
                              <p:cond delay="0"/>
                            </p:stCondLst>
                            <p:childTnLst>
                              <p:par>
                                <p:cTn fill="hold" id="12" nodeType="clickEffect" presetClass="entr" presetID="42" presetSubtype="0">
                                  <p:stCondLst>
                                    <p:cond delay="0"/>
                                  </p:stCondLst>
                                  <p:childTnLst>
                                    <p:set>
                                      <p:cBhvr>
                                        <p:cTn dur="1" fill="hold" id="13">
                                          <p:stCondLst>
                                            <p:cond delay="0"/>
                                          </p:stCondLst>
                                        </p:cTn>
                                        <p:tgtEl>
                                          <p:spTgt spid="3">
                                            <p:txEl>
                                              <p:pRg end="0" st="0"/>
                                            </p:txEl>
                                          </p:spTgt>
                                        </p:tgtEl>
                                        <p:attrNameLst>
                                          <p:attrName>style.visibility</p:attrName>
                                        </p:attrNameLst>
                                      </p:cBhvr>
                                      <p:to>
                                        <p:strVal val="visible"/>
                                      </p:to>
                                    </p:set>
                                    <p:animEffect filter="fade" transition="in">
                                      <p:cBhvr>
                                        <p:cTn dur="1000" id="14"/>
                                        <p:tgtEl>
                                          <p:spTgt spid="3">
                                            <p:txEl>
                                              <p:pRg end="0" st="0"/>
                                            </p:txEl>
                                          </p:spTgt>
                                        </p:tgtEl>
                                      </p:cBhvr>
                                    </p:animEffect>
                                    <p:anim calcmode="lin" valueType="num">
                                      <p:cBhvr>
                                        <p:cTn dur="1000" fill="hold" id="15"/>
                                        <p:tgtEl>
                                          <p:spTgt spid="3">
                                            <p:txEl>
                                              <p:pRg end="0" st="0"/>
                                            </p:txEl>
                                          </p:spTgt>
                                        </p:tgtEl>
                                        <p:attrNameLst>
                                          <p:attrName>ppt_x</p:attrName>
                                        </p:attrNameLst>
                                      </p:cBhvr>
                                      <p:tavLst>
                                        <p:tav tm="0">
                                          <p:val>
                                            <p:strVal val="#ppt_x"/>
                                          </p:val>
                                        </p:tav>
                                        <p:tav tm="100000">
                                          <p:val>
                                            <p:strVal val="#ppt_x"/>
                                          </p:val>
                                        </p:tav>
                                      </p:tavLst>
                                    </p:anim>
                                    <p:anim calcmode="lin" valueType="num">
                                      <p:cBhvr>
                                        <p:cTn dur="1000" fill="hold" id="16"/>
                                        <p:tgtEl>
                                          <p:spTgt spid="3">
                                            <p:txEl>
                                              <p:pRg end="0" st="0"/>
                                            </p:txEl>
                                          </p:spTgt>
                                        </p:tgtEl>
                                        <p:attrNameLst>
                                          <p:attrName>ppt_y</p:attrName>
                                        </p:attrNameLst>
                                      </p:cBhvr>
                                      <p:tavLst>
                                        <p:tav tm="0">
                                          <p:val>
                                            <p:strVal val="#ppt_y+.1"/>
                                          </p:val>
                                        </p:tav>
                                        <p:tav tm="100000">
                                          <p:val>
                                            <p:strVal val="#ppt_y"/>
                                          </p:val>
                                        </p:tav>
                                      </p:tavLst>
                                    </p:anim>
                                  </p:childTnLst>
                                </p:cTn>
                              </p:par>
                              <p:par>
                                <p:cTn fill="hold" id="17" nodeType="withEffect" presetClass="entr" presetID="42" presetSubtype="0">
                                  <p:stCondLst>
                                    <p:cond delay="0"/>
                                  </p:stCondLst>
                                  <p:childTnLst>
                                    <p:set>
                                      <p:cBhvr>
                                        <p:cTn dur="1" fill="hold" id="18">
                                          <p:stCondLst>
                                            <p:cond delay="0"/>
                                          </p:stCondLst>
                                        </p:cTn>
                                        <p:tgtEl>
                                          <p:spTgt spid="3">
                                            <p:txEl>
                                              <p:pRg end="2" st="2"/>
                                            </p:txEl>
                                          </p:spTgt>
                                        </p:tgtEl>
                                        <p:attrNameLst>
                                          <p:attrName>style.visibility</p:attrName>
                                        </p:attrNameLst>
                                      </p:cBhvr>
                                      <p:to>
                                        <p:strVal val="visible"/>
                                      </p:to>
                                    </p:set>
                                    <p:animEffect filter="fade" transition="in">
                                      <p:cBhvr>
                                        <p:cTn dur="1000" id="19"/>
                                        <p:tgtEl>
                                          <p:spTgt spid="3">
                                            <p:txEl>
                                              <p:pRg end="2" st="2"/>
                                            </p:txEl>
                                          </p:spTgt>
                                        </p:tgtEl>
                                      </p:cBhvr>
                                    </p:animEffect>
                                    <p:anim calcmode="lin" valueType="num">
                                      <p:cBhvr>
                                        <p:cTn dur="1000" fill="hold" id="20"/>
                                        <p:tgtEl>
                                          <p:spTgt spid="3">
                                            <p:txEl>
                                              <p:pRg end="2" st="2"/>
                                            </p:txEl>
                                          </p:spTgt>
                                        </p:tgtEl>
                                        <p:attrNameLst>
                                          <p:attrName>ppt_x</p:attrName>
                                        </p:attrNameLst>
                                      </p:cBhvr>
                                      <p:tavLst>
                                        <p:tav tm="0">
                                          <p:val>
                                            <p:strVal val="#ppt_x"/>
                                          </p:val>
                                        </p:tav>
                                        <p:tav tm="100000">
                                          <p:val>
                                            <p:strVal val="#ppt_x"/>
                                          </p:val>
                                        </p:tav>
                                      </p:tavLst>
                                    </p:anim>
                                    <p:anim calcmode="lin" valueType="num">
                                      <p:cBhvr>
                                        <p:cTn dur="1000" fill="hold" id="21"/>
                                        <p:tgtEl>
                                          <p:spTgt spid="3">
                                            <p:txEl>
                                              <p:pRg end="2" st="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delay="0" evt="onPrev">
                  <p:tgtEl>
                    <p:sldTgt/>
                  </p:tgtEl>
                </p:cond>
              </p:prevCondLst>
              <p:nextCondLst>
                <p:cond delay="0" evt="onNext">
                  <p:tgtEl>
                    <p:sldTgt/>
                  </p:tgtEl>
                </p:cond>
              </p:nextCondLst>
            </p:seq>
          </p:childTnLst>
        </p:cTn>
      </p:par>
    </p:tnLst>
    <p:bldLst>
      <p:bldP advAuto="4294967295" grpId="0" spid="2"/>
    </p:bldLst>
  </p:timing>
</p:sld>
</file>

<file path=ppt/slides/slide10.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Who will buy the product?</a:t>
            </a:r>
            <a:endParaRPr dirty="0" lang="en-GB">
              <a:uFillTx/>
            </a:endParaRPr>
          </a:p>
        </p:txBody>
      </p:sp>
      <p:sp>
        <p:nvSpPr>
          <p:cNvPr xmlns:c="http://schemas.openxmlformats.org/drawingml/2006/chart" xmlns:pic="http://schemas.openxmlformats.org/drawingml/2006/picture" xmlns:dgm="http://schemas.openxmlformats.org/drawingml/2006/diagram" id="3" name="Content Placeholder 2"/>
          <p:cNvSpPr xmlns:c="http://schemas.openxmlformats.org/drawingml/2006/chart" xmlns:pic="http://schemas.openxmlformats.org/drawingml/2006/picture" xmlns:dgm="http://schemas.openxmlformats.org/drawingml/2006/diagram">
            <a:spLocks noGrp="1"/>
          </p:cNvSpPr>
          <p:nvPr>
            <p:ph idx="1"/>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normAutofit fontScale="92500" lnSpcReduction="20000"/>
          </a:bodyPr>
          <a:lstStyle/>
          <a:p>
            <a:pPr>
              <a:buFont charset="2" panose="05000000000000000000" pitchFamily="2" typeface="Wingdings"/>
              <a:buChar char="v"/>
            </a:pPr>
            <a:r>
              <a:rPr dirty="0" lang="en-GB" smtClean="0">
                <a:uFillTx/>
              </a:rPr>
              <a:t>Teenagers</a:t>
            </a:r>
          </a:p>
          <a:p>
            <a:pPr>
              <a:buFont charset="2" panose="05000000000000000000" pitchFamily="2" typeface="Wingdings"/>
              <a:buChar char="v"/>
            </a:pPr>
            <a:r>
              <a:rPr dirty="0" lang="en-GB" smtClean="0">
                <a:uFillTx/>
              </a:rPr>
              <a:t>Adults</a:t>
            </a:r>
          </a:p>
          <a:p>
            <a:pPr>
              <a:buFont charset="2" panose="05000000000000000000" pitchFamily="2" typeface="Wingdings"/>
              <a:buChar char="v"/>
            </a:pPr>
            <a:r>
              <a:rPr dirty="0" lang="en-GB" smtClean="0">
                <a:uFillTx/>
              </a:rPr>
              <a:t>Travellers</a:t>
            </a:r>
          </a:p>
          <a:p>
            <a:pPr>
              <a:buFont charset="2" panose="05000000000000000000" pitchFamily="2" typeface="Wingdings"/>
              <a:buChar char="v"/>
            </a:pPr>
            <a:endParaRPr dirty="0" lang="en-GB">
              <a:uFillTx/>
            </a:endParaRPr>
          </a:p>
          <a:p>
            <a:pPr indent="0" marL="0">
              <a:buNone/>
            </a:pPr>
            <a:r>
              <a:rPr dirty="0" lang="en-GB" smtClean="0">
                <a:uFillTx/>
              </a:rPr>
              <a:t>Adults – Adults that need a sudden boost of energy, jet lag or a long day at work. They will buy this product for the energy that it offers.</a:t>
            </a:r>
          </a:p>
          <a:p>
            <a:pPr indent="0" marL="0">
              <a:buNone/>
            </a:pPr>
            <a:r>
              <a:rPr dirty="0" lang="en-GB" smtClean="0">
                <a:uFillTx/>
              </a:rPr>
              <a:t>Teenagers – Teenagers will buy this product for school and revision in case they need to stay awake for long nights of revision.</a:t>
            </a:r>
          </a:p>
          <a:p>
            <a:pPr indent="0" marL="0">
              <a:buNone/>
            </a:pPr>
            <a:r>
              <a:rPr dirty="0" lang="en-GB" smtClean="0">
                <a:uFillTx/>
              </a:rPr>
              <a:t>Travellers – Travellers who travel non stop and go to places with different time zones and have to keep up with their business or holiday schedule.</a:t>
            </a:r>
            <a:endParaRPr dirty="0" lang="en-GB">
              <a:uFillTx/>
            </a:endParaRPr>
          </a:p>
        </p:txBody>
      </p:sp>
    </p:spTree>
  </p:cSld>
  <p:clrMapOvr xmlns:c="http://schemas.openxmlformats.org/drawingml/2006/chart" xmlns:pic="http://schemas.openxmlformats.org/drawingml/2006/picture" xmlns:dgm="http://schemas.openxmlformats.org/drawingml/2006/diagram">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grpId="0" id="5" nodeType="clickEffect" presetClass="entr" presetID="16" presetSubtype="21">
                                  <p:stCondLst>
                                    <p:cond delay="0"/>
                                  </p:stCondLst>
                                  <p:childTnLst>
                                    <p:set>
                                      <p:cBhvr>
                                        <p:cTn dur="1" fill="hold" id="6">
                                          <p:stCondLst>
                                            <p:cond delay="0"/>
                                          </p:stCondLst>
                                        </p:cTn>
                                        <p:tgtEl>
                                          <p:spTgt spid="2"/>
                                        </p:tgtEl>
                                        <p:attrNameLst>
                                          <p:attrName>style.visibility</p:attrName>
                                        </p:attrNameLst>
                                      </p:cBhvr>
                                      <p:to>
                                        <p:strVal val="visible"/>
                                      </p:to>
                                    </p:set>
                                    <p:animEffect filter="barn(inVertical)" transition="in">
                                      <p:cBhvr>
                                        <p:cTn dur="500" id="7"/>
                                        <p:tgtEl>
                                          <p:spTgt spid="2"/>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6" presetSubtype="21">
                                  <p:stCondLst>
                                    <p:cond delay="0"/>
                                  </p:stCondLst>
                                  <p:childTnLst>
                                    <p:set>
                                      <p:cBhvr>
                                        <p:cTn dur="1" fill="hold" id="11">
                                          <p:stCondLst>
                                            <p:cond delay="0"/>
                                          </p:stCondLst>
                                        </p:cTn>
                                        <p:tgtEl>
                                          <p:spTgt spid="3">
                                            <p:txEl>
                                              <p:pRg end="0" st="0"/>
                                            </p:txEl>
                                          </p:spTgt>
                                        </p:tgtEl>
                                        <p:attrNameLst>
                                          <p:attrName>style.visibility</p:attrName>
                                        </p:attrNameLst>
                                      </p:cBhvr>
                                      <p:to>
                                        <p:strVal val="visible"/>
                                      </p:to>
                                    </p:set>
                                    <p:animEffect filter="barn(inVertical)" transition="in">
                                      <p:cBhvr>
                                        <p:cTn dur="500" id="12"/>
                                        <p:tgtEl>
                                          <p:spTgt spid="3">
                                            <p:txEl>
                                              <p:pRg end="0" st="0"/>
                                            </p:txEl>
                                          </p:spTgt>
                                        </p:tgtEl>
                                      </p:cBhvr>
                                    </p:animEffect>
                                  </p:childTnLst>
                                </p:cTn>
                              </p:par>
                              <p:par>
                                <p:cTn fill="hold" id="13" nodeType="withEffect" presetClass="entr" presetID="16" presetSubtype="21">
                                  <p:stCondLst>
                                    <p:cond delay="0"/>
                                  </p:stCondLst>
                                  <p:childTnLst>
                                    <p:set>
                                      <p:cBhvr>
                                        <p:cTn dur="1" fill="hold" id="14">
                                          <p:stCondLst>
                                            <p:cond delay="0"/>
                                          </p:stCondLst>
                                        </p:cTn>
                                        <p:tgtEl>
                                          <p:spTgt spid="3">
                                            <p:txEl>
                                              <p:pRg end="1" st="1"/>
                                            </p:txEl>
                                          </p:spTgt>
                                        </p:tgtEl>
                                        <p:attrNameLst>
                                          <p:attrName>style.visibility</p:attrName>
                                        </p:attrNameLst>
                                      </p:cBhvr>
                                      <p:to>
                                        <p:strVal val="visible"/>
                                      </p:to>
                                    </p:set>
                                    <p:animEffect filter="barn(inVertical)" transition="in">
                                      <p:cBhvr>
                                        <p:cTn dur="500" id="15"/>
                                        <p:tgtEl>
                                          <p:spTgt spid="3">
                                            <p:txEl>
                                              <p:pRg end="1" st="1"/>
                                            </p:txEl>
                                          </p:spTgt>
                                        </p:tgtEl>
                                      </p:cBhvr>
                                    </p:animEffect>
                                  </p:childTnLst>
                                </p:cTn>
                              </p:par>
                              <p:par>
                                <p:cTn fill="hold" id="16" nodeType="withEffect" presetClass="entr" presetID="16" presetSubtype="21">
                                  <p:stCondLst>
                                    <p:cond delay="0"/>
                                  </p:stCondLst>
                                  <p:childTnLst>
                                    <p:set>
                                      <p:cBhvr>
                                        <p:cTn dur="1" fill="hold" id="17">
                                          <p:stCondLst>
                                            <p:cond delay="0"/>
                                          </p:stCondLst>
                                        </p:cTn>
                                        <p:tgtEl>
                                          <p:spTgt spid="3">
                                            <p:txEl>
                                              <p:pRg end="2" st="2"/>
                                            </p:txEl>
                                          </p:spTgt>
                                        </p:tgtEl>
                                        <p:attrNameLst>
                                          <p:attrName>style.visibility</p:attrName>
                                        </p:attrNameLst>
                                      </p:cBhvr>
                                      <p:to>
                                        <p:strVal val="visible"/>
                                      </p:to>
                                    </p:set>
                                    <p:animEffect filter="barn(inVertical)" transition="in">
                                      <p:cBhvr>
                                        <p:cTn dur="500" id="18"/>
                                        <p:tgtEl>
                                          <p:spTgt spid="3">
                                            <p:txEl>
                                              <p:pRg end="2" st="2"/>
                                            </p:txEl>
                                          </p:spTgt>
                                        </p:tgtEl>
                                      </p:cBhvr>
                                    </p:animEffect>
                                  </p:childTnLst>
                                </p:cTn>
                              </p:par>
                            </p:childTnLst>
                          </p:cTn>
                        </p:par>
                      </p:childTnLst>
                    </p:cTn>
                  </p:par>
                  <p:par>
                    <p:cTn fill="hold" id="19">
                      <p:stCondLst>
                        <p:cond delay="indefinite"/>
                      </p:stCondLst>
                      <p:childTnLst>
                        <p:par>
                          <p:cTn fill="hold" id="20">
                            <p:stCondLst>
                              <p:cond delay="0"/>
                            </p:stCondLst>
                            <p:childTnLst>
                              <p:par>
                                <p:cTn fill="hold" id="21" nodeType="clickEffect" presetClass="entr" presetID="16" presetSubtype="21">
                                  <p:stCondLst>
                                    <p:cond delay="0"/>
                                  </p:stCondLst>
                                  <p:childTnLst>
                                    <p:set>
                                      <p:cBhvr>
                                        <p:cTn dur="1" fill="hold" id="22">
                                          <p:stCondLst>
                                            <p:cond delay="0"/>
                                          </p:stCondLst>
                                        </p:cTn>
                                        <p:tgtEl>
                                          <p:spTgt spid="3">
                                            <p:txEl>
                                              <p:pRg end="4" st="4"/>
                                            </p:txEl>
                                          </p:spTgt>
                                        </p:tgtEl>
                                        <p:attrNameLst>
                                          <p:attrName>style.visibility</p:attrName>
                                        </p:attrNameLst>
                                      </p:cBhvr>
                                      <p:to>
                                        <p:strVal val="visible"/>
                                      </p:to>
                                    </p:set>
                                    <p:animEffect filter="barn(inVertical)" transition="in">
                                      <p:cBhvr>
                                        <p:cTn dur="500" id="23"/>
                                        <p:tgtEl>
                                          <p:spTgt spid="3">
                                            <p:txEl>
                                              <p:pRg end="4" st="4"/>
                                            </p:txEl>
                                          </p:spTgt>
                                        </p:tgtEl>
                                      </p:cBhvr>
                                    </p:animEffect>
                                  </p:childTnLst>
                                </p:cTn>
                              </p:par>
                              <p:par>
                                <p:cTn fill="hold" id="24" nodeType="withEffect" presetClass="entr" presetID="16" presetSubtype="21">
                                  <p:stCondLst>
                                    <p:cond delay="0"/>
                                  </p:stCondLst>
                                  <p:childTnLst>
                                    <p:set>
                                      <p:cBhvr>
                                        <p:cTn dur="1" fill="hold" id="25">
                                          <p:stCondLst>
                                            <p:cond delay="0"/>
                                          </p:stCondLst>
                                        </p:cTn>
                                        <p:tgtEl>
                                          <p:spTgt spid="3">
                                            <p:txEl>
                                              <p:pRg end="5" st="5"/>
                                            </p:txEl>
                                          </p:spTgt>
                                        </p:tgtEl>
                                        <p:attrNameLst>
                                          <p:attrName>style.visibility</p:attrName>
                                        </p:attrNameLst>
                                      </p:cBhvr>
                                      <p:to>
                                        <p:strVal val="visible"/>
                                      </p:to>
                                    </p:set>
                                    <p:animEffect filter="barn(inVertical)" transition="in">
                                      <p:cBhvr>
                                        <p:cTn dur="500" id="26"/>
                                        <p:tgtEl>
                                          <p:spTgt spid="3">
                                            <p:txEl>
                                              <p:pRg end="5" st="5"/>
                                            </p:txEl>
                                          </p:spTgt>
                                        </p:tgtEl>
                                      </p:cBhvr>
                                    </p:animEffect>
                                  </p:childTnLst>
                                </p:cTn>
                              </p:par>
                              <p:par>
                                <p:cTn fill="hold" id="27" nodeType="withEffect" presetClass="entr" presetID="16" presetSubtype="21">
                                  <p:stCondLst>
                                    <p:cond delay="0"/>
                                  </p:stCondLst>
                                  <p:childTnLst>
                                    <p:set>
                                      <p:cBhvr>
                                        <p:cTn dur="1" fill="hold" id="28">
                                          <p:stCondLst>
                                            <p:cond delay="0"/>
                                          </p:stCondLst>
                                        </p:cTn>
                                        <p:tgtEl>
                                          <p:spTgt spid="3">
                                            <p:txEl>
                                              <p:pRg end="6" st="6"/>
                                            </p:txEl>
                                          </p:spTgt>
                                        </p:tgtEl>
                                        <p:attrNameLst>
                                          <p:attrName>style.visibility</p:attrName>
                                        </p:attrNameLst>
                                      </p:cBhvr>
                                      <p:to>
                                        <p:strVal val="visible"/>
                                      </p:to>
                                    </p:set>
                                    <p:animEffect filter="barn(inVertical)" transition="in">
                                      <p:cBhvr>
                                        <p:cTn dur="500" id="29"/>
                                        <p:tgtEl>
                                          <p:spTgt spid="3">
                                            <p:txEl>
                                              <p:pRg end="6" st="6"/>
                                            </p:txEl>
                                          </p:spTgt>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bldLst>
      <p:bldP advAuto="4294967295" grpId="0" spid="2"/>
    </p:bldLst>
  </p:timing>
</p:sld>
</file>

<file path=ppt/slides/slide11.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a:xfrm>
            <a:off x="2807594" y="568345"/>
            <a:ext cx="8896677" cy="1560716"/>
          </a:xfrm>
        </p:spPr>
        <p:txBody xmlns:c="http://schemas.openxmlformats.org/drawingml/2006/chart" xmlns:pic="http://schemas.openxmlformats.org/drawingml/2006/picture" xmlns:dgm="http://schemas.openxmlformats.org/drawingml/2006/diagram">
          <a:bodyPr/>
          <a:lstStyle/>
          <a:p>
            <a:r>
              <a:rPr dirty="0" lang="en-GB" smtClean="0">
                <a:uFillTx/>
              </a:rPr>
              <a:t>Company name, Logo and Slogan</a:t>
            </a:r>
            <a:endParaRPr dirty="0" lang="en-GB">
              <a:uFillTx/>
            </a:endParaRPr>
          </a:p>
        </p:txBody>
      </p:sp>
      <p:sp>
        <p:nvSpPr>
          <p:cNvPr xmlns:c="http://schemas.openxmlformats.org/drawingml/2006/chart" xmlns:pic="http://schemas.openxmlformats.org/drawingml/2006/picture" xmlns:dgm="http://schemas.openxmlformats.org/drawingml/2006/diagram" id="3" name="Content Placeholder 2"/>
          <p:cNvSpPr xmlns:c="http://schemas.openxmlformats.org/drawingml/2006/chart" xmlns:pic="http://schemas.openxmlformats.org/drawingml/2006/picture" xmlns:dgm="http://schemas.openxmlformats.org/drawingml/2006/diagram">
            <a:spLocks noGrp="1"/>
          </p:cNvSpPr>
          <p:nvPr>
            <p:ph idx="1"/>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The company name is G.R.I.M.B this stands for </a:t>
            </a:r>
            <a:r>
              <a:rPr dirty="0" err="1" lang="en-GB" smtClean="0">
                <a:uFillTx/>
              </a:rPr>
              <a:t>Grigor</a:t>
            </a:r>
            <a:r>
              <a:rPr dirty="0" lang="en-GB" smtClean="0">
                <a:uFillTx/>
              </a:rPr>
              <a:t>, Ripon, Iram and </a:t>
            </a:r>
            <a:r>
              <a:rPr dirty="0" err="1" lang="en-GB" smtClean="0">
                <a:uFillTx/>
              </a:rPr>
              <a:t>Mehedy</a:t>
            </a:r>
            <a:r>
              <a:rPr dirty="0" lang="en-GB">
                <a:uFillTx/>
              </a:rPr>
              <a:t> </a:t>
            </a:r>
            <a:r>
              <a:rPr dirty="0" lang="en-GB" smtClean="0">
                <a:uFillTx/>
              </a:rPr>
              <a:t>and </a:t>
            </a:r>
            <a:r>
              <a:rPr dirty="0" err="1" lang="en-GB" smtClean="0">
                <a:uFillTx/>
              </a:rPr>
              <a:t>Bilgin</a:t>
            </a:r>
            <a:r>
              <a:rPr dirty="0" lang="en-GB" smtClean="0">
                <a:uFillTx/>
              </a:rPr>
              <a:t>. We have chosen this name because its unique and also because its easy to pronounce. It is a catchy name which people will remember that it is our company name.</a:t>
            </a:r>
          </a:p>
          <a:p>
            <a:r>
              <a:rPr dirty="0" lang="en-GB" smtClean="0">
                <a:uFillTx/>
              </a:rPr>
              <a:t>Our product name is Turbo Shots, we have chosen this because it relates to the product we have chosen to do which is a energy drink.</a:t>
            </a:r>
          </a:p>
          <a:p>
            <a:r>
              <a:rPr dirty="0" lang="en-GB" smtClean="0">
                <a:uFillTx/>
              </a:rPr>
              <a:t>The slogan is Rhythm </a:t>
            </a:r>
            <a:r>
              <a:rPr dirty="0" lang="en-GB">
                <a:uFillTx/>
              </a:rPr>
              <a:t>O</a:t>
            </a:r>
            <a:r>
              <a:rPr dirty="0" lang="en-GB" smtClean="0">
                <a:uFillTx/>
              </a:rPr>
              <a:t>f Life we have chosen this as our slogan as it will kill the tiredness and bring the rhythm of life.</a:t>
            </a:r>
            <a:endParaRPr dirty="0" lang="en-GB">
              <a:uFillTx/>
            </a:endParaRPr>
          </a:p>
        </p:txBody>
      </p:sp>
    </p:spTree>
  </p:cSld>
  <p:clrMapOvr xmlns:c="http://schemas.openxmlformats.org/drawingml/2006/chart" xmlns:pic="http://schemas.openxmlformats.org/drawingml/2006/picture" xmlns:dgm="http://schemas.openxmlformats.org/drawingml/2006/diagram">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grpId="0" id="5" nodeType="clickEffect" presetClass="entr" presetID="14" presetSubtype="10">
                                  <p:stCondLst>
                                    <p:cond delay="0"/>
                                  </p:stCondLst>
                                  <p:childTnLst>
                                    <p:set>
                                      <p:cBhvr>
                                        <p:cTn dur="1" fill="hold" id="6">
                                          <p:stCondLst>
                                            <p:cond delay="0"/>
                                          </p:stCondLst>
                                        </p:cTn>
                                        <p:tgtEl>
                                          <p:spTgt spid="2"/>
                                        </p:tgtEl>
                                        <p:attrNameLst>
                                          <p:attrName>style.visibility</p:attrName>
                                        </p:attrNameLst>
                                      </p:cBhvr>
                                      <p:to>
                                        <p:strVal val="visible"/>
                                      </p:to>
                                    </p:set>
                                    <p:animEffect filter="randombar(horizontal)" transition="in">
                                      <p:cBhvr>
                                        <p:cTn dur="500" id="7"/>
                                        <p:tgtEl>
                                          <p:spTgt spid="2"/>
                                        </p:tgtEl>
                                      </p:cBhvr>
                                    </p:animEffect>
                                  </p:childTnLst>
                                </p:cTn>
                              </p:par>
                            </p:childTnLst>
                          </p:cTn>
                        </p:par>
                      </p:childTnLst>
                    </p:cTn>
                  </p:par>
                  <p:par>
                    <p:cTn fill="hold" id="8">
                      <p:stCondLst>
                        <p:cond delay="indefinite"/>
                      </p:stCondLst>
                      <p:childTnLst>
                        <p:par>
                          <p:cTn fill="hold" id="9">
                            <p:stCondLst>
                              <p:cond delay="0"/>
                            </p:stCondLst>
                            <p:childTnLst>
                              <p:par>
                                <p:cTn fill="hold" id="10" nodeType="clickEffect" presetClass="entr" presetID="14" presetSubtype="10">
                                  <p:stCondLst>
                                    <p:cond delay="0"/>
                                  </p:stCondLst>
                                  <p:childTnLst>
                                    <p:set>
                                      <p:cBhvr>
                                        <p:cTn dur="1" fill="hold" id="11">
                                          <p:stCondLst>
                                            <p:cond delay="0"/>
                                          </p:stCondLst>
                                        </p:cTn>
                                        <p:tgtEl>
                                          <p:spTgt spid="3">
                                            <p:txEl>
                                              <p:pRg end="0" st="0"/>
                                            </p:txEl>
                                          </p:spTgt>
                                        </p:tgtEl>
                                        <p:attrNameLst>
                                          <p:attrName>style.visibility</p:attrName>
                                        </p:attrNameLst>
                                      </p:cBhvr>
                                      <p:to>
                                        <p:strVal val="visible"/>
                                      </p:to>
                                    </p:set>
                                    <p:animEffect filter="randombar(horizontal)" transition="in">
                                      <p:cBhvr>
                                        <p:cTn dur="500" id="12"/>
                                        <p:tgtEl>
                                          <p:spTgt spid="3">
                                            <p:txEl>
                                              <p:pRg end="0" st="0"/>
                                            </p:txEl>
                                          </p:spTgt>
                                        </p:tgtEl>
                                      </p:cBhvr>
                                    </p:animEffect>
                                  </p:childTnLst>
                                </p:cTn>
                              </p:par>
                              <p:par>
                                <p:cTn fill="hold" id="13" nodeType="withEffect" presetClass="entr" presetID="14" presetSubtype="10">
                                  <p:stCondLst>
                                    <p:cond delay="0"/>
                                  </p:stCondLst>
                                  <p:childTnLst>
                                    <p:set>
                                      <p:cBhvr>
                                        <p:cTn dur="1" fill="hold" id="14">
                                          <p:stCondLst>
                                            <p:cond delay="0"/>
                                          </p:stCondLst>
                                        </p:cTn>
                                        <p:tgtEl>
                                          <p:spTgt spid="3">
                                            <p:txEl>
                                              <p:pRg end="1" st="1"/>
                                            </p:txEl>
                                          </p:spTgt>
                                        </p:tgtEl>
                                        <p:attrNameLst>
                                          <p:attrName>style.visibility</p:attrName>
                                        </p:attrNameLst>
                                      </p:cBhvr>
                                      <p:to>
                                        <p:strVal val="visible"/>
                                      </p:to>
                                    </p:set>
                                    <p:animEffect filter="randombar(horizontal)" transition="in">
                                      <p:cBhvr>
                                        <p:cTn dur="500" id="15"/>
                                        <p:tgtEl>
                                          <p:spTgt spid="3">
                                            <p:txEl>
                                              <p:pRg end="1" st="1"/>
                                            </p:txEl>
                                          </p:spTgt>
                                        </p:tgtEl>
                                      </p:cBhvr>
                                    </p:animEffect>
                                  </p:childTnLst>
                                </p:cTn>
                              </p:par>
                              <p:par>
                                <p:cTn fill="hold" id="16" nodeType="withEffect" presetClass="entr" presetID="14" presetSubtype="10">
                                  <p:stCondLst>
                                    <p:cond delay="0"/>
                                  </p:stCondLst>
                                  <p:childTnLst>
                                    <p:set>
                                      <p:cBhvr>
                                        <p:cTn dur="1" fill="hold" id="17">
                                          <p:stCondLst>
                                            <p:cond delay="0"/>
                                          </p:stCondLst>
                                        </p:cTn>
                                        <p:tgtEl>
                                          <p:spTgt spid="3">
                                            <p:txEl>
                                              <p:pRg end="2" st="2"/>
                                            </p:txEl>
                                          </p:spTgt>
                                        </p:tgtEl>
                                        <p:attrNameLst>
                                          <p:attrName>style.visibility</p:attrName>
                                        </p:attrNameLst>
                                      </p:cBhvr>
                                      <p:to>
                                        <p:strVal val="visible"/>
                                      </p:to>
                                    </p:set>
                                    <p:animEffect filter="randombar(horizontal)" transition="in">
                                      <p:cBhvr>
                                        <p:cTn dur="500" id="18"/>
                                        <p:tgtEl>
                                          <p:spTgt spid="3">
                                            <p:txEl>
                                              <p:pRg end="2" st="2"/>
                                            </p:txEl>
                                          </p:spTgt>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bldLst>
      <p:bldP advAuto="4294967295" grpId="0" spid="2"/>
    </p:bldLst>
  </p:timing>
</p:sld>
</file>

<file path=ppt/slides/slide12.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Images of our product</a:t>
            </a:r>
            <a:endParaRPr dirty="0" lang="en-GB">
              <a:uFillTx/>
            </a:endParaRPr>
          </a:p>
        </p:txBody>
      </p:sp>
      <p:pic>
        <p:nvPicPr>
          <p:cNvPr xmlns:c="http://schemas.openxmlformats.org/drawingml/2006/chart" xmlns:pic="http://schemas.openxmlformats.org/drawingml/2006/picture" xmlns:dgm="http://schemas.openxmlformats.org/drawingml/2006/diagram" id="6" name="Content Placeholder 5"/>
          <p:cNvPicPr xmlns:c="http://schemas.openxmlformats.org/drawingml/2006/chart" xmlns:pic="http://schemas.openxmlformats.org/drawingml/2006/picture" xmlns:dgm="http://schemas.openxmlformats.org/drawingml/2006/diagram">
            <a:picLocks noChangeAspect="1" noGrp="1"/>
          </p:cNvPicPr>
          <p:nvPr>
            <p:ph idx="1"/>
          </p:nvPr>
        </p:nvPicPr>
        <p:blipFill xmlns:c="http://schemas.openxmlformats.org/drawingml/2006/chart" xmlns:pic="http://schemas.openxmlformats.org/drawingml/2006/picture" xmlns:dgm="http://schemas.openxmlformats.org/drawingml/2006/diagram">
          <a:blip r:embed="rId2" cstate="print"/>
          <a:stretch>
            <a:fillRect/>
          </a:stretch>
        </p:blipFill>
        <p:spPr xmlns:c="http://schemas.openxmlformats.org/drawingml/2006/chart" xmlns:pic="http://schemas.openxmlformats.org/drawingml/2006/picture" xmlns:dgm="http://schemas.openxmlformats.org/drawingml/2006/diagram">
          <a:xfrm>
            <a:off x="166255" y="2256312"/>
            <a:ext cx="11792197" cy="4512803"/>
          </a:xfrm>
        </p:spPr>
      </p:pic>
    </p:spTree>
  </p:cSld>
  <p:clrMapOvr xmlns:c="http://schemas.openxmlformats.org/drawingml/2006/chart" xmlns:pic="http://schemas.openxmlformats.org/drawingml/2006/picture" xmlns:dgm="http://schemas.openxmlformats.org/drawingml/2006/diagram">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grpId="0" id="5" nodeType="clickEffect" presetClass="entr" presetID="1" presetSubtype="0">
                                  <p:stCondLst>
                                    <p:cond delay="0"/>
                                  </p:stCondLst>
                                  <p:childTnLst>
                                    <p:set>
                                      <p:cBhvr>
                                        <p:cTn dur="1" fill="hold" id="6">
                                          <p:stCondLst>
                                            <p:cond delay="0"/>
                                          </p:stCondLst>
                                        </p:cTn>
                                        <p:tgtEl>
                                          <p:spTgt spid="2"/>
                                        </p:tgtEl>
                                        <p:attrNameLst>
                                          <p:attrName>style.visibility</p:attrName>
                                        </p:attrNameLst>
                                      </p:cBhvr>
                                      <p:to>
                                        <p:strVal val="visible"/>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bldLst>
      <p:bldP advAuto="4294967295" grpId="0" spid="2"/>
    </p:bldLst>
  </p:timing>
</p:sld>
</file>

<file path=ppt/slides/slide13.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2" name="Title 1"/>
          <p:cNvSpPr xmlns:c="http://schemas.openxmlformats.org/drawingml/2006/chart" xmlns:pic="http://schemas.openxmlformats.org/drawingml/2006/picture" xmlns:dgm="http://schemas.openxmlformats.org/drawingml/2006/diagram">
            <a:spLocks noGrp="1"/>
          </p:cNvSpPr>
          <p:nvPr>
            <p:ph type="title"/>
          </p:nvPr>
        </p:nvSpPr>
        <p:spPr xmlns:c="http://schemas.openxmlformats.org/drawingml/2006/chart" xmlns:pic="http://schemas.openxmlformats.org/drawingml/2006/picture" xmlns:dgm="http://schemas.openxmlformats.org/drawingml/2006/diagram"/>
        <p:txBody xmlns:c="http://schemas.openxmlformats.org/drawingml/2006/chart" xmlns:pic="http://schemas.openxmlformats.org/drawingml/2006/picture" xmlns:dgm="http://schemas.openxmlformats.org/drawingml/2006/diagram">
          <a:bodyPr/>
          <a:lstStyle/>
          <a:p>
            <a:r>
              <a:rPr dirty="0" lang="en-GB" smtClean="0">
                <a:uFillTx/>
              </a:rPr>
              <a:t>Poster</a:t>
            </a:r>
            <a:endParaRPr dirty="0" lang="en-GB">
              <a:uFillTx/>
            </a:endParaRPr>
          </a:p>
        </p:txBody>
      </p:sp>
      <p:pic>
        <p:nvPicPr>
          <p:cNvPr xmlns:c="http://schemas.openxmlformats.org/drawingml/2006/chart" xmlns:pic="http://schemas.openxmlformats.org/drawingml/2006/picture" xmlns:dgm="http://schemas.openxmlformats.org/drawingml/2006/diagram" id="4" name="Picture 3"/>
          <p:cNvPicPr xmlns:c="http://schemas.openxmlformats.org/drawingml/2006/chart" xmlns:pic="http://schemas.openxmlformats.org/drawingml/2006/picture" xmlns:dgm="http://schemas.openxmlformats.org/drawingml/2006/diagram">
            <a:picLocks noChangeAspect="1"/>
          </p:cNvPicPr>
          <p:nvPr/>
        </p:nvPicPr>
        <p:blipFill xmlns:c="http://schemas.openxmlformats.org/drawingml/2006/chart" xmlns:pic="http://schemas.openxmlformats.org/drawingml/2006/picture" xmlns:dgm="http://schemas.openxmlformats.org/drawingml/2006/diagram">
          <a:blip r:embed="rId2" cstate="print"/>
          <a:stretch>
            <a:fillRect/>
          </a:stretch>
        </p:blipFill>
        <p:spPr xmlns:c="http://schemas.openxmlformats.org/drawingml/2006/chart" xmlns:pic="http://schemas.openxmlformats.org/drawingml/2006/picture" xmlns:dgm="http://schemas.openxmlformats.org/drawingml/2006/diagram">
          <a:xfrm>
            <a:off x="166255" y="2327563"/>
            <a:ext cx="11863449" cy="4290703"/>
          </a:xfrm>
          <a:prstGeom prst="rect">
            <a:avLst/>
          </a:prstGeom>
        </p:spPr>
      </p:pic>
    </p:spTree>
  </p:cSld>
  <p:clrMapOvr xmlns:c="http://schemas.openxmlformats.org/drawingml/2006/chart" xmlns:pic="http://schemas.openxmlformats.org/drawingml/2006/picture" xmlns:dgm="http://schemas.openxmlformats.org/drawingml/2006/diagram">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grpId="0" id="5" nodeType="clickEffect" presetClass="entr" presetID="31" presetSubtype="0">
                                  <p:stCondLst>
                                    <p:cond delay="0"/>
                                  </p:stCondLst>
                                  <p:childTnLst>
                                    <p:set>
                                      <p:cBhvr>
                                        <p:cTn dur="1" fill="hold" id="6">
                                          <p:stCondLst>
                                            <p:cond delay="0"/>
                                          </p:stCondLst>
                                        </p:cTn>
                                        <p:tgtEl>
                                          <p:spTgt spid="2"/>
                                        </p:tgtEl>
                                        <p:attrNameLst>
                                          <p:attrName>style.visibility</p:attrName>
                                        </p:attrNameLst>
                                      </p:cBhvr>
                                      <p:to>
                                        <p:strVal val="visible"/>
                                      </p:to>
                                    </p:set>
                                    <p:anim calcmode="lin" valueType="num">
                                      <p:cBhvr>
                                        <p:cTn dur="1000" fill="hold" id="7"/>
                                        <p:tgtEl>
                                          <p:spTgt spid="2"/>
                                        </p:tgtEl>
                                        <p:attrNameLst>
                                          <p:attrName>ppt_w</p:attrName>
                                        </p:attrNameLst>
                                      </p:cBhvr>
                                      <p:tavLst>
                                        <p:tav tm="0">
                                          <p:val>
                                            <p:fltVal val="0"/>
                                          </p:val>
                                        </p:tav>
                                        <p:tav tm="100000">
                                          <p:val>
                                            <p:strVal val="#ppt_w"/>
                                          </p:val>
                                        </p:tav>
                                      </p:tavLst>
                                    </p:anim>
                                    <p:anim calcmode="lin" valueType="num">
                                      <p:cBhvr>
                                        <p:cTn dur="1000" fill="hold" id="8"/>
                                        <p:tgtEl>
                                          <p:spTgt spid="2"/>
                                        </p:tgtEl>
                                        <p:attrNameLst>
                                          <p:attrName>ppt_h</p:attrName>
                                        </p:attrNameLst>
                                      </p:cBhvr>
                                      <p:tavLst>
                                        <p:tav tm="0">
                                          <p:val>
                                            <p:fltVal val="0"/>
                                          </p:val>
                                        </p:tav>
                                        <p:tav tm="100000">
                                          <p:val>
                                            <p:strVal val="#ppt_h"/>
                                          </p:val>
                                        </p:tav>
                                      </p:tavLst>
                                    </p:anim>
                                    <p:anim calcmode="lin" valueType="num">
                                      <p:cBhvr>
                                        <p:cTn dur="1000" fill="hold" id="9"/>
                                        <p:tgtEl>
                                          <p:spTgt spid="2"/>
                                        </p:tgtEl>
                                        <p:attrNameLst>
                                          <p:attrName>style.rotation</p:attrName>
                                        </p:attrNameLst>
                                      </p:cBhvr>
                                      <p:tavLst>
                                        <p:tav tm="0">
                                          <p:val>
                                            <p:fltVal val="90"/>
                                          </p:val>
                                        </p:tav>
                                        <p:tav tm="100000">
                                          <p:val>
                                            <p:fltVal val="0"/>
                                          </p:val>
                                        </p:tav>
                                      </p:tavLst>
                                    </p:anim>
                                    <p:animEffect filter="fade" transition="in">
                                      <p:cBhvr>
                                        <p:cTn dur="1000" id="10"/>
                                        <p:tgtEl>
                                          <p:spTgt spid="2"/>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bldLst>
      <p:bldP advAuto="4294967295" grpId="0" spid="2"/>
    </p:bldLst>
  </p:timing>
</p:sld>
</file>

<file path=ppt/slides/slide14.xml><?xml version="1.0" encoding="utf-8"?>
<p:sld xmlns:a="http://schemas.openxmlformats.org/drawingml/2006/main" xmlns:p="http://schemas.openxmlformats.org/presentationml/2006/main" xmlns:s="http://schemas.openxmlformats.org/officeDocument/2006/sharedTypes" xmlns:r="http://schemas.openxmlformats.org/officeDocument/2006/relationships">
  <p:cSld>
    <p:spTree>
      <p:nvGrpSpPr>
        <p:cNvPr xmlns:c="http://schemas.openxmlformats.org/drawingml/2006/chart" xmlns:pic="http://schemas.openxmlformats.org/drawingml/2006/picture" xmlns:dgm="http://schemas.openxmlformats.org/drawingml/2006/diagram" id="1" name=""/>
        <p:cNvGrpSpPr xmlns:c="http://schemas.openxmlformats.org/drawingml/2006/chart" xmlns:pic="http://schemas.openxmlformats.org/drawingml/2006/picture" xmlns:dgm="http://schemas.openxmlformats.org/drawingml/2006/diagram"/>
        <p:nvPr/>
      </p:nvGrpSpPr>
      <p:grpSpPr xmlns:c="http://schemas.openxmlformats.org/drawingml/2006/chart" xmlns:pic="http://schemas.openxmlformats.org/drawingml/2006/picture" xmlns:dgm="http://schemas.openxmlformats.org/drawingml/2006/diagram">
        <a:xfrm>
          <a:off x="0" y="0"/>
          <a:ext cx="0" cy="0"/>
          <a:chOff x="0" y="0"/>
          <a:chExt cx="0" cy="0"/>
        </a:xfrm>
      </p:grpSpPr>
      <p:sp>
        <p:nvSpPr>
          <p:cNvPr xmlns:c="http://schemas.openxmlformats.org/drawingml/2006/chart" xmlns:pic="http://schemas.openxmlformats.org/drawingml/2006/picture" xmlns:dgm="http://schemas.openxmlformats.org/drawingml/2006/diagram" id="6" name="Rectangle 5"/>
          <p:cNvSpPr xmlns:c="http://schemas.openxmlformats.org/drawingml/2006/chart" xmlns:pic="http://schemas.openxmlformats.org/drawingml/2006/picture" xmlns:dgm="http://schemas.openxmlformats.org/drawingml/2006/diagram">
            <a:spLocks/>
          </p:cNvSpPr>
          <p:nvPr/>
        </p:nvSpPr>
        <p:spPr xmlns:c="http://schemas.openxmlformats.org/drawingml/2006/chart" xmlns:pic="http://schemas.openxmlformats.org/drawingml/2006/picture" xmlns:dgm="http://schemas.openxmlformats.org/drawingml/2006/diagram">
          <a:xfrm>
            <a:off x="3850783" y="3070366"/>
            <a:ext cx="6864439" cy="1569660"/>
          </a:xfrm>
          <a:prstGeom prst="rect">
            <a:avLst/>
          </a:prstGeom>
          <a:noFill/>
        </p:spPr>
        <p:txBody xmlns:c="http://schemas.openxmlformats.org/drawingml/2006/chart" xmlns:pic="http://schemas.openxmlformats.org/drawingml/2006/picture" xmlns:dgm="http://schemas.openxmlformats.org/drawingml/2006/diagram">
          <a:bodyPr bIns="45720" lIns="91440" rIns="91440" tIns="45720" wrap="square">
            <a:spAutoFit/>
            <a:scene3d>
              <a:camera prst="orthographicFront"/>
              <a:lightRig dir="t" rig="harsh"/>
            </a:scene3d>
            <a:sp3d extrusionH="57150" prstMaterial="matte">
              <a:bevelT h="12700" prst="angle" w="63500"/>
              <a:contourClr>
                <a:schemeClr val="bg1">
                  <a:lumMod val="65000"/>
                </a:schemeClr>
              </a:contourClr>
            </a:sp3d>
          </a:bodyPr>
          <a:lstStyle/>
          <a:p>
            <a:pPr algn="ctr"/>
            <a:r>
              <a:rPr b="1" cap="none" dirty="0" lang="en-US" smtClean="0" spc="0" sz="9600">
                <a:solidFill>
                  <a:schemeClr val="accent3"/>
                </a:solidFill>
                <a:effectLst/>
                <a:uFillTx/>
              </a:rPr>
              <a:t>Questions?</a:t>
            </a:r>
            <a:endParaRPr b="1" cap="none" dirty="0" lang="en-US" spc="0" sz="9600">
              <a:solidFill>
                <a:schemeClr val="accent3"/>
              </a:solidFill>
              <a:effectLst/>
              <a:uFillTx/>
            </a:endParaRPr>
          </a:p>
        </p:txBody>
      </p:sp>
    </p:spTree>
  </p:cSld>
  <p:clrMapOvr xmlns:c="http://schemas.openxmlformats.org/drawingml/2006/chart" xmlns:pic="http://schemas.openxmlformats.org/drawingml/2006/picture" xmlns:dgm="http://schemas.openxmlformats.org/drawingml/2006/diagram">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45" presetSubtype="0">
                                  <p:stCondLst>
                                    <p:cond delay="0"/>
                                  </p:stCondLst>
                                  <p:childTnLst>
                                    <p:set>
                                      <p:cBhvr>
                                        <p:cTn dur="1" fill="hold" id="6">
                                          <p:stCondLst>
                                            <p:cond delay="0"/>
                                          </p:stCondLst>
                                        </p:cTn>
                                        <p:tgtEl>
                                          <p:spTgt spid="6">
                                            <p:txEl>
                                              <p:pRg end="0" st="0"/>
                                            </p:txEl>
                                          </p:spTgt>
                                        </p:tgtEl>
                                        <p:attrNameLst>
                                          <p:attrName>style.visibility</p:attrName>
                                        </p:attrNameLst>
                                      </p:cBhvr>
                                      <p:to>
                                        <p:strVal val="visible"/>
                                      </p:to>
                                    </p:set>
                                    <p:animEffect filter="fade" transition="in">
                                      <p:cBhvr>
                                        <p:cTn dur="2000" id="7"/>
                                        <p:tgtEl>
                                          <p:spTgt spid="6">
                                            <p:txEl>
                                              <p:pRg end="0" st="0"/>
                                            </p:txEl>
                                          </p:spTgt>
                                        </p:tgtEl>
                                      </p:cBhvr>
                                    </p:animEffect>
                                    <p:anim calcmode="lin" valueType="num">
                                      <p:cBhvr>
                                        <p:cTn dur="2000" fill="hold" id="8"/>
                                        <p:tgtEl>
                                          <p:spTgt spid="6">
                                            <p:txEl>
                                              <p:pRg end="0" st="0"/>
                                            </p:txEl>
                                          </p:spTgt>
                                        </p:tgtEl>
                                        <p:attrNameLst>
                                          <p:attrName>ppt_w</p:attrName>
                                        </p:attrNameLst>
                                      </p:cBhvr>
                                      <p:tavLst>
                                        <p:tav fmla="#ppt_w*sin(2.5*pi*$)" tm="0">
                                          <p:val>
                                            <p:fltVal val="0"/>
                                          </p:val>
                                        </p:tav>
                                        <p:tav tm="100000">
                                          <p:val>
                                            <p:fltVal val="1"/>
                                          </p:val>
                                        </p:tav>
                                      </p:tavLst>
                                    </p:anim>
                                    <p:anim calcmode="lin" valueType="num">
                                      <p:cBhvr>
                                        <p:cTn dur="2000" fill="hold" id="9"/>
                                        <p:tgtEl>
                                          <p:spTgt spid="6">
                                            <p:txEl>
                                              <p:pRg end="0" st="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theme/theme1.xml><?xml version="1.0" encoding="utf-8"?>
<a:theme xmlns:a="http://schemas.openxmlformats.org/drawingml/2006/main" xmlns:c="http://schemas.openxmlformats.org/drawingml/2006/chart" xmlns:pic="http://schemas.openxmlformats.org/drawingml/2006/picture" xmlns:dgm="http://schemas.openxmlformats.org/drawingml/2006/diagram" xmlns:p="http://schemas.openxmlformats.org/presentationml/2006/main" xmlns:s="http://schemas.openxmlformats.org/officeDocument/2006/sharedTypes" xmlns:r="http://schemas.openxmlformats.org/officeDocument/2006/relationships" name="Feathered">
  <a:themeElements>
    <a:clrScheme name="Feathered">
      <a:dk1>
        <a:srgbClr val="000000"/>
      </a:dk1>
      <a:lt1>
        <a:srgbClr val="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panose="02040604050505020304" typeface="Century Schoolbook"/>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F0502020204030204" typeface="Calibri"/>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b="100000" l="100000" r="100000" t="100000"/>
          </a:path>
        </a:gradFill>
      </a:fillStyleLst>
      <a:lnStyleLst>
        <a:ln algn="ctr" cap="flat" cmpd="sng" w="9525">
          <a:solidFill>
            <a:schemeClr val="phClr"/>
          </a:solidFill>
          <a:prstDash val="solid"/>
        </a:ln>
        <a:ln algn="ctr" cap="flat" cmpd="sng" w="12700">
          <a:solidFill>
            <a:schemeClr val="phClr"/>
          </a:solidFill>
          <a:prstDash val="solid"/>
        </a:ln>
        <a:ln algn="ctr" cap="flat" cmpd="sng" w="19050">
          <a:solidFill>
            <a:schemeClr val="phClr">
              <a:tint val="50000"/>
              <a:shade val="83000"/>
            </a:schemeClr>
          </a:solidFill>
          <a:prstDash val="solid"/>
        </a:ln>
      </a:lnStyleLst>
      <a:effectStyleLst>
        <a:effectStyle>
          <a:effectLst/>
        </a:effectStyle>
        <a:effectStyle>
          <a:effectLst/>
        </a:effectStyle>
        <a:effectStyle>
          <a:effectLst>
            <a:outerShdw algn="ctr" blurRad="57150" dir="5400000" dist="25400"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a:lstStyle/>
      <a:style>
        <a:lnRef idx="1">
          <a:schemeClr val="accent1"/>
        </a:lnRef>
        <a:fillRef idx="1">
          <a:schemeClr val="accent1"/>
        </a:fillRef>
        <a:effectRef idx="1">
          <a:schemeClr val="accent1"/>
        </a:effectRef>
        <a:fontRef idx="minor">
          <a:schemeClr val="lt1"/>
        </a:fontRef>
      </a:style>
    </a:spDef>
    <a:lnDef>
      <a:spPr/>
      <a:bodyPr/>
      <a:lstStyle/>
      <a:style>
        <a:lnRef idx="1">
          <a:schemeClr val="accent1"/>
        </a:lnRef>
        <a:fillRef idx="0">
          <a:schemeClr val="accent1"/>
        </a:fillRef>
        <a:effectRef idx="1">
          <a:schemeClr val="accent1"/>
        </a:effectRef>
        <a:fontRef idx="minor">
          <a:schemeClr val="tx1"/>
        </a:fontRef>
      </a:style>
    </a:lnDef>
    <a:txDef>
      <a:spPr/>
      <a:bodyPr/>
      <a:lstStyle/>
    </a:txDef>
  </a:objectDefaults>
  <a:extraClrSchemeLst/>
</a:theme>
</file>

<file path=docProps/app.xml><?xml version="1.0" encoding="utf-8"?>
<Properties xmlns="http://schemas.openxmlformats.org/officeDocument/2006/extended-properties" xmlns:vt="http://schemas.openxmlformats.org/officeDocument/2006/docPropsVTypes">
  <Template>TM10001104[[fn=Feathered]]</Template>
  <TotalTime>199</TotalTime>
  <Words>886</Words>
  <Application>Microsoft Office PowerPoint</Application>
  <PresentationFormat>Widescreen</PresentationFormat>
  <Paragraphs>76</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Century Schoolbook</vt:lpstr>
      <vt:lpstr>Corbel</vt:lpstr>
      <vt:lpstr>Wingdings</vt:lpstr>
      <vt:lpstr>Feathered</vt:lpstr>
      <vt:lpstr>G.R.I.M.B Turbo Shots</vt:lpstr>
      <vt:lpstr>Introduction</vt:lpstr>
      <vt:lpstr>Why do we need to invest money?</vt:lpstr>
      <vt:lpstr>How much will it cost to make it?</vt:lpstr>
      <vt:lpstr>Price and Profit</vt:lpstr>
      <vt:lpstr>The Expanded Office Space</vt:lpstr>
      <vt:lpstr>What makes the product unique?</vt:lpstr>
      <vt:lpstr>Where are we going to sell our products?</vt:lpstr>
      <vt:lpstr>How are we going to promote it?</vt:lpstr>
      <vt:lpstr>Who will buy the product?</vt:lpstr>
      <vt:lpstr>Company name, Logo and Slogan</vt:lpstr>
      <vt:lpstr>Images of our product</vt:lpstr>
      <vt:lpstr>Poster</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G.R.I.M.B Turbo Shot</dc:title>
  <dc:creator>Iram Ali (1604562)</dc:creator>
  <cp:lastModifiedBy>Iram Ali (1604562)</cp:lastModifiedBy>
  <cp:revision>5</cp:revision>
  <dcterms:created xsi:type="dcterms:W3CDTF">2017-08-10T14:31:31Z</dcterms:created>
  <dcterms:modified xsi:type="dcterms:W3CDTF">2017-08-24T15:00:15Z</dcterms:modified>
</cp:coreProperties>
</file>