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43891200" cy="32918400"/>
  <p:notesSz cx="32461200" cy="43434000"/>
  <p:defaultTextStyle>
    <a:defPPr>
      <a:defRPr lang="en-US"/>
    </a:defPPr>
    <a:lvl1pPr marL="0" algn="l" defTabSz="2194560" rtl="0" eaLnBrk="1" latinLnBrk="0" hangingPunct="1">
      <a:defRPr sz="8600" kern="1200">
        <a:solidFill>
          <a:schemeClr val="tx1"/>
        </a:solidFill>
        <a:latin typeface="+mn-lt"/>
        <a:ea typeface="+mn-ea"/>
        <a:cs typeface="+mn-cs"/>
      </a:defRPr>
    </a:lvl1pPr>
    <a:lvl2pPr marL="2194560" algn="l" defTabSz="2194560" rtl="0" eaLnBrk="1" latinLnBrk="0" hangingPunct="1">
      <a:defRPr sz="8600" kern="1200">
        <a:solidFill>
          <a:schemeClr val="tx1"/>
        </a:solidFill>
        <a:latin typeface="+mn-lt"/>
        <a:ea typeface="+mn-ea"/>
        <a:cs typeface="+mn-cs"/>
      </a:defRPr>
    </a:lvl2pPr>
    <a:lvl3pPr marL="4389120" algn="l" defTabSz="2194560" rtl="0" eaLnBrk="1" latinLnBrk="0" hangingPunct="1">
      <a:defRPr sz="8600" kern="1200">
        <a:solidFill>
          <a:schemeClr val="tx1"/>
        </a:solidFill>
        <a:latin typeface="+mn-lt"/>
        <a:ea typeface="+mn-ea"/>
        <a:cs typeface="+mn-cs"/>
      </a:defRPr>
    </a:lvl3pPr>
    <a:lvl4pPr marL="6583680" algn="l" defTabSz="2194560" rtl="0" eaLnBrk="1" latinLnBrk="0" hangingPunct="1">
      <a:defRPr sz="8600" kern="1200">
        <a:solidFill>
          <a:schemeClr val="tx1"/>
        </a:solidFill>
        <a:latin typeface="+mn-lt"/>
        <a:ea typeface="+mn-ea"/>
        <a:cs typeface="+mn-cs"/>
      </a:defRPr>
    </a:lvl4pPr>
    <a:lvl5pPr marL="8778240" algn="l" defTabSz="2194560" rtl="0" eaLnBrk="1" latinLnBrk="0" hangingPunct="1">
      <a:defRPr sz="8600" kern="1200">
        <a:solidFill>
          <a:schemeClr val="tx1"/>
        </a:solidFill>
        <a:latin typeface="+mn-lt"/>
        <a:ea typeface="+mn-ea"/>
        <a:cs typeface="+mn-cs"/>
      </a:defRPr>
    </a:lvl5pPr>
    <a:lvl6pPr marL="10972800" algn="l" defTabSz="2194560" rtl="0" eaLnBrk="1" latinLnBrk="0" hangingPunct="1">
      <a:defRPr sz="8600" kern="1200">
        <a:solidFill>
          <a:schemeClr val="tx1"/>
        </a:solidFill>
        <a:latin typeface="+mn-lt"/>
        <a:ea typeface="+mn-ea"/>
        <a:cs typeface="+mn-cs"/>
      </a:defRPr>
    </a:lvl6pPr>
    <a:lvl7pPr marL="13167360" algn="l" defTabSz="2194560" rtl="0" eaLnBrk="1" latinLnBrk="0" hangingPunct="1">
      <a:defRPr sz="8600" kern="1200">
        <a:solidFill>
          <a:schemeClr val="tx1"/>
        </a:solidFill>
        <a:latin typeface="+mn-lt"/>
        <a:ea typeface="+mn-ea"/>
        <a:cs typeface="+mn-cs"/>
      </a:defRPr>
    </a:lvl7pPr>
    <a:lvl8pPr marL="15361920" algn="l" defTabSz="2194560" rtl="0" eaLnBrk="1" latinLnBrk="0" hangingPunct="1">
      <a:defRPr sz="8600" kern="1200">
        <a:solidFill>
          <a:schemeClr val="tx1"/>
        </a:solidFill>
        <a:latin typeface="+mn-lt"/>
        <a:ea typeface="+mn-ea"/>
        <a:cs typeface="+mn-cs"/>
      </a:defRPr>
    </a:lvl8pPr>
    <a:lvl9pPr marL="17556480" algn="l" defTabSz="2194560" rtl="0" eaLnBrk="1" latinLnBrk="0" hangingPunct="1">
      <a:defRPr sz="86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0368">
          <p15:clr>
            <a:srgbClr val="A4A3A4"/>
          </p15:clr>
        </p15:guide>
        <p15:guide id="2" pos="132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599"/>
  </p:normalViewPr>
  <p:slideViewPr>
    <p:cSldViewPr snapToGrid="0" snapToObjects="1" showGuides="1">
      <p:cViewPr>
        <p:scale>
          <a:sx n="34" d="100"/>
          <a:sy n="34" d="100"/>
        </p:scale>
        <p:origin x="232" y="-1608"/>
      </p:cViewPr>
      <p:guideLst>
        <p:guide orient="horz" pos="10368"/>
        <p:guide pos="132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91840" y="10226042"/>
            <a:ext cx="37307520" cy="705612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83680" y="18653760"/>
            <a:ext cx="30723840" cy="841248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21945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43891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65836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87782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0972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31673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153619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17556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2194560" y="30510482"/>
            <a:ext cx="10241280" cy="1752600"/>
          </a:xfrm>
          <a:prstGeom prst="rect">
            <a:avLst/>
          </a:prstGeom>
        </p:spPr>
        <p:txBody>
          <a:bodyPr/>
          <a:lstStyle/>
          <a:p>
            <a:fld id="{2FC28162-1CBF-1F44-9454-05FFA1C45712}" type="datetimeFigureOut">
              <a:rPr lang="en-US" smtClean="0"/>
              <a:pPr/>
              <a:t>7/19/21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996160" y="30510482"/>
            <a:ext cx="13898880" cy="17526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1455360" y="30510482"/>
            <a:ext cx="10241280" cy="1752600"/>
          </a:xfrm>
          <a:prstGeom prst="rect">
            <a:avLst/>
          </a:prstGeom>
        </p:spPr>
        <p:txBody>
          <a:bodyPr/>
          <a:lstStyle/>
          <a:p>
            <a:fld id="{B845230D-444C-6042-A8AB-03B9471512D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0" y="1318262"/>
            <a:ext cx="39502080" cy="54864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94560" y="7680963"/>
            <a:ext cx="39502080" cy="217246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2194560" y="30510482"/>
            <a:ext cx="10241280" cy="1752600"/>
          </a:xfrm>
          <a:prstGeom prst="rect">
            <a:avLst/>
          </a:prstGeom>
        </p:spPr>
        <p:txBody>
          <a:bodyPr/>
          <a:lstStyle/>
          <a:p>
            <a:fld id="{2FC28162-1CBF-1F44-9454-05FFA1C45712}" type="datetimeFigureOut">
              <a:rPr lang="en-US" smtClean="0"/>
              <a:pPr/>
              <a:t>7/19/21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996160" y="30510482"/>
            <a:ext cx="13898880" cy="17526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1455360" y="30510482"/>
            <a:ext cx="10241280" cy="1752600"/>
          </a:xfrm>
          <a:prstGeom prst="rect">
            <a:avLst/>
          </a:prstGeom>
        </p:spPr>
        <p:txBody>
          <a:bodyPr/>
          <a:lstStyle/>
          <a:p>
            <a:fld id="{B845230D-444C-6042-A8AB-03B9471512D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67102" y="21153122"/>
            <a:ext cx="37307520" cy="6537960"/>
          </a:xfrm>
          <a:prstGeom prst="rect">
            <a:avLst/>
          </a:prstGeom>
        </p:spPr>
        <p:txBody>
          <a:bodyPr anchor="t"/>
          <a:lstStyle>
            <a:lvl1pPr algn="l">
              <a:defRPr sz="192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67102" y="13952225"/>
            <a:ext cx="37307520" cy="7200898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9600">
                <a:solidFill>
                  <a:schemeClr val="tx1">
                    <a:tint val="75000"/>
                  </a:schemeClr>
                </a:solidFill>
              </a:defRPr>
            </a:lvl1pPr>
            <a:lvl2pPr marL="2194560" indent="0">
              <a:buNone/>
              <a:defRPr sz="8600">
                <a:solidFill>
                  <a:schemeClr val="tx1">
                    <a:tint val="75000"/>
                  </a:schemeClr>
                </a:solidFill>
              </a:defRPr>
            </a:lvl2pPr>
            <a:lvl3pPr marL="4389120" indent="0">
              <a:buNone/>
              <a:defRPr sz="7700">
                <a:solidFill>
                  <a:schemeClr val="tx1">
                    <a:tint val="75000"/>
                  </a:schemeClr>
                </a:solidFill>
              </a:defRPr>
            </a:lvl3pPr>
            <a:lvl4pPr marL="6583680" indent="0">
              <a:buNone/>
              <a:defRPr sz="6700">
                <a:solidFill>
                  <a:schemeClr val="tx1">
                    <a:tint val="75000"/>
                  </a:schemeClr>
                </a:solidFill>
              </a:defRPr>
            </a:lvl4pPr>
            <a:lvl5pPr marL="8778240" indent="0">
              <a:buNone/>
              <a:defRPr sz="6700">
                <a:solidFill>
                  <a:schemeClr val="tx1">
                    <a:tint val="75000"/>
                  </a:schemeClr>
                </a:solidFill>
              </a:defRPr>
            </a:lvl5pPr>
            <a:lvl6pPr marL="10972800" indent="0">
              <a:buNone/>
              <a:defRPr sz="6700">
                <a:solidFill>
                  <a:schemeClr val="tx1">
                    <a:tint val="75000"/>
                  </a:schemeClr>
                </a:solidFill>
              </a:defRPr>
            </a:lvl6pPr>
            <a:lvl7pPr marL="13167360" indent="0">
              <a:buNone/>
              <a:defRPr sz="6700">
                <a:solidFill>
                  <a:schemeClr val="tx1">
                    <a:tint val="75000"/>
                  </a:schemeClr>
                </a:solidFill>
              </a:defRPr>
            </a:lvl7pPr>
            <a:lvl8pPr marL="15361920" indent="0">
              <a:buNone/>
              <a:defRPr sz="6700">
                <a:solidFill>
                  <a:schemeClr val="tx1">
                    <a:tint val="75000"/>
                  </a:schemeClr>
                </a:solidFill>
              </a:defRPr>
            </a:lvl8pPr>
            <a:lvl9pPr marL="17556480" indent="0">
              <a:buNone/>
              <a:defRPr sz="67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2194560" y="30510482"/>
            <a:ext cx="10241280" cy="1752600"/>
          </a:xfrm>
          <a:prstGeom prst="rect">
            <a:avLst/>
          </a:prstGeom>
        </p:spPr>
        <p:txBody>
          <a:bodyPr/>
          <a:lstStyle/>
          <a:p>
            <a:fld id="{2FC28162-1CBF-1F44-9454-05FFA1C45712}" type="datetimeFigureOut">
              <a:rPr lang="en-US" smtClean="0"/>
              <a:pPr/>
              <a:t>7/19/21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996160" y="30510482"/>
            <a:ext cx="13898880" cy="17526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1455360" y="30510482"/>
            <a:ext cx="10241280" cy="1752600"/>
          </a:xfrm>
          <a:prstGeom prst="rect">
            <a:avLst/>
          </a:prstGeom>
        </p:spPr>
        <p:txBody>
          <a:bodyPr/>
          <a:lstStyle/>
          <a:p>
            <a:fld id="{B845230D-444C-6042-A8AB-03B9471512D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0" y="1318262"/>
            <a:ext cx="39502080" cy="54864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530842" y="36865560"/>
            <a:ext cx="94442280" cy="104279702"/>
          </a:xfrm>
          <a:prstGeom prst="rect">
            <a:avLst/>
          </a:prstGeom>
        </p:spPr>
        <p:txBody>
          <a:bodyPr/>
          <a:lstStyle>
            <a:lvl1pPr>
              <a:defRPr sz="13400"/>
            </a:lvl1pPr>
            <a:lvl2pPr>
              <a:defRPr sz="11500"/>
            </a:lvl2pPr>
            <a:lvl3pPr>
              <a:defRPr sz="9600"/>
            </a:lvl3pPr>
            <a:lvl4pPr>
              <a:defRPr sz="8600"/>
            </a:lvl4pPr>
            <a:lvl5pPr>
              <a:defRPr sz="8600"/>
            </a:lvl5pPr>
            <a:lvl6pPr>
              <a:defRPr sz="8600"/>
            </a:lvl6pPr>
            <a:lvl7pPr>
              <a:defRPr sz="8600"/>
            </a:lvl7pPr>
            <a:lvl8pPr>
              <a:defRPr sz="8600"/>
            </a:lvl8pPr>
            <a:lvl9pPr>
              <a:defRPr sz="8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5704642" y="36865560"/>
            <a:ext cx="94442280" cy="104279702"/>
          </a:xfrm>
          <a:prstGeom prst="rect">
            <a:avLst/>
          </a:prstGeom>
        </p:spPr>
        <p:txBody>
          <a:bodyPr/>
          <a:lstStyle>
            <a:lvl1pPr>
              <a:defRPr sz="13400"/>
            </a:lvl1pPr>
            <a:lvl2pPr>
              <a:defRPr sz="11500"/>
            </a:lvl2pPr>
            <a:lvl3pPr>
              <a:defRPr sz="9600"/>
            </a:lvl3pPr>
            <a:lvl4pPr>
              <a:defRPr sz="8600"/>
            </a:lvl4pPr>
            <a:lvl5pPr>
              <a:defRPr sz="8600"/>
            </a:lvl5pPr>
            <a:lvl6pPr>
              <a:defRPr sz="8600"/>
            </a:lvl6pPr>
            <a:lvl7pPr>
              <a:defRPr sz="8600"/>
            </a:lvl7pPr>
            <a:lvl8pPr>
              <a:defRPr sz="8600"/>
            </a:lvl8pPr>
            <a:lvl9pPr>
              <a:defRPr sz="8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2194560" y="30510482"/>
            <a:ext cx="10241280" cy="1752600"/>
          </a:xfrm>
          <a:prstGeom prst="rect">
            <a:avLst/>
          </a:prstGeom>
        </p:spPr>
        <p:txBody>
          <a:bodyPr/>
          <a:lstStyle/>
          <a:p>
            <a:fld id="{2FC28162-1CBF-1F44-9454-05FFA1C45712}" type="datetimeFigureOut">
              <a:rPr lang="en-US" smtClean="0"/>
              <a:pPr/>
              <a:t>7/19/21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996160" y="30510482"/>
            <a:ext cx="13898880" cy="17526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1455360" y="30510482"/>
            <a:ext cx="10241280" cy="1752600"/>
          </a:xfrm>
          <a:prstGeom prst="rect">
            <a:avLst/>
          </a:prstGeom>
        </p:spPr>
        <p:txBody>
          <a:bodyPr/>
          <a:lstStyle/>
          <a:p>
            <a:fld id="{B845230D-444C-6042-A8AB-03B9471512D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0" y="1318262"/>
            <a:ext cx="39502080" cy="54864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94560" y="7368542"/>
            <a:ext cx="19392902" cy="3070858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1500" b="1"/>
            </a:lvl1pPr>
            <a:lvl2pPr marL="2194560" indent="0">
              <a:buNone/>
              <a:defRPr sz="9600" b="1"/>
            </a:lvl2pPr>
            <a:lvl3pPr marL="4389120" indent="0">
              <a:buNone/>
              <a:defRPr sz="8600" b="1"/>
            </a:lvl3pPr>
            <a:lvl4pPr marL="6583680" indent="0">
              <a:buNone/>
              <a:defRPr sz="7700" b="1"/>
            </a:lvl4pPr>
            <a:lvl5pPr marL="8778240" indent="0">
              <a:buNone/>
              <a:defRPr sz="7700" b="1"/>
            </a:lvl5pPr>
            <a:lvl6pPr marL="10972800" indent="0">
              <a:buNone/>
              <a:defRPr sz="7700" b="1"/>
            </a:lvl6pPr>
            <a:lvl7pPr marL="13167360" indent="0">
              <a:buNone/>
              <a:defRPr sz="7700" b="1"/>
            </a:lvl7pPr>
            <a:lvl8pPr marL="15361920" indent="0">
              <a:buNone/>
              <a:defRPr sz="7700" b="1"/>
            </a:lvl8pPr>
            <a:lvl9pPr marL="17556480" indent="0">
              <a:buNone/>
              <a:defRPr sz="77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194560" y="10439400"/>
            <a:ext cx="19392902" cy="18966182"/>
          </a:xfrm>
          <a:prstGeom prst="rect">
            <a:avLst/>
          </a:prstGeom>
        </p:spPr>
        <p:txBody>
          <a:bodyPr/>
          <a:lstStyle>
            <a:lvl1pPr>
              <a:defRPr sz="11500"/>
            </a:lvl1pPr>
            <a:lvl2pPr>
              <a:defRPr sz="9600"/>
            </a:lvl2pPr>
            <a:lvl3pPr>
              <a:defRPr sz="8600"/>
            </a:lvl3pPr>
            <a:lvl4pPr>
              <a:defRPr sz="7700"/>
            </a:lvl4pPr>
            <a:lvl5pPr>
              <a:defRPr sz="7700"/>
            </a:lvl5pPr>
            <a:lvl6pPr>
              <a:defRPr sz="7700"/>
            </a:lvl6pPr>
            <a:lvl7pPr>
              <a:defRPr sz="7700"/>
            </a:lvl7pPr>
            <a:lvl8pPr>
              <a:defRPr sz="7700"/>
            </a:lvl8pPr>
            <a:lvl9pPr>
              <a:defRPr sz="77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2296122" y="7368542"/>
            <a:ext cx="19400520" cy="3070858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1500" b="1"/>
            </a:lvl1pPr>
            <a:lvl2pPr marL="2194560" indent="0">
              <a:buNone/>
              <a:defRPr sz="9600" b="1"/>
            </a:lvl2pPr>
            <a:lvl3pPr marL="4389120" indent="0">
              <a:buNone/>
              <a:defRPr sz="8600" b="1"/>
            </a:lvl3pPr>
            <a:lvl4pPr marL="6583680" indent="0">
              <a:buNone/>
              <a:defRPr sz="7700" b="1"/>
            </a:lvl4pPr>
            <a:lvl5pPr marL="8778240" indent="0">
              <a:buNone/>
              <a:defRPr sz="7700" b="1"/>
            </a:lvl5pPr>
            <a:lvl6pPr marL="10972800" indent="0">
              <a:buNone/>
              <a:defRPr sz="7700" b="1"/>
            </a:lvl6pPr>
            <a:lvl7pPr marL="13167360" indent="0">
              <a:buNone/>
              <a:defRPr sz="7700" b="1"/>
            </a:lvl7pPr>
            <a:lvl8pPr marL="15361920" indent="0">
              <a:buNone/>
              <a:defRPr sz="7700" b="1"/>
            </a:lvl8pPr>
            <a:lvl9pPr marL="17556480" indent="0">
              <a:buNone/>
              <a:defRPr sz="77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2296122" y="10439400"/>
            <a:ext cx="19400520" cy="18966182"/>
          </a:xfrm>
          <a:prstGeom prst="rect">
            <a:avLst/>
          </a:prstGeom>
        </p:spPr>
        <p:txBody>
          <a:bodyPr/>
          <a:lstStyle>
            <a:lvl1pPr>
              <a:defRPr sz="11500"/>
            </a:lvl1pPr>
            <a:lvl2pPr>
              <a:defRPr sz="9600"/>
            </a:lvl2pPr>
            <a:lvl3pPr>
              <a:defRPr sz="8600"/>
            </a:lvl3pPr>
            <a:lvl4pPr>
              <a:defRPr sz="7700"/>
            </a:lvl4pPr>
            <a:lvl5pPr>
              <a:defRPr sz="7700"/>
            </a:lvl5pPr>
            <a:lvl6pPr>
              <a:defRPr sz="7700"/>
            </a:lvl6pPr>
            <a:lvl7pPr>
              <a:defRPr sz="7700"/>
            </a:lvl7pPr>
            <a:lvl8pPr>
              <a:defRPr sz="7700"/>
            </a:lvl8pPr>
            <a:lvl9pPr>
              <a:defRPr sz="77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2194560" y="30510482"/>
            <a:ext cx="10241280" cy="1752600"/>
          </a:xfrm>
          <a:prstGeom prst="rect">
            <a:avLst/>
          </a:prstGeom>
        </p:spPr>
        <p:txBody>
          <a:bodyPr/>
          <a:lstStyle/>
          <a:p>
            <a:fld id="{2FC28162-1CBF-1F44-9454-05FFA1C45712}" type="datetimeFigureOut">
              <a:rPr lang="en-US" smtClean="0"/>
              <a:pPr/>
              <a:t>7/19/21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4996160" y="30510482"/>
            <a:ext cx="13898880" cy="17526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31455360" y="30510482"/>
            <a:ext cx="10241280" cy="1752600"/>
          </a:xfrm>
          <a:prstGeom prst="rect">
            <a:avLst/>
          </a:prstGeom>
        </p:spPr>
        <p:txBody>
          <a:bodyPr/>
          <a:lstStyle/>
          <a:p>
            <a:fld id="{B845230D-444C-6042-A8AB-03B9471512D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0" y="1318262"/>
            <a:ext cx="39502080" cy="54864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2194560" y="30510482"/>
            <a:ext cx="10241280" cy="1752600"/>
          </a:xfrm>
          <a:prstGeom prst="rect">
            <a:avLst/>
          </a:prstGeom>
        </p:spPr>
        <p:txBody>
          <a:bodyPr/>
          <a:lstStyle/>
          <a:p>
            <a:fld id="{2FC28162-1CBF-1F44-9454-05FFA1C45712}" type="datetimeFigureOut">
              <a:rPr lang="en-US" smtClean="0"/>
              <a:pPr/>
              <a:t>7/19/21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4996160" y="30510482"/>
            <a:ext cx="13898880" cy="17526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31455360" y="30510482"/>
            <a:ext cx="10241280" cy="1752600"/>
          </a:xfrm>
          <a:prstGeom prst="rect">
            <a:avLst/>
          </a:prstGeom>
        </p:spPr>
        <p:txBody>
          <a:bodyPr/>
          <a:lstStyle/>
          <a:p>
            <a:fld id="{B845230D-444C-6042-A8AB-03B9471512D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2194560" y="30510482"/>
            <a:ext cx="10241280" cy="1752600"/>
          </a:xfrm>
          <a:prstGeom prst="rect">
            <a:avLst/>
          </a:prstGeom>
        </p:spPr>
        <p:txBody>
          <a:bodyPr/>
          <a:lstStyle/>
          <a:p>
            <a:fld id="{2FC28162-1CBF-1F44-9454-05FFA1C45712}" type="datetimeFigureOut">
              <a:rPr lang="en-US" smtClean="0"/>
              <a:pPr/>
              <a:t>7/19/21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14996160" y="30510482"/>
            <a:ext cx="13898880" cy="17526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31455360" y="30510482"/>
            <a:ext cx="10241280" cy="1752600"/>
          </a:xfrm>
          <a:prstGeom prst="rect">
            <a:avLst/>
          </a:prstGeom>
        </p:spPr>
        <p:txBody>
          <a:bodyPr/>
          <a:lstStyle/>
          <a:p>
            <a:fld id="{B845230D-444C-6042-A8AB-03B9471512D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3" y="1310640"/>
            <a:ext cx="14439902" cy="5577840"/>
          </a:xfrm>
          <a:prstGeom prst="rect">
            <a:avLst/>
          </a:prstGeom>
        </p:spPr>
        <p:txBody>
          <a:bodyPr anchor="b"/>
          <a:lstStyle>
            <a:lvl1pPr algn="l">
              <a:defRPr sz="96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160240" y="1310643"/>
            <a:ext cx="24536400" cy="28094942"/>
          </a:xfrm>
          <a:prstGeom prst="rect">
            <a:avLst/>
          </a:prstGeom>
        </p:spPr>
        <p:txBody>
          <a:bodyPr/>
          <a:lstStyle>
            <a:lvl1pPr>
              <a:defRPr sz="15400"/>
            </a:lvl1pPr>
            <a:lvl2pPr>
              <a:defRPr sz="13400"/>
            </a:lvl2pPr>
            <a:lvl3pPr>
              <a:defRPr sz="11500"/>
            </a:lvl3pPr>
            <a:lvl4pPr>
              <a:defRPr sz="9600"/>
            </a:lvl4pPr>
            <a:lvl5pPr>
              <a:defRPr sz="9600"/>
            </a:lvl5pPr>
            <a:lvl6pPr>
              <a:defRPr sz="9600"/>
            </a:lvl6pPr>
            <a:lvl7pPr>
              <a:defRPr sz="9600"/>
            </a:lvl7pPr>
            <a:lvl8pPr>
              <a:defRPr sz="9600"/>
            </a:lvl8pPr>
            <a:lvl9pPr>
              <a:defRPr sz="9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3" y="6888483"/>
            <a:ext cx="14439902" cy="2251710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6700"/>
            </a:lvl1pPr>
            <a:lvl2pPr marL="2194560" indent="0">
              <a:buNone/>
              <a:defRPr sz="5800"/>
            </a:lvl2pPr>
            <a:lvl3pPr marL="4389120" indent="0">
              <a:buNone/>
              <a:defRPr sz="4800"/>
            </a:lvl3pPr>
            <a:lvl4pPr marL="6583680" indent="0">
              <a:buNone/>
              <a:defRPr sz="4300"/>
            </a:lvl4pPr>
            <a:lvl5pPr marL="8778240" indent="0">
              <a:buNone/>
              <a:defRPr sz="4300"/>
            </a:lvl5pPr>
            <a:lvl6pPr marL="10972800" indent="0">
              <a:buNone/>
              <a:defRPr sz="4300"/>
            </a:lvl6pPr>
            <a:lvl7pPr marL="13167360" indent="0">
              <a:buNone/>
              <a:defRPr sz="4300"/>
            </a:lvl7pPr>
            <a:lvl8pPr marL="15361920" indent="0">
              <a:buNone/>
              <a:defRPr sz="4300"/>
            </a:lvl8pPr>
            <a:lvl9pPr marL="17556480" indent="0">
              <a:buNone/>
              <a:defRPr sz="43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2194560" y="30510482"/>
            <a:ext cx="10241280" cy="1752600"/>
          </a:xfrm>
          <a:prstGeom prst="rect">
            <a:avLst/>
          </a:prstGeom>
        </p:spPr>
        <p:txBody>
          <a:bodyPr/>
          <a:lstStyle/>
          <a:p>
            <a:fld id="{2FC28162-1CBF-1F44-9454-05FFA1C45712}" type="datetimeFigureOut">
              <a:rPr lang="en-US" smtClean="0"/>
              <a:pPr/>
              <a:t>7/19/21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996160" y="30510482"/>
            <a:ext cx="13898880" cy="17526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1455360" y="30510482"/>
            <a:ext cx="10241280" cy="1752600"/>
          </a:xfrm>
          <a:prstGeom prst="rect">
            <a:avLst/>
          </a:prstGeom>
        </p:spPr>
        <p:txBody>
          <a:bodyPr/>
          <a:lstStyle/>
          <a:p>
            <a:fld id="{B845230D-444C-6042-A8AB-03B9471512D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02982" y="23042880"/>
            <a:ext cx="26334720" cy="2720342"/>
          </a:xfrm>
          <a:prstGeom prst="rect">
            <a:avLst/>
          </a:prstGeom>
        </p:spPr>
        <p:txBody>
          <a:bodyPr anchor="b"/>
          <a:lstStyle>
            <a:lvl1pPr algn="l">
              <a:defRPr sz="96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602982" y="2941320"/>
            <a:ext cx="26334720" cy="1975104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5400"/>
            </a:lvl1pPr>
            <a:lvl2pPr marL="2194560" indent="0">
              <a:buNone/>
              <a:defRPr sz="13400"/>
            </a:lvl2pPr>
            <a:lvl3pPr marL="4389120" indent="0">
              <a:buNone/>
              <a:defRPr sz="11500"/>
            </a:lvl3pPr>
            <a:lvl4pPr marL="6583680" indent="0">
              <a:buNone/>
              <a:defRPr sz="9600"/>
            </a:lvl4pPr>
            <a:lvl5pPr marL="8778240" indent="0">
              <a:buNone/>
              <a:defRPr sz="9600"/>
            </a:lvl5pPr>
            <a:lvl6pPr marL="10972800" indent="0">
              <a:buNone/>
              <a:defRPr sz="9600"/>
            </a:lvl6pPr>
            <a:lvl7pPr marL="13167360" indent="0">
              <a:buNone/>
              <a:defRPr sz="9600"/>
            </a:lvl7pPr>
            <a:lvl8pPr marL="15361920" indent="0">
              <a:buNone/>
              <a:defRPr sz="9600"/>
            </a:lvl8pPr>
            <a:lvl9pPr marL="17556480" indent="0">
              <a:buNone/>
              <a:defRPr sz="9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02982" y="25763222"/>
            <a:ext cx="26334720" cy="386333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6700"/>
            </a:lvl1pPr>
            <a:lvl2pPr marL="2194560" indent="0">
              <a:buNone/>
              <a:defRPr sz="5800"/>
            </a:lvl2pPr>
            <a:lvl3pPr marL="4389120" indent="0">
              <a:buNone/>
              <a:defRPr sz="4800"/>
            </a:lvl3pPr>
            <a:lvl4pPr marL="6583680" indent="0">
              <a:buNone/>
              <a:defRPr sz="4300"/>
            </a:lvl4pPr>
            <a:lvl5pPr marL="8778240" indent="0">
              <a:buNone/>
              <a:defRPr sz="4300"/>
            </a:lvl5pPr>
            <a:lvl6pPr marL="10972800" indent="0">
              <a:buNone/>
              <a:defRPr sz="4300"/>
            </a:lvl6pPr>
            <a:lvl7pPr marL="13167360" indent="0">
              <a:buNone/>
              <a:defRPr sz="4300"/>
            </a:lvl7pPr>
            <a:lvl8pPr marL="15361920" indent="0">
              <a:buNone/>
              <a:defRPr sz="4300"/>
            </a:lvl8pPr>
            <a:lvl9pPr marL="17556480" indent="0">
              <a:buNone/>
              <a:defRPr sz="43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2194560" y="30510482"/>
            <a:ext cx="10241280" cy="1752600"/>
          </a:xfrm>
          <a:prstGeom prst="rect">
            <a:avLst/>
          </a:prstGeom>
        </p:spPr>
        <p:txBody>
          <a:bodyPr/>
          <a:lstStyle/>
          <a:p>
            <a:fld id="{2FC28162-1CBF-1F44-9454-05FFA1C45712}" type="datetimeFigureOut">
              <a:rPr lang="en-US" smtClean="0"/>
              <a:pPr/>
              <a:t>7/19/21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996160" y="30510482"/>
            <a:ext cx="13898880" cy="17526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1455360" y="30510482"/>
            <a:ext cx="10241280" cy="1752600"/>
          </a:xfrm>
          <a:prstGeom prst="rect">
            <a:avLst/>
          </a:prstGeom>
        </p:spPr>
        <p:txBody>
          <a:bodyPr/>
          <a:lstStyle/>
          <a:p>
            <a:fld id="{B845230D-444C-6042-A8AB-03B9471512D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0" y="1318262"/>
            <a:ext cx="39502080" cy="54864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94560" y="7680963"/>
            <a:ext cx="39502080" cy="21724622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2194560" y="30510482"/>
            <a:ext cx="10241280" cy="1752600"/>
          </a:xfrm>
          <a:prstGeom prst="rect">
            <a:avLst/>
          </a:prstGeom>
        </p:spPr>
        <p:txBody>
          <a:bodyPr/>
          <a:lstStyle/>
          <a:p>
            <a:fld id="{2FC28162-1CBF-1F44-9454-05FFA1C45712}" type="datetimeFigureOut">
              <a:rPr lang="en-US" smtClean="0"/>
              <a:pPr/>
              <a:t>7/19/21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996160" y="30510482"/>
            <a:ext cx="13898880" cy="17526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1455360" y="30510482"/>
            <a:ext cx="10241280" cy="1752600"/>
          </a:xfrm>
          <a:prstGeom prst="rect">
            <a:avLst/>
          </a:prstGeom>
        </p:spPr>
        <p:txBody>
          <a:bodyPr/>
          <a:lstStyle/>
          <a:p>
            <a:fld id="{B845230D-444C-6042-A8AB-03B9471512D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2742905" y="6324600"/>
            <a:ext cx="47404018" cy="134820662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0843" y="6324600"/>
            <a:ext cx="141480542" cy="134820662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2194560" y="30510482"/>
            <a:ext cx="10241280" cy="1752600"/>
          </a:xfrm>
          <a:prstGeom prst="rect">
            <a:avLst/>
          </a:prstGeom>
        </p:spPr>
        <p:txBody>
          <a:bodyPr/>
          <a:lstStyle/>
          <a:p>
            <a:fld id="{2FC28162-1CBF-1F44-9454-05FFA1C45712}" type="datetimeFigureOut">
              <a:rPr lang="en-US" smtClean="0"/>
              <a:pPr/>
              <a:t>7/19/21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996160" y="30510482"/>
            <a:ext cx="13898880" cy="17526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1455360" y="30510482"/>
            <a:ext cx="10241280" cy="1752600"/>
          </a:xfrm>
          <a:prstGeom prst="rect">
            <a:avLst/>
          </a:prstGeom>
        </p:spPr>
        <p:txBody>
          <a:bodyPr/>
          <a:lstStyle/>
          <a:p>
            <a:fld id="{B845230D-444C-6042-A8AB-03B9471512D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2194560" rtl="0" eaLnBrk="1" latinLnBrk="0" hangingPunct="1">
        <a:spcBef>
          <a:spcPct val="0"/>
        </a:spcBef>
        <a:buNone/>
        <a:defRPr sz="211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645920" indent="-1645920" algn="l" defTabSz="2194560" rtl="0" eaLnBrk="1" latinLnBrk="0" hangingPunct="1">
        <a:spcBef>
          <a:spcPct val="20000"/>
        </a:spcBef>
        <a:buFont typeface="Arial"/>
        <a:buChar char="•"/>
        <a:defRPr sz="15400" kern="1200">
          <a:solidFill>
            <a:schemeClr val="tx1"/>
          </a:solidFill>
          <a:latin typeface="+mn-lt"/>
          <a:ea typeface="+mn-ea"/>
          <a:cs typeface="+mn-cs"/>
        </a:defRPr>
      </a:lvl1pPr>
      <a:lvl2pPr marL="3566160" indent="-1371600" algn="l" defTabSz="2194560" rtl="0" eaLnBrk="1" latinLnBrk="0" hangingPunct="1">
        <a:spcBef>
          <a:spcPct val="20000"/>
        </a:spcBef>
        <a:buFont typeface="Arial"/>
        <a:buChar char="–"/>
        <a:defRPr sz="13400" kern="1200">
          <a:solidFill>
            <a:schemeClr val="tx1"/>
          </a:solidFill>
          <a:latin typeface="+mn-lt"/>
          <a:ea typeface="+mn-ea"/>
          <a:cs typeface="+mn-cs"/>
        </a:defRPr>
      </a:lvl2pPr>
      <a:lvl3pPr marL="5486400" indent="-1097280" algn="l" defTabSz="2194560" rtl="0" eaLnBrk="1" latinLnBrk="0" hangingPunct="1">
        <a:spcBef>
          <a:spcPct val="20000"/>
        </a:spcBef>
        <a:buFont typeface="Arial"/>
        <a:buChar char="•"/>
        <a:defRPr sz="11500" kern="1200">
          <a:solidFill>
            <a:schemeClr val="tx1"/>
          </a:solidFill>
          <a:latin typeface="+mn-lt"/>
          <a:ea typeface="+mn-ea"/>
          <a:cs typeface="+mn-cs"/>
        </a:defRPr>
      </a:lvl3pPr>
      <a:lvl4pPr marL="7680960" indent="-1097280" algn="l" defTabSz="2194560" rtl="0" eaLnBrk="1" latinLnBrk="0" hangingPunct="1">
        <a:spcBef>
          <a:spcPct val="20000"/>
        </a:spcBef>
        <a:buFont typeface="Arial"/>
        <a:buChar char="–"/>
        <a:defRPr sz="9600" kern="1200">
          <a:solidFill>
            <a:schemeClr val="tx1"/>
          </a:solidFill>
          <a:latin typeface="+mn-lt"/>
          <a:ea typeface="+mn-ea"/>
          <a:cs typeface="+mn-cs"/>
        </a:defRPr>
      </a:lvl4pPr>
      <a:lvl5pPr marL="9875520" indent="-1097280" algn="l" defTabSz="2194560" rtl="0" eaLnBrk="1" latinLnBrk="0" hangingPunct="1">
        <a:spcBef>
          <a:spcPct val="20000"/>
        </a:spcBef>
        <a:buFont typeface="Arial"/>
        <a:buChar char="»"/>
        <a:defRPr sz="9600" kern="1200">
          <a:solidFill>
            <a:schemeClr val="tx1"/>
          </a:solidFill>
          <a:latin typeface="+mn-lt"/>
          <a:ea typeface="+mn-ea"/>
          <a:cs typeface="+mn-cs"/>
        </a:defRPr>
      </a:lvl5pPr>
      <a:lvl6pPr marL="12070080" indent="-1097280" algn="l" defTabSz="2194560" rtl="0" eaLnBrk="1" latinLnBrk="0" hangingPunct="1">
        <a:spcBef>
          <a:spcPct val="20000"/>
        </a:spcBef>
        <a:buFont typeface="Arial"/>
        <a:buChar char="•"/>
        <a:defRPr sz="9600" kern="1200">
          <a:solidFill>
            <a:schemeClr val="tx1"/>
          </a:solidFill>
          <a:latin typeface="+mn-lt"/>
          <a:ea typeface="+mn-ea"/>
          <a:cs typeface="+mn-cs"/>
        </a:defRPr>
      </a:lvl6pPr>
      <a:lvl7pPr marL="14264640" indent="-1097280" algn="l" defTabSz="2194560" rtl="0" eaLnBrk="1" latinLnBrk="0" hangingPunct="1">
        <a:spcBef>
          <a:spcPct val="20000"/>
        </a:spcBef>
        <a:buFont typeface="Arial"/>
        <a:buChar char="•"/>
        <a:defRPr sz="9600" kern="1200">
          <a:solidFill>
            <a:schemeClr val="tx1"/>
          </a:solidFill>
          <a:latin typeface="+mn-lt"/>
          <a:ea typeface="+mn-ea"/>
          <a:cs typeface="+mn-cs"/>
        </a:defRPr>
      </a:lvl7pPr>
      <a:lvl8pPr marL="16459200" indent="-1097280" algn="l" defTabSz="2194560" rtl="0" eaLnBrk="1" latinLnBrk="0" hangingPunct="1">
        <a:spcBef>
          <a:spcPct val="20000"/>
        </a:spcBef>
        <a:buFont typeface="Arial"/>
        <a:buChar char="•"/>
        <a:defRPr sz="9600" kern="1200">
          <a:solidFill>
            <a:schemeClr val="tx1"/>
          </a:solidFill>
          <a:latin typeface="+mn-lt"/>
          <a:ea typeface="+mn-ea"/>
          <a:cs typeface="+mn-cs"/>
        </a:defRPr>
      </a:lvl8pPr>
      <a:lvl9pPr marL="18653760" indent="-1097280" algn="l" defTabSz="2194560" rtl="0" eaLnBrk="1" latinLnBrk="0" hangingPunct="1">
        <a:spcBef>
          <a:spcPct val="20000"/>
        </a:spcBef>
        <a:buFont typeface="Arial"/>
        <a:buChar char="•"/>
        <a:defRPr sz="9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94560" rtl="0" eaLnBrk="1" latinLnBrk="0" hangingPunct="1">
        <a:defRPr sz="8600" kern="1200">
          <a:solidFill>
            <a:schemeClr val="tx1"/>
          </a:solidFill>
          <a:latin typeface="+mn-lt"/>
          <a:ea typeface="+mn-ea"/>
          <a:cs typeface="+mn-cs"/>
        </a:defRPr>
      </a:lvl1pPr>
      <a:lvl2pPr marL="2194560" algn="l" defTabSz="2194560" rtl="0" eaLnBrk="1" latinLnBrk="0" hangingPunct="1">
        <a:defRPr sz="8600" kern="1200">
          <a:solidFill>
            <a:schemeClr val="tx1"/>
          </a:solidFill>
          <a:latin typeface="+mn-lt"/>
          <a:ea typeface="+mn-ea"/>
          <a:cs typeface="+mn-cs"/>
        </a:defRPr>
      </a:lvl2pPr>
      <a:lvl3pPr marL="4389120" algn="l" defTabSz="2194560" rtl="0" eaLnBrk="1" latinLnBrk="0" hangingPunct="1">
        <a:defRPr sz="8600" kern="1200">
          <a:solidFill>
            <a:schemeClr val="tx1"/>
          </a:solidFill>
          <a:latin typeface="+mn-lt"/>
          <a:ea typeface="+mn-ea"/>
          <a:cs typeface="+mn-cs"/>
        </a:defRPr>
      </a:lvl3pPr>
      <a:lvl4pPr marL="6583680" algn="l" defTabSz="2194560" rtl="0" eaLnBrk="1" latinLnBrk="0" hangingPunct="1">
        <a:defRPr sz="8600" kern="1200">
          <a:solidFill>
            <a:schemeClr val="tx1"/>
          </a:solidFill>
          <a:latin typeface="+mn-lt"/>
          <a:ea typeface="+mn-ea"/>
          <a:cs typeface="+mn-cs"/>
        </a:defRPr>
      </a:lvl4pPr>
      <a:lvl5pPr marL="8778240" algn="l" defTabSz="2194560" rtl="0" eaLnBrk="1" latinLnBrk="0" hangingPunct="1">
        <a:defRPr sz="8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0" algn="l" defTabSz="2194560" rtl="0" eaLnBrk="1" latinLnBrk="0" hangingPunct="1">
        <a:defRPr sz="8600" kern="1200">
          <a:solidFill>
            <a:schemeClr val="tx1"/>
          </a:solidFill>
          <a:latin typeface="+mn-lt"/>
          <a:ea typeface="+mn-ea"/>
          <a:cs typeface="+mn-cs"/>
        </a:defRPr>
      </a:lvl6pPr>
      <a:lvl7pPr marL="13167360" algn="l" defTabSz="2194560" rtl="0" eaLnBrk="1" latinLnBrk="0" hangingPunct="1">
        <a:defRPr sz="8600" kern="1200">
          <a:solidFill>
            <a:schemeClr val="tx1"/>
          </a:solidFill>
          <a:latin typeface="+mn-lt"/>
          <a:ea typeface="+mn-ea"/>
          <a:cs typeface="+mn-cs"/>
        </a:defRPr>
      </a:lvl7pPr>
      <a:lvl8pPr marL="15361920" algn="l" defTabSz="2194560" rtl="0" eaLnBrk="1" latinLnBrk="0" hangingPunct="1">
        <a:defRPr sz="8600" kern="1200">
          <a:solidFill>
            <a:schemeClr val="tx1"/>
          </a:solidFill>
          <a:latin typeface="+mn-lt"/>
          <a:ea typeface="+mn-ea"/>
          <a:cs typeface="+mn-cs"/>
        </a:defRPr>
      </a:lvl8pPr>
      <a:lvl9pPr marL="17556480" algn="l" defTabSz="2194560" rtl="0" eaLnBrk="1" latinLnBrk="0" hangingPunct="1">
        <a:defRPr sz="86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/>
          <p:cNvSpPr/>
          <p:nvPr/>
        </p:nvSpPr>
        <p:spPr>
          <a:xfrm>
            <a:off x="-151245" y="-148107"/>
            <a:ext cx="43891200" cy="32918400"/>
          </a:xfrm>
          <a:prstGeom prst="rect">
            <a:avLst/>
          </a:prstGeom>
          <a:solidFill>
            <a:schemeClr val="accent3">
              <a:lumMod val="40000"/>
              <a:lumOff val="60000"/>
              <a:alpha val="50000"/>
            </a:schemeClr>
          </a:solidFill>
          <a:ln>
            <a:noFill/>
          </a:ln>
          <a:effectLst>
            <a:innerShdw blurRad="63500" dist="50800" dir="540000">
              <a:schemeClr val="accent3">
                <a:lumMod val="75000"/>
                <a:alpha val="80000"/>
              </a:schemeClr>
            </a:inn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2232082" y="4132494"/>
            <a:ext cx="2732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>
                <a:latin typeface="Verdana"/>
                <a:cs typeface="Verdana"/>
              </a:rPr>
              <a:t>School Logo Here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39420452" y="4252256"/>
            <a:ext cx="2732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>
                <a:latin typeface="Verdana"/>
                <a:cs typeface="Verdana"/>
              </a:rPr>
              <a:t>Project Logo Here</a:t>
            </a:r>
          </a:p>
        </p:txBody>
      </p:sp>
      <p:sp>
        <p:nvSpPr>
          <p:cNvPr id="72" name="TextBox 71"/>
          <p:cNvSpPr txBox="1"/>
          <p:nvPr/>
        </p:nvSpPr>
        <p:spPr>
          <a:xfrm>
            <a:off x="28091910" y="14048091"/>
            <a:ext cx="184666" cy="14157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73" name="TextBox 72"/>
          <p:cNvSpPr txBox="1"/>
          <p:nvPr/>
        </p:nvSpPr>
        <p:spPr>
          <a:xfrm>
            <a:off x="27135722" y="14048091"/>
            <a:ext cx="184666" cy="14157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74" name="TextBox 73"/>
          <p:cNvSpPr txBox="1"/>
          <p:nvPr/>
        </p:nvSpPr>
        <p:spPr>
          <a:xfrm>
            <a:off x="27320388" y="14048091"/>
            <a:ext cx="184666" cy="14157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23" name="Rectangle 22"/>
          <p:cNvSpPr/>
          <p:nvPr/>
        </p:nvSpPr>
        <p:spPr>
          <a:xfrm>
            <a:off x="1186135" y="5220100"/>
            <a:ext cx="41370929" cy="561868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1186135" y="5220100"/>
            <a:ext cx="41374010" cy="1423914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txBody>
          <a:bodyPr wrap="none" tIns="228600" rtlCol="0">
            <a:noAutofit/>
          </a:bodyPr>
          <a:lstStyle/>
          <a:p>
            <a:pPr algn="ctr"/>
            <a:r>
              <a:rPr lang="en-US" sz="6000" b="1" dirty="0">
                <a:solidFill>
                  <a:schemeClr val="bg1"/>
                </a:solidFill>
                <a:latin typeface="Verdana"/>
                <a:cs typeface="Verdana"/>
              </a:rPr>
              <a:t>WHAT WE LEARNED</a:t>
            </a:r>
          </a:p>
        </p:txBody>
      </p:sp>
      <p:sp>
        <p:nvSpPr>
          <p:cNvPr id="25" name="Chevron 24"/>
          <p:cNvSpPr/>
          <p:nvPr/>
        </p:nvSpPr>
        <p:spPr>
          <a:xfrm>
            <a:off x="2189509" y="8260345"/>
            <a:ext cx="1003375" cy="1962693"/>
          </a:xfrm>
          <a:prstGeom prst="chevron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6" name="Chevron 25"/>
          <p:cNvSpPr/>
          <p:nvPr/>
        </p:nvSpPr>
        <p:spPr>
          <a:xfrm>
            <a:off x="16158024" y="8260345"/>
            <a:ext cx="1003375" cy="1962693"/>
          </a:xfrm>
          <a:prstGeom prst="chevron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7" name="Chevron 26"/>
          <p:cNvSpPr/>
          <p:nvPr/>
        </p:nvSpPr>
        <p:spPr>
          <a:xfrm>
            <a:off x="30398221" y="8260345"/>
            <a:ext cx="1003375" cy="1962693"/>
          </a:xfrm>
          <a:prstGeom prst="chevron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3749629" y="7846412"/>
            <a:ext cx="10342473" cy="2657193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en-US" sz="4000" dirty="0">
                <a:latin typeface="Verdana"/>
                <a:cs typeface="Verdana"/>
              </a:rPr>
              <a:t>British children of the cohort view themselves as French, whether being indoors or outdoors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17778861" y="7761423"/>
            <a:ext cx="10342473" cy="3077366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en-US" sz="4000" dirty="0">
                <a:latin typeface="Verdana"/>
                <a:cs typeface="Verdana"/>
              </a:rPr>
              <a:t>The standardization and </a:t>
            </a:r>
            <a:r>
              <a:rPr lang="en-GB" sz="4000" dirty="0">
                <a:latin typeface="Verdana"/>
                <a:cs typeface="Verdana"/>
              </a:rPr>
              <a:t>globalisation</a:t>
            </a:r>
            <a:r>
              <a:rPr lang="en-US" sz="4000" dirty="0">
                <a:latin typeface="Verdana"/>
                <a:cs typeface="Verdana"/>
              </a:rPr>
              <a:t> of outdoor activities support the access to ORP for those British children and their families who are living in Chamonix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31808093" y="7598217"/>
            <a:ext cx="10342473" cy="3317596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en-US" sz="4000" dirty="0">
                <a:latin typeface="Arial" pitchFamily="1" charset="0"/>
              </a:rPr>
              <a:t>Parents enjoy ORP to strongly feel part of their local environment but not to actively integrate the French culture. They consider ORP as a consumable product, not a tool for integration.</a:t>
            </a:r>
          </a:p>
          <a:p>
            <a:endParaRPr lang="en-US" sz="4000" dirty="0">
              <a:latin typeface="Verdana"/>
              <a:cs typeface="Verdana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2715490" y="6951886"/>
            <a:ext cx="398415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Verdana"/>
                <a:cs typeface="Verdana"/>
              </a:rPr>
              <a:t>The young children of the cohort view speaking French as being part of their French cultural identity</a:t>
            </a:r>
          </a:p>
        </p:txBody>
      </p:sp>
      <p:sp>
        <p:nvSpPr>
          <p:cNvPr id="33" name="Rectangle 32"/>
          <p:cNvSpPr/>
          <p:nvPr/>
        </p:nvSpPr>
        <p:spPr>
          <a:xfrm>
            <a:off x="15019409" y="11325336"/>
            <a:ext cx="27494271" cy="20497438"/>
          </a:xfrm>
          <a:prstGeom prst="rect">
            <a:avLst/>
          </a:prstGeom>
          <a:solidFill>
            <a:srgbClr val="DBEEF4"/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TextBox 35"/>
          <p:cNvSpPr txBox="1"/>
          <p:nvPr/>
        </p:nvSpPr>
        <p:spPr>
          <a:xfrm>
            <a:off x="15065873" y="11325336"/>
            <a:ext cx="27494272" cy="1423914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none" tIns="228600" rtlCol="0">
            <a:noAutofit/>
          </a:bodyPr>
          <a:lstStyle/>
          <a:p>
            <a:pPr algn="ctr"/>
            <a:r>
              <a:rPr lang="en-US" sz="6000" b="1" dirty="0">
                <a:solidFill>
                  <a:schemeClr val="bg1"/>
                </a:solidFill>
                <a:latin typeface="Verdana"/>
                <a:cs typeface="Verdana"/>
              </a:rPr>
              <a:t>RESULTS</a:t>
            </a:r>
          </a:p>
        </p:txBody>
      </p:sp>
      <p:sp>
        <p:nvSpPr>
          <p:cNvPr id="45" name="Rectangle 44"/>
          <p:cNvSpPr/>
          <p:nvPr/>
        </p:nvSpPr>
        <p:spPr>
          <a:xfrm>
            <a:off x="31493893" y="12952450"/>
            <a:ext cx="11063175" cy="18870324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390"/>
          <p:cNvSpPr>
            <a:spLocks noChangeArrowheads="1"/>
          </p:cNvSpPr>
          <p:nvPr/>
        </p:nvSpPr>
        <p:spPr bwMode="auto">
          <a:xfrm>
            <a:off x="31970618" y="15119179"/>
            <a:ext cx="10380206" cy="137536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pPr marL="977900" indent="-914400" eaLnBrk="1" hangingPunct="1">
              <a:lnSpc>
                <a:spcPct val="90000"/>
              </a:lnSpc>
              <a:spcBef>
                <a:spcPct val="20000"/>
              </a:spcBef>
              <a:buAutoNum type="arabicPeriod"/>
            </a:pPr>
            <a:r>
              <a:rPr lang="en-US" sz="4800" dirty="0">
                <a:latin typeface="Verdana"/>
                <a:ea typeface="Times New Roman" pitchFamily="1" charset="0"/>
                <a:cs typeface="Verdana"/>
              </a:rPr>
              <a:t>This small-scale research results are specific to this cohort and cannot be considered applicable to other similar British communities living elsewhere in France.</a:t>
            </a:r>
          </a:p>
          <a:p>
            <a:pPr marL="711200" lvl="1" indent="-647700" eaLnBrk="1" hangingPunct="1">
              <a:lnSpc>
                <a:spcPct val="90000"/>
              </a:lnSpc>
              <a:spcBef>
                <a:spcPct val="20000"/>
              </a:spcBef>
              <a:buFontTx/>
              <a:buChar char="–"/>
            </a:pPr>
            <a:endParaRPr lang="en-US" sz="4800" dirty="0">
              <a:latin typeface="Verdana"/>
              <a:ea typeface="Times New Roman" pitchFamily="1" charset="0"/>
              <a:cs typeface="Verdana"/>
            </a:endParaRPr>
          </a:p>
          <a:p>
            <a:pPr marL="711200" indent="-647700" eaLnBrk="1" hangingPunct="1">
              <a:lnSpc>
                <a:spcPct val="90000"/>
              </a:lnSpc>
              <a:spcBef>
                <a:spcPct val="20000"/>
              </a:spcBef>
            </a:pPr>
            <a:r>
              <a:rPr lang="en-US" sz="4800" dirty="0">
                <a:latin typeface="Verdana"/>
                <a:ea typeface="Times New Roman" pitchFamily="1" charset="0"/>
                <a:cs typeface="Verdana"/>
              </a:rPr>
              <a:t>2. “I feel French when I speak French with my friends indoors and outdoors.” from EM, 9 </a:t>
            </a:r>
            <a:r>
              <a:rPr lang="en-US" sz="4800" dirty="0" err="1">
                <a:latin typeface="Verdana"/>
                <a:ea typeface="Times New Roman" pitchFamily="1" charset="0"/>
                <a:cs typeface="Verdana"/>
              </a:rPr>
              <a:t>y.o</a:t>
            </a:r>
            <a:r>
              <a:rPr lang="en-US" sz="4800" dirty="0">
                <a:latin typeface="Verdana"/>
                <a:ea typeface="Times New Roman" pitchFamily="1" charset="0"/>
                <a:cs typeface="Verdana"/>
              </a:rPr>
              <a:t>.</a:t>
            </a:r>
          </a:p>
          <a:p>
            <a:pPr marL="711200" indent="-647700" eaLnBrk="1" hangingPunct="1">
              <a:lnSpc>
                <a:spcPct val="90000"/>
              </a:lnSpc>
              <a:spcBef>
                <a:spcPct val="20000"/>
              </a:spcBef>
            </a:pPr>
            <a:endParaRPr lang="en-US" sz="4800" dirty="0">
              <a:latin typeface="Verdana"/>
              <a:ea typeface="Times New Roman" pitchFamily="1" charset="0"/>
              <a:cs typeface="Verdana"/>
            </a:endParaRPr>
          </a:p>
          <a:p>
            <a:pPr marL="711200" indent="-647700">
              <a:lnSpc>
                <a:spcPct val="90000"/>
              </a:lnSpc>
              <a:spcBef>
                <a:spcPct val="20000"/>
              </a:spcBef>
              <a:buAutoNum type="arabicPeriod" startAt="3"/>
            </a:pPr>
            <a:r>
              <a:rPr lang="en-US" sz="4800" dirty="0">
                <a:latin typeface="Verdana"/>
                <a:ea typeface="Times New Roman" pitchFamily="1" charset="0"/>
                <a:cs typeface="Verdana"/>
              </a:rPr>
              <a:t>What’s Next: Research on the impact of the standardization of ORP as a barrier to acculturation would further help to identify how ORP could support these families to integrate the local French community.</a:t>
            </a:r>
            <a:br>
              <a:rPr lang="en-US" sz="4800" dirty="0">
                <a:latin typeface="Verdana"/>
                <a:ea typeface="Times New Roman" pitchFamily="1" charset="0"/>
                <a:cs typeface="Verdana"/>
              </a:rPr>
            </a:br>
            <a:r>
              <a:rPr lang="en-US" sz="4800" dirty="0">
                <a:latin typeface="Verdana"/>
                <a:ea typeface="Times New Roman" pitchFamily="1" charset="0"/>
                <a:cs typeface="Verdana"/>
              </a:rPr>
              <a:t> </a:t>
            </a:r>
            <a:endParaRPr lang="en-US" sz="4800" dirty="0">
              <a:latin typeface="Arial" pitchFamily="1" charset="0"/>
              <a:ea typeface="Times New Roman" pitchFamily="1" charset="0"/>
              <a:cs typeface="Times New Roman" pitchFamily="1" charset="0"/>
            </a:endParaRPr>
          </a:p>
          <a:p>
            <a:pPr marL="342900" indent="-342900" eaLnBrk="1" hangingPunct="1">
              <a:lnSpc>
                <a:spcPct val="90000"/>
              </a:lnSpc>
              <a:spcBef>
                <a:spcPct val="20000"/>
              </a:spcBef>
            </a:pPr>
            <a:endParaRPr lang="en-US" sz="4800" i="1" dirty="0">
              <a:latin typeface="Arial" pitchFamily="1" charset="0"/>
              <a:ea typeface="Times New Roman" pitchFamily="1" charset="0"/>
              <a:cs typeface="Times New Roman" pitchFamily="1" charset="0"/>
            </a:endParaRPr>
          </a:p>
        </p:txBody>
      </p:sp>
      <p:sp>
        <p:nvSpPr>
          <p:cNvPr id="47" name="TextBox 46"/>
          <p:cNvSpPr txBox="1"/>
          <p:nvPr/>
        </p:nvSpPr>
        <p:spPr>
          <a:xfrm>
            <a:off x="31494447" y="12952450"/>
            <a:ext cx="11062621" cy="1423914"/>
          </a:xfrm>
          <a:prstGeom prst="rect">
            <a:avLst/>
          </a:prstGeom>
          <a:solidFill>
            <a:schemeClr val="accent5">
              <a:lumMod val="75000"/>
              <a:alpha val="65000"/>
            </a:schemeClr>
          </a:solidFill>
        </p:spPr>
        <p:txBody>
          <a:bodyPr wrap="none" tIns="228600" rtlCol="0">
            <a:noAutofit/>
          </a:bodyPr>
          <a:lstStyle/>
          <a:p>
            <a:pPr algn="ctr"/>
            <a:r>
              <a:rPr lang="en-US" sz="5000" dirty="0">
                <a:solidFill>
                  <a:schemeClr val="bg1"/>
                </a:solidFill>
                <a:latin typeface="Verdana"/>
                <a:cs typeface="Verdana"/>
              </a:rPr>
              <a:t>MAJOR THEMES</a:t>
            </a:r>
          </a:p>
        </p:txBody>
      </p:sp>
      <p:sp>
        <p:nvSpPr>
          <p:cNvPr id="56" name="TextBox 55"/>
          <p:cNvSpPr txBox="1"/>
          <p:nvPr/>
        </p:nvSpPr>
        <p:spPr>
          <a:xfrm>
            <a:off x="16379957" y="13685396"/>
            <a:ext cx="13224901" cy="388817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en-US" sz="4800" dirty="0">
                <a:latin typeface="Verdana"/>
                <a:cs typeface="Verdana"/>
              </a:rPr>
              <a:t>This validity of the results is affected by an important missing element: the quality and frequency of social interactions children have when doing their ORP.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6351308" y="19080297"/>
            <a:ext cx="13438216" cy="4733554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en-US" sz="4800" dirty="0">
                <a:latin typeface="Verdana"/>
                <a:cs typeface="Verdana"/>
              </a:rPr>
              <a:t>The French school setting of the children is where they feel the most being French, whether it is when being indoors or outdoors whilst there.</a:t>
            </a:r>
          </a:p>
        </p:txBody>
      </p:sp>
      <p:sp>
        <p:nvSpPr>
          <p:cNvPr id="62" name="TextBox 61"/>
          <p:cNvSpPr txBox="1"/>
          <p:nvPr/>
        </p:nvSpPr>
        <p:spPr>
          <a:xfrm>
            <a:off x="16564623" y="24761370"/>
            <a:ext cx="13224901" cy="5554674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en-US" sz="4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Vygotskyan approach as well as </a:t>
            </a:r>
            <a:r>
              <a:rPr lang="en-GB" sz="4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Bronfenbrenner ’s</a:t>
            </a:r>
            <a:r>
              <a:rPr lang="en-US" sz="4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theory of the ecosystem around children, hold more validity than Bourdieu’s theory on the cultural social capital of parents’ habitus for children of the cohort. </a:t>
            </a:r>
          </a:p>
        </p:txBody>
      </p:sp>
      <p:sp>
        <p:nvSpPr>
          <p:cNvPr id="32" name="Rectangle 31"/>
          <p:cNvSpPr/>
          <p:nvPr/>
        </p:nvSpPr>
        <p:spPr>
          <a:xfrm>
            <a:off x="1164583" y="11426162"/>
            <a:ext cx="13297690" cy="20396612"/>
          </a:xfrm>
          <a:prstGeom prst="rect">
            <a:avLst/>
          </a:prstGeom>
          <a:solidFill>
            <a:srgbClr val="DBEEF4"/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TextBox 37"/>
          <p:cNvSpPr txBox="1"/>
          <p:nvPr/>
        </p:nvSpPr>
        <p:spPr>
          <a:xfrm>
            <a:off x="1164583" y="24304168"/>
            <a:ext cx="13297690" cy="1423914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txBody>
          <a:bodyPr wrap="none" tIns="228600" rtlCol="0">
            <a:noAutofit/>
          </a:bodyPr>
          <a:lstStyle/>
          <a:p>
            <a:pPr algn="ctr"/>
            <a:r>
              <a:rPr lang="en-US" sz="6000" b="1" dirty="0">
                <a:solidFill>
                  <a:schemeClr val="bg1"/>
                </a:solidFill>
                <a:latin typeface="Verdana"/>
                <a:cs typeface="Verdana"/>
              </a:rPr>
              <a:t>METHODS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1222863" y="18360568"/>
            <a:ext cx="13297690" cy="1423914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txBody>
          <a:bodyPr wrap="none" tIns="228600" rtlCol="0">
            <a:noAutofit/>
          </a:bodyPr>
          <a:lstStyle/>
          <a:p>
            <a:pPr algn="ctr"/>
            <a:r>
              <a:rPr lang="en-US" sz="6000" b="1" dirty="0">
                <a:solidFill>
                  <a:schemeClr val="bg1"/>
                </a:solidFill>
                <a:latin typeface="Verdana"/>
                <a:cs typeface="Verdana"/>
              </a:rPr>
              <a:t>OBJECTIVES</a:t>
            </a:r>
          </a:p>
        </p:txBody>
      </p:sp>
      <p:sp>
        <p:nvSpPr>
          <p:cNvPr id="70" name="TextBox 69"/>
          <p:cNvSpPr txBox="1"/>
          <p:nvPr/>
        </p:nvSpPr>
        <p:spPr>
          <a:xfrm>
            <a:off x="1164583" y="11325336"/>
            <a:ext cx="13297690" cy="1423914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txBody>
          <a:bodyPr wrap="none" tIns="228600" rtlCol="0">
            <a:noAutofit/>
          </a:bodyPr>
          <a:lstStyle/>
          <a:p>
            <a:pPr algn="ctr"/>
            <a:r>
              <a:rPr lang="en-US" sz="6000" b="1" dirty="0">
                <a:solidFill>
                  <a:schemeClr val="bg1"/>
                </a:solidFill>
                <a:latin typeface="Verdana"/>
                <a:cs typeface="Verdana"/>
              </a:rPr>
              <a:t>BACKGROUND</a:t>
            </a:r>
          </a:p>
        </p:txBody>
      </p:sp>
      <p:sp>
        <p:nvSpPr>
          <p:cNvPr id="39" name="Text Box 4355"/>
          <p:cNvSpPr txBox="1">
            <a:spLocks noChangeArrowheads="1"/>
          </p:cNvSpPr>
          <p:nvPr/>
        </p:nvSpPr>
        <p:spPr bwMode="auto">
          <a:xfrm>
            <a:off x="2186722" y="13288506"/>
            <a:ext cx="10975918" cy="49209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prstTxWarp prst="textNoShape">
              <a:avLst/>
            </a:prstTxWarp>
            <a:noAutofit/>
          </a:bodyPr>
          <a:lstStyle/>
          <a:p>
            <a:pPr>
              <a:tabLst>
                <a:tab pos="762000" algn="l"/>
              </a:tabLst>
            </a:pPr>
            <a:r>
              <a:rPr lang="en-US" sz="4000" dirty="0">
                <a:latin typeface="Verdana"/>
                <a:cs typeface="Verdana"/>
              </a:rPr>
              <a:t>Using mixed methods of a questionnaire for parents and semi structured interviews of children</a:t>
            </a:r>
          </a:p>
          <a:p>
            <a:pPr>
              <a:tabLst>
                <a:tab pos="762000" algn="l"/>
              </a:tabLst>
            </a:pPr>
            <a:endParaRPr lang="en-US" sz="1200" dirty="0">
              <a:latin typeface="Verdana"/>
              <a:cs typeface="Verdana"/>
            </a:endParaRPr>
          </a:p>
          <a:p>
            <a:pPr marL="571500" indent="-571500">
              <a:buFontTx/>
              <a:buChar char="-"/>
              <a:tabLst>
                <a:tab pos="762000" algn="l"/>
              </a:tabLst>
            </a:pPr>
            <a:r>
              <a:rPr lang="en-US" sz="4000" dirty="0">
                <a:latin typeface="Verdana"/>
                <a:cs typeface="Verdana"/>
              </a:rPr>
              <a:t>Bronfenbrenner’s (1978) model of children ecological development</a:t>
            </a:r>
          </a:p>
          <a:p>
            <a:pPr marL="571500" indent="-571500">
              <a:buFontTx/>
              <a:buChar char="-"/>
              <a:tabLst>
                <a:tab pos="762000" algn="l"/>
              </a:tabLst>
            </a:pPr>
            <a:endParaRPr lang="en-US" sz="1200" dirty="0">
              <a:latin typeface="Verdana"/>
              <a:cs typeface="Verdana"/>
            </a:endParaRPr>
          </a:p>
          <a:p>
            <a:pPr>
              <a:tabLst>
                <a:tab pos="762000" algn="l"/>
              </a:tabLst>
            </a:pPr>
            <a:r>
              <a:rPr lang="en-US" sz="4000" dirty="0">
                <a:latin typeface="Verdana"/>
                <a:cs typeface="Verdana"/>
              </a:rPr>
              <a:t>- Bourdieu’s (1986) theory of cultural and        	social capital </a:t>
            </a:r>
          </a:p>
        </p:txBody>
      </p:sp>
      <p:sp>
        <p:nvSpPr>
          <p:cNvPr id="40" name="Text Box 4355"/>
          <p:cNvSpPr txBox="1">
            <a:spLocks noChangeArrowheads="1"/>
          </p:cNvSpPr>
          <p:nvPr/>
        </p:nvSpPr>
        <p:spPr bwMode="auto">
          <a:xfrm>
            <a:off x="2339122" y="20044906"/>
            <a:ext cx="10975918" cy="3954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prstTxWarp prst="textNoShape">
              <a:avLst/>
            </a:prstTxWarp>
            <a:noAutofit/>
          </a:bodyPr>
          <a:lstStyle/>
          <a:p>
            <a:pPr marL="1066800" indent="-1066800">
              <a:spcBef>
                <a:spcPct val="20000"/>
              </a:spcBef>
              <a:spcAft>
                <a:spcPts val="600"/>
              </a:spcAft>
              <a:buClr>
                <a:schemeClr val="accent5">
                  <a:lumMod val="75000"/>
                </a:schemeClr>
              </a:buClr>
              <a:buFont typeface="Arial"/>
              <a:buChar char="•"/>
            </a:pPr>
            <a:r>
              <a:rPr lang="en-US" sz="4000" dirty="0">
                <a:latin typeface="Verdana"/>
                <a:cs typeface="Verdana"/>
              </a:rPr>
              <a:t>Evaluate the impact of ORP on children’s sense of identity</a:t>
            </a:r>
          </a:p>
          <a:p>
            <a:pPr marL="1066800" indent="-1066800">
              <a:spcBef>
                <a:spcPct val="20000"/>
              </a:spcBef>
              <a:spcAft>
                <a:spcPts val="600"/>
              </a:spcAft>
              <a:buClr>
                <a:schemeClr val="accent5">
                  <a:lumMod val="75000"/>
                </a:schemeClr>
              </a:buClr>
              <a:buFont typeface="Arial"/>
              <a:buChar char="•"/>
            </a:pPr>
            <a:r>
              <a:rPr lang="en-US" sz="4000" dirty="0">
                <a:latin typeface="Verdana"/>
                <a:cs typeface="Verdana"/>
              </a:rPr>
              <a:t>Understand the impact of the parents’ cultural background on the children’s integration of the French culture</a:t>
            </a:r>
          </a:p>
          <a:p>
            <a:pPr>
              <a:tabLst>
                <a:tab pos="762000" algn="l"/>
              </a:tabLst>
            </a:pPr>
            <a:endParaRPr lang="en-US" sz="4000" dirty="0">
              <a:latin typeface="Verdana"/>
              <a:cs typeface="Verdana"/>
            </a:endParaRPr>
          </a:p>
        </p:txBody>
      </p:sp>
      <p:sp>
        <p:nvSpPr>
          <p:cNvPr id="41" name="Text Box 4355"/>
          <p:cNvSpPr txBox="1">
            <a:spLocks noChangeArrowheads="1"/>
          </p:cNvSpPr>
          <p:nvPr/>
        </p:nvSpPr>
        <p:spPr bwMode="auto">
          <a:xfrm>
            <a:off x="2691196" y="26303413"/>
            <a:ext cx="10975918" cy="477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prstTxWarp prst="textNoShape">
              <a:avLst/>
            </a:prstTxWarp>
            <a:noAutofit/>
          </a:bodyPr>
          <a:lstStyle/>
          <a:p>
            <a:pPr>
              <a:spcAft>
                <a:spcPts val="1200"/>
              </a:spcAft>
              <a:tabLst>
                <a:tab pos="762000" algn="l"/>
              </a:tabLst>
            </a:pPr>
            <a:r>
              <a:rPr lang="en-US" sz="4000" dirty="0">
                <a:latin typeface="Verdana"/>
                <a:cs typeface="Verdana"/>
              </a:rPr>
              <a:t>Praxeology framework</a:t>
            </a:r>
          </a:p>
          <a:p>
            <a:pPr>
              <a:tabLst>
                <a:tab pos="762000" algn="l"/>
              </a:tabLst>
            </a:pPr>
            <a:endParaRPr lang="en-US" sz="4000" dirty="0">
              <a:latin typeface="Verdana"/>
              <a:cs typeface="Verdana"/>
            </a:endParaRPr>
          </a:p>
          <a:p>
            <a:pPr>
              <a:spcAft>
                <a:spcPts val="1200"/>
              </a:spcAft>
              <a:tabLst>
                <a:tab pos="762000" algn="l"/>
              </a:tabLst>
            </a:pPr>
            <a:r>
              <a:rPr lang="en-GB" sz="4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To challenge Bourdieu’s view on the role of parents' habitus on children’s sense of identity when living abroad</a:t>
            </a:r>
            <a:endParaRPr lang="en-US" sz="40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grpSp>
        <p:nvGrpSpPr>
          <p:cNvPr id="59" name="Group 58"/>
          <p:cNvGrpSpPr/>
          <p:nvPr/>
        </p:nvGrpSpPr>
        <p:grpSpPr>
          <a:xfrm>
            <a:off x="1164583" y="1188492"/>
            <a:ext cx="41259544" cy="4257317"/>
            <a:chOff x="1231494" y="1077942"/>
            <a:chExt cx="41626971" cy="4257317"/>
          </a:xfrm>
        </p:grpSpPr>
        <p:sp>
          <p:nvSpPr>
            <p:cNvPr id="9" name="TextBox 8"/>
            <p:cNvSpPr txBox="1"/>
            <p:nvPr/>
          </p:nvSpPr>
          <p:spPr>
            <a:xfrm>
              <a:off x="1231494" y="1077942"/>
              <a:ext cx="41626971" cy="3655996"/>
            </a:xfrm>
            <a:prstGeom prst="rect">
              <a:avLst/>
            </a:prstGeom>
            <a:solidFill>
              <a:schemeClr val="accent5">
                <a:lumMod val="75000"/>
                <a:alpha val="99000"/>
              </a:schemeClr>
            </a:solidFill>
            <a:ln w="76200" cap="sq">
              <a:solidFill>
                <a:schemeClr val="bg1"/>
              </a:solidFill>
              <a:bevel/>
            </a:ln>
          </p:spPr>
          <p:txBody>
            <a:bodyPr wrap="square" rtlCol="0">
              <a:spAutoFit/>
            </a:bodyPr>
            <a:lstStyle/>
            <a:p>
              <a:endParaRPr lang="en-US" dirty="0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1231494" y="1885725"/>
              <a:ext cx="41485939" cy="34495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5751513" eaLnBrk="0" hangingPunct="0">
                <a:lnSpc>
                  <a:spcPts val="9000"/>
                </a:lnSpc>
                <a:spcAft>
                  <a:spcPts val="600"/>
                </a:spcAft>
              </a:pPr>
              <a:r>
                <a:rPr lang="en-GB" b="1" dirty="0"/>
                <a:t>What effect do local outdoor recreation practices (ORP) have upon the identity creation and acculturation of children from foreign families living in Chamonix?</a:t>
              </a:r>
            </a:p>
            <a:p>
              <a:pPr algn="ctr" defTabSz="5751513" eaLnBrk="0" hangingPunct="0">
                <a:lnSpc>
                  <a:spcPts val="9000"/>
                </a:lnSpc>
                <a:spcAft>
                  <a:spcPts val="600"/>
                </a:spcAft>
              </a:pPr>
              <a:r>
                <a:rPr lang="en-US" sz="4000" baseline="30000" dirty="0">
                  <a:latin typeface="Verdana"/>
                  <a:ea typeface="Arial" pitchFamily="-65" charset="0"/>
                  <a:cs typeface="Verdana"/>
                </a:rPr>
                <a:t>Student 1805069</a:t>
              </a:r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1700</TotalTime>
  <Words>392</Words>
  <Application>Microsoft Macintosh PowerPoint</Application>
  <PresentationFormat>Custom</PresentationFormat>
  <Paragraphs>32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Verdana</vt:lpstr>
      <vt:lpstr>Office Theme</vt:lpstr>
      <vt:lpstr>PowerPoint Presentation</vt:lpstr>
    </vt:vector>
  </TitlesOfParts>
  <Company>Unlimited Software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Vicki Pollack</dc:creator>
  <cp:lastModifiedBy>Charlie Charlotte Potel (1805069)</cp:lastModifiedBy>
  <cp:revision>36</cp:revision>
  <cp:lastPrinted>2021-07-17T15:36:27Z</cp:lastPrinted>
  <dcterms:created xsi:type="dcterms:W3CDTF">2012-11-05T17:07:45Z</dcterms:created>
  <dcterms:modified xsi:type="dcterms:W3CDTF">2021-07-19T17:04:54Z</dcterms:modified>
</cp:coreProperties>
</file>