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8" r:id="rId3"/>
    <p:sldId id="259" r:id="rId4"/>
    <p:sldId id="260" r:id="rId5"/>
    <p:sldId id="265" r:id="rId6"/>
    <p:sldId id="266" r:id="rId7"/>
    <p:sldId id="267" r:id="rId8"/>
    <p:sldId id="268" r:id="rId9"/>
    <p:sldId id="269" r:id="rId10"/>
    <p:sldId id="261" r:id="rId11"/>
    <p:sldId id="262" r:id="rId12"/>
    <p:sldId id="263" r:id="rId13"/>
    <p:sldId id="270" r:id="rId14"/>
    <p:sldId id="264" r:id="rId15"/>
    <p:sldId id="257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733693-5090-98DC-D571-01B6FD814893}" v="84" dt="2024-12-31T00:16:28.169"/>
    <p1510:client id="{8B772D81-963E-7FEE-DE98-DC1B5AA1EC10}" v="9" dt="2024-12-29T21:34:41.0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Thomas (2416742)" userId="S::2416742@student.uwtsd.ac.uk::5e60de75-de7f-45bb-b6ce-fe4f842938d1" providerId="AD" clId="Web-{8057E4F9-3DA2-75A4-15E3-485A96DC7F38}"/>
    <pc:docChg chg="addSld modSld addMainMaster delMainMaster">
      <pc:chgData name="Ethan Thomas (2416742)" userId="S::2416742@student.uwtsd.ac.uk::5e60de75-de7f-45bb-b6ce-fe4f842938d1" providerId="AD" clId="Web-{8057E4F9-3DA2-75A4-15E3-485A96DC7F38}" dt="2024-12-20T11:37:47.157" v="108"/>
      <pc:docMkLst>
        <pc:docMk/>
      </pc:docMkLst>
      <pc:sldChg chg="modSp mod modClrScheme chgLayout">
        <pc:chgData name="Ethan Thomas (2416742)" userId="S::2416742@student.uwtsd.ac.uk::5e60de75-de7f-45bb-b6ce-fe4f842938d1" providerId="AD" clId="Web-{8057E4F9-3DA2-75A4-15E3-485A96DC7F38}" dt="2024-12-20T11:31:01.404" v="6" actId="14100"/>
        <pc:sldMkLst>
          <pc:docMk/>
          <pc:sldMk cId="109857222" sldId="256"/>
        </pc:sldMkLst>
        <pc:spChg chg="mod ord">
          <ac:chgData name="Ethan Thomas (2416742)" userId="S::2416742@student.uwtsd.ac.uk::5e60de75-de7f-45bb-b6ce-fe4f842938d1" providerId="AD" clId="Web-{8057E4F9-3DA2-75A4-15E3-485A96DC7F38}" dt="2024-12-20T11:30:41.060" v="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than Thomas (2416742)" userId="S::2416742@student.uwtsd.ac.uk::5e60de75-de7f-45bb-b6ce-fe4f842938d1" providerId="AD" clId="Web-{8057E4F9-3DA2-75A4-15E3-485A96DC7F38}" dt="2024-12-20T11:30:41.060" v="3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Ethan Thomas (2416742)" userId="S::2416742@student.uwtsd.ac.uk::5e60de75-de7f-45bb-b6ce-fe4f842938d1" providerId="AD" clId="Web-{8057E4F9-3DA2-75A4-15E3-485A96DC7F38}" dt="2024-12-20T11:31:01.404" v="6" actId="14100"/>
          <ac:spMkLst>
            <pc:docMk/>
            <pc:sldMk cId="109857222" sldId="256"/>
            <ac:spMk id="6" creationId="{FCC6FCBE-C31E-58FD-A7DA-450F2AF6B863}"/>
          </ac:spMkLst>
        </pc:spChg>
        <pc:picChg chg="mod">
          <ac:chgData name="Ethan Thomas (2416742)" userId="S::2416742@student.uwtsd.ac.uk::5e60de75-de7f-45bb-b6ce-fe4f842938d1" providerId="AD" clId="Web-{8057E4F9-3DA2-75A4-15E3-485A96DC7F38}" dt="2024-12-20T11:30:52.842" v="4" actId="1076"/>
          <ac:picMkLst>
            <pc:docMk/>
            <pc:sldMk cId="109857222" sldId="256"/>
            <ac:picMk id="5" creationId="{CBE57327-513C-F32D-FAC9-81D55983E62B}"/>
          </ac:picMkLst>
        </pc:picChg>
      </pc:sldChg>
      <pc:sldChg chg="modSp mod modClrScheme chgLayout">
        <pc:chgData name="Ethan Thomas (2416742)" userId="S::2416742@student.uwtsd.ac.uk::5e60de75-de7f-45bb-b6ce-fe4f842938d1" providerId="AD" clId="Web-{8057E4F9-3DA2-75A4-15E3-485A96DC7F38}" dt="2024-12-20T11:32:32.501" v="16" actId="20577"/>
        <pc:sldMkLst>
          <pc:docMk/>
          <pc:sldMk cId="3900670921" sldId="257"/>
        </pc:sldMkLst>
        <pc:spChg chg="mod ord">
          <ac:chgData name="Ethan Thomas (2416742)" userId="S::2416742@student.uwtsd.ac.uk::5e60de75-de7f-45bb-b6ce-fe4f842938d1" providerId="AD" clId="Web-{8057E4F9-3DA2-75A4-15E3-485A96DC7F38}" dt="2024-12-20T11:32:32.501" v="16" actId="20577"/>
          <ac:spMkLst>
            <pc:docMk/>
            <pc:sldMk cId="3900670921" sldId="257"/>
            <ac:spMk id="3" creationId="{EB1E6243-52B7-101D-01D5-32E2B679AA62}"/>
          </ac:spMkLst>
        </pc:spChg>
        <pc:spChg chg="mod ord">
          <ac:chgData name="Ethan Thomas (2416742)" userId="S::2416742@student.uwtsd.ac.uk::5e60de75-de7f-45bb-b6ce-fe4f842938d1" providerId="AD" clId="Web-{8057E4F9-3DA2-75A4-15E3-485A96DC7F38}" dt="2024-12-20T11:31:52.219" v="11" actId="20577"/>
          <ac:spMkLst>
            <pc:docMk/>
            <pc:sldMk cId="3900670921" sldId="257"/>
            <ac:spMk id="4" creationId="{277DE27F-A04B-B98E-399D-886BA605B69D}"/>
          </ac:spMkLst>
        </pc:spChg>
      </pc:sldChg>
      <pc:sldChg chg="delSp modSp new">
        <pc:chgData name="Ethan Thomas (2416742)" userId="S::2416742@student.uwtsd.ac.uk::5e60de75-de7f-45bb-b6ce-fe4f842938d1" providerId="AD" clId="Web-{8057E4F9-3DA2-75A4-15E3-485A96DC7F38}" dt="2024-12-20T11:37:47.157" v="108"/>
        <pc:sldMkLst>
          <pc:docMk/>
          <pc:sldMk cId="4237108117" sldId="258"/>
        </pc:sldMkLst>
        <pc:spChg chg="mod">
          <ac:chgData name="Ethan Thomas (2416742)" userId="S::2416742@student.uwtsd.ac.uk::5e60de75-de7f-45bb-b6ce-fe4f842938d1" providerId="AD" clId="Web-{8057E4F9-3DA2-75A4-15E3-485A96DC7F38}" dt="2024-12-20T11:33:48.962" v="24" actId="20577"/>
          <ac:spMkLst>
            <pc:docMk/>
            <pc:sldMk cId="4237108117" sldId="258"/>
            <ac:spMk id="2" creationId="{D4F2CF06-F242-4F5D-1536-BE6372825BB1}"/>
          </ac:spMkLst>
        </pc:spChg>
        <pc:spChg chg="del">
          <ac:chgData name="Ethan Thomas (2416742)" userId="S::2416742@student.uwtsd.ac.uk::5e60de75-de7f-45bb-b6ce-fe4f842938d1" providerId="AD" clId="Web-{8057E4F9-3DA2-75A4-15E3-485A96DC7F38}" dt="2024-12-20T11:37:47.157" v="108"/>
          <ac:spMkLst>
            <pc:docMk/>
            <pc:sldMk cId="4237108117" sldId="258"/>
            <ac:spMk id="3" creationId="{DE435F56-7172-08CC-CA99-943987F9AB0D}"/>
          </ac:spMkLst>
        </pc:spChg>
        <pc:spChg chg="mod">
          <ac:chgData name="Ethan Thomas (2416742)" userId="S::2416742@student.uwtsd.ac.uk::5e60de75-de7f-45bb-b6ce-fe4f842938d1" providerId="AD" clId="Web-{8057E4F9-3DA2-75A4-15E3-485A96DC7F38}" dt="2024-12-20T11:36:37.593" v="107" actId="20577"/>
          <ac:spMkLst>
            <pc:docMk/>
            <pc:sldMk cId="4237108117" sldId="258"/>
            <ac:spMk id="4" creationId="{3C1C3648-2ED6-03F5-9E9D-D2AEF981D1D8}"/>
          </ac:spMkLst>
        </pc:spChg>
      </pc:sldChg>
      <pc:sldMasterChg chg="del delSldLayout">
        <pc:chgData name="Ethan Thomas (2416742)" userId="S::2416742@student.uwtsd.ac.uk::5e60de75-de7f-45bb-b6ce-fe4f842938d1" providerId="AD" clId="Web-{8057E4F9-3DA2-75A4-15E3-485A96DC7F38}" dt="2024-12-20T11:29:56.668" v="0"/>
        <pc:sldMasterMkLst>
          <pc:docMk/>
          <pc:sldMasterMk cId="703183866" sldId="2147483720"/>
        </pc:sldMasterMkLst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2953095068" sldId="2147483721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2381521658" sldId="2147483722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1358372167" sldId="2147483723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2328119145" sldId="2147483724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2231963165" sldId="2147483725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243369105" sldId="2147483726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4183903027" sldId="2147483727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3246932304" sldId="2147483728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3234102624" sldId="2147483729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2998820869" sldId="2147483730"/>
          </pc:sldLayoutMkLst>
        </pc:sldLayoutChg>
        <pc:sldLayoutChg chg="del">
          <pc:chgData name="Ethan Thomas (2416742)" userId="S::2416742@student.uwtsd.ac.uk::5e60de75-de7f-45bb-b6ce-fe4f842938d1" providerId="AD" clId="Web-{8057E4F9-3DA2-75A4-15E3-485A96DC7F38}" dt="2024-12-20T11:29:56.668" v="0"/>
          <pc:sldLayoutMkLst>
            <pc:docMk/>
            <pc:sldMasterMk cId="703183866" sldId="2147483720"/>
            <pc:sldLayoutMk cId="4049385826" sldId="2147483731"/>
          </pc:sldLayoutMkLst>
        </pc:sldLayoutChg>
      </pc:sldMasterChg>
      <pc:sldMasterChg chg="add del addSldLayout delSldLayout modSldLayout">
        <pc:chgData name="Ethan Thomas (2416742)" userId="S::2416742@student.uwtsd.ac.uk::5e60de75-de7f-45bb-b6ce-fe4f842938d1" providerId="AD" clId="Web-{8057E4F9-3DA2-75A4-15E3-485A96DC7F38}" dt="2024-12-20T11:30:41.060" v="3"/>
        <pc:sldMasterMkLst>
          <pc:docMk/>
          <pc:sldMasterMk cId="206642755" sldId="2147483732"/>
        </pc:sldMasterMkLst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304649120" sldId="2147483733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3991700886" sldId="2147483734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2643768522" sldId="2147483735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3517684200" sldId="2147483736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3031307698" sldId="2147483737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244528752" sldId="2147483738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1505152873" sldId="2147483739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1167566072" sldId="2147483740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435958890" sldId="2147483741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4130998050" sldId="2147483742"/>
          </pc:sldLayoutMkLst>
        </pc:sldLayoutChg>
        <pc:sldLayoutChg chg="add del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206642755" sldId="2147483732"/>
            <pc:sldLayoutMk cId="1030252283" sldId="2147483743"/>
          </pc:sldLayoutMkLst>
        </pc:sldLayoutChg>
      </pc:sldMasterChg>
      <pc:sldMasterChg chg="add addSldLayout modSldLayout">
        <pc:chgData name="Ethan Thomas (2416742)" userId="S::2416742@student.uwtsd.ac.uk::5e60de75-de7f-45bb-b6ce-fe4f842938d1" providerId="AD" clId="Web-{8057E4F9-3DA2-75A4-15E3-485A96DC7F38}" dt="2024-12-20T11:30:41.060" v="3"/>
        <pc:sldMasterMkLst>
          <pc:docMk/>
          <pc:sldMasterMk cId="67076085" sldId="2147483744"/>
        </pc:sldMasterMkLst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509987222" sldId="2147483745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3289501859" sldId="2147483746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966994458" sldId="2147483747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3796777082" sldId="2147483748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2768651608" sldId="2147483749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4059106121" sldId="2147483750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3854775844" sldId="2147483751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1291715560" sldId="2147483752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4131338630" sldId="2147483753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1041560493" sldId="2147483754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351058463" sldId="2147483755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401954916" sldId="2147483756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1655949832" sldId="2147483757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885796771" sldId="2147483758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3548732403" sldId="2147483759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135463820" sldId="2147483760"/>
          </pc:sldLayoutMkLst>
        </pc:sldLayoutChg>
        <pc:sldLayoutChg chg="add mod replId">
          <pc:chgData name="Ethan Thomas (2416742)" userId="S::2416742@student.uwtsd.ac.uk::5e60de75-de7f-45bb-b6ce-fe4f842938d1" providerId="AD" clId="Web-{8057E4F9-3DA2-75A4-15E3-485A96DC7F38}" dt="2024-12-20T11:30:41.060" v="3"/>
          <pc:sldLayoutMkLst>
            <pc:docMk/>
            <pc:sldMasterMk cId="67076085" sldId="2147483744"/>
            <pc:sldLayoutMk cId="814950036" sldId="2147483761"/>
          </pc:sldLayoutMkLst>
        </pc:sldLayoutChg>
      </pc:sldMasterChg>
    </pc:docChg>
  </pc:docChgLst>
  <pc:docChgLst>
    <pc:chgData name="Ethan Thomas (2416742)" userId="S::2416742@student.uwtsd.ac.uk::5e60de75-de7f-45bb-b6ce-fe4f842938d1" providerId="AD" clId="Web-{7DA25E44-0B83-F4DB-B21D-B8CDEE74967A}"/>
    <pc:docChg chg="modSld">
      <pc:chgData name="Ethan Thomas (2416742)" userId="S::2416742@student.uwtsd.ac.uk::5e60de75-de7f-45bb-b6ce-fe4f842938d1" providerId="AD" clId="Web-{7DA25E44-0B83-F4DB-B21D-B8CDEE74967A}" dt="2024-12-20T11:46:54.851" v="49"/>
      <pc:docMkLst>
        <pc:docMk/>
      </pc:docMkLst>
      <pc:sldChg chg="addSp delSp modSp mod setBg">
        <pc:chgData name="Ethan Thomas (2416742)" userId="S::2416742@student.uwtsd.ac.uk::5e60de75-de7f-45bb-b6ce-fe4f842938d1" providerId="AD" clId="Web-{7DA25E44-0B83-F4DB-B21D-B8CDEE74967A}" dt="2024-12-20T11:46:54.851" v="49"/>
        <pc:sldMkLst>
          <pc:docMk/>
          <pc:sldMk cId="4237108117" sldId="258"/>
        </pc:sldMkLst>
        <pc:spChg chg="mod">
          <ac:chgData name="Ethan Thomas (2416742)" userId="S::2416742@student.uwtsd.ac.uk::5e60de75-de7f-45bb-b6ce-fe4f842938d1" providerId="AD" clId="Web-{7DA25E44-0B83-F4DB-B21D-B8CDEE74967A}" dt="2024-12-20T11:46:47.069" v="48"/>
          <ac:spMkLst>
            <pc:docMk/>
            <pc:sldMk cId="4237108117" sldId="258"/>
            <ac:spMk id="2" creationId="{D4F2CF06-F242-4F5D-1536-BE6372825BB1}"/>
          </ac:spMkLst>
        </pc:spChg>
        <pc:spChg chg="mod">
          <ac:chgData name="Ethan Thomas (2416742)" userId="S::2416742@student.uwtsd.ac.uk::5e60de75-de7f-45bb-b6ce-fe4f842938d1" providerId="AD" clId="Web-{7DA25E44-0B83-F4DB-B21D-B8CDEE74967A}" dt="2024-12-20T11:46:47.069" v="48"/>
          <ac:spMkLst>
            <pc:docMk/>
            <pc:sldMk cId="4237108117" sldId="258"/>
            <ac:spMk id="4" creationId="{3C1C3648-2ED6-03F5-9E9D-D2AEF981D1D8}"/>
          </ac:spMkLst>
        </pc:spChg>
        <pc:spChg chg="add del mod">
          <ac:chgData name="Ethan Thomas (2416742)" userId="S::2416742@student.uwtsd.ac.uk::5e60de75-de7f-45bb-b6ce-fe4f842938d1" providerId="AD" clId="Web-{7DA25E44-0B83-F4DB-B21D-B8CDEE74967A}" dt="2024-12-20T11:46:43.788" v="47"/>
          <ac:spMkLst>
            <pc:docMk/>
            <pc:sldMk cId="4237108117" sldId="258"/>
            <ac:spMk id="5" creationId="{0D5D6D00-A989-4059-6D4D-3F2521519412}"/>
          </ac:spMkLst>
        </pc:spChg>
        <pc:spChg chg="add del">
          <ac:chgData name="Ethan Thomas (2416742)" userId="S::2416742@student.uwtsd.ac.uk::5e60de75-de7f-45bb-b6ce-fe4f842938d1" providerId="AD" clId="Web-{7DA25E44-0B83-F4DB-B21D-B8CDEE74967A}" dt="2024-12-20T11:46:47.069" v="48"/>
          <ac:spMkLst>
            <pc:docMk/>
            <pc:sldMk cId="4237108117" sldId="258"/>
            <ac:spMk id="13" creationId="{989BE678-777B-482A-A616-FEDC47B162E5}"/>
          </ac:spMkLst>
        </pc:spChg>
        <pc:spChg chg="add del">
          <ac:chgData name="Ethan Thomas (2416742)" userId="S::2416742@student.uwtsd.ac.uk::5e60de75-de7f-45bb-b6ce-fe4f842938d1" providerId="AD" clId="Web-{7DA25E44-0B83-F4DB-B21D-B8CDEE74967A}" dt="2024-12-20T11:46:47.069" v="48"/>
          <ac:spMkLst>
            <pc:docMk/>
            <pc:sldMk cId="4237108117" sldId="258"/>
            <ac:spMk id="19" creationId="{D28BE0C3-2102-4820-B88B-A448B1840D14}"/>
          </ac:spMkLst>
        </pc:spChg>
        <pc:spChg chg="add del">
          <ac:chgData name="Ethan Thomas (2416742)" userId="S::2416742@student.uwtsd.ac.uk::5e60de75-de7f-45bb-b6ce-fe4f842938d1" providerId="AD" clId="Web-{7DA25E44-0B83-F4DB-B21D-B8CDEE74967A}" dt="2024-12-20T11:46:47.069" v="48"/>
          <ac:spMkLst>
            <pc:docMk/>
            <pc:sldMk cId="4237108117" sldId="258"/>
            <ac:spMk id="21" creationId="{C8A3C342-1D03-412F-8DD3-BF519E8E0AE9}"/>
          </ac:spMkLst>
        </pc:spChg>
        <pc:spChg chg="add del">
          <ac:chgData name="Ethan Thomas (2416742)" userId="S::2416742@student.uwtsd.ac.uk::5e60de75-de7f-45bb-b6ce-fe4f842938d1" providerId="AD" clId="Web-{7DA25E44-0B83-F4DB-B21D-B8CDEE74967A}" dt="2024-12-20T11:46:47.069" v="48"/>
          <ac:spMkLst>
            <pc:docMk/>
            <pc:sldMk cId="4237108117" sldId="258"/>
            <ac:spMk id="23" creationId="{81CC9B02-E087-4350-AEBD-2C3CF001AF01}"/>
          </ac:spMkLst>
        </pc:spChg>
        <pc:picChg chg="add del mod">
          <ac:chgData name="Ethan Thomas (2416742)" userId="S::2416742@student.uwtsd.ac.uk::5e60de75-de7f-45bb-b6ce-fe4f842938d1" providerId="AD" clId="Web-{7DA25E44-0B83-F4DB-B21D-B8CDEE74967A}" dt="2024-12-20T11:46:54.851" v="49"/>
          <ac:picMkLst>
            <pc:docMk/>
            <pc:sldMk cId="4237108117" sldId="258"/>
            <ac:picMk id="3" creationId="{371E7B89-4B77-1AE7-E7A3-FE03C3E856DD}"/>
          </ac:picMkLst>
        </pc:picChg>
        <pc:picChg chg="add del">
          <ac:chgData name="Ethan Thomas (2416742)" userId="S::2416742@student.uwtsd.ac.uk::5e60de75-de7f-45bb-b6ce-fe4f842938d1" providerId="AD" clId="Web-{7DA25E44-0B83-F4DB-B21D-B8CDEE74967A}" dt="2024-12-20T11:46:47.069" v="48"/>
          <ac:picMkLst>
            <pc:docMk/>
            <pc:sldMk cId="4237108117" sldId="258"/>
            <ac:picMk id="9" creationId="{DF19BAF3-7E20-4B9D-B544-BABAEEA1FA75}"/>
          </ac:picMkLst>
        </pc:picChg>
        <pc:picChg chg="add del">
          <ac:chgData name="Ethan Thomas (2416742)" userId="S::2416742@student.uwtsd.ac.uk::5e60de75-de7f-45bb-b6ce-fe4f842938d1" providerId="AD" clId="Web-{7DA25E44-0B83-F4DB-B21D-B8CDEE74967A}" dt="2024-12-20T11:46:47.069" v="48"/>
          <ac:picMkLst>
            <pc:docMk/>
            <pc:sldMk cId="4237108117" sldId="258"/>
            <ac:picMk id="11" creationId="{950648F4-ABCD-4DF0-8641-76CFB2354721}"/>
          </ac:picMkLst>
        </pc:picChg>
        <pc:picChg chg="add del">
          <ac:chgData name="Ethan Thomas (2416742)" userId="S::2416742@student.uwtsd.ac.uk::5e60de75-de7f-45bb-b6ce-fe4f842938d1" providerId="AD" clId="Web-{7DA25E44-0B83-F4DB-B21D-B8CDEE74967A}" dt="2024-12-20T11:46:47.069" v="48"/>
          <ac:picMkLst>
            <pc:docMk/>
            <pc:sldMk cId="4237108117" sldId="258"/>
            <ac:picMk id="15" creationId="{CF1EB4BD-9C7E-4AA3-9681-C7EB0DA6250B}"/>
          </ac:picMkLst>
        </pc:picChg>
        <pc:picChg chg="add del">
          <ac:chgData name="Ethan Thomas (2416742)" userId="S::2416742@student.uwtsd.ac.uk::5e60de75-de7f-45bb-b6ce-fe4f842938d1" providerId="AD" clId="Web-{7DA25E44-0B83-F4DB-B21D-B8CDEE74967A}" dt="2024-12-20T11:46:47.069" v="48"/>
          <ac:picMkLst>
            <pc:docMk/>
            <pc:sldMk cId="4237108117" sldId="258"/>
            <ac:picMk id="17" creationId="{94AAE3AA-3759-4D28-B0EF-575F25A5146C}"/>
          </ac:picMkLst>
        </pc:picChg>
      </pc:sldChg>
    </pc:docChg>
  </pc:docChgLst>
  <pc:docChgLst>
    <pc:chgData name="Ethan Thomas (2416742)" userId="S::2416742@student.uwtsd.ac.uk::5e60de75-de7f-45bb-b6ce-fe4f842938d1" providerId="AD" clId="Web-{6AB7865C-9D3C-C2F0-8925-E23AE7F8AC5C}"/>
    <pc:docChg chg="addSld modSld">
      <pc:chgData name="Ethan Thomas (2416742)" userId="S::2416742@student.uwtsd.ac.uk::5e60de75-de7f-45bb-b6ce-fe4f842938d1" providerId="AD" clId="Web-{6AB7865C-9D3C-C2F0-8925-E23AE7F8AC5C}" dt="2024-12-27T18:46:33.323" v="743" actId="20577"/>
      <pc:docMkLst>
        <pc:docMk/>
      </pc:docMkLst>
      <pc:sldChg chg="addSp delSp modSp mod setBg">
        <pc:chgData name="Ethan Thomas (2416742)" userId="S::2416742@student.uwtsd.ac.uk::5e60de75-de7f-45bb-b6ce-fe4f842938d1" providerId="AD" clId="Web-{6AB7865C-9D3C-C2F0-8925-E23AE7F8AC5C}" dt="2024-12-27T17:05:47.127" v="35" actId="20577"/>
        <pc:sldMkLst>
          <pc:docMk/>
          <pc:sldMk cId="2605027174" sldId="265"/>
        </pc:sldMkLst>
        <pc:spChg chg="del">
          <ac:chgData name="Ethan Thomas (2416742)" userId="S::2416742@student.uwtsd.ac.uk::5e60de75-de7f-45bb-b6ce-fe4f842938d1" providerId="AD" clId="Web-{6AB7865C-9D3C-C2F0-8925-E23AE7F8AC5C}" dt="2024-12-27T16:58:25.213" v="0"/>
          <ac:spMkLst>
            <pc:docMk/>
            <pc:sldMk cId="2605027174" sldId="265"/>
            <ac:spMk id="2" creationId="{FE7543FD-48AB-D39B-77B4-DC8E8AB9C071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6:58:29.964" v="2"/>
          <ac:spMkLst>
            <pc:docMk/>
            <pc:sldMk cId="2605027174" sldId="265"/>
            <ac:spMk id="3" creationId="{C2164636-D2FA-F353-72D0-10436E721674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6:58:27.479" v="1"/>
          <ac:spMkLst>
            <pc:docMk/>
            <pc:sldMk cId="2605027174" sldId="265"/>
            <ac:spMk id="4" creationId="{606BE2BE-4746-BE18-4B47-EB9F83E86540}"/>
          </ac:spMkLst>
        </pc:spChg>
        <pc:spChg chg="add mod">
          <ac:chgData name="Ethan Thomas (2416742)" userId="S::2416742@student.uwtsd.ac.uk::5e60de75-de7f-45bb-b6ce-fe4f842938d1" providerId="AD" clId="Web-{6AB7865C-9D3C-C2F0-8925-E23AE7F8AC5C}" dt="2024-12-27T17:00:20.265" v="23" actId="1076"/>
          <ac:spMkLst>
            <pc:docMk/>
            <pc:sldMk cId="2605027174" sldId="265"/>
            <ac:spMk id="7" creationId="{2B014C35-5422-1FA9-6C2C-53A8645BAC47}"/>
          </ac:spMkLst>
        </pc:spChg>
        <pc:spChg chg="add mod">
          <ac:chgData name="Ethan Thomas (2416742)" userId="S::2416742@student.uwtsd.ac.uk::5e60de75-de7f-45bb-b6ce-fe4f842938d1" providerId="AD" clId="Web-{6AB7865C-9D3C-C2F0-8925-E23AE7F8AC5C}" dt="2024-12-27T17:05:47.127" v="35" actId="20577"/>
          <ac:spMkLst>
            <pc:docMk/>
            <pc:sldMk cId="2605027174" sldId="265"/>
            <ac:spMk id="8" creationId="{57C4A74A-7E29-8653-715C-1E1DFA7D356E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6:59:15.716" v="9"/>
          <ac:spMkLst>
            <pc:docMk/>
            <pc:sldMk cId="2605027174" sldId="265"/>
            <ac:spMk id="14" creationId="{DA1DAC79-DDBA-4382-9D43-6E5F685BE5FB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6:59:30.545" v="12"/>
          <ac:spMkLst>
            <pc:docMk/>
            <pc:sldMk cId="2605027174" sldId="265"/>
            <ac:spMk id="15" creationId="{AEBE9F1A-B38D-446E-83AE-14B17CE77FF2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6:59:15.716" v="9"/>
          <ac:spMkLst>
            <pc:docMk/>
            <pc:sldMk cId="2605027174" sldId="265"/>
            <ac:spMk id="20" creationId="{6AACA73D-178F-4CFC-99E3-9F4FCBBDBA83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6:59:30.545" v="12"/>
          <ac:spMkLst>
            <pc:docMk/>
            <pc:sldMk cId="2605027174" sldId="265"/>
            <ac:spMk id="21" creationId="{5E3EB826-A471-488F-9E8A-D65528A3C0CA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6:59:15.716" v="9"/>
          <ac:spMkLst>
            <pc:docMk/>
            <pc:sldMk cId="2605027174" sldId="265"/>
            <ac:spMk id="22" creationId="{D3031615-4E70-4AA1-B27C-F56E25379C5E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6:59:30.545" v="12"/>
          <ac:spMkLst>
            <pc:docMk/>
            <pc:sldMk cId="2605027174" sldId="265"/>
            <ac:spMk id="23" creationId="{D85D5AA8-773B-469A-8802-9645A4DC9B7D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6:59:15.716" v="9"/>
          <ac:spMkLst>
            <pc:docMk/>
            <pc:sldMk cId="2605027174" sldId="265"/>
            <ac:spMk id="24" creationId="{32386D96-DF72-4275-B766-E00CBBFB0F2A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6:59:30.545" v="12"/>
          <ac:spMkLst>
            <pc:docMk/>
            <pc:sldMk cId="2605027174" sldId="265"/>
            <ac:spMk id="25" creationId="{C75AF42C-C556-454E-B2D3-2C917CB812D5}"/>
          </ac:spMkLst>
        </pc:spChg>
        <pc:picChg chg="add del mod modCrop">
          <ac:chgData name="Ethan Thomas (2416742)" userId="S::2416742@student.uwtsd.ac.uk::5e60de75-de7f-45bb-b6ce-fe4f842938d1" providerId="AD" clId="Web-{6AB7865C-9D3C-C2F0-8925-E23AE7F8AC5C}" dt="2024-12-27T16:59:19.279" v="10"/>
          <ac:picMkLst>
            <pc:docMk/>
            <pc:sldMk cId="2605027174" sldId="265"/>
            <ac:picMk id="5" creationId="{1CF08F27-476A-B09C-E2D0-7AD75285ADA3}"/>
          </ac:picMkLst>
        </pc:picChg>
        <pc:picChg chg="add mod">
          <ac:chgData name="Ethan Thomas (2416742)" userId="S::2416742@student.uwtsd.ac.uk::5e60de75-de7f-45bb-b6ce-fe4f842938d1" providerId="AD" clId="Web-{6AB7865C-9D3C-C2F0-8925-E23AE7F8AC5C}" dt="2024-12-27T16:59:41.592" v="13" actId="1076"/>
          <ac:picMkLst>
            <pc:docMk/>
            <pc:sldMk cId="2605027174" sldId="265"/>
            <ac:picMk id="6" creationId="{C35DE4A8-C2E6-12F9-A8BE-AFD683326EA6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6:59:15.716" v="9"/>
          <ac:picMkLst>
            <pc:docMk/>
            <pc:sldMk cId="2605027174" sldId="265"/>
            <ac:picMk id="10" creationId="{5B89E5C5-A037-45B3-9D37-3658914D4799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6:59:30.545" v="12"/>
          <ac:picMkLst>
            <pc:docMk/>
            <pc:sldMk cId="2605027174" sldId="265"/>
            <ac:picMk id="11" creationId="{C9ECDD5C-152A-4CC7-8333-0F367B3A62EA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6:59:15.716" v="9"/>
          <ac:picMkLst>
            <pc:docMk/>
            <pc:sldMk cId="2605027174" sldId="265"/>
            <ac:picMk id="12" creationId="{5ACB93B0-521E-443D-9750-AFCFDDB3E801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6:59:30.545" v="12"/>
          <ac:picMkLst>
            <pc:docMk/>
            <pc:sldMk cId="2605027174" sldId="265"/>
            <ac:picMk id="13" creationId="{7F5C92A3-369B-43F3-BDCE-E560B1B0EC89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6:59:15.716" v="9"/>
          <ac:picMkLst>
            <pc:docMk/>
            <pc:sldMk cId="2605027174" sldId="265"/>
            <ac:picMk id="16" creationId="{E0880F10-995F-4F01-A83B-7ECDB7BE7905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6:59:30.545" v="12"/>
          <ac:picMkLst>
            <pc:docMk/>
            <pc:sldMk cId="2605027174" sldId="265"/>
            <ac:picMk id="17" creationId="{915B5014-A7EC-4BA6-9C83-8840CF81DB28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6:59:15.716" v="9"/>
          <ac:picMkLst>
            <pc:docMk/>
            <pc:sldMk cId="2605027174" sldId="265"/>
            <ac:picMk id="18" creationId="{A2D49266-1F08-40F2-B0E1-1D919DCB5780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6:59:30.545" v="12"/>
          <ac:picMkLst>
            <pc:docMk/>
            <pc:sldMk cId="2605027174" sldId="265"/>
            <ac:picMk id="19" creationId="{022C43AB-86D7-420D-8AD7-DC0A15FDD0AF}"/>
          </ac:picMkLst>
        </pc:picChg>
      </pc:sldChg>
      <pc:sldChg chg="addSp delSp modSp new">
        <pc:chgData name="Ethan Thomas (2416742)" userId="S::2416742@student.uwtsd.ac.uk::5e60de75-de7f-45bb-b6ce-fe4f842938d1" providerId="AD" clId="Web-{6AB7865C-9D3C-C2F0-8925-E23AE7F8AC5C}" dt="2024-12-27T17:55:42.033" v="330" actId="20577"/>
        <pc:sldMkLst>
          <pc:docMk/>
          <pc:sldMk cId="394981507" sldId="266"/>
        </pc:sldMkLst>
        <pc:spChg chg="mod">
          <ac:chgData name="Ethan Thomas (2416742)" userId="S::2416742@student.uwtsd.ac.uk::5e60de75-de7f-45bb-b6ce-fe4f842938d1" providerId="AD" clId="Web-{6AB7865C-9D3C-C2F0-8925-E23AE7F8AC5C}" dt="2024-12-27T17:06:38.285" v="39" actId="1076"/>
          <ac:spMkLst>
            <pc:docMk/>
            <pc:sldMk cId="394981507" sldId="266"/>
            <ac:spMk id="2" creationId="{ED739FC5-C99A-C3DB-D761-3803CF71DEED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7:06:19.628" v="37"/>
          <ac:spMkLst>
            <pc:docMk/>
            <pc:sldMk cId="394981507" sldId="266"/>
            <ac:spMk id="3" creationId="{1C5C8902-E641-032F-5507-94F970A3640B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7:06:17.190" v="36"/>
          <ac:spMkLst>
            <pc:docMk/>
            <pc:sldMk cId="394981507" sldId="266"/>
            <ac:spMk id="4" creationId="{4EA33BD6-98A9-BAC9-C8F5-66741ED020E8}"/>
          </ac:spMkLst>
        </pc:spChg>
        <pc:spChg chg="add mod">
          <ac:chgData name="Ethan Thomas (2416742)" userId="S::2416742@student.uwtsd.ac.uk::5e60de75-de7f-45bb-b6ce-fe4f842938d1" providerId="AD" clId="Web-{6AB7865C-9D3C-C2F0-8925-E23AE7F8AC5C}" dt="2024-12-27T17:55:07.297" v="323" actId="20577"/>
          <ac:spMkLst>
            <pc:docMk/>
            <pc:sldMk cId="394981507" sldId="266"/>
            <ac:spMk id="5" creationId="{83FF7089-F776-EA71-7850-24971DBB8B92}"/>
          </ac:spMkLst>
        </pc:spChg>
        <pc:spChg chg="add mod">
          <ac:chgData name="Ethan Thomas (2416742)" userId="S::2416742@student.uwtsd.ac.uk::5e60de75-de7f-45bb-b6ce-fe4f842938d1" providerId="AD" clId="Web-{6AB7865C-9D3C-C2F0-8925-E23AE7F8AC5C}" dt="2024-12-27T17:55:42.033" v="330" actId="20577"/>
          <ac:spMkLst>
            <pc:docMk/>
            <pc:sldMk cId="394981507" sldId="266"/>
            <ac:spMk id="6" creationId="{FB4D60D8-10F2-FC42-11C1-14AA12E5638F}"/>
          </ac:spMkLst>
        </pc:spChg>
      </pc:sldChg>
      <pc:sldChg chg="addSp delSp modSp new mod setBg">
        <pc:chgData name="Ethan Thomas (2416742)" userId="S::2416742@student.uwtsd.ac.uk::5e60de75-de7f-45bb-b6ce-fe4f842938d1" providerId="AD" clId="Web-{6AB7865C-9D3C-C2F0-8925-E23AE7F8AC5C}" dt="2024-12-27T17:59:18.211" v="369" actId="20577"/>
        <pc:sldMkLst>
          <pc:docMk/>
          <pc:sldMk cId="161629858" sldId="267"/>
        </pc:sldMkLst>
        <pc:spChg chg="del">
          <ac:chgData name="Ethan Thomas (2416742)" userId="S::2416742@student.uwtsd.ac.uk::5e60de75-de7f-45bb-b6ce-fe4f842938d1" providerId="AD" clId="Web-{6AB7865C-9D3C-C2F0-8925-E23AE7F8AC5C}" dt="2024-12-27T17:55:54.283" v="332"/>
          <ac:spMkLst>
            <pc:docMk/>
            <pc:sldMk cId="161629858" sldId="267"/>
            <ac:spMk id="2" creationId="{FCD5C88A-FCD6-7ECE-6F22-EDB11323A0B1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7:56:00.205" v="334"/>
          <ac:spMkLst>
            <pc:docMk/>
            <pc:sldMk cId="161629858" sldId="267"/>
            <ac:spMk id="3" creationId="{7A80206C-B42F-1306-6D2F-ED8E433273D5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7:55:57.705" v="333"/>
          <ac:spMkLst>
            <pc:docMk/>
            <pc:sldMk cId="161629858" sldId="267"/>
            <ac:spMk id="4" creationId="{9183FC79-E70D-F941-DD49-D868ED25FFB3}"/>
          </ac:spMkLst>
        </pc:spChg>
        <pc:spChg chg="add del mod">
          <ac:chgData name="Ethan Thomas (2416742)" userId="S::2416742@student.uwtsd.ac.uk::5e60de75-de7f-45bb-b6ce-fe4f842938d1" providerId="AD" clId="Web-{6AB7865C-9D3C-C2F0-8925-E23AE7F8AC5C}" dt="2024-12-27T17:58:17.428" v="356"/>
          <ac:spMkLst>
            <pc:docMk/>
            <pc:sldMk cId="161629858" sldId="267"/>
            <ac:spMk id="6" creationId="{D6FD0242-3164-123C-1F06-D69025C970DA}"/>
          </ac:spMkLst>
        </pc:spChg>
        <pc:spChg chg="add mod">
          <ac:chgData name="Ethan Thomas (2416742)" userId="S::2416742@student.uwtsd.ac.uk::5e60de75-de7f-45bb-b6ce-fe4f842938d1" providerId="AD" clId="Web-{6AB7865C-9D3C-C2F0-8925-E23AE7F8AC5C}" dt="2024-12-27T17:58:51.460" v="362"/>
          <ac:spMkLst>
            <pc:docMk/>
            <pc:sldMk cId="161629858" sldId="267"/>
            <ac:spMk id="8" creationId="{6F2E5791-2002-82FF-34CF-42D41C2A5329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7:58:35.866" v="360"/>
          <ac:spMkLst>
            <pc:docMk/>
            <pc:sldMk cId="161629858" sldId="267"/>
            <ac:spMk id="13" creationId="{AEBE9F1A-B38D-446E-83AE-14B17CE77FF2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7:58:20.209" v="357"/>
          <ac:spMkLst>
            <pc:docMk/>
            <pc:sldMk cId="161629858" sldId="267"/>
            <ac:spMk id="14" creationId="{AEBE9F1A-B38D-446E-83AE-14B17CE77FF2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7:58:35.866" v="360"/>
          <ac:spMkLst>
            <pc:docMk/>
            <pc:sldMk cId="161629858" sldId="267"/>
            <ac:spMk id="19" creationId="{5E3EB826-A471-488F-9E8A-D65528A3C0CA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7:58:20.209" v="357"/>
          <ac:spMkLst>
            <pc:docMk/>
            <pc:sldMk cId="161629858" sldId="267"/>
            <ac:spMk id="20" creationId="{5E3EB826-A471-488F-9E8A-D65528A3C0CA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7:58:35.866" v="360"/>
          <ac:spMkLst>
            <pc:docMk/>
            <pc:sldMk cId="161629858" sldId="267"/>
            <ac:spMk id="21" creationId="{D85D5AA8-773B-469A-8802-9645A4DC9B7D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7:58:20.209" v="357"/>
          <ac:spMkLst>
            <pc:docMk/>
            <pc:sldMk cId="161629858" sldId="267"/>
            <ac:spMk id="22" creationId="{DFB3CEA1-88D9-42FB-88ED-1E9807FE6596}"/>
          </ac:spMkLst>
        </pc:spChg>
        <pc:spChg chg="add mod">
          <ac:chgData name="Ethan Thomas (2416742)" userId="S::2416742@student.uwtsd.ac.uk::5e60de75-de7f-45bb-b6ce-fe4f842938d1" providerId="AD" clId="Web-{6AB7865C-9D3C-C2F0-8925-E23AE7F8AC5C}" dt="2024-12-27T17:59:18.211" v="369" actId="20577"/>
          <ac:spMkLst>
            <pc:docMk/>
            <pc:sldMk cId="161629858" sldId="267"/>
            <ac:spMk id="23" creationId="{EA75C681-E7F1-115C-F175-343C51111540}"/>
          </ac:spMkLst>
        </pc:spChg>
        <pc:spChg chg="add del">
          <ac:chgData name="Ethan Thomas (2416742)" userId="S::2416742@student.uwtsd.ac.uk::5e60de75-de7f-45bb-b6ce-fe4f842938d1" providerId="AD" clId="Web-{6AB7865C-9D3C-C2F0-8925-E23AE7F8AC5C}" dt="2024-12-27T17:58:20.209" v="357"/>
          <ac:spMkLst>
            <pc:docMk/>
            <pc:sldMk cId="161629858" sldId="267"/>
            <ac:spMk id="24" creationId="{9A6C928E-4252-4F33-8C34-E50A12A3170B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7:58:35.866" v="360"/>
          <ac:spMkLst>
            <pc:docMk/>
            <pc:sldMk cId="161629858" sldId="267"/>
            <ac:spMk id="26" creationId="{E89ED5F7-8269-4F20-B77F-70D4AA7A975B}"/>
          </ac:spMkLst>
        </pc:spChg>
        <pc:spChg chg="add">
          <ac:chgData name="Ethan Thomas (2416742)" userId="S::2416742@student.uwtsd.ac.uk::5e60de75-de7f-45bb-b6ce-fe4f842938d1" providerId="AD" clId="Web-{6AB7865C-9D3C-C2F0-8925-E23AE7F8AC5C}" dt="2024-12-27T17:58:35.866" v="360"/>
          <ac:spMkLst>
            <pc:docMk/>
            <pc:sldMk cId="161629858" sldId="267"/>
            <ac:spMk id="28" creationId="{C75AF42C-C556-454E-B2D3-2C917CB812D5}"/>
          </ac:spMkLst>
        </pc:spChg>
        <pc:picChg chg="add del mod">
          <ac:chgData name="Ethan Thomas (2416742)" userId="S::2416742@student.uwtsd.ac.uk::5e60de75-de7f-45bb-b6ce-fe4f842938d1" providerId="AD" clId="Web-{6AB7865C-9D3C-C2F0-8925-E23AE7F8AC5C}" dt="2024-12-27T17:58:25.740" v="358"/>
          <ac:picMkLst>
            <pc:docMk/>
            <pc:sldMk cId="161629858" sldId="267"/>
            <ac:picMk id="5" creationId="{E67379F0-C5C7-48C0-20F1-CEE066ACA16D}"/>
          </ac:picMkLst>
        </pc:picChg>
        <pc:picChg chg="add mod">
          <ac:chgData name="Ethan Thomas (2416742)" userId="S::2416742@student.uwtsd.ac.uk::5e60de75-de7f-45bb-b6ce-fe4f842938d1" providerId="AD" clId="Web-{6AB7865C-9D3C-C2F0-8925-E23AE7F8AC5C}" dt="2024-12-27T17:58:35.866" v="360"/>
          <ac:picMkLst>
            <pc:docMk/>
            <pc:sldMk cId="161629858" sldId="267"/>
            <ac:picMk id="7" creationId="{B7C53462-9BD6-FE07-9058-D59C1AC71BAB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7:58:35.866" v="360"/>
          <ac:picMkLst>
            <pc:docMk/>
            <pc:sldMk cId="161629858" sldId="267"/>
            <ac:picMk id="9" creationId="{C9ECDD5C-152A-4CC7-8333-0F367B3A62EA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7:58:20.209" v="357"/>
          <ac:picMkLst>
            <pc:docMk/>
            <pc:sldMk cId="161629858" sldId="267"/>
            <ac:picMk id="10" creationId="{C9ECDD5C-152A-4CC7-8333-0F367B3A62EA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7:58:35.866" v="360"/>
          <ac:picMkLst>
            <pc:docMk/>
            <pc:sldMk cId="161629858" sldId="267"/>
            <ac:picMk id="11" creationId="{7F5C92A3-369B-43F3-BDCE-E560B1B0EC89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7:58:20.209" v="357"/>
          <ac:picMkLst>
            <pc:docMk/>
            <pc:sldMk cId="161629858" sldId="267"/>
            <ac:picMk id="12" creationId="{7F5C92A3-369B-43F3-BDCE-E560B1B0EC89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7:58:35.866" v="360"/>
          <ac:picMkLst>
            <pc:docMk/>
            <pc:sldMk cId="161629858" sldId="267"/>
            <ac:picMk id="15" creationId="{915B5014-A7EC-4BA6-9C83-8840CF81DB28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7:58:20.209" v="357"/>
          <ac:picMkLst>
            <pc:docMk/>
            <pc:sldMk cId="161629858" sldId="267"/>
            <ac:picMk id="16" creationId="{915B5014-A7EC-4BA6-9C83-8840CF81DB28}"/>
          </ac:picMkLst>
        </pc:picChg>
        <pc:picChg chg="add">
          <ac:chgData name="Ethan Thomas (2416742)" userId="S::2416742@student.uwtsd.ac.uk::5e60de75-de7f-45bb-b6ce-fe4f842938d1" providerId="AD" clId="Web-{6AB7865C-9D3C-C2F0-8925-E23AE7F8AC5C}" dt="2024-12-27T17:58:35.866" v="360"/>
          <ac:picMkLst>
            <pc:docMk/>
            <pc:sldMk cId="161629858" sldId="267"/>
            <ac:picMk id="17" creationId="{022C43AB-86D7-420D-8AD7-DC0A15FDD0AF}"/>
          </ac:picMkLst>
        </pc:picChg>
        <pc:picChg chg="add del">
          <ac:chgData name="Ethan Thomas (2416742)" userId="S::2416742@student.uwtsd.ac.uk::5e60de75-de7f-45bb-b6ce-fe4f842938d1" providerId="AD" clId="Web-{6AB7865C-9D3C-C2F0-8925-E23AE7F8AC5C}" dt="2024-12-27T17:58:20.209" v="357"/>
          <ac:picMkLst>
            <pc:docMk/>
            <pc:sldMk cId="161629858" sldId="267"/>
            <ac:picMk id="18" creationId="{022C43AB-86D7-420D-8AD7-DC0A15FDD0AF}"/>
          </ac:picMkLst>
        </pc:picChg>
      </pc:sldChg>
      <pc:sldChg chg="addSp delSp modSp new">
        <pc:chgData name="Ethan Thomas (2416742)" userId="S::2416742@student.uwtsd.ac.uk::5e60de75-de7f-45bb-b6ce-fe4f842938d1" providerId="AD" clId="Web-{6AB7865C-9D3C-C2F0-8925-E23AE7F8AC5C}" dt="2024-12-27T18:46:33.323" v="743" actId="20577"/>
        <pc:sldMkLst>
          <pc:docMk/>
          <pc:sldMk cId="737915637" sldId="268"/>
        </pc:sldMkLst>
        <pc:spChg chg="mod">
          <ac:chgData name="Ethan Thomas (2416742)" userId="S::2416742@student.uwtsd.ac.uk::5e60de75-de7f-45bb-b6ce-fe4f842938d1" providerId="AD" clId="Web-{6AB7865C-9D3C-C2F0-8925-E23AE7F8AC5C}" dt="2024-12-27T18:00:15.822" v="379" actId="1076"/>
          <ac:spMkLst>
            <pc:docMk/>
            <pc:sldMk cId="737915637" sldId="268"/>
            <ac:spMk id="2" creationId="{6B9DABE5-E487-AA09-65D4-5F4B02E4B12B}"/>
          </ac:spMkLst>
        </pc:spChg>
        <pc:spChg chg="add del mod">
          <ac:chgData name="Ethan Thomas (2416742)" userId="S::2416742@student.uwtsd.ac.uk::5e60de75-de7f-45bb-b6ce-fe4f842938d1" providerId="AD" clId="Web-{6AB7865C-9D3C-C2F0-8925-E23AE7F8AC5C}" dt="2024-12-27T18:27:23.385" v="486"/>
          <ac:spMkLst>
            <pc:docMk/>
            <pc:sldMk cId="737915637" sldId="268"/>
            <ac:spMk id="3" creationId="{6E3D7B73-2565-72E2-9178-6C2B966E686A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8:00:26.572" v="380"/>
          <ac:spMkLst>
            <pc:docMk/>
            <pc:sldMk cId="737915637" sldId="268"/>
            <ac:spMk id="3" creationId="{CFA21151-DA8A-1417-0865-E8C60B4F8DFD}"/>
          </ac:spMkLst>
        </pc:spChg>
        <pc:spChg chg="mod">
          <ac:chgData name="Ethan Thomas (2416742)" userId="S::2416742@student.uwtsd.ac.uk::5e60de75-de7f-45bb-b6ce-fe4f842938d1" providerId="AD" clId="Web-{6AB7865C-9D3C-C2F0-8925-E23AE7F8AC5C}" dt="2024-12-27T18:27:00.150" v="482" actId="20577"/>
          <ac:spMkLst>
            <pc:docMk/>
            <pc:sldMk cId="737915637" sldId="268"/>
            <ac:spMk id="4" creationId="{D9ADE458-1685-7360-A1C6-5DDFFD711EF7}"/>
          </ac:spMkLst>
        </pc:spChg>
        <pc:spChg chg="add mod">
          <ac:chgData name="Ethan Thomas (2416742)" userId="S::2416742@student.uwtsd.ac.uk::5e60de75-de7f-45bb-b6ce-fe4f842938d1" providerId="AD" clId="Web-{6AB7865C-9D3C-C2F0-8925-E23AE7F8AC5C}" dt="2024-12-27T18:46:33.323" v="743" actId="20577"/>
          <ac:spMkLst>
            <pc:docMk/>
            <pc:sldMk cId="737915637" sldId="268"/>
            <ac:spMk id="5" creationId="{060BE142-F35B-3140-85CB-3239BA0987C3}"/>
          </ac:spMkLst>
        </pc:spChg>
      </pc:sldChg>
      <pc:sldChg chg="delSp modSp new">
        <pc:chgData name="Ethan Thomas (2416742)" userId="S::2416742@student.uwtsd.ac.uk::5e60de75-de7f-45bb-b6ce-fe4f842938d1" providerId="AD" clId="Web-{6AB7865C-9D3C-C2F0-8925-E23AE7F8AC5C}" dt="2024-12-27T18:46:21.619" v="738" actId="20577"/>
        <pc:sldMkLst>
          <pc:docMk/>
          <pc:sldMk cId="3357598221" sldId="269"/>
        </pc:sldMkLst>
        <pc:spChg chg="mod">
          <ac:chgData name="Ethan Thomas (2416742)" userId="S::2416742@student.uwtsd.ac.uk::5e60de75-de7f-45bb-b6ce-fe4f842938d1" providerId="AD" clId="Web-{6AB7865C-9D3C-C2F0-8925-E23AE7F8AC5C}" dt="2024-12-27T18:40:12.451" v="615" actId="1076"/>
          <ac:spMkLst>
            <pc:docMk/>
            <pc:sldMk cId="3357598221" sldId="269"/>
            <ac:spMk id="2" creationId="{6B41F81D-973F-0413-36A2-0DF5CC053D23}"/>
          </ac:spMkLst>
        </pc:spChg>
        <pc:spChg chg="del">
          <ac:chgData name="Ethan Thomas (2416742)" userId="S::2416742@student.uwtsd.ac.uk::5e60de75-de7f-45bb-b6ce-fe4f842938d1" providerId="AD" clId="Web-{6AB7865C-9D3C-C2F0-8925-E23AE7F8AC5C}" dt="2024-12-27T18:40:25.061" v="618"/>
          <ac:spMkLst>
            <pc:docMk/>
            <pc:sldMk cId="3357598221" sldId="269"/>
            <ac:spMk id="3" creationId="{82B8F567-52BD-617B-3DD1-B8FF2184DC65}"/>
          </ac:spMkLst>
        </pc:spChg>
        <pc:spChg chg="mod">
          <ac:chgData name="Ethan Thomas (2416742)" userId="S::2416742@student.uwtsd.ac.uk::5e60de75-de7f-45bb-b6ce-fe4f842938d1" providerId="AD" clId="Web-{6AB7865C-9D3C-C2F0-8925-E23AE7F8AC5C}" dt="2024-12-27T18:46:21.619" v="738" actId="20577"/>
          <ac:spMkLst>
            <pc:docMk/>
            <pc:sldMk cId="3357598221" sldId="269"/>
            <ac:spMk id="4" creationId="{042C4507-2B29-C3BD-91D7-9FCB8AF57C2F}"/>
          </ac:spMkLst>
        </pc:spChg>
      </pc:sldChg>
    </pc:docChg>
  </pc:docChgLst>
  <pc:docChgLst>
    <pc:chgData name="Ethan Thomas (2416742)" userId="S::2416742@student.uwtsd.ac.uk::5e60de75-de7f-45bb-b6ce-fe4f842938d1" providerId="AD" clId="Web-{0B8984E0-E884-C1C0-EB2E-76A20E601510}"/>
    <pc:docChg chg="addSld modSld">
      <pc:chgData name="Ethan Thomas (2416742)" userId="S::2416742@student.uwtsd.ac.uk::5e60de75-de7f-45bb-b6ce-fe4f842938d1" providerId="AD" clId="Web-{0B8984E0-E884-C1C0-EB2E-76A20E601510}" dt="2024-12-22T21:28:08.620" v="66"/>
      <pc:docMkLst>
        <pc:docMk/>
      </pc:docMkLst>
      <pc:sldChg chg="modSp">
        <pc:chgData name="Ethan Thomas (2416742)" userId="S::2416742@student.uwtsd.ac.uk::5e60de75-de7f-45bb-b6ce-fe4f842938d1" providerId="AD" clId="Web-{0B8984E0-E884-C1C0-EB2E-76A20E601510}" dt="2024-12-22T21:06:08.897" v="7" actId="1076"/>
        <pc:sldMkLst>
          <pc:docMk/>
          <pc:sldMk cId="3406075520" sldId="259"/>
        </pc:sldMkLst>
        <pc:spChg chg="mod">
          <ac:chgData name="Ethan Thomas (2416742)" userId="S::2416742@student.uwtsd.ac.uk::5e60de75-de7f-45bb-b6ce-fe4f842938d1" providerId="AD" clId="Web-{0B8984E0-E884-C1C0-EB2E-76A20E601510}" dt="2024-12-22T21:06:03.397" v="5" actId="1076"/>
          <ac:spMkLst>
            <pc:docMk/>
            <pc:sldMk cId="3406075520" sldId="259"/>
            <ac:spMk id="2" creationId="{28855FF8-C939-CD75-4199-8437AAA42E02}"/>
          </ac:spMkLst>
        </pc:spChg>
        <pc:spChg chg="mod">
          <ac:chgData name="Ethan Thomas (2416742)" userId="S::2416742@student.uwtsd.ac.uk::5e60de75-de7f-45bb-b6ce-fe4f842938d1" providerId="AD" clId="Web-{0B8984E0-E884-C1C0-EB2E-76A20E601510}" dt="2024-12-22T21:06:08.897" v="7" actId="1076"/>
          <ac:spMkLst>
            <pc:docMk/>
            <pc:sldMk cId="3406075520" sldId="259"/>
            <ac:spMk id="4" creationId="{483B46BB-E98E-635D-7A4D-AC3204286A20}"/>
          </ac:spMkLst>
        </pc:spChg>
      </pc:sldChg>
      <pc:sldChg chg="delSp modSp">
        <pc:chgData name="Ethan Thomas (2416742)" userId="S::2416742@student.uwtsd.ac.uk::5e60de75-de7f-45bb-b6ce-fe4f842938d1" providerId="AD" clId="Web-{0B8984E0-E884-C1C0-EB2E-76A20E601510}" dt="2024-12-22T21:27:49.291" v="65" actId="20577"/>
        <pc:sldMkLst>
          <pc:docMk/>
          <pc:sldMk cId="614359773" sldId="260"/>
        </pc:sldMkLst>
        <pc:spChg chg="mod">
          <ac:chgData name="Ethan Thomas (2416742)" userId="S::2416742@student.uwtsd.ac.uk::5e60de75-de7f-45bb-b6ce-fe4f842938d1" providerId="AD" clId="Web-{0B8984E0-E884-C1C0-EB2E-76A20E601510}" dt="2024-12-22T21:11:12.436" v="24" actId="14100"/>
          <ac:spMkLst>
            <pc:docMk/>
            <pc:sldMk cId="614359773" sldId="260"/>
            <ac:spMk id="2" creationId="{BD876929-6548-7549-8B42-62EB7FDD4CD4}"/>
          </ac:spMkLst>
        </pc:spChg>
        <pc:spChg chg="del">
          <ac:chgData name="Ethan Thomas (2416742)" userId="S::2416742@student.uwtsd.ac.uk::5e60de75-de7f-45bb-b6ce-fe4f842938d1" providerId="AD" clId="Web-{0B8984E0-E884-C1C0-EB2E-76A20E601510}" dt="2024-12-22T21:06:19.647" v="8"/>
          <ac:spMkLst>
            <pc:docMk/>
            <pc:sldMk cId="614359773" sldId="260"/>
            <ac:spMk id="3" creationId="{D7C55E17-6EC6-9B22-2427-A2221E550C2A}"/>
          </ac:spMkLst>
        </pc:spChg>
        <pc:spChg chg="mod">
          <ac:chgData name="Ethan Thomas (2416742)" userId="S::2416742@student.uwtsd.ac.uk::5e60de75-de7f-45bb-b6ce-fe4f842938d1" providerId="AD" clId="Web-{0B8984E0-E884-C1C0-EB2E-76A20E601510}" dt="2024-12-22T21:27:49.291" v="65" actId="20577"/>
          <ac:spMkLst>
            <pc:docMk/>
            <pc:sldMk cId="614359773" sldId="260"/>
            <ac:spMk id="4" creationId="{D9035C64-741E-27C0-3AC1-46C7B1D72EEC}"/>
          </ac:spMkLst>
        </pc:spChg>
      </pc:sldChg>
      <pc:sldChg chg="new">
        <pc:chgData name="Ethan Thomas (2416742)" userId="S::2416742@student.uwtsd.ac.uk::5e60de75-de7f-45bb-b6ce-fe4f842938d1" providerId="AD" clId="Web-{0B8984E0-E884-C1C0-EB2E-76A20E601510}" dt="2024-12-22T21:28:08.620" v="66"/>
        <pc:sldMkLst>
          <pc:docMk/>
          <pc:sldMk cId="2605027174" sldId="265"/>
        </pc:sldMkLst>
      </pc:sldChg>
    </pc:docChg>
  </pc:docChgLst>
  <pc:docChgLst>
    <pc:chgData name="Ethan Thomas (2416742)" userId="S::2416742@student.uwtsd.ac.uk::5e60de75-de7f-45bb-b6ce-fe4f842938d1" providerId="AD" clId="Web-{17EE98B0-1661-6D7A-0F5D-27190C612668}"/>
    <pc:docChg chg="modSld">
      <pc:chgData name="Ethan Thomas (2416742)" userId="S::2416742@student.uwtsd.ac.uk::5e60de75-de7f-45bb-b6ce-fe4f842938d1" providerId="AD" clId="Web-{17EE98B0-1661-6D7A-0F5D-27190C612668}" dt="2024-12-28T16:53:59.357" v="470"/>
      <pc:docMkLst>
        <pc:docMk/>
      </pc:docMkLst>
      <pc:sldChg chg="modSp">
        <pc:chgData name="Ethan Thomas (2416742)" userId="S::2416742@student.uwtsd.ac.uk::5e60de75-de7f-45bb-b6ce-fe4f842938d1" providerId="AD" clId="Web-{17EE98B0-1661-6D7A-0F5D-27190C612668}" dt="2024-12-28T16:35:45.461" v="444" actId="20577"/>
        <pc:sldMkLst>
          <pc:docMk/>
          <pc:sldMk cId="3900670921" sldId="257"/>
        </pc:sldMkLst>
        <pc:spChg chg="mod">
          <ac:chgData name="Ethan Thomas (2416742)" userId="S::2416742@student.uwtsd.ac.uk::5e60de75-de7f-45bb-b6ce-fe4f842938d1" providerId="AD" clId="Web-{17EE98B0-1661-6D7A-0F5D-27190C612668}" dt="2024-12-28T16:35:45.461" v="444" actId="20577"/>
          <ac:spMkLst>
            <pc:docMk/>
            <pc:sldMk cId="3900670921" sldId="257"/>
            <ac:spMk id="3" creationId="{EB1E6243-52B7-101D-01D5-32E2B679AA62}"/>
          </ac:spMkLst>
        </pc:spChg>
      </pc:sldChg>
      <pc:sldChg chg="addSp delSp modSp mod setBg setClrOvrMap">
        <pc:chgData name="Ethan Thomas (2416742)" userId="S::2416742@student.uwtsd.ac.uk::5e60de75-de7f-45bb-b6ce-fe4f842938d1" providerId="AD" clId="Web-{17EE98B0-1661-6D7A-0F5D-27190C612668}" dt="2024-12-28T16:43:02.913" v="455" actId="1076"/>
        <pc:sldMkLst>
          <pc:docMk/>
          <pc:sldMk cId="4237108117" sldId="258"/>
        </pc:sldMkLst>
        <pc:spChg chg="mo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2" creationId="{D4F2CF06-F242-4F5D-1536-BE6372825BB1}"/>
          </ac:spMkLst>
        </pc:spChg>
        <pc:spChg chg="mo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4" creationId="{3C1C3648-2ED6-03F5-9E9D-D2AEF981D1D8}"/>
          </ac:spMkLst>
        </pc:spChg>
        <pc:spChg chg="add mod">
          <ac:chgData name="Ethan Thomas (2416742)" userId="S::2416742@student.uwtsd.ac.uk::5e60de75-de7f-45bb-b6ce-fe4f842938d1" providerId="AD" clId="Web-{17EE98B0-1661-6D7A-0F5D-27190C612668}" dt="2024-12-28T16:43:02.913" v="455" actId="1076"/>
          <ac:spMkLst>
            <pc:docMk/>
            <pc:sldMk cId="4237108117" sldId="258"/>
            <ac:spMk id="5" creationId="{C6D5E5DB-4B17-689E-3A5C-D596BB133729}"/>
          </ac:spMkLst>
        </pc:spChg>
        <pc:spChg chg="add del">
          <ac:chgData name="Ethan Thomas (2416742)" userId="S::2416742@student.uwtsd.ac.uk::5e60de75-de7f-45bb-b6ce-fe4f842938d1" providerId="AD" clId="Web-{17EE98B0-1661-6D7A-0F5D-27190C612668}" dt="2024-12-28T16:41:34.630" v="450"/>
          <ac:spMkLst>
            <pc:docMk/>
            <pc:sldMk cId="4237108117" sldId="258"/>
            <ac:spMk id="8" creationId="{989BE678-777B-482A-A616-FEDC47B162E5}"/>
          </ac:spMkLst>
        </pc:spChg>
        <pc:spChg chg="add del">
          <ac:chgData name="Ethan Thomas (2416742)" userId="S::2416742@student.uwtsd.ac.uk::5e60de75-de7f-45bb-b6ce-fe4f842938d1" providerId="AD" clId="Web-{17EE98B0-1661-6D7A-0F5D-27190C612668}" dt="2024-12-28T16:41:34.630" v="450"/>
          <ac:spMkLst>
            <pc:docMk/>
            <pc:sldMk cId="4237108117" sldId="258"/>
            <ac:spMk id="14" creationId="{D28BE0C3-2102-4820-B88B-A448B1840D14}"/>
          </ac:spMkLst>
        </pc:spChg>
        <pc:spChg chg="add del">
          <ac:chgData name="Ethan Thomas (2416742)" userId="S::2416742@student.uwtsd.ac.uk::5e60de75-de7f-45bb-b6ce-fe4f842938d1" providerId="AD" clId="Web-{17EE98B0-1661-6D7A-0F5D-27190C612668}" dt="2024-12-28T16:41:34.630" v="450"/>
          <ac:spMkLst>
            <pc:docMk/>
            <pc:sldMk cId="4237108117" sldId="258"/>
            <ac:spMk id="16" creationId="{8D489E29-742E-4D34-AB08-CE3217805B81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22" creationId="{4AC0CD9D-7610-4620-93B4-798CCD9AB581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25" creationId="{DF6CFF07-D953-4F9C-9A0E-E0A6AACB6158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27" creationId="{DAA4FEEE-0B5F-41BF-825D-60F9FB089568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28" creationId="{DE4D62F9-188E-4530-84C2-24BDEE4BEB82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29" creationId="{EE4E366E-272A-409E-840F-9A6A64A9E3FF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1:34.661" v="451"/>
          <ac:spMkLst>
            <pc:docMk/>
            <pc:sldMk cId="4237108117" sldId="258"/>
            <ac:spMk id="30" creationId="{A721560C-E4AB-4287-A29C-3F6916794CB9}"/>
          </ac:spMkLst>
        </pc:spChg>
        <pc:picChg chg="add mod ord">
          <ac:chgData name="Ethan Thomas (2416742)" userId="S::2416742@student.uwtsd.ac.uk::5e60de75-de7f-45bb-b6ce-fe4f842938d1" providerId="AD" clId="Web-{17EE98B0-1661-6D7A-0F5D-27190C612668}" dt="2024-12-28T16:41:34.630" v="450"/>
          <ac:picMkLst>
            <pc:docMk/>
            <pc:sldMk cId="4237108117" sldId="258"/>
            <ac:picMk id="3" creationId="{FD38274F-BDA7-B47F-0E54-C036B9ECF731}"/>
          </ac:picMkLst>
        </pc:picChg>
        <pc:picChg chg="add del">
          <ac:chgData name="Ethan Thomas (2416742)" userId="S::2416742@student.uwtsd.ac.uk::5e60de75-de7f-45bb-b6ce-fe4f842938d1" providerId="AD" clId="Web-{17EE98B0-1661-6D7A-0F5D-27190C612668}" dt="2024-12-28T16:41:34.630" v="450"/>
          <ac:picMkLst>
            <pc:docMk/>
            <pc:sldMk cId="4237108117" sldId="258"/>
            <ac:picMk id="6" creationId="{DF19BAF3-7E20-4B9D-B544-BABAEEA1FA75}"/>
          </ac:picMkLst>
        </pc:picChg>
        <pc:picChg chg="add del">
          <ac:chgData name="Ethan Thomas (2416742)" userId="S::2416742@student.uwtsd.ac.uk::5e60de75-de7f-45bb-b6ce-fe4f842938d1" providerId="AD" clId="Web-{17EE98B0-1661-6D7A-0F5D-27190C612668}" dt="2024-12-28T16:41:34.630" v="450"/>
          <ac:picMkLst>
            <pc:docMk/>
            <pc:sldMk cId="4237108117" sldId="258"/>
            <ac:picMk id="7" creationId="{950648F4-ABCD-4DF0-8641-76CFB2354721}"/>
          </ac:picMkLst>
        </pc:picChg>
        <pc:picChg chg="add del">
          <ac:chgData name="Ethan Thomas (2416742)" userId="S::2416742@student.uwtsd.ac.uk::5e60de75-de7f-45bb-b6ce-fe4f842938d1" providerId="AD" clId="Web-{17EE98B0-1661-6D7A-0F5D-27190C612668}" dt="2024-12-28T16:41:34.630" v="450"/>
          <ac:picMkLst>
            <pc:docMk/>
            <pc:sldMk cId="4237108117" sldId="258"/>
            <ac:picMk id="10" creationId="{CF1EB4BD-9C7E-4AA3-9681-C7EB0DA6250B}"/>
          </ac:picMkLst>
        </pc:picChg>
        <pc:picChg chg="add del">
          <ac:chgData name="Ethan Thomas (2416742)" userId="S::2416742@student.uwtsd.ac.uk::5e60de75-de7f-45bb-b6ce-fe4f842938d1" providerId="AD" clId="Web-{17EE98B0-1661-6D7A-0F5D-27190C612668}" dt="2024-12-28T16:41:34.630" v="450"/>
          <ac:picMkLst>
            <pc:docMk/>
            <pc:sldMk cId="4237108117" sldId="258"/>
            <ac:picMk id="12" creationId="{94AAE3AA-3759-4D28-B0EF-575F25A5146C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41:34.661" v="451"/>
          <ac:picMkLst>
            <pc:docMk/>
            <pc:sldMk cId="4237108117" sldId="258"/>
            <ac:picMk id="18" creationId="{41B68C77-138E-4BF7-A276-BD0C78A4219F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41:34.661" v="451"/>
          <ac:picMkLst>
            <pc:docMk/>
            <pc:sldMk cId="4237108117" sldId="258"/>
            <ac:picMk id="24" creationId="{B9238B3E-24AA-439A-B527-6C5DF6D72145}"/>
          </ac:picMkLst>
        </pc:picChg>
      </pc:sldChg>
      <pc:sldChg chg="addSp delSp modSp mod setBg">
        <pc:chgData name="Ethan Thomas (2416742)" userId="S::2416742@student.uwtsd.ac.uk::5e60de75-de7f-45bb-b6ce-fe4f842938d1" providerId="AD" clId="Web-{17EE98B0-1661-6D7A-0F5D-27190C612668}" dt="2024-12-28T16:48:56.548" v="466" actId="1076"/>
        <pc:sldMkLst>
          <pc:docMk/>
          <pc:sldMk cId="3406075520" sldId="259"/>
        </pc:sldMkLst>
        <pc:spChg chg="mod">
          <ac:chgData name="Ethan Thomas (2416742)" userId="S::2416742@student.uwtsd.ac.uk::5e60de75-de7f-45bb-b6ce-fe4f842938d1" providerId="AD" clId="Web-{17EE98B0-1661-6D7A-0F5D-27190C612668}" dt="2024-12-28T16:47:08.077" v="458"/>
          <ac:spMkLst>
            <pc:docMk/>
            <pc:sldMk cId="3406075520" sldId="259"/>
            <ac:spMk id="2" creationId="{28855FF8-C939-CD75-4199-8437AAA42E02}"/>
          </ac:spMkLst>
        </pc:spChg>
        <pc:spChg chg="mod">
          <ac:chgData name="Ethan Thomas (2416742)" userId="S::2416742@student.uwtsd.ac.uk::5e60de75-de7f-45bb-b6ce-fe4f842938d1" providerId="AD" clId="Web-{17EE98B0-1661-6D7A-0F5D-27190C612668}" dt="2024-12-28T16:47:08.077" v="458"/>
          <ac:spMkLst>
            <pc:docMk/>
            <pc:sldMk cId="3406075520" sldId="259"/>
            <ac:spMk id="4" creationId="{483B46BB-E98E-635D-7A4D-AC3204286A20}"/>
          </ac:spMkLst>
        </pc:spChg>
        <pc:spChg chg="add del">
          <ac:chgData name="Ethan Thomas (2416742)" userId="S::2416742@student.uwtsd.ac.uk::5e60de75-de7f-45bb-b6ce-fe4f842938d1" providerId="AD" clId="Web-{17EE98B0-1661-6D7A-0F5D-27190C612668}" dt="2024-12-28T16:48:21.579" v="460"/>
          <ac:spMkLst>
            <pc:docMk/>
            <pc:sldMk cId="3406075520" sldId="259"/>
            <ac:spMk id="5" creationId="{732907A6-D515-BEDF-827F-90392811C0FD}"/>
          </ac:spMkLst>
        </pc:spChg>
        <pc:spChg chg="add mod">
          <ac:chgData name="Ethan Thomas (2416742)" userId="S::2416742@student.uwtsd.ac.uk::5e60de75-de7f-45bb-b6ce-fe4f842938d1" providerId="AD" clId="Web-{17EE98B0-1661-6D7A-0F5D-27190C612668}" dt="2024-12-28T16:48:56.548" v="466" actId="1076"/>
          <ac:spMkLst>
            <pc:docMk/>
            <pc:sldMk cId="3406075520" sldId="259"/>
            <ac:spMk id="6" creationId="{37B1C8F3-9066-B410-B3EF-EFD331E155D4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7:08.077" v="458"/>
          <ac:spMkLst>
            <pc:docMk/>
            <pc:sldMk cId="3406075520" sldId="259"/>
            <ac:spMk id="13" creationId="{989BE678-777B-482A-A616-FEDC47B162E5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7:08.077" v="458"/>
          <ac:spMkLst>
            <pc:docMk/>
            <pc:sldMk cId="3406075520" sldId="259"/>
            <ac:spMk id="19" creationId="{D28BE0C3-2102-4820-B88B-A448B1840D14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7:08.077" v="458"/>
          <ac:spMkLst>
            <pc:docMk/>
            <pc:sldMk cId="3406075520" sldId="259"/>
            <ac:spMk id="21" creationId="{C8A3C342-1D03-412F-8DD3-BF519E8E0AE9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47:08.077" v="458"/>
          <ac:spMkLst>
            <pc:docMk/>
            <pc:sldMk cId="3406075520" sldId="259"/>
            <ac:spMk id="23" creationId="{81CC9B02-E087-4350-AEBD-2C3CF001AF01}"/>
          </ac:spMkLst>
        </pc:spChg>
        <pc:picChg chg="add mod">
          <ac:chgData name="Ethan Thomas (2416742)" userId="S::2416742@student.uwtsd.ac.uk::5e60de75-de7f-45bb-b6ce-fe4f842938d1" providerId="AD" clId="Web-{17EE98B0-1661-6D7A-0F5D-27190C612668}" dt="2024-12-28T16:45:18.932" v="457" actId="1076"/>
          <ac:picMkLst>
            <pc:docMk/>
            <pc:sldMk cId="3406075520" sldId="259"/>
            <ac:picMk id="3" creationId="{88DC02BB-D8D5-C303-3BC6-E9E4120F2228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47:08.077" v="458"/>
          <ac:picMkLst>
            <pc:docMk/>
            <pc:sldMk cId="3406075520" sldId="259"/>
            <ac:picMk id="9" creationId="{DF19BAF3-7E20-4B9D-B544-BABAEEA1FA75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47:08.077" v="458"/>
          <ac:picMkLst>
            <pc:docMk/>
            <pc:sldMk cId="3406075520" sldId="259"/>
            <ac:picMk id="11" creationId="{950648F4-ABCD-4DF0-8641-76CFB2354721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47:08.077" v="458"/>
          <ac:picMkLst>
            <pc:docMk/>
            <pc:sldMk cId="3406075520" sldId="259"/>
            <ac:picMk id="15" creationId="{CF1EB4BD-9C7E-4AA3-9681-C7EB0DA6250B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47:08.077" v="458"/>
          <ac:picMkLst>
            <pc:docMk/>
            <pc:sldMk cId="3406075520" sldId="259"/>
            <ac:picMk id="17" creationId="{94AAE3AA-3759-4D28-B0EF-575F25A5146C}"/>
          </ac:picMkLst>
        </pc:picChg>
      </pc:sldChg>
      <pc:sldChg chg="addSp modSp mod setBg">
        <pc:chgData name="Ethan Thomas (2416742)" userId="S::2416742@student.uwtsd.ac.uk::5e60de75-de7f-45bb-b6ce-fe4f842938d1" providerId="AD" clId="Web-{17EE98B0-1661-6D7A-0F5D-27190C612668}" dt="2024-12-28T16:51:22.307" v="468"/>
        <pc:sldMkLst>
          <pc:docMk/>
          <pc:sldMk cId="614359773" sldId="260"/>
        </pc:sldMkLst>
        <pc:spChg chg="mod">
          <ac:chgData name="Ethan Thomas (2416742)" userId="S::2416742@student.uwtsd.ac.uk::5e60de75-de7f-45bb-b6ce-fe4f842938d1" providerId="AD" clId="Web-{17EE98B0-1661-6D7A-0F5D-27190C612668}" dt="2024-12-28T16:51:22.307" v="468"/>
          <ac:spMkLst>
            <pc:docMk/>
            <pc:sldMk cId="614359773" sldId="260"/>
            <ac:spMk id="2" creationId="{BD876929-6548-7549-8B42-62EB7FDD4CD4}"/>
          </ac:spMkLst>
        </pc:spChg>
        <pc:spChg chg="mod">
          <ac:chgData name="Ethan Thomas (2416742)" userId="S::2416742@student.uwtsd.ac.uk::5e60de75-de7f-45bb-b6ce-fe4f842938d1" providerId="AD" clId="Web-{17EE98B0-1661-6D7A-0F5D-27190C612668}" dt="2024-12-28T16:51:22.307" v="468"/>
          <ac:spMkLst>
            <pc:docMk/>
            <pc:sldMk cId="614359773" sldId="260"/>
            <ac:spMk id="4" creationId="{D9035C64-741E-27C0-3AC1-46C7B1D72EEC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51:22.307" v="468"/>
          <ac:spMkLst>
            <pc:docMk/>
            <pc:sldMk cId="614359773" sldId="260"/>
            <ac:spMk id="13" creationId="{989BE678-777B-482A-A616-FEDC47B162E5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51:22.307" v="468"/>
          <ac:spMkLst>
            <pc:docMk/>
            <pc:sldMk cId="614359773" sldId="260"/>
            <ac:spMk id="19" creationId="{D28BE0C3-2102-4820-B88B-A448B1840D14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51:22.307" v="468"/>
          <ac:spMkLst>
            <pc:docMk/>
            <pc:sldMk cId="614359773" sldId="260"/>
            <ac:spMk id="21" creationId="{0D187C4E-14B9-4504-B200-5127823FA78C}"/>
          </ac:spMkLst>
        </pc:spChg>
        <pc:picChg chg="add mod ord">
          <ac:chgData name="Ethan Thomas (2416742)" userId="S::2416742@student.uwtsd.ac.uk::5e60de75-de7f-45bb-b6ce-fe4f842938d1" providerId="AD" clId="Web-{17EE98B0-1661-6D7A-0F5D-27190C612668}" dt="2024-12-28T16:51:22.307" v="468"/>
          <ac:picMkLst>
            <pc:docMk/>
            <pc:sldMk cId="614359773" sldId="260"/>
            <ac:picMk id="3" creationId="{2C674173-29CC-F234-47FB-380C30A06A2D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1:22.307" v="468"/>
          <ac:picMkLst>
            <pc:docMk/>
            <pc:sldMk cId="614359773" sldId="260"/>
            <ac:picMk id="9" creationId="{DF19BAF3-7E20-4B9D-B544-BABAEEA1FA75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1:22.307" v="468"/>
          <ac:picMkLst>
            <pc:docMk/>
            <pc:sldMk cId="614359773" sldId="260"/>
            <ac:picMk id="11" creationId="{950648F4-ABCD-4DF0-8641-76CFB2354721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1:22.307" v="468"/>
          <ac:picMkLst>
            <pc:docMk/>
            <pc:sldMk cId="614359773" sldId="260"/>
            <ac:picMk id="15" creationId="{CF1EB4BD-9C7E-4AA3-9681-C7EB0DA6250B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1:22.307" v="468"/>
          <ac:picMkLst>
            <pc:docMk/>
            <pc:sldMk cId="614359773" sldId="260"/>
            <ac:picMk id="17" creationId="{94AAE3AA-3759-4D28-B0EF-575F25A5146C}"/>
          </ac:picMkLst>
        </pc:picChg>
      </pc:sldChg>
      <pc:sldChg chg="modSp">
        <pc:chgData name="Ethan Thomas (2416742)" userId="S::2416742@student.uwtsd.ac.uk::5e60de75-de7f-45bb-b6ce-fe4f842938d1" providerId="AD" clId="Web-{17EE98B0-1661-6D7A-0F5D-27190C612668}" dt="2024-12-28T16:26:41.758" v="243" actId="20577"/>
        <pc:sldMkLst>
          <pc:docMk/>
          <pc:sldMk cId="3415114707" sldId="261"/>
        </pc:sldMkLst>
        <pc:spChg chg="mod">
          <ac:chgData name="Ethan Thomas (2416742)" userId="S::2416742@student.uwtsd.ac.uk::5e60de75-de7f-45bb-b6ce-fe4f842938d1" providerId="AD" clId="Web-{17EE98B0-1661-6D7A-0F5D-27190C612668}" dt="2024-12-28T16:26:41.758" v="243" actId="20577"/>
          <ac:spMkLst>
            <pc:docMk/>
            <pc:sldMk cId="3415114707" sldId="261"/>
            <ac:spMk id="4" creationId="{E9E0EAE7-2965-9D86-B134-2149882489EA}"/>
          </ac:spMkLst>
        </pc:spChg>
      </pc:sldChg>
      <pc:sldChg chg="addSp modSp">
        <pc:chgData name="Ethan Thomas (2416742)" userId="S::2416742@student.uwtsd.ac.uk::5e60de75-de7f-45bb-b6ce-fe4f842938d1" providerId="AD" clId="Web-{17EE98B0-1661-6D7A-0F5D-27190C612668}" dt="2024-12-28T16:35:15.288" v="443" actId="20577"/>
        <pc:sldMkLst>
          <pc:docMk/>
          <pc:sldMk cId="2827587467" sldId="262"/>
        </pc:sldMkLst>
        <pc:spChg chg="add mod">
          <ac:chgData name="Ethan Thomas (2416742)" userId="S::2416742@student.uwtsd.ac.uk::5e60de75-de7f-45bb-b6ce-fe4f842938d1" providerId="AD" clId="Web-{17EE98B0-1661-6D7A-0F5D-27190C612668}" dt="2024-12-28T16:35:15.288" v="443" actId="20577"/>
          <ac:spMkLst>
            <pc:docMk/>
            <pc:sldMk cId="2827587467" sldId="262"/>
            <ac:spMk id="3" creationId="{5038C874-533A-EA2A-C2CD-31A97D2A0E3A}"/>
          </ac:spMkLst>
        </pc:spChg>
        <pc:spChg chg="mod">
          <ac:chgData name="Ethan Thomas (2416742)" userId="S::2416742@student.uwtsd.ac.uk::5e60de75-de7f-45bb-b6ce-fe4f842938d1" providerId="AD" clId="Web-{17EE98B0-1661-6D7A-0F5D-27190C612668}" dt="2024-12-28T16:27:20.352" v="244" actId="1076"/>
          <ac:spMkLst>
            <pc:docMk/>
            <pc:sldMk cId="2827587467" sldId="262"/>
            <ac:spMk id="4" creationId="{98969775-4F96-90CE-5A4F-DE26BC59941B}"/>
          </ac:spMkLst>
        </pc:spChg>
      </pc:sldChg>
      <pc:sldChg chg="delSp modSp">
        <pc:chgData name="Ethan Thomas (2416742)" userId="S::2416742@student.uwtsd.ac.uk::5e60de75-de7f-45bb-b6ce-fe4f842938d1" providerId="AD" clId="Web-{17EE98B0-1661-6D7A-0F5D-27190C612668}" dt="2024-12-28T16:19:27.859" v="223" actId="1076"/>
        <pc:sldMkLst>
          <pc:docMk/>
          <pc:sldMk cId="3760726657" sldId="264"/>
        </pc:sldMkLst>
        <pc:spChg chg="mod">
          <ac:chgData name="Ethan Thomas (2416742)" userId="S::2416742@student.uwtsd.ac.uk::5e60de75-de7f-45bb-b6ce-fe4f842938d1" providerId="AD" clId="Web-{17EE98B0-1661-6D7A-0F5D-27190C612668}" dt="2024-12-28T16:03:43.830" v="12" actId="1076"/>
          <ac:spMkLst>
            <pc:docMk/>
            <pc:sldMk cId="3760726657" sldId="264"/>
            <ac:spMk id="2" creationId="{30CA8D87-5BA6-3AC0-E295-E2599D6F06B2}"/>
          </ac:spMkLst>
        </pc:spChg>
        <pc:spChg chg="del">
          <ac:chgData name="Ethan Thomas (2416742)" userId="S::2416742@student.uwtsd.ac.uk::5e60de75-de7f-45bb-b6ce-fe4f842938d1" providerId="AD" clId="Web-{17EE98B0-1661-6D7A-0F5D-27190C612668}" dt="2024-12-28T15:59:49.528" v="3"/>
          <ac:spMkLst>
            <pc:docMk/>
            <pc:sldMk cId="3760726657" sldId="264"/>
            <ac:spMk id="3" creationId="{585E55BF-D1A9-A401-7FF7-2A686E6D4827}"/>
          </ac:spMkLst>
        </pc:spChg>
        <pc:spChg chg="mod">
          <ac:chgData name="Ethan Thomas (2416742)" userId="S::2416742@student.uwtsd.ac.uk::5e60de75-de7f-45bb-b6ce-fe4f842938d1" providerId="AD" clId="Web-{17EE98B0-1661-6D7A-0F5D-27190C612668}" dt="2024-12-28T16:19:27.859" v="223" actId="1076"/>
          <ac:spMkLst>
            <pc:docMk/>
            <pc:sldMk cId="3760726657" sldId="264"/>
            <ac:spMk id="4" creationId="{B2F78C3B-E8CC-9981-4E5E-4FDEB6C2238B}"/>
          </ac:spMkLst>
        </pc:spChg>
      </pc:sldChg>
      <pc:sldChg chg="addSp modSp mod setBg">
        <pc:chgData name="Ethan Thomas (2416742)" userId="S::2416742@student.uwtsd.ac.uk::5e60de75-de7f-45bb-b6ce-fe4f842938d1" providerId="AD" clId="Web-{17EE98B0-1661-6D7A-0F5D-27190C612668}" dt="2024-12-28T16:53:59.357" v="470"/>
        <pc:sldMkLst>
          <pc:docMk/>
          <pc:sldMk cId="3357598221" sldId="269"/>
        </pc:sldMkLst>
        <pc:spChg chg="mod">
          <ac:chgData name="Ethan Thomas (2416742)" userId="S::2416742@student.uwtsd.ac.uk::5e60de75-de7f-45bb-b6ce-fe4f842938d1" providerId="AD" clId="Web-{17EE98B0-1661-6D7A-0F5D-27190C612668}" dt="2024-12-28T16:53:59.357" v="470"/>
          <ac:spMkLst>
            <pc:docMk/>
            <pc:sldMk cId="3357598221" sldId="269"/>
            <ac:spMk id="2" creationId="{6B41F81D-973F-0413-36A2-0DF5CC053D23}"/>
          </ac:spMkLst>
        </pc:spChg>
        <pc:spChg chg="mod">
          <ac:chgData name="Ethan Thomas (2416742)" userId="S::2416742@student.uwtsd.ac.uk::5e60de75-de7f-45bb-b6ce-fe4f842938d1" providerId="AD" clId="Web-{17EE98B0-1661-6D7A-0F5D-27190C612668}" dt="2024-12-28T16:53:59.357" v="470"/>
          <ac:spMkLst>
            <pc:docMk/>
            <pc:sldMk cId="3357598221" sldId="269"/>
            <ac:spMk id="4" creationId="{042C4507-2B29-C3BD-91D7-9FCB8AF57C2F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53:59.357" v="470"/>
          <ac:spMkLst>
            <pc:docMk/>
            <pc:sldMk cId="3357598221" sldId="269"/>
            <ac:spMk id="13" creationId="{989BE678-777B-482A-A616-FEDC47B162E5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53:59.357" v="470"/>
          <ac:spMkLst>
            <pc:docMk/>
            <pc:sldMk cId="3357598221" sldId="269"/>
            <ac:spMk id="19" creationId="{D28BE0C3-2102-4820-B88B-A448B1840D14}"/>
          </ac:spMkLst>
        </pc:spChg>
        <pc:spChg chg="add">
          <ac:chgData name="Ethan Thomas (2416742)" userId="S::2416742@student.uwtsd.ac.uk::5e60de75-de7f-45bb-b6ce-fe4f842938d1" providerId="AD" clId="Web-{17EE98B0-1661-6D7A-0F5D-27190C612668}" dt="2024-12-28T16:53:59.357" v="470"/>
          <ac:spMkLst>
            <pc:docMk/>
            <pc:sldMk cId="3357598221" sldId="269"/>
            <ac:spMk id="21" creationId="{0D187C4E-14B9-4504-B200-5127823FA78C}"/>
          </ac:spMkLst>
        </pc:spChg>
        <pc:picChg chg="add mod ord">
          <ac:chgData name="Ethan Thomas (2416742)" userId="S::2416742@student.uwtsd.ac.uk::5e60de75-de7f-45bb-b6ce-fe4f842938d1" providerId="AD" clId="Web-{17EE98B0-1661-6D7A-0F5D-27190C612668}" dt="2024-12-28T16:53:59.357" v="470"/>
          <ac:picMkLst>
            <pc:docMk/>
            <pc:sldMk cId="3357598221" sldId="269"/>
            <ac:picMk id="3" creationId="{64C642B2-024F-BA3F-2183-4BB0BD225FC8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3:59.357" v="470"/>
          <ac:picMkLst>
            <pc:docMk/>
            <pc:sldMk cId="3357598221" sldId="269"/>
            <ac:picMk id="9" creationId="{DF19BAF3-7E20-4B9D-B544-BABAEEA1FA75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3:59.357" v="470"/>
          <ac:picMkLst>
            <pc:docMk/>
            <pc:sldMk cId="3357598221" sldId="269"/>
            <ac:picMk id="11" creationId="{950648F4-ABCD-4DF0-8641-76CFB2354721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3:59.357" v="470"/>
          <ac:picMkLst>
            <pc:docMk/>
            <pc:sldMk cId="3357598221" sldId="269"/>
            <ac:picMk id="15" creationId="{CF1EB4BD-9C7E-4AA3-9681-C7EB0DA6250B}"/>
          </ac:picMkLst>
        </pc:picChg>
        <pc:picChg chg="add">
          <ac:chgData name="Ethan Thomas (2416742)" userId="S::2416742@student.uwtsd.ac.uk::5e60de75-de7f-45bb-b6ce-fe4f842938d1" providerId="AD" clId="Web-{17EE98B0-1661-6D7A-0F5D-27190C612668}" dt="2024-12-28T16:53:59.357" v="470"/>
          <ac:picMkLst>
            <pc:docMk/>
            <pc:sldMk cId="3357598221" sldId="269"/>
            <ac:picMk id="17" creationId="{94AAE3AA-3759-4D28-B0EF-575F25A5146C}"/>
          </ac:picMkLst>
        </pc:picChg>
      </pc:sldChg>
    </pc:docChg>
  </pc:docChgLst>
  <pc:docChgLst>
    <pc:chgData name="Ethan Thomas (2416742)" userId="S::2416742@student.uwtsd.ac.uk::5e60de75-de7f-45bb-b6ce-fe4f842938d1" providerId="AD" clId="Web-{D6D8C452-F20F-4805-D87A-F884A74C3736}"/>
    <pc:docChg chg="addSld delSld modSld">
      <pc:chgData name="Ethan Thomas (2416742)" userId="S::2416742@student.uwtsd.ac.uk::5e60de75-de7f-45bb-b6ce-fe4f842938d1" providerId="AD" clId="Web-{D6D8C452-F20F-4805-D87A-F884A74C3736}" dt="2024-12-28T00:43:55.162" v="402" actId="20577"/>
      <pc:docMkLst>
        <pc:docMk/>
      </pc:docMkLst>
      <pc:sldChg chg="addSp delSp modSp mod setBg setClrOvrMap">
        <pc:chgData name="Ethan Thomas (2416742)" userId="S::2416742@student.uwtsd.ac.uk::5e60de75-de7f-45bb-b6ce-fe4f842938d1" providerId="AD" clId="Web-{D6D8C452-F20F-4805-D87A-F884A74C3736}" dt="2024-12-27T23:16:02.835" v="150" actId="20577"/>
        <pc:sldMkLst>
          <pc:docMk/>
          <pc:sldMk cId="3415114707" sldId="261"/>
        </pc:sldMkLst>
        <pc:spChg chg="mod">
          <ac:chgData name="Ethan Thomas (2416742)" userId="S::2416742@student.uwtsd.ac.uk::5e60de75-de7f-45bb-b6ce-fe4f842938d1" providerId="AD" clId="Web-{D6D8C452-F20F-4805-D87A-F884A74C3736}" dt="2024-12-27T22:58:50.793" v="9"/>
          <ac:spMkLst>
            <pc:docMk/>
            <pc:sldMk cId="3415114707" sldId="261"/>
            <ac:spMk id="2" creationId="{52C495DB-9553-D642-2AE7-0C2FA6699125}"/>
          </ac:spMkLst>
        </pc:spChg>
        <pc:spChg chg="del">
          <ac:chgData name="Ethan Thomas (2416742)" userId="S::2416742@student.uwtsd.ac.uk::5e60de75-de7f-45bb-b6ce-fe4f842938d1" providerId="AD" clId="Web-{D6D8C452-F20F-4805-D87A-F884A74C3736}" dt="2024-12-27T22:50:27.774" v="2"/>
          <ac:spMkLst>
            <pc:docMk/>
            <pc:sldMk cId="3415114707" sldId="261"/>
            <ac:spMk id="3" creationId="{8645BE5C-4315-C53A-79CF-D89B34818418}"/>
          </ac:spMkLst>
        </pc:spChg>
        <pc:spChg chg="mod ord">
          <ac:chgData name="Ethan Thomas (2416742)" userId="S::2416742@student.uwtsd.ac.uk::5e60de75-de7f-45bb-b6ce-fe4f842938d1" providerId="AD" clId="Web-{D6D8C452-F20F-4805-D87A-F884A74C3736}" dt="2024-12-27T23:16:02.835" v="150" actId="20577"/>
          <ac:spMkLst>
            <pc:docMk/>
            <pc:sldMk cId="3415114707" sldId="261"/>
            <ac:spMk id="4" creationId="{E9E0EAE7-2965-9D86-B134-2149882489EA}"/>
          </ac:spMkLst>
        </pc:spChg>
        <pc:spChg chg="add">
          <ac:chgData name="Ethan Thomas (2416742)" userId="S::2416742@student.uwtsd.ac.uk::5e60de75-de7f-45bb-b6ce-fe4f842938d1" providerId="AD" clId="Web-{D6D8C452-F20F-4805-D87A-F884A74C3736}" dt="2024-12-27T22:58:50.793" v="9"/>
          <ac:spMkLst>
            <pc:docMk/>
            <pc:sldMk cId="3415114707" sldId="261"/>
            <ac:spMk id="14" creationId="{4AC0CD9D-7610-4620-93B4-798CCD9AB581}"/>
          </ac:spMkLst>
        </pc:spChg>
        <pc:spChg chg="add">
          <ac:chgData name="Ethan Thomas (2416742)" userId="S::2416742@student.uwtsd.ac.uk::5e60de75-de7f-45bb-b6ce-fe4f842938d1" providerId="AD" clId="Web-{D6D8C452-F20F-4805-D87A-F884A74C3736}" dt="2024-12-27T22:58:50.793" v="9"/>
          <ac:spMkLst>
            <pc:docMk/>
            <pc:sldMk cId="3415114707" sldId="261"/>
            <ac:spMk id="20" creationId="{DE4D62F9-188E-4530-84C2-24BDEE4BEB82}"/>
          </ac:spMkLst>
        </pc:spChg>
        <pc:spChg chg="add">
          <ac:chgData name="Ethan Thomas (2416742)" userId="S::2416742@student.uwtsd.ac.uk::5e60de75-de7f-45bb-b6ce-fe4f842938d1" providerId="AD" clId="Web-{D6D8C452-F20F-4805-D87A-F884A74C3736}" dt="2024-12-27T22:58:50.793" v="9"/>
          <ac:spMkLst>
            <pc:docMk/>
            <pc:sldMk cId="3415114707" sldId="261"/>
            <ac:spMk id="22" creationId="{B4AAD3FD-83A5-4B89-9F8F-01B8870865BE}"/>
          </ac:spMkLst>
        </pc:spChg>
        <pc:spChg chg="add">
          <ac:chgData name="Ethan Thomas (2416742)" userId="S::2416742@student.uwtsd.ac.uk::5e60de75-de7f-45bb-b6ce-fe4f842938d1" providerId="AD" clId="Web-{D6D8C452-F20F-4805-D87A-F884A74C3736}" dt="2024-12-27T22:58:50.793" v="9"/>
          <ac:spMkLst>
            <pc:docMk/>
            <pc:sldMk cId="3415114707" sldId="261"/>
            <ac:spMk id="24" creationId="{61752F1D-FC0F-4103-9584-630E643CCDA6}"/>
          </ac:spMkLst>
        </pc:spChg>
        <pc:spChg chg="add">
          <ac:chgData name="Ethan Thomas (2416742)" userId="S::2416742@student.uwtsd.ac.uk::5e60de75-de7f-45bb-b6ce-fe4f842938d1" providerId="AD" clId="Web-{D6D8C452-F20F-4805-D87A-F884A74C3736}" dt="2024-12-27T22:58:50.793" v="9"/>
          <ac:spMkLst>
            <pc:docMk/>
            <pc:sldMk cId="3415114707" sldId="261"/>
            <ac:spMk id="26" creationId="{70151CB7-E7DE-4917-B831-01DF9CE01306}"/>
          </ac:spMkLst>
        </pc:spChg>
        <pc:spChg chg="add">
          <ac:chgData name="Ethan Thomas (2416742)" userId="S::2416742@student.uwtsd.ac.uk::5e60de75-de7f-45bb-b6ce-fe4f842938d1" providerId="AD" clId="Web-{D6D8C452-F20F-4805-D87A-F884A74C3736}" dt="2024-12-27T22:58:50.793" v="9"/>
          <ac:spMkLst>
            <pc:docMk/>
            <pc:sldMk cId="3415114707" sldId="261"/>
            <ac:spMk id="28" creationId="{A92A1116-1C84-41DF-B803-1F7B0883EC82}"/>
          </ac:spMkLst>
        </pc:spChg>
        <pc:picChg chg="add mod">
          <ac:chgData name="Ethan Thomas (2416742)" userId="S::2416742@student.uwtsd.ac.uk::5e60de75-de7f-45bb-b6ce-fe4f842938d1" providerId="AD" clId="Web-{D6D8C452-F20F-4805-D87A-F884A74C3736}" dt="2024-12-27T22:59:07.215" v="12" actId="14100"/>
          <ac:picMkLst>
            <pc:docMk/>
            <pc:sldMk cId="3415114707" sldId="261"/>
            <ac:picMk id="5" creationId="{3A8962CA-B850-8576-097B-22FEBCE4042F}"/>
          </ac:picMkLst>
        </pc:picChg>
        <pc:picChg chg="add">
          <ac:chgData name="Ethan Thomas (2416742)" userId="S::2416742@student.uwtsd.ac.uk::5e60de75-de7f-45bb-b6ce-fe4f842938d1" providerId="AD" clId="Web-{D6D8C452-F20F-4805-D87A-F884A74C3736}" dt="2024-12-27T22:58:50.793" v="9"/>
          <ac:picMkLst>
            <pc:docMk/>
            <pc:sldMk cId="3415114707" sldId="261"/>
            <ac:picMk id="12" creationId="{7C268552-D473-46ED-B1B8-422042C4DEF1}"/>
          </ac:picMkLst>
        </pc:picChg>
        <pc:picChg chg="add">
          <ac:chgData name="Ethan Thomas (2416742)" userId="S::2416742@student.uwtsd.ac.uk::5e60de75-de7f-45bb-b6ce-fe4f842938d1" providerId="AD" clId="Web-{D6D8C452-F20F-4805-D87A-F884A74C3736}" dt="2024-12-27T22:58:50.793" v="9"/>
          <ac:picMkLst>
            <pc:docMk/>
            <pc:sldMk cId="3415114707" sldId="261"/>
            <ac:picMk id="16" creationId="{B9238B3E-24AA-439A-B527-6C5DF6D72145}"/>
          </ac:picMkLst>
        </pc:picChg>
      </pc:sldChg>
      <pc:sldChg chg="addSp delSp modSp">
        <pc:chgData name="Ethan Thomas (2416742)" userId="S::2416742@student.uwtsd.ac.uk::5e60de75-de7f-45bb-b6ce-fe4f842938d1" providerId="AD" clId="Web-{D6D8C452-F20F-4805-D87A-F884A74C3736}" dt="2024-12-27T23:51:29.361" v="163"/>
        <pc:sldMkLst>
          <pc:docMk/>
          <pc:sldMk cId="2827587467" sldId="262"/>
        </pc:sldMkLst>
        <pc:spChg chg="mod">
          <ac:chgData name="Ethan Thomas (2416742)" userId="S::2416742@student.uwtsd.ac.uk::5e60de75-de7f-45bb-b6ce-fe4f842938d1" providerId="AD" clId="Web-{D6D8C452-F20F-4805-D87A-F884A74C3736}" dt="2024-12-27T23:16:17.132" v="151" actId="1076"/>
          <ac:spMkLst>
            <pc:docMk/>
            <pc:sldMk cId="2827587467" sldId="262"/>
            <ac:spMk id="2" creationId="{2185C4F0-E254-AA7C-BE8D-3ACA7739E589}"/>
          </ac:spMkLst>
        </pc:spChg>
        <pc:spChg chg="del">
          <ac:chgData name="Ethan Thomas (2416742)" userId="S::2416742@student.uwtsd.ac.uk::5e60de75-de7f-45bb-b6ce-fe4f842938d1" providerId="AD" clId="Web-{D6D8C452-F20F-4805-D87A-F884A74C3736}" dt="2024-12-27T23:42:01.687" v="159"/>
          <ac:spMkLst>
            <pc:docMk/>
            <pc:sldMk cId="2827587467" sldId="262"/>
            <ac:spMk id="3" creationId="{78357210-D854-5897-0010-C59E5D062CE1}"/>
          </ac:spMkLst>
        </pc:spChg>
        <pc:spChg chg="mod">
          <ac:chgData name="Ethan Thomas (2416742)" userId="S::2416742@student.uwtsd.ac.uk::5e60de75-de7f-45bb-b6ce-fe4f842938d1" providerId="AD" clId="Web-{D6D8C452-F20F-4805-D87A-F884A74C3736}" dt="2024-12-27T23:41:57.999" v="158" actId="20577"/>
          <ac:spMkLst>
            <pc:docMk/>
            <pc:sldMk cId="2827587467" sldId="262"/>
            <ac:spMk id="4" creationId="{98969775-4F96-90CE-5A4F-DE26BC59941B}"/>
          </ac:spMkLst>
        </pc:spChg>
        <pc:spChg chg="add del mod">
          <ac:chgData name="Ethan Thomas (2416742)" userId="S::2416742@student.uwtsd.ac.uk::5e60de75-de7f-45bb-b6ce-fe4f842938d1" providerId="AD" clId="Web-{D6D8C452-F20F-4805-D87A-F884A74C3736}" dt="2024-12-27T23:51:29.361" v="163"/>
          <ac:spMkLst>
            <pc:docMk/>
            <pc:sldMk cId="2827587467" sldId="262"/>
            <ac:spMk id="5" creationId="{1EA7D7C1-072C-5722-6676-4FD04659D78E}"/>
          </ac:spMkLst>
        </pc:spChg>
      </pc:sldChg>
      <pc:sldChg chg="addSp delSp modSp">
        <pc:chgData name="Ethan Thomas (2416742)" userId="S::2416742@student.uwtsd.ac.uk::5e60de75-de7f-45bb-b6ce-fe4f842938d1" providerId="AD" clId="Web-{D6D8C452-F20F-4805-D87A-F884A74C3736}" dt="2024-12-28T00:10:13.288" v="232" actId="20577"/>
        <pc:sldMkLst>
          <pc:docMk/>
          <pc:sldMk cId="125158274" sldId="263"/>
        </pc:sldMkLst>
        <pc:spChg chg="mod">
          <ac:chgData name="Ethan Thomas (2416742)" userId="S::2416742@student.uwtsd.ac.uk::5e60de75-de7f-45bb-b6ce-fe4f842938d1" providerId="AD" clId="Web-{D6D8C452-F20F-4805-D87A-F884A74C3736}" dt="2024-12-27T23:51:38.564" v="164" actId="1076"/>
          <ac:spMkLst>
            <pc:docMk/>
            <pc:sldMk cId="125158274" sldId="263"/>
            <ac:spMk id="2" creationId="{CA2F76BE-699B-FB86-9CF6-F804E0E793B4}"/>
          </ac:spMkLst>
        </pc:spChg>
        <pc:spChg chg="del">
          <ac:chgData name="Ethan Thomas (2416742)" userId="S::2416742@student.uwtsd.ac.uk::5e60de75-de7f-45bb-b6ce-fe4f842938d1" providerId="AD" clId="Web-{D6D8C452-F20F-4805-D87A-F884A74C3736}" dt="2024-12-28T00:02:27.684" v="174"/>
          <ac:spMkLst>
            <pc:docMk/>
            <pc:sldMk cId="125158274" sldId="263"/>
            <ac:spMk id="3" creationId="{FDEA39CF-3B1D-A1B8-0D2B-D45A4338401A}"/>
          </ac:spMkLst>
        </pc:spChg>
        <pc:spChg chg="mod">
          <ac:chgData name="Ethan Thomas (2416742)" userId="S::2416742@student.uwtsd.ac.uk::5e60de75-de7f-45bb-b6ce-fe4f842938d1" providerId="AD" clId="Web-{D6D8C452-F20F-4805-D87A-F884A74C3736}" dt="2024-12-28T00:02:25.028" v="173" actId="1076"/>
          <ac:spMkLst>
            <pc:docMk/>
            <pc:sldMk cId="125158274" sldId="263"/>
            <ac:spMk id="4" creationId="{44DC6DE2-DBE3-CB28-4E81-3D848E157535}"/>
          </ac:spMkLst>
        </pc:spChg>
        <pc:spChg chg="add mod">
          <ac:chgData name="Ethan Thomas (2416742)" userId="S::2416742@student.uwtsd.ac.uk::5e60de75-de7f-45bb-b6ce-fe4f842938d1" providerId="AD" clId="Web-{D6D8C452-F20F-4805-D87A-F884A74C3736}" dt="2024-12-28T00:10:13.288" v="232" actId="20577"/>
          <ac:spMkLst>
            <pc:docMk/>
            <pc:sldMk cId="125158274" sldId="263"/>
            <ac:spMk id="5" creationId="{2FFA8886-A98E-6A65-5A01-00B84A22D985}"/>
          </ac:spMkLst>
        </pc:spChg>
      </pc:sldChg>
      <pc:sldChg chg="new del">
        <pc:chgData name="Ethan Thomas (2416742)" userId="S::2416742@student.uwtsd.ac.uk::5e60de75-de7f-45bb-b6ce-fe4f842938d1" providerId="AD" clId="Web-{D6D8C452-F20F-4805-D87A-F884A74C3736}" dt="2024-12-27T23:52:22.831" v="169"/>
        <pc:sldMkLst>
          <pc:docMk/>
          <pc:sldMk cId="483037524" sldId="270"/>
        </pc:sldMkLst>
      </pc:sldChg>
      <pc:sldChg chg="addSp delSp modSp new">
        <pc:chgData name="Ethan Thomas (2416742)" userId="S::2416742@student.uwtsd.ac.uk::5e60de75-de7f-45bb-b6ce-fe4f842938d1" providerId="AD" clId="Web-{D6D8C452-F20F-4805-D87A-F884A74C3736}" dt="2024-12-28T00:43:55.162" v="402" actId="20577"/>
        <pc:sldMkLst>
          <pc:docMk/>
          <pc:sldMk cId="2635989605" sldId="270"/>
        </pc:sldMkLst>
        <pc:spChg chg="mod">
          <ac:chgData name="Ethan Thomas (2416742)" userId="S::2416742@student.uwtsd.ac.uk::5e60de75-de7f-45bb-b6ce-fe4f842938d1" providerId="AD" clId="Web-{D6D8C452-F20F-4805-D87A-F884A74C3736}" dt="2024-12-28T00:36:44.210" v="289" actId="14100"/>
          <ac:spMkLst>
            <pc:docMk/>
            <pc:sldMk cId="2635989605" sldId="270"/>
            <ac:spMk id="2" creationId="{8A30C32A-550F-846D-5A43-AE2974EB2CC5}"/>
          </ac:spMkLst>
        </pc:spChg>
        <pc:spChg chg="del">
          <ac:chgData name="Ethan Thomas (2416742)" userId="S::2416742@student.uwtsd.ac.uk::5e60de75-de7f-45bb-b6ce-fe4f842938d1" providerId="AD" clId="Web-{D6D8C452-F20F-4805-D87A-F884A74C3736}" dt="2024-12-28T00:11:19.852" v="243"/>
          <ac:spMkLst>
            <pc:docMk/>
            <pc:sldMk cId="2635989605" sldId="270"/>
            <ac:spMk id="3" creationId="{4114A874-7C0F-783A-B2C8-E3B8E38097E8}"/>
          </ac:spMkLst>
        </pc:spChg>
        <pc:spChg chg="mod">
          <ac:chgData name="Ethan Thomas (2416742)" userId="S::2416742@student.uwtsd.ac.uk::5e60de75-de7f-45bb-b6ce-fe4f842938d1" providerId="AD" clId="Web-{D6D8C452-F20F-4805-D87A-F884A74C3736}" dt="2024-12-28T00:36:47.429" v="290" actId="1076"/>
          <ac:spMkLst>
            <pc:docMk/>
            <pc:sldMk cId="2635989605" sldId="270"/>
            <ac:spMk id="4" creationId="{129325B6-89A7-D4C2-D0D3-9C561A221A4E}"/>
          </ac:spMkLst>
        </pc:spChg>
        <pc:spChg chg="add mod">
          <ac:chgData name="Ethan Thomas (2416742)" userId="S::2416742@student.uwtsd.ac.uk::5e60de75-de7f-45bb-b6ce-fe4f842938d1" providerId="AD" clId="Web-{D6D8C452-F20F-4805-D87A-F884A74C3736}" dt="2024-12-28T00:43:55.162" v="402" actId="20577"/>
          <ac:spMkLst>
            <pc:docMk/>
            <pc:sldMk cId="2635989605" sldId="270"/>
            <ac:spMk id="5" creationId="{2F4EC3DA-BAA1-7BC9-2CB2-C0D9E5F6E6B4}"/>
          </ac:spMkLst>
        </pc:spChg>
      </pc:sldChg>
    </pc:docChg>
  </pc:docChgLst>
  <pc:docChgLst>
    <pc:chgData name="Ethan Thomas (2416742)" userId="S::2416742@student.uwtsd.ac.uk::5e60de75-de7f-45bb-b6ce-fe4f842938d1" providerId="AD" clId="Web-{AB4339D2-249D-1803-BD3B-8E67684CF9D0}"/>
    <pc:docChg chg="addSld modSld">
      <pc:chgData name="Ethan Thomas (2416742)" userId="S::2416742@student.uwtsd.ac.uk::5e60de75-de7f-45bb-b6ce-fe4f842938d1" providerId="AD" clId="Web-{AB4339D2-249D-1803-BD3B-8E67684CF9D0}" dt="2024-12-22T00:44:42.394" v="164" actId="20577"/>
      <pc:docMkLst>
        <pc:docMk/>
      </pc:docMkLst>
      <pc:sldChg chg="delSp modSp new">
        <pc:chgData name="Ethan Thomas (2416742)" userId="S::2416742@student.uwtsd.ac.uk::5e60de75-de7f-45bb-b6ce-fe4f842938d1" providerId="AD" clId="Web-{AB4339D2-249D-1803-BD3B-8E67684CF9D0}" dt="2024-12-22T00:42:34.121" v="105" actId="20577"/>
        <pc:sldMkLst>
          <pc:docMk/>
          <pc:sldMk cId="3406075520" sldId="259"/>
        </pc:sldMkLst>
        <pc:spChg chg="mod">
          <ac:chgData name="Ethan Thomas (2416742)" userId="S::2416742@student.uwtsd.ac.uk::5e60de75-de7f-45bb-b6ce-fe4f842938d1" providerId="AD" clId="Web-{AB4339D2-249D-1803-BD3B-8E67684CF9D0}" dt="2024-12-22T00:24:10.165" v="10" actId="1076"/>
          <ac:spMkLst>
            <pc:docMk/>
            <pc:sldMk cId="3406075520" sldId="259"/>
            <ac:spMk id="2" creationId="{28855FF8-C939-CD75-4199-8437AAA42E02}"/>
          </ac:spMkLst>
        </pc:spChg>
        <pc:spChg chg="del">
          <ac:chgData name="Ethan Thomas (2416742)" userId="S::2416742@student.uwtsd.ac.uk::5e60de75-de7f-45bb-b6ce-fe4f842938d1" providerId="AD" clId="Web-{AB4339D2-249D-1803-BD3B-8E67684CF9D0}" dt="2024-12-22T00:24:18.244" v="11"/>
          <ac:spMkLst>
            <pc:docMk/>
            <pc:sldMk cId="3406075520" sldId="259"/>
            <ac:spMk id="3" creationId="{3F3A96E3-B6D4-AEB8-D7C4-269156FFB260}"/>
          </ac:spMkLst>
        </pc:spChg>
        <pc:spChg chg="mod">
          <ac:chgData name="Ethan Thomas (2416742)" userId="S::2416742@student.uwtsd.ac.uk::5e60de75-de7f-45bb-b6ce-fe4f842938d1" providerId="AD" clId="Web-{AB4339D2-249D-1803-BD3B-8E67684CF9D0}" dt="2024-12-22T00:42:34.121" v="105" actId="20577"/>
          <ac:spMkLst>
            <pc:docMk/>
            <pc:sldMk cId="3406075520" sldId="259"/>
            <ac:spMk id="4" creationId="{483B46BB-E98E-635D-7A4D-AC3204286A20}"/>
          </ac:spMkLst>
        </pc:spChg>
      </pc:sldChg>
      <pc:sldChg chg="modSp new">
        <pc:chgData name="Ethan Thomas (2416742)" userId="S::2416742@student.uwtsd.ac.uk::5e60de75-de7f-45bb-b6ce-fe4f842938d1" providerId="AD" clId="Web-{AB4339D2-249D-1803-BD3B-8E67684CF9D0}" dt="2024-12-22T00:43:27.530" v="123" actId="20577"/>
        <pc:sldMkLst>
          <pc:docMk/>
          <pc:sldMk cId="614359773" sldId="260"/>
        </pc:sldMkLst>
        <pc:spChg chg="mod">
          <ac:chgData name="Ethan Thomas (2416742)" userId="S::2416742@student.uwtsd.ac.uk::5e60de75-de7f-45bb-b6ce-fe4f842938d1" providerId="AD" clId="Web-{AB4339D2-249D-1803-BD3B-8E67684CF9D0}" dt="2024-12-22T00:43:27.530" v="123" actId="20577"/>
          <ac:spMkLst>
            <pc:docMk/>
            <pc:sldMk cId="614359773" sldId="260"/>
            <ac:spMk id="2" creationId="{BD876929-6548-7549-8B42-62EB7FDD4CD4}"/>
          </ac:spMkLst>
        </pc:spChg>
      </pc:sldChg>
      <pc:sldChg chg="modSp new">
        <pc:chgData name="Ethan Thomas (2416742)" userId="S::2416742@student.uwtsd.ac.uk::5e60de75-de7f-45bb-b6ce-fe4f842938d1" providerId="AD" clId="Web-{AB4339D2-249D-1803-BD3B-8E67684CF9D0}" dt="2024-12-22T00:43:47" v="133" actId="20577"/>
        <pc:sldMkLst>
          <pc:docMk/>
          <pc:sldMk cId="3415114707" sldId="261"/>
        </pc:sldMkLst>
        <pc:spChg chg="mod">
          <ac:chgData name="Ethan Thomas (2416742)" userId="S::2416742@student.uwtsd.ac.uk::5e60de75-de7f-45bb-b6ce-fe4f842938d1" providerId="AD" clId="Web-{AB4339D2-249D-1803-BD3B-8E67684CF9D0}" dt="2024-12-22T00:43:47" v="133" actId="20577"/>
          <ac:spMkLst>
            <pc:docMk/>
            <pc:sldMk cId="3415114707" sldId="261"/>
            <ac:spMk id="2" creationId="{52C495DB-9553-D642-2AE7-0C2FA6699125}"/>
          </ac:spMkLst>
        </pc:spChg>
      </pc:sldChg>
      <pc:sldChg chg="modSp new">
        <pc:chgData name="Ethan Thomas (2416742)" userId="S::2416742@student.uwtsd.ac.uk::5e60de75-de7f-45bb-b6ce-fe4f842938d1" providerId="AD" clId="Web-{AB4339D2-249D-1803-BD3B-8E67684CF9D0}" dt="2024-12-22T00:44:04.314" v="142" actId="20577"/>
        <pc:sldMkLst>
          <pc:docMk/>
          <pc:sldMk cId="2827587467" sldId="262"/>
        </pc:sldMkLst>
        <pc:spChg chg="mod">
          <ac:chgData name="Ethan Thomas (2416742)" userId="S::2416742@student.uwtsd.ac.uk::5e60de75-de7f-45bb-b6ce-fe4f842938d1" providerId="AD" clId="Web-{AB4339D2-249D-1803-BD3B-8E67684CF9D0}" dt="2024-12-22T00:44:04.314" v="142" actId="20577"/>
          <ac:spMkLst>
            <pc:docMk/>
            <pc:sldMk cId="2827587467" sldId="262"/>
            <ac:spMk id="2" creationId="{2185C4F0-E254-AA7C-BE8D-3ACA7739E589}"/>
          </ac:spMkLst>
        </pc:spChg>
      </pc:sldChg>
      <pc:sldChg chg="modSp new">
        <pc:chgData name="Ethan Thomas (2416742)" userId="S::2416742@student.uwtsd.ac.uk::5e60de75-de7f-45bb-b6ce-fe4f842938d1" providerId="AD" clId="Web-{AB4339D2-249D-1803-BD3B-8E67684CF9D0}" dt="2024-12-22T00:44:31.378" v="158" actId="20577"/>
        <pc:sldMkLst>
          <pc:docMk/>
          <pc:sldMk cId="125158274" sldId="263"/>
        </pc:sldMkLst>
        <pc:spChg chg="mod">
          <ac:chgData name="Ethan Thomas (2416742)" userId="S::2416742@student.uwtsd.ac.uk::5e60de75-de7f-45bb-b6ce-fe4f842938d1" providerId="AD" clId="Web-{AB4339D2-249D-1803-BD3B-8E67684CF9D0}" dt="2024-12-22T00:44:31.378" v="158" actId="20577"/>
          <ac:spMkLst>
            <pc:docMk/>
            <pc:sldMk cId="125158274" sldId="263"/>
            <ac:spMk id="2" creationId="{CA2F76BE-699B-FB86-9CF6-F804E0E793B4}"/>
          </ac:spMkLst>
        </pc:spChg>
      </pc:sldChg>
      <pc:sldChg chg="modSp new">
        <pc:chgData name="Ethan Thomas (2416742)" userId="S::2416742@student.uwtsd.ac.uk::5e60de75-de7f-45bb-b6ce-fe4f842938d1" providerId="AD" clId="Web-{AB4339D2-249D-1803-BD3B-8E67684CF9D0}" dt="2024-12-22T00:44:42.394" v="164" actId="20577"/>
        <pc:sldMkLst>
          <pc:docMk/>
          <pc:sldMk cId="3760726657" sldId="264"/>
        </pc:sldMkLst>
        <pc:spChg chg="mod">
          <ac:chgData name="Ethan Thomas (2416742)" userId="S::2416742@student.uwtsd.ac.uk::5e60de75-de7f-45bb-b6ce-fe4f842938d1" providerId="AD" clId="Web-{AB4339D2-249D-1803-BD3B-8E67684CF9D0}" dt="2024-12-22T00:44:42.394" v="164" actId="20577"/>
          <ac:spMkLst>
            <pc:docMk/>
            <pc:sldMk cId="3760726657" sldId="264"/>
            <ac:spMk id="2" creationId="{30CA8D87-5BA6-3AC0-E295-E2599D6F06B2}"/>
          </ac:spMkLst>
        </pc:spChg>
      </pc:sldChg>
    </pc:docChg>
  </pc:docChgLst>
  <pc:docChgLst>
    <pc:chgData name="Ethan Thomas (2416742)" userId="S::2416742@student.uwtsd.ac.uk::5e60de75-de7f-45bb-b6ce-fe4f842938d1" providerId="AD" clId="Web-{8B772D81-963E-7FEE-DE98-DC1B5AA1EC10}"/>
    <pc:docChg chg="addSld delSld modSld">
      <pc:chgData name="Ethan Thomas (2416742)" userId="S::2416742@student.uwtsd.ac.uk::5e60de75-de7f-45bb-b6ce-fe4f842938d1" providerId="AD" clId="Web-{8B772D81-963E-7FEE-DE98-DC1B5AA1EC10}" dt="2024-12-29T21:34:41.059" v="5" actId="20577"/>
      <pc:docMkLst>
        <pc:docMk/>
      </pc:docMkLst>
      <pc:sldChg chg="add del">
        <pc:chgData name="Ethan Thomas (2416742)" userId="S::2416742@student.uwtsd.ac.uk::5e60de75-de7f-45bb-b6ce-fe4f842938d1" providerId="AD" clId="Web-{8B772D81-963E-7FEE-DE98-DC1B5AA1EC10}" dt="2024-12-29T21:23:46.263" v="1"/>
        <pc:sldMkLst>
          <pc:docMk/>
          <pc:sldMk cId="109857222" sldId="256"/>
        </pc:sldMkLst>
      </pc:sldChg>
      <pc:sldChg chg="modSp">
        <pc:chgData name="Ethan Thomas (2416742)" userId="S::2416742@student.uwtsd.ac.uk::5e60de75-de7f-45bb-b6ce-fe4f842938d1" providerId="AD" clId="Web-{8B772D81-963E-7FEE-DE98-DC1B5AA1EC10}" dt="2024-12-29T21:31:53.554" v="2" actId="20577"/>
        <pc:sldMkLst>
          <pc:docMk/>
          <pc:sldMk cId="2827587467" sldId="262"/>
        </pc:sldMkLst>
        <pc:spChg chg="mod">
          <ac:chgData name="Ethan Thomas (2416742)" userId="S::2416742@student.uwtsd.ac.uk::5e60de75-de7f-45bb-b6ce-fe4f842938d1" providerId="AD" clId="Web-{8B772D81-963E-7FEE-DE98-DC1B5AA1EC10}" dt="2024-12-29T21:31:53.554" v="2" actId="20577"/>
          <ac:spMkLst>
            <pc:docMk/>
            <pc:sldMk cId="2827587467" sldId="262"/>
            <ac:spMk id="3" creationId="{5038C874-533A-EA2A-C2CD-31A97D2A0E3A}"/>
          </ac:spMkLst>
        </pc:spChg>
      </pc:sldChg>
      <pc:sldChg chg="modSp">
        <pc:chgData name="Ethan Thomas (2416742)" userId="S::2416742@student.uwtsd.ac.uk::5e60de75-de7f-45bb-b6ce-fe4f842938d1" providerId="AD" clId="Web-{8B772D81-963E-7FEE-DE98-DC1B5AA1EC10}" dt="2024-12-29T21:34:41.059" v="5" actId="20577"/>
        <pc:sldMkLst>
          <pc:docMk/>
          <pc:sldMk cId="125158274" sldId="263"/>
        </pc:sldMkLst>
        <pc:spChg chg="mod">
          <ac:chgData name="Ethan Thomas (2416742)" userId="S::2416742@student.uwtsd.ac.uk::5e60de75-de7f-45bb-b6ce-fe4f842938d1" providerId="AD" clId="Web-{8B772D81-963E-7FEE-DE98-DC1B5AA1EC10}" dt="2024-12-29T21:34:41.059" v="5" actId="20577"/>
          <ac:spMkLst>
            <pc:docMk/>
            <pc:sldMk cId="125158274" sldId="263"/>
            <ac:spMk id="4" creationId="{44DC6DE2-DBE3-CB28-4E81-3D848E157535}"/>
          </ac:spMkLst>
        </pc:spChg>
      </pc:sldChg>
    </pc:docChg>
  </pc:docChgLst>
  <pc:docChgLst>
    <pc:chgData name="Ethan Thomas (2416742)" userId="S::2416742@student.uwtsd.ac.uk::5e60de75-de7f-45bb-b6ce-fe4f842938d1" providerId="AD" clId="Web-{3852B649-201C-9A46-C23F-C570E20EC5D2}"/>
    <pc:docChg chg="addSld modSld addMainMaster delMainMaster">
      <pc:chgData name="Ethan Thomas (2416742)" userId="S::2416742@student.uwtsd.ac.uk::5e60de75-de7f-45bb-b6ce-fe4f842938d1" providerId="AD" clId="Web-{3852B649-201C-9A46-C23F-C570E20EC5D2}" dt="2024-12-19T15:13:04.104" v="78" actId="20577"/>
      <pc:docMkLst>
        <pc:docMk/>
      </pc:docMkLst>
      <pc:sldChg chg="addSp delSp modSp mod modClrScheme chgLayout">
        <pc:chgData name="Ethan Thomas (2416742)" userId="S::2416742@student.uwtsd.ac.uk::5e60de75-de7f-45bb-b6ce-fe4f842938d1" providerId="AD" clId="Web-{3852B649-201C-9A46-C23F-C570E20EC5D2}" dt="2024-12-19T15:11:25.601" v="58" actId="20577"/>
        <pc:sldMkLst>
          <pc:docMk/>
          <pc:sldMk cId="109857222" sldId="256"/>
        </pc:sldMkLst>
        <pc:spChg chg="add del mod ord">
          <ac:chgData name="Ethan Thomas (2416742)" userId="S::2416742@student.uwtsd.ac.uk::5e60de75-de7f-45bb-b6ce-fe4f842938d1" providerId="AD" clId="Web-{3852B649-201C-9A46-C23F-C570E20EC5D2}" dt="2024-12-19T15:09:04.005" v="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than Thomas (2416742)" userId="S::2416742@student.uwtsd.ac.uk::5e60de75-de7f-45bb-b6ce-fe4f842938d1" providerId="AD" clId="Web-{3852B649-201C-9A46-C23F-C570E20EC5D2}" dt="2024-12-19T15:09:04.005" v="38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than Thomas (2416742)" userId="S::2416742@student.uwtsd.ac.uk::5e60de75-de7f-45bb-b6ce-fe4f842938d1" providerId="AD" clId="Web-{3852B649-201C-9A46-C23F-C570E20EC5D2}" dt="2024-12-19T15:11:25.601" v="58" actId="20577"/>
          <ac:spMkLst>
            <pc:docMk/>
            <pc:sldMk cId="109857222" sldId="256"/>
            <ac:spMk id="6" creationId="{FCC6FCBE-C31E-58FD-A7DA-450F2AF6B863}"/>
          </ac:spMkLst>
        </pc:spChg>
        <pc:picChg chg="add del mod">
          <ac:chgData name="Ethan Thomas (2416742)" userId="S::2416742@student.uwtsd.ac.uk::5e60de75-de7f-45bb-b6ce-fe4f842938d1" providerId="AD" clId="Web-{3852B649-201C-9A46-C23F-C570E20EC5D2}" dt="2024-12-19T15:08:14.004" v="31"/>
          <ac:picMkLst>
            <pc:docMk/>
            <pc:sldMk cId="109857222" sldId="256"/>
            <ac:picMk id="4" creationId="{D62D28BB-BA11-877C-7C77-509649010E9D}"/>
          </ac:picMkLst>
        </pc:picChg>
        <pc:picChg chg="add mod">
          <ac:chgData name="Ethan Thomas (2416742)" userId="S::2416742@student.uwtsd.ac.uk::5e60de75-de7f-45bb-b6ce-fe4f842938d1" providerId="AD" clId="Web-{3852B649-201C-9A46-C23F-C570E20EC5D2}" dt="2024-12-19T15:09:04.005" v="38"/>
          <ac:picMkLst>
            <pc:docMk/>
            <pc:sldMk cId="109857222" sldId="256"/>
            <ac:picMk id="5" creationId="{CBE57327-513C-F32D-FAC9-81D55983E62B}"/>
          </ac:picMkLst>
        </pc:picChg>
      </pc:sldChg>
      <pc:sldChg chg="addSp delSp modSp new">
        <pc:chgData name="Ethan Thomas (2416742)" userId="S::2416742@student.uwtsd.ac.uk::5e60de75-de7f-45bb-b6ce-fe4f842938d1" providerId="AD" clId="Web-{3852B649-201C-9A46-C23F-C570E20EC5D2}" dt="2024-12-19T15:13:04.104" v="78" actId="20577"/>
        <pc:sldMkLst>
          <pc:docMk/>
          <pc:sldMk cId="3900670921" sldId="257"/>
        </pc:sldMkLst>
        <pc:spChg chg="add del">
          <ac:chgData name="Ethan Thomas (2416742)" userId="S::2416742@student.uwtsd.ac.uk::5e60de75-de7f-45bb-b6ce-fe4f842938d1" providerId="AD" clId="Web-{3852B649-201C-9A46-C23F-C570E20EC5D2}" dt="2024-12-19T15:11:41.133" v="62"/>
          <ac:spMkLst>
            <pc:docMk/>
            <pc:sldMk cId="3900670921" sldId="257"/>
            <ac:spMk id="2" creationId="{17EAAE45-4456-FD44-3F83-868FA9AE981E}"/>
          </ac:spMkLst>
        </pc:spChg>
        <pc:spChg chg="mod">
          <ac:chgData name="Ethan Thomas (2416742)" userId="S::2416742@student.uwtsd.ac.uk::5e60de75-de7f-45bb-b6ce-fe4f842938d1" providerId="AD" clId="Web-{3852B649-201C-9A46-C23F-C570E20EC5D2}" dt="2024-12-19T15:13:04.104" v="78" actId="20577"/>
          <ac:spMkLst>
            <pc:docMk/>
            <pc:sldMk cId="3900670921" sldId="257"/>
            <ac:spMk id="3" creationId="{EB1E6243-52B7-101D-01D5-32E2B679AA62}"/>
          </ac:spMkLst>
        </pc:spChg>
        <pc:spChg chg="mod">
          <ac:chgData name="Ethan Thomas (2416742)" userId="S::2416742@student.uwtsd.ac.uk::5e60de75-de7f-45bb-b6ce-fe4f842938d1" providerId="AD" clId="Web-{3852B649-201C-9A46-C23F-C570E20EC5D2}" dt="2024-12-19T15:11:39.774" v="61" actId="20577"/>
          <ac:spMkLst>
            <pc:docMk/>
            <pc:sldMk cId="3900670921" sldId="257"/>
            <ac:spMk id="4" creationId="{277DE27F-A04B-B98E-399D-886BA605B69D}"/>
          </ac:spMkLst>
        </pc:spChg>
      </pc:sldChg>
      <pc:sldMasterChg chg="del delSldLayout">
        <pc:chgData name="Ethan Thomas (2416742)" userId="S::2416742@student.uwtsd.ac.uk::5e60de75-de7f-45bb-b6ce-fe4f842938d1" providerId="AD" clId="Web-{3852B649-201C-9A46-C23F-C570E20EC5D2}" dt="2024-12-19T15:05:12.609" v="0"/>
        <pc:sldMasterMkLst>
          <pc:docMk/>
          <pc:sldMasterMk cId="2460954070" sldId="2147483660"/>
        </pc:sldMasterMkLst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than Thomas (2416742)" userId="S::2416742@student.uwtsd.ac.uk::5e60de75-de7f-45bb-b6ce-fe4f842938d1" providerId="AD" clId="Web-{3852B649-201C-9A46-C23F-C570E20EC5D2}" dt="2024-12-19T15:05:12.60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than Thomas (2416742)" userId="S::2416742@student.uwtsd.ac.uk::5e60de75-de7f-45bb-b6ce-fe4f842938d1" providerId="AD" clId="Web-{3852B649-201C-9A46-C23F-C570E20EC5D2}" dt="2024-12-19T15:05:19.094" v="1"/>
        <pc:sldMasterMkLst>
          <pc:docMk/>
          <pc:sldMasterMk cId="2304095587" sldId="2147483672"/>
        </pc:sldMasterMkLst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931641662" sldId="2147483673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2879983723" sldId="2147483674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3509989695" sldId="2147483675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796643744" sldId="2147483676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1565916444" sldId="2147483677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246059346" sldId="2147483678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2544420859" sldId="2147483679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1267918054" sldId="2147483680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1113652112" sldId="2147483681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2818354349" sldId="2147483682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19.094" v="1"/>
          <pc:sldLayoutMkLst>
            <pc:docMk/>
            <pc:sldMasterMk cId="2304095587" sldId="2147483672"/>
            <pc:sldLayoutMk cId="596738557" sldId="2147483683"/>
          </pc:sldLayoutMkLst>
        </pc:sldLayoutChg>
      </pc:sldMasterChg>
      <pc:sldMasterChg chg="add del addSldLayout delSldLayout modSldLayout">
        <pc:chgData name="Ethan Thomas (2416742)" userId="S::2416742@student.uwtsd.ac.uk::5e60de75-de7f-45bb-b6ce-fe4f842938d1" providerId="AD" clId="Web-{3852B649-201C-9A46-C23F-C570E20EC5D2}" dt="2024-12-19T15:05:33.594" v="2"/>
        <pc:sldMasterMkLst>
          <pc:docMk/>
          <pc:sldMasterMk cId="3280226249" sldId="2147483684"/>
        </pc:sldMasterMkLst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930592041" sldId="2147483685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3605772631" sldId="2147483686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2940575653" sldId="2147483687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2140687879" sldId="2147483688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3677369404" sldId="2147483689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1208998081" sldId="2147483690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2864801439" sldId="2147483691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2529433642" sldId="2147483692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481514767" sldId="2147483693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375060725" sldId="2147483694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33.594" v="2"/>
          <pc:sldLayoutMkLst>
            <pc:docMk/>
            <pc:sldMasterMk cId="3280226249" sldId="2147483684"/>
            <pc:sldLayoutMk cId="4142815062" sldId="2147483695"/>
          </pc:sldLayoutMkLst>
        </pc:sldLayoutChg>
      </pc:sldMasterChg>
      <pc:sldMasterChg chg="add del addSldLayout delSldLayout modSldLayout">
        <pc:chgData name="Ethan Thomas (2416742)" userId="S::2416742@student.uwtsd.ac.uk::5e60de75-de7f-45bb-b6ce-fe4f842938d1" providerId="AD" clId="Web-{3852B649-201C-9A46-C23F-C570E20EC5D2}" dt="2024-12-19T15:05:42.563" v="6"/>
        <pc:sldMasterMkLst>
          <pc:docMk/>
          <pc:sldMasterMk cId="285198118" sldId="2147483696"/>
        </pc:sldMasterMkLst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3123737896" sldId="2147483697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893606370" sldId="2147483698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2555303931" sldId="2147483699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510479970" sldId="2147483700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1618923847" sldId="2147483701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4131796280" sldId="2147483702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904836916" sldId="2147483703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1864296677" sldId="2147483704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1964660135" sldId="2147483705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2629631324" sldId="2147483706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2.563" v="6"/>
          <pc:sldLayoutMkLst>
            <pc:docMk/>
            <pc:sldMasterMk cId="285198118" sldId="2147483696"/>
            <pc:sldLayoutMk cId="3195314064" sldId="2147483707"/>
          </pc:sldLayoutMkLst>
        </pc:sldLayoutChg>
      </pc:sldMasterChg>
      <pc:sldMasterChg chg="add del addSldLayout delSldLayout modSldLayout">
        <pc:chgData name="Ethan Thomas (2416742)" userId="S::2416742@student.uwtsd.ac.uk::5e60de75-de7f-45bb-b6ce-fe4f842938d1" providerId="AD" clId="Web-{3852B649-201C-9A46-C23F-C570E20EC5D2}" dt="2024-12-19T15:05:44.079" v="7"/>
        <pc:sldMasterMkLst>
          <pc:docMk/>
          <pc:sldMasterMk cId="1134495593" sldId="2147483708"/>
        </pc:sldMasterMkLst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50082231" sldId="2147483709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163509498" sldId="2147483710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2487245176" sldId="2147483711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580431772" sldId="2147483712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2158872637" sldId="2147483713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3996880360" sldId="2147483714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1984009727" sldId="2147483715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4121417504" sldId="2147483716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2257229125" sldId="2147483717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2286803640" sldId="2147483718"/>
          </pc:sldLayoutMkLst>
        </pc:sldLayoutChg>
        <pc:sldLayoutChg chg="add del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1134495593" sldId="2147483708"/>
            <pc:sldLayoutMk cId="904451211" sldId="2147483719"/>
          </pc:sldLayoutMkLst>
        </pc:sldLayoutChg>
      </pc:sldMasterChg>
      <pc:sldMasterChg chg="add addSldLayout modSldLayout">
        <pc:chgData name="Ethan Thomas (2416742)" userId="S::2416742@student.uwtsd.ac.uk::5e60de75-de7f-45bb-b6ce-fe4f842938d1" providerId="AD" clId="Web-{3852B649-201C-9A46-C23F-C570E20EC5D2}" dt="2024-12-19T15:05:44.079" v="7"/>
        <pc:sldMasterMkLst>
          <pc:docMk/>
          <pc:sldMasterMk cId="703183866" sldId="2147483720"/>
        </pc:sldMasterMkLst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2953095068" sldId="2147483721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2381521658" sldId="2147483722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1358372167" sldId="2147483723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2328119145" sldId="2147483724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2231963165" sldId="2147483725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243369105" sldId="2147483726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4183903027" sldId="2147483727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3246932304" sldId="2147483728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3234102624" sldId="2147483729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2998820869" sldId="2147483730"/>
          </pc:sldLayoutMkLst>
        </pc:sldLayoutChg>
        <pc:sldLayoutChg chg="add mod replId">
          <pc:chgData name="Ethan Thomas (2416742)" userId="S::2416742@student.uwtsd.ac.uk::5e60de75-de7f-45bb-b6ce-fe4f842938d1" providerId="AD" clId="Web-{3852B649-201C-9A46-C23F-C570E20EC5D2}" dt="2024-12-19T15:05:44.079" v="7"/>
          <pc:sldLayoutMkLst>
            <pc:docMk/>
            <pc:sldMasterMk cId="703183866" sldId="2147483720"/>
            <pc:sldLayoutMk cId="4049385826" sldId="2147483731"/>
          </pc:sldLayoutMkLst>
        </pc:sldLayoutChg>
      </pc:sldMasterChg>
    </pc:docChg>
  </pc:docChgLst>
  <pc:docChgLst>
    <pc:chgData name="Ethan Thomas (2416742)" userId="S::2416742@student.uwtsd.ac.uk::5e60de75-de7f-45bb-b6ce-fe4f842938d1" providerId="AD" clId="Web-{84733693-5090-98DC-D571-01B6FD814893}"/>
    <pc:docChg chg="addSld modSld">
      <pc:chgData name="Ethan Thomas (2416742)" userId="S::2416742@student.uwtsd.ac.uk::5e60de75-de7f-45bb-b6ce-fe4f842938d1" providerId="AD" clId="Web-{84733693-5090-98DC-D571-01B6FD814893}" dt="2024-12-31T00:16:28.169" v="81" actId="20577"/>
      <pc:docMkLst>
        <pc:docMk/>
      </pc:docMkLst>
      <pc:sldChg chg="modSp">
        <pc:chgData name="Ethan Thomas (2416742)" userId="S::2416742@student.uwtsd.ac.uk::5e60de75-de7f-45bb-b6ce-fe4f842938d1" providerId="AD" clId="Web-{84733693-5090-98DC-D571-01B6FD814893}" dt="2024-12-31T00:15:37.184" v="75" actId="20577"/>
        <pc:sldMkLst>
          <pc:docMk/>
          <pc:sldMk cId="3900670921" sldId="257"/>
        </pc:sldMkLst>
        <pc:spChg chg="mod">
          <ac:chgData name="Ethan Thomas (2416742)" userId="S::2416742@student.uwtsd.ac.uk::5e60de75-de7f-45bb-b6ce-fe4f842938d1" providerId="AD" clId="Web-{84733693-5090-98DC-D571-01B6FD814893}" dt="2024-12-31T00:15:37.184" v="75" actId="20577"/>
          <ac:spMkLst>
            <pc:docMk/>
            <pc:sldMk cId="3900670921" sldId="257"/>
            <ac:spMk id="3" creationId="{EB1E6243-52B7-101D-01D5-32E2B679AA62}"/>
          </ac:spMkLst>
        </pc:spChg>
      </pc:sldChg>
      <pc:sldChg chg="modSp">
        <pc:chgData name="Ethan Thomas (2416742)" userId="S::2416742@student.uwtsd.ac.uk::5e60de75-de7f-45bb-b6ce-fe4f842938d1" providerId="AD" clId="Web-{84733693-5090-98DC-D571-01B6FD814893}" dt="2024-12-30T23:56:19.138" v="4" actId="20577"/>
        <pc:sldMkLst>
          <pc:docMk/>
          <pc:sldMk cId="4237108117" sldId="258"/>
        </pc:sldMkLst>
        <pc:spChg chg="mod">
          <ac:chgData name="Ethan Thomas (2416742)" userId="S::2416742@student.uwtsd.ac.uk::5e60de75-de7f-45bb-b6ce-fe4f842938d1" providerId="AD" clId="Web-{84733693-5090-98DC-D571-01B6FD814893}" dt="2024-12-30T23:56:19.138" v="4" actId="20577"/>
          <ac:spMkLst>
            <pc:docMk/>
            <pc:sldMk cId="4237108117" sldId="258"/>
            <ac:spMk id="4" creationId="{3C1C3648-2ED6-03F5-9E9D-D2AEF981D1D8}"/>
          </ac:spMkLst>
        </pc:spChg>
      </pc:sldChg>
      <pc:sldChg chg="addSp modSp">
        <pc:chgData name="Ethan Thomas (2416742)" userId="S::2416742@student.uwtsd.ac.uk::5e60de75-de7f-45bb-b6ce-fe4f842938d1" providerId="AD" clId="Web-{84733693-5090-98DC-D571-01B6FD814893}" dt="2024-12-31T00:03:36.173" v="22" actId="14100"/>
        <pc:sldMkLst>
          <pc:docMk/>
          <pc:sldMk cId="2827587467" sldId="262"/>
        </pc:sldMkLst>
        <pc:spChg chg="add mod">
          <ac:chgData name="Ethan Thomas (2416742)" userId="S::2416742@student.uwtsd.ac.uk::5e60de75-de7f-45bb-b6ce-fe4f842938d1" providerId="AD" clId="Web-{84733693-5090-98DC-D571-01B6FD814893}" dt="2024-12-31T00:03:36.173" v="22" actId="14100"/>
          <ac:spMkLst>
            <pc:docMk/>
            <pc:sldMk cId="2827587467" sldId="262"/>
            <ac:spMk id="6" creationId="{610979B5-253A-50F4-A3CE-9E571FFF2D46}"/>
          </ac:spMkLst>
        </pc:spChg>
        <pc:picChg chg="add mod">
          <ac:chgData name="Ethan Thomas (2416742)" userId="S::2416742@student.uwtsd.ac.uk::5e60de75-de7f-45bb-b6ce-fe4f842938d1" providerId="AD" clId="Web-{84733693-5090-98DC-D571-01B6FD814893}" dt="2024-12-31T00:03:04.735" v="18" actId="14100"/>
          <ac:picMkLst>
            <pc:docMk/>
            <pc:sldMk cId="2827587467" sldId="262"/>
            <ac:picMk id="5" creationId="{2A9C808C-8E73-AE10-6121-87765D03C119}"/>
          </ac:picMkLst>
        </pc:picChg>
      </pc:sldChg>
      <pc:sldChg chg="addSp modSp">
        <pc:chgData name="Ethan Thomas (2416742)" userId="S::2416742@student.uwtsd.ac.uk::5e60de75-de7f-45bb-b6ce-fe4f842938d1" providerId="AD" clId="Web-{84733693-5090-98DC-D571-01B6FD814893}" dt="2024-12-31T00:06:17.459" v="32" actId="14100"/>
        <pc:sldMkLst>
          <pc:docMk/>
          <pc:sldMk cId="125158274" sldId="263"/>
        </pc:sldMkLst>
        <pc:spChg chg="add mod">
          <ac:chgData name="Ethan Thomas (2416742)" userId="S::2416742@student.uwtsd.ac.uk::5e60de75-de7f-45bb-b6ce-fe4f842938d1" providerId="AD" clId="Web-{84733693-5090-98DC-D571-01B6FD814893}" dt="2024-12-31T00:06:17.459" v="32" actId="14100"/>
          <ac:spMkLst>
            <pc:docMk/>
            <pc:sldMk cId="125158274" sldId="263"/>
            <ac:spMk id="6" creationId="{4F3F79A5-2AC1-C839-FEC5-1D1E6BAC1E23}"/>
          </ac:spMkLst>
        </pc:spChg>
        <pc:picChg chg="add mod">
          <ac:chgData name="Ethan Thomas (2416742)" userId="S::2416742@student.uwtsd.ac.uk::5e60de75-de7f-45bb-b6ce-fe4f842938d1" providerId="AD" clId="Web-{84733693-5090-98DC-D571-01B6FD814893}" dt="2024-12-31T00:05:50.802" v="27" actId="1076"/>
          <ac:picMkLst>
            <pc:docMk/>
            <pc:sldMk cId="125158274" sldId="263"/>
            <ac:picMk id="3" creationId="{3FE9FE5C-0EAE-81C5-36E7-8390240DA741}"/>
          </ac:picMkLst>
        </pc:picChg>
      </pc:sldChg>
      <pc:sldChg chg="addSp modSp mod setBg">
        <pc:chgData name="Ethan Thomas (2416742)" userId="S::2416742@student.uwtsd.ac.uk::5e60de75-de7f-45bb-b6ce-fe4f842938d1" providerId="AD" clId="Web-{84733693-5090-98DC-D571-01B6FD814893}" dt="2024-12-31T00:07:22.148" v="35" actId="20577"/>
        <pc:sldMkLst>
          <pc:docMk/>
          <pc:sldMk cId="3760726657" sldId="264"/>
        </pc:sldMkLst>
        <pc:spChg chg="mod">
          <ac:chgData name="Ethan Thomas (2416742)" userId="S::2416742@student.uwtsd.ac.uk::5e60de75-de7f-45bb-b6ce-fe4f842938d1" providerId="AD" clId="Web-{84733693-5090-98DC-D571-01B6FD814893}" dt="2024-12-31T00:06:55.381" v="33"/>
          <ac:spMkLst>
            <pc:docMk/>
            <pc:sldMk cId="3760726657" sldId="264"/>
            <ac:spMk id="2" creationId="{30CA8D87-5BA6-3AC0-E295-E2599D6F06B2}"/>
          </ac:spMkLst>
        </pc:spChg>
        <pc:spChg chg="mod">
          <ac:chgData name="Ethan Thomas (2416742)" userId="S::2416742@student.uwtsd.ac.uk::5e60de75-de7f-45bb-b6ce-fe4f842938d1" providerId="AD" clId="Web-{84733693-5090-98DC-D571-01B6FD814893}" dt="2024-12-31T00:07:22.148" v="35" actId="20577"/>
          <ac:spMkLst>
            <pc:docMk/>
            <pc:sldMk cId="3760726657" sldId="264"/>
            <ac:spMk id="4" creationId="{B2F78C3B-E8CC-9981-4E5E-4FDEB6C2238B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1T00:06:55.381" v="33"/>
          <ac:spMkLst>
            <pc:docMk/>
            <pc:sldMk cId="3760726657" sldId="264"/>
            <ac:spMk id="13" creationId="{4FA533C5-33E3-4611-AF9F-72811D8B26A6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1T00:06:55.381" v="33"/>
          <ac:spMkLst>
            <pc:docMk/>
            <pc:sldMk cId="3760726657" sldId="264"/>
            <ac:spMk id="19" creationId="{87F0FDC4-AD8C-47D9-9131-623C98ADB0AE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1T00:06:55.381" v="33"/>
          <ac:spMkLst>
            <pc:docMk/>
            <pc:sldMk cId="3760726657" sldId="264"/>
            <ac:spMk id="21" creationId="{923E8915-D2AA-4327-A45A-972C3CA9574B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1T00:06:55.381" v="33"/>
          <ac:spMkLst>
            <pc:docMk/>
            <pc:sldMk cId="3760726657" sldId="264"/>
            <ac:spMk id="23" creationId="{8302FC3C-9804-4950-B721-5FD704BA6065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1T00:06:55.381" v="33"/>
          <ac:spMkLst>
            <pc:docMk/>
            <pc:sldMk cId="3760726657" sldId="264"/>
            <ac:spMk id="29" creationId="{F3798573-F27B-47EB-8EA4-7EE34954C2D6}"/>
          </ac:spMkLst>
        </pc:spChg>
        <pc:picChg chg="add">
          <ac:chgData name="Ethan Thomas (2416742)" userId="S::2416742@student.uwtsd.ac.uk::5e60de75-de7f-45bb-b6ce-fe4f842938d1" providerId="AD" clId="Web-{84733693-5090-98DC-D571-01B6FD814893}" dt="2024-12-31T00:06:55.381" v="33"/>
          <ac:picMkLst>
            <pc:docMk/>
            <pc:sldMk cId="3760726657" sldId="264"/>
            <ac:picMk id="11" creationId="{2AE609E2-8522-44E4-9077-980E5BCF3E14}"/>
          </ac:picMkLst>
        </pc:picChg>
        <pc:picChg chg="add">
          <ac:chgData name="Ethan Thomas (2416742)" userId="S::2416742@student.uwtsd.ac.uk::5e60de75-de7f-45bb-b6ce-fe4f842938d1" providerId="AD" clId="Web-{84733693-5090-98DC-D571-01B6FD814893}" dt="2024-12-31T00:06:55.381" v="33"/>
          <ac:picMkLst>
            <pc:docMk/>
            <pc:sldMk cId="3760726657" sldId="264"/>
            <ac:picMk id="15" creationId="{8949AD42-25FD-4C3D-9EEE-B7FEC5809988}"/>
          </ac:picMkLst>
        </pc:picChg>
        <pc:picChg chg="add">
          <ac:chgData name="Ethan Thomas (2416742)" userId="S::2416742@student.uwtsd.ac.uk::5e60de75-de7f-45bb-b6ce-fe4f842938d1" providerId="AD" clId="Web-{84733693-5090-98DC-D571-01B6FD814893}" dt="2024-12-31T00:06:55.381" v="33"/>
          <ac:picMkLst>
            <pc:docMk/>
            <pc:sldMk cId="3760726657" sldId="264"/>
            <ac:picMk id="27" creationId="{3BC6EBB2-9BDC-4075-BA6B-43A9FBF9C86C}"/>
          </ac:picMkLst>
        </pc:picChg>
      </pc:sldChg>
      <pc:sldChg chg="addSp delSp modSp">
        <pc:chgData name="Ethan Thomas (2416742)" userId="S::2416742@student.uwtsd.ac.uk::5e60de75-de7f-45bb-b6ce-fe4f842938d1" providerId="AD" clId="Web-{84733693-5090-98DC-D571-01B6FD814893}" dt="2024-12-31T00:01:33.229" v="13"/>
        <pc:sldMkLst>
          <pc:docMk/>
          <pc:sldMk cId="737915637" sldId="268"/>
        </pc:sldMkLst>
        <pc:picChg chg="add del mod">
          <ac:chgData name="Ethan Thomas (2416742)" userId="S::2416742@student.uwtsd.ac.uk::5e60de75-de7f-45bb-b6ce-fe4f842938d1" providerId="AD" clId="Web-{84733693-5090-98DC-D571-01B6FD814893}" dt="2024-12-31T00:01:33.229" v="13"/>
          <ac:picMkLst>
            <pc:docMk/>
            <pc:sldMk cId="737915637" sldId="268"/>
            <ac:picMk id="3" creationId="{8BD92157-15F9-F1EE-7F93-306E2DCEF39D}"/>
          </ac:picMkLst>
        </pc:picChg>
      </pc:sldChg>
      <pc:sldChg chg="addSp delSp modSp">
        <pc:chgData name="Ethan Thomas (2416742)" userId="S::2416742@student.uwtsd.ac.uk::5e60de75-de7f-45bb-b6ce-fe4f842938d1" providerId="AD" clId="Web-{84733693-5090-98DC-D571-01B6FD814893}" dt="2024-12-30T23:58:51.564" v="11" actId="1076"/>
        <pc:sldMkLst>
          <pc:docMk/>
          <pc:sldMk cId="3357598221" sldId="269"/>
        </pc:sldMkLst>
        <pc:spChg chg="add mod">
          <ac:chgData name="Ethan Thomas (2416742)" userId="S::2416742@student.uwtsd.ac.uk::5e60de75-de7f-45bb-b6ce-fe4f842938d1" providerId="AD" clId="Web-{84733693-5090-98DC-D571-01B6FD814893}" dt="2024-12-30T23:58:51.564" v="11" actId="1076"/>
          <ac:spMkLst>
            <pc:docMk/>
            <pc:sldMk cId="3357598221" sldId="269"/>
            <ac:spMk id="6" creationId="{01DB4A0C-28B4-2598-5EDF-C46FE69472BB}"/>
          </ac:spMkLst>
        </pc:spChg>
        <pc:spChg chg="del">
          <ac:chgData name="Ethan Thomas (2416742)" userId="S::2416742@student.uwtsd.ac.uk::5e60de75-de7f-45bb-b6ce-fe4f842938d1" providerId="AD" clId="Web-{84733693-5090-98DC-D571-01B6FD814893}" dt="2024-12-30T23:57:42.250" v="6"/>
          <ac:spMkLst>
            <pc:docMk/>
            <pc:sldMk cId="3357598221" sldId="269"/>
            <ac:spMk id="13" creationId="{989BE678-777B-482A-A616-FEDC47B162E5}"/>
          </ac:spMkLst>
        </pc:spChg>
        <pc:spChg chg="del">
          <ac:chgData name="Ethan Thomas (2416742)" userId="S::2416742@student.uwtsd.ac.uk::5e60de75-de7f-45bb-b6ce-fe4f842938d1" providerId="AD" clId="Web-{84733693-5090-98DC-D571-01B6FD814893}" dt="2024-12-30T23:57:42.250" v="6"/>
          <ac:spMkLst>
            <pc:docMk/>
            <pc:sldMk cId="3357598221" sldId="269"/>
            <ac:spMk id="19" creationId="{D28BE0C3-2102-4820-B88B-A448B1840D14}"/>
          </ac:spMkLst>
        </pc:spChg>
        <pc:spChg chg="del">
          <ac:chgData name="Ethan Thomas (2416742)" userId="S::2416742@student.uwtsd.ac.uk::5e60de75-de7f-45bb-b6ce-fe4f842938d1" providerId="AD" clId="Web-{84733693-5090-98DC-D571-01B6FD814893}" dt="2024-12-30T23:57:42.250" v="6"/>
          <ac:spMkLst>
            <pc:docMk/>
            <pc:sldMk cId="3357598221" sldId="269"/>
            <ac:spMk id="21" creationId="{0D187C4E-14B9-4504-B200-5127823FA78C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0T23:57:42.250" v="6"/>
          <ac:spMkLst>
            <pc:docMk/>
            <pc:sldMk cId="3357598221" sldId="269"/>
            <ac:spMk id="30" creationId="{989BE678-777B-482A-A616-FEDC47B162E5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0T23:57:42.250" v="6"/>
          <ac:spMkLst>
            <pc:docMk/>
            <pc:sldMk cId="3357598221" sldId="269"/>
            <ac:spMk id="36" creationId="{D28BE0C3-2102-4820-B88B-A448B1840D14}"/>
          </ac:spMkLst>
        </pc:spChg>
        <pc:spChg chg="add">
          <ac:chgData name="Ethan Thomas (2416742)" userId="S::2416742@student.uwtsd.ac.uk::5e60de75-de7f-45bb-b6ce-fe4f842938d1" providerId="AD" clId="Web-{84733693-5090-98DC-D571-01B6FD814893}" dt="2024-12-30T23:57:42.250" v="6"/>
          <ac:spMkLst>
            <pc:docMk/>
            <pc:sldMk cId="3357598221" sldId="269"/>
            <ac:spMk id="38" creationId="{0D187C4E-14B9-4504-B200-5127823FA78C}"/>
          </ac:spMkLst>
        </pc:spChg>
        <pc:picChg chg="del">
          <ac:chgData name="Ethan Thomas (2416742)" userId="S::2416742@student.uwtsd.ac.uk::5e60de75-de7f-45bb-b6ce-fe4f842938d1" providerId="AD" clId="Web-{84733693-5090-98DC-D571-01B6FD814893}" dt="2024-12-30T23:55:56.091" v="0"/>
          <ac:picMkLst>
            <pc:docMk/>
            <pc:sldMk cId="3357598221" sldId="269"/>
            <ac:picMk id="3" creationId="{64C642B2-024F-BA3F-2183-4BB0BD225FC8}"/>
          </ac:picMkLst>
        </pc:picChg>
        <pc:picChg chg="add mod ord">
          <ac:chgData name="Ethan Thomas (2416742)" userId="S::2416742@student.uwtsd.ac.uk::5e60de75-de7f-45bb-b6ce-fe4f842938d1" providerId="AD" clId="Web-{84733693-5090-98DC-D571-01B6FD814893}" dt="2024-12-30T23:57:42.250" v="6"/>
          <ac:picMkLst>
            <pc:docMk/>
            <pc:sldMk cId="3357598221" sldId="269"/>
            <ac:picMk id="5" creationId="{4B58080D-F1AE-909D-1ADC-66EDF44E259C}"/>
          </ac:picMkLst>
        </pc:picChg>
        <pc:picChg chg="del">
          <ac:chgData name="Ethan Thomas (2416742)" userId="S::2416742@student.uwtsd.ac.uk::5e60de75-de7f-45bb-b6ce-fe4f842938d1" providerId="AD" clId="Web-{84733693-5090-98DC-D571-01B6FD814893}" dt="2024-12-30T23:57:42.250" v="6"/>
          <ac:picMkLst>
            <pc:docMk/>
            <pc:sldMk cId="3357598221" sldId="269"/>
            <ac:picMk id="11" creationId="{950648F4-ABCD-4DF0-8641-76CFB2354721}"/>
          </ac:picMkLst>
        </pc:picChg>
        <pc:picChg chg="add">
          <ac:chgData name="Ethan Thomas (2416742)" userId="S::2416742@student.uwtsd.ac.uk::5e60de75-de7f-45bb-b6ce-fe4f842938d1" providerId="AD" clId="Web-{84733693-5090-98DC-D571-01B6FD814893}" dt="2024-12-30T23:57:42.250" v="6"/>
          <ac:picMkLst>
            <pc:docMk/>
            <pc:sldMk cId="3357598221" sldId="269"/>
            <ac:picMk id="26" creationId="{DF19BAF3-7E20-4B9D-B544-BABAEEA1FA75}"/>
          </ac:picMkLst>
        </pc:picChg>
        <pc:picChg chg="add">
          <ac:chgData name="Ethan Thomas (2416742)" userId="S::2416742@student.uwtsd.ac.uk::5e60de75-de7f-45bb-b6ce-fe4f842938d1" providerId="AD" clId="Web-{84733693-5090-98DC-D571-01B6FD814893}" dt="2024-12-30T23:57:42.250" v="6"/>
          <ac:picMkLst>
            <pc:docMk/>
            <pc:sldMk cId="3357598221" sldId="269"/>
            <ac:picMk id="32" creationId="{CF1EB4BD-9C7E-4AA3-9681-C7EB0DA6250B}"/>
          </ac:picMkLst>
        </pc:picChg>
      </pc:sldChg>
      <pc:sldChg chg="delSp modSp new">
        <pc:chgData name="Ethan Thomas (2416742)" userId="S::2416742@student.uwtsd.ac.uk::5e60de75-de7f-45bb-b6ce-fe4f842938d1" providerId="AD" clId="Web-{84733693-5090-98DC-D571-01B6FD814893}" dt="2024-12-31T00:16:28.169" v="81" actId="20577"/>
        <pc:sldMkLst>
          <pc:docMk/>
          <pc:sldMk cId="116859097" sldId="271"/>
        </pc:sldMkLst>
        <pc:spChg chg="mod">
          <ac:chgData name="Ethan Thomas (2416742)" userId="S::2416742@student.uwtsd.ac.uk::5e60de75-de7f-45bb-b6ce-fe4f842938d1" providerId="AD" clId="Web-{84733693-5090-98DC-D571-01B6FD814893}" dt="2024-12-31T00:12:10.037" v="56" actId="20577"/>
          <ac:spMkLst>
            <pc:docMk/>
            <pc:sldMk cId="116859097" sldId="271"/>
            <ac:spMk id="2" creationId="{506AFA3F-4FDF-D6E1-4DA4-B3974FF64954}"/>
          </ac:spMkLst>
        </pc:spChg>
        <pc:spChg chg="del">
          <ac:chgData name="Ethan Thomas (2416742)" userId="S::2416742@student.uwtsd.ac.uk::5e60de75-de7f-45bb-b6ce-fe4f842938d1" providerId="AD" clId="Web-{84733693-5090-98DC-D571-01B6FD814893}" dt="2024-12-31T00:11:23.161" v="49"/>
          <ac:spMkLst>
            <pc:docMk/>
            <pc:sldMk cId="116859097" sldId="271"/>
            <ac:spMk id="3" creationId="{F90ACD8C-D73D-1F97-52A4-E7F6A4BD468B}"/>
          </ac:spMkLst>
        </pc:spChg>
        <pc:spChg chg="mod">
          <ac:chgData name="Ethan Thomas (2416742)" userId="S::2416742@student.uwtsd.ac.uk::5e60de75-de7f-45bb-b6ce-fe4f842938d1" providerId="AD" clId="Web-{84733693-5090-98DC-D571-01B6FD814893}" dt="2024-12-31T00:16:28.169" v="81" actId="20577"/>
          <ac:spMkLst>
            <pc:docMk/>
            <pc:sldMk cId="116859097" sldId="271"/>
            <ac:spMk id="4" creationId="{0C9C5FFC-193B-08F4-1ABB-18FB50F4466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987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501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994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777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65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10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775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715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338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560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584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954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949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7967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732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638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950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760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and white logo&#10;&#10;Description automatically generated">
            <a:extLst>
              <a:ext uri="{FF2B5EF4-FFF2-40B4-BE49-F238E27FC236}">
                <a16:creationId xmlns:a16="http://schemas.microsoft.com/office/drawing/2014/main" id="{CBE57327-513C-F32D-FAC9-81D55983E6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0892" y="342276"/>
            <a:ext cx="4437278" cy="4590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dirty="0"/>
              <a:t>Tesla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Name: Ethan Thomas</a:t>
            </a:r>
          </a:p>
          <a:p>
            <a:r>
              <a:rPr lang="en-US" dirty="0"/>
              <a:t>Student Number: 2416742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C6FCBE-C31E-58FD-A7DA-450F2AF6B863}"/>
              </a:ext>
            </a:extLst>
          </p:cNvPr>
          <p:cNvSpPr txBox="1"/>
          <p:nvPr/>
        </p:nvSpPr>
        <p:spPr>
          <a:xfrm>
            <a:off x="6792022" y="5162256"/>
            <a:ext cx="1801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Pngimg</a:t>
            </a:r>
            <a:r>
              <a:rPr lang="en-US" dirty="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2CF06-F242-4F5D-1536-BE6372825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1C3648-2ED6-03F5-9E9D-D2AEF981D1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dirty="0"/>
              <a:t>Overview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Approach to strategy – looking at Goals, Objectives, SWOT and PESTLE.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Approaches to organization and management.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Groups and Teamwork within the company.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Corporate Social Responsibility (CSR)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Conclusion</a:t>
            </a:r>
          </a:p>
        </p:txBody>
      </p:sp>
      <p:pic>
        <p:nvPicPr>
          <p:cNvPr id="3" name="Picture 2" descr="A group of cars parked in front of a building&#10;&#10;Description automatically generated">
            <a:extLst>
              <a:ext uri="{FF2B5EF4-FFF2-40B4-BE49-F238E27FC236}">
                <a16:creationId xmlns:a16="http://schemas.microsoft.com/office/drawing/2014/main" id="{FD38274F-BDA7-B47F-0E54-C036B9ECF7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1916" y="2846020"/>
            <a:ext cx="5451627" cy="306654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D5E5DB-4B17-689E-3A5C-D596BB133729}"/>
              </a:ext>
            </a:extLst>
          </p:cNvPr>
          <p:cNvSpPr txBox="1"/>
          <p:nvPr/>
        </p:nvSpPr>
        <p:spPr>
          <a:xfrm>
            <a:off x="6113998" y="6031671"/>
            <a:ext cx="2701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(Koopman,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108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55FF8-C939-CD75-4199-8437AAA42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>
                <a:solidFill>
                  <a:srgbClr val="EBEBEB"/>
                </a:solidFill>
              </a:rPr>
              <a:t>Overview on Tesla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B46BB-E98E-635D-7A4D-AC3204286A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Tesla is an energy and automotive firm that creates, develops, produces, markets, and leases energy generation and storage solutions as well as electric cars (GlobalData, n.d.).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Tesla make and sell vehicles such as the Model X, Model Y, Model 3, Model S, Cybertruck, Tesla Semi and the Tesla Roadster (GlobalData, n.d.).</a:t>
            </a:r>
          </a:p>
          <a:p>
            <a:pPr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charging a car&#10;&#10;Description automatically generated">
            <a:extLst>
              <a:ext uri="{FF2B5EF4-FFF2-40B4-BE49-F238E27FC236}">
                <a16:creationId xmlns:a16="http://schemas.microsoft.com/office/drawing/2014/main" id="{88DC02BB-D8D5-C303-3BC6-E9E4120F222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8681" r="22419" b="1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B1C8F3-9066-B410-B3EF-EFD331E155D4}"/>
              </a:ext>
            </a:extLst>
          </p:cNvPr>
          <p:cNvSpPr txBox="1"/>
          <p:nvPr/>
        </p:nvSpPr>
        <p:spPr>
          <a:xfrm>
            <a:off x="5305863" y="6093442"/>
            <a:ext cx="21412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(Redding,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075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blue car on a road&#10;&#10;Description automatically generated">
            <a:extLst>
              <a:ext uri="{FF2B5EF4-FFF2-40B4-BE49-F238E27FC236}">
                <a16:creationId xmlns:a16="http://schemas.microsoft.com/office/drawing/2014/main" id="{2C674173-29CC-F234-47FB-380C30A06A2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876929-6548-7549-8B42-62EB7FDD4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Tesla Approach to Strategy – Aims and Objectives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035C64-741E-27C0-3AC1-46C7B1D72E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Wingdings 3" charset="2"/>
              <a:buChar char=""/>
            </a:pPr>
            <a:r>
              <a:rPr lang="en-US"/>
              <a:t>Speeding up the worldwide shift to sustainable energy.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Directing the global shift to electric vehicles and building the most appealing automotive firm of the 21st century. 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Creating cars that are fast, safe, and have great performance.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Increasing brand awareness.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/>
              <a:t>Lowering dependency on fossil fuels and moving towards a future of clean energy.</a:t>
            </a:r>
          </a:p>
          <a:p>
            <a:pPr>
              <a:buFont typeface="Wingdings 3" charset="2"/>
              <a:buChar char=""/>
            </a:pPr>
            <a:r>
              <a:rPr lang="en-US"/>
              <a:t>(Pereira, 2023)</a:t>
            </a:r>
          </a:p>
        </p:txBody>
      </p:sp>
    </p:spTree>
    <p:extLst>
      <p:ext uri="{BB962C8B-B14F-4D97-AF65-F5344CB8AC3E}">
        <p14:creationId xmlns:p14="http://schemas.microsoft.com/office/powerpoint/2010/main" val="614359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WOT Analysis (and TOWS Matrix) EXPLAINED with EXAMPLES | B2U">
            <a:extLst>
              <a:ext uri="{FF2B5EF4-FFF2-40B4-BE49-F238E27FC236}">
                <a16:creationId xmlns:a16="http://schemas.microsoft.com/office/drawing/2014/main" id="{C35DE4A8-C2E6-12F9-A8BE-AFD683326E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145" y="1162467"/>
            <a:ext cx="9478540" cy="530798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014C35-5422-1FA9-6C2C-53A8645BAC47}"/>
              </a:ext>
            </a:extLst>
          </p:cNvPr>
          <p:cNvSpPr txBox="1"/>
          <p:nvPr/>
        </p:nvSpPr>
        <p:spPr>
          <a:xfrm>
            <a:off x="539247" y="249249"/>
            <a:ext cx="67769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SWOT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C4A74A-7E29-8653-715C-1E1DFA7D356E}"/>
              </a:ext>
            </a:extLst>
          </p:cNvPr>
          <p:cNvSpPr txBox="1"/>
          <p:nvPr/>
        </p:nvSpPr>
        <p:spPr>
          <a:xfrm>
            <a:off x="10190018" y="3041565"/>
            <a:ext cx="20225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(De Bruin,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027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39FC5-C99A-C3DB-D761-3803CF71D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507" y="1946"/>
            <a:ext cx="5092906" cy="1574808"/>
          </a:xfrm>
        </p:spPr>
        <p:txBody>
          <a:bodyPr/>
          <a:lstStyle/>
          <a:p>
            <a:r>
              <a:rPr lang="en-US" dirty="0"/>
              <a:t>Tesla SWOT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FF7089-F776-EA71-7850-24971DBB8B92}"/>
              </a:ext>
            </a:extLst>
          </p:cNvPr>
          <p:cNvSpPr txBox="1"/>
          <p:nvPr/>
        </p:nvSpPr>
        <p:spPr>
          <a:xfrm>
            <a:off x="503760" y="1715770"/>
            <a:ext cx="5098215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Strengths: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Most valuable automotive company.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Top employer company.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Innovative company.</a:t>
            </a:r>
          </a:p>
          <a:p>
            <a:endParaRPr lang="en-US" dirty="0"/>
          </a:p>
          <a:p>
            <a:r>
              <a:rPr lang="en-US" dirty="0"/>
              <a:t>Weaknesses: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High-risk factor due to use of Lithium-ion.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Manufacturing complications.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Employee safety concerns.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4D60D8-10F2-FC42-11C1-14AA12E5638F}"/>
              </a:ext>
            </a:extLst>
          </p:cNvPr>
          <p:cNvSpPr txBox="1"/>
          <p:nvPr/>
        </p:nvSpPr>
        <p:spPr>
          <a:xfrm>
            <a:off x="5823804" y="1712626"/>
            <a:ext cx="475534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Opportunities: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Offering more affordable electric vehicles.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Artificial intelligence.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Increasing market share in China.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Developing battery production technology.</a:t>
            </a:r>
          </a:p>
          <a:p>
            <a:endParaRPr lang="en-US" dirty="0"/>
          </a:p>
          <a:p>
            <a:pPr>
              <a:buFont typeface="Arial"/>
            </a:pPr>
            <a:r>
              <a:rPr lang="en-US" dirty="0"/>
              <a:t>Threats: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Large competition.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Customer adaptation.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Pedestrians concerned over self-driving vehicles.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Supply chain shortages.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(Gupta,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81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89ED5F7-8269-4F20-B77F-70D4AA7A9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873202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PESTLE Analysis: The Macro-Environmental Framework Explained">
            <a:extLst>
              <a:ext uri="{FF2B5EF4-FFF2-40B4-BE49-F238E27FC236}">
                <a16:creationId xmlns:a16="http://schemas.microsoft.com/office/drawing/2014/main" id="{B7C53462-9BD6-FE07-9058-D59C1AC71B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48835" y="1123527"/>
            <a:ext cx="4098272" cy="4604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2E5791-2002-82FF-34CF-42D41C2A5329}"/>
              </a:ext>
            </a:extLst>
          </p:cNvPr>
          <p:cNvSpPr txBox="1"/>
          <p:nvPr/>
        </p:nvSpPr>
        <p:spPr>
          <a:xfrm>
            <a:off x="9720035" y="2420327"/>
            <a:ext cx="22073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(Heubel, 2024)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A75C681-E7F1-115C-F175-343C51111540}"/>
              </a:ext>
            </a:extLst>
          </p:cNvPr>
          <p:cNvSpPr txBox="1"/>
          <p:nvPr/>
        </p:nvSpPr>
        <p:spPr>
          <a:xfrm>
            <a:off x="617576" y="185272"/>
            <a:ext cx="402968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dirty="0"/>
              <a:t>PESTLE</a:t>
            </a:r>
          </a:p>
        </p:txBody>
      </p:sp>
    </p:spTree>
    <p:extLst>
      <p:ext uri="{BB962C8B-B14F-4D97-AF65-F5344CB8AC3E}">
        <p14:creationId xmlns:p14="http://schemas.microsoft.com/office/powerpoint/2010/main" val="161629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DABE5-E487-AA09-65D4-5F4B02E4B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448" y="678"/>
            <a:ext cx="5092906" cy="1574808"/>
          </a:xfrm>
        </p:spPr>
        <p:txBody>
          <a:bodyPr/>
          <a:lstStyle/>
          <a:p>
            <a:r>
              <a:rPr lang="en-US" dirty="0"/>
              <a:t>Tesla PESTLE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ADE458-1685-7360-A1C6-5DDFFD711E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1711411"/>
            <a:ext cx="5084979" cy="47079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Political: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 dirty="0"/>
              <a:t>U.S.  Electric vehicle tax credits.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EU's emission reduction goals.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Trade tension between USA and China.</a:t>
            </a:r>
          </a:p>
          <a:p>
            <a:pPr>
              <a:buClr>
                <a:srgbClr val="8AD0D6"/>
              </a:buClr>
            </a:pPr>
            <a:r>
              <a:rPr lang="en-US" sz="1800" dirty="0"/>
              <a:t>Economic: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 dirty="0"/>
              <a:t>Energy prices.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Costs of raw materials.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Inflation rates.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Market Competition.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0BE142-F35B-3140-85CB-3239BA0987C3}"/>
              </a:ext>
            </a:extLst>
          </p:cNvPr>
          <p:cNvSpPr txBox="1"/>
          <p:nvPr/>
        </p:nvSpPr>
        <p:spPr>
          <a:xfrm>
            <a:off x="6099660" y="1567660"/>
            <a:ext cx="4091446" cy="50256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dirty="0"/>
              <a:t>Social: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Environmental concerns.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Cultural shifts.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Health and Safety awareness.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Consumer lifestyle trends.</a:t>
            </a:r>
          </a:p>
          <a:p>
            <a:pPr>
              <a:lnSpc>
                <a:spcPct val="150000"/>
              </a:lnSpc>
            </a:pPr>
            <a:r>
              <a:rPr lang="en-US" dirty="0"/>
              <a:t>Technological: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Renewable energy integration.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Battery technology innovations.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Vehicle software updates.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Materials science.</a:t>
            </a: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(Makos, 2024)</a:t>
            </a:r>
            <a:endParaRPr 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915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2023 Tesla Model Y">
            <a:extLst>
              <a:ext uri="{FF2B5EF4-FFF2-40B4-BE49-F238E27FC236}">
                <a16:creationId xmlns:a16="http://schemas.microsoft.com/office/drawing/2014/main" id="{4B58080D-F1AE-909D-1ADC-66EDF44E259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41F81D-973F-0413-36A2-0DF5CC053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Tesla PESTLE Analysis</a:t>
            </a:r>
          </a:p>
          <a:p>
            <a:endParaRPr lang="en-US" sz="420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C4507-2B29-C3BD-91D7-9FCB8AF57C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Legal: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Vehicle safety standards.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Labor laws.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Environmental regulations.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Trade laws.</a:t>
            </a:r>
          </a:p>
          <a:p>
            <a:pPr>
              <a:buFont typeface="Wingdings 3" charset="2"/>
              <a:buChar char=""/>
            </a:pPr>
            <a:r>
              <a:rPr lang="en-US"/>
              <a:t>Environmental: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Climate change.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Recycling and Waste Management.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Energy consumption and Eco-friendly manufacturing practices.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Renewable energy</a:t>
            </a:r>
          </a:p>
          <a:p>
            <a:pPr>
              <a:buFont typeface="Wingdings 3" charset="2"/>
              <a:buChar char=""/>
            </a:pPr>
            <a:r>
              <a:rPr lang="en-US"/>
              <a:t>(Makos, 2024)</a:t>
            </a:r>
          </a:p>
          <a:p>
            <a:pPr>
              <a:buFont typeface="Wingdings 3" charset="2"/>
              <a:buChar char="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DB4A0C-28B4-2598-5EDF-C46FE69472BB}"/>
              </a:ext>
            </a:extLst>
          </p:cNvPr>
          <p:cNvSpPr txBox="1"/>
          <p:nvPr/>
        </p:nvSpPr>
        <p:spPr>
          <a:xfrm>
            <a:off x="8545670" y="5937733"/>
            <a:ext cx="36401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US" i="1" dirty="0">
                <a:ea typeface="+mn-lt"/>
                <a:cs typeface="+mn-lt"/>
              </a:rPr>
              <a:t>2023 Tesla Model Y Prices, Reviews, and Photos - </a:t>
            </a:r>
            <a:r>
              <a:rPr lang="en-US" i="1" dirty="0" err="1">
                <a:ea typeface="+mn-lt"/>
                <a:cs typeface="+mn-lt"/>
              </a:rPr>
              <a:t>MotorTrend</a:t>
            </a:r>
            <a:r>
              <a:rPr lang="en-US" dirty="0">
                <a:ea typeface="+mn-lt"/>
                <a:cs typeface="+mn-lt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598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C495DB-9553-D642-2AE7-0C2FA6699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Tesla Approaches to Organization and Management</a:t>
            </a:r>
          </a:p>
        </p:txBody>
      </p:sp>
      <p:sp>
        <p:nvSpPr>
          <p:cNvPr id="2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8962CA-B850-8576-097B-22FEBCE404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366" y="1649264"/>
            <a:ext cx="6431447" cy="3107435"/>
          </a:xfrm>
          <a:prstGeom prst="rect">
            <a:avLst/>
          </a:prstGeom>
          <a:effectLst/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E0EAE7-2965-9D86-B134-2149882489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Tesla's unique organizational structure </a:t>
            </a:r>
            <a:r>
              <a:rPr lang="en-US" sz="1800" dirty="0" err="1">
                <a:solidFill>
                  <a:srgbClr val="EBEBEB"/>
                </a:solidFill>
                <a:ea typeface="+mj-lt"/>
                <a:cs typeface="+mj-lt"/>
              </a:rPr>
              <a:t>utilises</a:t>
            </a:r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 a hierarchical approach based on functions. They also split divisions in different specialties. </a:t>
            </a:r>
          </a:p>
          <a:p>
            <a:r>
              <a:rPr lang="en-US" sz="1800" dirty="0">
                <a:solidFill>
                  <a:srgbClr val="EBEBEB"/>
                </a:solidFill>
              </a:rPr>
              <a:t>Tesla's hierarchical structure suggests they </a:t>
            </a:r>
            <a:r>
              <a:rPr lang="en-US" sz="1800" dirty="0" err="1">
                <a:solidFill>
                  <a:srgbClr val="EBEBEB"/>
                </a:solidFill>
              </a:rPr>
              <a:t>utilise</a:t>
            </a:r>
            <a:r>
              <a:rPr lang="en-US" sz="1800" dirty="0">
                <a:solidFill>
                  <a:srgbClr val="EBEBEB"/>
                </a:solidFill>
              </a:rPr>
              <a:t> the classical approach.</a:t>
            </a:r>
          </a:p>
          <a:p>
            <a:endParaRPr lang="en-US" sz="1800" dirty="0">
              <a:solidFill>
                <a:srgbClr val="EBEBEB"/>
              </a:solidFill>
            </a:endParaRPr>
          </a:p>
          <a:p>
            <a:endParaRPr lang="en-US" sz="1800" dirty="0">
              <a:solidFill>
                <a:srgbClr val="EBEBEB"/>
              </a:solidFill>
            </a:endParaRPr>
          </a:p>
          <a:p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(</a:t>
            </a:r>
            <a:r>
              <a:rPr lang="en-US" sz="1800" i="1" dirty="0">
                <a:solidFill>
                  <a:srgbClr val="EBEBEB"/>
                </a:solidFill>
                <a:ea typeface="+mj-lt"/>
                <a:cs typeface="+mj-lt"/>
              </a:rPr>
              <a:t>Tesla Organizational Structure Chart</a:t>
            </a:r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1147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C4F0-E254-AA7C-BE8D-3ACA7739E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15" y="353638"/>
            <a:ext cx="5092906" cy="1574808"/>
          </a:xfrm>
        </p:spPr>
        <p:txBody>
          <a:bodyPr/>
          <a:lstStyle/>
          <a:p>
            <a:r>
              <a:rPr lang="en-US" dirty="0"/>
              <a:t>Groups and Teamwork within Tesla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969775-4F96-90CE-5A4F-DE26BC5994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5927" y="1932882"/>
            <a:ext cx="5084979" cy="37865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+mj-lt"/>
                <a:cs typeface="+mj-lt"/>
              </a:rPr>
              <a:t>Employees at Tesla are united by their </a:t>
            </a:r>
            <a:r>
              <a:rPr lang="en-US" sz="1800" err="1">
                <a:ea typeface="+mj-lt"/>
                <a:cs typeface="+mj-lt"/>
              </a:rPr>
              <a:t>organisational</a:t>
            </a:r>
            <a:r>
              <a:rPr lang="en-US" sz="1800" dirty="0">
                <a:ea typeface="+mj-lt"/>
                <a:cs typeface="+mj-lt"/>
              </a:rPr>
              <a:t> culture to work as a team to advance the company. For instance, by encouraging teamwork, this cultural trait reduces conflict. This kind of collaboration also fosters human resource synergy inside the </a:t>
            </a:r>
            <a:r>
              <a:rPr lang="en-US" sz="1800" err="1">
                <a:ea typeface="+mj-lt"/>
                <a:cs typeface="+mj-lt"/>
              </a:rPr>
              <a:t>organisation</a:t>
            </a:r>
            <a:r>
              <a:rPr lang="en-US" sz="1800" dirty="0">
                <a:ea typeface="+mj-lt"/>
                <a:cs typeface="+mj-lt"/>
              </a:rPr>
              <a:t>.</a:t>
            </a:r>
          </a:p>
          <a:p>
            <a:r>
              <a:rPr lang="en-US" sz="1800" dirty="0">
                <a:ea typeface="+mj-lt"/>
                <a:cs typeface="+mj-lt"/>
              </a:rPr>
              <a:t>(Meyer, 2024)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38C874-533A-EA2A-C2CD-31A97D2A0E3A}"/>
              </a:ext>
            </a:extLst>
          </p:cNvPr>
          <p:cNvSpPr txBox="1"/>
          <p:nvPr/>
        </p:nvSpPr>
        <p:spPr>
          <a:xfrm>
            <a:off x="6098206" y="1924733"/>
            <a:ext cx="463182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Tesla has a flat internal structure where members at any level can communicate ideas and work together.</a:t>
            </a:r>
          </a:p>
          <a:p>
            <a:endParaRPr lang="en-US" dirty="0"/>
          </a:p>
          <a:p>
            <a:r>
              <a:rPr lang="en-US" dirty="0"/>
              <a:t>Tesla frequently face challenges such as production problems and technological faults. Teamwork is used in the workplace for teams to innovate and work past these challenges.</a:t>
            </a:r>
          </a:p>
          <a:p>
            <a:endParaRPr lang="en-US" dirty="0"/>
          </a:p>
          <a:p>
            <a:r>
              <a:rPr lang="en-US" dirty="0"/>
              <a:t>The emphasis of technology in electric vehicles and energy products requires good teamwork between engineers, software developers, designers and data scientists. </a:t>
            </a:r>
          </a:p>
        </p:txBody>
      </p:sp>
      <p:pic>
        <p:nvPicPr>
          <p:cNvPr id="5" name="Picture 4" descr="Tesla and Samsung Electronics execs meet to discuss potential cooperation">
            <a:extLst>
              <a:ext uri="{FF2B5EF4-FFF2-40B4-BE49-F238E27FC236}">
                <a16:creationId xmlns:a16="http://schemas.microsoft.com/office/drawing/2014/main" id="{2A9C808C-8E73-AE10-6121-87765D03C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5926" y="4289778"/>
            <a:ext cx="3595605" cy="23854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0979B5-253A-50F4-A3CE-9E571FFF2D46}"/>
              </a:ext>
            </a:extLst>
          </p:cNvPr>
          <p:cNvSpPr txBox="1"/>
          <p:nvPr/>
        </p:nvSpPr>
        <p:spPr>
          <a:xfrm>
            <a:off x="309700" y="6183123"/>
            <a:ext cx="19234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(Alvarez,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587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F76BE-699B-FB86-9CF6-F804E0E79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15" y="353638"/>
            <a:ext cx="5092906" cy="1574808"/>
          </a:xfrm>
        </p:spPr>
        <p:txBody>
          <a:bodyPr/>
          <a:lstStyle/>
          <a:p>
            <a:r>
              <a:rPr lang="en-US" dirty="0"/>
              <a:t>Corporate Social Responsibility (CSR)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DC6DE2-DBE3-CB28-4E81-3D848E1575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0185" y="1922586"/>
            <a:ext cx="5084979" cy="37982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+mj-lt"/>
                <a:cs typeface="+mj-lt"/>
              </a:rPr>
              <a:t>A self-regulating business model known as corporate social responsibility (CSR) assists an </a:t>
            </a:r>
            <a:r>
              <a:rPr lang="en-US" sz="1800" dirty="0" err="1">
                <a:ea typeface="+mj-lt"/>
                <a:cs typeface="+mj-lt"/>
              </a:rPr>
              <a:t>organisation</a:t>
            </a:r>
            <a:r>
              <a:rPr lang="en-US" sz="1800" dirty="0">
                <a:ea typeface="+mj-lt"/>
                <a:cs typeface="+mj-lt"/>
              </a:rPr>
              <a:t> in being socially responsible to the public, its stakeholders, and itself. </a:t>
            </a:r>
            <a:endParaRPr lang="en-US" sz="1800" dirty="0"/>
          </a:p>
          <a:p>
            <a:r>
              <a:rPr lang="en-US" sz="1800" dirty="0">
                <a:ea typeface="+mj-lt"/>
                <a:cs typeface="+mj-lt"/>
              </a:rPr>
              <a:t>Businesses that engage in corporate social responsibility are conscious of their effects on the social, economic, and environmental facets of society. By practicing corporate social responsibility (CSR), a business improves society and the environment rather than harming them.</a:t>
            </a:r>
            <a:endParaRPr lang="en-US" sz="1800" dirty="0"/>
          </a:p>
          <a:p>
            <a:r>
              <a:rPr lang="en-US" sz="1800">
                <a:ea typeface="+mj-lt"/>
                <a:cs typeface="+mj-lt"/>
              </a:rPr>
              <a:t>(Fernando, 2024)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FA8886-A98E-6A65-5A01-00B84A22D985}"/>
              </a:ext>
            </a:extLst>
          </p:cNvPr>
          <p:cNvSpPr txBox="1"/>
          <p:nvPr/>
        </p:nvSpPr>
        <p:spPr>
          <a:xfrm>
            <a:off x="6101775" y="1920675"/>
            <a:ext cx="489190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Corporate Social Responsibility is generally broken into 4 sections: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Environmental.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Ethical.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Philanthropic.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Economic.</a:t>
            </a:r>
          </a:p>
          <a:p>
            <a:r>
              <a:rPr lang="en-US" dirty="0"/>
              <a:t>(Stobierski, 2023).</a:t>
            </a:r>
          </a:p>
        </p:txBody>
      </p:sp>
      <p:pic>
        <p:nvPicPr>
          <p:cNvPr id="3" name="Picture 2" descr="Corporate Social Responsibility in MENA - Oscar">
            <a:extLst>
              <a:ext uri="{FF2B5EF4-FFF2-40B4-BE49-F238E27FC236}">
                <a16:creationId xmlns:a16="http://schemas.microsoft.com/office/drawing/2014/main" id="{3FE9FE5C-0EAE-81C5-36E7-8390240DA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8880" y="3943995"/>
            <a:ext cx="4262036" cy="26121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3F79A5-2AC1-C839-FEC5-1D1E6BAC1E23}"/>
              </a:ext>
            </a:extLst>
          </p:cNvPr>
          <p:cNvSpPr txBox="1"/>
          <p:nvPr/>
        </p:nvSpPr>
        <p:spPr>
          <a:xfrm>
            <a:off x="3904110" y="5921411"/>
            <a:ext cx="247559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(Shawar &amp; Shawar,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58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0C32A-550F-846D-5A43-AE2974EB2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15" y="142623"/>
            <a:ext cx="5092906" cy="1094162"/>
          </a:xfrm>
        </p:spPr>
        <p:txBody>
          <a:bodyPr/>
          <a:lstStyle/>
          <a:p>
            <a:r>
              <a:rPr lang="en-US" dirty="0"/>
              <a:t>Tesla CSR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9325B6-89A7-D4C2-D0D3-9C561A221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8462" y="1348154"/>
            <a:ext cx="5741471" cy="45837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Employee Health and Safety:</a:t>
            </a:r>
          </a:p>
          <a:p>
            <a:r>
              <a:rPr lang="en-US" sz="1800" dirty="0">
                <a:ea typeface="+mj-lt"/>
                <a:cs typeface="+mj-lt"/>
              </a:rPr>
              <a:t>Prior to ever stepping onto the factory floor, production staff must complete a multi-day training program on health and safety.</a:t>
            </a:r>
            <a:endParaRPr lang="en-US" sz="1800" dirty="0"/>
          </a:p>
          <a:p>
            <a:r>
              <a:rPr lang="en-US" sz="1800" dirty="0">
                <a:ea typeface="+mj-lt"/>
                <a:cs typeface="+mj-lt"/>
              </a:rPr>
              <a:t>Full-time employees at Tesla are eligible for free health insurance and perks.</a:t>
            </a:r>
            <a:endParaRPr lang="en-US" sz="1800" dirty="0"/>
          </a:p>
          <a:p>
            <a:r>
              <a:rPr lang="en-US" sz="1800" dirty="0"/>
              <a:t>Tesla and Gender Equality and Minorities:</a:t>
            </a:r>
          </a:p>
          <a:p>
            <a:r>
              <a:rPr lang="en-US" sz="1800" dirty="0">
                <a:ea typeface="+mj-lt"/>
                <a:cs typeface="+mj-lt"/>
              </a:rPr>
              <a:t>Forbes named Tesla the 2019 Best Employer for Diversity. </a:t>
            </a:r>
            <a:endParaRPr lang="en-US" sz="1800" dirty="0"/>
          </a:p>
          <a:p>
            <a:r>
              <a:rPr lang="en-US" sz="1800" dirty="0">
                <a:ea typeface="+mj-lt"/>
                <a:cs typeface="+mj-lt"/>
              </a:rPr>
              <a:t>The electric vehicle manufacturer makes an effort to guarantee that its employees fairly represent historically under-represented groups. Historically under-represented groups make up 60% of Tesla's workforce.</a:t>
            </a:r>
            <a:endParaRPr lang="en-US" sz="1800" dirty="0"/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4EC3DA-BAA1-7BC9-2CB2-C0D9E5F6E6B4}"/>
              </a:ext>
            </a:extLst>
          </p:cNvPr>
          <p:cNvSpPr txBox="1"/>
          <p:nvPr/>
        </p:nvSpPr>
        <p:spPr>
          <a:xfrm>
            <a:off x="6806828" y="1464352"/>
            <a:ext cx="473098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Waste Reduction and Recycling:</a:t>
            </a:r>
          </a:p>
          <a:p>
            <a:r>
              <a:rPr lang="en-US" dirty="0">
                <a:ea typeface="+mn-lt"/>
                <a:cs typeface="+mn-lt"/>
              </a:rPr>
              <a:t>Tesla recycled 110 </a:t>
            </a:r>
            <a:r>
              <a:rPr lang="en-US" err="1">
                <a:ea typeface="+mn-lt"/>
                <a:cs typeface="+mn-lt"/>
              </a:rPr>
              <a:t>tonnes</a:t>
            </a:r>
            <a:r>
              <a:rPr lang="en-US" dirty="0">
                <a:ea typeface="+mn-lt"/>
                <a:cs typeface="+mn-lt"/>
              </a:rPr>
              <a:t> of cobalt, 320 </a:t>
            </a:r>
            <a:r>
              <a:rPr lang="en-US" err="1">
                <a:ea typeface="+mn-lt"/>
                <a:cs typeface="+mn-lt"/>
              </a:rPr>
              <a:t>tonnes</a:t>
            </a:r>
            <a:r>
              <a:rPr lang="en-US" dirty="0">
                <a:ea typeface="+mn-lt"/>
                <a:cs typeface="+mn-lt"/>
              </a:rPr>
              <a:t> of copper, and 1,000 </a:t>
            </a:r>
            <a:r>
              <a:rPr lang="en-US" err="1">
                <a:ea typeface="+mn-lt"/>
                <a:cs typeface="+mn-lt"/>
              </a:rPr>
              <a:t>tonnes</a:t>
            </a:r>
            <a:r>
              <a:rPr lang="en-US" dirty="0">
                <a:ea typeface="+mn-lt"/>
                <a:cs typeface="+mn-lt"/>
              </a:rPr>
              <a:t> of nickel in 2019.</a:t>
            </a:r>
          </a:p>
          <a:p>
            <a:endParaRPr lang="en-US" dirty="0"/>
          </a:p>
          <a:p>
            <a:r>
              <a:rPr lang="en-US" dirty="0"/>
              <a:t>Carbon Emissions with Tesla</a:t>
            </a:r>
          </a:p>
          <a:p>
            <a:r>
              <a:rPr lang="en-US" dirty="0"/>
              <a:t>Tesla electric vehicles produce a small fraction of what internal </a:t>
            </a:r>
            <a:r>
              <a:rPr lang="en-US" err="1"/>
              <a:t>combusion</a:t>
            </a:r>
            <a:r>
              <a:rPr lang="en-US" dirty="0"/>
              <a:t> engines generally produce, which is around 69 tons of CO2 </a:t>
            </a:r>
            <a:r>
              <a:rPr lang="en-US" err="1"/>
              <a:t>emmisions</a:t>
            </a:r>
            <a:r>
              <a:rPr lang="en-US" dirty="0"/>
              <a:t> during </a:t>
            </a:r>
            <a:r>
              <a:rPr lang="en-US"/>
              <a:t>their lifetime.</a:t>
            </a:r>
            <a:endParaRPr lang="en-US" dirty="0"/>
          </a:p>
          <a:p>
            <a:endParaRPr lang="en-US" dirty="0"/>
          </a:p>
          <a:p>
            <a:r>
              <a:rPr lang="en-US" dirty="0"/>
              <a:t>(Dudovskiy, 2021).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989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CA8D87-5BA6-3AC0-E295-E2599D6F0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F78C3B-E8CC-9981-4E5E-4FDEB6C22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 dirty="0"/>
              <a:t>In conclusion, Tesla is pioneering in the electric vehicle and renewable energy sectors thanks to its integrated approach to innovation, management, and sustainability. Tesla is in a strong position to continue spearheading the shift to a sustainable future by staying focused on its objectives and </a:t>
            </a:r>
            <a:r>
              <a:rPr lang="en-US" sz="1600" err="1"/>
              <a:t>utilising</a:t>
            </a:r>
            <a:r>
              <a:rPr lang="en-US" sz="1600" dirty="0"/>
              <a:t> its advantages in collaboration, technology, and corporate social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3760726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7DE27F-A04B-B98E-399D-886BA605B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" y="-595931"/>
            <a:ext cx="12185367" cy="1574808"/>
          </a:xfrm>
        </p:spPr>
        <p:txBody>
          <a:bodyPr/>
          <a:lstStyle/>
          <a:p>
            <a:pPr algn="ctr"/>
            <a:r>
              <a:rPr lang="en-US" dirty="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1E6243-52B7-101D-01D5-32E2B679AA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2402" y="1134091"/>
            <a:ext cx="10276425" cy="50472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Alvarez, S. (2023, May 15). </a:t>
            </a:r>
            <a:r>
              <a:rPr lang="en-US" sz="1200" i="1" dirty="0">
                <a:latin typeface="Times New Roman"/>
                <a:cs typeface="Times New Roman"/>
              </a:rPr>
              <a:t>Tesla and Samsung Electronics execs meet to discuss potential cooperation</a:t>
            </a:r>
            <a:r>
              <a:rPr lang="en-US" sz="1200" dirty="0">
                <a:latin typeface="Times New Roman"/>
                <a:cs typeface="Times New Roman"/>
              </a:rPr>
              <a:t>. TESLARATI. https://www.teslarati.com/tesla-elon-musk-samsung-electronics-exec-chairman-meeting-details/ </a:t>
            </a:r>
          </a:p>
          <a:p>
            <a:r>
              <a:rPr lang="en-US" sz="1200" dirty="0">
                <a:latin typeface="Times New Roman"/>
                <a:cs typeface="Times New Roman"/>
              </a:rPr>
              <a:t>De Bruin, L. (2020, October 24). </a:t>
            </a:r>
            <a:r>
              <a:rPr lang="en-US" sz="1200" i="1" dirty="0">
                <a:latin typeface="Times New Roman"/>
                <a:cs typeface="Times New Roman"/>
              </a:rPr>
              <a:t>SWOT Analysis: Bringing Internal and External Factors Together</a:t>
            </a:r>
            <a:r>
              <a:rPr lang="en-US" sz="1200" dirty="0">
                <a:latin typeface="Times New Roman"/>
                <a:cs typeface="Times New Roman"/>
              </a:rPr>
              <a:t>. B2U - Business-to-you.com. https://www.business-to-you.com/swot-analysis/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Dudovskiy, J. (2023, 3 May). </a:t>
            </a:r>
            <a:r>
              <a:rPr lang="en-US" sz="1200" i="1" dirty="0">
                <a:latin typeface="Times New Roman"/>
                <a:cs typeface="Times New Roman"/>
              </a:rPr>
              <a:t>Tesla CSR: a brief overview. </a:t>
            </a:r>
            <a:r>
              <a:rPr lang="en-US" sz="1200" dirty="0">
                <a:latin typeface="Times New Roman"/>
                <a:cs typeface="Times New Roman"/>
              </a:rPr>
              <a:t>Business Research Methodology. https://research-methodology.net/tesla-csr-a-brief-overview/</a:t>
            </a:r>
            <a:r>
              <a:rPr lang="en-US" sz="1200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Fernando, J. (2024, March 6). </a:t>
            </a:r>
            <a:r>
              <a:rPr lang="en-US" sz="1200" i="1" dirty="0">
                <a:latin typeface="Times New Roman"/>
                <a:cs typeface="Times New Roman"/>
              </a:rPr>
              <a:t>What is CSR? Corporate social Responsibility explained</a:t>
            </a:r>
            <a:r>
              <a:rPr lang="en-US" sz="1200" dirty="0">
                <a:latin typeface="Times New Roman"/>
                <a:cs typeface="Times New Roman"/>
              </a:rPr>
              <a:t>. Investopedia. https://www.investopedia.com/terms/c/corp-social-responsibility.asp </a:t>
            </a:r>
          </a:p>
          <a:p>
            <a:r>
              <a:rPr lang="en-US" sz="1200" dirty="0">
                <a:latin typeface="Times New Roman"/>
                <a:cs typeface="Times New Roman"/>
              </a:rPr>
              <a:t>Gupta, S. (2024, June 24). </a:t>
            </a:r>
            <a:r>
              <a:rPr lang="en-US" sz="1200" i="1" dirty="0">
                <a:latin typeface="Times New Roman"/>
                <a:cs typeface="Times New Roman"/>
              </a:rPr>
              <a:t>Tesla SWOT 2024 | SWOT Analysis of Tesla</a:t>
            </a:r>
            <a:r>
              <a:rPr lang="en-US" sz="1200" dirty="0">
                <a:latin typeface="Times New Roman"/>
                <a:cs typeface="Times New Roman"/>
              </a:rPr>
              <a:t>. Business Strategy Hub. https://bstrategyhub.com/tesla-swot-analysis/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Heubel, M. (2024, October 20). </a:t>
            </a:r>
            <a:r>
              <a:rPr lang="en-US" sz="1200" i="1" dirty="0">
                <a:latin typeface="Times New Roman"/>
                <a:cs typeface="Times New Roman"/>
              </a:rPr>
              <a:t>PESTLE Analysis: The Macro-Environmental Analysis Explained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err="1">
                <a:latin typeface="Times New Roman"/>
                <a:cs typeface="Times New Roman"/>
              </a:rPr>
              <a:t>Consulterce</a:t>
            </a:r>
            <a:r>
              <a:rPr lang="en-US" sz="1200" dirty="0">
                <a:latin typeface="Times New Roman"/>
                <a:cs typeface="Times New Roman"/>
              </a:rPr>
              <a:t>. https://consulterce.com/pestle-analysis/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Koopman, A. (2024, December 21). Here's How Many </a:t>
            </a:r>
            <a:r>
              <a:rPr lang="en-US" sz="1200" err="1">
                <a:latin typeface="Times New Roman"/>
                <a:cs typeface="Times New Roman"/>
              </a:rPr>
              <a:t>Teslas</a:t>
            </a:r>
            <a:r>
              <a:rPr lang="en-US" sz="1200" dirty="0">
                <a:latin typeface="Times New Roman"/>
                <a:cs typeface="Times New Roman"/>
              </a:rPr>
              <a:t> Have Been Built So Far This Year. </a:t>
            </a:r>
            <a:r>
              <a:rPr lang="en-US" sz="1200" i="1" err="1">
                <a:latin typeface="Times New Roman"/>
                <a:cs typeface="Times New Roman"/>
              </a:rPr>
              <a:t>TopSpeed</a:t>
            </a:r>
            <a:r>
              <a:rPr lang="en-US" sz="1200" dirty="0">
                <a:latin typeface="Times New Roman"/>
                <a:cs typeface="Times New Roman"/>
              </a:rPr>
              <a:t>. https://www.topspeed.com/how-many-teslas-built-this-year/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Makos, J. (2024, August 10). </a:t>
            </a:r>
            <a:r>
              <a:rPr lang="en-US" sz="1200" i="1" dirty="0">
                <a:latin typeface="Times New Roman"/>
                <a:cs typeface="Times New Roman"/>
              </a:rPr>
              <a:t>PESTEL Analysis of Tesla (2024 Updated)</a:t>
            </a:r>
            <a:r>
              <a:rPr lang="en-US" sz="1200" dirty="0">
                <a:latin typeface="Times New Roman"/>
                <a:cs typeface="Times New Roman"/>
              </a:rPr>
              <a:t>. PESTLE Analysis. https://pestleanalysis.com/pestle-analysis-of-tesla/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Meyer, P. (2024, November 3). </a:t>
            </a:r>
            <a:r>
              <a:rPr lang="en-US" sz="1200" i="1" dirty="0">
                <a:latin typeface="Times New Roman"/>
                <a:cs typeface="Times New Roman"/>
              </a:rPr>
              <a:t>Tesla’s Organizational Culture &amp; Its Characteristics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err="1">
                <a:latin typeface="Times New Roman"/>
                <a:cs typeface="Times New Roman"/>
              </a:rPr>
              <a:t>Panmore</a:t>
            </a:r>
            <a:r>
              <a:rPr lang="en-US" sz="1200" dirty="0">
                <a:latin typeface="Times New Roman"/>
                <a:cs typeface="Times New Roman"/>
              </a:rPr>
              <a:t> Institute. https://panmore.com/tesla-motors-inc-organizational-culture-characteristics-analysis#:~:text=Tesla%E2%80%99s%20organizational%20culture%20unifies%20employees%20into%20a%20team,also%20develops%20synergy%20in%20the%20company%E2%80%99s%20human%20resources.</a:t>
            </a:r>
            <a:endParaRPr lang="en-US"/>
          </a:p>
          <a:p>
            <a:r>
              <a:rPr lang="en-US" sz="1200" dirty="0">
                <a:latin typeface="Times New Roman"/>
                <a:cs typeface="Times New Roman"/>
              </a:rPr>
              <a:t>Pereira, D. (2023, May 22). Tesla Mission and Vision Statement. </a:t>
            </a:r>
            <a:r>
              <a:rPr lang="en-US" sz="1200" i="1" dirty="0">
                <a:latin typeface="Times New Roman"/>
                <a:cs typeface="Times New Roman"/>
              </a:rPr>
              <a:t>Business Model Analyst</a:t>
            </a:r>
            <a:r>
              <a:rPr lang="en-US" sz="1200" dirty="0">
                <a:latin typeface="Times New Roman"/>
                <a:cs typeface="Times New Roman"/>
              </a:rPr>
              <a:t>. https://businessmodelanalyst.com/tesla-mission-and-vision-statement/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Redding, C. (2023, November 15). </a:t>
            </a:r>
            <a:r>
              <a:rPr lang="en-US" sz="1200" i="1" dirty="0">
                <a:latin typeface="Times New Roman"/>
                <a:cs typeface="Times New Roman"/>
              </a:rPr>
              <a:t>How Do Tesla Charging Stations Work? | </a:t>
            </a:r>
            <a:r>
              <a:rPr lang="en-US" sz="1200" i="1" err="1">
                <a:latin typeface="Times New Roman"/>
                <a:cs typeface="Times New Roman"/>
              </a:rPr>
              <a:t>CarShtuff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err="1">
                <a:latin typeface="Times New Roman"/>
                <a:cs typeface="Times New Roman"/>
              </a:rPr>
              <a:t>CarShtuff</a:t>
            </a:r>
            <a:r>
              <a:rPr lang="en-US" sz="1200" dirty="0">
                <a:latin typeface="Times New Roman"/>
                <a:cs typeface="Times New Roman"/>
              </a:rPr>
              <a:t>. https://www.carshtuff.com/post/how-do-tesla-charging-stations-work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670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AFA3F-4FDF-D6E1-4DA4-B3974FF64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" y="-642823"/>
            <a:ext cx="12161921" cy="1574808"/>
          </a:xfrm>
        </p:spPr>
        <p:txBody>
          <a:bodyPr/>
          <a:lstStyle/>
          <a:p>
            <a:pPr algn="ctr"/>
            <a:r>
              <a:rPr lang="en-US" dirty="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9C5FFC-193B-08F4-1ABB-18FB50F446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937847"/>
            <a:ext cx="9867994" cy="49705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Shawar, A., &amp; Shawar, A. (2023, January 3). Corporate Social Responsibility in MENA - Oscar. </a:t>
            </a:r>
            <a:r>
              <a:rPr lang="en-US" sz="1200" i="1" dirty="0">
                <a:latin typeface="Times New Roman"/>
                <a:cs typeface="Times New Roman"/>
              </a:rPr>
              <a:t>Oscar -</a:t>
            </a:r>
            <a:r>
              <a:rPr lang="en-US" sz="1200" dirty="0">
                <a:latin typeface="Times New Roman"/>
                <a:cs typeface="Times New Roman"/>
              </a:rPr>
              <a:t>. https://oscarsdg.com/corporate-social-responsibility-in-mena/ </a:t>
            </a:r>
          </a:p>
          <a:p>
            <a:r>
              <a:rPr lang="en-US" sz="1200" dirty="0">
                <a:latin typeface="Times New Roman"/>
                <a:cs typeface="Times New Roman"/>
              </a:rPr>
              <a:t>Stobierski, T. (2023, 8 April). </a:t>
            </a:r>
            <a:r>
              <a:rPr lang="en-US" sz="1200" i="1" dirty="0">
                <a:latin typeface="Times New Roman"/>
                <a:cs typeface="Times New Roman"/>
              </a:rPr>
              <a:t>What is Corporate Social Responsibility? 4 Types. </a:t>
            </a:r>
            <a:r>
              <a:rPr lang="en-US" sz="1200" dirty="0">
                <a:latin typeface="Times New Roman"/>
                <a:cs typeface="Times New Roman"/>
              </a:rPr>
              <a:t>Harvard Business School Online. https://online.hbs.edu/blog/post/types-of-corporate-social-responsibility</a:t>
            </a:r>
            <a:r>
              <a:rPr lang="en-US" sz="1200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</a:p>
          <a:p>
            <a:r>
              <a:rPr lang="en-US" sz="1200" i="1" dirty="0">
                <a:latin typeface="Times New Roman"/>
                <a:cs typeface="Times New Roman"/>
              </a:rPr>
              <a:t>Tesla Inc company profile analysis with the </a:t>
            </a:r>
            <a:r>
              <a:rPr lang="en-US" sz="1200" i="1" err="1">
                <a:latin typeface="Times New Roman"/>
                <a:cs typeface="Times New Roman"/>
              </a:rPr>
              <a:t>premuim</a:t>
            </a:r>
            <a:r>
              <a:rPr lang="en-US" sz="1200" i="1" dirty="0">
                <a:latin typeface="Times New Roman"/>
                <a:cs typeface="Times New Roman"/>
              </a:rPr>
              <a:t> data - </a:t>
            </a:r>
            <a:r>
              <a:rPr lang="en-US" sz="1200" i="1" err="1">
                <a:latin typeface="Times New Roman"/>
                <a:cs typeface="Times New Roman"/>
              </a:rPr>
              <a:t>Globaldata</a:t>
            </a:r>
            <a:r>
              <a:rPr lang="en-US" sz="1200" dirty="0">
                <a:latin typeface="Times New Roman"/>
                <a:cs typeface="Times New Roman"/>
              </a:rPr>
              <a:t>. (n.d.-b). </a:t>
            </a:r>
            <a:r>
              <a:rPr lang="en-US" sz="1200" err="1">
                <a:latin typeface="Times New Roman"/>
                <a:cs typeface="Times New Roman"/>
              </a:rPr>
              <a:t>GlobalData</a:t>
            </a:r>
            <a:r>
              <a:rPr lang="en-US" sz="1200" dirty="0">
                <a:latin typeface="Times New Roman"/>
                <a:cs typeface="Times New Roman"/>
              </a:rPr>
              <a:t>. https://www.globaldata.com/company-profile/tesla-inc/ </a:t>
            </a:r>
          </a:p>
          <a:p>
            <a:r>
              <a:rPr lang="en-US" sz="1200" i="1" dirty="0">
                <a:latin typeface="Times New Roman"/>
                <a:cs typeface="Times New Roman"/>
              </a:rPr>
              <a:t>Tesla logo PNG image with transparent background</a:t>
            </a:r>
            <a:r>
              <a:rPr lang="en-US" sz="1200" dirty="0">
                <a:latin typeface="Times New Roman"/>
                <a:cs typeface="Times New Roman"/>
              </a:rPr>
              <a:t>. (n.d.-b). pngimg.com. https://pngimg.com/image/62063 </a:t>
            </a:r>
          </a:p>
          <a:p>
            <a:r>
              <a:rPr lang="en-US" sz="1200" i="1" dirty="0">
                <a:latin typeface="Times New Roman"/>
                <a:cs typeface="Times New Roman"/>
              </a:rPr>
              <a:t>2023 Tesla Model Y Prices, reviews, and photos - </a:t>
            </a:r>
            <a:r>
              <a:rPr lang="en-US" sz="1200" i="1" err="1">
                <a:latin typeface="Times New Roman"/>
                <a:cs typeface="Times New Roman"/>
              </a:rPr>
              <a:t>MotorTrend</a:t>
            </a:r>
            <a:r>
              <a:rPr lang="en-US" sz="1200" dirty="0">
                <a:latin typeface="Times New Roman"/>
                <a:cs typeface="Times New Roman"/>
              </a:rPr>
              <a:t>. (n.d.). </a:t>
            </a:r>
            <a:r>
              <a:rPr lang="en-US" sz="1200" err="1">
                <a:latin typeface="Times New Roman"/>
                <a:cs typeface="Times New Roman"/>
              </a:rPr>
              <a:t>MotorTrend</a:t>
            </a:r>
            <a:r>
              <a:rPr lang="en-US" sz="1200" dirty="0">
                <a:latin typeface="Times New Roman"/>
                <a:cs typeface="Times New Roman"/>
              </a:rPr>
              <a:t>. https://www.motortrend.com/cars/tesla/model-y/2023/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590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Ion</vt:lpstr>
      <vt:lpstr>Tesla</vt:lpstr>
      <vt:lpstr>Contents</vt:lpstr>
      <vt:lpstr>Overview on Tesla</vt:lpstr>
      <vt:lpstr>Tesla Approach to Strategy – Aims and Objectives</vt:lpstr>
      <vt:lpstr>PowerPoint Presentation</vt:lpstr>
      <vt:lpstr>Tesla SWOT Analysis</vt:lpstr>
      <vt:lpstr>PowerPoint Presentation</vt:lpstr>
      <vt:lpstr>Tesla PESTLE Analysis</vt:lpstr>
      <vt:lpstr>Tesla PESTLE Analysis </vt:lpstr>
      <vt:lpstr>Tesla Approaches to Organization and Management</vt:lpstr>
      <vt:lpstr>Groups and Teamwork within Tesla</vt:lpstr>
      <vt:lpstr>Corporate Social Responsibility (CSR)</vt:lpstr>
      <vt:lpstr>Tesla CSR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742</cp:revision>
  <dcterms:created xsi:type="dcterms:W3CDTF">2024-11-26T14:29:24Z</dcterms:created>
  <dcterms:modified xsi:type="dcterms:W3CDTF">2024-12-31T00:16:34Z</dcterms:modified>
</cp:coreProperties>
</file>