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0A186-3907-8A0E-F178-02A721BB9D5F}" v="2" dt="2024-11-08T20:28:22.071"/>
    <p1510:client id="{88577FB6-39A9-DC32-3DD8-33A25F296A23}" v="1253" dt="2024-11-08T19:31:00.059"/>
    <p1510:client id="{912F1795-19DC-75BB-8BDC-76F7347F6308}" v="253" dt="2024-11-08T20:57:40.235"/>
    <p1510:client id="{948F437A-6D5C-F155-F6B7-66E25621A9E4}" v="64" dt="2024-11-08T19:51:39.675"/>
    <p1510:client id="{999167AC-AAF8-C8D5-E334-CCD2343F4933}" v="492" dt="2024-11-08T20:27:07.686"/>
    <p1510:client id="{C487C96B-2DFA-5590-E8A4-4CFF7F9721D5}" v="52" dt="2024-11-08T19:38:15.585"/>
    <p1510:client id="{ECED3F9F-6114-29A9-1201-8B242D983CFE}" v="800" dt="2024-11-08T21:56:54.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hir Bentrad (2223851)" userId="S::2223851@student.uwtsd.ac.uk::c374c733-b6cd-48bd-b1c1-fc0d71559a05" providerId="AD" clId="Web-{912F1795-19DC-75BB-8BDC-76F7347F6308}"/>
    <pc:docChg chg="addSld modSld">
      <pc:chgData name="Chahir Bentrad (2223851)" userId="S::2223851@student.uwtsd.ac.uk::c374c733-b6cd-48bd-b1c1-fc0d71559a05" providerId="AD" clId="Web-{912F1795-19DC-75BB-8BDC-76F7347F6308}" dt="2024-11-08T20:57:40.235" v="252"/>
      <pc:docMkLst>
        <pc:docMk/>
      </pc:docMkLst>
      <pc:sldChg chg="modSp">
        <pc:chgData name="Chahir Bentrad (2223851)" userId="S::2223851@student.uwtsd.ac.uk::c374c733-b6cd-48bd-b1c1-fc0d71559a05" providerId="AD" clId="Web-{912F1795-19DC-75BB-8BDC-76F7347F6308}" dt="2024-11-08T20:39:29.292" v="245" actId="14100"/>
        <pc:sldMkLst>
          <pc:docMk/>
          <pc:sldMk cId="2299301725" sldId="260"/>
        </pc:sldMkLst>
        <pc:spChg chg="mod">
          <ac:chgData name="Chahir Bentrad (2223851)" userId="S::2223851@student.uwtsd.ac.uk::c374c733-b6cd-48bd-b1c1-fc0d71559a05" providerId="AD" clId="Web-{912F1795-19DC-75BB-8BDC-76F7347F6308}" dt="2024-11-08T20:39:29.292" v="245" actId="14100"/>
          <ac:spMkLst>
            <pc:docMk/>
            <pc:sldMk cId="2299301725" sldId="260"/>
            <ac:spMk id="2" creationId="{FD22CAC9-39D7-D7E0-16F2-C2E9532A6E2C}"/>
          </ac:spMkLst>
        </pc:spChg>
      </pc:sldChg>
      <pc:sldChg chg="addSp delSp modSp new mod setBg">
        <pc:chgData name="Chahir Bentrad (2223851)" userId="S::2223851@student.uwtsd.ac.uk::c374c733-b6cd-48bd-b1c1-fc0d71559a05" providerId="AD" clId="Web-{912F1795-19DC-75BB-8BDC-76F7347F6308}" dt="2024-11-08T20:57:40.235" v="252"/>
        <pc:sldMkLst>
          <pc:docMk/>
          <pc:sldMk cId="1394174943" sldId="261"/>
        </pc:sldMkLst>
        <pc:spChg chg="mod">
          <ac:chgData name="Chahir Bentrad (2223851)" userId="S::2223851@student.uwtsd.ac.uk::c374c733-b6cd-48bd-b1c1-fc0d71559a05" providerId="AD" clId="Web-{912F1795-19DC-75BB-8BDC-76F7347F6308}" dt="2024-11-08T20:57:27.532" v="250"/>
          <ac:spMkLst>
            <pc:docMk/>
            <pc:sldMk cId="1394174943" sldId="261"/>
            <ac:spMk id="2" creationId="{E5800EE8-D0BD-3BFC-FE2F-6D6626191766}"/>
          </ac:spMkLst>
        </pc:spChg>
        <pc:spChg chg="del mod">
          <ac:chgData name="Chahir Bentrad (2223851)" userId="S::2223851@student.uwtsd.ac.uk::c374c733-b6cd-48bd-b1c1-fc0d71559a05" providerId="AD" clId="Web-{912F1795-19DC-75BB-8BDC-76F7347F6308}" dt="2024-11-08T20:57:02.875" v="249"/>
          <ac:spMkLst>
            <pc:docMk/>
            <pc:sldMk cId="1394174943" sldId="261"/>
            <ac:spMk id="3" creationId="{63A4E96B-AC7B-A414-09A7-CA0F2E3C6557}"/>
          </ac:spMkLst>
        </pc:spChg>
        <pc:spChg chg="add del mod">
          <ac:chgData name="Chahir Bentrad (2223851)" userId="S::2223851@student.uwtsd.ac.uk::c374c733-b6cd-48bd-b1c1-fc0d71559a05" providerId="AD" clId="Web-{912F1795-19DC-75BB-8BDC-76F7347F6308}" dt="2024-11-08T20:57:40.235" v="252"/>
          <ac:spMkLst>
            <pc:docMk/>
            <pc:sldMk cId="1394174943" sldId="261"/>
            <ac:spMk id="8" creationId="{AFC0684E-BF25-8EA6-40CB-CB504D533840}"/>
          </ac:spMkLst>
        </pc:spChg>
        <pc:spChg chg="add">
          <ac:chgData name="Chahir Bentrad (2223851)" userId="S::2223851@student.uwtsd.ac.uk::c374c733-b6cd-48bd-b1c1-fc0d71559a05" providerId="AD" clId="Web-{912F1795-19DC-75BB-8BDC-76F7347F6308}" dt="2024-11-08T20:57:27.532" v="250"/>
          <ac:spMkLst>
            <pc:docMk/>
            <pc:sldMk cId="1394174943" sldId="261"/>
            <ac:spMk id="11" creationId="{9F79630B-0F0B-446E-A637-38FA8F61D10E}"/>
          </ac:spMkLst>
        </pc:spChg>
        <pc:spChg chg="add">
          <ac:chgData name="Chahir Bentrad (2223851)" userId="S::2223851@student.uwtsd.ac.uk::c374c733-b6cd-48bd-b1c1-fc0d71559a05" providerId="AD" clId="Web-{912F1795-19DC-75BB-8BDC-76F7347F6308}" dt="2024-11-08T20:57:27.532" v="250"/>
          <ac:spMkLst>
            <pc:docMk/>
            <pc:sldMk cId="1394174943" sldId="261"/>
            <ac:spMk id="13" creationId="{B3437C99-FC8E-4311-B48A-F0C4C329B154}"/>
          </ac:spMkLst>
        </pc:spChg>
        <pc:picChg chg="add mod ord">
          <ac:chgData name="Chahir Bentrad (2223851)" userId="S::2223851@student.uwtsd.ac.uk::c374c733-b6cd-48bd-b1c1-fc0d71559a05" providerId="AD" clId="Web-{912F1795-19DC-75BB-8BDC-76F7347F6308}" dt="2024-11-08T20:57:27.532" v="250"/>
          <ac:picMkLst>
            <pc:docMk/>
            <pc:sldMk cId="1394174943" sldId="261"/>
            <ac:picMk id="4" creationId="{C3B5439F-434C-173A-7412-09753ACCD9AC}"/>
          </ac:picMkLst>
        </pc:picChg>
      </pc:sldChg>
    </pc:docChg>
  </pc:docChgLst>
  <pc:docChgLst>
    <pc:chgData name="Chahir Bentrad (2223851)" userId="S::2223851@student.uwtsd.ac.uk::c374c733-b6cd-48bd-b1c1-fc0d71559a05" providerId="AD" clId="Web-{ECED3F9F-6114-29A9-1201-8B242D983CFE}"/>
    <pc:docChg chg="modSld">
      <pc:chgData name="Chahir Bentrad (2223851)" userId="S::2223851@student.uwtsd.ac.uk::c374c733-b6cd-48bd-b1c1-fc0d71559a05" providerId="AD" clId="Web-{ECED3F9F-6114-29A9-1201-8B242D983CFE}" dt="2024-11-08T21:56:54.459" v="802" actId="1076"/>
      <pc:docMkLst>
        <pc:docMk/>
      </pc:docMkLst>
      <pc:sldChg chg="modSp">
        <pc:chgData name="Chahir Bentrad (2223851)" userId="S::2223851@student.uwtsd.ac.uk::c374c733-b6cd-48bd-b1c1-fc0d71559a05" providerId="AD" clId="Web-{ECED3F9F-6114-29A9-1201-8B242D983CFE}" dt="2024-11-08T21:56:54.459" v="802" actId="1076"/>
        <pc:sldMkLst>
          <pc:docMk/>
          <pc:sldMk cId="109857222" sldId="256"/>
        </pc:sldMkLst>
        <pc:spChg chg="mod">
          <ac:chgData name="Chahir Bentrad (2223851)" userId="S::2223851@student.uwtsd.ac.uk::c374c733-b6cd-48bd-b1c1-fc0d71559a05" providerId="AD" clId="Web-{ECED3F9F-6114-29A9-1201-8B242D983CFE}" dt="2024-11-08T21:56:54.459" v="802" actId="1076"/>
          <ac:spMkLst>
            <pc:docMk/>
            <pc:sldMk cId="109857222" sldId="256"/>
            <ac:spMk id="2" creationId="{00000000-0000-0000-0000-000000000000}"/>
          </ac:spMkLst>
        </pc:spChg>
      </pc:sldChg>
      <pc:sldChg chg="modSp">
        <pc:chgData name="Chahir Bentrad (2223851)" userId="S::2223851@student.uwtsd.ac.uk::c374c733-b6cd-48bd-b1c1-fc0d71559a05" providerId="AD" clId="Web-{ECED3F9F-6114-29A9-1201-8B242D983CFE}" dt="2024-11-08T21:55:29.659" v="793" actId="20577"/>
        <pc:sldMkLst>
          <pc:docMk/>
          <pc:sldMk cId="2120996417" sldId="257"/>
        </pc:sldMkLst>
        <pc:spChg chg="mod">
          <ac:chgData name="Chahir Bentrad (2223851)" userId="S::2223851@student.uwtsd.ac.uk::c374c733-b6cd-48bd-b1c1-fc0d71559a05" providerId="AD" clId="Web-{ECED3F9F-6114-29A9-1201-8B242D983CFE}" dt="2024-11-08T21:55:29.659" v="793" actId="20577"/>
          <ac:spMkLst>
            <pc:docMk/>
            <pc:sldMk cId="2120996417" sldId="257"/>
            <ac:spMk id="2" creationId="{3B1840F0-F68E-5057-B014-DB04EE8D61F5}"/>
          </ac:spMkLst>
        </pc:spChg>
      </pc:sldChg>
      <pc:sldChg chg="modSp">
        <pc:chgData name="Chahir Bentrad (2223851)" userId="S::2223851@student.uwtsd.ac.uk::c374c733-b6cd-48bd-b1c1-fc0d71559a05" providerId="AD" clId="Web-{ECED3F9F-6114-29A9-1201-8B242D983CFE}" dt="2024-11-08T21:56:03.723" v="797" actId="20577"/>
        <pc:sldMkLst>
          <pc:docMk/>
          <pc:sldMk cId="1175441954" sldId="258"/>
        </pc:sldMkLst>
        <pc:spChg chg="mod">
          <ac:chgData name="Chahir Bentrad (2223851)" userId="S::2223851@student.uwtsd.ac.uk::c374c733-b6cd-48bd-b1c1-fc0d71559a05" providerId="AD" clId="Web-{ECED3F9F-6114-29A9-1201-8B242D983CFE}" dt="2024-11-08T21:56:03.723" v="797" actId="20577"/>
          <ac:spMkLst>
            <pc:docMk/>
            <pc:sldMk cId="1175441954" sldId="258"/>
            <ac:spMk id="2" creationId="{B2BCEB51-E51B-FB30-D4FD-18EA05012A20}"/>
          </ac:spMkLst>
        </pc:spChg>
      </pc:sldChg>
      <pc:sldChg chg="modSp">
        <pc:chgData name="Chahir Bentrad (2223851)" userId="S::2223851@student.uwtsd.ac.uk::c374c733-b6cd-48bd-b1c1-fc0d71559a05" providerId="AD" clId="Web-{ECED3F9F-6114-29A9-1201-8B242D983CFE}" dt="2024-11-08T21:56:38.411" v="801" actId="20577"/>
        <pc:sldMkLst>
          <pc:docMk/>
          <pc:sldMk cId="581215061" sldId="259"/>
        </pc:sldMkLst>
        <pc:spChg chg="mod">
          <ac:chgData name="Chahir Bentrad (2223851)" userId="S::2223851@student.uwtsd.ac.uk::c374c733-b6cd-48bd-b1c1-fc0d71559a05" providerId="AD" clId="Web-{ECED3F9F-6114-29A9-1201-8B242D983CFE}" dt="2024-11-08T21:56:38.411" v="801" actId="20577"/>
          <ac:spMkLst>
            <pc:docMk/>
            <pc:sldMk cId="581215061" sldId="259"/>
            <ac:spMk id="7" creationId="{9C1B01AF-6A3F-0BB8-06A0-4162C5BEB0C4}"/>
          </ac:spMkLst>
        </pc:spChg>
      </pc:sldChg>
      <pc:sldChg chg="modSp">
        <pc:chgData name="Chahir Bentrad (2223851)" userId="S::2223851@student.uwtsd.ac.uk::c374c733-b6cd-48bd-b1c1-fc0d71559a05" providerId="AD" clId="Web-{ECED3F9F-6114-29A9-1201-8B242D983CFE}" dt="2024-11-08T21:53:44.405" v="790" actId="20577"/>
        <pc:sldMkLst>
          <pc:docMk/>
          <pc:sldMk cId="1394174943" sldId="261"/>
        </pc:sldMkLst>
        <pc:spChg chg="mod">
          <ac:chgData name="Chahir Bentrad (2223851)" userId="S::2223851@student.uwtsd.ac.uk::c374c733-b6cd-48bd-b1c1-fc0d71559a05" providerId="AD" clId="Web-{ECED3F9F-6114-29A9-1201-8B242D983CFE}" dt="2024-11-08T21:53:44.405" v="790" actId="20577"/>
          <ac:spMkLst>
            <pc:docMk/>
            <pc:sldMk cId="1394174943" sldId="261"/>
            <ac:spMk id="2" creationId="{E5800EE8-D0BD-3BFC-FE2F-6D6626191766}"/>
          </ac:spMkLst>
        </pc:spChg>
      </pc:sldChg>
    </pc:docChg>
  </pc:docChgLst>
  <pc:docChgLst>
    <pc:chgData name="Chahir Bentrad (2223851)" userId="S::2223851@student.uwtsd.ac.uk::c374c733-b6cd-48bd-b1c1-fc0d71559a05" providerId="AD" clId="Web-{948F437A-6D5C-F155-F6B7-66E25621A9E4}"/>
    <pc:docChg chg="modSld">
      <pc:chgData name="Chahir Bentrad (2223851)" userId="S::2223851@student.uwtsd.ac.uk::c374c733-b6cd-48bd-b1c1-fc0d71559a05" providerId="AD" clId="Web-{948F437A-6D5C-F155-F6B7-66E25621A9E4}" dt="2024-11-08T19:51:39.675" v="71" actId="20577"/>
      <pc:docMkLst>
        <pc:docMk/>
      </pc:docMkLst>
      <pc:sldChg chg="addSp delSp modSp">
        <pc:chgData name="Chahir Bentrad (2223851)" userId="S::2223851@student.uwtsd.ac.uk::c374c733-b6cd-48bd-b1c1-fc0d71559a05" providerId="AD" clId="Web-{948F437A-6D5C-F155-F6B7-66E25621A9E4}" dt="2024-11-08T19:51:39.675" v="71" actId="20577"/>
        <pc:sldMkLst>
          <pc:docMk/>
          <pc:sldMk cId="581215061" sldId="259"/>
        </pc:sldMkLst>
        <pc:spChg chg="del mod">
          <ac:chgData name="Chahir Bentrad (2223851)" userId="S::2223851@student.uwtsd.ac.uk::c374c733-b6cd-48bd-b1c1-fc0d71559a05" providerId="AD" clId="Web-{948F437A-6D5C-F155-F6B7-66E25621A9E4}" dt="2024-11-08T19:48:40.835" v="34"/>
          <ac:spMkLst>
            <pc:docMk/>
            <pc:sldMk cId="581215061" sldId="259"/>
            <ac:spMk id="2" creationId="{7F65772E-87EA-EF78-555A-6E46DA3AED28}"/>
          </ac:spMkLst>
        </pc:spChg>
        <pc:spChg chg="del mod">
          <ac:chgData name="Chahir Bentrad (2223851)" userId="S::2223851@student.uwtsd.ac.uk::c374c733-b6cd-48bd-b1c1-fc0d71559a05" providerId="AD" clId="Web-{948F437A-6D5C-F155-F6B7-66E25621A9E4}" dt="2024-11-08T19:48:18.848" v="30"/>
          <ac:spMkLst>
            <pc:docMk/>
            <pc:sldMk cId="581215061" sldId="259"/>
            <ac:spMk id="5" creationId="{7AFEB0D8-7DE3-E524-037E-553B08652103}"/>
          </ac:spMkLst>
        </pc:spChg>
        <pc:spChg chg="add mod ord">
          <ac:chgData name="Chahir Bentrad (2223851)" userId="S::2223851@student.uwtsd.ac.uk::c374c733-b6cd-48bd-b1c1-fc0d71559a05" providerId="AD" clId="Web-{948F437A-6D5C-F155-F6B7-66E25621A9E4}" dt="2024-11-08T19:51:39.675" v="71" actId="20577"/>
          <ac:spMkLst>
            <pc:docMk/>
            <pc:sldMk cId="581215061" sldId="259"/>
            <ac:spMk id="7" creationId="{9C1B01AF-6A3F-0BB8-06A0-4162C5BEB0C4}"/>
          </ac:spMkLst>
        </pc:spChg>
        <pc:spChg chg="add del">
          <ac:chgData name="Chahir Bentrad (2223851)" userId="S::2223851@student.uwtsd.ac.uk::c374c733-b6cd-48bd-b1c1-fc0d71559a05" providerId="AD" clId="Web-{948F437A-6D5C-F155-F6B7-66E25621A9E4}" dt="2024-11-08T19:51:25.221" v="67"/>
          <ac:spMkLst>
            <pc:docMk/>
            <pc:sldMk cId="581215061" sldId="259"/>
            <ac:spMk id="10" creationId="{097CD68E-23E3-4007-8847-CD0944C4F7BE}"/>
          </ac:spMkLst>
        </pc:spChg>
        <pc:spChg chg="add del">
          <ac:chgData name="Chahir Bentrad (2223851)" userId="S::2223851@student.uwtsd.ac.uk::c374c733-b6cd-48bd-b1c1-fc0d71559a05" providerId="AD" clId="Web-{948F437A-6D5C-F155-F6B7-66E25621A9E4}" dt="2024-11-08T19:49:30.088" v="42"/>
          <ac:spMkLst>
            <pc:docMk/>
            <pc:sldMk cId="581215061" sldId="259"/>
            <ac:spMk id="11" creationId="{AF2F604E-43BE-4DC3-B983-E071523364F8}"/>
          </ac:spMkLst>
        </pc:spChg>
        <pc:spChg chg="add del">
          <ac:chgData name="Chahir Bentrad (2223851)" userId="S::2223851@student.uwtsd.ac.uk::c374c733-b6cd-48bd-b1c1-fc0d71559a05" providerId="AD" clId="Web-{948F437A-6D5C-F155-F6B7-66E25621A9E4}" dt="2024-11-08T19:48:02.441" v="27"/>
          <ac:spMkLst>
            <pc:docMk/>
            <pc:sldMk cId="581215061" sldId="259"/>
            <ac:spMk id="12" creationId="{9F79630B-0F0B-446E-A637-38FA8F61D10E}"/>
          </ac:spMkLst>
        </pc:spChg>
        <pc:spChg chg="add del">
          <ac:chgData name="Chahir Bentrad (2223851)" userId="S::2223851@student.uwtsd.ac.uk::c374c733-b6cd-48bd-b1c1-fc0d71559a05" providerId="AD" clId="Web-{948F437A-6D5C-F155-F6B7-66E25621A9E4}" dt="2024-11-08T19:51:25.221" v="67"/>
          <ac:spMkLst>
            <pc:docMk/>
            <pc:sldMk cId="581215061" sldId="259"/>
            <ac:spMk id="13" creationId="{E91DC736-0EF8-4F87-9146-EBF1D2EE4D3D}"/>
          </ac:spMkLst>
        </pc:spChg>
        <pc:spChg chg="add del">
          <ac:chgData name="Chahir Bentrad (2223851)" userId="S::2223851@student.uwtsd.ac.uk::c374c733-b6cd-48bd-b1c1-fc0d71559a05" providerId="AD" clId="Web-{948F437A-6D5C-F155-F6B7-66E25621A9E4}" dt="2024-11-08T19:48:40.835" v="38"/>
          <ac:spMkLst>
            <pc:docMk/>
            <pc:sldMk cId="581215061" sldId="259"/>
            <ac:spMk id="15" creationId="{9203DE33-2CD4-4CA8-9AF3-37C3B65133B0}"/>
          </ac:spMkLst>
        </pc:spChg>
        <pc:spChg chg="add del">
          <ac:chgData name="Chahir Bentrad (2223851)" userId="S::2223851@student.uwtsd.ac.uk::c374c733-b6cd-48bd-b1c1-fc0d71559a05" providerId="AD" clId="Web-{948F437A-6D5C-F155-F6B7-66E25621A9E4}" dt="2024-11-08T19:48:40.835" v="37"/>
          <ac:spMkLst>
            <pc:docMk/>
            <pc:sldMk cId="581215061" sldId="259"/>
            <ac:spMk id="16" creationId="{0AF57B88-1D4C-41FA-A761-EC1DD10C35CB}"/>
          </ac:spMkLst>
        </pc:spChg>
        <pc:spChg chg="add del">
          <ac:chgData name="Chahir Bentrad (2223851)" userId="S::2223851@student.uwtsd.ac.uk::c374c733-b6cd-48bd-b1c1-fc0d71559a05" providerId="AD" clId="Web-{948F437A-6D5C-F155-F6B7-66E25621A9E4}" dt="2024-11-08T19:42:00.880" v="11"/>
          <ac:spMkLst>
            <pc:docMk/>
            <pc:sldMk cId="581215061" sldId="259"/>
            <ac:spMk id="17" creationId="{9B7AD9F6-8CE7-4299-8FC6-328F4DCD3FF9}"/>
          </ac:spMkLst>
        </pc:spChg>
        <pc:spChg chg="add del">
          <ac:chgData name="Chahir Bentrad (2223851)" userId="S::2223851@student.uwtsd.ac.uk::c374c733-b6cd-48bd-b1c1-fc0d71559a05" providerId="AD" clId="Web-{948F437A-6D5C-F155-F6B7-66E25621A9E4}" dt="2024-11-08T19:48:40.835" v="36"/>
          <ac:spMkLst>
            <pc:docMk/>
            <pc:sldMk cId="581215061" sldId="259"/>
            <ac:spMk id="18" creationId="{D2548F45-5164-4ABB-8212-7F293FDED8D4}"/>
          </ac:spMkLst>
        </pc:spChg>
        <pc:spChg chg="add del">
          <ac:chgData name="Chahir Bentrad (2223851)" userId="S::2223851@student.uwtsd.ac.uk::c374c733-b6cd-48bd-b1c1-fc0d71559a05" providerId="AD" clId="Web-{948F437A-6D5C-F155-F6B7-66E25621A9E4}" dt="2024-11-08T19:42:00.880" v="11"/>
          <ac:spMkLst>
            <pc:docMk/>
            <pc:sldMk cId="581215061" sldId="259"/>
            <ac:spMk id="19" creationId="{F49775AF-8896-43EE-92C6-83497D6DC56F}"/>
          </ac:spMkLst>
        </pc:spChg>
        <pc:spChg chg="add del">
          <ac:chgData name="Chahir Bentrad (2223851)" userId="S::2223851@student.uwtsd.ac.uk::c374c733-b6cd-48bd-b1c1-fc0d71559a05" providerId="AD" clId="Web-{948F437A-6D5C-F155-F6B7-66E25621A9E4}" dt="2024-11-08T19:48:40.835" v="35"/>
          <ac:spMkLst>
            <pc:docMk/>
            <pc:sldMk cId="581215061" sldId="259"/>
            <ac:spMk id="20" creationId="{5E81CCFB-7BEF-4186-86FB-D09450B4D02D}"/>
          </ac:spMkLst>
        </pc:spChg>
        <pc:spChg chg="add del">
          <ac:chgData name="Chahir Bentrad (2223851)" userId="S::2223851@student.uwtsd.ac.uk::c374c733-b6cd-48bd-b1c1-fc0d71559a05" providerId="AD" clId="Web-{948F437A-6D5C-F155-F6B7-66E25621A9E4}" dt="2024-11-08T19:42:15.710" v="13"/>
          <ac:spMkLst>
            <pc:docMk/>
            <pc:sldMk cId="581215061" sldId="259"/>
            <ac:spMk id="21" creationId="{06DA9DF9-31F7-4056-B42E-878CC92417B8}"/>
          </ac:spMkLst>
        </pc:spChg>
        <pc:spChg chg="add del">
          <ac:chgData name="Chahir Bentrad (2223851)" userId="S::2223851@student.uwtsd.ac.uk::c374c733-b6cd-48bd-b1c1-fc0d71559a05" providerId="AD" clId="Web-{948F437A-6D5C-F155-F6B7-66E25621A9E4}" dt="2024-11-08T19:51:25.221" v="67"/>
          <ac:spMkLst>
            <pc:docMk/>
            <pc:sldMk cId="581215061" sldId="259"/>
            <ac:spMk id="22" creationId="{08C9B587-E65E-4B52-B37C-ABEBB6E87928}"/>
          </ac:spMkLst>
        </pc:spChg>
        <pc:spChg chg="add del">
          <ac:chgData name="Chahir Bentrad (2223851)" userId="S::2223851@student.uwtsd.ac.uk::c374c733-b6cd-48bd-b1c1-fc0d71559a05" providerId="AD" clId="Web-{948F437A-6D5C-F155-F6B7-66E25621A9E4}" dt="2024-11-08T19:42:31.007" v="15"/>
          <ac:spMkLst>
            <pc:docMk/>
            <pc:sldMk cId="581215061" sldId="259"/>
            <ac:spMk id="23" creationId="{08C9B587-E65E-4B52-B37C-ABEBB6E87928}"/>
          </ac:spMkLst>
        </pc:spChg>
        <pc:spChg chg="add del">
          <ac:chgData name="Chahir Bentrad (2223851)" userId="S::2223851@student.uwtsd.ac.uk::c374c733-b6cd-48bd-b1c1-fc0d71559a05" providerId="AD" clId="Web-{948F437A-6D5C-F155-F6B7-66E25621A9E4}" dt="2024-11-08T19:42:31.007" v="15"/>
          <ac:spMkLst>
            <pc:docMk/>
            <pc:sldMk cId="581215061" sldId="259"/>
            <ac:spMk id="24" creationId="{0671A8AE-40A1-4631-A6B8-581AFF065482}"/>
          </ac:spMkLst>
        </pc:spChg>
        <pc:spChg chg="add del">
          <ac:chgData name="Chahir Bentrad (2223851)" userId="S::2223851@student.uwtsd.ac.uk::c374c733-b6cd-48bd-b1c1-fc0d71559a05" providerId="AD" clId="Web-{948F437A-6D5C-F155-F6B7-66E25621A9E4}" dt="2024-11-08T19:42:31.007" v="15"/>
          <ac:spMkLst>
            <pc:docMk/>
            <pc:sldMk cId="581215061" sldId="259"/>
            <ac:spMk id="25" creationId="{AB58EF07-17C2-48CF-ABB0-EEF1F17CB8F0}"/>
          </ac:spMkLst>
        </pc:spChg>
        <pc:spChg chg="add del">
          <ac:chgData name="Chahir Bentrad (2223851)" userId="S::2223851@student.uwtsd.ac.uk::c374c733-b6cd-48bd-b1c1-fc0d71559a05" providerId="AD" clId="Web-{948F437A-6D5C-F155-F6B7-66E25621A9E4}" dt="2024-11-08T19:42:31.007" v="15"/>
          <ac:spMkLst>
            <pc:docMk/>
            <pc:sldMk cId="581215061" sldId="259"/>
            <ac:spMk id="26" creationId="{AF2F604E-43BE-4DC3-B983-E071523364F8}"/>
          </ac:spMkLst>
        </pc:spChg>
        <pc:spChg chg="add">
          <ac:chgData name="Chahir Bentrad (2223851)" userId="S::2223851@student.uwtsd.ac.uk::c374c733-b6cd-48bd-b1c1-fc0d71559a05" providerId="AD" clId="Web-{948F437A-6D5C-F155-F6B7-66E25621A9E4}" dt="2024-11-08T19:51:25.221" v="67"/>
          <ac:spMkLst>
            <pc:docMk/>
            <pc:sldMk cId="581215061" sldId="259"/>
            <ac:spMk id="27" creationId="{06DA9DF9-31F7-4056-B42E-878CC92417B8}"/>
          </ac:spMkLst>
        </pc:spChg>
        <pc:picChg chg="add del mod ord">
          <ac:chgData name="Chahir Bentrad (2223851)" userId="S::2223851@student.uwtsd.ac.uk::c374c733-b6cd-48bd-b1c1-fc0d71559a05" providerId="AD" clId="Web-{948F437A-6D5C-F155-F6B7-66E25621A9E4}" dt="2024-11-08T19:42:36.633" v="16"/>
          <ac:picMkLst>
            <pc:docMk/>
            <pc:sldMk cId="581215061" sldId="259"/>
            <ac:picMk id="3" creationId="{7A508071-4E5C-D101-4CF4-0BADDEB8A5D8}"/>
          </ac:picMkLst>
        </pc:picChg>
        <pc:picChg chg="add del mod ord">
          <ac:chgData name="Chahir Bentrad (2223851)" userId="S::2223851@student.uwtsd.ac.uk::c374c733-b6cd-48bd-b1c1-fc0d71559a05" providerId="AD" clId="Web-{948F437A-6D5C-F155-F6B7-66E25621A9E4}" dt="2024-11-08T19:48:37.256" v="33"/>
          <ac:picMkLst>
            <pc:docMk/>
            <pc:sldMk cId="581215061" sldId="259"/>
            <ac:picMk id="4" creationId="{DE77FB37-C427-8656-41DA-977100B8AD47}"/>
          </ac:picMkLst>
        </pc:picChg>
        <pc:picChg chg="add del mod">
          <ac:chgData name="Chahir Bentrad (2223851)" userId="S::2223851@student.uwtsd.ac.uk::c374c733-b6cd-48bd-b1c1-fc0d71559a05" providerId="AD" clId="Web-{948F437A-6D5C-F155-F6B7-66E25621A9E4}" dt="2024-11-08T19:50:29.733" v="65"/>
          <ac:picMkLst>
            <pc:docMk/>
            <pc:sldMk cId="581215061" sldId="259"/>
            <ac:picMk id="8" creationId="{CEF79E36-B7F7-ACE5-5422-7CB1DB611E5F}"/>
          </ac:picMkLst>
        </pc:picChg>
        <pc:picChg chg="add mod">
          <ac:chgData name="Chahir Bentrad (2223851)" userId="S::2223851@student.uwtsd.ac.uk::c374c733-b6cd-48bd-b1c1-fc0d71559a05" providerId="AD" clId="Web-{948F437A-6D5C-F155-F6B7-66E25621A9E4}" dt="2024-11-08T19:51:25.221" v="67"/>
          <ac:picMkLst>
            <pc:docMk/>
            <pc:sldMk cId="581215061" sldId="259"/>
            <ac:picMk id="9" creationId="{799C3EAE-034E-8918-5C58-35C5AFB33F16}"/>
          </ac:picMkLst>
        </pc:picChg>
      </pc:sldChg>
    </pc:docChg>
  </pc:docChgLst>
  <pc:docChgLst>
    <pc:chgData name="Chahir Bentrad (2223851)" userId="S::2223851@student.uwtsd.ac.uk::c374c733-b6cd-48bd-b1c1-fc0d71559a05" providerId="AD" clId="Web-{C487C96B-2DFA-5590-E8A4-4CFF7F9721D5}"/>
    <pc:docChg chg="modSld">
      <pc:chgData name="Chahir Bentrad (2223851)" userId="S::2223851@student.uwtsd.ac.uk::c374c733-b6cd-48bd-b1c1-fc0d71559a05" providerId="AD" clId="Web-{C487C96B-2DFA-5590-E8A4-4CFF7F9721D5}" dt="2024-11-08T19:38:15.585" v="50"/>
      <pc:docMkLst>
        <pc:docMk/>
      </pc:docMkLst>
      <pc:sldChg chg="addSp delSp modSp">
        <pc:chgData name="Chahir Bentrad (2223851)" userId="S::2223851@student.uwtsd.ac.uk::c374c733-b6cd-48bd-b1c1-fc0d71559a05" providerId="AD" clId="Web-{C487C96B-2DFA-5590-E8A4-4CFF7F9721D5}" dt="2024-11-08T19:38:15.585" v="50"/>
        <pc:sldMkLst>
          <pc:docMk/>
          <pc:sldMk cId="581215061" sldId="259"/>
        </pc:sldMkLst>
        <pc:spChg chg="mod">
          <ac:chgData name="Chahir Bentrad (2223851)" userId="S::2223851@student.uwtsd.ac.uk::c374c733-b6cd-48bd-b1c1-fc0d71559a05" providerId="AD" clId="Web-{C487C96B-2DFA-5590-E8A4-4CFF7F9721D5}" dt="2024-11-08T19:33:29.128" v="18" actId="20577"/>
          <ac:spMkLst>
            <pc:docMk/>
            <pc:sldMk cId="581215061" sldId="259"/>
            <ac:spMk id="2" creationId="{7F65772E-87EA-EF78-555A-6E46DA3AED28}"/>
          </ac:spMkLst>
        </pc:spChg>
        <pc:spChg chg="add mod">
          <ac:chgData name="Chahir Bentrad (2223851)" userId="S::2223851@student.uwtsd.ac.uk::c374c733-b6cd-48bd-b1c1-fc0d71559a05" providerId="AD" clId="Web-{C487C96B-2DFA-5590-E8A4-4CFF7F9721D5}" dt="2024-11-08T19:38:05.038" v="49" actId="14100"/>
          <ac:spMkLst>
            <pc:docMk/>
            <pc:sldMk cId="581215061" sldId="259"/>
            <ac:spMk id="5" creationId="{7AFEB0D8-7DE3-E524-037E-553B08652103}"/>
          </ac:spMkLst>
        </pc:spChg>
        <pc:picChg chg="add del mod">
          <ac:chgData name="Chahir Bentrad (2223851)" userId="S::2223851@student.uwtsd.ac.uk::c374c733-b6cd-48bd-b1c1-fc0d71559a05" providerId="AD" clId="Web-{C487C96B-2DFA-5590-E8A4-4CFF7F9721D5}" dt="2024-11-08T19:38:15.585" v="50"/>
          <ac:picMkLst>
            <pc:docMk/>
            <pc:sldMk cId="581215061" sldId="259"/>
            <ac:picMk id="3" creationId="{9351038E-A1A0-C1E5-7F9B-B65A9DBF7A2A}"/>
          </ac:picMkLst>
        </pc:picChg>
        <pc:picChg chg="del">
          <ac:chgData name="Chahir Bentrad (2223851)" userId="S::2223851@student.uwtsd.ac.uk::c374c733-b6cd-48bd-b1c1-fc0d71559a05" providerId="AD" clId="Web-{C487C96B-2DFA-5590-E8A4-4CFF7F9721D5}" dt="2024-11-08T19:34:28.163" v="19"/>
          <ac:picMkLst>
            <pc:docMk/>
            <pc:sldMk cId="581215061" sldId="259"/>
            <ac:picMk id="4" creationId="{738C3866-00FA-138A-65B7-74BEC81024FB}"/>
          </ac:picMkLst>
        </pc:picChg>
      </pc:sldChg>
    </pc:docChg>
  </pc:docChgLst>
  <pc:docChgLst>
    <pc:chgData name="Chahir Bentrad (2223851)" userId="S::2223851@student.uwtsd.ac.uk::c374c733-b6cd-48bd-b1c1-fc0d71559a05" providerId="AD" clId="Web-{999167AC-AAF8-C8D5-E334-CCD2343F4933}"/>
    <pc:docChg chg="addSld modSld">
      <pc:chgData name="Chahir Bentrad (2223851)" userId="S::2223851@student.uwtsd.ac.uk::c374c733-b6cd-48bd-b1c1-fc0d71559a05" providerId="AD" clId="Web-{999167AC-AAF8-C8D5-E334-CCD2343F4933}" dt="2024-11-08T20:27:07.686" v="492"/>
      <pc:docMkLst>
        <pc:docMk/>
      </pc:docMkLst>
      <pc:sldChg chg="modSp">
        <pc:chgData name="Chahir Bentrad (2223851)" userId="S::2223851@student.uwtsd.ac.uk::c374c733-b6cd-48bd-b1c1-fc0d71559a05" providerId="AD" clId="Web-{999167AC-AAF8-C8D5-E334-CCD2343F4933}" dt="2024-11-08T20:18:46.979" v="486" actId="14100"/>
        <pc:sldMkLst>
          <pc:docMk/>
          <pc:sldMk cId="581215061" sldId="259"/>
        </pc:sldMkLst>
        <pc:spChg chg="mod">
          <ac:chgData name="Chahir Bentrad (2223851)" userId="S::2223851@student.uwtsd.ac.uk::c374c733-b6cd-48bd-b1c1-fc0d71559a05" providerId="AD" clId="Web-{999167AC-AAF8-C8D5-E334-CCD2343F4933}" dt="2024-11-08T20:18:46.979" v="486" actId="14100"/>
          <ac:spMkLst>
            <pc:docMk/>
            <pc:sldMk cId="581215061" sldId="259"/>
            <ac:spMk id="7" creationId="{9C1B01AF-6A3F-0BB8-06A0-4162C5BEB0C4}"/>
          </ac:spMkLst>
        </pc:spChg>
      </pc:sldChg>
      <pc:sldChg chg="addSp delSp modSp new mod setBg">
        <pc:chgData name="Chahir Bentrad (2223851)" userId="S::2223851@student.uwtsd.ac.uk::c374c733-b6cd-48bd-b1c1-fc0d71559a05" providerId="AD" clId="Web-{999167AC-AAF8-C8D5-E334-CCD2343F4933}" dt="2024-11-08T20:27:07.686" v="492"/>
        <pc:sldMkLst>
          <pc:docMk/>
          <pc:sldMk cId="2299301725" sldId="260"/>
        </pc:sldMkLst>
        <pc:spChg chg="mod">
          <ac:chgData name="Chahir Bentrad (2223851)" userId="S::2223851@student.uwtsd.ac.uk::c374c733-b6cd-48bd-b1c1-fc0d71559a05" providerId="AD" clId="Web-{999167AC-AAF8-C8D5-E334-CCD2343F4933}" dt="2024-11-08T20:26:42.028" v="489"/>
          <ac:spMkLst>
            <pc:docMk/>
            <pc:sldMk cId="2299301725" sldId="260"/>
            <ac:spMk id="2" creationId="{FD22CAC9-39D7-D7E0-16F2-C2E9532A6E2C}"/>
          </ac:spMkLst>
        </pc:spChg>
        <pc:spChg chg="del">
          <ac:chgData name="Chahir Bentrad (2223851)" userId="S::2223851@student.uwtsd.ac.uk::c374c733-b6cd-48bd-b1c1-fc0d71559a05" providerId="AD" clId="Web-{999167AC-AAF8-C8D5-E334-CCD2343F4933}" dt="2024-11-08T20:26:20.840" v="488"/>
          <ac:spMkLst>
            <pc:docMk/>
            <pc:sldMk cId="2299301725" sldId="260"/>
            <ac:spMk id="3" creationId="{B873D609-1D79-B43F-EE6D-A01D8480A6E6}"/>
          </ac:spMkLst>
        </pc:spChg>
        <pc:spChg chg="add del mod">
          <ac:chgData name="Chahir Bentrad (2223851)" userId="S::2223851@student.uwtsd.ac.uk::c374c733-b6cd-48bd-b1c1-fc0d71559a05" providerId="AD" clId="Web-{999167AC-AAF8-C8D5-E334-CCD2343F4933}" dt="2024-11-08T20:27:07.686" v="492"/>
          <ac:spMkLst>
            <pc:docMk/>
            <pc:sldMk cId="2299301725" sldId="260"/>
            <ac:spMk id="8" creationId="{AFE06488-4908-AB8D-D4D0-2FCCA3919B2C}"/>
          </ac:spMkLst>
        </pc:spChg>
        <pc:spChg chg="add">
          <ac:chgData name="Chahir Bentrad (2223851)" userId="S::2223851@student.uwtsd.ac.uk::c374c733-b6cd-48bd-b1c1-fc0d71559a05" providerId="AD" clId="Web-{999167AC-AAF8-C8D5-E334-CCD2343F4933}" dt="2024-11-08T20:26:42.028" v="489"/>
          <ac:spMkLst>
            <pc:docMk/>
            <pc:sldMk cId="2299301725" sldId="260"/>
            <ac:spMk id="11" creationId="{9F79630B-0F0B-446E-A637-38FA8F61D10E}"/>
          </ac:spMkLst>
        </pc:spChg>
        <pc:spChg chg="add del">
          <ac:chgData name="Chahir Bentrad (2223851)" userId="S::2223851@student.uwtsd.ac.uk::c374c733-b6cd-48bd-b1c1-fc0d71559a05" providerId="AD" clId="Web-{999167AC-AAF8-C8D5-E334-CCD2343F4933}" dt="2024-11-08T20:27:04.623" v="491"/>
          <ac:spMkLst>
            <pc:docMk/>
            <pc:sldMk cId="2299301725" sldId="260"/>
            <ac:spMk id="13" creationId="{B3437C99-FC8E-4311-B48A-F0C4C329B154}"/>
          </ac:spMkLst>
        </pc:spChg>
        <pc:picChg chg="add mod ord">
          <ac:chgData name="Chahir Bentrad (2223851)" userId="S::2223851@student.uwtsd.ac.uk::c374c733-b6cd-48bd-b1c1-fc0d71559a05" providerId="AD" clId="Web-{999167AC-AAF8-C8D5-E334-CCD2343F4933}" dt="2024-11-08T20:26:42.028" v="489"/>
          <ac:picMkLst>
            <pc:docMk/>
            <pc:sldMk cId="2299301725" sldId="260"/>
            <ac:picMk id="4" creationId="{9C196C3C-0609-D71B-385C-DC28655611EF}"/>
          </ac:picMkLst>
        </pc:picChg>
      </pc:sldChg>
    </pc:docChg>
  </pc:docChgLst>
  <pc:docChgLst>
    <pc:chgData name="Chahir Bentrad (2223851)" userId="S::2223851@student.uwtsd.ac.uk::c374c733-b6cd-48bd-b1c1-fc0d71559a05" providerId="AD" clId="Web-{88577FB6-39A9-DC32-3DD8-33A25F296A23}"/>
    <pc:docChg chg="addSld delSld modSld modMainMaster">
      <pc:chgData name="Chahir Bentrad (2223851)" userId="S::2223851@student.uwtsd.ac.uk::c374c733-b6cd-48bd-b1c1-fc0d71559a05" providerId="AD" clId="Web-{88577FB6-39A9-DC32-3DD8-33A25F296A23}" dt="2024-11-08T19:30:55.340" v="1264" actId="20577"/>
      <pc:docMkLst>
        <pc:docMk/>
      </pc:docMkLst>
      <pc:sldChg chg="addSp delSp modSp mod setBg">
        <pc:chgData name="Chahir Bentrad (2223851)" userId="S::2223851@student.uwtsd.ac.uk::c374c733-b6cd-48bd-b1c1-fc0d71559a05" providerId="AD" clId="Web-{88577FB6-39A9-DC32-3DD8-33A25F296A23}" dt="2024-11-08T19:22:56.686" v="1192"/>
        <pc:sldMkLst>
          <pc:docMk/>
          <pc:sldMk cId="109857222" sldId="256"/>
        </pc:sldMkLst>
        <pc:spChg chg="mod">
          <ac:chgData name="Chahir Bentrad (2223851)" userId="S::2223851@student.uwtsd.ac.uk::c374c733-b6cd-48bd-b1c1-fc0d71559a05" providerId="AD" clId="Web-{88577FB6-39A9-DC32-3DD8-33A25F296A23}" dt="2024-11-08T18:45:41.571" v="759"/>
          <ac:spMkLst>
            <pc:docMk/>
            <pc:sldMk cId="109857222" sldId="256"/>
            <ac:spMk id="2" creationId="{00000000-0000-0000-0000-000000000000}"/>
          </ac:spMkLst>
        </pc:spChg>
        <pc:spChg chg="mod ord">
          <ac:chgData name="Chahir Bentrad (2223851)" userId="S::2223851@student.uwtsd.ac.uk::c374c733-b6cd-48bd-b1c1-fc0d71559a05" providerId="AD" clId="Web-{88577FB6-39A9-DC32-3DD8-33A25F296A23}" dt="2024-11-08T18:45:41.571" v="759"/>
          <ac:spMkLst>
            <pc:docMk/>
            <pc:sldMk cId="109857222" sldId="256"/>
            <ac:spMk id="3" creationId="{00000000-0000-0000-0000-000000000000}"/>
          </ac:spMkLst>
        </pc:spChg>
        <pc:spChg chg="add del mod">
          <ac:chgData name="Chahir Bentrad (2223851)" userId="S::2223851@student.uwtsd.ac.uk::c374c733-b6cd-48bd-b1c1-fc0d71559a05" providerId="AD" clId="Web-{88577FB6-39A9-DC32-3DD8-33A25F296A23}" dt="2024-11-08T18:47:54.045" v="775"/>
          <ac:spMkLst>
            <pc:docMk/>
            <pc:sldMk cId="109857222" sldId="256"/>
            <ac:spMk id="5" creationId="{952A94A8-DEFF-A366-7D2D-3AFC76268A4B}"/>
          </ac:spMkLst>
        </pc:spChg>
        <pc:spChg chg="add del">
          <ac:chgData name="Chahir Bentrad (2223851)" userId="S::2223851@student.uwtsd.ac.uk::c374c733-b6cd-48bd-b1c1-fc0d71559a05" providerId="AD" clId="Web-{88577FB6-39A9-DC32-3DD8-33A25F296A23}" dt="2024-11-08T18:44:59.070" v="754"/>
          <ac:spMkLst>
            <pc:docMk/>
            <pc:sldMk cId="109857222" sldId="256"/>
            <ac:spMk id="10" creationId="{D7A453D2-15D8-4403-815F-291FA16340D9}"/>
          </ac:spMkLst>
        </pc:spChg>
        <pc:spChg chg="add del">
          <ac:chgData name="Chahir Bentrad (2223851)" userId="S::2223851@student.uwtsd.ac.uk::c374c733-b6cd-48bd-b1c1-fc0d71559a05" providerId="AD" clId="Web-{88577FB6-39A9-DC32-3DD8-33A25F296A23}" dt="2024-11-08T18:44:59.070" v="754"/>
          <ac:spMkLst>
            <pc:docMk/>
            <pc:sldMk cId="109857222" sldId="256"/>
            <ac:spMk id="12" creationId="{8161EA6B-09CA-445B-AB0D-8DF76FA92DEF}"/>
          </ac:spMkLst>
        </pc:spChg>
        <pc:spChg chg="add del">
          <ac:chgData name="Chahir Bentrad (2223851)" userId="S::2223851@student.uwtsd.ac.uk::c374c733-b6cd-48bd-b1c1-fc0d71559a05" providerId="AD" clId="Web-{88577FB6-39A9-DC32-3DD8-33A25F296A23}" dt="2024-11-08T18:44:59.070" v="754"/>
          <ac:spMkLst>
            <pc:docMk/>
            <pc:sldMk cId="109857222" sldId="256"/>
            <ac:spMk id="22" creationId="{B8114C98-A349-4111-A123-E8EAB86ABE30}"/>
          </ac:spMkLst>
        </pc:spChg>
        <pc:spChg chg="add del">
          <ac:chgData name="Chahir Bentrad (2223851)" userId="S::2223851@student.uwtsd.ac.uk::c374c733-b6cd-48bd-b1c1-fc0d71559a05" providerId="AD" clId="Web-{88577FB6-39A9-DC32-3DD8-33A25F296A23}" dt="2024-11-08T18:44:59.070" v="754"/>
          <ac:spMkLst>
            <pc:docMk/>
            <pc:sldMk cId="109857222" sldId="256"/>
            <ac:spMk id="30" creationId="{E2D3D3F2-ABBB-4453-B1C5-1BEBF7E4DD56}"/>
          </ac:spMkLst>
        </pc:spChg>
        <pc:spChg chg="add del">
          <ac:chgData name="Chahir Bentrad (2223851)" userId="S::2223851@student.uwtsd.ac.uk::c374c733-b6cd-48bd-b1c1-fc0d71559a05" providerId="AD" clId="Web-{88577FB6-39A9-DC32-3DD8-33A25F296A23}" dt="2024-11-08T18:44:59.070" v="754"/>
          <ac:spMkLst>
            <pc:docMk/>
            <pc:sldMk cId="109857222" sldId="256"/>
            <ac:spMk id="44" creationId="{773AEA78-C03B-40B7-9D11-DC022119D577}"/>
          </ac:spMkLst>
        </pc:spChg>
        <pc:spChg chg="add del">
          <ac:chgData name="Chahir Bentrad (2223851)" userId="S::2223851@student.uwtsd.ac.uk::c374c733-b6cd-48bd-b1c1-fc0d71559a05" providerId="AD" clId="Web-{88577FB6-39A9-DC32-3DD8-33A25F296A23}" dt="2024-11-08T18:45:24.180" v="756"/>
          <ac:spMkLst>
            <pc:docMk/>
            <pc:sldMk cId="109857222" sldId="256"/>
            <ac:spMk id="46" creationId="{3BA513B0-82FF-4F41-8178-885375D1CFB5}"/>
          </ac:spMkLst>
        </pc:spChg>
        <pc:spChg chg="add del">
          <ac:chgData name="Chahir Bentrad (2223851)" userId="S::2223851@student.uwtsd.ac.uk::c374c733-b6cd-48bd-b1c1-fc0d71559a05" providerId="AD" clId="Web-{88577FB6-39A9-DC32-3DD8-33A25F296A23}" dt="2024-11-08T18:45:41.556" v="758"/>
          <ac:spMkLst>
            <pc:docMk/>
            <pc:sldMk cId="109857222" sldId="256"/>
            <ac:spMk id="50" creationId="{870A1295-61BC-4214-AA3E-D396673024D0}"/>
          </ac:spMkLst>
        </pc:spChg>
        <pc:spChg chg="add">
          <ac:chgData name="Chahir Bentrad (2223851)" userId="S::2223851@student.uwtsd.ac.uk::c374c733-b6cd-48bd-b1c1-fc0d71559a05" providerId="AD" clId="Web-{88577FB6-39A9-DC32-3DD8-33A25F296A23}" dt="2024-11-08T18:45:41.571" v="759"/>
          <ac:spMkLst>
            <pc:docMk/>
            <pc:sldMk cId="109857222" sldId="256"/>
            <ac:spMk id="54" creationId="{D7A453D2-15D8-4403-815F-291FA16340D9}"/>
          </ac:spMkLst>
        </pc:spChg>
        <pc:spChg chg="add">
          <ac:chgData name="Chahir Bentrad (2223851)" userId="S::2223851@student.uwtsd.ac.uk::c374c733-b6cd-48bd-b1c1-fc0d71559a05" providerId="AD" clId="Web-{88577FB6-39A9-DC32-3DD8-33A25F296A23}" dt="2024-11-08T18:45:41.571" v="759"/>
          <ac:spMkLst>
            <pc:docMk/>
            <pc:sldMk cId="109857222" sldId="256"/>
            <ac:spMk id="55" creationId="{8161EA6B-09CA-445B-AB0D-8DF76FA92DEF}"/>
          </ac:spMkLst>
        </pc:spChg>
        <pc:spChg chg="add">
          <ac:chgData name="Chahir Bentrad (2223851)" userId="S::2223851@student.uwtsd.ac.uk::c374c733-b6cd-48bd-b1c1-fc0d71559a05" providerId="AD" clId="Web-{88577FB6-39A9-DC32-3DD8-33A25F296A23}" dt="2024-11-08T18:45:41.571" v="759"/>
          <ac:spMkLst>
            <pc:docMk/>
            <pc:sldMk cId="109857222" sldId="256"/>
            <ac:spMk id="57" creationId="{B8114C98-A349-4111-A123-E8EAB86ABE30}"/>
          </ac:spMkLst>
        </pc:spChg>
        <pc:spChg chg="add">
          <ac:chgData name="Chahir Bentrad (2223851)" userId="S::2223851@student.uwtsd.ac.uk::c374c733-b6cd-48bd-b1c1-fc0d71559a05" providerId="AD" clId="Web-{88577FB6-39A9-DC32-3DD8-33A25F296A23}" dt="2024-11-08T18:45:41.571" v="759"/>
          <ac:spMkLst>
            <pc:docMk/>
            <pc:sldMk cId="109857222" sldId="256"/>
            <ac:spMk id="59" creationId="{E2D3D3F2-ABBB-4453-B1C5-1BEBF7E4DD56}"/>
          </ac:spMkLst>
        </pc:spChg>
        <pc:spChg chg="add">
          <ac:chgData name="Chahir Bentrad (2223851)" userId="S::2223851@student.uwtsd.ac.uk::c374c733-b6cd-48bd-b1c1-fc0d71559a05" providerId="AD" clId="Web-{88577FB6-39A9-DC32-3DD8-33A25F296A23}" dt="2024-11-08T18:45:41.571" v="759"/>
          <ac:spMkLst>
            <pc:docMk/>
            <pc:sldMk cId="109857222" sldId="256"/>
            <ac:spMk id="62" creationId="{773AEA78-C03B-40B7-9D11-DC022119D577}"/>
          </ac:spMkLst>
        </pc:spChg>
        <pc:grpChg chg="add del">
          <ac:chgData name="Chahir Bentrad (2223851)" userId="S::2223851@student.uwtsd.ac.uk::c374c733-b6cd-48bd-b1c1-fc0d71559a05" providerId="AD" clId="Web-{88577FB6-39A9-DC32-3DD8-33A25F296A23}" dt="2024-11-08T18:44:59.070" v="754"/>
          <ac:grpSpMkLst>
            <pc:docMk/>
            <pc:sldMk cId="109857222" sldId="256"/>
            <ac:grpSpMk id="14" creationId="{913B067F-3154-4968-A886-DF93A787EC44}"/>
          </ac:grpSpMkLst>
        </pc:grpChg>
        <pc:grpChg chg="add del">
          <ac:chgData name="Chahir Bentrad (2223851)" userId="S::2223851@student.uwtsd.ac.uk::c374c733-b6cd-48bd-b1c1-fc0d71559a05" providerId="AD" clId="Web-{88577FB6-39A9-DC32-3DD8-33A25F296A23}" dt="2024-11-08T18:44:59.070" v="754"/>
          <ac:grpSpMkLst>
            <pc:docMk/>
            <pc:sldMk cId="109857222" sldId="256"/>
            <ac:grpSpMk id="24" creationId="{670FB431-AE18-414D-92F4-1D12D1991152}"/>
          </ac:grpSpMkLst>
        </pc:grpChg>
        <pc:grpChg chg="add del">
          <ac:chgData name="Chahir Bentrad (2223851)" userId="S::2223851@student.uwtsd.ac.uk::c374c733-b6cd-48bd-b1c1-fc0d71559a05" providerId="AD" clId="Web-{88577FB6-39A9-DC32-3DD8-33A25F296A23}" dt="2024-11-08T18:44:59.070" v="754"/>
          <ac:grpSpMkLst>
            <pc:docMk/>
            <pc:sldMk cId="109857222" sldId="256"/>
            <ac:grpSpMk id="32" creationId="{8214E4A5-A0D2-42C4-8D14-D2A7E495F041}"/>
          </ac:grpSpMkLst>
        </pc:grpChg>
        <pc:grpChg chg="add del">
          <ac:chgData name="Chahir Bentrad (2223851)" userId="S::2223851@student.uwtsd.ac.uk::c374c733-b6cd-48bd-b1c1-fc0d71559a05" providerId="AD" clId="Web-{88577FB6-39A9-DC32-3DD8-33A25F296A23}" dt="2024-11-08T18:44:59.070" v="754"/>
          <ac:grpSpMkLst>
            <pc:docMk/>
            <pc:sldMk cId="109857222" sldId="256"/>
            <ac:grpSpMk id="38" creationId="{1F4E1649-4D1F-4A91-AF97-A254BFDD524D}"/>
          </ac:grpSpMkLst>
        </pc:grpChg>
        <pc:grpChg chg="add del">
          <ac:chgData name="Chahir Bentrad (2223851)" userId="S::2223851@student.uwtsd.ac.uk::c374c733-b6cd-48bd-b1c1-fc0d71559a05" providerId="AD" clId="Web-{88577FB6-39A9-DC32-3DD8-33A25F296A23}" dt="2024-11-08T18:45:24.180" v="756"/>
          <ac:grpSpMkLst>
            <pc:docMk/>
            <pc:sldMk cId="109857222" sldId="256"/>
            <ac:grpSpMk id="47" creationId="{93DB8501-F9F2-4ACD-B56A-9019CD5006D6}"/>
          </ac:grpSpMkLst>
        </pc:grpChg>
        <pc:grpChg chg="add del">
          <ac:chgData name="Chahir Bentrad (2223851)" userId="S::2223851@student.uwtsd.ac.uk::c374c733-b6cd-48bd-b1c1-fc0d71559a05" providerId="AD" clId="Web-{88577FB6-39A9-DC32-3DD8-33A25F296A23}" dt="2024-11-08T18:45:41.556" v="758"/>
          <ac:grpSpMkLst>
            <pc:docMk/>
            <pc:sldMk cId="109857222" sldId="256"/>
            <ac:grpSpMk id="51" creationId="{0B139475-2B26-4CA9-9413-DE741E49F7BB}"/>
          </ac:grpSpMkLst>
        </pc:grpChg>
        <pc:grpChg chg="add">
          <ac:chgData name="Chahir Bentrad (2223851)" userId="S::2223851@student.uwtsd.ac.uk::c374c733-b6cd-48bd-b1c1-fc0d71559a05" providerId="AD" clId="Web-{88577FB6-39A9-DC32-3DD8-33A25F296A23}" dt="2024-11-08T18:45:41.571" v="759"/>
          <ac:grpSpMkLst>
            <pc:docMk/>
            <pc:sldMk cId="109857222" sldId="256"/>
            <ac:grpSpMk id="56" creationId="{913B067F-3154-4968-A886-DF93A787EC44}"/>
          </ac:grpSpMkLst>
        </pc:grpChg>
        <pc:grpChg chg="add">
          <ac:chgData name="Chahir Bentrad (2223851)" userId="S::2223851@student.uwtsd.ac.uk::c374c733-b6cd-48bd-b1c1-fc0d71559a05" providerId="AD" clId="Web-{88577FB6-39A9-DC32-3DD8-33A25F296A23}" dt="2024-11-08T18:45:41.571" v="759"/>
          <ac:grpSpMkLst>
            <pc:docMk/>
            <pc:sldMk cId="109857222" sldId="256"/>
            <ac:grpSpMk id="58" creationId="{670FB431-AE18-414D-92F4-1D12D1991152}"/>
          </ac:grpSpMkLst>
        </pc:grpChg>
        <pc:grpChg chg="add">
          <ac:chgData name="Chahir Bentrad (2223851)" userId="S::2223851@student.uwtsd.ac.uk::c374c733-b6cd-48bd-b1c1-fc0d71559a05" providerId="AD" clId="Web-{88577FB6-39A9-DC32-3DD8-33A25F296A23}" dt="2024-11-08T18:45:41.571" v="759"/>
          <ac:grpSpMkLst>
            <pc:docMk/>
            <pc:sldMk cId="109857222" sldId="256"/>
            <ac:grpSpMk id="60" creationId="{8214E4A5-A0D2-42C4-8D14-D2A7E495F041}"/>
          </ac:grpSpMkLst>
        </pc:grpChg>
        <pc:grpChg chg="add">
          <ac:chgData name="Chahir Bentrad (2223851)" userId="S::2223851@student.uwtsd.ac.uk::c374c733-b6cd-48bd-b1c1-fc0d71559a05" providerId="AD" clId="Web-{88577FB6-39A9-DC32-3DD8-33A25F296A23}" dt="2024-11-08T18:45:41.571" v="759"/>
          <ac:grpSpMkLst>
            <pc:docMk/>
            <pc:sldMk cId="109857222" sldId="256"/>
            <ac:grpSpMk id="61" creationId="{1F4E1649-4D1F-4A91-AF97-A254BFDD524D}"/>
          </ac:grpSpMkLst>
        </pc:grpChg>
        <pc:picChg chg="add mod ord">
          <ac:chgData name="Chahir Bentrad (2223851)" userId="S::2223851@student.uwtsd.ac.uk::c374c733-b6cd-48bd-b1c1-fc0d71559a05" providerId="AD" clId="Web-{88577FB6-39A9-DC32-3DD8-33A25F296A23}" dt="2024-11-08T18:45:41.571" v="759"/>
          <ac:picMkLst>
            <pc:docMk/>
            <pc:sldMk cId="109857222" sldId="256"/>
            <ac:picMk id="4" creationId="{9AEEE900-C782-F956-2A80-4FE271CAFF8D}"/>
          </ac:picMkLst>
        </pc:picChg>
      </pc:sldChg>
      <pc:sldChg chg="new del">
        <pc:chgData name="Chahir Bentrad (2223851)" userId="S::2223851@student.uwtsd.ac.uk::c374c733-b6cd-48bd-b1c1-fc0d71559a05" providerId="AD" clId="Web-{88577FB6-39A9-DC32-3DD8-33A25F296A23}" dt="2024-11-08T17:46:49.767" v="87"/>
        <pc:sldMkLst>
          <pc:docMk/>
          <pc:sldMk cId="1384435061" sldId="257"/>
        </pc:sldMkLst>
      </pc:sldChg>
      <pc:sldChg chg="new del">
        <pc:chgData name="Chahir Bentrad (2223851)" userId="S::2223851@student.uwtsd.ac.uk::c374c733-b6cd-48bd-b1c1-fc0d71559a05" providerId="AD" clId="Web-{88577FB6-39A9-DC32-3DD8-33A25F296A23}" dt="2024-11-08T17:47:50.565" v="89"/>
        <pc:sldMkLst>
          <pc:docMk/>
          <pc:sldMk cId="1616323121" sldId="257"/>
        </pc:sldMkLst>
      </pc:sldChg>
      <pc:sldChg chg="addSp delSp modSp new mod">
        <pc:chgData name="Chahir Bentrad (2223851)" userId="S::2223851@student.uwtsd.ac.uk::c374c733-b6cd-48bd-b1c1-fc0d71559a05" providerId="AD" clId="Web-{88577FB6-39A9-DC32-3DD8-33A25F296A23}" dt="2024-11-08T19:22:56.686" v="1192"/>
        <pc:sldMkLst>
          <pc:docMk/>
          <pc:sldMk cId="2120996417" sldId="257"/>
        </pc:sldMkLst>
        <pc:spChg chg="mod">
          <ac:chgData name="Chahir Bentrad (2223851)" userId="S::2223851@student.uwtsd.ac.uk::c374c733-b6cd-48bd-b1c1-fc0d71559a05" providerId="AD" clId="Web-{88577FB6-39A9-DC32-3DD8-33A25F296A23}" dt="2024-11-08T18:40:04.122" v="748" actId="20577"/>
          <ac:spMkLst>
            <pc:docMk/>
            <pc:sldMk cId="2120996417" sldId="257"/>
            <ac:spMk id="2" creationId="{3B1840F0-F68E-5057-B014-DB04EE8D61F5}"/>
          </ac:spMkLst>
        </pc:spChg>
        <pc:spChg chg="del">
          <ac:chgData name="Chahir Bentrad (2223851)" userId="S::2223851@student.uwtsd.ac.uk::c374c733-b6cd-48bd-b1c1-fc0d71559a05" providerId="AD" clId="Web-{88577FB6-39A9-DC32-3DD8-33A25F296A23}" dt="2024-11-08T17:48:44.238" v="91"/>
          <ac:spMkLst>
            <pc:docMk/>
            <pc:sldMk cId="2120996417" sldId="257"/>
            <ac:spMk id="3" creationId="{62A22E93-0E1A-3C91-6D61-ED498E4174FE}"/>
          </ac:spMkLst>
        </pc:spChg>
        <pc:spChg chg="add del mod">
          <ac:chgData name="Chahir Bentrad (2223851)" userId="S::2223851@student.uwtsd.ac.uk::c374c733-b6cd-48bd-b1c1-fc0d71559a05" providerId="AD" clId="Web-{88577FB6-39A9-DC32-3DD8-33A25F296A23}" dt="2024-11-08T17:49:06.988" v="96"/>
          <ac:spMkLst>
            <pc:docMk/>
            <pc:sldMk cId="2120996417" sldId="257"/>
            <ac:spMk id="5" creationId="{0019CBA1-0CDB-A9E6-FA8E-D286F8225CD2}"/>
          </ac:spMkLst>
        </pc:spChg>
        <pc:picChg chg="add mod ord">
          <ac:chgData name="Chahir Bentrad (2223851)" userId="S::2223851@student.uwtsd.ac.uk::c374c733-b6cd-48bd-b1c1-fc0d71559a05" providerId="AD" clId="Web-{88577FB6-39A9-DC32-3DD8-33A25F296A23}" dt="2024-11-08T17:48:54.941" v="93" actId="14100"/>
          <ac:picMkLst>
            <pc:docMk/>
            <pc:sldMk cId="2120996417" sldId="257"/>
            <ac:picMk id="4" creationId="{18C3F049-60C6-E083-9930-74E4BFC61B05}"/>
          </ac:picMkLst>
        </pc:picChg>
      </pc:sldChg>
      <pc:sldChg chg="addSp delSp modSp new mod setBg">
        <pc:chgData name="Chahir Bentrad (2223851)" userId="S::2223851@student.uwtsd.ac.uk::c374c733-b6cd-48bd-b1c1-fc0d71559a05" providerId="AD" clId="Web-{88577FB6-39A9-DC32-3DD8-33A25F296A23}" dt="2024-11-08T19:22:56.686" v="1192"/>
        <pc:sldMkLst>
          <pc:docMk/>
          <pc:sldMk cId="1175441954" sldId="258"/>
        </pc:sldMkLst>
        <pc:spChg chg="mod">
          <ac:chgData name="Chahir Bentrad (2223851)" userId="S::2223851@student.uwtsd.ac.uk::c374c733-b6cd-48bd-b1c1-fc0d71559a05" providerId="AD" clId="Web-{88577FB6-39A9-DC32-3DD8-33A25F296A23}" dt="2024-11-08T19:21:40.513" v="1190" actId="14100"/>
          <ac:spMkLst>
            <pc:docMk/>
            <pc:sldMk cId="1175441954" sldId="258"/>
            <ac:spMk id="2" creationId="{B2BCEB51-E51B-FB30-D4FD-18EA05012A20}"/>
          </ac:spMkLst>
        </pc:spChg>
        <pc:spChg chg="del">
          <ac:chgData name="Chahir Bentrad (2223851)" userId="S::2223851@student.uwtsd.ac.uk::c374c733-b6cd-48bd-b1c1-fc0d71559a05" providerId="AD" clId="Web-{88577FB6-39A9-DC32-3DD8-33A25F296A23}" dt="2024-11-08T18:35:36.523" v="712"/>
          <ac:spMkLst>
            <pc:docMk/>
            <pc:sldMk cId="1175441954" sldId="258"/>
            <ac:spMk id="3" creationId="{C7AEC480-2B9C-D1DC-C776-266CAA6EBF71}"/>
          </ac:spMkLst>
        </pc:spChg>
        <pc:spChg chg="add del">
          <ac:chgData name="Chahir Bentrad (2223851)" userId="S::2223851@student.uwtsd.ac.uk::c374c733-b6cd-48bd-b1c1-fc0d71559a05" providerId="AD" clId="Web-{88577FB6-39A9-DC32-3DD8-33A25F296A23}" dt="2024-11-08T18:36:38.712" v="714"/>
          <ac:spMkLst>
            <pc:docMk/>
            <pc:sldMk cId="1175441954" sldId="258"/>
            <ac:spMk id="8" creationId="{80652DAE-E1ED-EABC-5E89-9B01E0EDEE01}"/>
          </ac:spMkLst>
        </pc:spChg>
        <pc:spChg chg="add">
          <ac:chgData name="Chahir Bentrad (2223851)" userId="S::2223851@student.uwtsd.ac.uk::c374c733-b6cd-48bd-b1c1-fc0d71559a05" providerId="AD" clId="Web-{88577FB6-39A9-DC32-3DD8-33A25F296A23}" dt="2024-11-08T18:36:16.914" v="713"/>
          <ac:spMkLst>
            <pc:docMk/>
            <pc:sldMk cId="1175441954" sldId="258"/>
            <ac:spMk id="11" creationId="{9F79630B-0F0B-446E-A637-38FA8F61D10E}"/>
          </ac:spMkLst>
        </pc:spChg>
        <pc:spChg chg="add">
          <ac:chgData name="Chahir Bentrad (2223851)" userId="S::2223851@student.uwtsd.ac.uk::c374c733-b6cd-48bd-b1c1-fc0d71559a05" providerId="AD" clId="Web-{88577FB6-39A9-DC32-3DD8-33A25F296A23}" dt="2024-11-08T18:36:16.914" v="713"/>
          <ac:spMkLst>
            <pc:docMk/>
            <pc:sldMk cId="1175441954" sldId="258"/>
            <ac:spMk id="13" creationId="{B3437C99-FC8E-4311-B48A-F0C4C329B154}"/>
          </ac:spMkLst>
        </pc:spChg>
        <pc:picChg chg="add mod ord">
          <ac:chgData name="Chahir Bentrad (2223851)" userId="S::2223851@student.uwtsd.ac.uk::c374c733-b6cd-48bd-b1c1-fc0d71559a05" providerId="AD" clId="Web-{88577FB6-39A9-DC32-3DD8-33A25F296A23}" dt="2024-11-08T18:36:16.914" v="713"/>
          <ac:picMkLst>
            <pc:docMk/>
            <pc:sldMk cId="1175441954" sldId="258"/>
            <ac:picMk id="4" creationId="{0586F1E6-AB69-DBA1-9F51-9E78BF4299F3}"/>
          </ac:picMkLst>
        </pc:picChg>
      </pc:sldChg>
      <pc:sldChg chg="addSp delSp modSp new mod setBg">
        <pc:chgData name="Chahir Bentrad (2223851)" userId="S::2223851@student.uwtsd.ac.uk::c374c733-b6cd-48bd-b1c1-fc0d71559a05" providerId="AD" clId="Web-{88577FB6-39A9-DC32-3DD8-33A25F296A23}" dt="2024-11-08T19:30:55.340" v="1264" actId="20577"/>
        <pc:sldMkLst>
          <pc:docMk/>
          <pc:sldMk cId="581215061" sldId="259"/>
        </pc:sldMkLst>
        <pc:spChg chg="mod">
          <ac:chgData name="Chahir Bentrad (2223851)" userId="S::2223851@student.uwtsd.ac.uk::c374c733-b6cd-48bd-b1c1-fc0d71559a05" providerId="AD" clId="Web-{88577FB6-39A9-DC32-3DD8-33A25F296A23}" dt="2024-11-08T19:30:55.340" v="1264" actId="20577"/>
          <ac:spMkLst>
            <pc:docMk/>
            <pc:sldMk cId="581215061" sldId="259"/>
            <ac:spMk id="2" creationId="{7F65772E-87EA-EF78-555A-6E46DA3AED28}"/>
          </ac:spMkLst>
        </pc:spChg>
        <pc:spChg chg="del">
          <ac:chgData name="Chahir Bentrad (2223851)" userId="S::2223851@student.uwtsd.ac.uk::c374c733-b6cd-48bd-b1c1-fc0d71559a05" providerId="AD" clId="Web-{88577FB6-39A9-DC32-3DD8-33A25F296A23}" dt="2024-11-08T19:25:29.986" v="1193"/>
          <ac:spMkLst>
            <pc:docMk/>
            <pc:sldMk cId="581215061" sldId="259"/>
            <ac:spMk id="3" creationId="{3E797533-4E68-94FA-8E35-97F9F1203BD0}"/>
          </ac:spMkLst>
        </pc:spChg>
        <pc:spChg chg="add del mod">
          <ac:chgData name="Chahir Bentrad (2223851)" userId="S::2223851@student.uwtsd.ac.uk::c374c733-b6cd-48bd-b1c1-fc0d71559a05" providerId="AD" clId="Web-{88577FB6-39A9-DC32-3DD8-33A25F296A23}" dt="2024-11-08T19:25:46.580" v="1197"/>
          <ac:spMkLst>
            <pc:docMk/>
            <pc:sldMk cId="581215061" sldId="259"/>
            <ac:spMk id="5" creationId="{8C1CC3B2-84DC-34E9-4C20-80E2BB7047B3}"/>
          </ac:spMkLst>
        </pc:spChg>
        <pc:spChg chg="add del mod">
          <ac:chgData name="Chahir Bentrad (2223851)" userId="S::2223851@student.uwtsd.ac.uk::c374c733-b6cd-48bd-b1c1-fc0d71559a05" providerId="AD" clId="Web-{88577FB6-39A9-DC32-3DD8-33A25F296A23}" dt="2024-11-08T19:26:37.287" v="1204"/>
          <ac:spMkLst>
            <pc:docMk/>
            <pc:sldMk cId="581215061" sldId="259"/>
            <ac:spMk id="9" creationId="{B125C6EA-389B-9762-5C54-83BD0103AE0F}"/>
          </ac:spMkLst>
        </pc:spChg>
        <pc:spChg chg="add">
          <ac:chgData name="Chahir Bentrad (2223851)" userId="S::2223851@student.uwtsd.ac.uk::c374c733-b6cd-48bd-b1c1-fc0d71559a05" providerId="AD" clId="Web-{88577FB6-39A9-DC32-3DD8-33A25F296A23}" dt="2024-11-08T19:25:46.580" v="1197"/>
          <ac:spMkLst>
            <pc:docMk/>
            <pc:sldMk cId="581215061" sldId="259"/>
            <ac:spMk id="12" creationId="{9F79630B-0F0B-446E-A637-38FA8F61D10E}"/>
          </ac:spMkLst>
        </pc:spChg>
        <pc:spChg chg="add del">
          <ac:chgData name="Chahir Bentrad (2223851)" userId="S::2223851@student.uwtsd.ac.uk::c374c733-b6cd-48bd-b1c1-fc0d71559a05" providerId="AD" clId="Web-{88577FB6-39A9-DC32-3DD8-33A25F296A23}" dt="2024-11-08T19:27:30.523" v="1209"/>
          <ac:spMkLst>
            <pc:docMk/>
            <pc:sldMk cId="581215061" sldId="259"/>
            <ac:spMk id="14" creationId="{B3437C99-FC8E-4311-B48A-F0C4C329B154}"/>
          </ac:spMkLst>
        </pc:spChg>
        <pc:picChg chg="add mod ord">
          <ac:chgData name="Chahir Bentrad (2223851)" userId="S::2223851@student.uwtsd.ac.uk::c374c733-b6cd-48bd-b1c1-fc0d71559a05" providerId="AD" clId="Web-{88577FB6-39A9-DC32-3DD8-33A25F296A23}" dt="2024-11-08T19:25:46.580" v="1197"/>
          <ac:picMkLst>
            <pc:docMk/>
            <pc:sldMk cId="581215061" sldId="259"/>
            <ac:picMk id="4" creationId="{738C3866-00FA-138A-65B7-74BEC81024FB}"/>
          </ac:picMkLst>
        </pc:picChg>
      </pc:sldChg>
      <pc:sldMasterChg chg="mod setBg modSldLayout">
        <pc:chgData name="Chahir Bentrad (2223851)" userId="S::2223851@student.uwtsd.ac.uk::c374c733-b6cd-48bd-b1c1-fc0d71559a05" providerId="AD" clId="Web-{88577FB6-39A9-DC32-3DD8-33A25F296A23}" dt="2024-11-08T19:22:56.686" v="1192"/>
        <pc:sldMasterMkLst>
          <pc:docMk/>
          <pc:sldMasterMk cId="2460954070" sldId="2147483660"/>
        </pc:sldMasterMkLst>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2385387890" sldId="2147483661"/>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949138452" sldId="2147483662"/>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2591524520" sldId="2147483663"/>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1203092039" sldId="2147483664"/>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3733172339" sldId="2147483665"/>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3210312558" sldId="2147483666"/>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3146388984" sldId="2147483667"/>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3171841454" sldId="2147483668"/>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1718958274" sldId="2147483669"/>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2202905451" sldId="2147483670"/>
          </pc:sldLayoutMkLst>
        </pc:sldLayoutChg>
        <pc:sldLayoutChg chg="mod">
          <pc:chgData name="Chahir Bentrad (2223851)" userId="S::2223851@student.uwtsd.ac.uk::c374c733-b6cd-48bd-b1c1-fc0d71559a05" providerId="AD" clId="Web-{88577FB6-39A9-DC32-3DD8-33A25F296A23}" dt="2024-11-08T19:22:56.686" v="1192"/>
          <pc:sldLayoutMkLst>
            <pc:docMk/>
            <pc:sldMasterMk cId="2460954070" sldId="2147483660"/>
            <pc:sldLayoutMk cId="3479445657" sldId="2147483671"/>
          </pc:sldLayoutMkLst>
        </pc:sldLayoutChg>
      </pc:sldMasterChg>
    </pc:docChg>
  </pc:docChgLst>
  <pc:docChgLst>
    <pc:chgData name="Chahir Bentrad (2223851)" userId="S::2223851@student.uwtsd.ac.uk::c374c733-b6cd-48bd-b1c1-fc0d71559a05" providerId="AD" clId="Web-{3670A186-3907-8A0E-F178-02A721BB9D5F}"/>
    <pc:docChg chg="modSld">
      <pc:chgData name="Chahir Bentrad (2223851)" userId="S::2223851@student.uwtsd.ac.uk::c374c733-b6cd-48bd-b1c1-fc0d71559a05" providerId="AD" clId="Web-{3670A186-3907-8A0E-F178-02A721BB9D5F}" dt="2024-11-08T20:28:22.071" v="1" actId="20577"/>
      <pc:docMkLst>
        <pc:docMk/>
      </pc:docMkLst>
      <pc:sldChg chg="modSp">
        <pc:chgData name="Chahir Bentrad (2223851)" userId="S::2223851@student.uwtsd.ac.uk::c374c733-b6cd-48bd-b1c1-fc0d71559a05" providerId="AD" clId="Web-{3670A186-3907-8A0E-F178-02A721BB9D5F}" dt="2024-11-08T20:28:22.071" v="1" actId="20577"/>
        <pc:sldMkLst>
          <pc:docMk/>
          <pc:sldMk cId="2299301725" sldId="260"/>
        </pc:sldMkLst>
        <pc:spChg chg="mod">
          <ac:chgData name="Chahir Bentrad (2223851)" userId="S::2223851@student.uwtsd.ac.uk::c374c733-b6cd-48bd-b1c1-fc0d71559a05" providerId="AD" clId="Web-{3670A186-3907-8A0E-F178-02A721BB9D5F}" dt="2024-11-08T20:28:22.071" v="1" actId="20577"/>
          <ac:spMkLst>
            <pc:docMk/>
            <pc:sldMk cId="2299301725" sldId="260"/>
            <ac:spMk id="2" creationId="{FD22CAC9-39D7-D7E0-16F2-C2E9532A6E2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ayce-o.blogspot.com/2011/05/semiotic-quiz-visual-sensibility-test.htm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9" name="Rectangle 58">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3" name="Straight Connector 32">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846595" y="4075646"/>
            <a:ext cx="5071221" cy="2129586"/>
          </a:xfrm>
          <a:noFill/>
        </p:spPr>
        <p:txBody>
          <a:bodyPr vert="horz" lIns="91440" tIns="45720" rIns="91440" bIns="45720" rtlCol="0" anchor="t">
            <a:normAutofit/>
          </a:bodyPr>
          <a:lstStyle/>
          <a:p>
            <a:pPr algn="l"/>
            <a:r>
              <a:rPr lang="en-US" sz="4800" kern="1200">
                <a:solidFill>
                  <a:schemeClr val="bg1"/>
                </a:solidFill>
                <a:latin typeface="+mj-lt"/>
                <a:ea typeface="+mj-ea"/>
                <a:cs typeface="+mj-cs"/>
              </a:rPr>
              <a:t>Swot analysis Starbucks UK</a:t>
            </a:r>
          </a:p>
        </p:txBody>
      </p:sp>
      <p:pic>
        <p:nvPicPr>
          <p:cNvPr id="4" name="Picture 3" descr="A cup of coffee with a logo on it&#10;&#10;Description automatically generated">
            <a:extLst>
              <a:ext uri="{FF2B5EF4-FFF2-40B4-BE49-F238E27FC236}">
                <a16:creationId xmlns:a16="http://schemas.microsoft.com/office/drawing/2014/main" id="{9AEEE900-C782-F956-2A80-4FE271CAFF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28060" y="617779"/>
            <a:ext cx="8649662" cy="3265248"/>
          </a:xfrm>
          <a:prstGeom prst="rect">
            <a:avLst/>
          </a:prstGeom>
        </p:spPr>
      </p:pic>
      <p:grpSp>
        <p:nvGrpSpPr>
          <p:cNvPr id="61" name="Group 60">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39" name="Straight Connector 38">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2" name="Oval 61">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925304" y="4018143"/>
            <a:ext cx="5549111" cy="2129599"/>
          </a:xfrm>
          <a:noFill/>
        </p:spPr>
        <p:txBody>
          <a:bodyPr vert="horz" lIns="91440" tIns="45720" rIns="91440" bIns="45720" rtlCol="0" anchor="t">
            <a:normAutofit/>
          </a:bodyPr>
          <a:lstStyle/>
          <a:p>
            <a:pPr indent="-228600" algn="l">
              <a:buFont typeface="Arial" panose="020B0604020202020204" pitchFamily="34" charset="0"/>
              <a:buChar char="•"/>
            </a:pPr>
            <a:r>
              <a:rPr lang="en-US" sz="1800">
                <a:solidFill>
                  <a:schemeClr val="bg1"/>
                </a:solidFill>
              </a:rPr>
              <a:t>Chahir BenTrad</a:t>
            </a:r>
          </a:p>
          <a:p>
            <a:pPr indent="-228600" algn="l">
              <a:buFont typeface="Arial" panose="020B0604020202020204" pitchFamily="34" charset="0"/>
              <a:buChar char="•"/>
            </a:pPr>
            <a:r>
              <a:rPr lang="en-US" sz="1800">
                <a:solidFill>
                  <a:schemeClr val="bg1"/>
                </a:solidFill>
              </a:rPr>
              <a:t>Student id: 2223851</a:t>
            </a:r>
          </a:p>
          <a:p>
            <a:pPr indent="-228600" algn="l">
              <a:buFont typeface="Arial" panose="020B0604020202020204" pitchFamily="34" charset="0"/>
              <a:buChar char="•"/>
            </a:pPr>
            <a:r>
              <a:rPr lang="en-US" sz="1800">
                <a:solidFill>
                  <a:schemeClr val="bg1"/>
                </a:solidFill>
              </a:rPr>
              <a:t>Problem Solving and Innovation</a:t>
            </a:r>
          </a:p>
          <a:p>
            <a:pPr indent="-228600" algn="l">
              <a:buFont typeface="Arial" panose="020B0604020202020204" pitchFamily="34" charset="0"/>
              <a:buChar char="•"/>
            </a:pPr>
            <a:r>
              <a:rPr lang="en-US" sz="1800">
                <a:solidFill>
                  <a:schemeClr val="bg1"/>
                </a:solidFill>
              </a:rPr>
              <a:t>(BMSW4014-CARD)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840F0-F68E-5057-B014-DB04EE8D61F5}"/>
              </a:ext>
            </a:extLst>
          </p:cNvPr>
          <p:cNvSpPr>
            <a:spLocks noGrp="1"/>
          </p:cNvSpPr>
          <p:nvPr>
            <p:ph type="title"/>
          </p:nvPr>
        </p:nvSpPr>
        <p:spPr>
          <a:xfrm>
            <a:off x="248729" y="206975"/>
            <a:ext cx="6604957" cy="5998201"/>
          </a:xfrm>
        </p:spPr>
        <p:txBody>
          <a:bodyPr>
            <a:normAutofit fontScale="90000"/>
          </a:bodyPr>
          <a:lstStyle/>
          <a:p>
            <a:r>
              <a:rPr lang="en-US" sz="2000" dirty="0"/>
              <a:t>Good morning, my name </a:t>
            </a:r>
            <a:r>
              <a:rPr lang="en-US" sz="2000" err="1"/>
              <a:t>Chahir</a:t>
            </a:r>
            <a:r>
              <a:rPr lang="en-US" sz="2000" dirty="0"/>
              <a:t> </a:t>
            </a:r>
            <a:r>
              <a:rPr lang="en-US" sz="2000" err="1"/>
              <a:t>Bentrad</a:t>
            </a:r>
            <a:r>
              <a:rPr lang="en-US" sz="2000" dirty="0"/>
              <a:t>. I'm here today to present and talk about Starbucks UK strengths and weaknesses.</a:t>
            </a:r>
            <a:br>
              <a:rPr lang="en-US" sz="2000" dirty="0"/>
            </a:br>
            <a:br>
              <a:rPr lang="en-US" sz="2000" dirty="0"/>
            </a:br>
            <a:r>
              <a:rPr lang="en-US" sz="2000" dirty="0"/>
              <a:t>Starbucks' first store in the UK opened 1998 in London. Then Starbucks experienced rapid growth throughout the UK opening stores in major cities and towns. Starbucks hugely influenced the course of British coffee culture-including being the first major UK coffee chain to introduce drive-thru and cold brew.</a:t>
            </a:r>
            <a:br>
              <a:rPr lang="en-US" sz="2000" dirty="0"/>
            </a:br>
            <a:r>
              <a:rPr lang="en-US" sz="2000" dirty="0"/>
              <a:t> Starbucks successful here some key strengths:</a:t>
            </a:r>
            <a:br>
              <a:rPr lang="en-US" sz="2000" dirty="0"/>
            </a:br>
            <a:br>
              <a:rPr lang="en-US" sz="2000" dirty="0"/>
            </a:br>
            <a:r>
              <a:rPr lang="en-US" sz="2000" dirty="0">
                <a:solidFill>
                  <a:schemeClr val="accent3">
                    <a:lumMod val="76000"/>
                  </a:schemeClr>
                </a:solidFill>
              </a:rPr>
              <a:t> </a:t>
            </a:r>
            <a:r>
              <a:rPr lang="en-US" sz="2000" dirty="0">
                <a:solidFill>
                  <a:schemeClr val="accent6">
                    <a:lumMod val="76000"/>
                  </a:schemeClr>
                </a:solidFill>
              </a:rPr>
              <a:t>1</a:t>
            </a:r>
            <a:r>
              <a:rPr lang="en-US" sz="2000" dirty="0"/>
              <a:t>-Strong Brand Recognition: Starbucks is one of the most recognized brands globally, associated with high-quality coffee and premium customer experience.</a:t>
            </a:r>
            <a:br>
              <a:rPr lang="en-US" sz="2000" dirty="0"/>
            </a:br>
            <a:br>
              <a:rPr lang="en-US" sz="2000" dirty="0"/>
            </a:br>
            <a:r>
              <a:rPr lang="en-US" sz="2000" dirty="0"/>
              <a:t>  </a:t>
            </a:r>
            <a:r>
              <a:rPr lang="en-US" sz="2000" dirty="0">
                <a:solidFill>
                  <a:schemeClr val="accent6">
                    <a:lumMod val="76000"/>
                  </a:schemeClr>
                </a:solidFill>
              </a:rPr>
              <a:t>2</a:t>
            </a:r>
            <a:r>
              <a:rPr lang="en-US" sz="2000" dirty="0"/>
              <a:t>-Quality Products: The company is known for its high-quality coffee and specialty beverages, which attract a loyal customer base.</a:t>
            </a:r>
            <a:br>
              <a:rPr lang="en-US" sz="2000" dirty="0"/>
            </a:br>
            <a:br>
              <a:rPr lang="en-US" sz="2000" dirty="0"/>
            </a:br>
            <a:br>
              <a:rPr lang="en-US" sz="2000" dirty="0"/>
            </a:br>
            <a:r>
              <a:rPr lang="en-US" sz="2000" dirty="0"/>
              <a:t>   </a:t>
            </a:r>
          </a:p>
        </p:txBody>
      </p:sp>
      <p:pic>
        <p:nvPicPr>
          <p:cNvPr id="4" name="Content Placeholder 3" descr="Starbucks - Wikipedia">
            <a:extLst>
              <a:ext uri="{FF2B5EF4-FFF2-40B4-BE49-F238E27FC236}">
                <a16:creationId xmlns:a16="http://schemas.microsoft.com/office/drawing/2014/main" id="{18C3F049-60C6-E083-9930-74E4BFC61B05}"/>
              </a:ext>
            </a:extLst>
          </p:cNvPr>
          <p:cNvPicPr>
            <a:picLocks noGrp="1" noChangeAspect="1"/>
          </p:cNvPicPr>
          <p:nvPr>
            <p:ph idx="1"/>
          </p:nvPr>
        </p:nvPicPr>
        <p:blipFill>
          <a:blip r:embed="rId2"/>
          <a:stretch>
            <a:fillRect/>
          </a:stretch>
        </p:blipFill>
        <p:spPr>
          <a:xfrm>
            <a:off x="7081455" y="200984"/>
            <a:ext cx="5117126" cy="5127715"/>
          </a:xfrm>
        </p:spPr>
      </p:pic>
    </p:spTree>
    <p:extLst>
      <p:ext uri="{BB962C8B-B14F-4D97-AF65-F5344CB8AC3E}">
        <p14:creationId xmlns:p14="http://schemas.microsoft.com/office/powerpoint/2010/main" val="2120996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CEB51-E51B-FB30-D4FD-18EA05012A20}"/>
              </a:ext>
            </a:extLst>
          </p:cNvPr>
          <p:cNvSpPr>
            <a:spLocks noGrp="1"/>
          </p:cNvSpPr>
          <p:nvPr>
            <p:ph type="title"/>
          </p:nvPr>
        </p:nvSpPr>
        <p:spPr>
          <a:xfrm>
            <a:off x="288771" y="235789"/>
            <a:ext cx="4659602" cy="6463554"/>
          </a:xfrm>
        </p:spPr>
        <p:txBody>
          <a:bodyPr>
            <a:normAutofit/>
          </a:bodyPr>
          <a:lstStyle/>
          <a:p>
            <a:r>
              <a:rPr lang="en-US" sz="2000" dirty="0">
                <a:solidFill>
                  <a:schemeClr val="accent6">
                    <a:lumMod val="76000"/>
                  </a:schemeClr>
                </a:solidFill>
              </a:rPr>
              <a:t>  3</a:t>
            </a:r>
            <a:r>
              <a:rPr lang="en-US" sz="2000" dirty="0"/>
              <a:t>-Innovative Menu: Starbucks frequently updates its menu with seasonal offerings and new flavors, keeping customers engaged and encouraging repeat visits.</a:t>
            </a:r>
            <a:br>
              <a:rPr lang="en-US" sz="2000" dirty="0"/>
            </a:br>
            <a:br>
              <a:rPr lang="en-US" sz="2000" dirty="0"/>
            </a:br>
            <a:r>
              <a:rPr lang="en-US" sz="2000" dirty="0"/>
              <a:t> </a:t>
            </a:r>
            <a:r>
              <a:rPr lang="en-US" sz="2000" dirty="0">
                <a:solidFill>
                  <a:schemeClr val="accent6">
                    <a:lumMod val="76000"/>
                  </a:schemeClr>
                </a:solidFill>
              </a:rPr>
              <a:t> 4</a:t>
            </a:r>
            <a:r>
              <a:rPr lang="en-US" sz="2000" dirty="0"/>
              <a:t>-Customer Experience: The company's focus on creating a welcoming and comfortable atmosphere in its stores enhances the overall customer experience.</a:t>
            </a:r>
            <a:br>
              <a:rPr lang="en-US" sz="2000" dirty="0"/>
            </a:br>
            <a:r>
              <a:rPr lang="en-US" sz="2000" dirty="0"/>
              <a:t>  </a:t>
            </a:r>
            <a:r>
              <a:rPr lang="en-US" sz="2000" dirty="0">
                <a:solidFill>
                  <a:schemeClr val="accent6">
                    <a:lumMod val="76000"/>
                  </a:schemeClr>
                </a:solidFill>
              </a:rPr>
              <a:t>5</a:t>
            </a:r>
            <a:r>
              <a:rPr lang="en-US" sz="2000" dirty="0"/>
              <a:t>-Loyalty Program: The Starbucks Rewards program encourages customer retention and engagement, offering personalized rewards and promotion.</a:t>
            </a:r>
            <a:br>
              <a:rPr lang="en-US" sz="2000" dirty="0"/>
            </a:br>
            <a:br>
              <a:rPr lang="en-US" sz="2000" dirty="0"/>
            </a:br>
            <a:r>
              <a:rPr lang="en-US" sz="2000" dirty="0"/>
              <a:t>  </a:t>
            </a:r>
            <a:r>
              <a:rPr lang="en-US" sz="2000" dirty="0">
                <a:solidFill>
                  <a:schemeClr val="accent6">
                    <a:lumMod val="76000"/>
                  </a:schemeClr>
                </a:solidFill>
              </a:rPr>
              <a:t> 6</a:t>
            </a:r>
            <a:r>
              <a:rPr lang="en-US" sz="2000" dirty="0"/>
              <a:t>-Global Presence: With thousands of locations worldwide, Starbucks benefits from economies of scale and market penetration in diverse regions.</a:t>
            </a:r>
          </a:p>
        </p:txBody>
      </p:sp>
      <p:pic>
        <p:nvPicPr>
          <p:cNvPr id="4" name="Content Placeholder 3" descr="The Starbucks Fall 2023 Lineup Is Here With Three New Menu Items in the Mix  | Glamour">
            <a:extLst>
              <a:ext uri="{FF2B5EF4-FFF2-40B4-BE49-F238E27FC236}">
                <a16:creationId xmlns:a16="http://schemas.microsoft.com/office/drawing/2014/main" id="{0586F1E6-AB69-DBA1-9F51-9E78BF4299F3}"/>
              </a:ext>
            </a:extLst>
          </p:cNvPr>
          <p:cNvPicPr>
            <a:picLocks noChangeAspect="1"/>
          </p:cNvPicPr>
          <p:nvPr/>
        </p:nvPicPr>
        <p:blipFill>
          <a:blip r:embed="rId2"/>
          <a:srcRect l="31759" r="8827"/>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175441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C1B01AF-6A3F-0BB8-06A0-4162C5BEB0C4}"/>
              </a:ext>
            </a:extLst>
          </p:cNvPr>
          <p:cNvSpPr>
            <a:spLocks noGrp="1"/>
          </p:cNvSpPr>
          <p:nvPr>
            <p:ph type="title"/>
          </p:nvPr>
        </p:nvSpPr>
        <p:spPr>
          <a:xfrm>
            <a:off x="643468" y="97128"/>
            <a:ext cx="4620584" cy="6062378"/>
          </a:xfrm>
        </p:spPr>
        <p:txBody>
          <a:bodyPr vert="horz" lIns="91440" tIns="45720" rIns="91440" bIns="45720" rtlCol="0" anchor="b">
            <a:normAutofit fontScale="90000"/>
          </a:bodyPr>
          <a:lstStyle/>
          <a:p>
            <a:r>
              <a:rPr lang="en-US" sz="1800" dirty="0"/>
              <a:t> </a:t>
            </a:r>
            <a:r>
              <a:rPr lang="en-US" sz="2000" dirty="0">
                <a:solidFill>
                  <a:schemeClr val="accent6">
                    <a:lumMod val="76000"/>
                  </a:schemeClr>
                </a:solidFill>
              </a:rPr>
              <a:t> 7</a:t>
            </a:r>
            <a:r>
              <a:rPr lang="en-US" sz="2000" dirty="0"/>
              <a:t>-Sustainability Initiatives: The company is committed to ethical sourcing, environmental sustainability, and community involvement, which resonates with socially conscious consumers.</a:t>
            </a:r>
            <a:br>
              <a:rPr lang="en-US" sz="2000" dirty="0"/>
            </a:br>
            <a:br>
              <a:rPr lang="en-US" sz="2000" dirty="0"/>
            </a:br>
            <a:r>
              <a:rPr lang="en-US" sz="2000" dirty="0">
                <a:solidFill>
                  <a:schemeClr val="accent6">
                    <a:lumMod val="76000"/>
                  </a:schemeClr>
                </a:solidFill>
              </a:rPr>
              <a:t>  8</a:t>
            </a:r>
            <a:r>
              <a:rPr lang="en-US" sz="2000" dirty="0"/>
              <a:t>-Employee Engagement: Starbucks invests in employee training, benefits, and a positive workplace culture, often leading, to high levels of employee satisfaction and retention.</a:t>
            </a:r>
            <a:br>
              <a:rPr lang="en-US" sz="2000" dirty="0"/>
            </a:br>
            <a:br>
              <a:rPr lang="en-US" sz="2000" dirty="0"/>
            </a:br>
            <a:r>
              <a:rPr lang="en-US" sz="2000" dirty="0"/>
              <a:t>  </a:t>
            </a:r>
            <a:r>
              <a:rPr lang="en-US" sz="2000" dirty="0">
                <a:solidFill>
                  <a:schemeClr val="accent6">
                    <a:lumMod val="76000"/>
                  </a:schemeClr>
                </a:solidFill>
              </a:rPr>
              <a:t>9</a:t>
            </a:r>
            <a:r>
              <a:rPr lang="en-US" sz="2000" dirty="0"/>
              <a:t>-Technology Integration: The use of technology, such as mobile ordering and payment, enhances convenience for customers and streamlines operations.</a:t>
            </a:r>
            <a:br>
              <a:rPr lang="en-US" sz="2000" dirty="0"/>
            </a:br>
            <a:br>
              <a:rPr lang="en-US" sz="2000" dirty="0"/>
            </a:br>
            <a:r>
              <a:rPr lang="en-US" sz="2000" dirty="0"/>
              <a:t>  </a:t>
            </a:r>
            <a:r>
              <a:rPr lang="en-US" sz="2000" dirty="0">
                <a:solidFill>
                  <a:schemeClr val="accent6">
                    <a:lumMod val="76000"/>
                  </a:schemeClr>
                </a:solidFill>
              </a:rPr>
              <a:t>10</a:t>
            </a:r>
            <a:r>
              <a:rPr lang="en-US" sz="2000" dirty="0"/>
              <a:t>-Diversified Product Range: Beyond coffee, Starbucks offers teas, pastries, and food items, catering to broader audience and increasing sales opportunities. </a:t>
            </a:r>
            <a:br>
              <a:rPr lang="en-US" sz="2000" dirty="0"/>
            </a:br>
            <a:endParaRPr lang="en-US" sz="2000"/>
          </a:p>
        </p:txBody>
      </p:sp>
      <p:pic>
        <p:nvPicPr>
          <p:cNvPr id="9" name="Picture 8" descr="Starbucks on X: &quot;Thank you to the healthcare workers and first responders  working tirelessly to keep our communities safe. 💚 Inspired by the  generosity of our partners (employees), we are offering all">
            <a:extLst>
              <a:ext uri="{FF2B5EF4-FFF2-40B4-BE49-F238E27FC236}">
                <a16:creationId xmlns:a16="http://schemas.microsoft.com/office/drawing/2014/main" id="{799C3EAE-034E-8918-5C58-35C5AFB33F16}"/>
              </a:ext>
            </a:extLst>
          </p:cNvPr>
          <p:cNvPicPr>
            <a:picLocks noChangeAspect="1"/>
          </p:cNvPicPr>
          <p:nvPr/>
        </p:nvPicPr>
        <p:blipFill>
          <a:blip r:embed="rId2"/>
          <a:srcRect l="20796" r="3029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81215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2CAC9-39D7-D7E0-16F2-C2E9532A6E2C}"/>
              </a:ext>
            </a:extLst>
          </p:cNvPr>
          <p:cNvSpPr>
            <a:spLocks noGrp="1"/>
          </p:cNvSpPr>
          <p:nvPr>
            <p:ph type="title"/>
          </p:nvPr>
        </p:nvSpPr>
        <p:spPr>
          <a:xfrm>
            <a:off x="446922" y="609600"/>
            <a:ext cx="4285791" cy="5140838"/>
          </a:xfrm>
        </p:spPr>
        <p:txBody>
          <a:bodyPr>
            <a:normAutofit/>
          </a:bodyPr>
          <a:lstStyle/>
          <a:p>
            <a:r>
              <a:rPr lang="en-US" sz="2000"/>
              <a:t>     All these strengths help Starbucks continue to experience strong demand for its products and deliver strong sales growth.</a:t>
            </a:r>
            <a:br>
              <a:rPr lang="en-US" sz="2000"/>
            </a:br>
            <a:r>
              <a:rPr lang="en-US" sz="2000"/>
              <a:t>Starbucks is a well-known and successful company that has established a strong and loyal customer base in the UK.</a:t>
            </a:r>
            <a:br>
              <a:rPr lang="en-US" sz="2000"/>
            </a:br>
            <a:r>
              <a:rPr lang="en-US" sz="2000"/>
              <a:t> However, it operates in a dynamic and competitive market and faces several challenges, especially  in  the current economic climate</a:t>
            </a:r>
          </a:p>
        </p:txBody>
      </p:sp>
      <p:pic>
        <p:nvPicPr>
          <p:cNvPr id="4" name="Content Placeholder 3" descr="Starbucks 5p Disposable Cup Charge Funds UK Recycling Projects">
            <a:extLst>
              <a:ext uri="{FF2B5EF4-FFF2-40B4-BE49-F238E27FC236}">
                <a16:creationId xmlns:a16="http://schemas.microsoft.com/office/drawing/2014/main" id="{9C196C3C-0609-D71B-385C-DC28655611EF}"/>
              </a:ext>
            </a:extLst>
          </p:cNvPr>
          <p:cNvPicPr>
            <a:picLocks noChangeAspect="1"/>
          </p:cNvPicPr>
          <p:nvPr/>
        </p:nvPicPr>
        <p:blipFill>
          <a:blip r:embed="rId2"/>
          <a:srcRect l="1985" r="27508" b="-2"/>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299301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00EE8-D0BD-3BFC-FE2F-6D6626191766}"/>
              </a:ext>
            </a:extLst>
          </p:cNvPr>
          <p:cNvSpPr>
            <a:spLocks noGrp="1"/>
          </p:cNvSpPr>
          <p:nvPr>
            <p:ph type="title"/>
          </p:nvPr>
        </p:nvSpPr>
        <p:spPr>
          <a:xfrm>
            <a:off x="274394" y="365185"/>
            <a:ext cx="4458319" cy="6334157"/>
          </a:xfrm>
        </p:spPr>
        <p:txBody>
          <a:bodyPr>
            <a:normAutofit fontScale="90000"/>
          </a:bodyPr>
          <a:lstStyle/>
          <a:p>
            <a:r>
              <a:rPr lang="en-US" sz="1800" dirty="0"/>
              <a:t>   Now let's talk about Starbucks UK weaknesses:</a:t>
            </a:r>
            <a:br>
              <a:rPr lang="en-US" sz="1800" dirty="0"/>
            </a:br>
            <a:r>
              <a:rPr lang="en-US" sz="1800" dirty="0"/>
              <a:t>- Economic Challenges; Economic factors such as inflation, rising costs consumer spending impact profitability. If  coffee prices or operational expenses rise significantly, it could lead to increased prices for consumer, potentially causing  a decline in sales. This can particularly impact premium brands like Starbucks.</a:t>
            </a:r>
            <a:br>
              <a:rPr lang="en-US" sz="1800" dirty="0"/>
            </a:br>
            <a:r>
              <a:rPr lang="en-US" sz="1800" dirty="0"/>
              <a:t>-Limited Food Offerings: While Starbucks UK offers a range of pastries and snacks, its food menu remains somewhat limited compared to other competitors in the market, limited food offering can be seen as a weakness, potentially limiting its ability to attract customers seeking diverse food option and leading to missed revenue opportunities. Research suggests that diversifying product offerings, including food items, can enhance customer satisfaction and loyalty. Moreover, providing a wider variety of food choices can also differentiate Starbucks from competitors and cater to a more diverse customer base, ultimately driving sales growth. Therefore, expanding and improving the food offerings at Starbucks locations in the UK could potentially strengthen the company's position in the market. </a:t>
            </a:r>
          </a:p>
        </p:txBody>
      </p:sp>
      <p:pic>
        <p:nvPicPr>
          <p:cNvPr id="4" name="Content Placeholder 3" descr="Trouble Brews at Starbucks | PPT">
            <a:extLst>
              <a:ext uri="{FF2B5EF4-FFF2-40B4-BE49-F238E27FC236}">
                <a16:creationId xmlns:a16="http://schemas.microsoft.com/office/drawing/2014/main" id="{C3B5439F-434C-173A-7412-09753ACCD9AC}"/>
              </a:ext>
            </a:extLst>
          </p:cNvPr>
          <p:cNvPicPr>
            <a:picLocks noChangeAspect="1"/>
          </p:cNvPicPr>
          <p:nvPr/>
        </p:nvPicPr>
        <p:blipFill>
          <a:blip r:embed="rId2"/>
          <a:srcRect l="11245" r="9536"/>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394174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Swot analysis Starbucks UK</vt:lpstr>
      <vt:lpstr>Good morning, my name Chahir Bentrad. I'm here today to present and talk about Starbucks UK strengths and weaknesses.  Starbucks' first store in the UK opened 1998 in London. Then Starbucks experienced rapid growth throughout the UK opening stores in major cities and towns. Starbucks hugely influenced the course of British coffee culture-including being the first major UK coffee chain to introduce drive-thru and cold brew.  Starbucks successful here some key strengths:   1-Strong Brand Recognition: Starbucks is one of the most recognized brands globally, associated with high-quality coffee and premium customer experience.    2-Quality Products: The company is known for its high-quality coffee and specialty beverages, which attract a loyal customer base.      </vt:lpstr>
      <vt:lpstr>  3-Innovative Menu: Starbucks frequently updates its menu with seasonal offerings and new flavors, keeping customers engaged and encouraging repeat visits.    4-Customer Experience: The company's focus on creating a welcoming and comfortable atmosphere in its stores enhances the overall customer experience.   5-Loyalty Program: The Starbucks Rewards program encourages customer retention and engagement, offering personalized rewards and promotion.     6-Global Presence: With thousands of locations worldwide, Starbucks benefits from economies of scale and market penetration in diverse regions.</vt:lpstr>
      <vt:lpstr>  7-Sustainability Initiatives: The company is committed to ethical sourcing, environmental sustainability, and community involvement, which resonates with socially conscious consumers.    8-Employee Engagement: Starbucks invests in employee training, benefits, and a positive workplace culture, often leading, to high levels of employee satisfaction and retention.    9-Technology Integration: The use of technology, such as mobile ordering and payment, enhances convenience for customers and streamlines operations.    10-Diversified Product Range: Beyond coffee, Starbucks offers teas, pastries, and food items, catering to broader audience and increasing sales opportunities.  </vt:lpstr>
      <vt:lpstr>     All these strengths help Starbucks continue to experience strong demand for its products and deliver strong sales growth. Starbucks is a well-known and successful company that has established a strong and loyal customer base in the UK.  However, it operates in a dynamic and competitive market and faces several challenges, especially  in  the current economic climate</vt:lpstr>
      <vt:lpstr>   Now let's talk about Starbucks UK weaknesses: - Economic Challenges; Economic factors such as inflation, rising costs consumer spending impact profitability. If  coffee prices or operational expenses rise significantly, it could lead to increased prices for consumer, potentially causing  a decline in sales. This can particularly impact premium brands like Starbucks. -Limited Food Offerings: While Starbucks UK offers a range of pastries and snacks, its food menu remains somewhat limited compared to other competitors in the market, limited food offering can be seen as a weakness, potentially limiting its ability to attract customers seeking diverse food option and leading to missed revenue opportunities. Research suggests that diversifying product offerings, including food items, can enhance customer satisfaction and loyalty. Moreover, providing a wider variety of food choices can also differentiate Starbucks from competitors and cater to a more diverse customer base, ultimately driving sales growth. Therefore, expanding and improving the food offerings at Starbucks locations in the UK could potentially strengthen the company's position in the market.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279</cp:revision>
  <dcterms:created xsi:type="dcterms:W3CDTF">2024-11-08T17:41:06Z</dcterms:created>
  <dcterms:modified xsi:type="dcterms:W3CDTF">2024-11-08T21:58:32Z</dcterms:modified>
</cp:coreProperties>
</file>