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329" autoAdjust="0"/>
  </p:normalViewPr>
  <p:slideViewPr>
    <p:cSldViewPr snapToGrid="0">
      <p:cViewPr varScale="1">
        <p:scale>
          <a:sx n="86" d="100"/>
          <a:sy n="86" d="100"/>
        </p:scale>
        <p:origin x="151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svg"/><Relationship Id="rId1" Type="http://schemas.openxmlformats.org/officeDocument/2006/relationships/image" Target="../media/image6.svg"/><Relationship Id="rId6" Type="http://schemas.openxmlformats.org/officeDocument/2006/relationships/image" Target="../media/image11.svg"/><Relationship Id="rId5" Type="http://schemas.openxmlformats.org/officeDocument/2006/relationships/image" Target="../media/image10.sv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svg"/><Relationship Id="rId1" Type="http://schemas.openxmlformats.org/officeDocument/2006/relationships/image" Target="../media/image6.svg"/><Relationship Id="rId6" Type="http://schemas.openxmlformats.org/officeDocument/2006/relationships/image" Target="../media/image11.svg"/><Relationship Id="rId5" Type="http://schemas.openxmlformats.org/officeDocument/2006/relationships/image" Target="../media/image10.sv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D17CA8-1A6D-4EF0-BD12-7CDD8A6115B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82D6ECE-E580-4153-A659-C4C52171A74C}">
      <dgm:prSet/>
      <dgm:spPr/>
      <dgm:t>
        <a:bodyPr/>
        <a:lstStyle/>
        <a:p>
          <a:pPr>
            <a:lnSpc>
              <a:spcPct val="100000"/>
            </a:lnSpc>
          </a:pPr>
          <a:r>
            <a:rPr lang="en-GB"/>
            <a:t>Funding required: £30,000</a:t>
          </a:r>
          <a:endParaRPr lang="en-US"/>
        </a:p>
      </dgm:t>
    </dgm:pt>
    <dgm:pt modelId="{4702F3BA-AF7A-48B5-9ECD-94B3F3222EB8}" type="parTrans" cxnId="{B6BAD817-4995-4597-BC6E-C482D8F913F3}">
      <dgm:prSet/>
      <dgm:spPr/>
      <dgm:t>
        <a:bodyPr/>
        <a:lstStyle/>
        <a:p>
          <a:endParaRPr lang="en-US"/>
        </a:p>
      </dgm:t>
    </dgm:pt>
    <dgm:pt modelId="{1602F587-622B-4B39-A879-142C9F9B095E}" type="sibTrans" cxnId="{B6BAD817-4995-4597-BC6E-C482D8F913F3}">
      <dgm:prSet/>
      <dgm:spPr/>
      <dgm:t>
        <a:bodyPr/>
        <a:lstStyle/>
        <a:p>
          <a:endParaRPr lang="en-US"/>
        </a:p>
      </dgm:t>
    </dgm:pt>
    <dgm:pt modelId="{6B9E23F7-A86E-4368-9EE3-DA2098205979}">
      <dgm:prSet/>
      <dgm:spPr/>
      <dgm:t>
        <a:bodyPr/>
        <a:lstStyle/>
        <a:p>
          <a:pPr>
            <a:lnSpc>
              <a:spcPct val="100000"/>
            </a:lnSpc>
          </a:pPr>
          <a:r>
            <a:rPr lang="en-GB"/>
            <a:t>Main costs</a:t>
          </a:r>
          <a:endParaRPr lang="en-US"/>
        </a:p>
      </dgm:t>
    </dgm:pt>
    <dgm:pt modelId="{DD9F7027-AA45-4671-BB43-FACE55C39C4D}" type="parTrans" cxnId="{C867258C-66C3-4877-BEF6-95423D95E09B}">
      <dgm:prSet/>
      <dgm:spPr/>
      <dgm:t>
        <a:bodyPr/>
        <a:lstStyle/>
        <a:p>
          <a:endParaRPr lang="en-US"/>
        </a:p>
      </dgm:t>
    </dgm:pt>
    <dgm:pt modelId="{12EDAB45-3D91-4EC3-BF9B-98A1C169FE0C}" type="sibTrans" cxnId="{C867258C-66C3-4877-BEF6-95423D95E09B}">
      <dgm:prSet/>
      <dgm:spPr/>
      <dgm:t>
        <a:bodyPr/>
        <a:lstStyle/>
        <a:p>
          <a:endParaRPr lang="en-US"/>
        </a:p>
      </dgm:t>
    </dgm:pt>
    <dgm:pt modelId="{39A959A7-8312-47F7-B378-021F14DC4FC4}">
      <dgm:prSet/>
      <dgm:spPr/>
      <dgm:t>
        <a:bodyPr/>
        <a:lstStyle/>
        <a:p>
          <a:pPr>
            <a:lnSpc>
              <a:spcPct val="100000"/>
            </a:lnSpc>
          </a:pPr>
          <a:r>
            <a:rPr lang="en-GB"/>
            <a:t>Vehicle</a:t>
          </a:r>
          <a:endParaRPr lang="en-US"/>
        </a:p>
      </dgm:t>
    </dgm:pt>
    <dgm:pt modelId="{ABAD28A3-2FEC-4DB4-9B63-9C66DF45EC8E}" type="parTrans" cxnId="{C6DDD51D-494A-47D9-BE99-5FB960F363BE}">
      <dgm:prSet/>
      <dgm:spPr/>
      <dgm:t>
        <a:bodyPr/>
        <a:lstStyle/>
        <a:p>
          <a:endParaRPr lang="en-US"/>
        </a:p>
      </dgm:t>
    </dgm:pt>
    <dgm:pt modelId="{AE494DA2-547F-452E-8828-268A2AFE3FEF}" type="sibTrans" cxnId="{C6DDD51D-494A-47D9-BE99-5FB960F363BE}">
      <dgm:prSet/>
      <dgm:spPr/>
      <dgm:t>
        <a:bodyPr/>
        <a:lstStyle/>
        <a:p>
          <a:endParaRPr lang="en-US"/>
        </a:p>
      </dgm:t>
    </dgm:pt>
    <dgm:pt modelId="{6CC94A15-9791-40C0-949F-70F1C48C53CD}">
      <dgm:prSet/>
      <dgm:spPr/>
      <dgm:t>
        <a:bodyPr/>
        <a:lstStyle/>
        <a:p>
          <a:pPr>
            <a:lnSpc>
              <a:spcPct val="100000"/>
            </a:lnSpc>
          </a:pPr>
          <a:r>
            <a:rPr lang="en-GB"/>
            <a:t>Cleaning equipment</a:t>
          </a:r>
          <a:endParaRPr lang="en-US"/>
        </a:p>
      </dgm:t>
    </dgm:pt>
    <dgm:pt modelId="{B4A81C19-6806-4592-BBE7-7C1F76D135F4}" type="parTrans" cxnId="{C4833540-9BA1-4F30-8E53-081AC5F728E4}">
      <dgm:prSet/>
      <dgm:spPr/>
      <dgm:t>
        <a:bodyPr/>
        <a:lstStyle/>
        <a:p>
          <a:endParaRPr lang="en-US"/>
        </a:p>
      </dgm:t>
    </dgm:pt>
    <dgm:pt modelId="{C7860988-5508-42DE-B8AF-FB86C83D8789}" type="sibTrans" cxnId="{C4833540-9BA1-4F30-8E53-081AC5F728E4}">
      <dgm:prSet/>
      <dgm:spPr/>
      <dgm:t>
        <a:bodyPr/>
        <a:lstStyle/>
        <a:p>
          <a:endParaRPr lang="en-US"/>
        </a:p>
      </dgm:t>
    </dgm:pt>
    <dgm:pt modelId="{C8314345-7EC5-4E36-BD1F-2A3097B95F61}">
      <dgm:prSet/>
      <dgm:spPr/>
      <dgm:t>
        <a:bodyPr/>
        <a:lstStyle/>
        <a:p>
          <a:pPr>
            <a:lnSpc>
              <a:spcPct val="100000"/>
            </a:lnSpc>
          </a:pPr>
          <a:r>
            <a:rPr lang="en-GB"/>
            <a:t>Eco-friendly products</a:t>
          </a:r>
          <a:endParaRPr lang="en-US"/>
        </a:p>
      </dgm:t>
    </dgm:pt>
    <dgm:pt modelId="{97C606AA-E127-4586-A9B0-B33AACF566FA}" type="parTrans" cxnId="{ADD8243C-23DC-4BB8-99CE-7697F43B521F}">
      <dgm:prSet/>
      <dgm:spPr/>
      <dgm:t>
        <a:bodyPr/>
        <a:lstStyle/>
        <a:p>
          <a:endParaRPr lang="en-US"/>
        </a:p>
      </dgm:t>
    </dgm:pt>
    <dgm:pt modelId="{7969CA65-FAFF-4C65-A752-296E0357C3F3}" type="sibTrans" cxnId="{ADD8243C-23DC-4BB8-99CE-7697F43B521F}">
      <dgm:prSet/>
      <dgm:spPr/>
      <dgm:t>
        <a:bodyPr/>
        <a:lstStyle/>
        <a:p>
          <a:endParaRPr lang="en-US"/>
        </a:p>
      </dgm:t>
    </dgm:pt>
    <dgm:pt modelId="{7E9480BD-68A2-421D-B54A-ABA4A36C10C1}">
      <dgm:prSet/>
      <dgm:spPr/>
      <dgm:t>
        <a:bodyPr/>
        <a:lstStyle/>
        <a:p>
          <a:pPr>
            <a:lnSpc>
              <a:spcPct val="100000"/>
            </a:lnSpc>
          </a:pPr>
          <a:r>
            <a:rPr lang="en-GB"/>
            <a:t>Marketing</a:t>
          </a:r>
          <a:endParaRPr lang="en-US"/>
        </a:p>
      </dgm:t>
    </dgm:pt>
    <dgm:pt modelId="{985D82CE-0965-420E-8D0B-9994B761FDD6}" type="parTrans" cxnId="{ABDB344B-7FD2-495D-98A0-573686D3B9AB}">
      <dgm:prSet/>
      <dgm:spPr/>
      <dgm:t>
        <a:bodyPr/>
        <a:lstStyle/>
        <a:p>
          <a:endParaRPr lang="en-US"/>
        </a:p>
      </dgm:t>
    </dgm:pt>
    <dgm:pt modelId="{FFE4FB14-0178-4725-8D0F-5F7AAC1A4EAC}" type="sibTrans" cxnId="{ABDB344B-7FD2-495D-98A0-573686D3B9AB}">
      <dgm:prSet/>
      <dgm:spPr/>
      <dgm:t>
        <a:bodyPr/>
        <a:lstStyle/>
        <a:p>
          <a:endParaRPr lang="en-US"/>
        </a:p>
      </dgm:t>
    </dgm:pt>
    <dgm:pt modelId="{A9E4F312-BBDA-45C6-8382-D762F62ADA8E}">
      <dgm:prSet/>
      <dgm:spPr/>
      <dgm:t>
        <a:bodyPr/>
        <a:lstStyle/>
        <a:p>
          <a:pPr>
            <a:lnSpc>
              <a:spcPct val="100000"/>
            </a:lnSpc>
          </a:pPr>
          <a:r>
            <a:rPr lang="en-GB"/>
            <a:t>Staff wages</a:t>
          </a:r>
          <a:endParaRPr lang="en-US"/>
        </a:p>
      </dgm:t>
    </dgm:pt>
    <dgm:pt modelId="{457387AB-3421-4933-A817-5FD9239436C6}" type="parTrans" cxnId="{2BCA7964-BAA1-4913-BE10-6CC6D83FEC86}">
      <dgm:prSet/>
      <dgm:spPr/>
      <dgm:t>
        <a:bodyPr/>
        <a:lstStyle/>
        <a:p>
          <a:endParaRPr lang="en-US"/>
        </a:p>
      </dgm:t>
    </dgm:pt>
    <dgm:pt modelId="{F4D3C767-A3C8-4919-8196-2934CB66D11A}" type="sibTrans" cxnId="{2BCA7964-BAA1-4913-BE10-6CC6D83FEC86}">
      <dgm:prSet/>
      <dgm:spPr/>
      <dgm:t>
        <a:bodyPr/>
        <a:lstStyle/>
        <a:p>
          <a:endParaRPr lang="en-US"/>
        </a:p>
      </dgm:t>
    </dgm:pt>
    <dgm:pt modelId="{4C414B21-FEA5-411D-AA78-AD5B2232C5B8}">
      <dgm:prSet/>
      <dgm:spPr/>
      <dgm:t>
        <a:bodyPr/>
        <a:lstStyle/>
        <a:p>
          <a:pPr>
            <a:lnSpc>
              <a:spcPct val="100000"/>
            </a:lnSpc>
          </a:pPr>
          <a:r>
            <a:rPr lang="en-GB"/>
            <a:t>Insurance</a:t>
          </a:r>
          <a:endParaRPr lang="en-US"/>
        </a:p>
      </dgm:t>
    </dgm:pt>
    <dgm:pt modelId="{C7EA5814-DDA9-4962-9DF0-F2A80A9C89A8}" type="parTrans" cxnId="{F1295719-560F-45B1-87B1-BEB725BE854A}">
      <dgm:prSet/>
      <dgm:spPr/>
      <dgm:t>
        <a:bodyPr/>
        <a:lstStyle/>
        <a:p>
          <a:endParaRPr lang="en-US"/>
        </a:p>
      </dgm:t>
    </dgm:pt>
    <dgm:pt modelId="{0525BBD1-7EDC-42EB-9DB3-5F76FBCEB0EA}" type="sibTrans" cxnId="{F1295719-560F-45B1-87B1-BEB725BE854A}">
      <dgm:prSet/>
      <dgm:spPr/>
      <dgm:t>
        <a:bodyPr/>
        <a:lstStyle/>
        <a:p>
          <a:endParaRPr lang="en-US"/>
        </a:p>
      </dgm:t>
    </dgm:pt>
    <dgm:pt modelId="{36E846D0-F53E-463F-ACD2-51705D1658F5}" type="pres">
      <dgm:prSet presAssocID="{02D17CA8-1A6D-4EF0-BD12-7CDD8A6115BA}" presName="root" presStyleCnt="0">
        <dgm:presLayoutVars>
          <dgm:dir/>
          <dgm:resizeHandles val="exact"/>
        </dgm:presLayoutVars>
      </dgm:prSet>
      <dgm:spPr/>
    </dgm:pt>
    <dgm:pt modelId="{88E9A6C5-5462-4E1C-AC65-4C5ADD3F7042}" type="pres">
      <dgm:prSet presAssocID="{682D6ECE-E580-4153-A659-C4C52171A74C}" presName="compNode" presStyleCnt="0"/>
      <dgm:spPr/>
    </dgm:pt>
    <dgm:pt modelId="{87C2CA7A-DC0D-4E00-A983-267F179BED39}" type="pres">
      <dgm:prSet presAssocID="{682D6ECE-E580-4153-A659-C4C52171A74C}" presName="bgRect" presStyleLbl="bgShp" presStyleIdx="0" presStyleCnt="8"/>
      <dgm:spPr/>
    </dgm:pt>
    <dgm:pt modelId="{942164A1-8F3A-4AF2-B00E-7BD62211C6D1}" type="pres">
      <dgm:prSet presAssocID="{682D6ECE-E580-4153-A659-C4C52171A74C}"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Money"/>
        </a:ext>
      </dgm:extLst>
    </dgm:pt>
    <dgm:pt modelId="{48610484-C519-468F-9A47-4B163F2685B2}" type="pres">
      <dgm:prSet presAssocID="{682D6ECE-E580-4153-A659-C4C52171A74C}" presName="spaceRect" presStyleCnt="0"/>
      <dgm:spPr/>
    </dgm:pt>
    <dgm:pt modelId="{32E929DF-91B6-4441-AAFD-88E15B73DA99}" type="pres">
      <dgm:prSet presAssocID="{682D6ECE-E580-4153-A659-C4C52171A74C}" presName="parTx" presStyleLbl="revTx" presStyleIdx="0" presStyleCnt="8">
        <dgm:presLayoutVars>
          <dgm:chMax val="0"/>
          <dgm:chPref val="0"/>
        </dgm:presLayoutVars>
      </dgm:prSet>
      <dgm:spPr/>
    </dgm:pt>
    <dgm:pt modelId="{10EEDC92-816F-40E1-9CEC-843B91947DAC}" type="pres">
      <dgm:prSet presAssocID="{1602F587-622B-4B39-A879-142C9F9B095E}" presName="sibTrans" presStyleCnt="0"/>
      <dgm:spPr/>
    </dgm:pt>
    <dgm:pt modelId="{3E6008CA-A1A3-40ED-A2BA-17505C02E2B0}" type="pres">
      <dgm:prSet presAssocID="{6B9E23F7-A86E-4368-9EE3-DA2098205979}" presName="compNode" presStyleCnt="0"/>
      <dgm:spPr/>
    </dgm:pt>
    <dgm:pt modelId="{DF0E8DC1-77D8-44AF-9231-2D61687FD40C}" type="pres">
      <dgm:prSet presAssocID="{6B9E23F7-A86E-4368-9EE3-DA2098205979}" presName="bgRect" presStyleLbl="bgShp" presStyleIdx="1" presStyleCnt="8"/>
      <dgm:spPr/>
    </dgm:pt>
    <dgm:pt modelId="{B7B23A00-D95D-49C1-85A2-A3924B18A28A}" type="pres">
      <dgm:prSet presAssocID="{6B9E23F7-A86E-4368-9EE3-DA2098205979}"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ins"/>
        </a:ext>
      </dgm:extLst>
    </dgm:pt>
    <dgm:pt modelId="{289CCB98-2C82-4122-B52F-EAE653A06003}" type="pres">
      <dgm:prSet presAssocID="{6B9E23F7-A86E-4368-9EE3-DA2098205979}" presName="spaceRect" presStyleCnt="0"/>
      <dgm:spPr/>
    </dgm:pt>
    <dgm:pt modelId="{55FC6FB8-308C-4204-8DD9-50C118EF6B00}" type="pres">
      <dgm:prSet presAssocID="{6B9E23F7-A86E-4368-9EE3-DA2098205979}" presName="parTx" presStyleLbl="revTx" presStyleIdx="1" presStyleCnt="8">
        <dgm:presLayoutVars>
          <dgm:chMax val="0"/>
          <dgm:chPref val="0"/>
        </dgm:presLayoutVars>
      </dgm:prSet>
      <dgm:spPr/>
    </dgm:pt>
    <dgm:pt modelId="{E00922B9-088C-4207-9BBE-EEBDB7EBF739}" type="pres">
      <dgm:prSet presAssocID="{12EDAB45-3D91-4EC3-BF9B-98A1C169FE0C}" presName="sibTrans" presStyleCnt="0"/>
      <dgm:spPr/>
    </dgm:pt>
    <dgm:pt modelId="{3461CD35-B0AC-4D7E-963A-F3763875CCCB}" type="pres">
      <dgm:prSet presAssocID="{39A959A7-8312-47F7-B378-021F14DC4FC4}" presName="compNode" presStyleCnt="0"/>
      <dgm:spPr/>
    </dgm:pt>
    <dgm:pt modelId="{3E54B83B-6087-4FB8-83F8-CAB70D900DE3}" type="pres">
      <dgm:prSet presAssocID="{39A959A7-8312-47F7-B378-021F14DC4FC4}" presName="bgRect" presStyleLbl="bgShp" presStyleIdx="2" presStyleCnt="8"/>
      <dgm:spPr/>
    </dgm:pt>
    <dgm:pt modelId="{3D82A12A-AE60-4B11-94B9-CFBCBF81CD0B}" type="pres">
      <dgm:prSet presAssocID="{39A959A7-8312-47F7-B378-021F14DC4FC4}"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Truck"/>
        </a:ext>
      </dgm:extLst>
    </dgm:pt>
    <dgm:pt modelId="{00B4083B-CE31-4DB3-8BFD-92219A69B45B}" type="pres">
      <dgm:prSet presAssocID="{39A959A7-8312-47F7-B378-021F14DC4FC4}" presName="spaceRect" presStyleCnt="0"/>
      <dgm:spPr/>
    </dgm:pt>
    <dgm:pt modelId="{EDECB504-2CA4-4479-930B-84485D1C590F}" type="pres">
      <dgm:prSet presAssocID="{39A959A7-8312-47F7-B378-021F14DC4FC4}" presName="parTx" presStyleLbl="revTx" presStyleIdx="2" presStyleCnt="8">
        <dgm:presLayoutVars>
          <dgm:chMax val="0"/>
          <dgm:chPref val="0"/>
        </dgm:presLayoutVars>
      </dgm:prSet>
      <dgm:spPr/>
    </dgm:pt>
    <dgm:pt modelId="{AD2085D6-9004-41F6-83B7-CD9CB7157A06}" type="pres">
      <dgm:prSet presAssocID="{AE494DA2-547F-452E-8828-268A2AFE3FEF}" presName="sibTrans" presStyleCnt="0"/>
      <dgm:spPr/>
    </dgm:pt>
    <dgm:pt modelId="{E30B13DD-DA9F-4037-A9BD-0484E95BAD02}" type="pres">
      <dgm:prSet presAssocID="{6CC94A15-9791-40C0-949F-70F1C48C53CD}" presName="compNode" presStyleCnt="0"/>
      <dgm:spPr/>
    </dgm:pt>
    <dgm:pt modelId="{828CB930-06C0-4170-B0BD-32E9DBA33411}" type="pres">
      <dgm:prSet presAssocID="{6CC94A15-9791-40C0-949F-70F1C48C53CD}" presName="bgRect" presStyleLbl="bgShp" presStyleIdx="3" presStyleCnt="8"/>
      <dgm:spPr/>
    </dgm:pt>
    <dgm:pt modelId="{446B4C83-4FA0-48E2-8CAB-06AB49D3D0AF}" type="pres">
      <dgm:prSet presAssocID="{6CC94A15-9791-40C0-949F-70F1C48C53CD}"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p and bucket"/>
        </a:ext>
      </dgm:extLst>
    </dgm:pt>
    <dgm:pt modelId="{9F07A913-389B-41F9-B8CB-D45EAB8B3E1A}" type="pres">
      <dgm:prSet presAssocID="{6CC94A15-9791-40C0-949F-70F1C48C53CD}" presName="spaceRect" presStyleCnt="0"/>
      <dgm:spPr/>
    </dgm:pt>
    <dgm:pt modelId="{63028C7B-6089-479E-A96F-6ACF6ABA3BF5}" type="pres">
      <dgm:prSet presAssocID="{6CC94A15-9791-40C0-949F-70F1C48C53CD}" presName="parTx" presStyleLbl="revTx" presStyleIdx="3" presStyleCnt="8">
        <dgm:presLayoutVars>
          <dgm:chMax val="0"/>
          <dgm:chPref val="0"/>
        </dgm:presLayoutVars>
      </dgm:prSet>
      <dgm:spPr/>
    </dgm:pt>
    <dgm:pt modelId="{7C7FFAB4-B802-4F43-A632-06F7D4EC3125}" type="pres">
      <dgm:prSet presAssocID="{C7860988-5508-42DE-B8AF-FB86C83D8789}" presName="sibTrans" presStyleCnt="0"/>
      <dgm:spPr/>
    </dgm:pt>
    <dgm:pt modelId="{32EDA57B-ABB9-4E04-A5B0-DE6113F96784}" type="pres">
      <dgm:prSet presAssocID="{C8314345-7EC5-4E36-BD1F-2A3097B95F61}" presName="compNode" presStyleCnt="0"/>
      <dgm:spPr/>
    </dgm:pt>
    <dgm:pt modelId="{A8F8DCE9-D756-49F8-B7BF-0E71F8284894}" type="pres">
      <dgm:prSet presAssocID="{C8314345-7EC5-4E36-BD1F-2A3097B95F61}" presName="bgRect" presStyleLbl="bgShp" presStyleIdx="4" presStyleCnt="8"/>
      <dgm:spPr/>
    </dgm:pt>
    <dgm:pt modelId="{77015690-39FB-41FE-970E-A8E793BEF157}" type="pres">
      <dgm:prSet presAssocID="{C8314345-7EC5-4E36-BD1F-2A3097B95F61}"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Sustainability"/>
        </a:ext>
      </dgm:extLst>
    </dgm:pt>
    <dgm:pt modelId="{A956C765-B3E1-4841-9F21-FB0EB25E695A}" type="pres">
      <dgm:prSet presAssocID="{C8314345-7EC5-4E36-BD1F-2A3097B95F61}" presName="spaceRect" presStyleCnt="0"/>
      <dgm:spPr/>
    </dgm:pt>
    <dgm:pt modelId="{94EF93CB-5C5D-4BB9-8047-F6B065D73949}" type="pres">
      <dgm:prSet presAssocID="{C8314345-7EC5-4E36-BD1F-2A3097B95F61}" presName="parTx" presStyleLbl="revTx" presStyleIdx="4" presStyleCnt="8">
        <dgm:presLayoutVars>
          <dgm:chMax val="0"/>
          <dgm:chPref val="0"/>
        </dgm:presLayoutVars>
      </dgm:prSet>
      <dgm:spPr/>
    </dgm:pt>
    <dgm:pt modelId="{561F355F-7F25-43FE-A241-92C9A024DBAB}" type="pres">
      <dgm:prSet presAssocID="{7969CA65-FAFF-4C65-A752-296E0357C3F3}" presName="sibTrans" presStyleCnt="0"/>
      <dgm:spPr/>
    </dgm:pt>
    <dgm:pt modelId="{5BE4E68D-D343-48E8-8A4A-0F6D0AA46C68}" type="pres">
      <dgm:prSet presAssocID="{7E9480BD-68A2-421D-B54A-ABA4A36C10C1}" presName="compNode" presStyleCnt="0"/>
      <dgm:spPr/>
    </dgm:pt>
    <dgm:pt modelId="{0A02D248-9A72-452F-AD58-B2836219F477}" type="pres">
      <dgm:prSet presAssocID="{7E9480BD-68A2-421D-B54A-ABA4A36C10C1}" presName="bgRect" presStyleLbl="bgShp" presStyleIdx="5" presStyleCnt="8"/>
      <dgm:spPr/>
    </dgm:pt>
    <dgm:pt modelId="{59A07FA6-0E49-402E-89A2-BCBC12C110DF}" type="pres">
      <dgm:prSet presAssocID="{7E9480BD-68A2-421D-B54A-ABA4A36C10C1}"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rketing"/>
        </a:ext>
      </dgm:extLst>
    </dgm:pt>
    <dgm:pt modelId="{DD4AFF2F-6682-49C2-945B-4E01E3BF7D76}" type="pres">
      <dgm:prSet presAssocID="{7E9480BD-68A2-421D-B54A-ABA4A36C10C1}" presName="spaceRect" presStyleCnt="0"/>
      <dgm:spPr/>
    </dgm:pt>
    <dgm:pt modelId="{3CE16A02-9D68-4422-932C-9535CC82406C}" type="pres">
      <dgm:prSet presAssocID="{7E9480BD-68A2-421D-B54A-ABA4A36C10C1}" presName="parTx" presStyleLbl="revTx" presStyleIdx="5" presStyleCnt="8">
        <dgm:presLayoutVars>
          <dgm:chMax val="0"/>
          <dgm:chPref val="0"/>
        </dgm:presLayoutVars>
      </dgm:prSet>
      <dgm:spPr/>
    </dgm:pt>
    <dgm:pt modelId="{F7229358-BA4E-4E44-8946-33DF9A1E3C68}" type="pres">
      <dgm:prSet presAssocID="{FFE4FB14-0178-4725-8D0F-5F7AAC1A4EAC}" presName="sibTrans" presStyleCnt="0"/>
      <dgm:spPr/>
    </dgm:pt>
    <dgm:pt modelId="{5CB33004-80D6-4898-ADAB-D8A0B652AB3A}" type="pres">
      <dgm:prSet presAssocID="{A9E4F312-BBDA-45C6-8382-D762F62ADA8E}" presName="compNode" presStyleCnt="0"/>
      <dgm:spPr/>
    </dgm:pt>
    <dgm:pt modelId="{96F4F551-D44E-4D4B-AB0A-5C9C407F3EED}" type="pres">
      <dgm:prSet presAssocID="{A9E4F312-BBDA-45C6-8382-D762F62ADA8E}" presName="bgRect" presStyleLbl="bgShp" presStyleIdx="6" presStyleCnt="8"/>
      <dgm:spPr/>
    </dgm:pt>
    <dgm:pt modelId="{876EE11F-D865-4354-B7D7-674CF634F505}" type="pres">
      <dgm:prSet presAssocID="{A9E4F312-BBDA-45C6-8382-D762F62ADA8E}"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Team"/>
        </a:ext>
      </dgm:extLst>
    </dgm:pt>
    <dgm:pt modelId="{976FC163-BF68-4BB2-833C-32F4623BD152}" type="pres">
      <dgm:prSet presAssocID="{A9E4F312-BBDA-45C6-8382-D762F62ADA8E}" presName="spaceRect" presStyleCnt="0"/>
      <dgm:spPr/>
    </dgm:pt>
    <dgm:pt modelId="{D8B94443-E01D-4789-AE8D-4087F7B2CA26}" type="pres">
      <dgm:prSet presAssocID="{A9E4F312-BBDA-45C6-8382-D762F62ADA8E}" presName="parTx" presStyleLbl="revTx" presStyleIdx="6" presStyleCnt="8">
        <dgm:presLayoutVars>
          <dgm:chMax val="0"/>
          <dgm:chPref val="0"/>
        </dgm:presLayoutVars>
      </dgm:prSet>
      <dgm:spPr/>
    </dgm:pt>
    <dgm:pt modelId="{AC7E51D3-F787-4513-9132-EB9386E195CE}" type="pres">
      <dgm:prSet presAssocID="{F4D3C767-A3C8-4919-8196-2934CB66D11A}" presName="sibTrans" presStyleCnt="0"/>
      <dgm:spPr/>
    </dgm:pt>
    <dgm:pt modelId="{8FE21230-A8A1-4BB7-8D91-5E590C2D3444}" type="pres">
      <dgm:prSet presAssocID="{4C414B21-FEA5-411D-AA78-AD5B2232C5B8}" presName="compNode" presStyleCnt="0"/>
      <dgm:spPr/>
    </dgm:pt>
    <dgm:pt modelId="{914700C7-8C5F-4B3C-BC00-0EA2AB4623FF}" type="pres">
      <dgm:prSet presAssocID="{4C414B21-FEA5-411D-AA78-AD5B2232C5B8}" presName="bgRect" presStyleLbl="bgShp" presStyleIdx="7" presStyleCnt="8"/>
      <dgm:spPr/>
    </dgm:pt>
    <dgm:pt modelId="{25AA4CFA-14F1-4CF5-B9BC-D62A87116CB3}" type="pres">
      <dgm:prSet presAssocID="{4C414B21-FEA5-411D-AA78-AD5B2232C5B8}"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ar"/>
        </a:ext>
      </dgm:extLst>
    </dgm:pt>
    <dgm:pt modelId="{C531395B-6F04-4381-A0A4-2751E0928CEC}" type="pres">
      <dgm:prSet presAssocID="{4C414B21-FEA5-411D-AA78-AD5B2232C5B8}" presName="spaceRect" presStyleCnt="0"/>
      <dgm:spPr/>
    </dgm:pt>
    <dgm:pt modelId="{04BEFE90-C7EF-400B-BA3B-2F60C590D339}" type="pres">
      <dgm:prSet presAssocID="{4C414B21-FEA5-411D-AA78-AD5B2232C5B8}" presName="parTx" presStyleLbl="revTx" presStyleIdx="7" presStyleCnt="8">
        <dgm:presLayoutVars>
          <dgm:chMax val="0"/>
          <dgm:chPref val="0"/>
        </dgm:presLayoutVars>
      </dgm:prSet>
      <dgm:spPr/>
    </dgm:pt>
  </dgm:ptLst>
  <dgm:cxnLst>
    <dgm:cxn modelId="{B6BAD817-4995-4597-BC6E-C482D8F913F3}" srcId="{02D17CA8-1A6D-4EF0-BD12-7CDD8A6115BA}" destId="{682D6ECE-E580-4153-A659-C4C52171A74C}" srcOrd="0" destOrd="0" parTransId="{4702F3BA-AF7A-48B5-9ECD-94B3F3222EB8}" sibTransId="{1602F587-622B-4B39-A879-142C9F9B095E}"/>
    <dgm:cxn modelId="{F1295719-560F-45B1-87B1-BEB725BE854A}" srcId="{02D17CA8-1A6D-4EF0-BD12-7CDD8A6115BA}" destId="{4C414B21-FEA5-411D-AA78-AD5B2232C5B8}" srcOrd="7" destOrd="0" parTransId="{C7EA5814-DDA9-4962-9DF0-F2A80A9C89A8}" sibTransId="{0525BBD1-7EDC-42EB-9DB3-5F76FBCEB0EA}"/>
    <dgm:cxn modelId="{C6DDD51D-494A-47D9-BE99-5FB960F363BE}" srcId="{02D17CA8-1A6D-4EF0-BD12-7CDD8A6115BA}" destId="{39A959A7-8312-47F7-B378-021F14DC4FC4}" srcOrd="2" destOrd="0" parTransId="{ABAD28A3-2FEC-4DB4-9B63-9C66DF45EC8E}" sibTransId="{AE494DA2-547F-452E-8828-268A2AFE3FEF}"/>
    <dgm:cxn modelId="{0C95DC25-7B4B-43EA-BFB4-1FA5AD29A059}" type="presOf" srcId="{02D17CA8-1A6D-4EF0-BD12-7CDD8A6115BA}" destId="{36E846D0-F53E-463F-ACD2-51705D1658F5}" srcOrd="0" destOrd="0" presId="urn:microsoft.com/office/officeart/2018/2/layout/IconVerticalSolidList"/>
    <dgm:cxn modelId="{ADD8243C-23DC-4BB8-99CE-7697F43B521F}" srcId="{02D17CA8-1A6D-4EF0-BD12-7CDD8A6115BA}" destId="{C8314345-7EC5-4E36-BD1F-2A3097B95F61}" srcOrd="4" destOrd="0" parTransId="{97C606AA-E127-4586-A9B0-B33AACF566FA}" sibTransId="{7969CA65-FAFF-4C65-A752-296E0357C3F3}"/>
    <dgm:cxn modelId="{C4833540-9BA1-4F30-8E53-081AC5F728E4}" srcId="{02D17CA8-1A6D-4EF0-BD12-7CDD8A6115BA}" destId="{6CC94A15-9791-40C0-949F-70F1C48C53CD}" srcOrd="3" destOrd="0" parTransId="{B4A81C19-6806-4592-BBE7-7C1F76D135F4}" sibTransId="{C7860988-5508-42DE-B8AF-FB86C83D8789}"/>
    <dgm:cxn modelId="{63C52341-CCE5-4619-AC91-1C75CEBB02AF}" type="presOf" srcId="{C8314345-7EC5-4E36-BD1F-2A3097B95F61}" destId="{94EF93CB-5C5D-4BB9-8047-F6B065D73949}" srcOrd="0" destOrd="0" presId="urn:microsoft.com/office/officeart/2018/2/layout/IconVerticalSolidList"/>
    <dgm:cxn modelId="{2BCA7964-BAA1-4913-BE10-6CC6D83FEC86}" srcId="{02D17CA8-1A6D-4EF0-BD12-7CDD8A6115BA}" destId="{A9E4F312-BBDA-45C6-8382-D762F62ADA8E}" srcOrd="6" destOrd="0" parTransId="{457387AB-3421-4933-A817-5FD9239436C6}" sibTransId="{F4D3C767-A3C8-4919-8196-2934CB66D11A}"/>
    <dgm:cxn modelId="{21F74965-7C99-4A30-BBEA-04FE6BE9D255}" type="presOf" srcId="{4C414B21-FEA5-411D-AA78-AD5B2232C5B8}" destId="{04BEFE90-C7EF-400B-BA3B-2F60C590D339}" srcOrd="0" destOrd="0" presId="urn:microsoft.com/office/officeart/2018/2/layout/IconVerticalSolidList"/>
    <dgm:cxn modelId="{ABDB344B-7FD2-495D-98A0-573686D3B9AB}" srcId="{02D17CA8-1A6D-4EF0-BD12-7CDD8A6115BA}" destId="{7E9480BD-68A2-421D-B54A-ABA4A36C10C1}" srcOrd="5" destOrd="0" parTransId="{985D82CE-0965-420E-8D0B-9994B761FDD6}" sibTransId="{FFE4FB14-0178-4725-8D0F-5F7AAC1A4EAC}"/>
    <dgm:cxn modelId="{366DAE4D-DC8A-4B1A-94A1-584D49D6A04D}" type="presOf" srcId="{6CC94A15-9791-40C0-949F-70F1C48C53CD}" destId="{63028C7B-6089-479E-A96F-6ACF6ABA3BF5}" srcOrd="0" destOrd="0" presId="urn:microsoft.com/office/officeart/2018/2/layout/IconVerticalSolidList"/>
    <dgm:cxn modelId="{0DDD2283-A683-4686-81E1-2193F302776C}" type="presOf" srcId="{7E9480BD-68A2-421D-B54A-ABA4A36C10C1}" destId="{3CE16A02-9D68-4422-932C-9535CC82406C}" srcOrd="0" destOrd="0" presId="urn:microsoft.com/office/officeart/2018/2/layout/IconVerticalSolidList"/>
    <dgm:cxn modelId="{C867258C-66C3-4877-BEF6-95423D95E09B}" srcId="{02D17CA8-1A6D-4EF0-BD12-7CDD8A6115BA}" destId="{6B9E23F7-A86E-4368-9EE3-DA2098205979}" srcOrd="1" destOrd="0" parTransId="{DD9F7027-AA45-4671-BB43-FACE55C39C4D}" sibTransId="{12EDAB45-3D91-4EC3-BF9B-98A1C169FE0C}"/>
    <dgm:cxn modelId="{652F308E-FEA8-408E-8058-D94A9C06CAAF}" type="presOf" srcId="{A9E4F312-BBDA-45C6-8382-D762F62ADA8E}" destId="{D8B94443-E01D-4789-AE8D-4087F7B2CA26}" srcOrd="0" destOrd="0" presId="urn:microsoft.com/office/officeart/2018/2/layout/IconVerticalSolidList"/>
    <dgm:cxn modelId="{3C5AA190-5946-4BE1-BDB2-7585BBD344F7}" type="presOf" srcId="{682D6ECE-E580-4153-A659-C4C52171A74C}" destId="{32E929DF-91B6-4441-AAFD-88E15B73DA99}" srcOrd="0" destOrd="0" presId="urn:microsoft.com/office/officeart/2018/2/layout/IconVerticalSolidList"/>
    <dgm:cxn modelId="{E81D4699-BD8B-441E-8A2B-863E29423FF0}" type="presOf" srcId="{39A959A7-8312-47F7-B378-021F14DC4FC4}" destId="{EDECB504-2CA4-4479-930B-84485D1C590F}" srcOrd="0" destOrd="0" presId="urn:microsoft.com/office/officeart/2018/2/layout/IconVerticalSolidList"/>
    <dgm:cxn modelId="{18D054B9-B7C8-4BE0-AB3E-309BFCD93368}" type="presOf" srcId="{6B9E23F7-A86E-4368-9EE3-DA2098205979}" destId="{55FC6FB8-308C-4204-8DD9-50C118EF6B00}" srcOrd="0" destOrd="0" presId="urn:microsoft.com/office/officeart/2018/2/layout/IconVerticalSolidList"/>
    <dgm:cxn modelId="{018E0C78-888E-4B9A-A35F-0C6CAC9735EF}" type="presParOf" srcId="{36E846D0-F53E-463F-ACD2-51705D1658F5}" destId="{88E9A6C5-5462-4E1C-AC65-4C5ADD3F7042}" srcOrd="0" destOrd="0" presId="urn:microsoft.com/office/officeart/2018/2/layout/IconVerticalSolidList"/>
    <dgm:cxn modelId="{6F849D17-C107-4E2D-876C-E81F87AC75C2}" type="presParOf" srcId="{88E9A6C5-5462-4E1C-AC65-4C5ADD3F7042}" destId="{87C2CA7A-DC0D-4E00-A983-267F179BED39}" srcOrd="0" destOrd="0" presId="urn:microsoft.com/office/officeart/2018/2/layout/IconVerticalSolidList"/>
    <dgm:cxn modelId="{5ED4ED98-4319-4080-8500-D1AF223D89EA}" type="presParOf" srcId="{88E9A6C5-5462-4E1C-AC65-4C5ADD3F7042}" destId="{942164A1-8F3A-4AF2-B00E-7BD62211C6D1}" srcOrd="1" destOrd="0" presId="urn:microsoft.com/office/officeart/2018/2/layout/IconVerticalSolidList"/>
    <dgm:cxn modelId="{B2B42034-B0C4-4305-932F-54FE8E32B3F9}" type="presParOf" srcId="{88E9A6C5-5462-4E1C-AC65-4C5ADD3F7042}" destId="{48610484-C519-468F-9A47-4B163F2685B2}" srcOrd="2" destOrd="0" presId="urn:microsoft.com/office/officeart/2018/2/layout/IconVerticalSolidList"/>
    <dgm:cxn modelId="{A755FB18-0444-47CF-A736-4F4A3279047B}" type="presParOf" srcId="{88E9A6C5-5462-4E1C-AC65-4C5ADD3F7042}" destId="{32E929DF-91B6-4441-AAFD-88E15B73DA99}" srcOrd="3" destOrd="0" presId="urn:microsoft.com/office/officeart/2018/2/layout/IconVerticalSolidList"/>
    <dgm:cxn modelId="{9410296C-5B1E-4DC3-B713-D01DAEC40365}" type="presParOf" srcId="{36E846D0-F53E-463F-ACD2-51705D1658F5}" destId="{10EEDC92-816F-40E1-9CEC-843B91947DAC}" srcOrd="1" destOrd="0" presId="urn:microsoft.com/office/officeart/2018/2/layout/IconVerticalSolidList"/>
    <dgm:cxn modelId="{59F2911A-0E21-40DD-948C-26F168CFDED3}" type="presParOf" srcId="{36E846D0-F53E-463F-ACD2-51705D1658F5}" destId="{3E6008CA-A1A3-40ED-A2BA-17505C02E2B0}" srcOrd="2" destOrd="0" presId="urn:microsoft.com/office/officeart/2018/2/layout/IconVerticalSolidList"/>
    <dgm:cxn modelId="{D9E0F4BE-2997-4C20-82A0-1D4FEDFA8369}" type="presParOf" srcId="{3E6008CA-A1A3-40ED-A2BA-17505C02E2B0}" destId="{DF0E8DC1-77D8-44AF-9231-2D61687FD40C}" srcOrd="0" destOrd="0" presId="urn:microsoft.com/office/officeart/2018/2/layout/IconVerticalSolidList"/>
    <dgm:cxn modelId="{C87C2766-F55E-45D7-A0C2-789EE8ECDE68}" type="presParOf" srcId="{3E6008CA-A1A3-40ED-A2BA-17505C02E2B0}" destId="{B7B23A00-D95D-49C1-85A2-A3924B18A28A}" srcOrd="1" destOrd="0" presId="urn:microsoft.com/office/officeart/2018/2/layout/IconVerticalSolidList"/>
    <dgm:cxn modelId="{43A62928-878D-4D35-A2ED-BEF9A21ADF77}" type="presParOf" srcId="{3E6008CA-A1A3-40ED-A2BA-17505C02E2B0}" destId="{289CCB98-2C82-4122-B52F-EAE653A06003}" srcOrd="2" destOrd="0" presId="urn:microsoft.com/office/officeart/2018/2/layout/IconVerticalSolidList"/>
    <dgm:cxn modelId="{A8CC749D-34D5-4E95-BFC6-0F6D13CE36F5}" type="presParOf" srcId="{3E6008CA-A1A3-40ED-A2BA-17505C02E2B0}" destId="{55FC6FB8-308C-4204-8DD9-50C118EF6B00}" srcOrd="3" destOrd="0" presId="urn:microsoft.com/office/officeart/2018/2/layout/IconVerticalSolidList"/>
    <dgm:cxn modelId="{14BE5A28-9EA5-412E-BE83-46ED8FAA203C}" type="presParOf" srcId="{36E846D0-F53E-463F-ACD2-51705D1658F5}" destId="{E00922B9-088C-4207-9BBE-EEBDB7EBF739}" srcOrd="3" destOrd="0" presId="urn:microsoft.com/office/officeart/2018/2/layout/IconVerticalSolidList"/>
    <dgm:cxn modelId="{0E055344-902B-4A42-9AD6-1F3C93BF700D}" type="presParOf" srcId="{36E846D0-F53E-463F-ACD2-51705D1658F5}" destId="{3461CD35-B0AC-4D7E-963A-F3763875CCCB}" srcOrd="4" destOrd="0" presId="urn:microsoft.com/office/officeart/2018/2/layout/IconVerticalSolidList"/>
    <dgm:cxn modelId="{3F6D252D-FB1B-4305-BB78-25EAA335DCE1}" type="presParOf" srcId="{3461CD35-B0AC-4D7E-963A-F3763875CCCB}" destId="{3E54B83B-6087-4FB8-83F8-CAB70D900DE3}" srcOrd="0" destOrd="0" presId="urn:microsoft.com/office/officeart/2018/2/layout/IconVerticalSolidList"/>
    <dgm:cxn modelId="{F8560D24-267E-43F7-B685-736DC619960D}" type="presParOf" srcId="{3461CD35-B0AC-4D7E-963A-F3763875CCCB}" destId="{3D82A12A-AE60-4B11-94B9-CFBCBF81CD0B}" srcOrd="1" destOrd="0" presId="urn:microsoft.com/office/officeart/2018/2/layout/IconVerticalSolidList"/>
    <dgm:cxn modelId="{AF49C47F-1035-4DB2-9054-2DF4A4C33661}" type="presParOf" srcId="{3461CD35-B0AC-4D7E-963A-F3763875CCCB}" destId="{00B4083B-CE31-4DB3-8BFD-92219A69B45B}" srcOrd="2" destOrd="0" presId="urn:microsoft.com/office/officeart/2018/2/layout/IconVerticalSolidList"/>
    <dgm:cxn modelId="{33F746FB-1326-4A9D-ADD5-BB83EA00795B}" type="presParOf" srcId="{3461CD35-B0AC-4D7E-963A-F3763875CCCB}" destId="{EDECB504-2CA4-4479-930B-84485D1C590F}" srcOrd="3" destOrd="0" presId="urn:microsoft.com/office/officeart/2018/2/layout/IconVerticalSolidList"/>
    <dgm:cxn modelId="{09CD3EBD-1285-4CBD-8DA5-EFC9D5387F7E}" type="presParOf" srcId="{36E846D0-F53E-463F-ACD2-51705D1658F5}" destId="{AD2085D6-9004-41F6-83B7-CD9CB7157A06}" srcOrd="5" destOrd="0" presId="urn:microsoft.com/office/officeart/2018/2/layout/IconVerticalSolidList"/>
    <dgm:cxn modelId="{0F4FC6ED-B86A-4A96-9669-6AFB67E2A77F}" type="presParOf" srcId="{36E846D0-F53E-463F-ACD2-51705D1658F5}" destId="{E30B13DD-DA9F-4037-A9BD-0484E95BAD02}" srcOrd="6" destOrd="0" presId="urn:microsoft.com/office/officeart/2018/2/layout/IconVerticalSolidList"/>
    <dgm:cxn modelId="{C5BA627F-6902-400C-9195-B9F45E10AB41}" type="presParOf" srcId="{E30B13DD-DA9F-4037-A9BD-0484E95BAD02}" destId="{828CB930-06C0-4170-B0BD-32E9DBA33411}" srcOrd="0" destOrd="0" presId="urn:microsoft.com/office/officeart/2018/2/layout/IconVerticalSolidList"/>
    <dgm:cxn modelId="{3A2570BC-7BD1-4DD1-9132-C56A942C5EC8}" type="presParOf" srcId="{E30B13DD-DA9F-4037-A9BD-0484E95BAD02}" destId="{446B4C83-4FA0-48E2-8CAB-06AB49D3D0AF}" srcOrd="1" destOrd="0" presId="urn:microsoft.com/office/officeart/2018/2/layout/IconVerticalSolidList"/>
    <dgm:cxn modelId="{C9872AA0-D1CF-49CE-854E-9BC67F16F817}" type="presParOf" srcId="{E30B13DD-DA9F-4037-A9BD-0484E95BAD02}" destId="{9F07A913-389B-41F9-B8CB-D45EAB8B3E1A}" srcOrd="2" destOrd="0" presId="urn:microsoft.com/office/officeart/2018/2/layout/IconVerticalSolidList"/>
    <dgm:cxn modelId="{7F1BD2A3-A6BE-4ECA-A1A0-FE3940264155}" type="presParOf" srcId="{E30B13DD-DA9F-4037-A9BD-0484E95BAD02}" destId="{63028C7B-6089-479E-A96F-6ACF6ABA3BF5}" srcOrd="3" destOrd="0" presId="urn:microsoft.com/office/officeart/2018/2/layout/IconVerticalSolidList"/>
    <dgm:cxn modelId="{6A70F3E5-C958-4EE9-BF05-06E9CA0ECF45}" type="presParOf" srcId="{36E846D0-F53E-463F-ACD2-51705D1658F5}" destId="{7C7FFAB4-B802-4F43-A632-06F7D4EC3125}" srcOrd="7" destOrd="0" presId="urn:microsoft.com/office/officeart/2018/2/layout/IconVerticalSolidList"/>
    <dgm:cxn modelId="{3AA3F0E5-B5F4-4A67-8B37-E896E591AA16}" type="presParOf" srcId="{36E846D0-F53E-463F-ACD2-51705D1658F5}" destId="{32EDA57B-ABB9-4E04-A5B0-DE6113F96784}" srcOrd="8" destOrd="0" presId="urn:microsoft.com/office/officeart/2018/2/layout/IconVerticalSolidList"/>
    <dgm:cxn modelId="{1E7DEB8C-FF33-4162-AA2B-797E2547D087}" type="presParOf" srcId="{32EDA57B-ABB9-4E04-A5B0-DE6113F96784}" destId="{A8F8DCE9-D756-49F8-B7BF-0E71F8284894}" srcOrd="0" destOrd="0" presId="urn:microsoft.com/office/officeart/2018/2/layout/IconVerticalSolidList"/>
    <dgm:cxn modelId="{C240547D-4C4B-4ECC-A575-7A3A2F98C97E}" type="presParOf" srcId="{32EDA57B-ABB9-4E04-A5B0-DE6113F96784}" destId="{77015690-39FB-41FE-970E-A8E793BEF157}" srcOrd="1" destOrd="0" presId="urn:microsoft.com/office/officeart/2018/2/layout/IconVerticalSolidList"/>
    <dgm:cxn modelId="{3287E685-0822-4C39-9F1C-976AD66CE20C}" type="presParOf" srcId="{32EDA57B-ABB9-4E04-A5B0-DE6113F96784}" destId="{A956C765-B3E1-4841-9F21-FB0EB25E695A}" srcOrd="2" destOrd="0" presId="urn:microsoft.com/office/officeart/2018/2/layout/IconVerticalSolidList"/>
    <dgm:cxn modelId="{5269DC1A-12CC-4183-8845-EB324050BAF8}" type="presParOf" srcId="{32EDA57B-ABB9-4E04-A5B0-DE6113F96784}" destId="{94EF93CB-5C5D-4BB9-8047-F6B065D73949}" srcOrd="3" destOrd="0" presId="urn:microsoft.com/office/officeart/2018/2/layout/IconVerticalSolidList"/>
    <dgm:cxn modelId="{BC19D67C-CC7C-44D0-80B3-28546BFB4ADD}" type="presParOf" srcId="{36E846D0-F53E-463F-ACD2-51705D1658F5}" destId="{561F355F-7F25-43FE-A241-92C9A024DBAB}" srcOrd="9" destOrd="0" presId="urn:microsoft.com/office/officeart/2018/2/layout/IconVerticalSolidList"/>
    <dgm:cxn modelId="{DDA0777A-3AFE-437A-ABAB-111011B064BB}" type="presParOf" srcId="{36E846D0-F53E-463F-ACD2-51705D1658F5}" destId="{5BE4E68D-D343-48E8-8A4A-0F6D0AA46C68}" srcOrd="10" destOrd="0" presId="urn:microsoft.com/office/officeart/2018/2/layout/IconVerticalSolidList"/>
    <dgm:cxn modelId="{CCD77016-9222-4CCE-ABB2-145FAE257733}" type="presParOf" srcId="{5BE4E68D-D343-48E8-8A4A-0F6D0AA46C68}" destId="{0A02D248-9A72-452F-AD58-B2836219F477}" srcOrd="0" destOrd="0" presId="urn:microsoft.com/office/officeart/2018/2/layout/IconVerticalSolidList"/>
    <dgm:cxn modelId="{A69E8F9A-3423-48E1-AE45-E6C5BAC184F8}" type="presParOf" srcId="{5BE4E68D-D343-48E8-8A4A-0F6D0AA46C68}" destId="{59A07FA6-0E49-402E-89A2-BCBC12C110DF}" srcOrd="1" destOrd="0" presId="urn:microsoft.com/office/officeart/2018/2/layout/IconVerticalSolidList"/>
    <dgm:cxn modelId="{1C3B10AD-5D48-45CE-AE7E-6718688A7F01}" type="presParOf" srcId="{5BE4E68D-D343-48E8-8A4A-0F6D0AA46C68}" destId="{DD4AFF2F-6682-49C2-945B-4E01E3BF7D76}" srcOrd="2" destOrd="0" presId="urn:microsoft.com/office/officeart/2018/2/layout/IconVerticalSolidList"/>
    <dgm:cxn modelId="{23EDC847-6540-4225-BDC5-8DCC3E90898D}" type="presParOf" srcId="{5BE4E68D-D343-48E8-8A4A-0F6D0AA46C68}" destId="{3CE16A02-9D68-4422-932C-9535CC82406C}" srcOrd="3" destOrd="0" presId="urn:microsoft.com/office/officeart/2018/2/layout/IconVerticalSolidList"/>
    <dgm:cxn modelId="{07619CF1-DA52-44C7-98A4-5C12794A27D6}" type="presParOf" srcId="{36E846D0-F53E-463F-ACD2-51705D1658F5}" destId="{F7229358-BA4E-4E44-8946-33DF9A1E3C68}" srcOrd="11" destOrd="0" presId="urn:microsoft.com/office/officeart/2018/2/layout/IconVerticalSolidList"/>
    <dgm:cxn modelId="{003219CB-2347-4CB9-8D01-402F91B115D4}" type="presParOf" srcId="{36E846D0-F53E-463F-ACD2-51705D1658F5}" destId="{5CB33004-80D6-4898-ADAB-D8A0B652AB3A}" srcOrd="12" destOrd="0" presId="urn:microsoft.com/office/officeart/2018/2/layout/IconVerticalSolidList"/>
    <dgm:cxn modelId="{64876568-3F8F-4833-B5EC-32E6CF564339}" type="presParOf" srcId="{5CB33004-80D6-4898-ADAB-D8A0B652AB3A}" destId="{96F4F551-D44E-4D4B-AB0A-5C9C407F3EED}" srcOrd="0" destOrd="0" presId="urn:microsoft.com/office/officeart/2018/2/layout/IconVerticalSolidList"/>
    <dgm:cxn modelId="{BE50A5E5-84DC-4942-AA23-1BA33FDAD6FE}" type="presParOf" srcId="{5CB33004-80D6-4898-ADAB-D8A0B652AB3A}" destId="{876EE11F-D865-4354-B7D7-674CF634F505}" srcOrd="1" destOrd="0" presId="urn:microsoft.com/office/officeart/2018/2/layout/IconVerticalSolidList"/>
    <dgm:cxn modelId="{76DCD1FB-31EC-46B6-951F-9313CAD9A572}" type="presParOf" srcId="{5CB33004-80D6-4898-ADAB-D8A0B652AB3A}" destId="{976FC163-BF68-4BB2-833C-32F4623BD152}" srcOrd="2" destOrd="0" presId="urn:microsoft.com/office/officeart/2018/2/layout/IconVerticalSolidList"/>
    <dgm:cxn modelId="{B695B63A-C034-40FA-A6C4-B13BE6177964}" type="presParOf" srcId="{5CB33004-80D6-4898-ADAB-D8A0B652AB3A}" destId="{D8B94443-E01D-4789-AE8D-4087F7B2CA26}" srcOrd="3" destOrd="0" presId="urn:microsoft.com/office/officeart/2018/2/layout/IconVerticalSolidList"/>
    <dgm:cxn modelId="{7576BF3B-577B-41C6-AFBE-D877F71A0765}" type="presParOf" srcId="{36E846D0-F53E-463F-ACD2-51705D1658F5}" destId="{AC7E51D3-F787-4513-9132-EB9386E195CE}" srcOrd="13" destOrd="0" presId="urn:microsoft.com/office/officeart/2018/2/layout/IconVerticalSolidList"/>
    <dgm:cxn modelId="{DC9DCC68-8F32-4439-AF22-DA3FC6525301}" type="presParOf" srcId="{36E846D0-F53E-463F-ACD2-51705D1658F5}" destId="{8FE21230-A8A1-4BB7-8D91-5E590C2D3444}" srcOrd="14" destOrd="0" presId="urn:microsoft.com/office/officeart/2018/2/layout/IconVerticalSolidList"/>
    <dgm:cxn modelId="{13F1561F-4EF7-4850-B21B-8C3554EA0697}" type="presParOf" srcId="{8FE21230-A8A1-4BB7-8D91-5E590C2D3444}" destId="{914700C7-8C5F-4B3C-BC00-0EA2AB4623FF}" srcOrd="0" destOrd="0" presId="urn:microsoft.com/office/officeart/2018/2/layout/IconVerticalSolidList"/>
    <dgm:cxn modelId="{0D7C2B2E-E9F7-42BA-973C-220755CC2BDB}" type="presParOf" srcId="{8FE21230-A8A1-4BB7-8D91-5E590C2D3444}" destId="{25AA4CFA-14F1-4CF5-B9BC-D62A87116CB3}" srcOrd="1" destOrd="0" presId="urn:microsoft.com/office/officeart/2018/2/layout/IconVerticalSolidList"/>
    <dgm:cxn modelId="{CF9C52DD-2673-4D48-8629-A796C6B4FA1B}" type="presParOf" srcId="{8FE21230-A8A1-4BB7-8D91-5E590C2D3444}" destId="{C531395B-6F04-4381-A0A4-2751E0928CEC}" srcOrd="2" destOrd="0" presId="urn:microsoft.com/office/officeart/2018/2/layout/IconVerticalSolidList"/>
    <dgm:cxn modelId="{56A1E3D5-666F-4EEB-BF1A-AE0C5CF51B57}" type="presParOf" srcId="{8FE21230-A8A1-4BB7-8D91-5E590C2D3444}" destId="{04BEFE90-C7EF-400B-BA3B-2F60C590D33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C2CA7A-DC0D-4E00-A983-267F179BED39}">
      <dsp:nvSpPr>
        <dsp:cNvPr id="0" name=""/>
        <dsp:cNvSpPr/>
      </dsp:nvSpPr>
      <dsp:spPr>
        <a:xfrm>
          <a:off x="0" y="531"/>
          <a:ext cx="5181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2164A1-8F3A-4AF2-B00E-7BD62211C6D1}">
      <dsp:nvSpPr>
        <dsp:cNvPr id="0" name=""/>
        <dsp:cNvSpPr/>
      </dsp:nvSpPr>
      <dsp:spPr>
        <a:xfrm>
          <a:off x="134970" y="100922"/>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E929DF-91B6-4441-AAFD-88E15B73DA99}">
      <dsp:nvSpPr>
        <dsp:cNvPr id="0" name=""/>
        <dsp:cNvSpPr/>
      </dsp:nvSpPr>
      <dsp:spPr>
        <a:xfrm>
          <a:off x="515340" y="531"/>
          <a:ext cx="4666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100000"/>
            </a:lnSpc>
            <a:spcBef>
              <a:spcPct val="0"/>
            </a:spcBef>
            <a:spcAft>
              <a:spcPct val="35000"/>
            </a:spcAft>
            <a:buNone/>
          </a:pPr>
          <a:r>
            <a:rPr lang="en-GB" sz="1600" kern="1200"/>
            <a:t>Funding required: £30,000</a:t>
          </a:r>
          <a:endParaRPr lang="en-US" sz="1600" kern="1200"/>
        </a:p>
      </dsp:txBody>
      <dsp:txXfrm>
        <a:off x="515340" y="531"/>
        <a:ext cx="4666259" cy="446182"/>
      </dsp:txXfrm>
    </dsp:sp>
    <dsp:sp modelId="{DF0E8DC1-77D8-44AF-9231-2D61687FD40C}">
      <dsp:nvSpPr>
        <dsp:cNvPr id="0" name=""/>
        <dsp:cNvSpPr/>
      </dsp:nvSpPr>
      <dsp:spPr>
        <a:xfrm>
          <a:off x="0" y="558258"/>
          <a:ext cx="5181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B23A00-D95D-49C1-85A2-A3924B18A28A}">
      <dsp:nvSpPr>
        <dsp:cNvPr id="0" name=""/>
        <dsp:cNvSpPr/>
      </dsp:nvSpPr>
      <dsp:spPr>
        <a:xfrm>
          <a:off x="134970" y="658649"/>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FC6FB8-308C-4204-8DD9-50C118EF6B00}">
      <dsp:nvSpPr>
        <dsp:cNvPr id="0" name=""/>
        <dsp:cNvSpPr/>
      </dsp:nvSpPr>
      <dsp:spPr>
        <a:xfrm>
          <a:off x="515340" y="558258"/>
          <a:ext cx="4666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100000"/>
            </a:lnSpc>
            <a:spcBef>
              <a:spcPct val="0"/>
            </a:spcBef>
            <a:spcAft>
              <a:spcPct val="35000"/>
            </a:spcAft>
            <a:buNone/>
          </a:pPr>
          <a:r>
            <a:rPr lang="en-GB" sz="1600" kern="1200"/>
            <a:t>Main costs</a:t>
          </a:r>
          <a:endParaRPr lang="en-US" sz="1600" kern="1200"/>
        </a:p>
      </dsp:txBody>
      <dsp:txXfrm>
        <a:off x="515340" y="558258"/>
        <a:ext cx="4666259" cy="446182"/>
      </dsp:txXfrm>
    </dsp:sp>
    <dsp:sp modelId="{3E54B83B-6087-4FB8-83F8-CAB70D900DE3}">
      <dsp:nvSpPr>
        <dsp:cNvPr id="0" name=""/>
        <dsp:cNvSpPr/>
      </dsp:nvSpPr>
      <dsp:spPr>
        <a:xfrm>
          <a:off x="0" y="1115986"/>
          <a:ext cx="5181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82A12A-AE60-4B11-94B9-CFBCBF81CD0B}">
      <dsp:nvSpPr>
        <dsp:cNvPr id="0" name=""/>
        <dsp:cNvSpPr/>
      </dsp:nvSpPr>
      <dsp:spPr>
        <a:xfrm>
          <a:off x="134970" y="1216377"/>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ECB504-2CA4-4479-930B-84485D1C590F}">
      <dsp:nvSpPr>
        <dsp:cNvPr id="0" name=""/>
        <dsp:cNvSpPr/>
      </dsp:nvSpPr>
      <dsp:spPr>
        <a:xfrm>
          <a:off x="515340" y="1115986"/>
          <a:ext cx="4666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100000"/>
            </a:lnSpc>
            <a:spcBef>
              <a:spcPct val="0"/>
            </a:spcBef>
            <a:spcAft>
              <a:spcPct val="35000"/>
            </a:spcAft>
            <a:buNone/>
          </a:pPr>
          <a:r>
            <a:rPr lang="en-GB" sz="1600" kern="1200"/>
            <a:t>Vehicle</a:t>
          </a:r>
          <a:endParaRPr lang="en-US" sz="1600" kern="1200"/>
        </a:p>
      </dsp:txBody>
      <dsp:txXfrm>
        <a:off x="515340" y="1115986"/>
        <a:ext cx="4666259" cy="446182"/>
      </dsp:txXfrm>
    </dsp:sp>
    <dsp:sp modelId="{828CB930-06C0-4170-B0BD-32E9DBA33411}">
      <dsp:nvSpPr>
        <dsp:cNvPr id="0" name=""/>
        <dsp:cNvSpPr/>
      </dsp:nvSpPr>
      <dsp:spPr>
        <a:xfrm>
          <a:off x="0" y="1673714"/>
          <a:ext cx="5181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6B4C83-4FA0-48E2-8CAB-06AB49D3D0AF}">
      <dsp:nvSpPr>
        <dsp:cNvPr id="0" name=""/>
        <dsp:cNvSpPr/>
      </dsp:nvSpPr>
      <dsp:spPr>
        <a:xfrm>
          <a:off x="134970" y="1774105"/>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028C7B-6089-479E-A96F-6ACF6ABA3BF5}">
      <dsp:nvSpPr>
        <dsp:cNvPr id="0" name=""/>
        <dsp:cNvSpPr/>
      </dsp:nvSpPr>
      <dsp:spPr>
        <a:xfrm>
          <a:off x="515340" y="1673714"/>
          <a:ext cx="4666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100000"/>
            </a:lnSpc>
            <a:spcBef>
              <a:spcPct val="0"/>
            </a:spcBef>
            <a:spcAft>
              <a:spcPct val="35000"/>
            </a:spcAft>
            <a:buNone/>
          </a:pPr>
          <a:r>
            <a:rPr lang="en-GB" sz="1600" kern="1200"/>
            <a:t>Cleaning equipment</a:t>
          </a:r>
          <a:endParaRPr lang="en-US" sz="1600" kern="1200"/>
        </a:p>
      </dsp:txBody>
      <dsp:txXfrm>
        <a:off x="515340" y="1673714"/>
        <a:ext cx="4666259" cy="446182"/>
      </dsp:txXfrm>
    </dsp:sp>
    <dsp:sp modelId="{A8F8DCE9-D756-49F8-B7BF-0E71F8284894}">
      <dsp:nvSpPr>
        <dsp:cNvPr id="0" name=""/>
        <dsp:cNvSpPr/>
      </dsp:nvSpPr>
      <dsp:spPr>
        <a:xfrm>
          <a:off x="0" y="2231441"/>
          <a:ext cx="5181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015690-39FB-41FE-970E-A8E793BEF157}">
      <dsp:nvSpPr>
        <dsp:cNvPr id="0" name=""/>
        <dsp:cNvSpPr/>
      </dsp:nvSpPr>
      <dsp:spPr>
        <a:xfrm>
          <a:off x="134970" y="2331832"/>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EF93CB-5C5D-4BB9-8047-F6B065D73949}">
      <dsp:nvSpPr>
        <dsp:cNvPr id="0" name=""/>
        <dsp:cNvSpPr/>
      </dsp:nvSpPr>
      <dsp:spPr>
        <a:xfrm>
          <a:off x="515340" y="2231441"/>
          <a:ext cx="4666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100000"/>
            </a:lnSpc>
            <a:spcBef>
              <a:spcPct val="0"/>
            </a:spcBef>
            <a:spcAft>
              <a:spcPct val="35000"/>
            </a:spcAft>
            <a:buNone/>
          </a:pPr>
          <a:r>
            <a:rPr lang="en-GB" sz="1600" kern="1200"/>
            <a:t>Eco-friendly products</a:t>
          </a:r>
          <a:endParaRPr lang="en-US" sz="1600" kern="1200"/>
        </a:p>
      </dsp:txBody>
      <dsp:txXfrm>
        <a:off x="515340" y="2231441"/>
        <a:ext cx="4666259" cy="446182"/>
      </dsp:txXfrm>
    </dsp:sp>
    <dsp:sp modelId="{0A02D248-9A72-452F-AD58-B2836219F477}">
      <dsp:nvSpPr>
        <dsp:cNvPr id="0" name=""/>
        <dsp:cNvSpPr/>
      </dsp:nvSpPr>
      <dsp:spPr>
        <a:xfrm>
          <a:off x="0" y="2789169"/>
          <a:ext cx="5181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A07FA6-0E49-402E-89A2-BCBC12C110DF}">
      <dsp:nvSpPr>
        <dsp:cNvPr id="0" name=""/>
        <dsp:cNvSpPr/>
      </dsp:nvSpPr>
      <dsp:spPr>
        <a:xfrm>
          <a:off x="134970" y="2889560"/>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E16A02-9D68-4422-932C-9535CC82406C}">
      <dsp:nvSpPr>
        <dsp:cNvPr id="0" name=""/>
        <dsp:cNvSpPr/>
      </dsp:nvSpPr>
      <dsp:spPr>
        <a:xfrm>
          <a:off x="515340" y="2789169"/>
          <a:ext cx="4666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100000"/>
            </a:lnSpc>
            <a:spcBef>
              <a:spcPct val="0"/>
            </a:spcBef>
            <a:spcAft>
              <a:spcPct val="35000"/>
            </a:spcAft>
            <a:buNone/>
          </a:pPr>
          <a:r>
            <a:rPr lang="en-GB" sz="1600" kern="1200"/>
            <a:t>Marketing</a:t>
          </a:r>
          <a:endParaRPr lang="en-US" sz="1600" kern="1200"/>
        </a:p>
      </dsp:txBody>
      <dsp:txXfrm>
        <a:off x="515340" y="2789169"/>
        <a:ext cx="4666259" cy="446182"/>
      </dsp:txXfrm>
    </dsp:sp>
    <dsp:sp modelId="{96F4F551-D44E-4D4B-AB0A-5C9C407F3EED}">
      <dsp:nvSpPr>
        <dsp:cNvPr id="0" name=""/>
        <dsp:cNvSpPr/>
      </dsp:nvSpPr>
      <dsp:spPr>
        <a:xfrm>
          <a:off x="0" y="3346897"/>
          <a:ext cx="5181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6EE11F-D865-4354-B7D7-674CF634F505}">
      <dsp:nvSpPr>
        <dsp:cNvPr id="0" name=""/>
        <dsp:cNvSpPr/>
      </dsp:nvSpPr>
      <dsp:spPr>
        <a:xfrm>
          <a:off x="134970" y="3447288"/>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B94443-E01D-4789-AE8D-4087F7B2CA26}">
      <dsp:nvSpPr>
        <dsp:cNvPr id="0" name=""/>
        <dsp:cNvSpPr/>
      </dsp:nvSpPr>
      <dsp:spPr>
        <a:xfrm>
          <a:off x="515340" y="3346897"/>
          <a:ext cx="4666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100000"/>
            </a:lnSpc>
            <a:spcBef>
              <a:spcPct val="0"/>
            </a:spcBef>
            <a:spcAft>
              <a:spcPct val="35000"/>
            </a:spcAft>
            <a:buNone/>
          </a:pPr>
          <a:r>
            <a:rPr lang="en-GB" sz="1600" kern="1200"/>
            <a:t>Staff wages</a:t>
          </a:r>
          <a:endParaRPr lang="en-US" sz="1600" kern="1200"/>
        </a:p>
      </dsp:txBody>
      <dsp:txXfrm>
        <a:off x="515340" y="3346897"/>
        <a:ext cx="4666259" cy="446182"/>
      </dsp:txXfrm>
    </dsp:sp>
    <dsp:sp modelId="{914700C7-8C5F-4B3C-BC00-0EA2AB4623FF}">
      <dsp:nvSpPr>
        <dsp:cNvPr id="0" name=""/>
        <dsp:cNvSpPr/>
      </dsp:nvSpPr>
      <dsp:spPr>
        <a:xfrm>
          <a:off x="0" y="3904624"/>
          <a:ext cx="5181600" cy="446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AA4CFA-14F1-4CF5-B9BC-D62A87116CB3}">
      <dsp:nvSpPr>
        <dsp:cNvPr id="0" name=""/>
        <dsp:cNvSpPr/>
      </dsp:nvSpPr>
      <dsp:spPr>
        <a:xfrm>
          <a:off x="134970" y="4005015"/>
          <a:ext cx="245400" cy="2454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BEFE90-C7EF-400B-BA3B-2F60C590D339}">
      <dsp:nvSpPr>
        <dsp:cNvPr id="0" name=""/>
        <dsp:cNvSpPr/>
      </dsp:nvSpPr>
      <dsp:spPr>
        <a:xfrm>
          <a:off x="515340" y="3904624"/>
          <a:ext cx="4666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100000"/>
            </a:lnSpc>
            <a:spcBef>
              <a:spcPct val="0"/>
            </a:spcBef>
            <a:spcAft>
              <a:spcPct val="35000"/>
            </a:spcAft>
            <a:buNone/>
          </a:pPr>
          <a:r>
            <a:rPr lang="en-GB" sz="1600" kern="1200"/>
            <a:t>Insurance</a:t>
          </a:r>
          <a:endParaRPr lang="en-US" sz="1600" kern="1200"/>
        </a:p>
      </dsp:txBody>
      <dsp:txXfrm>
        <a:off x="515340" y="3904624"/>
        <a:ext cx="4666259" cy="44618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95F36F-B152-4255-BA1D-955CFAD18168}" type="datetimeFigureOut">
              <a:rPr lang="en-GB" smtClean="0"/>
              <a:t>11/07/2026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7084F6-5FD2-4F64-921C-306F15E7AC82}" type="slidenum">
              <a:rPr lang="en-GB" smtClean="0"/>
              <a:t>‹#›</a:t>
            </a:fld>
            <a:endParaRPr lang="en-GB"/>
          </a:p>
        </p:txBody>
      </p:sp>
    </p:spTree>
    <p:extLst>
      <p:ext uri="{BB962C8B-B14F-4D97-AF65-F5344CB8AC3E}">
        <p14:creationId xmlns:p14="http://schemas.microsoft.com/office/powerpoint/2010/main" val="873874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97084F6-5FD2-4F64-921C-306F15E7AC82}" type="slidenum">
              <a:rPr lang="en-GB" smtClean="0"/>
              <a:t>1</a:t>
            </a:fld>
            <a:endParaRPr lang="en-GB"/>
          </a:p>
        </p:txBody>
      </p:sp>
    </p:spTree>
    <p:extLst>
      <p:ext uri="{BB962C8B-B14F-4D97-AF65-F5344CB8AC3E}">
        <p14:creationId xmlns:p14="http://schemas.microsoft.com/office/powerpoint/2010/main" val="32169221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7084F6-5FD2-4F64-921C-306F15E7AC82}" type="slidenum">
              <a:rPr lang="en-GB" smtClean="0"/>
              <a:t>2</a:t>
            </a:fld>
            <a:endParaRPr lang="en-GB"/>
          </a:p>
        </p:txBody>
      </p:sp>
    </p:spTree>
    <p:extLst>
      <p:ext uri="{BB962C8B-B14F-4D97-AF65-F5344CB8AC3E}">
        <p14:creationId xmlns:p14="http://schemas.microsoft.com/office/powerpoint/2010/main" val="26771670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7084F6-5FD2-4F64-921C-306F15E7AC82}" type="slidenum">
              <a:rPr lang="en-GB" smtClean="0"/>
              <a:t>3</a:t>
            </a:fld>
            <a:endParaRPr lang="en-GB"/>
          </a:p>
        </p:txBody>
      </p:sp>
    </p:spTree>
    <p:extLst>
      <p:ext uri="{BB962C8B-B14F-4D97-AF65-F5344CB8AC3E}">
        <p14:creationId xmlns:p14="http://schemas.microsoft.com/office/powerpoint/2010/main" val="7641731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7084F6-5FD2-4F64-921C-306F15E7AC82}" type="slidenum">
              <a:rPr lang="en-GB" smtClean="0"/>
              <a:t>4</a:t>
            </a:fld>
            <a:endParaRPr lang="en-GB"/>
          </a:p>
        </p:txBody>
      </p:sp>
    </p:spTree>
    <p:extLst>
      <p:ext uri="{BB962C8B-B14F-4D97-AF65-F5344CB8AC3E}">
        <p14:creationId xmlns:p14="http://schemas.microsoft.com/office/powerpoint/2010/main" val="389372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7084F6-5FD2-4F64-921C-306F15E7AC82}" type="slidenum">
              <a:rPr lang="en-GB" smtClean="0"/>
              <a:t>5</a:t>
            </a:fld>
            <a:endParaRPr lang="en-GB"/>
          </a:p>
        </p:txBody>
      </p:sp>
    </p:spTree>
    <p:extLst>
      <p:ext uri="{BB962C8B-B14F-4D97-AF65-F5344CB8AC3E}">
        <p14:creationId xmlns:p14="http://schemas.microsoft.com/office/powerpoint/2010/main" val="42859785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7084F6-5FD2-4F64-921C-306F15E7AC82}" type="slidenum">
              <a:rPr lang="en-GB" smtClean="0"/>
              <a:t>6</a:t>
            </a:fld>
            <a:endParaRPr lang="en-GB"/>
          </a:p>
        </p:txBody>
      </p:sp>
    </p:spTree>
    <p:extLst>
      <p:ext uri="{BB962C8B-B14F-4D97-AF65-F5344CB8AC3E}">
        <p14:creationId xmlns:p14="http://schemas.microsoft.com/office/powerpoint/2010/main" val="7395482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7084F6-5FD2-4F64-921C-306F15E7AC82}" type="slidenum">
              <a:rPr lang="en-GB" smtClean="0"/>
              <a:t>7</a:t>
            </a:fld>
            <a:endParaRPr lang="en-GB"/>
          </a:p>
        </p:txBody>
      </p:sp>
    </p:spTree>
    <p:extLst>
      <p:ext uri="{BB962C8B-B14F-4D97-AF65-F5344CB8AC3E}">
        <p14:creationId xmlns:p14="http://schemas.microsoft.com/office/powerpoint/2010/main" val="13186085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AD967-72AA-299A-6673-3F1EC6DF1B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A0B33F-319B-E345-4BDF-B6AB52BF8F6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481B47A-9095-1F95-3DD7-DF137E671CEA}"/>
              </a:ext>
            </a:extLst>
          </p:cNvPr>
          <p:cNvSpPr>
            <a:spLocks noGrp="1"/>
          </p:cNvSpPr>
          <p:nvPr>
            <p:ph type="dt" sz="half" idx="10"/>
          </p:nvPr>
        </p:nvSpPr>
        <p:spPr/>
        <p:txBody>
          <a:bodyPr/>
          <a:lstStyle/>
          <a:p>
            <a:fld id="{D275A9BA-C9B9-4318-BC32-C522144ABFD4}" type="datetimeFigureOut">
              <a:rPr lang="en-GB" smtClean="0"/>
              <a:t>11/07/2026</a:t>
            </a:fld>
            <a:endParaRPr lang="en-GB"/>
          </a:p>
        </p:txBody>
      </p:sp>
      <p:sp>
        <p:nvSpPr>
          <p:cNvPr id="5" name="Footer Placeholder 4">
            <a:extLst>
              <a:ext uri="{FF2B5EF4-FFF2-40B4-BE49-F238E27FC236}">
                <a16:creationId xmlns:a16="http://schemas.microsoft.com/office/drawing/2014/main" id="{C1212EE2-79D9-E9EE-79F3-E99FF294BF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22B774-EA97-F11C-075A-7CBAB9B60B05}"/>
              </a:ext>
            </a:extLst>
          </p:cNvPr>
          <p:cNvSpPr>
            <a:spLocks noGrp="1"/>
          </p:cNvSpPr>
          <p:nvPr>
            <p:ph type="sldNum" sz="quarter" idx="12"/>
          </p:nvPr>
        </p:nvSpPr>
        <p:spPr/>
        <p:txBody>
          <a:bodyPr/>
          <a:lstStyle/>
          <a:p>
            <a:fld id="{9C3D3AD7-1FDA-4FD8-9339-15DD95E742FB}" type="slidenum">
              <a:rPr lang="en-GB" smtClean="0"/>
              <a:t>‹#›</a:t>
            </a:fld>
            <a:endParaRPr lang="en-GB"/>
          </a:p>
        </p:txBody>
      </p:sp>
    </p:spTree>
    <p:extLst>
      <p:ext uri="{BB962C8B-B14F-4D97-AF65-F5344CB8AC3E}">
        <p14:creationId xmlns:p14="http://schemas.microsoft.com/office/powerpoint/2010/main" val="13614659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A5DE6-D636-5095-1644-F50F6CECED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072E57-333E-022A-7716-8D4CCDAE80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ADCD98-DF26-7F1E-3439-053094A78598}"/>
              </a:ext>
            </a:extLst>
          </p:cNvPr>
          <p:cNvSpPr>
            <a:spLocks noGrp="1"/>
          </p:cNvSpPr>
          <p:nvPr>
            <p:ph type="dt" sz="half" idx="10"/>
          </p:nvPr>
        </p:nvSpPr>
        <p:spPr/>
        <p:txBody>
          <a:bodyPr/>
          <a:lstStyle/>
          <a:p>
            <a:fld id="{D275A9BA-C9B9-4318-BC32-C522144ABFD4}" type="datetimeFigureOut">
              <a:rPr lang="en-GB" smtClean="0"/>
              <a:t>11/07/2026</a:t>
            </a:fld>
            <a:endParaRPr lang="en-GB"/>
          </a:p>
        </p:txBody>
      </p:sp>
      <p:sp>
        <p:nvSpPr>
          <p:cNvPr id="5" name="Footer Placeholder 4">
            <a:extLst>
              <a:ext uri="{FF2B5EF4-FFF2-40B4-BE49-F238E27FC236}">
                <a16:creationId xmlns:a16="http://schemas.microsoft.com/office/drawing/2014/main" id="{BCE9AACE-3D0C-3238-138B-C13CBBAF45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B1C495-7994-9E67-EB57-936DAFD2F36A}"/>
              </a:ext>
            </a:extLst>
          </p:cNvPr>
          <p:cNvSpPr>
            <a:spLocks noGrp="1"/>
          </p:cNvSpPr>
          <p:nvPr>
            <p:ph type="sldNum" sz="quarter" idx="12"/>
          </p:nvPr>
        </p:nvSpPr>
        <p:spPr/>
        <p:txBody>
          <a:bodyPr/>
          <a:lstStyle/>
          <a:p>
            <a:fld id="{9C3D3AD7-1FDA-4FD8-9339-15DD95E742FB}" type="slidenum">
              <a:rPr lang="en-GB" smtClean="0"/>
              <a:t>‹#›</a:t>
            </a:fld>
            <a:endParaRPr lang="en-GB"/>
          </a:p>
        </p:txBody>
      </p:sp>
    </p:spTree>
    <p:extLst>
      <p:ext uri="{BB962C8B-B14F-4D97-AF65-F5344CB8AC3E}">
        <p14:creationId xmlns:p14="http://schemas.microsoft.com/office/powerpoint/2010/main" val="704399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87B31-1F88-FDE3-41DB-86030926C86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8FDB28-8C9B-73B0-33D2-5827E6BB84F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7FDAB94-2F94-9C92-94DB-C81532581ECA}"/>
              </a:ext>
            </a:extLst>
          </p:cNvPr>
          <p:cNvSpPr>
            <a:spLocks noGrp="1"/>
          </p:cNvSpPr>
          <p:nvPr>
            <p:ph type="dt" sz="half" idx="10"/>
          </p:nvPr>
        </p:nvSpPr>
        <p:spPr/>
        <p:txBody>
          <a:bodyPr/>
          <a:lstStyle/>
          <a:p>
            <a:fld id="{D275A9BA-C9B9-4318-BC32-C522144ABFD4}" type="datetimeFigureOut">
              <a:rPr lang="en-GB" smtClean="0"/>
              <a:t>11/07/2026</a:t>
            </a:fld>
            <a:endParaRPr lang="en-GB"/>
          </a:p>
        </p:txBody>
      </p:sp>
      <p:sp>
        <p:nvSpPr>
          <p:cNvPr id="5" name="Footer Placeholder 4">
            <a:extLst>
              <a:ext uri="{FF2B5EF4-FFF2-40B4-BE49-F238E27FC236}">
                <a16:creationId xmlns:a16="http://schemas.microsoft.com/office/drawing/2014/main" id="{1A9BD3D7-8E42-1792-6782-C8B32B045D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F916CD-2D95-9ABA-A4A0-EEE2973F9ECA}"/>
              </a:ext>
            </a:extLst>
          </p:cNvPr>
          <p:cNvSpPr>
            <a:spLocks noGrp="1"/>
          </p:cNvSpPr>
          <p:nvPr>
            <p:ph type="sldNum" sz="quarter" idx="12"/>
          </p:nvPr>
        </p:nvSpPr>
        <p:spPr/>
        <p:txBody>
          <a:bodyPr/>
          <a:lstStyle/>
          <a:p>
            <a:fld id="{9C3D3AD7-1FDA-4FD8-9339-15DD95E742FB}" type="slidenum">
              <a:rPr lang="en-GB" smtClean="0"/>
              <a:t>‹#›</a:t>
            </a:fld>
            <a:endParaRPr lang="en-GB"/>
          </a:p>
        </p:txBody>
      </p:sp>
    </p:spTree>
    <p:extLst>
      <p:ext uri="{BB962C8B-B14F-4D97-AF65-F5344CB8AC3E}">
        <p14:creationId xmlns:p14="http://schemas.microsoft.com/office/powerpoint/2010/main" val="3195403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671FB-F773-F0DE-803C-563E1D573A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C77F82-EFDD-2677-7744-269FEF1FD0B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F85C262-39E4-EA0C-E97B-943E10715B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A5E260-7C4C-902A-5729-33C5BAC4BFAC}"/>
              </a:ext>
            </a:extLst>
          </p:cNvPr>
          <p:cNvSpPr>
            <a:spLocks noGrp="1"/>
          </p:cNvSpPr>
          <p:nvPr>
            <p:ph type="dt" sz="half" idx="10"/>
          </p:nvPr>
        </p:nvSpPr>
        <p:spPr/>
        <p:txBody>
          <a:bodyPr/>
          <a:lstStyle/>
          <a:p>
            <a:fld id="{D275A9BA-C9B9-4318-BC32-C522144ABFD4}" type="datetimeFigureOut">
              <a:rPr lang="en-GB" smtClean="0"/>
              <a:t>11/07/2026</a:t>
            </a:fld>
            <a:endParaRPr lang="en-GB"/>
          </a:p>
        </p:txBody>
      </p:sp>
      <p:sp>
        <p:nvSpPr>
          <p:cNvPr id="6" name="Footer Placeholder 5">
            <a:extLst>
              <a:ext uri="{FF2B5EF4-FFF2-40B4-BE49-F238E27FC236}">
                <a16:creationId xmlns:a16="http://schemas.microsoft.com/office/drawing/2014/main" id="{2B151D16-C59C-7933-2220-A75AD28EF6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442A71-515C-7230-1975-D75FBB2B4280}"/>
              </a:ext>
            </a:extLst>
          </p:cNvPr>
          <p:cNvSpPr>
            <a:spLocks noGrp="1"/>
          </p:cNvSpPr>
          <p:nvPr>
            <p:ph type="sldNum" sz="quarter" idx="12"/>
          </p:nvPr>
        </p:nvSpPr>
        <p:spPr/>
        <p:txBody>
          <a:bodyPr/>
          <a:lstStyle/>
          <a:p>
            <a:fld id="{9C3D3AD7-1FDA-4FD8-9339-15DD95E742FB}" type="slidenum">
              <a:rPr lang="en-GB" smtClean="0"/>
              <a:t>‹#›</a:t>
            </a:fld>
            <a:endParaRPr lang="en-GB"/>
          </a:p>
        </p:txBody>
      </p:sp>
    </p:spTree>
    <p:extLst>
      <p:ext uri="{BB962C8B-B14F-4D97-AF65-F5344CB8AC3E}">
        <p14:creationId xmlns:p14="http://schemas.microsoft.com/office/powerpoint/2010/main" val="1419384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227B0-0A5F-4D5E-8BDE-2B74D922438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C467F7-9F06-B069-AC41-E7A3B0CFC7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12A77D8-407B-E1D6-C567-60EB509973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85F79C7-2A83-2153-DF4A-84B60BF313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910B7E-4DA8-4F2D-7B92-EC1AF1217F9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5B0329-768F-C4FD-1709-06FF9F2FECE7}"/>
              </a:ext>
            </a:extLst>
          </p:cNvPr>
          <p:cNvSpPr>
            <a:spLocks noGrp="1"/>
          </p:cNvSpPr>
          <p:nvPr>
            <p:ph type="dt" sz="half" idx="10"/>
          </p:nvPr>
        </p:nvSpPr>
        <p:spPr/>
        <p:txBody>
          <a:bodyPr/>
          <a:lstStyle/>
          <a:p>
            <a:fld id="{D275A9BA-C9B9-4318-BC32-C522144ABFD4}" type="datetimeFigureOut">
              <a:rPr lang="en-GB" smtClean="0"/>
              <a:t>11/07/2026</a:t>
            </a:fld>
            <a:endParaRPr lang="en-GB"/>
          </a:p>
        </p:txBody>
      </p:sp>
      <p:sp>
        <p:nvSpPr>
          <p:cNvPr id="8" name="Footer Placeholder 7">
            <a:extLst>
              <a:ext uri="{FF2B5EF4-FFF2-40B4-BE49-F238E27FC236}">
                <a16:creationId xmlns:a16="http://schemas.microsoft.com/office/drawing/2014/main" id="{C6F2843E-8324-5C58-5016-A498690224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BF3E8E-8DDC-1752-2B31-F98D8177FC9C}"/>
              </a:ext>
            </a:extLst>
          </p:cNvPr>
          <p:cNvSpPr>
            <a:spLocks noGrp="1"/>
          </p:cNvSpPr>
          <p:nvPr>
            <p:ph type="sldNum" sz="quarter" idx="12"/>
          </p:nvPr>
        </p:nvSpPr>
        <p:spPr/>
        <p:txBody>
          <a:bodyPr/>
          <a:lstStyle/>
          <a:p>
            <a:fld id="{9C3D3AD7-1FDA-4FD8-9339-15DD95E742FB}" type="slidenum">
              <a:rPr lang="en-GB" smtClean="0"/>
              <a:t>‹#›</a:t>
            </a:fld>
            <a:endParaRPr lang="en-GB"/>
          </a:p>
        </p:txBody>
      </p:sp>
    </p:spTree>
    <p:extLst>
      <p:ext uri="{BB962C8B-B14F-4D97-AF65-F5344CB8AC3E}">
        <p14:creationId xmlns:p14="http://schemas.microsoft.com/office/powerpoint/2010/main" val="2221162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9DAF4-F5F7-016D-DAA9-71996F712C5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FD1554D-8466-BFA1-F6B1-455FF0191B7C}"/>
              </a:ext>
            </a:extLst>
          </p:cNvPr>
          <p:cNvSpPr>
            <a:spLocks noGrp="1"/>
          </p:cNvSpPr>
          <p:nvPr>
            <p:ph type="dt" sz="half" idx="10"/>
          </p:nvPr>
        </p:nvSpPr>
        <p:spPr/>
        <p:txBody>
          <a:bodyPr/>
          <a:lstStyle/>
          <a:p>
            <a:fld id="{D275A9BA-C9B9-4318-BC32-C522144ABFD4}" type="datetimeFigureOut">
              <a:rPr lang="en-GB" smtClean="0"/>
              <a:t>11/07/2026</a:t>
            </a:fld>
            <a:endParaRPr lang="en-GB"/>
          </a:p>
        </p:txBody>
      </p:sp>
      <p:sp>
        <p:nvSpPr>
          <p:cNvPr id="4" name="Footer Placeholder 3">
            <a:extLst>
              <a:ext uri="{FF2B5EF4-FFF2-40B4-BE49-F238E27FC236}">
                <a16:creationId xmlns:a16="http://schemas.microsoft.com/office/drawing/2014/main" id="{700243C4-6CCB-B01B-E9BE-FEB087FD3C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4ECE5CF-AF26-A37F-6208-165CCFE57EE6}"/>
              </a:ext>
            </a:extLst>
          </p:cNvPr>
          <p:cNvSpPr>
            <a:spLocks noGrp="1"/>
          </p:cNvSpPr>
          <p:nvPr>
            <p:ph type="sldNum" sz="quarter" idx="12"/>
          </p:nvPr>
        </p:nvSpPr>
        <p:spPr/>
        <p:txBody>
          <a:bodyPr/>
          <a:lstStyle/>
          <a:p>
            <a:fld id="{9C3D3AD7-1FDA-4FD8-9339-15DD95E742FB}" type="slidenum">
              <a:rPr lang="en-GB" smtClean="0"/>
              <a:t>‹#›</a:t>
            </a:fld>
            <a:endParaRPr lang="en-GB"/>
          </a:p>
        </p:txBody>
      </p:sp>
    </p:spTree>
    <p:extLst>
      <p:ext uri="{BB962C8B-B14F-4D97-AF65-F5344CB8AC3E}">
        <p14:creationId xmlns:p14="http://schemas.microsoft.com/office/powerpoint/2010/main" val="1414106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A47AAC-F969-93F3-B987-B7B29B3381F7}"/>
              </a:ext>
            </a:extLst>
          </p:cNvPr>
          <p:cNvSpPr>
            <a:spLocks noGrp="1"/>
          </p:cNvSpPr>
          <p:nvPr>
            <p:ph type="dt" sz="half" idx="10"/>
          </p:nvPr>
        </p:nvSpPr>
        <p:spPr/>
        <p:txBody>
          <a:bodyPr/>
          <a:lstStyle/>
          <a:p>
            <a:fld id="{D275A9BA-C9B9-4318-BC32-C522144ABFD4}" type="datetimeFigureOut">
              <a:rPr lang="en-GB" smtClean="0"/>
              <a:t>11/07/2026</a:t>
            </a:fld>
            <a:endParaRPr lang="en-GB"/>
          </a:p>
        </p:txBody>
      </p:sp>
      <p:sp>
        <p:nvSpPr>
          <p:cNvPr id="3" name="Footer Placeholder 2">
            <a:extLst>
              <a:ext uri="{FF2B5EF4-FFF2-40B4-BE49-F238E27FC236}">
                <a16:creationId xmlns:a16="http://schemas.microsoft.com/office/drawing/2014/main" id="{A4F05BD8-2A22-1380-B277-D73E973343B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3ABBB00-B771-3AC7-D50F-9557D2402505}"/>
              </a:ext>
            </a:extLst>
          </p:cNvPr>
          <p:cNvSpPr>
            <a:spLocks noGrp="1"/>
          </p:cNvSpPr>
          <p:nvPr>
            <p:ph type="sldNum" sz="quarter" idx="12"/>
          </p:nvPr>
        </p:nvSpPr>
        <p:spPr/>
        <p:txBody>
          <a:bodyPr/>
          <a:lstStyle/>
          <a:p>
            <a:fld id="{9C3D3AD7-1FDA-4FD8-9339-15DD95E742FB}" type="slidenum">
              <a:rPr lang="en-GB" smtClean="0"/>
              <a:t>‹#›</a:t>
            </a:fld>
            <a:endParaRPr lang="en-GB"/>
          </a:p>
        </p:txBody>
      </p:sp>
    </p:spTree>
    <p:extLst>
      <p:ext uri="{BB962C8B-B14F-4D97-AF65-F5344CB8AC3E}">
        <p14:creationId xmlns:p14="http://schemas.microsoft.com/office/powerpoint/2010/main" val="1437430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DF8D4-009E-0C18-0D83-BD14623E01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6F7A41-B4F0-2838-D68B-9949776941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746197E-A558-0A59-00BF-018758D411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822C36-A5AF-A06A-43A5-F51F2B11F1FA}"/>
              </a:ext>
            </a:extLst>
          </p:cNvPr>
          <p:cNvSpPr>
            <a:spLocks noGrp="1"/>
          </p:cNvSpPr>
          <p:nvPr>
            <p:ph type="dt" sz="half" idx="10"/>
          </p:nvPr>
        </p:nvSpPr>
        <p:spPr/>
        <p:txBody>
          <a:bodyPr/>
          <a:lstStyle/>
          <a:p>
            <a:fld id="{D275A9BA-C9B9-4318-BC32-C522144ABFD4}" type="datetimeFigureOut">
              <a:rPr lang="en-GB" smtClean="0"/>
              <a:t>11/07/2026</a:t>
            </a:fld>
            <a:endParaRPr lang="en-GB"/>
          </a:p>
        </p:txBody>
      </p:sp>
      <p:sp>
        <p:nvSpPr>
          <p:cNvPr id="6" name="Footer Placeholder 5">
            <a:extLst>
              <a:ext uri="{FF2B5EF4-FFF2-40B4-BE49-F238E27FC236}">
                <a16:creationId xmlns:a16="http://schemas.microsoft.com/office/drawing/2014/main" id="{22862E0B-460C-3E0A-7178-F6AD2DA328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92E002-2092-FFBF-09C1-0054EE242BAE}"/>
              </a:ext>
            </a:extLst>
          </p:cNvPr>
          <p:cNvSpPr>
            <a:spLocks noGrp="1"/>
          </p:cNvSpPr>
          <p:nvPr>
            <p:ph type="sldNum" sz="quarter" idx="12"/>
          </p:nvPr>
        </p:nvSpPr>
        <p:spPr/>
        <p:txBody>
          <a:bodyPr/>
          <a:lstStyle/>
          <a:p>
            <a:fld id="{9C3D3AD7-1FDA-4FD8-9339-15DD95E742FB}" type="slidenum">
              <a:rPr lang="en-GB" smtClean="0"/>
              <a:t>‹#›</a:t>
            </a:fld>
            <a:endParaRPr lang="en-GB"/>
          </a:p>
        </p:txBody>
      </p:sp>
    </p:spTree>
    <p:extLst>
      <p:ext uri="{BB962C8B-B14F-4D97-AF65-F5344CB8AC3E}">
        <p14:creationId xmlns:p14="http://schemas.microsoft.com/office/powerpoint/2010/main" val="1922038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D7B5B-A2B9-3209-97DA-942F79C274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43B8A82-A798-A626-0506-5A2B169AC8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98461BD-2BFE-2B68-BD74-75CF26900B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E9B57C-C9CC-CCF1-64C3-8271CC8514A1}"/>
              </a:ext>
            </a:extLst>
          </p:cNvPr>
          <p:cNvSpPr>
            <a:spLocks noGrp="1"/>
          </p:cNvSpPr>
          <p:nvPr>
            <p:ph type="dt" sz="half" idx="10"/>
          </p:nvPr>
        </p:nvSpPr>
        <p:spPr/>
        <p:txBody>
          <a:bodyPr/>
          <a:lstStyle/>
          <a:p>
            <a:fld id="{D275A9BA-C9B9-4318-BC32-C522144ABFD4}" type="datetimeFigureOut">
              <a:rPr lang="en-GB" smtClean="0"/>
              <a:t>11/07/2026</a:t>
            </a:fld>
            <a:endParaRPr lang="en-GB"/>
          </a:p>
        </p:txBody>
      </p:sp>
      <p:sp>
        <p:nvSpPr>
          <p:cNvPr id="6" name="Footer Placeholder 5">
            <a:extLst>
              <a:ext uri="{FF2B5EF4-FFF2-40B4-BE49-F238E27FC236}">
                <a16:creationId xmlns:a16="http://schemas.microsoft.com/office/drawing/2014/main" id="{17B7E86D-4918-DDEA-1FE6-50FC21B5ED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C31E46-A467-19D5-0D2F-EEA26C927030}"/>
              </a:ext>
            </a:extLst>
          </p:cNvPr>
          <p:cNvSpPr>
            <a:spLocks noGrp="1"/>
          </p:cNvSpPr>
          <p:nvPr>
            <p:ph type="sldNum" sz="quarter" idx="12"/>
          </p:nvPr>
        </p:nvSpPr>
        <p:spPr/>
        <p:txBody>
          <a:bodyPr/>
          <a:lstStyle/>
          <a:p>
            <a:fld id="{9C3D3AD7-1FDA-4FD8-9339-15DD95E742FB}" type="slidenum">
              <a:rPr lang="en-GB" smtClean="0"/>
              <a:t>‹#›</a:t>
            </a:fld>
            <a:endParaRPr lang="en-GB"/>
          </a:p>
        </p:txBody>
      </p:sp>
    </p:spTree>
    <p:extLst>
      <p:ext uri="{BB962C8B-B14F-4D97-AF65-F5344CB8AC3E}">
        <p14:creationId xmlns:p14="http://schemas.microsoft.com/office/powerpoint/2010/main" val="23037404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57199-F1A5-0951-DE00-6D9BDF38631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5030B9-43A4-4178-D3BD-1B5840F9B0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42A0FA-9D7F-251B-2FA8-9FB06F4627A9}"/>
              </a:ext>
            </a:extLst>
          </p:cNvPr>
          <p:cNvSpPr>
            <a:spLocks noGrp="1"/>
          </p:cNvSpPr>
          <p:nvPr>
            <p:ph type="dt" sz="half" idx="10"/>
          </p:nvPr>
        </p:nvSpPr>
        <p:spPr/>
        <p:txBody>
          <a:bodyPr/>
          <a:lstStyle/>
          <a:p>
            <a:fld id="{D275A9BA-C9B9-4318-BC32-C522144ABFD4}" type="datetimeFigureOut">
              <a:rPr lang="en-GB" smtClean="0"/>
              <a:t>11/07/2026</a:t>
            </a:fld>
            <a:endParaRPr lang="en-GB"/>
          </a:p>
        </p:txBody>
      </p:sp>
      <p:sp>
        <p:nvSpPr>
          <p:cNvPr id="5" name="Footer Placeholder 4">
            <a:extLst>
              <a:ext uri="{FF2B5EF4-FFF2-40B4-BE49-F238E27FC236}">
                <a16:creationId xmlns:a16="http://schemas.microsoft.com/office/drawing/2014/main" id="{8210DAA3-CB34-4BBF-3F89-A9F6787AF4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85A519-EBE4-295B-B023-244C49CC88A9}"/>
              </a:ext>
            </a:extLst>
          </p:cNvPr>
          <p:cNvSpPr>
            <a:spLocks noGrp="1"/>
          </p:cNvSpPr>
          <p:nvPr>
            <p:ph type="sldNum" sz="quarter" idx="12"/>
          </p:nvPr>
        </p:nvSpPr>
        <p:spPr/>
        <p:txBody>
          <a:bodyPr/>
          <a:lstStyle/>
          <a:p>
            <a:fld id="{9C3D3AD7-1FDA-4FD8-9339-15DD95E742FB}" type="slidenum">
              <a:rPr lang="en-GB" smtClean="0"/>
              <a:t>‹#›</a:t>
            </a:fld>
            <a:endParaRPr lang="en-GB"/>
          </a:p>
        </p:txBody>
      </p:sp>
    </p:spTree>
    <p:extLst>
      <p:ext uri="{BB962C8B-B14F-4D97-AF65-F5344CB8AC3E}">
        <p14:creationId xmlns:p14="http://schemas.microsoft.com/office/powerpoint/2010/main" val="37375476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C6EF47-BEB0-DA91-BD33-89FD4B63A65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A968F8-1CD5-4A83-FF9D-4F8BB492E6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6565C0-1B2E-18A2-5DFF-2961123A0DD8}"/>
              </a:ext>
            </a:extLst>
          </p:cNvPr>
          <p:cNvSpPr>
            <a:spLocks noGrp="1"/>
          </p:cNvSpPr>
          <p:nvPr>
            <p:ph type="dt" sz="half" idx="10"/>
          </p:nvPr>
        </p:nvSpPr>
        <p:spPr/>
        <p:txBody>
          <a:bodyPr/>
          <a:lstStyle/>
          <a:p>
            <a:fld id="{D275A9BA-C9B9-4318-BC32-C522144ABFD4}" type="datetimeFigureOut">
              <a:rPr lang="en-GB" smtClean="0"/>
              <a:t>11/07/2026</a:t>
            </a:fld>
            <a:endParaRPr lang="en-GB"/>
          </a:p>
        </p:txBody>
      </p:sp>
      <p:sp>
        <p:nvSpPr>
          <p:cNvPr id="5" name="Footer Placeholder 4">
            <a:extLst>
              <a:ext uri="{FF2B5EF4-FFF2-40B4-BE49-F238E27FC236}">
                <a16:creationId xmlns:a16="http://schemas.microsoft.com/office/drawing/2014/main" id="{66E21FC7-EA0A-FDC0-1ABD-656089AD34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D9654D-DA4E-83D6-0839-AB27F0CAE135}"/>
              </a:ext>
            </a:extLst>
          </p:cNvPr>
          <p:cNvSpPr>
            <a:spLocks noGrp="1"/>
          </p:cNvSpPr>
          <p:nvPr>
            <p:ph type="sldNum" sz="quarter" idx="12"/>
          </p:nvPr>
        </p:nvSpPr>
        <p:spPr/>
        <p:txBody>
          <a:bodyPr/>
          <a:lstStyle/>
          <a:p>
            <a:fld id="{9C3D3AD7-1FDA-4FD8-9339-15DD95E742FB}" type="slidenum">
              <a:rPr lang="en-GB" smtClean="0"/>
              <a:t>‹#›</a:t>
            </a:fld>
            <a:endParaRPr lang="en-GB"/>
          </a:p>
        </p:txBody>
      </p:sp>
    </p:spTree>
    <p:extLst>
      <p:ext uri="{BB962C8B-B14F-4D97-AF65-F5344CB8AC3E}">
        <p14:creationId xmlns:p14="http://schemas.microsoft.com/office/powerpoint/2010/main" val="3943557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F42AF1-ED4A-79F7-8A0F-8A7D42E626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039402-D1F9-2E84-8441-5CA94F1CD2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5997D2-DE73-4AEB-0310-2AB5107BC3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275A9BA-C9B9-4318-BC32-C522144ABFD4}" type="datetimeFigureOut">
              <a:rPr lang="en-GB" smtClean="0"/>
              <a:t>11/07/2026</a:t>
            </a:fld>
            <a:endParaRPr lang="en-GB"/>
          </a:p>
        </p:txBody>
      </p:sp>
      <p:sp>
        <p:nvSpPr>
          <p:cNvPr id="5" name="Footer Placeholder 4">
            <a:extLst>
              <a:ext uri="{FF2B5EF4-FFF2-40B4-BE49-F238E27FC236}">
                <a16:creationId xmlns:a16="http://schemas.microsoft.com/office/drawing/2014/main" id="{5BB5BE14-1251-6135-B187-61AEF100C9E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A86A95-5394-2665-0963-00688B6013F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C3D3AD7-1FDA-4FD8-9339-15DD95E742FB}" type="slidenum">
              <a:rPr lang="en-GB" smtClean="0"/>
              <a:t>‹#›</a:t>
            </a:fld>
            <a:endParaRPr lang="en-GB"/>
          </a:p>
        </p:txBody>
      </p:sp>
    </p:spTree>
    <p:extLst>
      <p:ext uri="{BB962C8B-B14F-4D97-AF65-F5344CB8AC3E}">
        <p14:creationId xmlns:p14="http://schemas.microsoft.com/office/powerpoint/2010/main" val="17587241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image" Target="../media/image4.jpg"/><Relationship Id="rId5" Type="http://schemas.openxmlformats.org/officeDocument/2006/relationships/image" Target="../media/image1.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6F8B02-2CC3-EAE2-57C3-ED4E476954B0}"/>
              </a:ext>
            </a:extLst>
          </p:cNvPr>
          <p:cNvSpPr>
            <a:spLocks noGrp="1"/>
          </p:cNvSpPr>
          <p:nvPr>
            <p:ph type="ctrTitle"/>
          </p:nvPr>
        </p:nvSpPr>
        <p:spPr>
          <a:xfrm>
            <a:off x="808638" y="386930"/>
            <a:ext cx="9236700" cy="1188950"/>
          </a:xfrm>
        </p:spPr>
        <p:txBody>
          <a:bodyPr vert="horz" lIns="91440" tIns="45720" rIns="91440" bIns="45720" rtlCol="0" anchor="b">
            <a:normAutofit/>
          </a:bodyPr>
          <a:lstStyle/>
          <a:p>
            <a:pPr algn="l"/>
            <a:r>
              <a:rPr lang="en-US" sz="3800" b="1" i="1" u="sng" kern="1200" dirty="0" err="1">
                <a:solidFill>
                  <a:schemeClr val="tx1"/>
                </a:solidFill>
                <a:latin typeface="+mj-lt"/>
                <a:ea typeface="+mj-ea"/>
                <a:cs typeface="+mj-cs"/>
              </a:rPr>
              <a:t>EcoClean</a:t>
            </a:r>
            <a:r>
              <a:rPr lang="en-US" sz="3800" b="1" i="1" u="sng" kern="1200" dirty="0">
                <a:solidFill>
                  <a:schemeClr val="tx1"/>
                </a:solidFill>
                <a:latin typeface="+mj-lt"/>
                <a:ea typeface="+mj-ea"/>
                <a:cs typeface="+mj-cs"/>
              </a:rPr>
              <a:t> Services Ltd</a:t>
            </a:r>
            <a:br>
              <a:rPr lang="en-US" sz="3800" kern="1200" dirty="0">
                <a:solidFill>
                  <a:schemeClr val="tx1"/>
                </a:solidFill>
                <a:latin typeface="+mj-lt"/>
                <a:ea typeface="+mj-ea"/>
                <a:cs typeface="+mj-cs"/>
              </a:rPr>
            </a:br>
            <a:endParaRPr lang="en-US" sz="3800" kern="1200" dirty="0">
              <a:solidFill>
                <a:schemeClr val="tx1"/>
              </a:solidFill>
              <a:latin typeface="+mj-lt"/>
              <a:ea typeface="+mj-ea"/>
              <a:cs typeface="+mj-cs"/>
            </a:endParaRPr>
          </a:p>
        </p:txBody>
      </p:sp>
      <p:grpSp>
        <p:nvGrpSpPr>
          <p:cNvPr id="23" name="Group 22">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4" name="Rectangle 23">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88F706F-3947-706C-9FBB-B3C5F7A71852}"/>
              </a:ext>
            </a:extLst>
          </p:cNvPr>
          <p:cNvSpPr>
            <a:spLocks noGrp="1"/>
          </p:cNvSpPr>
          <p:nvPr>
            <p:ph type="subTitle" idx="1"/>
          </p:nvPr>
        </p:nvSpPr>
        <p:spPr>
          <a:xfrm>
            <a:off x="793660" y="2599509"/>
            <a:ext cx="10143668" cy="3435531"/>
          </a:xfrm>
        </p:spPr>
        <p:txBody>
          <a:bodyPr vert="horz" lIns="91440" tIns="45720" rIns="91440" bIns="45720" rtlCol="0" anchor="ctr">
            <a:normAutofit fontScale="85000" lnSpcReduction="10000"/>
          </a:bodyPr>
          <a:lstStyle/>
          <a:p>
            <a:pPr indent="-228600" algn="l">
              <a:buFont typeface="Arial" panose="020B0604020202020204" pitchFamily="34" charset="0"/>
              <a:buChar char="•"/>
            </a:pPr>
            <a:r>
              <a:rPr lang="en-US" b="1" u="sng" dirty="0" err="1"/>
              <a:t>Programme</a:t>
            </a:r>
            <a:r>
              <a:rPr lang="en-US" b="1" u="sng" dirty="0"/>
              <a:t> </a:t>
            </a:r>
            <a:r>
              <a:rPr lang="en-US" b="1" dirty="0"/>
              <a:t>: </a:t>
            </a:r>
            <a:r>
              <a:rPr lang="en-US" b="1" i="1" dirty="0"/>
              <a:t>Certificate in Higher Education Business Skills for the Workplace</a:t>
            </a:r>
          </a:p>
          <a:p>
            <a:pPr indent="-228600" algn="l">
              <a:buFont typeface="Arial" panose="020B0604020202020204" pitchFamily="34" charset="0"/>
              <a:buChar char="•"/>
            </a:pPr>
            <a:r>
              <a:rPr lang="en-US" b="1" u="sng" dirty="0"/>
              <a:t>Module</a:t>
            </a:r>
            <a:r>
              <a:rPr lang="en-US" b="1" dirty="0"/>
              <a:t>: </a:t>
            </a:r>
            <a:r>
              <a:rPr lang="en-US" b="1" i="1" dirty="0"/>
              <a:t>Enterprise and Entrepreneurship LCLM4006</a:t>
            </a:r>
          </a:p>
          <a:p>
            <a:pPr indent="-228600" algn="l">
              <a:buFont typeface="Arial" panose="020B0604020202020204" pitchFamily="34" charset="0"/>
              <a:buChar char="•"/>
            </a:pPr>
            <a:r>
              <a:rPr lang="en-US" b="1" u="sng" dirty="0"/>
              <a:t>Lecturer</a:t>
            </a:r>
            <a:r>
              <a:rPr lang="en-US" b="1" dirty="0"/>
              <a:t>: </a:t>
            </a:r>
            <a:r>
              <a:rPr lang="en-GB" b="1" dirty="0"/>
              <a:t>Patrick Yeboah</a:t>
            </a:r>
            <a:endParaRPr lang="en-US" b="1" i="1" dirty="0"/>
          </a:p>
          <a:p>
            <a:pPr indent="-228600" algn="l">
              <a:buFont typeface="Arial" panose="020B0604020202020204" pitchFamily="34" charset="0"/>
              <a:buChar char="•"/>
            </a:pPr>
            <a:r>
              <a:rPr lang="en-US" b="1" u="sng" dirty="0"/>
              <a:t>Assignment Title</a:t>
            </a:r>
            <a:r>
              <a:rPr lang="en-US" b="1" dirty="0"/>
              <a:t>: </a:t>
            </a:r>
            <a:r>
              <a:rPr lang="en-US" b="1" i="1" dirty="0"/>
              <a:t>Individual Presentation Pitch</a:t>
            </a:r>
          </a:p>
          <a:p>
            <a:pPr indent="-228600" algn="l">
              <a:buFont typeface="Arial" panose="020B0604020202020204" pitchFamily="34" charset="0"/>
              <a:buChar char="•"/>
            </a:pPr>
            <a:r>
              <a:rPr lang="en-US" b="1" u="sng" dirty="0"/>
              <a:t>Student</a:t>
            </a:r>
            <a:r>
              <a:rPr lang="en-US" b="1" dirty="0"/>
              <a:t>: </a:t>
            </a:r>
            <a:r>
              <a:rPr lang="en-US" b="1" i="1" dirty="0"/>
              <a:t>Meirosu Mihaela</a:t>
            </a:r>
          </a:p>
          <a:p>
            <a:pPr indent="-228600" algn="l">
              <a:buFont typeface="Arial" panose="020B0604020202020204" pitchFamily="34" charset="0"/>
              <a:buChar char="•"/>
            </a:pPr>
            <a:r>
              <a:rPr lang="en-US" b="1" i="1" dirty="0"/>
              <a:t>Student ID: 2435735</a:t>
            </a:r>
          </a:p>
          <a:p>
            <a:pPr indent="-228600" algn="l">
              <a:buFont typeface="Arial" panose="020B0604020202020204" pitchFamily="34" charset="0"/>
              <a:buChar char="•"/>
            </a:pPr>
            <a:endParaRPr lang="en-US" b="1" dirty="0"/>
          </a:p>
          <a:p>
            <a:pPr algn="l"/>
            <a:r>
              <a:rPr lang="en-GB" b="1" dirty="0"/>
              <a:t>   Good morning.  My name is Meirosu Mihaela and this is the presentation of my business idea </a:t>
            </a:r>
            <a:r>
              <a:rPr lang="en-GB" b="1" dirty="0" err="1"/>
              <a:t>EcoClean</a:t>
            </a:r>
            <a:r>
              <a:rPr lang="en-GB" b="1" dirty="0"/>
              <a:t> Services Ltd. It is an environment-friendly home cleaning service, which offers dependable and cheap cleaning services.</a:t>
            </a:r>
          </a:p>
          <a:p>
            <a:pPr indent="-228600" algn="l">
              <a:buFont typeface="Arial" panose="020B0604020202020204" pitchFamily="34" charset="0"/>
              <a:buChar char="•"/>
            </a:pPr>
            <a:endParaRPr lang="en-US" b="1" dirty="0"/>
          </a:p>
          <a:p>
            <a:pPr indent="-228600" algn="l">
              <a:buFont typeface="Arial" panose="020B0604020202020204" pitchFamily="34" charset="0"/>
              <a:buChar char="•"/>
            </a:pPr>
            <a:endParaRPr lang="en-US" b="1" dirty="0"/>
          </a:p>
          <a:p>
            <a:pPr indent="-228600" algn="l">
              <a:buFont typeface="Arial" panose="020B0604020202020204" pitchFamily="34" charset="0"/>
              <a:buChar char="•"/>
            </a:pPr>
            <a:endParaRPr lang="en-US" dirty="0"/>
          </a:p>
        </p:txBody>
      </p:sp>
      <p:pic>
        <p:nvPicPr>
          <p:cNvPr id="5" name="Picture 4">
            <a:extLst>
              <a:ext uri="{FF2B5EF4-FFF2-40B4-BE49-F238E27FC236}">
                <a16:creationId xmlns:a16="http://schemas.microsoft.com/office/drawing/2014/main" id="{C00A74CF-47AA-1A74-7C5C-87A00EBD591C}"/>
              </a:ext>
            </a:extLst>
          </p:cNvPr>
          <p:cNvPicPr>
            <a:picLocks noChangeAspect="1"/>
          </p:cNvPicPr>
          <p:nvPr/>
        </p:nvPicPr>
        <p:blipFill>
          <a:blip r:embed="rId3">
            <a:alphaModFix amt="20000"/>
            <a:extLst>
              <a:ext uri="{28A0092B-C50C-407E-A947-70E740481C1C}">
                <a14:useLocalDpi xmlns:a14="http://schemas.microsoft.com/office/drawing/2010/main" val="0"/>
              </a:ext>
            </a:extLst>
          </a:blip>
          <a:stretch>
            <a:fillRect/>
          </a:stretch>
        </p:blipFill>
        <p:spPr>
          <a:xfrm>
            <a:off x="50593" y="-386930"/>
            <a:ext cx="12177022" cy="6858000"/>
          </a:xfrm>
          <a:prstGeom prst="rect">
            <a:avLst/>
          </a:prstGeom>
        </p:spPr>
      </p:pic>
    </p:spTree>
    <p:extLst>
      <p:ext uri="{BB962C8B-B14F-4D97-AF65-F5344CB8AC3E}">
        <p14:creationId xmlns:p14="http://schemas.microsoft.com/office/powerpoint/2010/main" val="12028764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E958EF-4A9E-FED8-51E7-DCC1BD2BA613}"/>
              </a:ext>
            </a:extLst>
          </p:cNvPr>
          <p:cNvSpPr>
            <a:spLocks noGrp="1"/>
          </p:cNvSpPr>
          <p:nvPr>
            <p:ph type="title"/>
          </p:nvPr>
        </p:nvSpPr>
        <p:spPr>
          <a:xfrm>
            <a:off x="838200" y="620742"/>
            <a:ext cx="10515600" cy="1325563"/>
          </a:xfrm>
        </p:spPr>
        <p:txBody>
          <a:bodyPr>
            <a:normAutofit/>
          </a:bodyPr>
          <a:lstStyle/>
          <a:p>
            <a:r>
              <a:rPr lang="en-GB" b="1" i="1" u="sng" dirty="0">
                <a:solidFill>
                  <a:srgbClr val="FFFFFF"/>
                </a:solidFill>
              </a:rPr>
              <a:t>Business Idea</a:t>
            </a:r>
            <a:endParaRPr lang="en-GB" i="1" u="sng" dirty="0">
              <a:solidFill>
                <a:srgbClr val="FFFFFF"/>
              </a:solidFill>
            </a:endParaRPr>
          </a:p>
        </p:txBody>
      </p:sp>
      <p:cxnSp>
        <p:nvCxnSpPr>
          <p:cNvPr id="21" name="Straight Connector 2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55D6D3-1E34-CDE4-29D2-0A0948F4A8D5}"/>
              </a:ext>
            </a:extLst>
          </p:cNvPr>
          <p:cNvSpPr>
            <a:spLocks noGrp="1"/>
          </p:cNvSpPr>
          <p:nvPr>
            <p:ph sz="half" idx="1"/>
          </p:nvPr>
        </p:nvSpPr>
        <p:spPr>
          <a:xfrm>
            <a:off x="838200" y="2266345"/>
            <a:ext cx="5097780" cy="3910617"/>
          </a:xfrm>
        </p:spPr>
        <p:txBody>
          <a:bodyPr>
            <a:normAutofit fontScale="70000" lnSpcReduction="20000"/>
          </a:bodyPr>
          <a:lstStyle/>
          <a:p>
            <a:pPr marL="0" indent="0">
              <a:buNone/>
            </a:pPr>
            <a:r>
              <a:rPr lang="en-GB" sz="1800" b="1" u="sng" dirty="0">
                <a:solidFill>
                  <a:srgbClr val="FFFFFF"/>
                </a:solidFill>
              </a:rPr>
              <a:t>Eco-friendly residential cleaning company</a:t>
            </a:r>
          </a:p>
          <a:p>
            <a:pPr lvl="0"/>
            <a:r>
              <a:rPr lang="en-GB" sz="1600" dirty="0">
                <a:solidFill>
                  <a:srgbClr val="FFFFFF"/>
                </a:solidFill>
              </a:rPr>
              <a:t>Regular weekly house cleaning</a:t>
            </a:r>
          </a:p>
          <a:p>
            <a:pPr lvl="0"/>
            <a:r>
              <a:rPr lang="en-GB" sz="1600" dirty="0">
                <a:solidFill>
                  <a:srgbClr val="FFFFFF"/>
                </a:solidFill>
              </a:rPr>
              <a:t>Deep cleaning</a:t>
            </a:r>
          </a:p>
          <a:p>
            <a:pPr lvl="0"/>
            <a:r>
              <a:rPr lang="en-GB" sz="1600" dirty="0">
                <a:solidFill>
                  <a:srgbClr val="FFFFFF"/>
                </a:solidFill>
              </a:rPr>
              <a:t>Move-in / Move-out cleaning</a:t>
            </a:r>
          </a:p>
          <a:p>
            <a:pPr lvl="0"/>
            <a:r>
              <a:rPr lang="en-GB" sz="1600" dirty="0">
                <a:solidFill>
                  <a:srgbClr val="FFFFFF"/>
                </a:solidFill>
              </a:rPr>
              <a:t>End-of-tenancy cleaning</a:t>
            </a:r>
          </a:p>
          <a:p>
            <a:endParaRPr lang="en-GB" sz="1500" dirty="0">
              <a:solidFill>
                <a:srgbClr val="FFFFFF"/>
              </a:solidFill>
            </a:endParaRPr>
          </a:p>
          <a:p>
            <a:pPr marL="0" indent="0">
              <a:buNone/>
            </a:pPr>
            <a:r>
              <a:rPr lang="en-GB" sz="1800" b="1" u="sng" dirty="0">
                <a:solidFill>
                  <a:srgbClr val="FFFFFF"/>
                </a:solidFill>
              </a:rPr>
              <a:t>Target customers</a:t>
            </a:r>
          </a:p>
          <a:p>
            <a:pPr lvl="0"/>
            <a:r>
              <a:rPr lang="en-GB" sz="1600" dirty="0">
                <a:solidFill>
                  <a:srgbClr val="FFFFFF"/>
                </a:solidFill>
              </a:rPr>
              <a:t>Working professionals</a:t>
            </a:r>
          </a:p>
          <a:p>
            <a:pPr lvl="0"/>
            <a:r>
              <a:rPr lang="en-GB" sz="1600" dirty="0">
                <a:solidFill>
                  <a:srgbClr val="FFFFFF"/>
                </a:solidFill>
              </a:rPr>
              <a:t>Families</a:t>
            </a:r>
          </a:p>
          <a:p>
            <a:pPr lvl="0"/>
            <a:r>
              <a:rPr lang="en-GB" sz="1600" dirty="0">
                <a:solidFill>
                  <a:srgbClr val="FFFFFF"/>
                </a:solidFill>
              </a:rPr>
              <a:t>Elderly residents</a:t>
            </a:r>
          </a:p>
          <a:p>
            <a:r>
              <a:rPr lang="en-GB" sz="1600" dirty="0">
                <a:solidFill>
                  <a:srgbClr val="FFFFFF"/>
                </a:solidFill>
              </a:rPr>
              <a:t>Landlords</a:t>
            </a:r>
          </a:p>
        </p:txBody>
      </p:sp>
      <p:sp>
        <p:nvSpPr>
          <p:cNvPr id="4" name="Content Placeholder 3">
            <a:extLst>
              <a:ext uri="{FF2B5EF4-FFF2-40B4-BE49-F238E27FC236}">
                <a16:creationId xmlns:a16="http://schemas.microsoft.com/office/drawing/2014/main" id="{1DB2D5CE-2428-1846-94AA-E1916B9DA617}"/>
              </a:ext>
            </a:extLst>
          </p:cNvPr>
          <p:cNvSpPr>
            <a:spLocks noGrp="1"/>
          </p:cNvSpPr>
          <p:nvPr>
            <p:ph sz="half" idx="2"/>
          </p:nvPr>
        </p:nvSpPr>
        <p:spPr>
          <a:xfrm>
            <a:off x="6256020" y="2266345"/>
            <a:ext cx="5097780" cy="3910618"/>
          </a:xfrm>
        </p:spPr>
        <p:txBody>
          <a:bodyPr>
            <a:normAutofit fontScale="70000" lnSpcReduction="20000"/>
          </a:bodyPr>
          <a:lstStyle/>
          <a:p>
            <a:pPr marL="0" indent="0">
              <a:buNone/>
            </a:pPr>
            <a:r>
              <a:rPr lang="en-GB" sz="2400" b="1" u="sng" dirty="0">
                <a:solidFill>
                  <a:srgbClr val="FFFFFF"/>
                </a:solidFill>
              </a:rPr>
              <a:t>Unique Selling Points</a:t>
            </a:r>
          </a:p>
          <a:p>
            <a:pPr lvl="0"/>
            <a:r>
              <a:rPr lang="en-GB" sz="1600" dirty="0">
                <a:solidFill>
                  <a:srgbClr val="FFFFFF"/>
                </a:solidFill>
              </a:rPr>
              <a:t>Eco-friendly products</a:t>
            </a:r>
          </a:p>
          <a:p>
            <a:pPr lvl="0"/>
            <a:r>
              <a:rPr lang="en-GB" sz="1600" dirty="0">
                <a:solidFill>
                  <a:srgbClr val="FFFFFF"/>
                </a:solidFill>
              </a:rPr>
              <a:t>Reliable staff</a:t>
            </a:r>
          </a:p>
          <a:p>
            <a:pPr lvl="0"/>
            <a:r>
              <a:rPr lang="en-GB" sz="1600" dirty="0">
                <a:solidFill>
                  <a:srgbClr val="FFFFFF"/>
                </a:solidFill>
              </a:rPr>
              <a:t>Flexible booking</a:t>
            </a:r>
          </a:p>
          <a:p>
            <a:pPr lvl="0"/>
            <a:r>
              <a:rPr lang="en-GB" sz="1600" dirty="0">
                <a:solidFill>
                  <a:srgbClr val="FFFFFF"/>
                </a:solidFill>
              </a:rPr>
              <a:t>Affordable prices</a:t>
            </a:r>
          </a:p>
          <a:p>
            <a:endParaRPr lang="en-GB" sz="2400" dirty="0">
              <a:solidFill>
                <a:srgbClr val="FFFFFF"/>
              </a:solidFill>
            </a:endParaRPr>
          </a:p>
          <a:p>
            <a:pPr marL="0" indent="0">
              <a:buNone/>
            </a:pPr>
            <a:r>
              <a:rPr lang="en-GB" sz="2400" dirty="0">
                <a:solidFill>
                  <a:schemeClr val="bg1"/>
                </a:solidFill>
              </a:rPr>
              <a:t>  </a:t>
            </a:r>
            <a:r>
              <a:rPr lang="en-GB" sz="2400" b="1" dirty="0" err="1">
                <a:solidFill>
                  <a:schemeClr val="bg1"/>
                </a:solidFill>
              </a:rPr>
              <a:t>EcoClean</a:t>
            </a:r>
            <a:r>
              <a:rPr lang="en-GB" sz="2400" b="1" dirty="0">
                <a:solidFill>
                  <a:schemeClr val="bg1"/>
                </a:solidFill>
              </a:rPr>
              <a:t> Services Ltd is a residential house cleaning, deep cleaning service that uses eco-friendly products.</a:t>
            </a:r>
          </a:p>
          <a:p>
            <a:pPr marL="0" indent="0">
              <a:buNone/>
            </a:pPr>
            <a:r>
              <a:rPr lang="en-GB" sz="2400" b="1" dirty="0">
                <a:solidFill>
                  <a:schemeClr val="bg1"/>
                </a:solidFill>
              </a:rPr>
              <a:t>I provide regular cleaning, deep cleaning and end-of-tenancy cleaning.</a:t>
            </a:r>
          </a:p>
          <a:p>
            <a:pPr marL="0" indent="0">
              <a:buNone/>
            </a:pPr>
            <a:r>
              <a:rPr lang="en-GB" sz="2400" b="1" dirty="0">
                <a:solidFill>
                  <a:schemeClr val="bg1"/>
                </a:solidFill>
              </a:rPr>
              <a:t>Targeted customers: Busy professionals, families, senior citizens, and landlords.</a:t>
            </a:r>
          </a:p>
          <a:p>
            <a:pPr marL="0" indent="0">
              <a:buNone/>
            </a:pPr>
            <a:r>
              <a:rPr lang="en-GB" sz="2400" b="1" dirty="0">
                <a:solidFill>
                  <a:schemeClr val="bg1"/>
                </a:solidFill>
              </a:rPr>
              <a:t>The differentiator for my business is biodegradable products, flexible appointments, good staff and reasonable price.</a:t>
            </a:r>
          </a:p>
          <a:p>
            <a:endParaRPr lang="en-GB" sz="2400" dirty="0">
              <a:solidFill>
                <a:srgbClr val="FFFFFF"/>
              </a:solidFill>
            </a:endParaRPr>
          </a:p>
        </p:txBody>
      </p:sp>
      <p:pic>
        <p:nvPicPr>
          <p:cNvPr id="6" name="Picture 5">
            <a:extLst>
              <a:ext uri="{FF2B5EF4-FFF2-40B4-BE49-F238E27FC236}">
                <a16:creationId xmlns:a16="http://schemas.microsoft.com/office/drawing/2014/main" id="{E1FD6948-EBBE-F25D-36EF-B3F528ECC7A5}"/>
              </a:ext>
            </a:extLst>
          </p:cNvPr>
          <p:cNvPicPr>
            <a:picLocks noChangeAspect="1"/>
          </p:cNvPicPr>
          <p:nvPr/>
        </p:nvPicPr>
        <p:blipFill>
          <a:blip r:embed="rId3">
            <a:alphaModFix amt="2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18823563"/>
      </p:ext>
    </p:extLst>
  </p:cSld>
  <p:clrMapOvr>
    <a:overrideClrMapping bg1="dk1" tx1="lt1" bg2="dk2" tx2="lt2" accent1="accent1" accent2="accent2" accent3="accent3" accent4="accent4" accent5="accent5" accent6="accent6" hlink="hlink" folHlink="folHlink"/>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64BE21-D7F0-0C0E-38A8-306B5E1BFC90}"/>
              </a:ext>
            </a:extLst>
          </p:cNvPr>
          <p:cNvSpPr>
            <a:spLocks noGrp="1"/>
          </p:cNvSpPr>
          <p:nvPr>
            <p:ph type="title"/>
          </p:nvPr>
        </p:nvSpPr>
        <p:spPr>
          <a:xfrm>
            <a:off x="838200" y="620742"/>
            <a:ext cx="10515600" cy="1325563"/>
          </a:xfrm>
        </p:spPr>
        <p:txBody>
          <a:bodyPr>
            <a:normAutofit/>
          </a:bodyPr>
          <a:lstStyle/>
          <a:p>
            <a:r>
              <a:rPr lang="en-GB" b="1" i="1" u="sng" dirty="0">
                <a:solidFill>
                  <a:srgbClr val="FFFFFF"/>
                </a:solidFill>
              </a:rPr>
              <a:t>Management &amp; Legal Structure</a:t>
            </a: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EE72630-9469-91B3-356E-10CCD3B638FB}"/>
              </a:ext>
            </a:extLst>
          </p:cNvPr>
          <p:cNvSpPr>
            <a:spLocks noGrp="1"/>
          </p:cNvSpPr>
          <p:nvPr>
            <p:ph sz="half" idx="1"/>
          </p:nvPr>
        </p:nvSpPr>
        <p:spPr>
          <a:xfrm>
            <a:off x="838200" y="2266345"/>
            <a:ext cx="5097780" cy="3910617"/>
          </a:xfrm>
        </p:spPr>
        <p:txBody>
          <a:bodyPr>
            <a:normAutofit fontScale="77500" lnSpcReduction="20000"/>
          </a:bodyPr>
          <a:lstStyle/>
          <a:p>
            <a:pPr marL="0" indent="0">
              <a:buNone/>
            </a:pPr>
            <a:r>
              <a:rPr lang="en-GB" sz="2400" b="1" u="sng" dirty="0">
                <a:solidFill>
                  <a:srgbClr val="FFFFFF"/>
                </a:solidFill>
              </a:rPr>
              <a:t>Organisation</a:t>
            </a:r>
          </a:p>
          <a:p>
            <a:r>
              <a:rPr lang="en-GB" sz="2400" dirty="0">
                <a:solidFill>
                  <a:srgbClr val="FFFFFF"/>
                </a:solidFill>
              </a:rPr>
              <a:t>Managing Director</a:t>
            </a:r>
          </a:p>
          <a:p>
            <a:r>
              <a:rPr lang="en-GB" sz="2400" dirty="0">
                <a:solidFill>
                  <a:srgbClr val="FFFFFF"/>
                </a:solidFill>
              </a:rPr>
              <a:t>Operations Manager</a:t>
            </a:r>
          </a:p>
          <a:p>
            <a:r>
              <a:rPr lang="en-GB" sz="2400" dirty="0">
                <a:solidFill>
                  <a:srgbClr val="FFFFFF"/>
                </a:solidFill>
              </a:rPr>
              <a:t>Administrative Assistant</a:t>
            </a:r>
          </a:p>
          <a:p>
            <a:r>
              <a:rPr lang="en-GB" sz="2400" dirty="0">
                <a:solidFill>
                  <a:srgbClr val="FFFFFF"/>
                </a:solidFill>
              </a:rPr>
              <a:t>Cleaning Staff</a:t>
            </a:r>
          </a:p>
          <a:p>
            <a:endParaRPr lang="en-GB" sz="2400" dirty="0">
              <a:solidFill>
                <a:srgbClr val="FFFFFF"/>
              </a:solidFill>
            </a:endParaRPr>
          </a:p>
          <a:p>
            <a:pPr marL="0" indent="0">
              <a:buNone/>
            </a:pPr>
            <a:r>
              <a:rPr lang="en-GB" sz="2400" dirty="0"/>
              <a:t>   </a:t>
            </a:r>
            <a:r>
              <a:rPr lang="en-GB" sz="2400" b="1" dirty="0">
                <a:solidFill>
                  <a:schemeClr val="bg1"/>
                </a:solidFill>
              </a:rPr>
              <a:t>I decided to go for a Private Limited Company because it protects my personal assets and gives the business a professional look.</a:t>
            </a:r>
          </a:p>
          <a:p>
            <a:pPr marL="0" indent="0">
              <a:buNone/>
            </a:pPr>
            <a:r>
              <a:rPr lang="en-GB" sz="2400" b="1" dirty="0">
                <a:solidFill>
                  <a:schemeClr val="bg1"/>
                </a:solidFill>
              </a:rPr>
              <a:t>The Business will then be run by a Managing Director with the help of an Operations Manager, an Administrative Assistant and Cleaning staff.</a:t>
            </a:r>
          </a:p>
          <a:p>
            <a:endParaRPr lang="en-GB" sz="2400" dirty="0">
              <a:solidFill>
                <a:srgbClr val="FFFFFF"/>
              </a:solidFill>
            </a:endParaRPr>
          </a:p>
        </p:txBody>
      </p:sp>
      <p:sp>
        <p:nvSpPr>
          <p:cNvPr id="4" name="Content Placeholder 3">
            <a:extLst>
              <a:ext uri="{FF2B5EF4-FFF2-40B4-BE49-F238E27FC236}">
                <a16:creationId xmlns:a16="http://schemas.microsoft.com/office/drawing/2014/main" id="{13288EB9-0076-B2AE-5DAE-A2AEEC0E4BCC}"/>
              </a:ext>
            </a:extLst>
          </p:cNvPr>
          <p:cNvSpPr>
            <a:spLocks noGrp="1"/>
          </p:cNvSpPr>
          <p:nvPr>
            <p:ph sz="half" idx="2"/>
          </p:nvPr>
        </p:nvSpPr>
        <p:spPr>
          <a:xfrm>
            <a:off x="6256020" y="2266345"/>
            <a:ext cx="5097780" cy="3910618"/>
          </a:xfrm>
        </p:spPr>
        <p:txBody>
          <a:bodyPr>
            <a:normAutofit fontScale="77500" lnSpcReduction="20000"/>
          </a:bodyPr>
          <a:lstStyle/>
          <a:p>
            <a:pPr marL="0" indent="0">
              <a:buNone/>
            </a:pPr>
            <a:r>
              <a:rPr lang="en-GB" sz="2400" b="1" u="sng" dirty="0">
                <a:solidFill>
                  <a:srgbClr val="FFFFFF"/>
                </a:solidFill>
              </a:rPr>
              <a:t>Legal</a:t>
            </a:r>
          </a:p>
          <a:p>
            <a:r>
              <a:rPr lang="en-GB" sz="2400" dirty="0">
                <a:solidFill>
                  <a:srgbClr val="FFFFFF"/>
                </a:solidFill>
              </a:rPr>
              <a:t>Private Limited Company (Ltd)</a:t>
            </a:r>
          </a:p>
          <a:p>
            <a:r>
              <a:rPr lang="en-GB" sz="2400" dirty="0">
                <a:solidFill>
                  <a:srgbClr val="FFFFFF"/>
                </a:solidFill>
              </a:rPr>
              <a:t>Provides limited liability protection.</a:t>
            </a:r>
          </a:p>
          <a:p>
            <a:r>
              <a:rPr lang="en-GB" sz="2400" dirty="0">
                <a:solidFill>
                  <a:srgbClr val="FFFFFF"/>
                </a:solidFill>
              </a:rPr>
              <a:t>Improves business credibility.</a:t>
            </a:r>
          </a:p>
          <a:p>
            <a:endParaRPr lang="en-GB" sz="2400" dirty="0">
              <a:solidFill>
                <a:srgbClr val="FFFFFF"/>
              </a:solidFill>
            </a:endParaRPr>
          </a:p>
        </p:txBody>
      </p:sp>
      <p:pic>
        <p:nvPicPr>
          <p:cNvPr id="6" name="Picture 5">
            <a:extLst>
              <a:ext uri="{FF2B5EF4-FFF2-40B4-BE49-F238E27FC236}">
                <a16:creationId xmlns:a16="http://schemas.microsoft.com/office/drawing/2014/main" id="{120A7C1C-916D-4349-1E37-A828963D7BB6}"/>
              </a:ext>
            </a:extLst>
          </p:cNvPr>
          <p:cNvPicPr>
            <a:picLocks noChangeAspect="1"/>
          </p:cNvPicPr>
          <p:nvPr/>
        </p:nvPicPr>
        <p:blipFill>
          <a:blip r:embed="rId3">
            <a:alphaModFix amt="2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26598441"/>
      </p:ext>
    </p:extLst>
  </p:cSld>
  <p:clrMapOvr>
    <a:overrideClrMapping bg1="dk1" tx1="lt1" bg2="dk2" tx2="lt2" accent1="accent1" accent2="accent2" accent3="accent3" accent4="accent4" accent5="accent5" accent6="accent6" hlink="hlink" folHlink="folHlink"/>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BB71C4-BBDA-67F1-81E2-5E7FAE5B79EF}"/>
              </a:ext>
            </a:extLst>
          </p:cNvPr>
          <p:cNvSpPr>
            <a:spLocks noGrp="1"/>
          </p:cNvSpPr>
          <p:nvPr>
            <p:ph type="title"/>
          </p:nvPr>
        </p:nvSpPr>
        <p:spPr>
          <a:xfrm>
            <a:off x="838200" y="620742"/>
            <a:ext cx="10515600" cy="1325563"/>
          </a:xfrm>
        </p:spPr>
        <p:txBody>
          <a:bodyPr>
            <a:normAutofit/>
          </a:bodyPr>
          <a:lstStyle/>
          <a:p>
            <a:r>
              <a:rPr lang="en-GB" b="1" i="1" u="sng" dirty="0">
                <a:solidFill>
                  <a:srgbClr val="FFFFFF"/>
                </a:solidFill>
              </a:rPr>
              <a:t>Three PESTEL Factors</a:t>
            </a:r>
            <a:endParaRPr lang="en-GB" i="1" u="sng" dirty="0">
              <a:solidFill>
                <a:srgbClr val="FFFFFF"/>
              </a:solidFill>
            </a:endParaRP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7E3435A-E88C-53A9-59DC-D3E7C7421471}"/>
              </a:ext>
            </a:extLst>
          </p:cNvPr>
          <p:cNvSpPr>
            <a:spLocks noGrp="1"/>
          </p:cNvSpPr>
          <p:nvPr>
            <p:ph sz="half" idx="1"/>
          </p:nvPr>
        </p:nvSpPr>
        <p:spPr>
          <a:xfrm>
            <a:off x="838200" y="2266345"/>
            <a:ext cx="5097780" cy="3910617"/>
          </a:xfrm>
        </p:spPr>
        <p:txBody>
          <a:bodyPr>
            <a:normAutofit fontScale="70000" lnSpcReduction="20000"/>
          </a:bodyPr>
          <a:lstStyle/>
          <a:p>
            <a:pPr marL="0" indent="0">
              <a:buNone/>
            </a:pPr>
            <a:r>
              <a:rPr lang="en-GB" sz="2400" b="1" u="sng" dirty="0">
                <a:solidFill>
                  <a:srgbClr val="FFFFFF"/>
                </a:solidFill>
              </a:rPr>
              <a:t>Economic</a:t>
            </a:r>
          </a:p>
          <a:p>
            <a:r>
              <a:rPr lang="en-GB" sz="2400" dirty="0">
                <a:solidFill>
                  <a:srgbClr val="FFFFFF"/>
                </a:solidFill>
              </a:rPr>
              <a:t>Inflation increases operating costs.</a:t>
            </a:r>
          </a:p>
          <a:p>
            <a:r>
              <a:rPr lang="en-GB" sz="2400" dirty="0">
                <a:solidFill>
                  <a:srgbClr val="FFFFFF"/>
                </a:solidFill>
              </a:rPr>
              <a:t>House cleaning remains an essential service for many families.</a:t>
            </a:r>
          </a:p>
          <a:p>
            <a:pPr marL="0" indent="0">
              <a:buNone/>
            </a:pPr>
            <a:r>
              <a:rPr lang="en-GB" sz="2400" b="1" u="sng" dirty="0">
                <a:solidFill>
                  <a:srgbClr val="FFFFFF"/>
                </a:solidFill>
              </a:rPr>
              <a:t>Social</a:t>
            </a:r>
          </a:p>
          <a:p>
            <a:r>
              <a:rPr lang="en-GB" sz="2400" dirty="0">
                <a:solidFill>
                  <a:srgbClr val="FFFFFF"/>
                </a:solidFill>
              </a:rPr>
              <a:t>Busy lifestyles increase demand for cleaning services.</a:t>
            </a:r>
          </a:p>
          <a:p>
            <a:r>
              <a:rPr lang="en-GB" sz="2400" dirty="0">
                <a:solidFill>
                  <a:srgbClr val="FFFFFF"/>
                </a:solidFill>
              </a:rPr>
              <a:t>People are more aware of hygiene and healthy homes.</a:t>
            </a:r>
          </a:p>
          <a:p>
            <a:endParaRPr lang="en-GB" sz="2400" dirty="0">
              <a:solidFill>
                <a:srgbClr val="FFFFFF"/>
              </a:solidFill>
            </a:endParaRPr>
          </a:p>
          <a:p>
            <a:endParaRPr lang="en-GB" sz="2400" dirty="0">
              <a:solidFill>
                <a:srgbClr val="FFFFFF"/>
              </a:solidFill>
            </a:endParaRPr>
          </a:p>
        </p:txBody>
      </p:sp>
      <p:sp>
        <p:nvSpPr>
          <p:cNvPr id="4" name="Content Placeholder 3">
            <a:extLst>
              <a:ext uri="{FF2B5EF4-FFF2-40B4-BE49-F238E27FC236}">
                <a16:creationId xmlns:a16="http://schemas.microsoft.com/office/drawing/2014/main" id="{8212D881-43A9-9450-B4E1-FE338F7047ED}"/>
              </a:ext>
            </a:extLst>
          </p:cNvPr>
          <p:cNvSpPr>
            <a:spLocks noGrp="1"/>
          </p:cNvSpPr>
          <p:nvPr>
            <p:ph sz="half" idx="2"/>
          </p:nvPr>
        </p:nvSpPr>
        <p:spPr>
          <a:xfrm>
            <a:off x="6256020" y="2266345"/>
            <a:ext cx="5097780" cy="3910618"/>
          </a:xfrm>
        </p:spPr>
        <p:txBody>
          <a:bodyPr>
            <a:normAutofit fontScale="70000" lnSpcReduction="20000"/>
          </a:bodyPr>
          <a:lstStyle/>
          <a:p>
            <a:pPr marL="0" indent="0">
              <a:buNone/>
            </a:pPr>
            <a:r>
              <a:rPr lang="en-GB" sz="2400" b="1" u="sng" dirty="0">
                <a:solidFill>
                  <a:srgbClr val="FFFFFF"/>
                </a:solidFill>
              </a:rPr>
              <a:t>Environmental</a:t>
            </a:r>
          </a:p>
          <a:p>
            <a:r>
              <a:rPr lang="en-GB" sz="2400" dirty="0">
                <a:solidFill>
                  <a:srgbClr val="FFFFFF"/>
                </a:solidFill>
              </a:rPr>
              <a:t>Customers prefer environmentally responsible businesses.</a:t>
            </a:r>
          </a:p>
          <a:p>
            <a:r>
              <a:rPr lang="en-GB" sz="2400" dirty="0">
                <a:solidFill>
                  <a:srgbClr val="FFFFFF"/>
                </a:solidFill>
              </a:rPr>
              <a:t>Eco-friendly cleaning helps differentiate the company.</a:t>
            </a:r>
          </a:p>
          <a:p>
            <a:pPr marL="0" indent="0">
              <a:buNone/>
            </a:pPr>
            <a:r>
              <a:rPr lang="en-GB" sz="2400" b="1" dirty="0">
                <a:solidFill>
                  <a:schemeClr val="bg1"/>
                </a:solidFill>
              </a:rPr>
              <a:t>   I chose Economic, Social and Environmental" because they have the greatest influence on my business.</a:t>
            </a:r>
          </a:p>
          <a:p>
            <a:pPr marL="0" indent="0">
              <a:buNone/>
            </a:pPr>
            <a:r>
              <a:rPr lang="en-GB" sz="2400" b="1" dirty="0">
                <a:solidFill>
                  <a:schemeClr val="bg1"/>
                </a:solidFill>
              </a:rPr>
              <a:t>From an economic standpoint, the costs increase due to inflation however house cleaning remains a basic need.</a:t>
            </a:r>
          </a:p>
          <a:p>
            <a:pPr marL="0" indent="0">
              <a:buNone/>
            </a:pPr>
            <a:r>
              <a:rPr lang="en-GB" sz="2400" b="1" dirty="0">
                <a:solidFill>
                  <a:schemeClr val="bg1"/>
                </a:solidFill>
              </a:rPr>
              <a:t>Socially, busy social lifestyle and increased hygiene awareness boosts the demand.</a:t>
            </a:r>
          </a:p>
          <a:p>
            <a:pPr marL="0" indent="0">
              <a:buNone/>
            </a:pPr>
            <a:r>
              <a:rPr lang="en-GB" sz="2400" b="1" dirty="0">
                <a:solidFill>
                  <a:schemeClr val="bg1"/>
                </a:solidFill>
              </a:rPr>
              <a:t>Environmentally, by more customers choosing eco-friendly cleaning it gives my business an advantage.</a:t>
            </a:r>
          </a:p>
          <a:p>
            <a:endParaRPr lang="en-GB" sz="2400" dirty="0">
              <a:solidFill>
                <a:srgbClr val="FFFFFF"/>
              </a:solidFill>
            </a:endParaRPr>
          </a:p>
        </p:txBody>
      </p:sp>
      <p:pic>
        <p:nvPicPr>
          <p:cNvPr id="6" name="Picture 5">
            <a:extLst>
              <a:ext uri="{FF2B5EF4-FFF2-40B4-BE49-F238E27FC236}">
                <a16:creationId xmlns:a16="http://schemas.microsoft.com/office/drawing/2014/main" id="{5FEEAA8C-73E2-6DD6-01F3-A69089E4A739}"/>
              </a:ext>
            </a:extLst>
          </p:cNvPr>
          <p:cNvPicPr>
            <a:picLocks noChangeAspect="1"/>
          </p:cNvPicPr>
          <p:nvPr/>
        </p:nvPicPr>
        <p:blipFill>
          <a:blip r:embed="rId3">
            <a:alphaModFix amt="2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82387812"/>
      </p:ext>
    </p:extLst>
  </p:cSld>
  <p:clrMapOvr>
    <a:overrideClrMapping bg1="dk1" tx1="lt1" bg2="dk2" tx2="lt2" accent1="accent1" accent2="accent2" accent3="accent3" accent4="accent4" accent5="accent5" accent6="accent6" hlink="hlink" folHlink="folHlink"/>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24C95FD-FF84-D230-A010-4D9EE2F35771}"/>
              </a:ext>
            </a:extLst>
          </p:cNvPr>
          <p:cNvPicPr>
            <a:picLocks noChangeAspect="1"/>
          </p:cNvPicPr>
          <p:nvPr/>
        </p:nvPicPr>
        <p:blipFill>
          <a:blip r:embed="rId3">
            <a:alphaModFix amt="35000"/>
            <a:extLst>
              <a:ext uri="{28A0092B-C50C-407E-A947-70E740481C1C}">
                <a14:useLocalDpi xmlns:a14="http://schemas.microsoft.com/office/drawing/2010/main" val="0"/>
              </a:ext>
            </a:extLst>
          </a:blip>
          <a:srcRect t="23022" b="20745"/>
          <a:stretch>
            <a:fillRect/>
          </a:stretch>
        </p:blipFill>
        <p:spPr>
          <a:xfrm>
            <a:off x="20" y="1021"/>
            <a:ext cx="12191980" cy="6855958"/>
          </a:xfrm>
          <a:prstGeom prst="rect">
            <a:avLst/>
          </a:prstGeom>
        </p:spPr>
      </p:pic>
      <p:sp>
        <p:nvSpPr>
          <p:cNvPr id="2" name="Title 1">
            <a:extLst>
              <a:ext uri="{FF2B5EF4-FFF2-40B4-BE49-F238E27FC236}">
                <a16:creationId xmlns:a16="http://schemas.microsoft.com/office/drawing/2014/main" id="{3E4959A3-C6BD-8F42-2EB9-F8201F4D9ED3}"/>
              </a:ext>
            </a:extLst>
          </p:cNvPr>
          <p:cNvSpPr>
            <a:spLocks noGrp="1"/>
          </p:cNvSpPr>
          <p:nvPr>
            <p:ph type="title"/>
          </p:nvPr>
        </p:nvSpPr>
        <p:spPr>
          <a:xfrm>
            <a:off x="801098" y="1396289"/>
            <a:ext cx="4624342" cy="1325563"/>
          </a:xfrm>
        </p:spPr>
        <p:txBody>
          <a:bodyPr vert="horz" lIns="91440" tIns="45720" rIns="91440" bIns="45720" rtlCol="0" anchor="ctr">
            <a:normAutofit/>
          </a:bodyPr>
          <a:lstStyle/>
          <a:p>
            <a:r>
              <a:rPr lang="en-US" sz="4100" b="1" i="1" u="sng" kern="1200" dirty="0">
                <a:solidFill>
                  <a:schemeClr val="tx1"/>
                </a:solidFill>
                <a:latin typeface="+mj-lt"/>
                <a:ea typeface="+mj-ea"/>
                <a:cs typeface="+mj-cs"/>
              </a:rPr>
              <a:t>Marketing Strategy 1: Social Media</a:t>
            </a:r>
            <a:endParaRPr lang="en-US" sz="4100" i="1" u="sng" kern="1200" dirty="0">
              <a:solidFill>
                <a:schemeClr val="tx1"/>
              </a:solidFill>
              <a:latin typeface="+mj-lt"/>
              <a:ea typeface="+mj-ea"/>
              <a:cs typeface="+mj-cs"/>
            </a:endParaRPr>
          </a:p>
        </p:txBody>
      </p:sp>
      <p:sp>
        <p:nvSpPr>
          <p:cNvPr id="19" name="Oval 18">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49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244DF948-4DFF-AE91-6A45-4127DA8F1668}"/>
              </a:ext>
            </a:extLst>
          </p:cNvPr>
          <p:cNvPicPr>
            <a:picLocks noChangeAspect="1"/>
          </p:cNvPicPr>
          <p:nvPr/>
        </p:nvPicPr>
        <p:blipFill>
          <a:blip r:embed="rId4">
            <a:extLst>
              <a:ext uri="{28A0092B-C50C-407E-A947-70E740481C1C}">
                <a14:useLocalDpi xmlns:a14="http://schemas.microsoft.com/office/drawing/2010/main" val="0"/>
              </a:ext>
            </a:extLst>
          </a:blip>
          <a:srcRect r="-2" b="-2"/>
          <a:stretch>
            <a:fillRect/>
          </a:stretch>
        </p:blipFill>
        <p:spPr>
          <a:xfrm>
            <a:off x="568008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4" name="Text Placeholder 3">
            <a:extLst>
              <a:ext uri="{FF2B5EF4-FFF2-40B4-BE49-F238E27FC236}">
                <a16:creationId xmlns:a16="http://schemas.microsoft.com/office/drawing/2014/main" id="{5D8F6341-4881-A6F6-3227-228AA10AE922}"/>
              </a:ext>
            </a:extLst>
          </p:cNvPr>
          <p:cNvSpPr>
            <a:spLocks noGrp="1"/>
          </p:cNvSpPr>
          <p:nvPr>
            <p:ph type="body" sz="half" idx="2"/>
          </p:nvPr>
        </p:nvSpPr>
        <p:spPr>
          <a:xfrm>
            <a:off x="805543" y="2871982"/>
            <a:ext cx="4558309" cy="3181684"/>
          </a:xfrm>
        </p:spPr>
        <p:txBody>
          <a:bodyPr vert="horz" lIns="91440" tIns="45720" rIns="91440" bIns="45720" rtlCol="0" anchor="t">
            <a:normAutofit fontScale="70000" lnSpcReduction="20000"/>
          </a:bodyPr>
          <a:lstStyle/>
          <a:p>
            <a:pPr indent="-228600">
              <a:buFont typeface="Arial" panose="020B0604020202020204" pitchFamily="34" charset="0"/>
              <a:buChar char="•"/>
            </a:pPr>
            <a:r>
              <a:rPr lang="en-US" sz="1500" b="1" u="sng" dirty="0"/>
              <a:t>Platforms</a:t>
            </a:r>
          </a:p>
          <a:p>
            <a:pPr indent="-228600">
              <a:buFont typeface="Arial" panose="020B0604020202020204" pitchFamily="34" charset="0"/>
              <a:buChar char="•"/>
            </a:pPr>
            <a:r>
              <a:rPr lang="en-US" sz="1500" dirty="0"/>
              <a:t>- Facebook</a:t>
            </a:r>
          </a:p>
          <a:p>
            <a:pPr indent="-228600">
              <a:buFont typeface="Arial" panose="020B0604020202020204" pitchFamily="34" charset="0"/>
              <a:buChar char="•"/>
            </a:pPr>
            <a:r>
              <a:rPr lang="en-US" sz="1500" dirty="0"/>
              <a:t>-Instagram</a:t>
            </a:r>
          </a:p>
          <a:p>
            <a:pPr indent="-228600">
              <a:buFont typeface="Arial" panose="020B0604020202020204" pitchFamily="34" charset="0"/>
              <a:buChar char="•"/>
            </a:pPr>
            <a:r>
              <a:rPr lang="en-US" sz="1500" dirty="0"/>
              <a:t>-TikTok</a:t>
            </a:r>
          </a:p>
          <a:p>
            <a:pPr lvl="0" indent="-228600">
              <a:buFont typeface="Arial" panose="020B0604020202020204" pitchFamily="34" charset="0"/>
              <a:buChar char="•"/>
            </a:pPr>
            <a:r>
              <a:rPr lang="en-US" sz="1500" dirty="0"/>
              <a:t>-Before &amp; after photos</a:t>
            </a:r>
          </a:p>
          <a:p>
            <a:pPr lvl="0" indent="-228600">
              <a:buFont typeface="Arial" panose="020B0604020202020204" pitchFamily="34" charset="0"/>
              <a:buChar char="•"/>
            </a:pPr>
            <a:r>
              <a:rPr lang="en-US" sz="1500" dirty="0"/>
              <a:t>-Cleaning tips</a:t>
            </a:r>
          </a:p>
          <a:p>
            <a:pPr lvl="0" indent="-228600">
              <a:buFont typeface="Arial" panose="020B0604020202020204" pitchFamily="34" charset="0"/>
              <a:buChar char="•"/>
            </a:pPr>
            <a:r>
              <a:rPr lang="en-US" sz="1500" dirty="0"/>
              <a:t>-Customer reviews</a:t>
            </a:r>
          </a:p>
          <a:p>
            <a:pPr lvl="0" indent="-228600">
              <a:buFont typeface="Arial" panose="020B0604020202020204" pitchFamily="34" charset="0"/>
              <a:buChar char="•"/>
            </a:pPr>
            <a:r>
              <a:rPr lang="en-US" sz="1500" dirty="0"/>
              <a:t>-Special offers</a:t>
            </a:r>
          </a:p>
          <a:p>
            <a:r>
              <a:rPr lang="en-GB" sz="2000" b="1" dirty="0">
                <a:solidFill>
                  <a:schemeClr val="bg1"/>
                </a:solidFill>
              </a:rPr>
              <a:t>Social media (Facebook, Instagram, and TikTok) is my first marketing strategy since the year 2023.</a:t>
            </a:r>
          </a:p>
          <a:p>
            <a:r>
              <a:rPr lang="en-GB" sz="2000" b="1" dirty="0">
                <a:solidFill>
                  <a:schemeClr val="bg1"/>
                </a:solidFill>
              </a:rPr>
              <a:t>I will share before-and-after photos, cleaning tips, customer testimonials and are doing to hook local homeowners.</a:t>
            </a:r>
          </a:p>
          <a:p>
            <a:pPr lvl="0" indent="-228600">
              <a:buFont typeface="Arial" panose="020B0604020202020204" pitchFamily="34" charset="0"/>
              <a:buChar char="•"/>
            </a:pPr>
            <a:endParaRPr lang="en-US" sz="2300" dirty="0"/>
          </a:p>
          <a:p>
            <a:pPr indent="-228600">
              <a:buFont typeface="Arial" panose="020B0604020202020204" pitchFamily="34" charset="0"/>
              <a:buChar char="•"/>
            </a:pPr>
            <a:endParaRPr lang="en-US" sz="1500" dirty="0"/>
          </a:p>
        </p:txBody>
      </p:sp>
      <p:sp>
        <p:nvSpPr>
          <p:cNvPr id="21" name="Freeform: Shape 20">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3660" y="2557569"/>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Placeholder 5">
            <a:extLst>
              <a:ext uri="{FF2B5EF4-FFF2-40B4-BE49-F238E27FC236}">
                <a16:creationId xmlns:a16="http://schemas.microsoft.com/office/drawing/2014/main" id="{5AB69AD1-384E-75D1-5DD5-AF2BB19FF2F2}"/>
              </a:ext>
            </a:extLst>
          </p:cNvPr>
          <p:cNvPicPr>
            <a:picLocks noGrp="1" noChangeAspect="1"/>
          </p:cNvPicPr>
          <p:nvPr>
            <p:ph type="pic" idx="1"/>
          </p:nvPr>
        </p:nvPicPr>
        <p:blipFill>
          <a:blip r:embed="rId5">
            <a:extLst>
              <a:ext uri="{28A0092B-C50C-407E-A947-70E740481C1C}">
                <a14:useLocalDpi xmlns:a14="http://schemas.microsoft.com/office/drawing/2010/main" val="0"/>
              </a:ext>
            </a:extLst>
          </a:blip>
          <a:srcRect l="15257" r="17992" b="-2"/>
          <a:stretch>
            <a:fillRect/>
          </a:stretch>
        </p:blipFill>
        <p:spPr>
          <a:xfrm>
            <a:off x="5838252" y="2722161"/>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14" name="Picture 13">
            <a:extLst>
              <a:ext uri="{FF2B5EF4-FFF2-40B4-BE49-F238E27FC236}">
                <a16:creationId xmlns:a16="http://schemas.microsoft.com/office/drawing/2014/main" id="{FA377D69-10F2-C43E-D713-3A72F6C0A3CD}"/>
              </a:ext>
            </a:extLst>
          </p:cNvPr>
          <p:cNvPicPr>
            <a:picLocks noChangeAspect="1"/>
          </p:cNvPicPr>
          <p:nvPr/>
        </p:nvPicPr>
        <p:blipFill>
          <a:blip r:embed="rId6">
            <a:extLst>
              <a:ext uri="{28A0092B-C50C-407E-A947-70E740481C1C}">
                <a14:useLocalDpi xmlns:a14="http://schemas.microsoft.com/office/drawing/2010/main" val="0"/>
              </a:ext>
            </a:extLst>
          </a:blip>
          <a:srcRect l="11875" r="8526" b="4"/>
          <a:stretch>
            <a:fillRect/>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25" name="Freeform: Shape 24">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AFB03513-AA75-3693-DC5E-3B419AFD1E8D}"/>
              </a:ext>
            </a:extLst>
          </p:cNvPr>
          <p:cNvPicPr>
            <a:picLocks noChangeAspect="1"/>
          </p:cNvPicPr>
          <p:nvPr/>
        </p:nvPicPr>
        <p:blipFill>
          <a:blip r:embed="rId7">
            <a:extLst>
              <a:ext uri="{28A0092B-C50C-407E-A947-70E740481C1C}">
                <a14:useLocalDpi xmlns:a14="http://schemas.microsoft.com/office/drawing/2010/main" val="0"/>
              </a:ext>
            </a:extLst>
          </a:blip>
          <a:srcRect t="7557" r="-4" b="6674"/>
          <a:stretch>
            <a:fillRect/>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Tree>
    <p:extLst>
      <p:ext uri="{BB962C8B-B14F-4D97-AF65-F5344CB8AC3E}">
        <p14:creationId xmlns:p14="http://schemas.microsoft.com/office/powerpoint/2010/main" val="1651643322"/>
      </p:ext>
    </p:extLst>
  </p:cSld>
  <p:clrMapOvr>
    <a:overrideClrMapping bg1="dk1" tx1="lt1" bg2="dk2" tx2="lt2" accent1="accent1" accent2="accent2" accent3="accent3" accent4="accent4" accent5="accent5" accent6="accent6" hlink="hlink" folHlink="folHlink"/>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516A43-D992-67B3-C4D6-CC04C0631B76}"/>
              </a:ext>
            </a:extLst>
          </p:cNvPr>
          <p:cNvSpPr>
            <a:spLocks noGrp="1"/>
          </p:cNvSpPr>
          <p:nvPr>
            <p:ph type="title"/>
          </p:nvPr>
        </p:nvSpPr>
        <p:spPr>
          <a:xfrm>
            <a:off x="838200" y="620742"/>
            <a:ext cx="10515600" cy="1325563"/>
          </a:xfrm>
        </p:spPr>
        <p:txBody>
          <a:bodyPr>
            <a:normAutofit/>
          </a:bodyPr>
          <a:lstStyle/>
          <a:p>
            <a:r>
              <a:rPr lang="en-GB" b="1" i="1" u="sng" dirty="0">
                <a:solidFill>
                  <a:srgbClr val="FFFFFF"/>
                </a:solidFill>
              </a:rPr>
              <a:t>Marketing Strategy 2: Website &amp; Referrals</a:t>
            </a: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FF6F492-BBF2-15BB-D3AB-5B09C4212274}"/>
              </a:ext>
            </a:extLst>
          </p:cNvPr>
          <p:cNvSpPr>
            <a:spLocks noGrp="1"/>
          </p:cNvSpPr>
          <p:nvPr>
            <p:ph sz="half" idx="1"/>
          </p:nvPr>
        </p:nvSpPr>
        <p:spPr>
          <a:xfrm>
            <a:off x="838200" y="2266345"/>
            <a:ext cx="5097780" cy="3910617"/>
          </a:xfrm>
        </p:spPr>
        <p:txBody>
          <a:bodyPr>
            <a:normAutofit fontScale="85000" lnSpcReduction="10000"/>
          </a:bodyPr>
          <a:lstStyle/>
          <a:p>
            <a:pPr marL="0" indent="0">
              <a:buNone/>
            </a:pPr>
            <a:r>
              <a:rPr lang="en-GB" sz="2400" b="1" u="sng" dirty="0">
                <a:solidFill>
                  <a:srgbClr val="FFFFFF"/>
                </a:solidFill>
              </a:rPr>
              <a:t>Website</a:t>
            </a:r>
          </a:p>
          <a:p>
            <a:pPr lvl="0"/>
            <a:r>
              <a:rPr lang="en-GB" sz="2400" dirty="0">
                <a:solidFill>
                  <a:srgbClr val="FFFFFF"/>
                </a:solidFill>
              </a:rPr>
              <a:t>Online booking</a:t>
            </a:r>
          </a:p>
          <a:p>
            <a:pPr lvl="0"/>
            <a:r>
              <a:rPr lang="en-GB" sz="2400" dirty="0">
                <a:solidFill>
                  <a:srgbClr val="FFFFFF"/>
                </a:solidFill>
              </a:rPr>
              <a:t>Prices</a:t>
            </a:r>
          </a:p>
          <a:p>
            <a:pPr lvl="0"/>
            <a:r>
              <a:rPr lang="en-GB" sz="2400" dirty="0">
                <a:solidFill>
                  <a:srgbClr val="FFFFFF"/>
                </a:solidFill>
              </a:rPr>
              <a:t>Customer reviews</a:t>
            </a:r>
          </a:p>
          <a:p>
            <a:pPr lvl="0"/>
            <a:r>
              <a:rPr lang="en-GB" sz="2400" dirty="0">
                <a:solidFill>
                  <a:srgbClr val="FFFFFF"/>
                </a:solidFill>
              </a:rPr>
              <a:t>Contact details</a:t>
            </a:r>
          </a:p>
          <a:p>
            <a:endParaRPr lang="en-GB" sz="2400" dirty="0">
              <a:solidFill>
                <a:srgbClr val="FFFFFF"/>
              </a:solidFill>
            </a:endParaRPr>
          </a:p>
          <a:p>
            <a:pPr marL="0" indent="0">
              <a:buNone/>
            </a:pPr>
            <a:r>
              <a:rPr lang="en-GB" sz="2400" b="1" dirty="0">
                <a:solidFill>
                  <a:schemeClr val="bg1"/>
                </a:solidFill>
              </a:rPr>
              <a:t>   My second strategy is an official website; online booking, pricing and customer reviews.</a:t>
            </a:r>
          </a:p>
          <a:p>
            <a:pPr marL="0" indent="0">
              <a:buNone/>
            </a:pPr>
            <a:r>
              <a:rPr lang="en-GB" sz="2400" b="1" dirty="0">
                <a:solidFill>
                  <a:schemeClr val="bg1"/>
                </a:solidFill>
              </a:rPr>
              <a:t>I shall also rely on a referral programme whereby existing customers will get rebates for referring my services.</a:t>
            </a:r>
          </a:p>
          <a:p>
            <a:endParaRPr lang="en-GB" sz="2400" dirty="0">
              <a:solidFill>
                <a:srgbClr val="FFFFFF"/>
              </a:solidFill>
            </a:endParaRPr>
          </a:p>
        </p:txBody>
      </p:sp>
      <p:sp>
        <p:nvSpPr>
          <p:cNvPr id="4" name="Content Placeholder 3">
            <a:extLst>
              <a:ext uri="{FF2B5EF4-FFF2-40B4-BE49-F238E27FC236}">
                <a16:creationId xmlns:a16="http://schemas.microsoft.com/office/drawing/2014/main" id="{F95546FC-E9DF-FC71-C121-258F3EE1A575}"/>
              </a:ext>
            </a:extLst>
          </p:cNvPr>
          <p:cNvSpPr>
            <a:spLocks noGrp="1"/>
          </p:cNvSpPr>
          <p:nvPr>
            <p:ph sz="half" idx="2"/>
          </p:nvPr>
        </p:nvSpPr>
        <p:spPr>
          <a:xfrm>
            <a:off x="6256020" y="2266345"/>
            <a:ext cx="5097780" cy="3910618"/>
          </a:xfrm>
        </p:spPr>
        <p:txBody>
          <a:bodyPr>
            <a:normAutofit fontScale="85000" lnSpcReduction="10000"/>
          </a:bodyPr>
          <a:lstStyle/>
          <a:p>
            <a:pPr marL="0" indent="0">
              <a:buNone/>
            </a:pPr>
            <a:r>
              <a:rPr lang="en-GB" sz="2400" b="1" u="sng" dirty="0">
                <a:solidFill>
                  <a:srgbClr val="FFFFFF"/>
                </a:solidFill>
              </a:rPr>
              <a:t>Referral Programme</a:t>
            </a:r>
          </a:p>
          <a:p>
            <a:pPr lvl="0"/>
            <a:r>
              <a:rPr lang="en-GB" sz="2400" dirty="0">
                <a:solidFill>
                  <a:srgbClr val="FFFFFF"/>
                </a:solidFill>
              </a:rPr>
              <a:t>Discounts for existing customers</a:t>
            </a:r>
          </a:p>
          <a:p>
            <a:pPr lvl="0"/>
            <a:r>
              <a:rPr lang="en-GB" sz="2400" dirty="0">
                <a:solidFill>
                  <a:srgbClr val="FFFFFF"/>
                </a:solidFill>
              </a:rPr>
              <a:t>Encourages word-of-mouth marketing</a:t>
            </a:r>
          </a:p>
          <a:p>
            <a:endParaRPr lang="en-GB" sz="2400" dirty="0">
              <a:solidFill>
                <a:srgbClr val="FFFFFF"/>
              </a:solidFill>
            </a:endParaRPr>
          </a:p>
        </p:txBody>
      </p:sp>
      <p:pic>
        <p:nvPicPr>
          <p:cNvPr id="6" name="Picture 5">
            <a:extLst>
              <a:ext uri="{FF2B5EF4-FFF2-40B4-BE49-F238E27FC236}">
                <a16:creationId xmlns:a16="http://schemas.microsoft.com/office/drawing/2014/main" id="{3C6B791C-554A-9E94-7308-8D839E05AC80}"/>
              </a:ext>
            </a:extLst>
          </p:cNvPr>
          <p:cNvPicPr>
            <a:picLocks noChangeAspect="1"/>
          </p:cNvPicPr>
          <p:nvPr/>
        </p:nvPicPr>
        <p:blipFill>
          <a:blip r:embed="rId3">
            <a:alphaModFix amt="2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5366863"/>
      </p:ext>
    </p:extLst>
  </p:cSld>
  <p:clrMapOvr>
    <a:overrideClrMapping bg1="dk1" tx1="lt1" bg2="dk2" tx2="lt2" accent1="accent1" accent2="accent2" accent3="accent3" accent4="accent4" accent5="accent5" accent6="accent6" hlink="hlink" folHlink="folHlink"/>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E2377-B04E-6A78-5AB5-E27B6DE965B2}"/>
              </a:ext>
            </a:extLst>
          </p:cNvPr>
          <p:cNvSpPr>
            <a:spLocks noGrp="1"/>
          </p:cNvSpPr>
          <p:nvPr>
            <p:ph type="title"/>
          </p:nvPr>
        </p:nvSpPr>
        <p:spPr/>
        <p:txBody>
          <a:bodyPr/>
          <a:lstStyle/>
          <a:p>
            <a:r>
              <a:rPr lang="en-GB" b="1" i="1" u="sng" dirty="0"/>
              <a:t>Funding &amp; Conclusion</a:t>
            </a:r>
            <a:endParaRPr lang="en-GB" i="1" u="sng" dirty="0"/>
          </a:p>
        </p:txBody>
      </p:sp>
      <p:graphicFrame>
        <p:nvGraphicFramePr>
          <p:cNvPr id="7" name="Content Placeholder 2">
            <a:extLst>
              <a:ext uri="{FF2B5EF4-FFF2-40B4-BE49-F238E27FC236}">
                <a16:creationId xmlns:a16="http://schemas.microsoft.com/office/drawing/2014/main" id="{3C15733D-9CD0-3835-AC88-2F497CEE6318}"/>
              </a:ext>
            </a:extLst>
          </p:cNvPr>
          <p:cNvGraphicFramePr>
            <a:graphicFrameLocks noGrp="1"/>
          </p:cNvGraphicFramePr>
          <p:nvPr>
            <p:ph sz="half" idx="1"/>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Content Placeholder 4">
            <a:extLst>
              <a:ext uri="{FF2B5EF4-FFF2-40B4-BE49-F238E27FC236}">
                <a16:creationId xmlns:a16="http://schemas.microsoft.com/office/drawing/2014/main" id="{1BD1E5EB-04D9-6DEA-6ABF-3CBF0D6E7D38}"/>
              </a:ext>
            </a:extLst>
          </p:cNvPr>
          <p:cNvGraphicFramePr>
            <a:graphicFrameLocks noGrp="1"/>
          </p:cNvGraphicFramePr>
          <p:nvPr>
            <p:ph sz="half" idx="2"/>
            <p:extLst>
              <p:ext uri="{D42A27DB-BD31-4B8C-83A1-F6EECF244321}">
                <p14:modId xmlns:p14="http://schemas.microsoft.com/office/powerpoint/2010/main" val="3050643898"/>
              </p:ext>
            </p:extLst>
          </p:nvPr>
        </p:nvGraphicFramePr>
        <p:xfrm>
          <a:off x="6286500" y="1457324"/>
          <a:ext cx="5181600" cy="3871911"/>
        </p:xfrm>
        <a:graphic>
          <a:graphicData uri="http://schemas.openxmlformats.org/drawingml/2006/table">
            <a:tbl>
              <a:tblPr firstRow="1" bandRow="1">
                <a:tableStyleId>{5C22544A-7EE6-4342-B048-85BDC9FD1C3A}</a:tableStyleId>
              </a:tblPr>
              <a:tblGrid>
                <a:gridCol w="2586038">
                  <a:extLst>
                    <a:ext uri="{9D8B030D-6E8A-4147-A177-3AD203B41FA5}">
                      <a16:colId xmlns:a16="http://schemas.microsoft.com/office/drawing/2014/main" val="2523201553"/>
                    </a:ext>
                  </a:extLst>
                </a:gridCol>
                <a:gridCol w="2595562">
                  <a:extLst>
                    <a:ext uri="{9D8B030D-6E8A-4147-A177-3AD203B41FA5}">
                      <a16:colId xmlns:a16="http://schemas.microsoft.com/office/drawing/2014/main" val="1109310252"/>
                    </a:ext>
                  </a:extLst>
                </a:gridCol>
              </a:tblGrid>
              <a:tr h="116713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lt1"/>
                          </a:solidFill>
                          <a:effectLst/>
                          <a:latin typeface="+mn-lt"/>
                          <a:ea typeface="+mn-ea"/>
                          <a:cs typeface="+mn-cs"/>
                        </a:rPr>
                        <a:t>Funding sources</a:t>
                      </a:r>
                    </a:p>
                    <a:p>
                      <a:endParaRPr lang="en-GB" dirty="0"/>
                    </a:p>
                  </a:txBody>
                  <a:tcPr/>
                </a:tc>
                <a:tc>
                  <a:txBody>
                    <a:bodyPr/>
                    <a:lstStyle/>
                    <a:p>
                      <a:endParaRPr lang="en-GB"/>
                    </a:p>
                  </a:txBody>
                  <a:tcPr/>
                </a:tc>
                <a:extLst>
                  <a:ext uri="{0D108BD9-81ED-4DB2-BD59-A6C34878D82A}">
                    <a16:rowId xmlns:a16="http://schemas.microsoft.com/office/drawing/2014/main" val="2991505240"/>
                  </a:ext>
                </a:extLst>
              </a:tr>
              <a:tr h="676195">
                <a:tc>
                  <a:txBody>
                    <a:bodyPr/>
                    <a:lstStyle/>
                    <a:p>
                      <a:r>
                        <a:rPr lang="en-GB" sz="1800" b="1" kern="1200" dirty="0">
                          <a:solidFill>
                            <a:schemeClr val="dk1"/>
                          </a:solidFill>
                          <a:effectLst/>
                          <a:latin typeface="+mn-lt"/>
                          <a:ea typeface="+mn-ea"/>
                          <a:cs typeface="+mn-cs"/>
                        </a:rPr>
                        <a:t>Source</a:t>
                      </a:r>
                      <a:endParaRPr lang="en-GB" dirty="0"/>
                    </a:p>
                  </a:txBody>
                  <a:tcPr/>
                </a:tc>
                <a:tc>
                  <a:txBody>
                    <a:bodyPr/>
                    <a:lstStyle/>
                    <a:p>
                      <a:pPr>
                        <a:lnSpc>
                          <a:spcPct val="115000"/>
                        </a:lnSpc>
                        <a:spcAft>
                          <a:spcPts val="800"/>
                        </a:spcAft>
                        <a:buNone/>
                      </a:pPr>
                      <a:r>
                        <a:rPr lang="en-GB" sz="1200" b="1" kern="100" dirty="0">
                          <a:effectLst/>
                          <a:latin typeface="Aptos" panose="020B0004020202020204" pitchFamily="34" charset="0"/>
                          <a:ea typeface="Aptos" panose="020B0004020202020204" pitchFamily="34" charset="0"/>
                          <a:cs typeface="Times New Roman" panose="02020603050405020304" pitchFamily="18" charset="0"/>
                        </a:rPr>
                        <a:t>Amount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007740623"/>
                  </a:ext>
                </a:extLst>
              </a:tr>
              <a:tr h="676195">
                <a:tc>
                  <a:txBody>
                    <a:bodyPr/>
                    <a:lstStyle/>
                    <a:p>
                      <a:pPr>
                        <a:lnSpc>
                          <a:spcPct val="115000"/>
                        </a:lnSpc>
                        <a:spcAft>
                          <a:spcPts val="800"/>
                        </a:spcAft>
                        <a:buNone/>
                      </a:pPr>
                      <a:r>
                        <a:rPr lang="en-GB" sz="1400" b="1" kern="100" dirty="0">
                          <a:effectLst/>
                          <a:latin typeface="Aptos" panose="020B0004020202020204" pitchFamily="34" charset="0"/>
                          <a:ea typeface="Aptos" panose="020B0004020202020204" pitchFamily="34" charset="0"/>
                          <a:cs typeface="Times New Roman" panose="02020603050405020304" pitchFamily="18" charset="0"/>
                        </a:rPr>
                        <a:t>Owner investment</a:t>
                      </a:r>
                    </a:p>
                  </a:txBody>
                  <a:tcPr marL="9525" marR="9525" marT="9525" marB="9525" anchor="ctr"/>
                </a:tc>
                <a:tc>
                  <a:txBody>
                    <a:bodyPr/>
                    <a:lstStyle/>
                    <a:p>
                      <a:pPr>
                        <a:lnSpc>
                          <a:spcPct val="115000"/>
                        </a:lnSpc>
                        <a:spcAft>
                          <a:spcPts val="800"/>
                        </a:spcAft>
                        <a:buNone/>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  £10,000</a:t>
                      </a:r>
                    </a:p>
                  </a:txBody>
                  <a:tcPr marL="9525" marR="9525" marT="9525" marB="9525" anchor="ctr"/>
                </a:tc>
                <a:extLst>
                  <a:ext uri="{0D108BD9-81ED-4DB2-BD59-A6C34878D82A}">
                    <a16:rowId xmlns:a16="http://schemas.microsoft.com/office/drawing/2014/main" val="1480945322"/>
                  </a:ext>
                </a:extLst>
              </a:tr>
              <a:tr h="676195">
                <a:tc>
                  <a:txBody>
                    <a:bodyPr/>
                    <a:lstStyle/>
                    <a:p>
                      <a:pPr>
                        <a:lnSpc>
                          <a:spcPct val="115000"/>
                        </a:lnSpc>
                        <a:spcAft>
                          <a:spcPts val="800"/>
                        </a:spcAft>
                        <a:buNone/>
                      </a:pPr>
                      <a:r>
                        <a:rPr lang="en-GB" sz="1400" b="1" kern="100" dirty="0">
                          <a:effectLst/>
                          <a:latin typeface="Aptos" panose="020B0004020202020204" pitchFamily="34" charset="0"/>
                          <a:ea typeface="Aptos" panose="020B0004020202020204" pitchFamily="34" charset="0"/>
                          <a:cs typeface="Times New Roman" panose="02020603050405020304" pitchFamily="18" charset="0"/>
                        </a:rPr>
                        <a:t>Bank loan</a:t>
                      </a:r>
                    </a:p>
                  </a:txBody>
                  <a:tcPr marL="9525" marR="9525" marT="9525" marB="9525" anchor="ctr"/>
                </a:tc>
                <a:tc>
                  <a:txBody>
                    <a:bodyPr/>
                    <a:lstStyle/>
                    <a:p>
                      <a:r>
                        <a:rPr lang="en-GB" sz="1800" b="1" kern="1200" dirty="0">
                          <a:solidFill>
                            <a:schemeClr val="dk1"/>
                          </a:solidFill>
                          <a:effectLst/>
                          <a:latin typeface="+mn-lt"/>
                          <a:ea typeface="+mn-ea"/>
                          <a:cs typeface="+mn-cs"/>
                        </a:rPr>
                        <a:t>£15,000</a:t>
                      </a:r>
                      <a:endParaRPr lang="en-GB" b="1" dirty="0"/>
                    </a:p>
                  </a:txBody>
                  <a:tcPr/>
                </a:tc>
                <a:extLst>
                  <a:ext uri="{0D108BD9-81ED-4DB2-BD59-A6C34878D82A}">
                    <a16:rowId xmlns:a16="http://schemas.microsoft.com/office/drawing/2014/main" val="2787974506"/>
                  </a:ext>
                </a:extLst>
              </a:tr>
              <a:tr h="676195">
                <a:tc>
                  <a:txBody>
                    <a:bodyPr/>
                    <a:lstStyle/>
                    <a:p>
                      <a:pPr>
                        <a:lnSpc>
                          <a:spcPct val="115000"/>
                        </a:lnSpc>
                        <a:spcAft>
                          <a:spcPts val="800"/>
                        </a:spcAft>
                        <a:buNone/>
                      </a:pPr>
                      <a:r>
                        <a:rPr lang="en-GB" sz="1400" b="1" kern="100" dirty="0">
                          <a:effectLst/>
                          <a:latin typeface="Aptos" panose="020B0004020202020204" pitchFamily="34" charset="0"/>
                          <a:ea typeface="Aptos" panose="020B0004020202020204" pitchFamily="34" charset="0"/>
                          <a:cs typeface="Times New Roman" panose="02020603050405020304" pitchFamily="18" charset="0"/>
                        </a:rPr>
                        <a:t>Investor funding</a:t>
                      </a:r>
                    </a:p>
                  </a:txBody>
                  <a:tcPr marL="9525" marR="9525" marT="9525" marB="9525" anchor="ctr"/>
                </a:tc>
                <a:tc>
                  <a:txBody>
                    <a:bodyPr/>
                    <a:lstStyle/>
                    <a:p>
                      <a:r>
                        <a:rPr lang="en-GB" sz="1800" b="1" kern="1200" dirty="0">
                          <a:solidFill>
                            <a:schemeClr val="dk1"/>
                          </a:solidFill>
                          <a:effectLst/>
                          <a:latin typeface="+mn-lt"/>
                          <a:ea typeface="+mn-ea"/>
                          <a:cs typeface="+mn-cs"/>
                        </a:rPr>
                        <a:t>£5,000</a:t>
                      </a:r>
                      <a:endParaRPr lang="en-GB" b="1" dirty="0"/>
                    </a:p>
                  </a:txBody>
                  <a:tcPr/>
                </a:tc>
                <a:extLst>
                  <a:ext uri="{0D108BD9-81ED-4DB2-BD59-A6C34878D82A}">
                    <a16:rowId xmlns:a16="http://schemas.microsoft.com/office/drawing/2014/main" val="3860588935"/>
                  </a:ext>
                </a:extLst>
              </a:tr>
            </a:tbl>
          </a:graphicData>
        </a:graphic>
      </p:graphicFrame>
      <p:pic>
        <p:nvPicPr>
          <p:cNvPr id="4" name="Picture 3">
            <a:extLst>
              <a:ext uri="{FF2B5EF4-FFF2-40B4-BE49-F238E27FC236}">
                <a16:creationId xmlns:a16="http://schemas.microsoft.com/office/drawing/2014/main" id="{43BF8D0F-5406-624B-3D31-60FD50A77F8F}"/>
              </a:ext>
            </a:extLst>
          </p:cNvPr>
          <p:cNvPicPr>
            <a:picLocks noChangeAspect="1"/>
          </p:cNvPicPr>
          <p:nvPr/>
        </p:nvPicPr>
        <p:blipFill>
          <a:blip r:embed="rId8">
            <a:alphaModFix amt="3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8BB77DAE-1302-49C6-FDCC-993A8C16D9E4}"/>
              </a:ext>
            </a:extLst>
          </p:cNvPr>
          <p:cNvSpPr txBox="1"/>
          <p:nvPr/>
        </p:nvSpPr>
        <p:spPr>
          <a:xfrm rot="10800000" flipV="1">
            <a:off x="6096000" y="5338761"/>
            <a:ext cx="6169818" cy="95410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kern="1200" dirty="0" err="1">
                <a:solidFill>
                  <a:schemeClr val="tx1"/>
                </a:solidFill>
                <a:effectLst/>
                <a:latin typeface="+mn-lt"/>
                <a:ea typeface="+mn-ea"/>
                <a:cs typeface="+mn-cs"/>
              </a:rPr>
              <a:t>EcoClean</a:t>
            </a:r>
            <a:r>
              <a:rPr lang="en-GB" sz="1400" b="1" kern="1200" dirty="0">
                <a:solidFill>
                  <a:schemeClr val="tx1"/>
                </a:solidFill>
                <a:effectLst/>
                <a:latin typeface="+mn-lt"/>
                <a:ea typeface="+mn-ea"/>
                <a:cs typeface="+mn-cs"/>
              </a:rPr>
              <a:t> is a house cleaning service providing eco friendly and affordable services for busy households. In addition, the ever increasing need for home cleaning together with robust digital promotion makes the business well poised for sustainable long-term growth.</a:t>
            </a:r>
          </a:p>
        </p:txBody>
      </p:sp>
    </p:spTree>
    <p:extLst>
      <p:ext uri="{BB962C8B-B14F-4D97-AF65-F5344CB8AC3E}">
        <p14:creationId xmlns:p14="http://schemas.microsoft.com/office/powerpoint/2010/main" val="3254140001"/>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283C4-F3E1-AD5D-C5DF-0E8794F63CB0}"/>
              </a:ext>
            </a:extLst>
          </p:cNvPr>
          <p:cNvSpPr>
            <a:spLocks noGrp="1"/>
          </p:cNvSpPr>
          <p:nvPr>
            <p:ph type="title"/>
          </p:nvPr>
        </p:nvSpPr>
        <p:spPr/>
        <p:txBody>
          <a:bodyPr/>
          <a:lstStyle/>
          <a:p>
            <a:r>
              <a:rPr lang="en-GB" b="1" u="sng" dirty="0"/>
              <a:t>Thank you for your attention.</a:t>
            </a:r>
          </a:p>
        </p:txBody>
      </p:sp>
      <p:sp>
        <p:nvSpPr>
          <p:cNvPr id="3" name="Content Placeholder 2">
            <a:extLst>
              <a:ext uri="{FF2B5EF4-FFF2-40B4-BE49-F238E27FC236}">
                <a16:creationId xmlns:a16="http://schemas.microsoft.com/office/drawing/2014/main" id="{22AFE229-2B3F-E0E9-2563-C2AC21E34FAE}"/>
              </a:ext>
            </a:extLst>
          </p:cNvPr>
          <p:cNvSpPr>
            <a:spLocks noGrp="1"/>
          </p:cNvSpPr>
          <p:nvPr>
            <p:ph idx="1"/>
          </p:nvPr>
        </p:nvSpPr>
        <p:spPr/>
        <p:txBody>
          <a:bodyPr/>
          <a:lstStyle/>
          <a:p>
            <a:pPr marL="0" indent="0">
              <a:buNone/>
            </a:pPr>
            <a:endParaRPr lang="en-GB" b="1" dirty="0"/>
          </a:p>
          <a:p>
            <a:pPr marL="0" indent="0">
              <a:buNone/>
            </a:pPr>
            <a:endParaRPr lang="en-GB" b="1" dirty="0"/>
          </a:p>
          <a:p>
            <a:pPr marL="0" indent="0">
              <a:buNone/>
            </a:pPr>
            <a:endParaRPr lang="en-GB" b="1" dirty="0"/>
          </a:p>
          <a:p>
            <a:pPr marL="0" indent="0">
              <a:buNone/>
            </a:pPr>
            <a:r>
              <a:rPr lang="en-GB" b="1" dirty="0"/>
              <a:t>If you have any questions, I would be more than happy to answer them.</a:t>
            </a:r>
          </a:p>
        </p:txBody>
      </p:sp>
      <p:pic>
        <p:nvPicPr>
          <p:cNvPr id="5" name="Picture 4">
            <a:extLst>
              <a:ext uri="{FF2B5EF4-FFF2-40B4-BE49-F238E27FC236}">
                <a16:creationId xmlns:a16="http://schemas.microsoft.com/office/drawing/2014/main" id="{2417ED1A-C182-50F7-73DB-F4D0FF058DEA}"/>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323578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8412d91d-9e36-4b7b-9f0e-6cb709942add}" enabled="1" method="Standard" siteId="{e8549c2e-0d2e-4560-9591-3186755fc587}" contentBits="0" removed="0"/>
</clbl:labelList>
</file>

<file path=docProps/app.xml><?xml version="1.0" encoding="utf-8"?>
<Properties xmlns="http://schemas.openxmlformats.org/officeDocument/2006/extended-properties" xmlns:vt="http://schemas.openxmlformats.org/officeDocument/2006/docPropsVTypes">
  <TotalTime>200</TotalTime>
  <Words>603</Words>
  <Application>Microsoft Office PowerPoint</Application>
  <PresentationFormat>Widescreen</PresentationFormat>
  <Paragraphs>113</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Calibri</vt:lpstr>
      <vt:lpstr>Office Theme</vt:lpstr>
      <vt:lpstr>EcoClean Services Ltd </vt:lpstr>
      <vt:lpstr>Business Idea</vt:lpstr>
      <vt:lpstr>Management &amp; Legal Structure</vt:lpstr>
      <vt:lpstr>Three PESTEL Factors</vt:lpstr>
      <vt:lpstr>Marketing Strategy 1: Social Media</vt:lpstr>
      <vt:lpstr>Marketing Strategy 2: Website &amp; Referrals</vt:lpstr>
      <vt:lpstr>Funding &amp; Conclusion</vt:lpstr>
      <vt:lpstr>Thank you for your attention.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Iulian-Tiberiu Meirosu</dc:creator>
  <cp:lastModifiedBy>Iulian-Tiberiu Meirosu</cp:lastModifiedBy>
  <cp:revision>42</cp:revision>
  <dcterms:created xsi:type="dcterms:W3CDTF">2026-07-05T16:56:58Z</dcterms:created>
  <dcterms:modified xsi:type="dcterms:W3CDTF">2026-07-11T17:23:30Z</dcterms:modified>
</cp:coreProperties>
</file>