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8" r:id="rId5"/>
    <p:sldId id="261" r:id="rId6"/>
    <p:sldId id="259" r:id="rId7"/>
    <p:sldId id="262" r:id="rId8"/>
    <p:sldId id="260" r:id="rId9"/>
    <p:sldId id="263" r:id="rId10"/>
    <p:sldId id="264" r:id="rId11"/>
    <p:sldId id="271" r:id="rId12"/>
    <p:sldId id="270" r:id="rId13"/>
    <p:sldId id="272" r:id="rId14"/>
    <p:sldId id="269" r:id="rId15"/>
    <p:sldId id="267"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17B2A-F17B-4953-A52C-D6FAEDEB6383}" v="54" dt="2022-05-11T08:30:50.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61" autoAdjust="0"/>
    <p:restoredTop sz="94660"/>
  </p:normalViewPr>
  <p:slideViewPr>
    <p:cSldViewPr snapToGrid="0">
      <p:cViewPr>
        <p:scale>
          <a:sx n="78" d="100"/>
          <a:sy n="78" d="100"/>
        </p:scale>
        <p:origin x="68"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lley Rees (2108310)" userId="f9ff0622-f029-462c-9607-3c80d04507af" providerId="ADAL" clId="{DCE17B2A-F17B-4953-A52C-D6FAEDEB6383}"/>
    <pc:docChg chg="undo custSel addSld delSld modSld sldOrd">
      <pc:chgData name="Tilley Rees (2108310)" userId="f9ff0622-f029-462c-9607-3c80d04507af" providerId="ADAL" clId="{DCE17B2A-F17B-4953-A52C-D6FAEDEB6383}" dt="2022-05-11T08:39:25.285" v="14466" actId="20577"/>
      <pc:docMkLst>
        <pc:docMk/>
      </pc:docMkLst>
      <pc:sldChg chg="addSp delSp modSp mod">
        <pc:chgData name="Tilley Rees (2108310)" userId="f9ff0622-f029-462c-9607-3c80d04507af" providerId="ADAL" clId="{DCE17B2A-F17B-4953-A52C-D6FAEDEB6383}" dt="2022-05-11T08:15:51.936" v="13252" actId="1076"/>
        <pc:sldMkLst>
          <pc:docMk/>
          <pc:sldMk cId="38820769" sldId="256"/>
        </pc:sldMkLst>
        <pc:spChg chg="mod">
          <ac:chgData name="Tilley Rees (2108310)" userId="f9ff0622-f029-462c-9607-3c80d04507af" providerId="ADAL" clId="{DCE17B2A-F17B-4953-A52C-D6FAEDEB6383}" dt="2022-05-10T23:41:35.658" v="12451" actId="14861"/>
          <ac:spMkLst>
            <pc:docMk/>
            <pc:sldMk cId="38820769" sldId="256"/>
            <ac:spMk id="2" creationId="{328FDD80-A214-4B61-BB07-79A3A3D5B56C}"/>
          </ac:spMkLst>
        </pc:spChg>
        <pc:spChg chg="del mod">
          <ac:chgData name="Tilley Rees (2108310)" userId="f9ff0622-f029-462c-9607-3c80d04507af" providerId="ADAL" clId="{DCE17B2A-F17B-4953-A52C-D6FAEDEB6383}" dt="2022-05-10T19:08:16.289" v="8874" actId="478"/>
          <ac:spMkLst>
            <pc:docMk/>
            <pc:sldMk cId="38820769" sldId="256"/>
            <ac:spMk id="3" creationId="{629C11F5-96BF-4161-91A7-F93A615A6AB7}"/>
          </ac:spMkLst>
        </pc:spChg>
        <pc:spChg chg="add del mod">
          <ac:chgData name="Tilley Rees (2108310)" userId="f9ff0622-f029-462c-9607-3c80d04507af" providerId="ADAL" clId="{DCE17B2A-F17B-4953-A52C-D6FAEDEB6383}" dt="2022-05-10T23:42:27.445" v="12455"/>
          <ac:spMkLst>
            <pc:docMk/>
            <pc:sldMk cId="38820769" sldId="256"/>
            <ac:spMk id="4" creationId="{76F2E625-96A9-450C-9E10-2F139AC5B7CA}"/>
          </ac:spMkLst>
        </pc:spChg>
        <pc:picChg chg="add mod">
          <ac:chgData name="Tilley Rees (2108310)" userId="f9ff0622-f029-462c-9607-3c80d04507af" providerId="ADAL" clId="{DCE17B2A-F17B-4953-A52C-D6FAEDEB6383}" dt="2022-05-11T08:15:51.936" v="13252" actId="1076"/>
          <ac:picMkLst>
            <pc:docMk/>
            <pc:sldMk cId="38820769" sldId="256"/>
            <ac:picMk id="4098" creationId="{A1718235-491D-4D65-8A92-7C2C636D709B}"/>
          </ac:picMkLst>
        </pc:picChg>
      </pc:sldChg>
      <pc:sldChg chg="delSp modSp mod">
        <pc:chgData name="Tilley Rees (2108310)" userId="f9ff0622-f029-462c-9607-3c80d04507af" providerId="ADAL" clId="{DCE17B2A-F17B-4953-A52C-D6FAEDEB6383}" dt="2022-05-10T23:52:43.510" v="12893" actId="20577"/>
        <pc:sldMkLst>
          <pc:docMk/>
          <pc:sldMk cId="3304028712" sldId="257"/>
        </pc:sldMkLst>
        <pc:spChg chg="del">
          <ac:chgData name="Tilley Rees (2108310)" userId="f9ff0622-f029-462c-9607-3c80d04507af" providerId="ADAL" clId="{DCE17B2A-F17B-4953-A52C-D6FAEDEB6383}" dt="2022-05-10T22:39:58.365" v="11556" actId="478"/>
          <ac:spMkLst>
            <pc:docMk/>
            <pc:sldMk cId="3304028712" sldId="257"/>
            <ac:spMk id="2" creationId="{E50B9FEB-CD8E-4FB9-B7F3-2E6BB262BDD7}"/>
          </ac:spMkLst>
        </pc:spChg>
        <pc:spChg chg="mod">
          <ac:chgData name="Tilley Rees (2108310)" userId="f9ff0622-f029-462c-9607-3c80d04507af" providerId="ADAL" clId="{DCE17B2A-F17B-4953-A52C-D6FAEDEB6383}" dt="2022-05-10T23:52:43.510" v="12893" actId="20577"/>
          <ac:spMkLst>
            <pc:docMk/>
            <pc:sldMk cId="3304028712" sldId="257"/>
            <ac:spMk id="3" creationId="{4EAED071-F02A-43D3-B10B-FCC32964C119}"/>
          </ac:spMkLst>
        </pc:spChg>
      </pc:sldChg>
      <pc:sldChg chg="modSp new mod">
        <pc:chgData name="Tilley Rees (2108310)" userId="f9ff0622-f029-462c-9607-3c80d04507af" providerId="ADAL" clId="{DCE17B2A-F17B-4953-A52C-D6FAEDEB6383}" dt="2022-05-09T14:34:00.629" v="3718" actId="20577"/>
        <pc:sldMkLst>
          <pc:docMk/>
          <pc:sldMk cId="3463884879" sldId="258"/>
        </pc:sldMkLst>
        <pc:spChg chg="mod">
          <ac:chgData name="Tilley Rees (2108310)" userId="f9ff0622-f029-462c-9607-3c80d04507af" providerId="ADAL" clId="{DCE17B2A-F17B-4953-A52C-D6FAEDEB6383}" dt="2022-05-09T11:27:49.193" v="57" actId="20577"/>
          <ac:spMkLst>
            <pc:docMk/>
            <pc:sldMk cId="3463884879" sldId="258"/>
            <ac:spMk id="2" creationId="{F33D5EF1-FA77-4853-AFD2-8BFCA803C234}"/>
          </ac:spMkLst>
        </pc:spChg>
        <pc:spChg chg="mod">
          <ac:chgData name="Tilley Rees (2108310)" userId="f9ff0622-f029-462c-9607-3c80d04507af" providerId="ADAL" clId="{DCE17B2A-F17B-4953-A52C-D6FAEDEB6383}" dt="2022-05-09T14:34:00.629" v="3718" actId="20577"/>
          <ac:spMkLst>
            <pc:docMk/>
            <pc:sldMk cId="3463884879" sldId="258"/>
            <ac:spMk id="3" creationId="{38F9B4EE-ED21-4C83-A63E-E413D98F5614}"/>
          </ac:spMkLst>
        </pc:spChg>
      </pc:sldChg>
      <pc:sldChg chg="addSp delSp modSp new mod">
        <pc:chgData name="Tilley Rees (2108310)" userId="f9ff0622-f029-462c-9607-3c80d04507af" providerId="ADAL" clId="{DCE17B2A-F17B-4953-A52C-D6FAEDEB6383}" dt="2022-05-10T23:55:05.736" v="12991" actId="313"/>
        <pc:sldMkLst>
          <pc:docMk/>
          <pc:sldMk cId="160848226" sldId="259"/>
        </pc:sldMkLst>
        <pc:spChg chg="mod">
          <ac:chgData name="Tilley Rees (2108310)" userId="f9ff0622-f029-462c-9607-3c80d04507af" providerId="ADAL" clId="{DCE17B2A-F17B-4953-A52C-D6FAEDEB6383}" dt="2022-05-09T11:31:15.298" v="566" actId="20577"/>
          <ac:spMkLst>
            <pc:docMk/>
            <pc:sldMk cId="160848226" sldId="259"/>
            <ac:spMk id="2" creationId="{E5C82D8D-7A73-4B8D-913C-7F37D6499716}"/>
          </ac:spMkLst>
        </pc:spChg>
        <pc:spChg chg="del">
          <ac:chgData name="Tilley Rees (2108310)" userId="f9ff0622-f029-462c-9607-3c80d04507af" providerId="ADAL" clId="{DCE17B2A-F17B-4953-A52C-D6FAEDEB6383}" dt="2022-05-09T11:31:35.826" v="567" actId="3680"/>
          <ac:spMkLst>
            <pc:docMk/>
            <pc:sldMk cId="160848226" sldId="259"/>
            <ac:spMk id="3" creationId="{95A7F223-66C0-4D81-A757-28134E453FBC}"/>
          </ac:spMkLst>
        </pc:spChg>
        <pc:spChg chg="add mod">
          <ac:chgData name="Tilley Rees (2108310)" userId="f9ff0622-f029-462c-9607-3c80d04507af" providerId="ADAL" clId="{DCE17B2A-F17B-4953-A52C-D6FAEDEB6383}" dt="2022-05-10T23:54:42.703" v="12990" actId="1076"/>
          <ac:spMkLst>
            <pc:docMk/>
            <pc:sldMk cId="160848226" sldId="259"/>
            <ac:spMk id="5" creationId="{BD38D8B9-4A48-4A52-8440-0FD1E12A234E}"/>
          </ac:spMkLst>
        </pc:spChg>
        <pc:graphicFrameChg chg="add mod ord modGraphic">
          <ac:chgData name="Tilley Rees (2108310)" userId="f9ff0622-f029-462c-9607-3c80d04507af" providerId="ADAL" clId="{DCE17B2A-F17B-4953-A52C-D6FAEDEB6383}" dt="2022-05-10T23:55:05.736" v="12991" actId="313"/>
          <ac:graphicFrameMkLst>
            <pc:docMk/>
            <pc:sldMk cId="160848226" sldId="259"/>
            <ac:graphicFrameMk id="4" creationId="{703842AA-AFE6-4C06-BD94-AD72C1C6CDEF}"/>
          </ac:graphicFrameMkLst>
        </pc:graphicFrameChg>
      </pc:sldChg>
      <pc:sldChg chg="modSp new mod ord">
        <pc:chgData name="Tilley Rees (2108310)" userId="f9ff0622-f029-462c-9607-3c80d04507af" providerId="ADAL" clId="{DCE17B2A-F17B-4953-A52C-D6FAEDEB6383}" dt="2022-05-10T22:56:38.662" v="12439" actId="20577"/>
        <pc:sldMkLst>
          <pc:docMk/>
          <pc:sldMk cId="1148346055" sldId="260"/>
        </pc:sldMkLst>
        <pc:spChg chg="mod">
          <ac:chgData name="Tilley Rees (2108310)" userId="f9ff0622-f029-462c-9607-3c80d04507af" providerId="ADAL" clId="{DCE17B2A-F17B-4953-A52C-D6FAEDEB6383}" dt="2022-05-10T22:56:38.662" v="12439" actId="20577"/>
          <ac:spMkLst>
            <pc:docMk/>
            <pc:sldMk cId="1148346055" sldId="260"/>
            <ac:spMk id="2" creationId="{869156AE-83B4-4609-A025-5D40EFCAE9E4}"/>
          </ac:spMkLst>
        </pc:spChg>
        <pc:spChg chg="mod">
          <ac:chgData name="Tilley Rees (2108310)" userId="f9ff0622-f029-462c-9607-3c80d04507af" providerId="ADAL" clId="{DCE17B2A-F17B-4953-A52C-D6FAEDEB6383}" dt="2022-05-10T19:59:11.776" v="11066" actId="20577"/>
          <ac:spMkLst>
            <pc:docMk/>
            <pc:sldMk cId="1148346055" sldId="260"/>
            <ac:spMk id="3" creationId="{AC726714-5DE5-4796-83EE-C9281CB5FD3A}"/>
          </ac:spMkLst>
        </pc:spChg>
      </pc:sldChg>
      <pc:sldChg chg="modSp new add del mod ord">
        <pc:chgData name="Tilley Rees (2108310)" userId="f9ff0622-f029-462c-9607-3c80d04507af" providerId="ADAL" clId="{DCE17B2A-F17B-4953-A52C-D6FAEDEB6383}" dt="2022-05-10T23:38:31.022" v="12450"/>
        <pc:sldMkLst>
          <pc:docMk/>
          <pc:sldMk cId="3131598334" sldId="261"/>
        </pc:sldMkLst>
        <pc:spChg chg="mod">
          <ac:chgData name="Tilley Rees (2108310)" userId="f9ff0622-f029-462c-9607-3c80d04507af" providerId="ADAL" clId="{DCE17B2A-F17B-4953-A52C-D6FAEDEB6383}" dt="2022-05-09T12:22:53.677" v="2861" actId="20577"/>
          <ac:spMkLst>
            <pc:docMk/>
            <pc:sldMk cId="3131598334" sldId="261"/>
            <ac:spMk id="2" creationId="{84E971F4-8432-400B-86C5-A5FD41A6FD9A}"/>
          </ac:spMkLst>
        </pc:spChg>
        <pc:spChg chg="mod">
          <ac:chgData name="Tilley Rees (2108310)" userId="f9ff0622-f029-462c-9607-3c80d04507af" providerId="ADAL" clId="{DCE17B2A-F17B-4953-A52C-D6FAEDEB6383}" dt="2022-05-10T20:38:40.713" v="11075" actId="27636"/>
          <ac:spMkLst>
            <pc:docMk/>
            <pc:sldMk cId="3131598334" sldId="261"/>
            <ac:spMk id="3" creationId="{EF711A3E-56FB-48A4-AB6B-DE9B27661AD4}"/>
          </ac:spMkLst>
        </pc:spChg>
      </pc:sldChg>
      <pc:sldChg chg="modSp new mod">
        <pc:chgData name="Tilley Rees (2108310)" userId="f9ff0622-f029-462c-9607-3c80d04507af" providerId="ADAL" clId="{DCE17B2A-F17B-4953-A52C-D6FAEDEB6383}" dt="2022-05-10T22:52:08.356" v="12273" actId="20577"/>
        <pc:sldMkLst>
          <pc:docMk/>
          <pc:sldMk cId="2728820519" sldId="262"/>
        </pc:sldMkLst>
        <pc:spChg chg="mod">
          <ac:chgData name="Tilley Rees (2108310)" userId="f9ff0622-f029-462c-9607-3c80d04507af" providerId="ADAL" clId="{DCE17B2A-F17B-4953-A52C-D6FAEDEB6383}" dt="2022-05-09T14:37:08.653" v="3978" actId="20577"/>
          <ac:spMkLst>
            <pc:docMk/>
            <pc:sldMk cId="2728820519" sldId="262"/>
            <ac:spMk id="2" creationId="{3056874E-25ED-4D45-9C74-7B5D728C9D12}"/>
          </ac:spMkLst>
        </pc:spChg>
        <pc:spChg chg="mod">
          <ac:chgData name="Tilley Rees (2108310)" userId="f9ff0622-f029-462c-9607-3c80d04507af" providerId="ADAL" clId="{DCE17B2A-F17B-4953-A52C-D6FAEDEB6383}" dt="2022-05-10T22:52:08.356" v="12273" actId="20577"/>
          <ac:spMkLst>
            <pc:docMk/>
            <pc:sldMk cId="2728820519" sldId="262"/>
            <ac:spMk id="3" creationId="{0E631D81-CEEE-48A9-9BD8-65FC81DC5C15}"/>
          </ac:spMkLst>
        </pc:spChg>
      </pc:sldChg>
      <pc:sldChg chg="modSp new mod ord">
        <pc:chgData name="Tilley Rees (2108310)" userId="f9ff0622-f029-462c-9607-3c80d04507af" providerId="ADAL" clId="{DCE17B2A-F17B-4953-A52C-D6FAEDEB6383}" dt="2022-05-10T23:48:39.590" v="12841"/>
        <pc:sldMkLst>
          <pc:docMk/>
          <pc:sldMk cId="350502403" sldId="263"/>
        </pc:sldMkLst>
        <pc:spChg chg="mod">
          <ac:chgData name="Tilley Rees (2108310)" userId="f9ff0622-f029-462c-9607-3c80d04507af" providerId="ADAL" clId="{DCE17B2A-F17B-4953-A52C-D6FAEDEB6383}" dt="2022-05-09T15:28:59.744" v="4451" actId="5793"/>
          <ac:spMkLst>
            <pc:docMk/>
            <pc:sldMk cId="350502403" sldId="263"/>
            <ac:spMk id="2" creationId="{23E41B77-DD52-47CD-9CA7-C72D8C126FEB}"/>
          </ac:spMkLst>
        </pc:spChg>
        <pc:spChg chg="mod">
          <ac:chgData name="Tilley Rees (2108310)" userId="f9ff0622-f029-462c-9607-3c80d04507af" providerId="ADAL" clId="{DCE17B2A-F17B-4953-A52C-D6FAEDEB6383}" dt="2022-05-09T19:28:09.230" v="5407" actId="5793"/>
          <ac:spMkLst>
            <pc:docMk/>
            <pc:sldMk cId="350502403" sldId="263"/>
            <ac:spMk id="3" creationId="{2E4964A6-2461-4C43-BDF8-9E6EECB3F507}"/>
          </ac:spMkLst>
        </pc:spChg>
      </pc:sldChg>
      <pc:sldChg chg="addSp delSp modSp new mod">
        <pc:chgData name="Tilley Rees (2108310)" userId="f9ff0622-f029-462c-9607-3c80d04507af" providerId="ADAL" clId="{DCE17B2A-F17B-4953-A52C-D6FAEDEB6383}" dt="2022-05-11T08:16:37.483" v="13255" actId="14100"/>
        <pc:sldMkLst>
          <pc:docMk/>
          <pc:sldMk cId="1855472807" sldId="264"/>
        </pc:sldMkLst>
        <pc:spChg chg="mod">
          <ac:chgData name="Tilley Rees (2108310)" userId="f9ff0622-f029-462c-9607-3c80d04507af" providerId="ADAL" clId="{DCE17B2A-F17B-4953-A52C-D6FAEDEB6383}" dt="2022-05-10T11:38:48.787" v="5809" actId="20577"/>
          <ac:spMkLst>
            <pc:docMk/>
            <pc:sldMk cId="1855472807" sldId="264"/>
            <ac:spMk id="2" creationId="{65674C5A-F2B3-4D62-80E3-80A7C67BDF72}"/>
          </ac:spMkLst>
        </pc:spChg>
        <pc:spChg chg="del mod">
          <ac:chgData name="Tilley Rees (2108310)" userId="f9ff0622-f029-462c-9607-3c80d04507af" providerId="ADAL" clId="{DCE17B2A-F17B-4953-A52C-D6FAEDEB6383}" dt="2022-05-11T08:15:02.460" v="13249" actId="26606"/>
          <ac:spMkLst>
            <pc:docMk/>
            <pc:sldMk cId="1855472807" sldId="264"/>
            <ac:spMk id="3" creationId="{DBE59530-16F7-4A2D-A7A1-5B30A72F5894}"/>
          </ac:spMkLst>
        </pc:spChg>
        <pc:graphicFrameChg chg="add mod">
          <ac:chgData name="Tilley Rees (2108310)" userId="f9ff0622-f029-462c-9607-3c80d04507af" providerId="ADAL" clId="{DCE17B2A-F17B-4953-A52C-D6FAEDEB6383}" dt="2022-05-11T08:16:37.483" v="13255" actId="14100"/>
          <ac:graphicFrameMkLst>
            <pc:docMk/>
            <pc:sldMk cId="1855472807" sldId="264"/>
            <ac:graphicFrameMk id="5" creationId="{14C837D6-71E4-A830-15DC-FDBA309CA3C3}"/>
          </ac:graphicFrameMkLst>
        </pc:graphicFrameChg>
      </pc:sldChg>
      <pc:sldChg chg="addSp modSp new mod setBg">
        <pc:chgData name="Tilley Rees (2108310)" userId="f9ff0622-f029-462c-9607-3c80d04507af" providerId="ADAL" clId="{DCE17B2A-F17B-4953-A52C-D6FAEDEB6383}" dt="2022-05-10T10:01:38.281" v="5485" actId="26606"/>
        <pc:sldMkLst>
          <pc:docMk/>
          <pc:sldMk cId="2621029384" sldId="265"/>
        </pc:sldMkLst>
        <pc:spChg chg="mod">
          <ac:chgData name="Tilley Rees (2108310)" userId="f9ff0622-f029-462c-9607-3c80d04507af" providerId="ADAL" clId="{DCE17B2A-F17B-4953-A52C-D6FAEDEB6383}" dt="2022-05-10T10:01:38.281" v="5485" actId="26606"/>
          <ac:spMkLst>
            <pc:docMk/>
            <pc:sldMk cId="2621029384" sldId="265"/>
            <ac:spMk id="2" creationId="{3D3DF9A7-E0E6-45EB-884C-19E7E5209C81}"/>
          </ac:spMkLst>
        </pc:spChg>
        <pc:spChg chg="mod">
          <ac:chgData name="Tilley Rees (2108310)" userId="f9ff0622-f029-462c-9607-3c80d04507af" providerId="ADAL" clId="{DCE17B2A-F17B-4953-A52C-D6FAEDEB6383}" dt="2022-05-10T10:01:38.281" v="5485" actId="26606"/>
          <ac:spMkLst>
            <pc:docMk/>
            <pc:sldMk cId="2621029384" sldId="265"/>
            <ac:spMk id="3" creationId="{9F74D657-2FF9-42EB-82FE-17AEC1089AE9}"/>
          </ac:spMkLst>
        </pc:spChg>
        <pc:spChg chg="add">
          <ac:chgData name="Tilley Rees (2108310)" userId="f9ff0622-f029-462c-9607-3c80d04507af" providerId="ADAL" clId="{DCE17B2A-F17B-4953-A52C-D6FAEDEB6383}" dt="2022-05-10T10:01:38.281" v="5485" actId="26606"/>
          <ac:spMkLst>
            <pc:docMk/>
            <pc:sldMk cId="2621029384" sldId="265"/>
            <ac:spMk id="71" creationId="{3CD9DF72-87A3-404E-A828-84CBF11A8303}"/>
          </ac:spMkLst>
        </pc:spChg>
        <pc:picChg chg="add mod ord">
          <ac:chgData name="Tilley Rees (2108310)" userId="f9ff0622-f029-462c-9607-3c80d04507af" providerId="ADAL" clId="{DCE17B2A-F17B-4953-A52C-D6FAEDEB6383}" dt="2022-05-10T10:01:38.281" v="5485" actId="26606"/>
          <ac:picMkLst>
            <pc:docMk/>
            <pc:sldMk cId="2621029384" sldId="265"/>
            <ac:picMk id="1026" creationId="{050A070D-7CED-481E-832A-775A11591D64}"/>
          </ac:picMkLst>
        </pc:picChg>
        <pc:cxnChg chg="add">
          <ac:chgData name="Tilley Rees (2108310)" userId="f9ff0622-f029-462c-9607-3c80d04507af" providerId="ADAL" clId="{DCE17B2A-F17B-4953-A52C-D6FAEDEB6383}" dt="2022-05-10T10:01:38.281" v="5485" actId="26606"/>
          <ac:cxnSpMkLst>
            <pc:docMk/>
            <pc:sldMk cId="2621029384" sldId="265"/>
            <ac:cxnSpMk id="73" creationId="{20E3A342-4D61-4E3F-AF90-1AB42AEB96CC}"/>
          </ac:cxnSpMkLst>
        </pc:cxnChg>
      </pc:sldChg>
      <pc:sldChg chg="addSp delSp modSp new mod ord setBg">
        <pc:chgData name="Tilley Rees (2108310)" userId="f9ff0622-f029-462c-9607-3c80d04507af" providerId="ADAL" clId="{DCE17B2A-F17B-4953-A52C-D6FAEDEB6383}" dt="2022-05-10T20:01:59.054" v="11068"/>
        <pc:sldMkLst>
          <pc:docMk/>
          <pc:sldMk cId="3949062097" sldId="266"/>
        </pc:sldMkLst>
        <pc:spChg chg="mod">
          <ac:chgData name="Tilley Rees (2108310)" userId="f9ff0622-f029-462c-9607-3c80d04507af" providerId="ADAL" clId="{DCE17B2A-F17B-4953-A52C-D6FAEDEB6383}" dt="2022-05-10T14:57:21.133" v="7188" actId="26606"/>
          <ac:spMkLst>
            <pc:docMk/>
            <pc:sldMk cId="3949062097" sldId="266"/>
            <ac:spMk id="2" creationId="{D1010918-E63A-4A7B-A7E1-B74B7C57A7F7}"/>
          </ac:spMkLst>
        </pc:spChg>
        <pc:spChg chg="mod">
          <ac:chgData name="Tilley Rees (2108310)" userId="f9ff0622-f029-462c-9607-3c80d04507af" providerId="ADAL" clId="{DCE17B2A-F17B-4953-A52C-D6FAEDEB6383}" dt="2022-05-10T14:57:21.133" v="7188" actId="26606"/>
          <ac:spMkLst>
            <pc:docMk/>
            <pc:sldMk cId="3949062097" sldId="266"/>
            <ac:spMk id="3" creationId="{2C022820-DF90-48A6-8625-90F20334EAEF}"/>
          </ac:spMkLst>
        </pc:spChg>
        <pc:spChg chg="add del">
          <ac:chgData name="Tilley Rees (2108310)" userId="f9ff0622-f029-462c-9607-3c80d04507af" providerId="ADAL" clId="{DCE17B2A-F17B-4953-A52C-D6FAEDEB6383}" dt="2022-05-10T14:56:16.603" v="7168" actId="26606"/>
          <ac:spMkLst>
            <pc:docMk/>
            <pc:sldMk cId="3949062097" sldId="266"/>
            <ac:spMk id="71" creationId="{45D37F4E-DDB4-456B-97E0-9937730A039F}"/>
          </ac:spMkLst>
        </pc:spChg>
        <pc:spChg chg="add del">
          <ac:chgData name="Tilley Rees (2108310)" userId="f9ff0622-f029-462c-9607-3c80d04507af" providerId="ADAL" clId="{DCE17B2A-F17B-4953-A52C-D6FAEDEB6383}" dt="2022-05-10T14:56:16.603" v="7168" actId="26606"/>
          <ac:spMkLst>
            <pc:docMk/>
            <pc:sldMk cId="3949062097" sldId="266"/>
            <ac:spMk id="73" creationId="{B2DD41CD-8F47-4F56-AD12-4E2FF7696987}"/>
          </ac:spMkLst>
        </pc:spChg>
        <pc:spChg chg="add del">
          <ac:chgData name="Tilley Rees (2108310)" userId="f9ff0622-f029-462c-9607-3c80d04507af" providerId="ADAL" clId="{DCE17B2A-F17B-4953-A52C-D6FAEDEB6383}" dt="2022-05-10T14:56:29.746" v="7172" actId="26606"/>
          <ac:spMkLst>
            <pc:docMk/>
            <pc:sldMk cId="3949062097" sldId="266"/>
            <ac:spMk id="75" creationId="{A7B99495-F43F-4D80-A44F-2CB4764EB90B}"/>
          </ac:spMkLst>
        </pc:spChg>
        <pc:spChg chg="add del">
          <ac:chgData name="Tilley Rees (2108310)" userId="f9ff0622-f029-462c-9607-3c80d04507af" providerId="ADAL" clId="{DCE17B2A-F17B-4953-A52C-D6FAEDEB6383}" dt="2022-05-10T14:57:21.133" v="7188" actId="26606"/>
          <ac:spMkLst>
            <pc:docMk/>
            <pc:sldMk cId="3949062097" sldId="266"/>
            <ac:spMk id="138" creationId="{4F7EBAE4-9945-4473-9E34-B2C66EA0F03D}"/>
          </ac:spMkLst>
        </pc:spChg>
        <pc:spChg chg="add del">
          <ac:chgData name="Tilley Rees (2108310)" userId="f9ff0622-f029-462c-9607-3c80d04507af" providerId="ADAL" clId="{DCE17B2A-F17B-4953-A52C-D6FAEDEB6383}" dt="2022-05-10T14:57:21.133" v="7188" actId="26606"/>
          <ac:spMkLst>
            <pc:docMk/>
            <pc:sldMk cId="3949062097" sldId="266"/>
            <ac:spMk id="140" creationId="{70BEB1E7-2F88-40BC-B73D-42E5B6F80BFC}"/>
          </ac:spMkLst>
        </pc:spChg>
        <pc:spChg chg="add del">
          <ac:chgData name="Tilley Rees (2108310)" userId="f9ff0622-f029-462c-9607-3c80d04507af" providerId="ADAL" clId="{DCE17B2A-F17B-4953-A52C-D6FAEDEB6383}" dt="2022-05-10T14:57:21.133" v="7188" actId="26606"/>
          <ac:spMkLst>
            <pc:docMk/>
            <pc:sldMk cId="3949062097" sldId="266"/>
            <ac:spMk id="142" creationId="{A7B99495-F43F-4D80-A44F-2CB4764EB90B}"/>
          </ac:spMkLst>
        </pc:spChg>
        <pc:spChg chg="add del">
          <ac:chgData name="Tilley Rees (2108310)" userId="f9ff0622-f029-462c-9607-3c80d04507af" providerId="ADAL" clId="{DCE17B2A-F17B-4953-A52C-D6FAEDEB6383}" dt="2022-05-10T14:56:48.896" v="7177" actId="26606"/>
          <ac:spMkLst>
            <pc:docMk/>
            <pc:sldMk cId="3949062097" sldId="266"/>
            <ac:spMk id="192" creationId="{4F7EBAE4-9945-4473-9E34-B2C66EA0F03D}"/>
          </ac:spMkLst>
        </pc:spChg>
        <pc:spChg chg="add del">
          <ac:chgData name="Tilley Rees (2108310)" userId="f9ff0622-f029-462c-9607-3c80d04507af" providerId="ADAL" clId="{DCE17B2A-F17B-4953-A52C-D6FAEDEB6383}" dt="2022-05-10T14:56:48.896" v="7177" actId="26606"/>
          <ac:spMkLst>
            <pc:docMk/>
            <pc:sldMk cId="3949062097" sldId="266"/>
            <ac:spMk id="193" creationId="{70BEB1E7-2F88-40BC-B73D-42E5B6F80BFC}"/>
          </ac:spMkLst>
        </pc:spChg>
        <pc:spChg chg="add del">
          <ac:chgData name="Tilley Rees (2108310)" userId="f9ff0622-f029-462c-9607-3c80d04507af" providerId="ADAL" clId="{DCE17B2A-F17B-4953-A52C-D6FAEDEB6383}" dt="2022-05-10T14:56:48.896" v="7177" actId="26606"/>
          <ac:spMkLst>
            <pc:docMk/>
            <pc:sldMk cId="3949062097" sldId="266"/>
            <ac:spMk id="194" creationId="{A7B99495-F43F-4D80-A44F-2CB4764EB90B}"/>
          </ac:spMkLst>
        </pc:spChg>
        <pc:spChg chg="add del">
          <ac:chgData name="Tilley Rees (2108310)" userId="f9ff0622-f029-462c-9607-3c80d04507af" providerId="ADAL" clId="{DCE17B2A-F17B-4953-A52C-D6FAEDEB6383}" dt="2022-05-10T14:56:29.746" v="7172" actId="26606"/>
          <ac:spMkLst>
            <pc:docMk/>
            <pc:sldMk cId="3949062097" sldId="266"/>
            <ac:spMk id="2052" creationId="{4F7EBAE4-9945-4473-9E34-B2C66EA0F03D}"/>
          </ac:spMkLst>
        </pc:spChg>
        <pc:spChg chg="add del">
          <ac:chgData name="Tilley Rees (2108310)" userId="f9ff0622-f029-462c-9607-3c80d04507af" providerId="ADAL" clId="{DCE17B2A-F17B-4953-A52C-D6FAEDEB6383}" dt="2022-05-10T14:56:29.746" v="7172" actId="26606"/>
          <ac:spMkLst>
            <pc:docMk/>
            <pc:sldMk cId="3949062097" sldId="266"/>
            <ac:spMk id="2053" creationId="{70BEB1E7-2F88-40BC-B73D-42E5B6F80BFC}"/>
          </ac:spMkLst>
        </pc:spChg>
        <pc:spChg chg="add del">
          <ac:chgData name="Tilley Rees (2108310)" userId="f9ff0622-f029-462c-9607-3c80d04507af" providerId="ADAL" clId="{DCE17B2A-F17B-4953-A52C-D6FAEDEB6383}" dt="2022-05-10T14:57:21.133" v="7188" actId="26606"/>
          <ac:spMkLst>
            <pc:docMk/>
            <pc:sldMk cId="3949062097" sldId="266"/>
            <ac:spMk id="2054" creationId="{45D37F4E-DDB4-456B-97E0-9937730A039F}"/>
          </ac:spMkLst>
        </pc:spChg>
        <pc:spChg chg="add del">
          <ac:chgData name="Tilley Rees (2108310)" userId="f9ff0622-f029-462c-9607-3c80d04507af" providerId="ADAL" clId="{DCE17B2A-F17B-4953-A52C-D6FAEDEB6383}" dt="2022-05-10T14:57:21.133" v="7188" actId="26606"/>
          <ac:spMkLst>
            <pc:docMk/>
            <pc:sldMk cId="3949062097" sldId="266"/>
            <ac:spMk id="2055" creationId="{B2DD41CD-8F47-4F56-AD12-4E2FF7696987}"/>
          </ac:spMkLst>
        </pc:spChg>
        <pc:picChg chg="add mod">
          <ac:chgData name="Tilley Rees (2108310)" userId="f9ff0622-f029-462c-9607-3c80d04507af" providerId="ADAL" clId="{DCE17B2A-F17B-4953-A52C-D6FAEDEB6383}" dt="2022-05-10T14:57:42.440" v="7194" actId="1076"/>
          <ac:picMkLst>
            <pc:docMk/>
            <pc:sldMk cId="3949062097" sldId="266"/>
            <ac:picMk id="2050" creationId="{C1C5C02C-BA0C-4B65-A0C1-EE7671F78ED8}"/>
          </ac:picMkLst>
        </pc:picChg>
      </pc:sldChg>
      <pc:sldChg chg="addSp delSp modSp new mod ord setBg">
        <pc:chgData name="Tilley Rees (2108310)" userId="f9ff0622-f029-462c-9607-3c80d04507af" providerId="ADAL" clId="{DCE17B2A-F17B-4953-A52C-D6FAEDEB6383}" dt="2022-05-10T20:02:53.677" v="11070"/>
        <pc:sldMkLst>
          <pc:docMk/>
          <pc:sldMk cId="759846363" sldId="267"/>
        </pc:sldMkLst>
        <pc:spChg chg="mod">
          <ac:chgData name="Tilley Rees (2108310)" userId="f9ff0622-f029-462c-9607-3c80d04507af" providerId="ADAL" clId="{DCE17B2A-F17B-4953-A52C-D6FAEDEB6383}" dt="2022-05-10T14:59:44.906" v="7203" actId="26606"/>
          <ac:spMkLst>
            <pc:docMk/>
            <pc:sldMk cId="759846363" sldId="267"/>
            <ac:spMk id="2" creationId="{2C71EAE2-72EC-47A0-8361-C9FC3F983146}"/>
          </ac:spMkLst>
        </pc:spChg>
        <pc:spChg chg="mod">
          <ac:chgData name="Tilley Rees (2108310)" userId="f9ff0622-f029-462c-9607-3c80d04507af" providerId="ADAL" clId="{DCE17B2A-F17B-4953-A52C-D6FAEDEB6383}" dt="2022-05-10T15:04:30.836" v="7267" actId="20577"/>
          <ac:spMkLst>
            <pc:docMk/>
            <pc:sldMk cId="759846363" sldId="267"/>
            <ac:spMk id="3" creationId="{7691EAE6-9CF4-47B4-9B91-DF28F760BE2D}"/>
          </ac:spMkLst>
        </pc:spChg>
        <pc:spChg chg="add del">
          <ac:chgData name="Tilley Rees (2108310)" userId="f9ff0622-f029-462c-9607-3c80d04507af" providerId="ADAL" clId="{DCE17B2A-F17B-4953-A52C-D6FAEDEB6383}" dt="2022-05-10T14:59:38.275" v="7200" actId="26606"/>
          <ac:spMkLst>
            <pc:docMk/>
            <pc:sldMk cId="759846363" sldId="267"/>
            <ac:spMk id="71" creationId="{058A14AF-9FB5-4CC7-BA35-E8E85D3EDF0E}"/>
          </ac:spMkLst>
        </pc:spChg>
        <pc:spChg chg="add del">
          <ac:chgData name="Tilley Rees (2108310)" userId="f9ff0622-f029-462c-9607-3c80d04507af" providerId="ADAL" clId="{DCE17B2A-F17B-4953-A52C-D6FAEDEB6383}" dt="2022-05-10T14:59:38.275" v="7200" actId="26606"/>
          <ac:spMkLst>
            <pc:docMk/>
            <pc:sldMk cId="759846363" sldId="267"/>
            <ac:spMk id="73" creationId="{3A9A4357-BD1D-4622-A4FE-766E6AB8DE84}"/>
          </ac:spMkLst>
        </pc:spChg>
        <pc:spChg chg="add del">
          <ac:chgData name="Tilley Rees (2108310)" userId="f9ff0622-f029-462c-9607-3c80d04507af" providerId="ADAL" clId="{DCE17B2A-F17B-4953-A52C-D6FAEDEB6383}" dt="2022-05-10T14:59:38.275" v="7200" actId="26606"/>
          <ac:spMkLst>
            <pc:docMk/>
            <pc:sldMk cId="759846363" sldId="267"/>
            <ac:spMk id="75" creationId="{E659831F-0D9A-4C63-9EBB-8435B85A440F}"/>
          </ac:spMkLst>
        </pc:spChg>
        <pc:spChg chg="add del">
          <ac:chgData name="Tilley Rees (2108310)" userId="f9ff0622-f029-462c-9607-3c80d04507af" providerId="ADAL" clId="{DCE17B2A-F17B-4953-A52C-D6FAEDEB6383}" dt="2022-05-10T14:59:38.275" v="7200" actId="26606"/>
          <ac:spMkLst>
            <pc:docMk/>
            <pc:sldMk cId="759846363" sldId="267"/>
            <ac:spMk id="77" creationId="{E6995CE5-F890-4ABA-82A2-26507CE8D2A3}"/>
          </ac:spMkLst>
        </pc:spChg>
        <pc:spChg chg="add del">
          <ac:chgData name="Tilley Rees (2108310)" userId="f9ff0622-f029-462c-9607-3c80d04507af" providerId="ADAL" clId="{DCE17B2A-F17B-4953-A52C-D6FAEDEB6383}" dt="2022-05-10T14:59:44.906" v="7203" actId="26606"/>
          <ac:spMkLst>
            <pc:docMk/>
            <pc:sldMk cId="759846363" sldId="267"/>
            <ac:spMk id="135" creationId="{77C59BEC-C4CC-4741-B975-08C543178D3D}"/>
          </ac:spMkLst>
        </pc:spChg>
        <pc:spChg chg="add del">
          <ac:chgData name="Tilley Rees (2108310)" userId="f9ff0622-f029-462c-9607-3c80d04507af" providerId="ADAL" clId="{DCE17B2A-F17B-4953-A52C-D6FAEDEB6383}" dt="2022-05-10T14:59:44.906" v="7203" actId="26606"/>
          <ac:spMkLst>
            <pc:docMk/>
            <pc:sldMk cId="759846363" sldId="267"/>
            <ac:spMk id="137" creationId="{72DEF309-605D-4117-9340-6D589B6C3A34}"/>
          </ac:spMkLst>
        </pc:spChg>
        <pc:spChg chg="add del">
          <ac:chgData name="Tilley Rees (2108310)" userId="f9ff0622-f029-462c-9607-3c80d04507af" providerId="ADAL" clId="{DCE17B2A-F17B-4953-A52C-D6FAEDEB6383}" dt="2022-05-10T14:59:44.906" v="7203" actId="26606"/>
          <ac:spMkLst>
            <pc:docMk/>
            <pc:sldMk cId="759846363" sldId="267"/>
            <ac:spMk id="139" creationId="{A7B99495-F43F-4D80-A44F-2CB4764EB90B}"/>
          </ac:spMkLst>
        </pc:spChg>
        <pc:spChg chg="add">
          <ac:chgData name="Tilley Rees (2108310)" userId="f9ff0622-f029-462c-9607-3c80d04507af" providerId="ADAL" clId="{DCE17B2A-F17B-4953-A52C-D6FAEDEB6383}" dt="2022-05-10T14:59:44.906" v="7203" actId="26606"/>
          <ac:spMkLst>
            <pc:docMk/>
            <pc:sldMk cId="759846363" sldId="267"/>
            <ac:spMk id="192" creationId="{1CD81A2A-6ED4-4EF4-A14C-912D31E14800}"/>
          </ac:spMkLst>
        </pc:spChg>
        <pc:spChg chg="add">
          <ac:chgData name="Tilley Rees (2108310)" userId="f9ff0622-f029-462c-9607-3c80d04507af" providerId="ADAL" clId="{DCE17B2A-F17B-4953-A52C-D6FAEDEB6383}" dt="2022-05-10T14:59:44.906" v="7203" actId="26606"/>
          <ac:spMkLst>
            <pc:docMk/>
            <pc:sldMk cId="759846363" sldId="267"/>
            <ac:spMk id="193" creationId="{1661932C-CA15-4E17-B115-FAE7CBEE4789}"/>
          </ac:spMkLst>
        </pc:spChg>
        <pc:spChg chg="add">
          <ac:chgData name="Tilley Rees (2108310)" userId="f9ff0622-f029-462c-9607-3c80d04507af" providerId="ADAL" clId="{DCE17B2A-F17B-4953-A52C-D6FAEDEB6383}" dt="2022-05-10T14:59:44.906" v="7203" actId="26606"/>
          <ac:spMkLst>
            <pc:docMk/>
            <pc:sldMk cId="759846363" sldId="267"/>
            <ac:spMk id="194" creationId="{8590ADD5-9383-4D3D-9047-3DA2593CCB5D}"/>
          </ac:spMkLst>
        </pc:spChg>
        <pc:spChg chg="add">
          <ac:chgData name="Tilley Rees (2108310)" userId="f9ff0622-f029-462c-9607-3c80d04507af" providerId="ADAL" clId="{DCE17B2A-F17B-4953-A52C-D6FAEDEB6383}" dt="2022-05-10T14:59:44.906" v="7203" actId="26606"/>
          <ac:spMkLst>
            <pc:docMk/>
            <pc:sldMk cId="759846363" sldId="267"/>
            <ac:spMk id="195" creationId="{DABE3E45-88CF-45D8-8D40-C773324D93F6}"/>
          </ac:spMkLst>
        </pc:spChg>
        <pc:spChg chg="add">
          <ac:chgData name="Tilley Rees (2108310)" userId="f9ff0622-f029-462c-9607-3c80d04507af" providerId="ADAL" clId="{DCE17B2A-F17B-4953-A52C-D6FAEDEB6383}" dt="2022-05-10T14:59:44.906" v="7203" actId="26606"/>
          <ac:spMkLst>
            <pc:docMk/>
            <pc:sldMk cId="759846363" sldId="267"/>
            <ac:spMk id="197" creationId="{B91ECDA9-56DC-4270-8F33-01C5637B8CEB}"/>
          </ac:spMkLst>
        </pc:spChg>
        <pc:spChg chg="add">
          <ac:chgData name="Tilley Rees (2108310)" userId="f9ff0622-f029-462c-9607-3c80d04507af" providerId="ADAL" clId="{DCE17B2A-F17B-4953-A52C-D6FAEDEB6383}" dt="2022-05-10T14:59:44.906" v="7203" actId="26606"/>
          <ac:spMkLst>
            <pc:docMk/>
            <pc:sldMk cId="759846363" sldId="267"/>
            <ac:spMk id="198" creationId="{75F47824-961D-465D-84F9-EAE11BC6173B}"/>
          </ac:spMkLst>
        </pc:spChg>
        <pc:spChg chg="add">
          <ac:chgData name="Tilley Rees (2108310)" userId="f9ff0622-f029-462c-9607-3c80d04507af" providerId="ADAL" clId="{DCE17B2A-F17B-4953-A52C-D6FAEDEB6383}" dt="2022-05-10T14:59:44.906" v="7203" actId="26606"/>
          <ac:spMkLst>
            <pc:docMk/>
            <pc:sldMk cId="759846363" sldId="267"/>
            <ac:spMk id="199" creationId="{FEC9DA3E-C1D7-472D-B7C0-F71AE41FBA23}"/>
          </ac:spMkLst>
        </pc:spChg>
        <pc:picChg chg="add mod">
          <ac:chgData name="Tilley Rees (2108310)" userId="f9ff0622-f029-462c-9607-3c80d04507af" providerId="ADAL" clId="{DCE17B2A-F17B-4953-A52C-D6FAEDEB6383}" dt="2022-05-10T15:05:39.121" v="7275" actId="1076"/>
          <ac:picMkLst>
            <pc:docMk/>
            <pc:sldMk cId="759846363" sldId="267"/>
            <ac:picMk id="3074" creationId="{4D9EB58F-3F27-4C55-AB64-C3B923908ACF}"/>
          </ac:picMkLst>
        </pc:picChg>
        <pc:cxnChg chg="add">
          <ac:chgData name="Tilley Rees (2108310)" userId="f9ff0622-f029-462c-9607-3c80d04507af" providerId="ADAL" clId="{DCE17B2A-F17B-4953-A52C-D6FAEDEB6383}" dt="2022-05-10T14:59:44.906" v="7203" actId="26606"/>
          <ac:cxnSpMkLst>
            <pc:docMk/>
            <pc:sldMk cId="759846363" sldId="267"/>
            <ac:cxnSpMk id="196" creationId="{49CD1692-827B-4C8D-B4A1-134FD04CF45C}"/>
          </ac:cxnSpMkLst>
        </pc:cxnChg>
      </pc:sldChg>
      <pc:sldChg chg="modSp new mod ord">
        <pc:chgData name="Tilley Rees (2108310)" userId="f9ff0622-f029-462c-9607-3c80d04507af" providerId="ADAL" clId="{DCE17B2A-F17B-4953-A52C-D6FAEDEB6383}" dt="2022-05-10T22:48:43.001" v="12148" actId="1076"/>
        <pc:sldMkLst>
          <pc:docMk/>
          <pc:sldMk cId="1290608277" sldId="268"/>
        </pc:sldMkLst>
        <pc:spChg chg="mod">
          <ac:chgData name="Tilley Rees (2108310)" userId="f9ff0622-f029-462c-9607-3c80d04507af" providerId="ADAL" clId="{DCE17B2A-F17B-4953-A52C-D6FAEDEB6383}" dt="2022-05-10T15:33:20.606" v="7312" actId="20577"/>
          <ac:spMkLst>
            <pc:docMk/>
            <pc:sldMk cId="1290608277" sldId="268"/>
            <ac:spMk id="2" creationId="{876BFCEB-C0B2-4F9D-A577-C4BE2AEA90B3}"/>
          </ac:spMkLst>
        </pc:spChg>
        <pc:spChg chg="mod">
          <ac:chgData name="Tilley Rees (2108310)" userId="f9ff0622-f029-462c-9607-3c80d04507af" providerId="ADAL" clId="{DCE17B2A-F17B-4953-A52C-D6FAEDEB6383}" dt="2022-05-10T22:48:43.001" v="12148" actId="1076"/>
          <ac:spMkLst>
            <pc:docMk/>
            <pc:sldMk cId="1290608277" sldId="268"/>
            <ac:spMk id="3" creationId="{46CF9771-7D02-4200-8CAE-7CBA3EB3845D}"/>
          </ac:spMkLst>
        </pc:spChg>
      </pc:sldChg>
      <pc:sldChg chg="modSp new mod">
        <pc:chgData name="Tilley Rees (2108310)" userId="f9ff0622-f029-462c-9607-3c80d04507af" providerId="ADAL" clId="{DCE17B2A-F17B-4953-A52C-D6FAEDEB6383}" dt="2022-05-10T16:10:32.993" v="8870" actId="20577"/>
        <pc:sldMkLst>
          <pc:docMk/>
          <pc:sldMk cId="2275873882" sldId="269"/>
        </pc:sldMkLst>
        <pc:spChg chg="mod">
          <ac:chgData name="Tilley Rees (2108310)" userId="f9ff0622-f029-462c-9607-3c80d04507af" providerId="ADAL" clId="{DCE17B2A-F17B-4953-A52C-D6FAEDEB6383}" dt="2022-05-10T15:41:56.161" v="8367" actId="20577"/>
          <ac:spMkLst>
            <pc:docMk/>
            <pc:sldMk cId="2275873882" sldId="269"/>
            <ac:spMk id="2" creationId="{99B0D993-0418-4842-BA1A-E8274F6B7748}"/>
          </ac:spMkLst>
        </pc:spChg>
        <pc:spChg chg="mod">
          <ac:chgData name="Tilley Rees (2108310)" userId="f9ff0622-f029-462c-9607-3c80d04507af" providerId="ADAL" clId="{DCE17B2A-F17B-4953-A52C-D6FAEDEB6383}" dt="2022-05-10T16:10:32.993" v="8870" actId="20577"/>
          <ac:spMkLst>
            <pc:docMk/>
            <pc:sldMk cId="2275873882" sldId="269"/>
            <ac:spMk id="3" creationId="{ED3E82FE-B05B-43D8-B32A-697A24841A92}"/>
          </ac:spMkLst>
        </pc:spChg>
      </pc:sldChg>
      <pc:sldChg chg="modSp new mod">
        <pc:chgData name="Tilley Rees (2108310)" userId="f9ff0622-f029-462c-9607-3c80d04507af" providerId="ADAL" clId="{DCE17B2A-F17B-4953-A52C-D6FAEDEB6383}" dt="2022-05-11T08:39:25.285" v="14466" actId="20577"/>
        <pc:sldMkLst>
          <pc:docMk/>
          <pc:sldMk cId="182524912" sldId="270"/>
        </pc:sldMkLst>
        <pc:spChg chg="mod">
          <ac:chgData name="Tilley Rees (2108310)" userId="f9ff0622-f029-462c-9607-3c80d04507af" providerId="ADAL" clId="{DCE17B2A-F17B-4953-A52C-D6FAEDEB6383}" dt="2022-05-11T08:27:39.885" v="13945" actId="20577"/>
          <ac:spMkLst>
            <pc:docMk/>
            <pc:sldMk cId="182524912" sldId="270"/>
            <ac:spMk id="2" creationId="{77D11760-1C25-46C4-903A-04387DB5C4E4}"/>
          </ac:spMkLst>
        </pc:spChg>
        <pc:spChg chg="mod">
          <ac:chgData name="Tilley Rees (2108310)" userId="f9ff0622-f029-462c-9607-3c80d04507af" providerId="ADAL" clId="{DCE17B2A-F17B-4953-A52C-D6FAEDEB6383}" dt="2022-05-11T08:39:25.285" v="14466" actId="20577"/>
          <ac:spMkLst>
            <pc:docMk/>
            <pc:sldMk cId="182524912" sldId="270"/>
            <ac:spMk id="3" creationId="{14983567-8CA0-482D-BBEF-298D06C22D15}"/>
          </ac:spMkLst>
        </pc:spChg>
      </pc:sldChg>
      <pc:sldChg chg="addSp delSp modSp new mod setBg">
        <pc:chgData name="Tilley Rees (2108310)" userId="f9ff0622-f029-462c-9607-3c80d04507af" providerId="ADAL" clId="{DCE17B2A-F17B-4953-A52C-D6FAEDEB6383}" dt="2022-05-11T08:26:05.380" v="13920" actId="26606"/>
        <pc:sldMkLst>
          <pc:docMk/>
          <pc:sldMk cId="2841380716" sldId="271"/>
        </pc:sldMkLst>
        <pc:spChg chg="del">
          <ac:chgData name="Tilley Rees (2108310)" userId="f9ff0622-f029-462c-9607-3c80d04507af" providerId="ADAL" clId="{DCE17B2A-F17B-4953-A52C-D6FAEDEB6383}" dt="2022-05-11T08:17:22.899" v="13284" actId="478"/>
          <ac:spMkLst>
            <pc:docMk/>
            <pc:sldMk cId="2841380716" sldId="271"/>
            <ac:spMk id="2" creationId="{C1F4EB6B-4C12-42A0-A5CE-E708D697B653}"/>
          </ac:spMkLst>
        </pc:spChg>
        <pc:spChg chg="del">
          <ac:chgData name="Tilley Rees (2108310)" userId="f9ff0622-f029-462c-9607-3c80d04507af" providerId="ADAL" clId="{DCE17B2A-F17B-4953-A52C-D6FAEDEB6383}" dt="2022-05-11T08:17:20.389" v="13283" actId="478"/>
          <ac:spMkLst>
            <pc:docMk/>
            <pc:sldMk cId="2841380716" sldId="271"/>
            <ac:spMk id="3" creationId="{12B7B29A-7EC1-430E-82D3-D752EF5FCFD9}"/>
          </ac:spMkLst>
        </pc:spChg>
        <pc:spChg chg="add mod">
          <ac:chgData name="Tilley Rees (2108310)" userId="f9ff0622-f029-462c-9607-3c80d04507af" providerId="ADAL" clId="{DCE17B2A-F17B-4953-A52C-D6FAEDEB6383}" dt="2022-05-11T08:26:01.799" v="13919" actId="26606"/>
          <ac:spMkLst>
            <pc:docMk/>
            <pc:sldMk cId="2841380716" sldId="271"/>
            <ac:spMk id="4" creationId="{7426769F-F9BD-4481-BE3A-1D4BB95F6F34}"/>
          </ac:spMkLst>
        </pc:spChg>
        <pc:spChg chg="add mod">
          <ac:chgData name="Tilley Rees (2108310)" userId="f9ff0622-f029-462c-9607-3c80d04507af" providerId="ADAL" clId="{DCE17B2A-F17B-4953-A52C-D6FAEDEB6383}" dt="2022-05-11T08:26:01.799" v="13919" actId="26606"/>
          <ac:spMkLst>
            <pc:docMk/>
            <pc:sldMk cId="2841380716" sldId="271"/>
            <ac:spMk id="5" creationId="{6FCB201B-B767-435A-BEE1-AE0B82A7814E}"/>
          </ac:spMkLst>
        </pc:spChg>
        <pc:spChg chg="add del">
          <ac:chgData name="Tilley Rees (2108310)" userId="f9ff0622-f029-462c-9607-3c80d04507af" providerId="ADAL" clId="{DCE17B2A-F17B-4953-A52C-D6FAEDEB6383}" dt="2022-05-11T08:26:01.799" v="13919" actId="26606"/>
          <ac:spMkLst>
            <pc:docMk/>
            <pc:sldMk cId="2841380716" sldId="271"/>
            <ac:spMk id="10" creationId="{A2679492-7988-4050-9056-542444452411}"/>
          </ac:spMkLst>
        </pc:spChg>
        <pc:spChg chg="add del">
          <ac:chgData name="Tilley Rees (2108310)" userId="f9ff0622-f029-462c-9607-3c80d04507af" providerId="ADAL" clId="{DCE17B2A-F17B-4953-A52C-D6FAEDEB6383}" dt="2022-05-11T08:26:01.799" v="13919" actId="26606"/>
          <ac:spMkLst>
            <pc:docMk/>
            <pc:sldMk cId="2841380716" sldId="271"/>
            <ac:spMk id="12" creationId="{B091B163-7D61-4891-ABCF-5C13D9C418D0}"/>
          </ac:spMkLst>
        </pc:spChg>
        <pc:spChg chg="add">
          <ac:chgData name="Tilley Rees (2108310)" userId="f9ff0622-f029-462c-9607-3c80d04507af" providerId="ADAL" clId="{DCE17B2A-F17B-4953-A52C-D6FAEDEB6383}" dt="2022-05-11T08:26:05.380" v="13920" actId="26606"/>
          <ac:spMkLst>
            <pc:docMk/>
            <pc:sldMk cId="2841380716" sldId="271"/>
            <ac:spMk id="24" creationId="{A2679492-7988-4050-9056-542444452411}"/>
          </ac:spMkLst>
        </pc:spChg>
        <pc:spChg chg="add">
          <ac:chgData name="Tilley Rees (2108310)" userId="f9ff0622-f029-462c-9607-3c80d04507af" providerId="ADAL" clId="{DCE17B2A-F17B-4953-A52C-D6FAEDEB6383}" dt="2022-05-11T08:26:05.380" v="13920" actId="26606"/>
          <ac:spMkLst>
            <pc:docMk/>
            <pc:sldMk cId="2841380716" sldId="271"/>
            <ac:spMk id="26" creationId="{B091B163-7D61-4891-ABCF-5C13D9C418D0}"/>
          </ac:spMkLst>
        </pc:spChg>
        <pc:grpChg chg="add del">
          <ac:chgData name="Tilley Rees (2108310)" userId="f9ff0622-f029-462c-9607-3c80d04507af" providerId="ADAL" clId="{DCE17B2A-F17B-4953-A52C-D6FAEDEB6383}" dt="2022-05-11T08:26:01.799" v="13919" actId="26606"/>
          <ac:grpSpMkLst>
            <pc:docMk/>
            <pc:sldMk cId="2841380716" sldId="271"/>
            <ac:grpSpMk id="14" creationId="{0474DF76-993E-44DE-AFB0-C416182ACECF}"/>
          </ac:grpSpMkLst>
        </pc:grpChg>
        <pc:grpChg chg="add">
          <ac:chgData name="Tilley Rees (2108310)" userId="f9ff0622-f029-462c-9607-3c80d04507af" providerId="ADAL" clId="{DCE17B2A-F17B-4953-A52C-D6FAEDEB6383}" dt="2022-05-11T08:26:05.380" v="13920" actId="26606"/>
          <ac:grpSpMkLst>
            <pc:docMk/>
            <pc:sldMk cId="2841380716" sldId="271"/>
            <ac:grpSpMk id="28" creationId="{0474DF76-993E-44DE-AFB0-C416182ACECF}"/>
          </ac:grpSpMkLst>
        </pc:grpChg>
        <pc:cxnChg chg="add del">
          <ac:chgData name="Tilley Rees (2108310)" userId="f9ff0622-f029-462c-9607-3c80d04507af" providerId="ADAL" clId="{DCE17B2A-F17B-4953-A52C-D6FAEDEB6383}" dt="2022-05-11T08:26:01.799" v="13919" actId="26606"/>
          <ac:cxnSpMkLst>
            <pc:docMk/>
            <pc:sldMk cId="2841380716" sldId="271"/>
            <ac:cxnSpMk id="19" creationId="{C49DA8F6-BCC1-4447-B54C-57856834B94B}"/>
          </ac:cxnSpMkLst>
        </pc:cxnChg>
        <pc:cxnChg chg="add">
          <ac:chgData name="Tilley Rees (2108310)" userId="f9ff0622-f029-462c-9607-3c80d04507af" providerId="ADAL" clId="{DCE17B2A-F17B-4953-A52C-D6FAEDEB6383}" dt="2022-05-11T08:26:05.380" v="13920" actId="26606"/>
          <ac:cxnSpMkLst>
            <pc:docMk/>
            <pc:sldMk cId="2841380716" sldId="271"/>
            <ac:cxnSpMk id="33" creationId="{C49DA8F6-BCC1-4447-B54C-57856834B94B}"/>
          </ac:cxnSpMkLst>
        </pc:cxnChg>
      </pc:sldChg>
      <pc:sldChg chg="new">
        <pc:chgData name="Tilley Rees (2108310)" userId="f9ff0622-f029-462c-9607-3c80d04507af" providerId="ADAL" clId="{DCE17B2A-F17B-4953-A52C-D6FAEDEB6383}" dt="2022-05-11T08:37:14.920" v="14290" actId="680"/>
        <pc:sldMkLst>
          <pc:docMk/>
          <pc:sldMk cId="3162695966"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689D2-6FE6-4263-B5ED-7C9AA526B56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DF8C566-C295-4401-AEE3-F9A34946B7BC}">
      <dgm:prSet/>
      <dgm:spPr/>
      <dgm:t>
        <a:bodyPr/>
        <a:lstStyle/>
        <a:p>
          <a:r>
            <a:rPr lang="en-GB"/>
            <a:t>Counselling is when you are able to listen to someone and provide them knowledgably skills to support them surrounding their issues.</a:t>
          </a:r>
          <a:endParaRPr lang="en-US"/>
        </a:p>
      </dgm:t>
    </dgm:pt>
    <dgm:pt modelId="{09E2AEEB-93D1-4B1D-BCF6-8ECCF8EBDCA9}" type="parTrans" cxnId="{424E3B9B-24A0-48E6-B42F-FCA3AFE6FC8D}">
      <dgm:prSet/>
      <dgm:spPr/>
      <dgm:t>
        <a:bodyPr/>
        <a:lstStyle/>
        <a:p>
          <a:endParaRPr lang="en-US"/>
        </a:p>
      </dgm:t>
    </dgm:pt>
    <dgm:pt modelId="{1F5238E4-3963-4DC0-9FEE-CC365E85F6B2}" type="sibTrans" cxnId="{424E3B9B-24A0-48E6-B42F-FCA3AFE6FC8D}">
      <dgm:prSet/>
      <dgm:spPr/>
      <dgm:t>
        <a:bodyPr/>
        <a:lstStyle/>
        <a:p>
          <a:endParaRPr lang="en-US"/>
        </a:p>
      </dgm:t>
    </dgm:pt>
    <dgm:pt modelId="{3CD77BE9-6F1C-4153-9229-21BB5A328DA6}">
      <dgm:prSet/>
      <dgm:spPr/>
      <dgm:t>
        <a:bodyPr/>
        <a:lstStyle/>
        <a:p>
          <a:r>
            <a:rPr lang="en-GB"/>
            <a:t>Counselling skills can be used by anyone either as a separate set of techniques or as a set of skills either integrated with, or alongside an already well-established set of professional people skills  (sanders 2004)</a:t>
          </a:r>
          <a:endParaRPr lang="en-US"/>
        </a:p>
      </dgm:t>
    </dgm:pt>
    <dgm:pt modelId="{FD100E2B-7C4C-450E-BA00-45CC7D490A75}" type="parTrans" cxnId="{844971AC-1E60-401F-A02D-F174FA0AC74E}">
      <dgm:prSet/>
      <dgm:spPr/>
      <dgm:t>
        <a:bodyPr/>
        <a:lstStyle/>
        <a:p>
          <a:endParaRPr lang="en-US"/>
        </a:p>
      </dgm:t>
    </dgm:pt>
    <dgm:pt modelId="{0F9AD248-84CA-403E-94E8-1CC45FD6EE4F}" type="sibTrans" cxnId="{844971AC-1E60-401F-A02D-F174FA0AC74E}">
      <dgm:prSet/>
      <dgm:spPr/>
      <dgm:t>
        <a:bodyPr/>
        <a:lstStyle/>
        <a:p>
          <a:endParaRPr lang="en-US"/>
        </a:p>
      </dgm:t>
    </dgm:pt>
    <dgm:pt modelId="{A0135479-A54A-4829-ACCA-CA6E45D9D032}">
      <dgm:prSet/>
      <dgm:spPr/>
      <dgm:t>
        <a:bodyPr/>
        <a:lstStyle/>
        <a:p>
          <a:r>
            <a:rPr lang="en-GB"/>
            <a:t>The types of places where interpersonal and counselling skills take place are as follows: </a:t>
          </a:r>
          <a:endParaRPr lang="en-US"/>
        </a:p>
      </dgm:t>
    </dgm:pt>
    <dgm:pt modelId="{02E1FA56-C2AE-413C-A568-BE5447542CDB}" type="parTrans" cxnId="{41CCA5FA-E6E9-43A7-8445-742F36919C04}">
      <dgm:prSet/>
      <dgm:spPr/>
      <dgm:t>
        <a:bodyPr/>
        <a:lstStyle/>
        <a:p>
          <a:endParaRPr lang="en-US"/>
        </a:p>
      </dgm:t>
    </dgm:pt>
    <dgm:pt modelId="{F25C76D4-0CF5-467C-94A7-2A5B36DC1A3B}" type="sibTrans" cxnId="{41CCA5FA-E6E9-43A7-8445-742F36919C04}">
      <dgm:prSet/>
      <dgm:spPr/>
      <dgm:t>
        <a:bodyPr/>
        <a:lstStyle/>
        <a:p>
          <a:endParaRPr lang="en-US"/>
        </a:p>
      </dgm:t>
    </dgm:pt>
    <dgm:pt modelId="{E7EE90D5-2337-4FF4-81C2-28A94110438C}">
      <dgm:prSet/>
      <dgm:spPr/>
      <dgm:t>
        <a:bodyPr/>
        <a:lstStyle/>
        <a:p>
          <a:r>
            <a:rPr lang="en-GB"/>
            <a:t>School based  	- Centre based 	- Drop in sessions	         - During activities </a:t>
          </a:r>
          <a:endParaRPr lang="en-US"/>
        </a:p>
      </dgm:t>
    </dgm:pt>
    <dgm:pt modelId="{78BD1421-3816-4929-BB33-5936A248474D}" type="parTrans" cxnId="{0E598860-7DCB-40E3-8919-6A3A734957DC}">
      <dgm:prSet/>
      <dgm:spPr/>
      <dgm:t>
        <a:bodyPr/>
        <a:lstStyle/>
        <a:p>
          <a:endParaRPr lang="en-US"/>
        </a:p>
      </dgm:t>
    </dgm:pt>
    <dgm:pt modelId="{01360B2A-68D3-4EA2-830C-E895870CF1AE}" type="sibTrans" cxnId="{0E598860-7DCB-40E3-8919-6A3A734957DC}">
      <dgm:prSet/>
      <dgm:spPr/>
      <dgm:t>
        <a:bodyPr/>
        <a:lstStyle/>
        <a:p>
          <a:endParaRPr lang="en-US"/>
        </a:p>
      </dgm:t>
    </dgm:pt>
    <dgm:pt modelId="{A978CDDD-FD59-4363-86E7-0C2B1EE92ADE}">
      <dgm:prSet/>
      <dgm:spPr/>
      <dgm:t>
        <a:bodyPr/>
        <a:lstStyle/>
        <a:p>
          <a:r>
            <a:rPr lang="en-GB"/>
            <a:t>WHEREVER YOUNG PEOPLE ARE!!!</a:t>
          </a:r>
          <a:endParaRPr lang="en-US"/>
        </a:p>
      </dgm:t>
    </dgm:pt>
    <dgm:pt modelId="{2766E9CB-BEB0-4FEC-A221-FD65C2D65423}" type="parTrans" cxnId="{DF93810F-817A-4474-964A-17A499CF6976}">
      <dgm:prSet/>
      <dgm:spPr/>
      <dgm:t>
        <a:bodyPr/>
        <a:lstStyle/>
        <a:p>
          <a:endParaRPr lang="en-US"/>
        </a:p>
      </dgm:t>
    </dgm:pt>
    <dgm:pt modelId="{B5636006-0509-4151-9CAE-DD4140F26179}" type="sibTrans" cxnId="{DF93810F-817A-4474-964A-17A499CF6976}">
      <dgm:prSet/>
      <dgm:spPr/>
      <dgm:t>
        <a:bodyPr/>
        <a:lstStyle/>
        <a:p>
          <a:endParaRPr lang="en-US"/>
        </a:p>
      </dgm:t>
    </dgm:pt>
    <dgm:pt modelId="{F49D762E-9801-45B2-903A-FF87A763F9CF}">
      <dgm:prSet/>
      <dgm:spPr/>
      <dgm:t>
        <a:bodyPr/>
        <a:lstStyle/>
        <a:p>
          <a:r>
            <a:rPr lang="en-GB"/>
            <a:t>According to sander (2002) the difference between counselling and counselling skills, is a CODE OF ETHICS AND PRACTICE, set of rules, it is vital that boundaries of knowledgeable skills are in place and learning theory is important if a youth worker wants to be able to improve their understanding and contribute to effectiveness performance. </a:t>
          </a:r>
          <a:endParaRPr lang="en-US"/>
        </a:p>
      </dgm:t>
    </dgm:pt>
    <dgm:pt modelId="{C20E4213-80A8-4CB2-BB8D-B708E21D831A}" type="parTrans" cxnId="{AF75EEA2-EDDE-4770-B68C-33E1A3C383D7}">
      <dgm:prSet/>
      <dgm:spPr/>
      <dgm:t>
        <a:bodyPr/>
        <a:lstStyle/>
        <a:p>
          <a:endParaRPr lang="en-US"/>
        </a:p>
      </dgm:t>
    </dgm:pt>
    <dgm:pt modelId="{886D57B3-0FD1-40DD-B5DD-ADC8AF26C8B6}" type="sibTrans" cxnId="{AF75EEA2-EDDE-4770-B68C-33E1A3C383D7}">
      <dgm:prSet/>
      <dgm:spPr/>
      <dgm:t>
        <a:bodyPr/>
        <a:lstStyle/>
        <a:p>
          <a:endParaRPr lang="en-US"/>
        </a:p>
      </dgm:t>
    </dgm:pt>
    <dgm:pt modelId="{B6F10088-988F-432C-94E2-8AD8210CFFB9}">
      <dgm:prSet/>
      <dgm:spPr/>
      <dgm:t>
        <a:bodyPr/>
        <a:lstStyle/>
        <a:p>
          <a:r>
            <a:rPr lang="en-GB" dirty="0"/>
            <a:t>USE THEORY TO IMPROVE YOUTH WORKERS UNDERSTANDING AND UTILISING THESE SKILLS TO ENSURE EFFECTIVE PERFORMANCE</a:t>
          </a:r>
          <a:endParaRPr lang="en-US" dirty="0"/>
        </a:p>
      </dgm:t>
    </dgm:pt>
    <dgm:pt modelId="{20618410-E055-4E0B-8F50-7E7DEC37CD11}" type="parTrans" cxnId="{12FCA6C3-27FC-40C4-9D09-06D8246E3F54}">
      <dgm:prSet/>
      <dgm:spPr/>
      <dgm:t>
        <a:bodyPr/>
        <a:lstStyle/>
        <a:p>
          <a:endParaRPr lang="en-US"/>
        </a:p>
      </dgm:t>
    </dgm:pt>
    <dgm:pt modelId="{4A7DD7F9-25EE-4A77-9EB5-7282B9AB630E}" type="sibTrans" cxnId="{12FCA6C3-27FC-40C4-9D09-06D8246E3F54}">
      <dgm:prSet/>
      <dgm:spPr/>
      <dgm:t>
        <a:bodyPr/>
        <a:lstStyle/>
        <a:p>
          <a:endParaRPr lang="en-US"/>
        </a:p>
      </dgm:t>
    </dgm:pt>
    <dgm:pt modelId="{5932037B-8949-4708-BAA0-254A623C18D0}">
      <dgm:prSet/>
      <dgm:spPr/>
      <dgm:t>
        <a:bodyPr/>
        <a:lstStyle/>
        <a:p>
          <a:r>
            <a:rPr lang="en-GB"/>
            <a:t>Example – Being a mentor and having to undertake training that enabled me to use my experience to offer trusted advice to a mentee.</a:t>
          </a:r>
          <a:endParaRPr lang="en-US"/>
        </a:p>
      </dgm:t>
    </dgm:pt>
    <dgm:pt modelId="{C296DF5D-01A1-484A-A910-B06BCAE8BAFA}" type="parTrans" cxnId="{54E5DA59-33D5-444D-A318-E9FEF68AEB57}">
      <dgm:prSet/>
      <dgm:spPr/>
      <dgm:t>
        <a:bodyPr/>
        <a:lstStyle/>
        <a:p>
          <a:endParaRPr lang="en-US"/>
        </a:p>
      </dgm:t>
    </dgm:pt>
    <dgm:pt modelId="{E2323CF3-7835-4BEA-86F5-1E9E04BDC703}" type="sibTrans" cxnId="{54E5DA59-33D5-444D-A318-E9FEF68AEB57}">
      <dgm:prSet/>
      <dgm:spPr/>
      <dgm:t>
        <a:bodyPr/>
        <a:lstStyle/>
        <a:p>
          <a:endParaRPr lang="en-US"/>
        </a:p>
      </dgm:t>
    </dgm:pt>
    <dgm:pt modelId="{F7576AAA-381F-41B0-BDA4-9620A0CDB243}">
      <dgm:prSet/>
      <dgm:spPr/>
      <dgm:t>
        <a:bodyPr/>
        <a:lstStyle/>
        <a:p>
          <a:r>
            <a:rPr lang="en-GB"/>
            <a:t>POSITIVE ATTITUDE 	EMPATHY 	    ACTIVE LISTENING	HONEST FEEDBACK	RESPECT	COMMUNICATION</a:t>
          </a:r>
          <a:endParaRPr lang="en-US"/>
        </a:p>
      </dgm:t>
    </dgm:pt>
    <dgm:pt modelId="{2C84160E-F2E2-48F5-9249-DF3CB651B796}" type="parTrans" cxnId="{25F2CEA0-402C-401E-9FA2-DB3DA48A858A}">
      <dgm:prSet/>
      <dgm:spPr/>
      <dgm:t>
        <a:bodyPr/>
        <a:lstStyle/>
        <a:p>
          <a:endParaRPr lang="en-US"/>
        </a:p>
      </dgm:t>
    </dgm:pt>
    <dgm:pt modelId="{93F3CC91-5D4B-4429-9D9C-5BAE4AC8E39A}" type="sibTrans" cxnId="{25F2CEA0-402C-401E-9FA2-DB3DA48A858A}">
      <dgm:prSet/>
      <dgm:spPr/>
      <dgm:t>
        <a:bodyPr/>
        <a:lstStyle/>
        <a:p>
          <a:endParaRPr lang="en-US"/>
        </a:p>
      </dgm:t>
    </dgm:pt>
    <dgm:pt modelId="{73A5093E-C9A3-40E7-934F-CB5E9F8A8AF8}" type="pres">
      <dgm:prSet presAssocID="{BA1689D2-6FE6-4263-B5ED-7C9AA526B561}" presName="diagram" presStyleCnt="0">
        <dgm:presLayoutVars>
          <dgm:dir/>
          <dgm:resizeHandles val="exact"/>
        </dgm:presLayoutVars>
      </dgm:prSet>
      <dgm:spPr/>
    </dgm:pt>
    <dgm:pt modelId="{7AA12539-4B4E-40DA-9676-9AB2F670EE17}" type="pres">
      <dgm:prSet presAssocID="{6DF8C566-C295-4401-AEE3-F9A34946B7BC}" presName="node" presStyleLbl="node1" presStyleIdx="0" presStyleCnt="9">
        <dgm:presLayoutVars>
          <dgm:bulletEnabled val="1"/>
        </dgm:presLayoutVars>
      </dgm:prSet>
      <dgm:spPr/>
    </dgm:pt>
    <dgm:pt modelId="{DEC59C69-7758-4C18-AC28-95FDC0C89E9B}" type="pres">
      <dgm:prSet presAssocID="{1F5238E4-3963-4DC0-9FEE-CC365E85F6B2}" presName="sibTrans" presStyleCnt="0"/>
      <dgm:spPr/>
    </dgm:pt>
    <dgm:pt modelId="{BD66E26F-44AD-4970-A3FB-81925DB23896}" type="pres">
      <dgm:prSet presAssocID="{3CD77BE9-6F1C-4153-9229-21BB5A328DA6}" presName="node" presStyleLbl="node1" presStyleIdx="1" presStyleCnt="9">
        <dgm:presLayoutVars>
          <dgm:bulletEnabled val="1"/>
        </dgm:presLayoutVars>
      </dgm:prSet>
      <dgm:spPr/>
    </dgm:pt>
    <dgm:pt modelId="{754D7285-43CA-4747-B37A-7320578FED71}" type="pres">
      <dgm:prSet presAssocID="{0F9AD248-84CA-403E-94E8-1CC45FD6EE4F}" presName="sibTrans" presStyleCnt="0"/>
      <dgm:spPr/>
    </dgm:pt>
    <dgm:pt modelId="{E79B7E78-3A4A-4A37-AC71-6B28A62C348C}" type="pres">
      <dgm:prSet presAssocID="{A0135479-A54A-4829-ACCA-CA6E45D9D032}" presName="node" presStyleLbl="node1" presStyleIdx="2" presStyleCnt="9" custLinFactNeighborX="-751" custLinFactNeighborY="1877">
        <dgm:presLayoutVars>
          <dgm:bulletEnabled val="1"/>
        </dgm:presLayoutVars>
      </dgm:prSet>
      <dgm:spPr/>
    </dgm:pt>
    <dgm:pt modelId="{3EB0204C-34AB-4B43-99E9-49F75EC4C066}" type="pres">
      <dgm:prSet presAssocID="{F25C76D4-0CF5-467C-94A7-2A5B36DC1A3B}" presName="sibTrans" presStyleCnt="0"/>
      <dgm:spPr/>
    </dgm:pt>
    <dgm:pt modelId="{700E3363-E29B-4D25-9946-1BE22F447F50}" type="pres">
      <dgm:prSet presAssocID="{E7EE90D5-2337-4FF4-81C2-28A94110438C}" presName="node" presStyleLbl="node1" presStyleIdx="3" presStyleCnt="9">
        <dgm:presLayoutVars>
          <dgm:bulletEnabled val="1"/>
        </dgm:presLayoutVars>
      </dgm:prSet>
      <dgm:spPr/>
    </dgm:pt>
    <dgm:pt modelId="{A6BF8CE4-E4F4-4FFA-A27B-C6059D466AE7}" type="pres">
      <dgm:prSet presAssocID="{01360B2A-68D3-4EA2-830C-E895870CF1AE}" presName="sibTrans" presStyleCnt="0"/>
      <dgm:spPr/>
    </dgm:pt>
    <dgm:pt modelId="{542C3ACE-C966-4BC1-9703-66403762C9F4}" type="pres">
      <dgm:prSet presAssocID="{A978CDDD-FD59-4363-86E7-0C2B1EE92ADE}" presName="node" presStyleLbl="node1" presStyleIdx="4" presStyleCnt="9">
        <dgm:presLayoutVars>
          <dgm:bulletEnabled val="1"/>
        </dgm:presLayoutVars>
      </dgm:prSet>
      <dgm:spPr/>
    </dgm:pt>
    <dgm:pt modelId="{7AE5D10A-FFAD-4FAE-9EDC-32E9D23613FA}" type="pres">
      <dgm:prSet presAssocID="{B5636006-0509-4151-9CAE-DD4140F26179}" presName="sibTrans" presStyleCnt="0"/>
      <dgm:spPr/>
    </dgm:pt>
    <dgm:pt modelId="{5DF7A388-4C96-4E05-940E-683C40F94FE1}" type="pres">
      <dgm:prSet presAssocID="{F49D762E-9801-45B2-903A-FF87A763F9CF}" presName="node" presStyleLbl="node1" presStyleIdx="5" presStyleCnt="9">
        <dgm:presLayoutVars>
          <dgm:bulletEnabled val="1"/>
        </dgm:presLayoutVars>
      </dgm:prSet>
      <dgm:spPr/>
    </dgm:pt>
    <dgm:pt modelId="{A261041B-17C8-4E05-A6FB-21983D7C9A94}" type="pres">
      <dgm:prSet presAssocID="{886D57B3-0FD1-40DD-B5DD-ADC8AF26C8B6}" presName="sibTrans" presStyleCnt="0"/>
      <dgm:spPr/>
    </dgm:pt>
    <dgm:pt modelId="{6FDD450E-860C-4C9E-8618-25F9BE065231}" type="pres">
      <dgm:prSet presAssocID="{B6F10088-988F-432C-94E2-8AD8210CFFB9}" presName="node" presStyleLbl="node1" presStyleIdx="6" presStyleCnt="9">
        <dgm:presLayoutVars>
          <dgm:bulletEnabled val="1"/>
        </dgm:presLayoutVars>
      </dgm:prSet>
      <dgm:spPr/>
    </dgm:pt>
    <dgm:pt modelId="{DB9C0D57-F065-4097-8D8E-128699F69DEF}" type="pres">
      <dgm:prSet presAssocID="{4A7DD7F9-25EE-4A77-9EB5-7282B9AB630E}" presName="sibTrans" presStyleCnt="0"/>
      <dgm:spPr/>
    </dgm:pt>
    <dgm:pt modelId="{3EF6C7E2-38F7-48B4-A982-D0FCBA89957F}" type="pres">
      <dgm:prSet presAssocID="{5932037B-8949-4708-BAA0-254A623C18D0}" presName="node" presStyleLbl="node1" presStyleIdx="7" presStyleCnt="9">
        <dgm:presLayoutVars>
          <dgm:bulletEnabled val="1"/>
        </dgm:presLayoutVars>
      </dgm:prSet>
      <dgm:spPr/>
    </dgm:pt>
    <dgm:pt modelId="{6E02A97E-A9FB-4C1D-8495-0E285464381A}" type="pres">
      <dgm:prSet presAssocID="{E2323CF3-7835-4BEA-86F5-1E9E04BDC703}" presName="sibTrans" presStyleCnt="0"/>
      <dgm:spPr/>
    </dgm:pt>
    <dgm:pt modelId="{18971BA5-E7CE-4560-9259-1487FE11F809}" type="pres">
      <dgm:prSet presAssocID="{F7576AAA-381F-41B0-BDA4-9620A0CDB243}" presName="node" presStyleLbl="node1" presStyleIdx="8" presStyleCnt="9">
        <dgm:presLayoutVars>
          <dgm:bulletEnabled val="1"/>
        </dgm:presLayoutVars>
      </dgm:prSet>
      <dgm:spPr/>
    </dgm:pt>
  </dgm:ptLst>
  <dgm:cxnLst>
    <dgm:cxn modelId="{22EFCD06-F4FF-4291-AC2B-1EA31396EC26}" type="presOf" srcId="{F49D762E-9801-45B2-903A-FF87A763F9CF}" destId="{5DF7A388-4C96-4E05-940E-683C40F94FE1}" srcOrd="0" destOrd="0" presId="urn:microsoft.com/office/officeart/2005/8/layout/default"/>
    <dgm:cxn modelId="{DF93810F-817A-4474-964A-17A499CF6976}" srcId="{BA1689D2-6FE6-4263-B5ED-7C9AA526B561}" destId="{A978CDDD-FD59-4363-86E7-0C2B1EE92ADE}" srcOrd="4" destOrd="0" parTransId="{2766E9CB-BEB0-4FEC-A221-FD65C2D65423}" sibTransId="{B5636006-0509-4151-9CAE-DD4140F26179}"/>
    <dgm:cxn modelId="{19FA763D-AFDF-4AD7-B196-9F0F67210166}" type="presOf" srcId="{F7576AAA-381F-41B0-BDA4-9620A0CDB243}" destId="{18971BA5-E7CE-4560-9259-1487FE11F809}" srcOrd="0" destOrd="0" presId="urn:microsoft.com/office/officeart/2005/8/layout/default"/>
    <dgm:cxn modelId="{0E598860-7DCB-40E3-8919-6A3A734957DC}" srcId="{BA1689D2-6FE6-4263-B5ED-7C9AA526B561}" destId="{E7EE90D5-2337-4FF4-81C2-28A94110438C}" srcOrd="3" destOrd="0" parTransId="{78BD1421-3816-4929-BB33-5936A248474D}" sibTransId="{01360B2A-68D3-4EA2-830C-E895870CF1AE}"/>
    <dgm:cxn modelId="{A6E9C571-6B33-4539-8974-D0FF46A90C7A}" type="presOf" srcId="{3CD77BE9-6F1C-4153-9229-21BB5A328DA6}" destId="{BD66E26F-44AD-4970-A3FB-81925DB23896}" srcOrd="0" destOrd="0" presId="urn:microsoft.com/office/officeart/2005/8/layout/default"/>
    <dgm:cxn modelId="{FED7C973-CC88-458E-B8E8-10A2024D6241}" type="presOf" srcId="{A0135479-A54A-4829-ACCA-CA6E45D9D032}" destId="{E79B7E78-3A4A-4A37-AC71-6B28A62C348C}" srcOrd="0" destOrd="0" presId="urn:microsoft.com/office/officeart/2005/8/layout/default"/>
    <dgm:cxn modelId="{54E5DA59-33D5-444D-A318-E9FEF68AEB57}" srcId="{BA1689D2-6FE6-4263-B5ED-7C9AA526B561}" destId="{5932037B-8949-4708-BAA0-254A623C18D0}" srcOrd="7" destOrd="0" parTransId="{C296DF5D-01A1-484A-A910-B06BCAE8BAFA}" sibTransId="{E2323CF3-7835-4BEA-86F5-1E9E04BDC703}"/>
    <dgm:cxn modelId="{424E3B9B-24A0-48E6-B42F-FCA3AFE6FC8D}" srcId="{BA1689D2-6FE6-4263-B5ED-7C9AA526B561}" destId="{6DF8C566-C295-4401-AEE3-F9A34946B7BC}" srcOrd="0" destOrd="0" parTransId="{09E2AEEB-93D1-4B1D-BCF6-8ECCF8EBDCA9}" sibTransId="{1F5238E4-3963-4DC0-9FEE-CC365E85F6B2}"/>
    <dgm:cxn modelId="{56BD349C-2517-4D83-AB41-877E7D36A138}" type="presOf" srcId="{A978CDDD-FD59-4363-86E7-0C2B1EE92ADE}" destId="{542C3ACE-C966-4BC1-9703-66403762C9F4}" srcOrd="0" destOrd="0" presId="urn:microsoft.com/office/officeart/2005/8/layout/default"/>
    <dgm:cxn modelId="{A230C79E-2604-42E8-9A17-63272A7F11B7}" type="presOf" srcId="{E7EE90D5-2337-4FF4-81C2-28A94110438C}" destId="{700E3363-E29B-4D25-9946-1BE22F447F50}" srcOrd="0" destOrd="0" presId="urn:microsoft.com/office/officeart/2005/8/layout/default"/>
    <dgm:cxn modelId="{25F2CEA0-402C-401E-9FA2-DB3DA48A858A}" srcId="{BA1689D2-6FE6-4263-B5ED-7C9AA526B561}" destId="{F7576AAA-381F-41B0-BDA4-9620A0CDB243}" srcOrd="8" destOrd="0" parTransId="{2C84160E-F2E2-48F5-9249-DF3CB651B796}" sibTransId="{93F3CC91-5D4B-4429-9D9C-5BAE4AC8E39A}"/>
    <dgm:cxn modelId="{AF75EEA2-EDDE-4770-B68C-33E1A3C383D7}" srcId="{BA1689D2-6FE6-4263-B5ED-7C9AA526B561}" destId="{F49D762E-9801-45B2-903A-FF87A763F9CF}" srcOrd="5" destOrd="0" parTransId="{C20E4213-80A8-4CB2-BB8D-B708E21D831A}" sibTransId="{886D57B3-0FD1-40DD-B5DD-ADC8AF26C8B6}"/>
    <dgm:cxn modelId="{844971AC-1E60-401F-A02D-F174FA0AC74E}" srcId="{BA1689D2-6FE6-4263-B5ED-7C9AA526B561}" destId="{3CD77BE9-6F1C-4153-9229-21BB5A328DA6}" srcOrd="1" destOrd="0" parTransId="{FD100E2B-7C4C-450E-BA00-45CC7D490A75}" sibTransId="{0F9AD248-84CA-403E-94E8-1CC45FD6EE4F}"/>
    <dgm:cxn modelId="{40E545AE-4589-4857-8740-21F6D64AA77D}" type="presOf" srcId="{5932037B-8949-4708-BAA0-254A623C18D0}" destId="{3EF6C7E2-38F7-48B4-A982-D0FCBA89957F}" srcOrd="0" destOrd="0" presId="urn:microsoft.com/office/officeart/2005/8/layout/default"/>
    <dgm:cxn modelId="{303331BD-9695-4643-A2B5-1D72E7FE4F29}" type="presOf" srcId="{B6F10088-988F-432C-94E2-8AD8210CFFB9}" destId="{6FDD450E-860C-4C9E-8618-25F9BE065231}" srcOrd="0" destOrd="0" presId="urn:microsoft.com/office/officeart/2005/8/layout/default"/>
    <dgm:cxn modelId="{12FCA6C3-27FC-40C4-9D09-06D8246E3F54}" srcId="{BA1689D2-6FE6-4263-B5ED-7C9AA526B561}" destId="{B6F10088-988F-432C-94E2-8AD8210CFFB9}" srcOrd="6" destOrd="0" parTransId="{20618410-E055-4E0B-8F50-7E7DEC37CD11}" sibTransId="{4A7DD7F9-25EE-4A77-9EB5-7282B9AB630E}"/>
    <dgm:cxn modelId="{41BB45D9-31C5-466C-AFFC-A009DAE18D0C}" type="presOf" srcId="{BA1689D2-6FE6-4263-B5ED-7C9AA526B561}" destId="{73A5093E-C9A3-40E7-934F-CB5E9F8A8AF8}" srcOrd="0" destOrd="0" presId="urn:microsoft.com/office/officeart/2005/8/layout/default"/>
    <dgm:cxn modelId="{A4FB6BDD-79D4-4A54-8AED-BD4B573F9EEF}" type="presOf" srcId="{6DF8C566-C295-4401-AEE3-F9A34946B7BC}" destId="{7AA12539-4B4E-40DA-9676-9AB2F670EE17}" srcOrd="0" destOrd="0" presId="urn:microsoft.com/office/officeart/2005/8/layout/default"/>
    <dgm:cxn modelId="{41CCA5FA-E6E9-43A7-8445-742F36919C04}" srcId="{BA1689D2-6FE6-4263-B5ED-7C9AA526B561}" destId="{A0135479-A54A-4829-ACCA-CA6E45D9D032}" srcOrd="2" destOrd="0" parTransId="{02E1FA56-C2AE-413C-A568-BE5447542CDB}" sibTransId="{F25C76D4-0CF5-467C-94A7-2A5B36DC1A3B}"/>
    <dgm:cxn modelId="{3957CACC-ABD1-424B-BB10-836E5219A396}" type="presParOf" srcId="{73A5093E-C9A3-40E7-934F-CB5E9F8A8AF8}" destId="{7AA12539-4B4E-40DA-9676-9AB2F670EE17}" srcOrd="0" destOrd="0" presId="urn:microsoft.com/office/officeart/2005/8/layout/default"/>
    <dgm:cxn modelId="{CA731B42-4361-483C-AF6B-B14A22E242D6}" type="presParOf" srcId="{73A5093E-C9A3-40E7-934F-CB5E9F8A8AF8}" destId="{DEC59C69-7758-4C18-AC28-95FDC0C89E9B}" srcOrd="1" destOrd="0" presId="urn:microsoft.com/office/officeart/2005/8/layout/default"/>
    <dgm:cxn modelId="{54A40F47-FEAC-476A-BC5E-EEB753F7DC56}" type="presParOf" srcId="{73A5093E-C9A3-40E7-934F-CB5E9F8A8AF8}" destId="{BD66E26F-44AD-4970-A3FB-81925DB23896}" srcOrd="2" destOrd="0" presId="urn:microsoft.com/office/officeart/2005/8/layout/default"/>
    <dgm:cxn modelId="{08123895-391E-4872-9244-24846C165520}" type="presParOf" srcId="{73A5093E-C9A3-40E7-934F-CB5E9F8A8AF8}" destId="{754D7285-43CA-4747-B37A-7320578FED71}" srcOrd="3" destOrd="0" presId="urn:microsoft.com/office/officeart/2005/8/layout/default"/>
    <dgm:cxn modelId="{F1B8BDE0-3564-4A1E-94D1-212C7196DA1B}" type="presParOf" srcId="{73A5093E-C9A3-40E7-934F-CB5E9F8A8AF8}" destId="{E79B7E78-3A4A-4A37-AC71-6B28A62C348C}" srcOrd="4" destOrd="0" presId="urn:microsoft.com/office/officeart/2005/8/layout/default"/>
    <dgm:cxn modelId="{7B0E3C0A-8299-4ADA-B793-002C9E998697}" type="presParOf" srcId="{73A5093E-C9A3-40E7-934F-CB5E9F8A8AF8}" destId="{3EB0204C-34AB-4B43-99E9-49F75EC4C066}" srcOrd="5" destOrd="0" presId="urn:microsoft.com/office/officeart/2005/8/layout/default"/>
    <dgm:cxn modelId="{465D49FA-744E-47CE-8E11-5C89CF3BAF28}" type="presParOf" srcId="{73A5093E-C9A3-40E7-934F-CB5E9F8A8AF8}" destId="{700E3363-E29B-4D25-9946-1BE22F447F50}" srcOrd="6" destOrd="0" presId="urn:microsoft.com/office/officeart/2005/8/layout/default"/>
    <dgm:cxn modelId="{49819F29-C99D-45C9-BEED-B95D7F3F2FE3}" type="presParOf" srcId="{73A5093E-C9A3-40E7-934F-CB5E9F8A8AF8}" destId="{A6BF8CE4-E4F4-4FFA-A27B-C6059D466AE7}" srcOrd="7" destOrd="0" presId="urn:microsoft.com/office/officeart/2005/8/layout/default"/>
    <dgm:cxn modelId="{8B3F49DD-FC8B-49E7-A448-B387E1D2D7DE}" type="presParOf" srcId="{73A5093E-C9A3-40E7-934F-CB5E9F8A8AF8}" destId="{542C3ACE-C966-4BC1-9703-66403762C9F4}" srcOrd="8" destOrd="0" presId="urn:microsoft.com/office/officeart/2005/8/layout/default"/>
    <dgm:cxn modelId="{92D40E4A-C72B-404B-A1E2-FC23B35CF87C}" type="presParOf" srcId="{73A5093E-C9A3-40E7-934F-CB5E9F8A8AF8}" destId="{7AE5D10A-FFAD-4FAE-9EDC-32E9D23613FA}" srcOrd="9" destOrd="0" presId="urn:microsoft.com/office/officeart/2005/8/layout/default"/>
    <dgm:cxn modelId="{5B5F4FB7-0F2D-4053-BCC4-0A916B05133C}" type="presParOf" srcId="{73A5093E-C9A3-40E7-934F-CB5E9F8A8AF8}" destId="{5DF7A388-4C96-4E05-940E-683C40F94FE1}" srcOrd="10" destOrd="0" presId="urn:microsoft.com/office/officeart/2005/8/layout/default"/>
    <dgm:cxn modelId="{B3A3CCD2-BFE9-41FD-BDCF-380E3F8F88C0}" type="presParOf" srcId="{73A5093E-C9A3-40E7-934F-CB5E9F8A8AF8}" destId="{A261041B-17C8-4E05-A6FB-21983D7C9A94}" srcOrd="11" destOrd="0" presId="urn:microsoft.com/office/officeart/2005/8/layout/default"/>
    <dgm:cxn modelId="{A0D1E326-2B3A-48A2-8B80-4AFC3DDC615E}" type="presParOf" srcId="{73A5093E-C9A3-40E7-934F-CB5E9F8A8AF8}" destId="{6FDD450E-860C-4C9E-8618-25F9BE065231}" srcOrd="12" destOrd="0" presId="urn:microsoft.com/office/officeart/2005/8/layout/default"/>
    <dgm:cxn modelId="{81B90B2A-60CB-4C5C-BDDA-9F9431E5AB8D}" type="presParOf" srcId="{73A5093E-C9A3-40E7-934F-CB5E9F8A8AF8}" destId="{DB9C0D57-F065-4097-8D8E-128699F69DEF}" srcOrd="13" destOrd="0" presId="urn:microsoft.com/office/officeart/2005/8/layout/default"/>
    <dgm:cxn modelId="{C7926D4E-CC84-416D-AD8D-2EB6C5772196}" type="presParOf" srcId="{73A5093E-C9A3-40E7-934F-CB5E9F8A8AF8}" destId="{3EF6C7E2-38F7-48B4-A982-D0FCBA89957F}" srcOrd="14" destOrd="0" presId="urn:microsoft.com/office/officeart/2005/8/layout/default"/>
    <dgm:cxn modelId="{931DC1C1-10B2-4ED8-A555-C7920D80CE59}" type="presParOf" srcId="{73A5093E-C9A3-40E7-934F-CB5E9F8A8AF8}" destId="{6E02A97E-A9FB-4C1D-8495-0E285464381A}" srcOrd="15" destOrd="0" presId="urn:microsoft.com/office/officeart/2005/8/layout/default"/>
    <dgm:cxn modelId="{DB6C3933-AA28-468D-A010-CB2DE64B7BDC}" type="presParOf" srcId="{73A5093E-C9A3-40E7-934F-CB5E9F8A8AF8}" destId="{18971BA5-E7CE-4560-9259-1487FE11F80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12539-4B4E-40DA-9676-9AB2F670EE17}">
      <dsp:nvSpPr>
        <dsp:cNvPr id="0" name=""/>
        <dsp:cNvSpPr/>
      </dsp:nvSpPr>
      <dsp:spPr>
        <a:xfrm>
          <a:off x="398494" y="550"/>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Counselling is when you are able to listen to someone and provide them knowledgably skills to support them surrounding their issues.</a:t>
          </a:r>
          <a:endParaRPr lang="en-US" sz="1000" kern="1200"/>
        </a:p>
      </dsp:txBody>
      <dsp:txXfrm>
        <a:off x="398494" y="550"/>
        <a:ext cx="2389884" cy="1433930"/>
      </dsp:txXfrm>
    </dsp:sp>
    <dsp:sp modelId="{BD66E26F-44AD-4970-A3FB-81925DB23896}">
      <dsp:nvSpPr>
        <dsp:cNvPr id="0" name=""/>
        <dsp:cNvSpPr/>
      </dsp:nvSpPr>
      <dsp:spPr>
        <a:xfrm>
          <a:off x="3027367" y="550"/>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Counselling skills can be used by anyone either as a separate set of techniques or as a set of skills either integrated with, or alongside an already well-established set of professional people skills  (sanders 2004)</a:t>
          </a:r>
          <a:endParaRPr lang="en-US" sz="1000" kern="1200"/>
        </a:p>
      </dsp:txBody>
      <dsp:txXfrm>
        <a:off x="3027367" y="550"/>
        <a:ext cx="2389884" cy="1433930"/>
      </dsp:txXfrm>
    </dsp:sp>
    <dsp:sp modelId="{E79B7E78-3A4A-4A37-AC71-6B28A62C348C}">
      <dsp:nvSpPr>
        <dsp:cNvPr id="0" name=""/>
        <dsp:cNvSpPr/>
      </dsp:nvSpPr>
      <dsp:spPr>
        <a:xfrm>
          <a:off x="5638292" y="27465"/>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types of places where interpersonal and counselling skills take place are as follows: </a:t>
          </a:r>
          <a:endParaRPr lang="en-US" sz="1000" kern="1200"/>
        </a:p>
      </dsp:txBody>
      <dsp:txXfrm>
        <a:off x="5638292" y="27465"/>
        <a:ext cx="2389884" cy="1433930"/>
      </dsp:txXfrm>
    </dsp:sp>
    <dsp:sp modelId="{700E3363-E29B-4D25-9946-1BE22F447F50}">
      <dsp:nvSpPr>
        <dsp:cNvPr id="0" name=""/>
        <dsp:cNvSpPr/>
      </dsp:nvSpPr>
      <dsp:spPr>
        <a:xfrm>
          <a:off x="8285113" y="550"/>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School based  	- Centre based 	- Drop in sessions	         - During activities </a:t>
          </a:r>
          <a:endParaRPr lang="en-US" sz="1000" kern="1200"/>
        </a:p>
      </dsp:txBody>
      <dsp:txXfrm>
        <a:off x="8285113" y="550"/>
        <a:ext cx="2389884" cy="1433930"/>
      </dsp:txXfrm>
    </dsp:sp>
    <dsp:sp modelId="{542C3ACE-C966-4BC1-9703-66403762C9F4}">
      <dsp:nvSpPr>
        <dsp:cNvPr id="0" name=""/>
        <dsp:cNvSpPr/>
      </dsp:nvSpPr>
      <dsp:spPr>
        <a:xfrm>
          <a:off x="398494" y="1673469"/>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WHEREVER YOUNG PEOPLE ARE!!!</a:t>
          </a:r>
          <a:endParaRPr lang="en-US" sz="1000" kern="1200"/>
        </a:p>
      </dsp:txBody>
      <dsp:txXfrm>
        <a:off x="398494" y="1673469"/>
        <a:ext cx="2389884" cy="1433930"/>
      </dsp:txXfrm>
    </dsp:sp>
    <dsp:sp modelId="{5DF7A388-4C96-4E05-940E-683C40F94FE1}">
      <dsp:nvSpPr>
        <dsp:cNvPr id="0" name=""/>
        <dsp:cNvSpPr/>
      </dsp:nvSpPr>
      <dsp:spPr>
        <a:xfrm>
          <a:off x="3027367" y="1673469"/>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According to sander (2002) the difference between counselling and counselling skills, is a CODE OF ETHICS AND PRACTICE, set of rules, it is vital that boundaries of knowledgeable skills are in place and learning theory is important if a youth worker wants to be able to improve their understanding and contribute to effectiveness performance. </a:t>
          </a:r>
          <a:endParaRPr lang="en-US" sz="1000" kern="1200"/>
        </a:p>
      </dsp:txBody>
      <dsp:txXfrm>
        <a:off x="3027367" y="1673469"/>
        <a:ext cx="2389884" cy="1433930"/>
      </dsp:txXfrm>
    </dsp:sp>
    <dsp:sp modelId="{6FDD450E-860C-4C9E-8618-25F9BE065231}">
      <dsp:nvSpPr>
        <dsp:cNvPr id="0" name=""/>
        <dsp:cNvSpPr/>
      </dsp:nvSpPr>
      <dsp:spPr>
        <a:xfrm>
          <a:off x="5656240" y="1673469"/>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USE THEORY TO IMPROVE YOUTH WORKERS UNDERSTANDING AND UTILISING THESE SKILLS TO ENSURE EFFECTIVE PERFORMANCE</a:t>
          </a:r>
          <a:endParaRPr lang="en-US" sz="1000" kern="1200" dirty="0"/>
        </a:p>
      </dsp:txBody>
      <dsp:txXfrm>
        <a:off x="5656240" y="1673469"/>
        <a:ext cx="2389884" cy="1433930"/>
      </dsp:txXfrm>
    </dsp:sp>
    <dsp:sp modelId="{3EF6C7E2-38F7-48B4-A982-D0FCBA89957F}">
      <dsp:nvSpPr>
        <dsp:cNvPr id="0" name=""/>
        <dsp:cNvSpPr/>
      </dsp:nvSpPr>
      <dsp:spPr>
        <a:xfrm>
          <a:off x="8285113" y="1673469"/>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Example – Being a mentor and having to undertake training that enabled me to use my experience to offer trusted advice to a mentee.</a:t>
          </a:r>
          <a:endParaRPr lang="en-US" sz="1000" kern="1200"/>
        </a:p>
      </dsp:txBody>
      <dsp:txXfrm>
        <a:off x="8285113" y="1673469"/>
        <a:ext cx="2389884" cy="1433930"/>
      </dsp:txXfrm>
    </dsp:sp>
    <dsp:sp modelId="{18971BA5-E7CE-4560-9259-1487FE11F809}">
      <dsp:nvSpPr>
        <dsp:cNvPr id="0" name=""/>
        <dsp:cNvSpPr/>
      </dsp:nvSpPr>
      <dsp:spPr>
        <a:xfrm>
          <a:off x="4341803" y="3346388"/>
          <a:ext cx="2389884" cy="14339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POSITIVE ATTITUDE 	EMPATHY 	    ACTIVE LISTENING	HONEST FEEDBACK	RESPECT	COMMUNICATION</a:t>
          </a:r>
          <a:endParaRPr lang="en-US" sz="1000" kern="1200"/>
        </a:p>
      </dsp:txBody>
      <dsp:txXfrm>
        <a:off x="4341803" y="3346388"/>
        <a:ext cx="2389884" cy="14339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D899D-9142-422A-AD84-6FFA80AB63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91C88B-F63B-4B2D-8B18-7FCF8A45B3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9C8E13-3CC0-4CC7-AB4A-5FA241EACF23}"/>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5" name="Footer Placeholder 4">
            <a:extLst>
              <a:ext uri="{FF2B5EF4-FFF2-40B4-BE49-F238E27FC236}">
                <a16:creationId xmlns:a16="http://schemas.microsoft.com/office/drawing/2014/main" id="{428ED502-BBE3-4CAB-ACF8-B07522EC3F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5F2C1-3680-4BB3-85F4-C7138616B4E8}"/>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23384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7A549-D0B7-4B4D-AFD9-F517CB4B80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AEE9B9-9EEC-4E63-BC06-DB4CD8C67D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9C62D-3EC5-42D2-96F2-DC8C605D44E5}"/>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5" name="Footer Placeholder 4">
            <a:extLst>
              <a:ext uri="{FF2B5EF4-FFF2-40B4-BE49-F238E27FC236}">
                <a16:creationId xmlns:a16="http://schemas.microsoft.com/office/drawing/2014/main" id="{39A6AF66-D6B3-4D6A-81F9-39AF878FF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665CA6-E623-4258-ACF4-383A41804B48}"/>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2400986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ABB51-CFD9-4B28-951A-CDA42409B9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C2732-5C0C-4807-BA30-2B3257D881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B9BE66-7FAD-4BB6-9165-505AA0E1B067}"/>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5" name="Footer Placeholder 4">
            <a:extLst>
              <a:ext uri="{FF2B5EF4-FFF2-40B4-BE49-F238E27FC236}">
                <a16:creationId xmlns:a16="http://schemas.microsoft.com/office/drawing/2014/main" id="{76016130-D21A-449F-A6A6-E2470E3B95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B442F-D9BD-4353-A864-13530BF05E99}"/>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1732422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4530-8EE5-442E-8268-057802B7D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430F0C-EBE2-4288-91DA-14025D9C88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E58AEE-D987-4A76-A3E0-AE9EF79431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619593-C1F2-4176-9B13-7DCF1C458392}"/>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6" name="Footer Placeholder 5">
            <a:extLst>
              <a:ext uri="{FF2B5EF4-FFF2-40B4-BE49-F238E27FC236}">
                <a16:creationId xmlns:a16="http://schemas.microsoft.com/office/drawing/2014/main" id="{296D4F97-7458-48D9-953A-C86063774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067F94-5D58-4113-B9AD-2127C2BD93E1}"/>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1269976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E421-9C2D-4142-BA0D-7A25D7FCE2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CC9D55-795C-4984-B20F-DFAAD12C2E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0C7082-4247-4B1A-A4C1-BE95398813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743935-CDBD-4DB1-8EB6-E790AB87F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539AB8-F0F4-4601-B5B6-66000411AF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120A14-1DDB-43ED-916B-F44883B8B127}"/>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8" name="Footer Placeholder 7">
            <a:extLst>
              <a:ext uri="{FF2B5EF4-FFF2-40B4-BE49-F238E27FC236}">
                <a16:creationId xmlns:a16="http://schemas.microsoft.com/office/drawing/2014/main" id="{A5AE7AAE-E251-4A7A-9CC5-BE25B40B45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C88672-8C4F-4D56-A3CA-A49C36F43FA6}"/>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877781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45D80-72F3-4C00-AFFF-9478CDDF6E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44776C-00E0-4E9A-BCCF-0221299F3449}"/>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4" name="Footer Placeholder 3">
            <a:extLst>
              <a:ext uri="{FF2B5EF4-FFF2-40B4-BE49-F238E27FC236}">
                <a16:creationId xmlns:a16="http://schemas.microsoft.com/office/drawing/2014/main" id="{B0077F4A-28E5-4A41-B44D-23642DFA64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12B138-5505-42D9-9F58-7604A8A99995}"/>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2970227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F471CB-8EE4-4DEB-AC8C-3FE5B090B347}"/>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3" name="Footer Placeholder 2">
            <a:extLst>
              <a:ext uri="{FF2B5EF4-FFF2-40B4-BE49-F238E27FC236}">
                <a16:creationId xmlns:a16="http://schemas.microsoft.com/office/drawing/2014/main" id="{D392E4F5-38E7-4B77-8629-3D2430DCF1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AF6602-FBE0-414B-A29D-3447D97968C3}"/>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444380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DA12D-7F2D-4D5D-8C3D-F6508A1D6D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38CD62-2DBF-42BC-BA1B-80AFE0917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7767C7-C75D-4422-BB1A-7D152052E2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A7D474-C4B8-4A72-90DF-F7D3639F3666}"/>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6" name="Footer Placeholder 5">
            <a:extLst>
              <a:ext uri="{FF2B5EF4-FFF2-40B4-BE49-F238E27FC236}">
                <a16:creationId xmlns:a16="http://schemas.microsoft.com/office/drawing/2014/main" id="{409D4593-263D-42AC-BE0B-6BAD7013D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499F5-4969-4F9C-B34E-A7891F772994}"/>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3182887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9AFC-8719-40C8-8232-299657F7EF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886586-57F8-4132-B1D0-81EEB59D99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893B35-4E7C-4BF9-9A90-CC7A481049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622F13-3241-4330-AE52-F763F00E9958}"/>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6" name="Footer Placeholder 5">
            <a:extLst>
              <a:ext uri="{FF2B5EF4-FFF2-40B4-BE49-F238E27FC236}">
                <a16:creationId xmlns:a16="http://schemas.microsoft.com/office/drawing/2014/main" id="{845C4088-5F87-4818-B066-6DAAD6E4B0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C0D9B0-70BD-47F0-B45E-F2B9BF5A8ED5}"/>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1755275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DB0A1-155F-4E3D-97BA-8C8EDE59FC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0987E8-12F6-4DC3-8608-A8EDE65D47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9FA82A-BAF6-4B96-AB1F-C9FDCEFBEBDA}"/>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5" name="Footer Placeholder 4">
            <a:extLst>
              <a:ext uri="{FF2B5EF4-FFF2-40B4-BE49-F238E27FC236}">
                <a16:creationId xmlns:a16="http://schemas.microsoft.com/office/drawing/2014/main" id="{49DF4DD2-5BBB-480F-810B-D81B16491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E36518-C607-4FA5-9610-EBC2CB2F37A4}"/>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3079840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717EAC-AA12-4F75-92E5-DD56B1EDBF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4EF3A9-AF2D-429F-BF9E-8A6EE65F7A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1C523A-1276-4DD8-BE7A-EBE3DD02D808}"/>
              </a:ext>
            </a:extLst>
          </p:cNvPr>
          <p:cNvSpPr>
            <a:spLocks noGrp="1"/>
          </p:cNvSpPr>
          <p:nvPr>
            <p:ph type="dt" sz="half" idx="10"/>
          </p:nvPr>
        </p:nvSpPr>
        <p:spPr/>
        <p:txBody>
          <a:bodyPr/>
          <a:lstStyle/>
          <a:p>
            <a:fld id="{928FE497-0074-4659-96FE-0B7AF8E8AE51}" type="datetimeFigureOut">
              <a:rPr lang="en-GB" smtClean="0"/>
              <a:t>09/05/2022</a:t>
            </a:fld>
            <a:endParaRPr lang="en-GB"/>
          </a:p>
        </p:txBody>
      </p:sp>
      <p:sp>
        <p:nvSpPr>
          <p:cNvPr id="5" name="Footer Placeholder 4">
            <a:extLst>
              <a:ext uri="{FF2B5EF4-FFF2-40B4-BE49-F238E27FC236}">
                <a16:creationId xmlns:a16="http://schemas.microsoft.com/office/drawing/2014/main" id="{D44D7838-24A7-4F3F-86D8-225932D81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09801-FE7E-400A-B727-AF309341B132}"/>
              </a:ext>
            </a:extLst>
          </p:cNvPr>
          <p:cNvSpPr>
            <a:spLocks noGrp="1"/>
          </p:cNvSpPr>
          <p:nvPr>
            <p:ph type="sldNum" sz="quarter" idx="12"/>
          </p:nvPr>
        </p:nvSpPr>
        <p:spPr/>
        <p:txBody>
          <a:bodyPr/>
          <a:lstStyle/>
          <a:p>
            <a:fld id="{0F68081A-4631-4795-93BF-D79B0C55288B}" type="slidenum">
              <a:rPr lang="en-GB" smtClean="0"/>
              <a:t>‹#›</a:t>
            </a:fld>
            <a:endParaRPr lang="en-GB"/>
          </a:p>
        </p:txBody>
      </p:sp>
    </p:spTree>
    <p:extLst>
      <p:ext uri="{BB962C8B-B14F-4D97-AF65-F5344CB8AC3E}">
        <p14:creationId xmlns:p14="http://schemas.microsoft.com/office/powerpoint/2010/main" val="2721963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1098AD-2449-4432-B5AC-87F90DEC72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6DF63F-A259-4D62-9374-36320B9BC5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8C0DFB-FCCE-4EA7-99F5-26D546EF2E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8FE497-0074-4659-96FE-0B7AF8E8AE51}" type="datetimeFigureOut">
              <a:rPr lang="en-GB" smtClean="0"/>
              <a:t>09/05/2022</a:t>
            </a:fld>
            <a:endParaRPr lang="en-GB"/>
          </a:p>
        </p:txBody>
      </p:sp>
      <p:sp>
        <p:nvSpPr>
          <p:cNvPr id="5" name="Footer Placeholder 4">
            <a:extLst>
              <a:ext uri="{FF2B5EF4-FFF2-40B4-BE49-F238E27FC236}">
                <a16:creationId xmlns:a16="http://schemas.microsoft.com/office/drawing/2014/main" id="{7CEDE5FF-0EDF-4127-93DA-B2609D637A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0CFF704-F91D-430B-8838-FB9F76ED6D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8081A-4631-4795-93BF-D79B0C55288B}" type="slidenum">
              <a:rPr lang="en-GB" smtClean="0"/>
              <a:t>‹#›</a:t>
            </a:fld>
            <a:endParaRPr lang="en-GB"/>
          </a:p>
        </p:txBody>
      </p:sp>
    </p:spTree>
    <p:extLst>
      <p:ext uri="{BB962C8B-B14F-4D97-AF65-F5344CB8AC3E}">
        <p14:creationId xmlns:p14="http://schemas.microsoft.com/office/powerpoint/2010/main" val="3535875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heartmindkids.com/how-to-make-a-glitter-jar-for-mindfulnes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heartmindkids.com/how-to-make-a-glitter-jar-for-mindfulnes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ounsellingtutor.com/060-self-care-for-counsellors-piagets-theory-of-cognitive-developmen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FDD80-A214-4B61-BB07-79A3A3D5B56C}"/>
              </a:ext>
            </a:extLst>
          </p:cNvPr>
          <p:cNvSpPr>
            <a:spLocks noGrp="1"/>
          </p:cNvSpPr>
          <p:nvPr>
            <p:ph type="ctrTitle"/>
          </p:nvPr>
        </p:nvSpPr>
        <p:spPr>
          <a:effectLst>
            <a:glow rad="139700">
              <a:schemeClr val="accent4">
                <a:satMod val="175000"/>
                <a:alpha val="40000"/>
              </a:schemeClr>
            </a:glow>
          </a:effectLst>
        </p:spPr>
        <p:txBody>
          <a:bodyPr>
            <a:normAutofit fontScale="90000"/>
          </a:bodyPr>
          <a:lstStyle/>
          <a:p>
            <a:r>
              <a:rPr lang="en-GB" dirty="0"/>
              <a:t>Counselling skills, mindfulness and therapeutic practice </a:t>
            </a:r>
          </a:p>
        </p:txBody>
      </p:sp>
      <p:pic>
        <p:nvPicPr>
          <p:cNvPr id="4098" name="Picture 2" descr="See the source image">
            <a:extLst>
              <a:ext uri="{FF2B5EF4-FFF2-40B4-BE49-F238E27FC236}">
                <a16:creationId xmlns:a16="http://schemas.microsoft.com/office/drawing/2014/main" id="{A1718235-491D-4D65-8A92-7C2C636D70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8735" y="200943"/>
            <a:ext cx="1556494" cy="1655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0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50A070D-7CED-481E-832A-775A11591D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274"/>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D3DF9A7-E0E6-45EB-884C-19E7E5209C81}"/>
              </a:ext>
            </a:extLst>
          </p:cNvPr>
          <p:cNvSpPr>
            <a:spLocks noGrp="1"/>
          </p:cNvSpPr>
          <p:nvPr>
            <p:ph type="title"/>
          </p:nvPr>
        </p:nvSpPr>
        <p:spPr>
          <a:xfrm>
            <a:off x="709448" y="1913950"/>
            <a:ext cx="4204137" cy="1342754"/>
          </a:xfrm>
        </p:spPr>
        <p:txBody>
          <a:bodyPr>
            <a:normAutofit/>
          </a:bodyPr>
          <a:lstStyle/>
          <a:p>
            <a:pPr algn="ctr"/>
            <a:r>
              <a:rPr lang="en-GB" sz="3600"/>
              <a:t>MINDFULNESS Jars </a:t>
            </a:r>
          </a:p>
        </p:txBody>
      </p:sp>
      <p:cxnSp>
        <p:nvCxnSpPr>
          <p:cNvPr id="73"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74D657-2FF9-42EB-82FE-17AEC1089AE9}"/>
              </a:ext>
            </a:extLst>
          </p:cNvPr>
          <p:cNvSpPr>
            <a:spLocks noGrp="1"/>
          </p:cNvSpPr>
          <p:nvPr>
            <p:ph idx="1"/>
          </p:nvPr>
        </p:nvSpPr>
        <p:spPr>
          <a:xfrm>
            <a:off x="525516" y="3417573"/>
            <a:ext cx="4593021" cy="2619839"/>
          </a:xfrm>
        </p:spPr>
        <p:txBody>
          <a:bodyPr anchor="ctr">
            <a:normAutofit/>
          </a:bodyPr>
          <a:lstStyle/>
          <a:p>
            <a:pPr fontAlgn="base"/>
            <a:r>
              <a:rPr lang="en-US" sz="1000" b="1" i="0" dirty="0">
                <a:effectLst/>
                <a:latin typeface="Roboto" panose="020B0604020202020204" pitchFamily="2" charset="0"/>
              </a:rPr>
              <a:t>For Calming</a:t>
            </a:r>
            <a:br>
              <a:rPr lang="en-US" sz="1000" b="0" i="0" dirty="0">
                <a:effectLst/>
                <a:latin typeface="Roboto" panose="020B0604020202020204" pitchFamily="2" charset="0"/>
              </a:rPr>
            </a:br>
            <a:r>
              <a:rPr lang="en-US" sz="1000" b="0" i="0" dirty="0">
                <a:effectLst/>
                <a:latin typeface="Roboto" panose="020B0604020202020204" pitchFamily="2" charset="0"/>
              </a:rPr>
              <a:t>This is why some people call it a “calm bottle” or “calm-down bottle”. The swirling glitter is very calming as it falls to the bottom of the bottle, for both kids </a:t>
            </a:r>
            <a:r>
              <a:rPr lang="en-US" sz="1000" b="0" i="1" dirty="0">
                <a:effectLst/>
                <a:latin typeface="Roboto" panose="020B0604020202020204" pitchFamily="2" charset="0"/>
              </a:rPr>
              <a:t>and</a:t>
            </a:r>
            <a:r>
              <a:rPr lang="en-US" sz="1000" b="0" i="0" dirty="0">
                <a:effectLst/>
                <a:latin typeface="Roboto" panose="020B0604020202020204" pitchFamily="2" charset="0"/>
              </a:rPr>
              <a:t> adults. If you’re feeling agitated, try it for yourself. Shaking the bottle feels just as good as watching the last few specks of glitter fall to the bottom of the bottle. I keep a bottle on my desk in my office.</a:t>
            </a:r>
          </a:p>
          <a:p>
            <a:pPr fontAlgn="base"/>
            <a:r>
              <a:rPr lang="en-US" sz="1000" b="1" i="0" dirty="0">
                <a:effectLst/>
                <a:latin typeface="Roboto" panose="020B0604020202020204" pitchFamily="2" charset="0"/>
              </a:rPr>
              <a:t>For Relaxation</a:t>
            </a:r>
            <a:br>
              <a:rPr lang="en-US" sz="1000" b="0" i="0" dirty="0">
                <a:effectLst/>
                <a:latin typeface="Roboto" panose="020B0604020202020204" pitchFamily="2" charset="0"/>
              </a:rPr>
            </a:br>
            <a:r>
              <a:rPr lang="en-US" sz="1000" b="0" i="0" dirty="0">
                <a:effectLst/>
                <a:latin typeface="Roboto" panose="020B0604020202020204" pitchFamily="2" charset="0"/>
              </a:rPr>
              <a:t>In the same way it can calm you when you’re agitated, shaking the bottle and watching the glitter settle can further relaxation when you’re already calm. My son keeps his at the corner of his bed and uses it when he is getting ready to sleep.</a:t>
            </a:r>
          </a:p>
          <a:p>
            <a:pPr fontAlgn="base"/>
            <a:endParaRPr lang="en-US" sz="1000" dirty="0">
              <a:latin typeface="Roboto" panose="020B0604020202020204" pitchFamily="2" charset="0"/>
            </a:endParaRPr>
          </a:p>
          <a:p>
            <a:pPr fontAlgn="base"/>
            <a:r>
              <a:rPr lang="en-US" sz="1000" b="0" i="0" dirty="0">
                <a:effectLst/>
                <a:latin typeface="Roboto" panose="020B0604020202020204" pitchFamily="2" charset="0"/>
              </a:rPr>
              <a:t>(</a:t>
            </a:r>
            <a:r>
              <a:rPr lang="en-US" sz="1000" dirty="0">
                <a:hlinkClick r:id="rId3"/>
              </a:rPr>
              <a:t>How to Make a Glitter Jar for Mindfulness - Easiest Recipe! – </a:t>
            </a:r>
            <a:r>
              <a:rPr lang="en-US" sz="1000" dirty="0" err="1">
                <a:hlinkClick r:id="rId3"/>
              </a:rPr>
              <a:t>HeartMindKids</a:t>
            </a:r>
            <a:r>
              <a:rPr lang="en-US" sz="1000" dirty="0">
                <a:latin typeface="Roboto" panose="020B0604020202020204" pitchFamily="2" charset="0"/>
              </a:rPr>
              <a:t>)</a:t>
            </a:r>
            <a:endParaRPr lang="en-US" sz="1000" b="0" i="0" dirty="0">
              <a:effectLst/>
              <a:latin typeface="Roboto" panose="020B0604020202020204" pitchFamily="2" charset="0"/>
            </a:endParaRPr>
          </a:p>
          <a:p>
            <a:pPr marL="0" indent="0">
              <a:buNone/>
            </a:pPr>
            <a:endParaRPr lang="en-GB" sz="1000" dirty="0"/>
          </a:p>
        </p:txBody>
      </p:sp>
    </p:spTree>
    <p:extLst>
      <p:ext uri="{BB962C8B-B14F-4D97-AF65-F5344CB8AC3E}">
        <p14:creationId xmlns:p14="http://schemas.microsoft.com/office/powerpoint/2010/main" val="2621029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AED071-F02A-43D3-B10B-FCC32964C119}"/>
              </a:ext>
            </a:extLst>
          </p:cNvPr>
          <p:cNvSpPr>
            <a:spLocks noGrp="1"/>
          </p:cNvSpPr>
          <p:nvPr>
            <p:ph idx="1"/>
          </p:nvPr>
        </p:nvSpPr>
        <p:spPr>
          <a:xfrm>
            <a:off x="838200" y="1253331"/>
            <a:ext cx="10515600" cy="4351338"/>
          </a:xfrm>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 my seminar presentation I will be discussing, the skills , tools and approaches we use as youth workers when working in practice with young people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Youth workers use various different interventions such as group work, interpersonal and counselling skills to help educate and provide experiential learning when in practice.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Activities such as , sport , Creative arts , outdoor education , music and drama and several different methods youth workers could use,  to work with young people.</a:t>
            </a:r>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I have </a:t>
            </a:r>
            <a:r>
              <a:rPr lang="en-GB" sz="1800" dirty="0">
                <a:latin typeface="Calibri" panose="020F0502020204030204" pitchFamily="34" charset="0"/>
                <a:ea typeface="DengXian" panose="02010600030101010101" pitchFamily="2" charset="-122"/>
                <a:cs typeface="Times New Roman" panose="02020603050405020304" pitchFamily="18" charset="0"/>
              </a:rPr>
              <a:t>had </a:t>
            </a:r>
            <a:r>
              <a:rPr lang="en-GB" sz="1800" dirty="0">
                <a:effectLst/>
                <a:latin typeface="Calibri" panose="020F0502020204030204" pitchFamily="34" charset="0"/>
                <a:ea typeface="DengXian" panose="02010600030101010101" pitchFamily="2" charset="-122"/>
                <a:cs typeface="Times New Roman" panose="02020603050405020304" pitchFamily="18" charset="0"/>
              </a:rPr>
              <a:t>various experiences </a:t>
            </a:r>
            <a:r>
              <a:rPr lang="en-GB" sz="1800" dirty="0">
                <a:latin typeface="Calibri" panose="020F0502020204030204" pitchFamily="34" charset="0"/>
                <a:ea typeface="DengXian" panose="02010600030101010101" pitchFamily="2" charset="-122"/>
                <a:cs typeface="Times New Roman" panose="02020603050405020304" pitchFamily="18" charset="0"/>
              </a:rPr>
              <a:t>growing up where I have been involved in a lot of different methods used to </a:t>
            </a:r>
            <a:r>
              <a:rPr lang="en-GB" sz="1800" b="1" dirty="0">
                <a:highlight>
                  <a:srgbClr val="FFFF00"/>
                </a:highlight>
                <a:latin typeface="Calibri" panose="020F0502020204030204" pitchFamily="34" charset="0"/>
                <a:ea typeface="DengXian" panose="02010600030101010101" pitchFamily="2" charset="-122"/>
                <a:cs typeface="Times New Roman" panose="02020603050405020304" pitchFamily="18" charset="0"/>
              </a:rPr>
              <a:t>captivate  </a:t>
            </a:r>
            <a:r>
              <a:rPr lang="en-GB" sz="1800" dirty="0">
                <a:latin typeface="Calibri" panose="020F0502020204030204" pitchFamily="34" charset="0"/>
                <a:ea typeface="DengXian" panose="02010600030101010101" pitchFamily="2" charset="-122"/>
                <a:cs typeface="Times New Roman" panose="02020603050405020304" pitchFamily="18" charset="0"/>
              </a:rPr>
              <a:t>me , but I have to say our residential weekends away with the Youth Council , or , the rouge ones as a young child in care ,were my favourite. They were often proactive weekends where we would participate in various different workshops , that helped build my skills.</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04028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D5EF1-FA77-4853-AFD2-8BFCA803C234}"/>
              </a:ext>
            </a:extLst>
          </p:cNvPr>
          <p:cNvSpPr>
            <a:spLocks noGrp="1"/>
          </p:cNvSpPr>
          <p:nvPr>
            <p:ph type="title"/>
          </p:nvPr>
        </p:nvSpPr>
        <p:spPr/>
        <p:txBody>
          <a:bodyPr/>
          <a:lstStyle/>
          <a:p>
            <a:r>
              <a:rPr lang="en-GB" dirty="0"/>
              <a:t>Group work Skills and Group work </a:t>
            </a:r>
          </a:p>
        </p:txBody>
      </p:sp>
      <p:sp>
        <p:nvSpPr>
          <p:cNvPr id="3" name="Content Placeholder 2">
            <a:extLst>
              <a:ext uri="{FF2B5EF4-FFF2-40B4-BE49-F238E27FC236}">
                <a16:creationId xmlns:a16="http://schemas.microsoft.com/office/drawing/2014/main" id="{38F9B4EE-ED21-4C83-A63E-E413D98F5614}"/>
              </a:ext>
            </a:extLst>
          </p:cNvPr>
          <p:cNvSpPr>
            <a:spLocks noGrp="1"/>
          </p:cNvSpPr>
          <p:nvPr>
            <p:ph idx="1"/>
          </p:nvPr>
        </p:nvSpPr>
        <p:spPr/>
        <p:txBody>
          <a:bodyPr/>
          <a:lstStyle/>
          <a:p>
            <a:r>
              <a:rPr lang="en-GB" dirty="0"/>
              <a:t>Group work is a foundational skill that is key in all aspects of youth work practice.</a:t>
            </a:r>
          </a:p>
          <a:p>
            <a:endParaRPr lang="en-GB" dirty="0"/>
          </a:p>
          <a:p>
            <a:pPr marL="0" indent="0">
              <a:buNone/>
            </a:pPr>
            <a:r>
              <a:rPr lang="en-GB" dirty="0"/>
              <a:t>It is method you can use to work out the strengths and weaknesses within the group in order to help educate and build relationships.</a:t>
            </a:r>
          </a:p>
          <a:p>
            <a:pPr marL="0" indent="0">
              <a:buNone/>
            </a:pPr>
            <a:r>
              <a:rPr lang="en-GB" dirty="0"/>
              <a:t>It also helps build a team that is able to complete tasks, where everyone's opinion are shared openly and equality is respected.</a:t>
            </a:r>
          </a:p>
          <a:p>
            <a:pPr marL="0" indent="0">
              <a:buNone/>
            </a:pPr>
            <a:r>
              <a:rPr lang="en-GB" dirty="0"/>
              <a:t>ITS FUN AND FRUSTRASTING BUT VERY REWARDING!</a:t>
            </a:r>
          </a:p>
        </p:txBody>
      </p:sp>
    </p:spTree>
    <p:extLst>
      <p:ext uri="{BB962C8B-B14F-4D97-AF65-F5344CB8AC3E}">
        <p14:creationId xmlns:p14="http://schemas.microsoft.com/office/powerpoint/2010/main" val="3463884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971F4-8432-400B-86C5-A5FD41A6FD9A}"/>
              </a:ext>
            </a:extLst>
          </p:cNvPr>
          <p:cNvSpPr>
            <a:spLocks noGrp="1"/>
          </p:cNvSpPr>
          <p:nvPr>
            <p:ph type="title"/>
          </p:nvPr>
        </p:nvSpPr>
        <p:spPr/>
        <p:txBody>
          <a:bodyPr/>
          <a:lstStyle/>
          <a:p>
            <a:r>
              <a:rPr lang="en-GB" dirty="0"/>
              <a:t>Formal and Informal Groups</a:t>
            </a:r>
          </a:p>
        </p:txBody>
      </p:sp>
      <p:sp>
        <p:nvSpPr>
          <p:cNvPr id="3" name="Content Placeholder 2">
            <a:extLst>
              <a:ext uri="{FF2B5EF4-FFF2-40B4-BE49-F238E27FC236}">
                <a16:creationId xmlns:a16="http://schemas.microsoft.com/office/drawing/2014/main" id="{EF711A3E-56FB-48A4-AB6B-DE9B27661AD4}"/>
              </a:ext>
            </a:extLst>
          </p:cNvPr>
          <p:cNvSpPr>
            <a:spLocks noGrp="1"/>
          </p:cNvSpPr>
          <p:nvPr>
            <p:ph idx="1"/>
          </p:nvPr>
        </p:nvSpPr>
        <p:spPr/>
        <p:txBody>
          <a:bodyPr>
            <a:normAutofit fontScale="85000" lnSpcReduction="20000"/>
          </a:bodyPr>
          <a:lstStyle/>
          <a:p>
            <a:r>
              <a:rPr lang="en-GB" dirty="0"/>
              <a:t>Formal groups does not mean behaving in a formal way but a group that eventually shapes to form an identity.</a:t>
            </a:r>
          </a:p>
          <a:p>
            <a:pPr>
              <a:buFontTx/>
              <a:buChar char="-"/>
            </a:pPr>
            <a:r>
              <a:rPr lang="en-GB" dirty="0"/>
              <a:t>You know the members</a:t>
            </a:r>
          </a:p>
          <a:p>
            <a:pPr>
              <a:buFontTx/>
              <a:buChar char="-"/>
            </a:pPr>
            <a:r>
              <a:rPr lang="en-GB" dirty="0"/>
              <a:t>Good and bad behaviour patterns </a:t>
            </a:r>
          </a:p>
          <a:p>
            <a:pPr>
              <a:buFontTx/>
              <a:buChar char="-"/>
            </a:pPr>
            <a:r>
              <a:rPr lang="en-GB" dirty="0"/>
              <a:t>The development of close, supportive and co-operative relationships</a:t>
            </a:r>
          </a:p>
          <a:p>
            <a:pPr>
              <a:buFontTx/>
              <a:buChar char="-"/>
            </a:pPr>
            <a:r>
              <a:rPr lang="en-GB" dirty="0"/>
              <a:t>Are distant or competitive</a:t>
            </a:r>
          </a:p>
          <a:p>
            <a:r>
              <a:rPr lang="en-GB" dirty="0"/>
              <a:t>Informal or otherwise known as chance groups happen usually in queue at supermarkets , or on a night out in the pub etc.</a:t>
            </a:r>
          </a:p>
          <a:p>
            <a:pPr marL="0" indent="0">
              <a:buNone/>
            </a:pPr>
            <a:endParaRPr lang="en-GB" dirty="0"/>
          </a:p>
          <a:p>
            <a:pPr marL="0" indent="0">
              <a:buNone/>
            </a:pPr>
            <a:r>
              <a:rPr lang="en-GB" dirty="0"/>
              <a:t>All groups are different and unique in their own way however you will be able to establish an understanding around the patterns, common characteristics and the definite roles , within those groups. </a:t>
            </a:r>
          </a:p>
          <a:p>
            <a:pPr marL="0" indent="0">
              <a:buNone/>
            </a:pPr>
            <a:endParaRPr lang="en-GB" dirty="0"/>
          </a:p>
        </p:txBody>
      </p:sp>
    </p:spTree>
    <p:extLst>
      <p:ext uri="{BB962C8B-B14F-4D97-AF65-F5344CB8AC3E}">
        <p14:creationId xmlns:p14="http://schemas.microsoft.com/office/powerpoint/2010/main" val="3131598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82D8D-7A73-4B8D-913C-7F37D6499716}"/>
              </a:ext>
            </a:extLst>
          </p:cNvPr>
          <p:cNvSpPr>
            <a:spLocks noGrp="1"/>
          </p:cNvSpPr>
          <p:nvPr>
            <p:ph type="title"/>
          </p:nvPr>
        </p:nvSpPr>
        <p:spPr/>
        <p:txBody>
          <a:bodyPr/>
          <a:lstStyle/>
          <a:p>
            <a:r>
              <a:rPr lang="en-GB" dirty="0"/>
              <a:t>Advantages and Disadvantages </a:t>
            </a:r>
          </a:p>
        </p:txBody>
      </p:sp>
      <p:graphicFrame>
        <p:nvGraphicFramePr>
          <p:cNvPr id="4" name="Table 4">
            <a:extLst>
              <a:ext uri="{FF2B5EF4-FFF2-40B4-BE49-F238E27FC236}">
                <a16:creationId xmlns:a16="http://schemas.microsoft.com/office/drawing/2014/main" id="{703842AA-AFE6-4C06-BD94-AD72C1C6CDEF}"/>
              </a:ext>
            </a:extLst>
          </p:cNvPr>
          <p:cNvGraphicFramePr>
            <a:graphicFrameLocks noGrp="1"/>
          </p:cNvGraphicFramePr>
          <p:nvPr>
            <p:ph idx="1"/>
            <p:extLst>
              <p:ext uri="{D42A27DB-BD31-4B8C-83A1-F6EECF244321}">
                <p14:modId xmlns:p14="http://schemas.microsoft.com/office/powerpoint/2010/main" val="4108788076"/>
              </p:ext>
            </p:extLst>
          </p:nvPr>
        </p:nvGraphicFramePr>
        <p:xfrm>
          <a:off x="755072" y="1351800"/>
          <a:ext cx="10515597" cy="14833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311017627"/>
                    </a:ext>
                  </a:extLst>
                </a:gridCol>
                <a:gridCol w="3505199">
                  <a:extLst>
                    <a:ext uri="{9D8B030D-6E8A-4147-A177-3AD203B41FA5}">
                      <a16:colId xmlns:a16="http://schemas.microsoft.com/office/drawing/2014/main" val="1016204559"/>
                    </a:ext>
                  </a:extLst>
                </a:gridCol>
                <a:gridCol w="3505199">
                  <a:extLst>
                    <a:ext uri="{9D8B030D-6E8A-4147-A177-3AD203B41FA5}">
                      <a16:colId xmlns:a16="http://schemas.microsoft.com/office/drawing/2014/main" val="2895849695"/>
                    </a:ext>
                  </a:extLst>
                </a:gridCol>
              </a:tblGrid>
              <a:tr h="370840">
                <a:tc>
                  <a:txBody>
                    <a:bodyPr/>
                    <a:lstStyle/>
                    <a:p>
                      <a:r>
                        <a:rPr lang="en-GB" dirty="0"/>
                        <a:t>ADVANTAGES</a:t>
                      </a:r>
                    </a:p>
                  </a:txBody>
                  <a:tcPr/>
                </a:tc>
                <a:tc>
                  <a:txBody>
                    <a:bodyPr/>
                    <a:lstStyle/>
                    <a:p>
                      <a:r>
                        <a:rPr lang="en-GB" dirty="0"/>
                        <a:t>BOTH</a:t>
                      </a:r>
                    </a:p>
                  </a:txBody>
                  <a:tcPr/>
                </a:tc>
                <a:tc>
                  <a:txBody>
                    <a:bodyPr/>
                    <a:lstStyle/>
                    <a:p>
                      <a:r>
                        <a:rPr lang="en-GB" dirty="0"/>
                        <a:t>DISADVANTAGES</a:t>
                      </a:r>
                    </a:p>
                  </a:txBody>
                  <a:tcPr/>
                </a:tc>
                <a:extLst>
                  <a:ext uri="{0D108BD9-81ED-4DB2-BD59-A6C34878D82A}">
                    <a16:rowId xmlns:a16="http://schemas.microsoft.com/office/drawing/2014/main" val="1783934722"/>
                  </a:ext>
                </a:extLst>
              </a:tr>
              <a:tr h="370840">
                <a:tc>
                  <a:txBody>
                    <a:bodyPr/>
                    <a:lstStyle/>
                    <a:p>
                      <a:r>
                        <a:rPr lang="en-GB" dirty="0"/>
                        <a:t>Build friendships</a:t>
                      </a:r>
                    </a:p>
                  </a:txBody>
                  <a:tcPr/>
                </a:tc>
                <a:tc>
                  <a:txBody>
                    <a:bodyPr/>
                    <a:lstStyle/>
                    <a:p>
                      <a:r>
                        <a:rPr lang="en-GB" dirty="0"/>
                        <a:t>Trust</a:t>
                      </a:r>
                    </a:p>
                  </a:txBody>
                  <a:tcPr/>
                </a:tc>
                <a:tc>
                  <a:txBody>
                    <a:bodyPr/>
                    <a:lstStyle/>
                    <a:p>
                      <a:r>
                        <a:rPr lang="en-GB" dirty="0"/>
                        <a:t>Group dynamics</a:t>
                      </a:r>
                    </a:p>
                  </a:txBody>
                  <a:tcPr/>
                </a:tc>
                <a:extLst>
                  <a:ext uri="{0D108BD9-81ED-4DB2-BD59-A6C34878D82A}">
                    <a16:rowId xmlns:a16="http://schemas.microsoft.com/office/drawing/2014/main" val="3511752033"/>
                  </a:ext>
                </a:extLst>
              </a:tr>
              <a:tr h="370840">
                <a:tc>
                  <a:txBody>
                    <a:bodyPr/>
                    <a:lstStyle/>
                    <a:p>
                      <a:r>
                        <a:rPr lang="en-GB" dirty="0"/>
                        <a:t>Develop leadership/group roles </a:t>
                      </a:r>
                    </a:p>
                  </a:txBody>
                  <a:tcPr/>
                </a:tc>
                <a:tc>
                  <a:txBody>
                    <a:bodyPr/>
                    <a:lstStyle/>
                    <a:p>
                      <a:r>
                        <a:rPr lang="en-GB" dirty="0"/>
                        <a:t>Different ways of learning</a:t>
                      </a:r>
                    </a:p>
                  </a:txBody>
                  <a:tcPr/>
                </a:tc>
                <a:tc>
                  <a:txBody>
                    <a:bodyPr/>
                    <a:lstStyle/>
                    <a:p>
                      <a:r>
                        <a:rPr lang="en-GB" dirty="0"/>
                        <a:t>Social anxiety</a:t>
                      </a:r>
                    </a:p>
                  </a:txBody>
                  <a:tcPr/>
                </a:tc>
                <a:extLst>
                  <a:ext uri="{0D108BD9-81ED-4DB2-BD59-A6C34878D82A}">
                    <a16:rowId xmlns:a16="http://schemas.microsoft.com/office/drawing/2014/main" val="2129415048"/>
                  </a:ext>
                </a:extLst>
              </a:tr>
              <a:tr h="370840">
                <a:tc>
                  <a:txBody>
                    <a:bodyPr/>
                    <a:lstStyle/>
                    <a:p>
                      <a:r>
                        <a:rPr lang="en-GB" dirty="0"/>
                        <a:t>Good expression </a:t>
                      </a:r>
                    </a:p>
                  </a:txBody>
                  <a:tcPr/>
                </a:tc>
                <a:tc>
                  <a:txBody>
                    <a:bodyPr/>
                    <a:lstStyle/>
                    <a:p>
                      <a:r>
                        <a:rPr lang="en-GB" dirty="0"/>
                        <a:t>Boundaries </a:t>
                      </a:r>
                    </a:p>
                  </a:txBody>
                  <a:tcPr/>
                </a:tc>
                <a:tc>
                  <a:txBody>
                    <a:bodyPr/>
                    <a:lstStyle/>
                    <a:p>
                      <a:r>
                        <a:rPr lang="en-GB" dirty="0"/>
                        <a:t>Criticism </a:t>
                      </a:r>
                    </a:p>
                  </a:txBody>
                  <a:tcPr/>
                </a:tc>
                <a:extLst>
                  <a:ext uri="{0D108BD9-81ED-4DB2-BD59-A6C34878D82A}">
                    <a16:rowId xmlns:a16="http://schemas.microsoft.com/office/drawing/2014/main" val="3891716588"/>
                  </a:ext>
                </a:extLst>
              </a:tr>
            </a:tbl>
          </a:graphicData>
        </a:graphic>
      </p:graphicFrame>
      <p:sp>
        <p:nvSpPr>
          <p:cNvPr id="5" name="TextBox 4">
            <a:extLst>
              <a:ext uri="{FF2B5EF4-FFF2-40B4-BE49-F238E27FC236}">
                <a16:creationId xmlns:a16="http://schemas.microsoft.com/office/drawing/2014/main" id="{BD38D8B9-4A48-4A52-8440-0FD1E12A234E}"/>
              </a:ext>
            </a:extLst>
          </p:cNvPr>
          <p:cNvSpPr txBox="1"/>
          <p:nvPr/>
        </p:nvSpPr>
        <p:spPr>
          <a:xfrm>
            <a:off x="755072" y="2887682"/>
            <a:ext cx="10450484" cy="3970318"/>
          </a:xfrm>
          <a:prstGeom prst="rect">
            <a:avLst/>
          </a:prstGeom>
          <a:noFill/>
        </p:spPr>
        <p:txBody>
          <a:bodyPr wrap="square" rtlCol="0">
            <a:spAutoFit/>
          </a:bodyPr>
          <a:lstStyle/>
          <a:p>
            <a:r>
              <a:rPr lang="en-GB" dirty="0"/>
              <a:t>Example </a:t>
            </a:r>
          </a:p>
          <a:p>
            <a:r>
              <a:rPr lang="en-GB" dirty="0"/>
              <a:t>I am a former chairperson of the Carmarthenshire youth council and was an active member for 7 years, and it was in this group I developed majority of my skill set today.</a:t>
            </a:r>
          </a:p>
          <a:p>
            <a:r>
              <a:rPr lang="en-GB" dirty="0"/>
              <a:t>I learnt to have a voice and help make change on things that were important to me. I worked on movements such as, how bullying was handled in schools in county, or working with the commissioner of Wales on making care homes non-profitable in Wales.</a:t>
            </a:r>
          </a:p>
          <a:p>
            <a:r>
              <a:rPr lang="en-GB" dirty="0"/>
              <a:t>I developed my confidence and found my true core values to my identity while achieving.</a:t>
            </a:r>
          </a:p>
          <a:p>
            <a:r>
              <a:rPr lang="en-GB" dirty="0"/>
              <a:t>But most IMPORTANTLY this was the place I built trustworthy relationship with both peers and participation officers that has developed me into the social butterfly I am today, and given me the network that I have and utilise today. </a:t>
            </a:r>
          </a:p>
          <a:p>
            <a:endParaRPr lang="en-GB" dirty="0"/>
          </a:p>
          <a:p>
            <a:r>
              <a:rPr lang="en-GB" dirty="0"/>
              <a:t>The Youth council shows strong links with the youth work strategy as it offers a voice to young people , respecting their view and opinions on a national, reginal and local level ensuring that they are supported through the transitions.</a:t>
            </a:r>
          </a:p>
        </p:txBody>
      </p:sp>
    </p:spTree>
    <p:extLst>
      <p:ext uri="{BB962C8B-B14F-4D97-AF65-F5344CB8AC3E}">
        <p14:creationId xmlns:p14="http://schemas.microsoft.com/office/powerpoint/2010/main" val="160848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874E-25ED-4D45-9C74-7B5D728C9D12}"/>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0E631D81-CEEE-48A9-9BD8-65FC81DC5C15}"/>
              </a:ext>
            </a:extLst>
          </p:cNvPr>
          <p:cNvSpPr>
            <a:spLocks noGrp="1"/>
          </p:cNvSpPr>
          <p:nvPr>
            <p:ph idx="1"/>
          </p:nvPr>
        </p:nvSpPr>
        <p:spPr/>
        <p:txBody>
          <a:bodyPr>
            <a:normAutofit fontScale="77500" lnSpcReduction="20000"/>
          </a:bodyPr>
          <a:lstStyle/>
          <a:p>
            <a:r>
              <a:rPr lang="en-GB" dirty="0"/>
              <a:t>‘Dynamics simply means forces that cause movement. Different people in the group do this or that, and their behaviour affects what others do, and so on. I like spelling that out, as I sometimes hear people use the phrase ‘group dynamics’ as if it means something mysterious and nothing to do with people.’ (</a:t>
            </a:r>
            <a:r>
              <a:rPr lang="en-GB" dirty="0" err="1"/>
              <a:t>Haton</a:t>
            </a:r>
            <a:r>
              <a:rPr lang="en-GB" dirty="0"/>
              <a:t>, 1993 cited in Adams 2001, p 83)</a:t>
            </a:r>
          </a:p>
          <a:p>
            <a:pPr marL="0" indent="0">
              <a:buNone/>
            </a:pPr>
            <a:endParaRPr lang="en-GB" dirty="0"/>
          </a:p>
          <a:p>
            <a:pPr marL="0" indent="0">
              <a:buNone/>
            </a:pPr>
            <a:r>
              <a:rPr lang="en-GB" dirty="0"/>
              <a:t>Groups dynamics can really impact how effectively a group works together , and we as youth workers must ensure we guide the group through the correct stages for this process.</a:t>
            </a:r>
          </a:p>
          <a:p>
            <a:pPr marL="0" indent="0">
              <a:buNone/>
            </a:pPr>
            <a:r>
              <a:rPr lang="en-GB" dirty="0"/>
              <a:t>We as youth workers facilitate Learning </a:t>
            </a:r>
          </a:p>
          <a:p>
            <a:pPr marL="0" indent="0">
              <a:buNone/>
            </a:pPr>
            <a:r>
              <a:rPr lang="en-GB" dirty="0"/>
              <a:t>This is known otherwise known as ‘duel carriage way’ , which means that the learning is happening on the young persons end and it is supported by the teacher/ informal educator through various means : which is known as self-directed learning.</a:t>
            </a:r>
          </a:p>
          <a:p>
            <a:pPr marL="0" indent="0">
              <a:buNone/>
            </a:pPr>
            <a:endParaRPr lang="en-GB" dirty="0"/>
          </a:p>
          <a:p>
            <a:pPr marL="0" indent="0">
              <a:buNone/>
            </a:pPr>
            <a:r>
              <a:rPr lang="en-GB" dirty="0"/>
              <a:t>The main point is </a:t>
            </a:r>
            <a:r>
              <a:rPr lang="en-GB" b="1" dirty="0"/>
              <a:t>that you are constantly learning from each other, it’s a 2-way process</a:t>
            </a:r>
            <a:r>
              <a:rPr lang="en-GB" dirty="0"/>
              <a:t>.</a:t>
            </a:r>
          </a:p>
          <a:p>
            <a:pPr marL="0" indent="0">
              <a:buNone/>
            </a:pP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28820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156AE-83B4-4609-A025-5D40EFCAE9E4}"/>
              </a:ext>
            </a:extLst>
          </p:cNvPr>
          <p:cNvSpPr>
            <a:spLocks noGrp="1"/>
          </p:cNvSpPr>
          <p:nvPr>
            <p:ph type="title"/>
          </p:nvPr>
        </p:nvSpPr>
        <p:spPr/>
        <p:txBody>
          <a:bodyPr/>
          <a:lstStyle/>
          <a:p>
            <a:r>
              <a:rPr lang="en-GB" dirty="0"/>
              <a:t>IS IT A BIRD? IS IT A PLANE? NO, IT’S HARE!</a:t>
            </a:r>
          </a:p>
        </p:txBody>
      </p:sp>
      <p:sp>
        <p:nvSpPr>
          <p:cNvPr id="3" name="Content Placeholder 2">
            <a:extLst>
              <a:ext uri="{FF2B5EF4-FFF2-40B4-BE49-F238E27FC236}">
                <a16:creationId xmlns:a16="http://schemas.microsoft.com/office/drawing/2014/main" id="{AC726714-5DE5-4796-83EE-C9281CB5FD3A}"/>
              </a:ext>
            </a:extLst>
          </p:cNvPr>
          <p:cNvSpPr>
            <a:spLocks noGrp="1"/>
          </p:cNvSpPr>
          <p:nvPr>
            <p:ph idx="1"/>
          </p:nvPr>
        </p:nvSpPr>
        <p:spPr/>
        <p:txBody>
          <a:bodyPr>
            <a:normAutofit fontScale="62500" lnSpcReduction="20000"/>
          </a:bodyPr>
          <a:lstStyle/>
          <a:p>
            <a:r>
              <a:rPr lang="en-GB" dirty="0"/>
              <a:t>‘The members of the group are in interaction with one another. They share a common goal and set of norms which give direction and limits to their activity. They also develop a set of roles and a network of interpersonal attraction which serves to differentiate them from other groups’ (Hare, 1962)</a:t>
            </a:r>
          </a:p>
          <a:p>
            <a:pPr marL="0" indent="0">
              <a:buNone/>
            </a:pPr>
            <a:r>
              <a:rPr lang="en-GB" dirty="0"/>
              <a:t>Hare suggests there are Five Features in group work</a:t>
            </a:r>
          </a:p>
          <a:p>
            <a:pPr>
              <a:buFontTx/>
              <a:buChar char="-"/>
            </a:pPr>
            <a:r>
              <a:rPr lang="en-GB" dirty="0"/>
              <a:t>Interaction</a:t>
            </a:r>
          </a:p>
          <a:p>
            <a:pPr>
              <a:buFontTx/>
              <a:buChar char="-"/>
            </a:pPr>
            <a:r>
              <a:rPr lang="en-GB" dirty="0"/>
              <a:t>Common goal</a:t>
            </a:r>
          </a:p>
          <a:p>
            <a:pPr>
              <a:buFontTx/>
              <a:buChar char="-"/>
            </a:pPr>
            <a:r>
              <a:rPr lang="en-GB" dirty="0"/>
              <a:t>Norms (behaviours)</a:t>
            </a:r>
          </a:p>
          <a:p>
            <a:pPr>
              <a:buFontTx/>
              <a:buChar char="-"/>
            </a:pPr>
            <a:r>
              <a:rPr lang="en-GB" dirty="0"/>
              <a:t>Roles</a:t>
            </a:r>
          </a:p>
          <a:p>
            <a:pPr>
              <a:buFontTx/>
              <a:buChar char="-"/>
            </a:pPr>
            <a:r>
              <a:rPr lang="en-GB" dirty="0"/>
              <a:t>Interpersonal attraction.</a:t>
            </a:r>
          </a:p>
          <a:p>
            <a:pPr marL="0" indent="0">
              <a:buNone/>
            </a:pPr>
            <a:r>
              <a:rPr lang="en-GB" dirty="0"/>
              <a:t>Patterns and Characteristics are common in all groups however it is our job as youth workers , to develop an understanding as to why these particular patterns and behaviours are happening and work out the best way to mange it.</a:t>
            </a:r>
          </a:p>
          <a:p>
            <a:pPr marL="0" indent="0">
              <a:buNone/>
            </a:pPr>
            <a:endParaRPr lang="en-GB" dirty="0"/>
          </a:p>
          <a:p>
            <a:pPr marL="0" indent="0">
              <a:buNone/>
            </a:pPr>
            <a:r>
              <a:rPr lang="en-GB" dirty="0"/>
              <a:t>Recently I was observing a group of young people that were messaging on a </a:t>
            </a:r>
            <a:r>
              <a:rPr lang="en-GB" dirty="0" err="1"/>
              <a:t>facebook</a:t>
            </a:r>
            <a:r>
              <a:rPr lang="en-GB" dirty="0"/>
              <a:t> messenger group </a:t>
            </a:r>
          </a:p>
        </p:txBody>
      </p:sp>
    </p:spTree>
    <p:extLst>
      <p:ext uri="{BB962C8B-B14F-4D97-AF65-F5344CB8AC3E}">
        <p14:creationId xmlns:p14="http://schemas.microsoft.com/office/powerpoint/2010/main" val="1148346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1B77-DD52-47CD-9CA7-C72D8C126FEB}"/>
              </a:ext>
            </a:extLst>
          </p:cNvPr>
          <p:cNvSpPr>
            <a:spLocks noGrp="1"/>
          </p:cNvSpPr>
          <p:nvPr>
            <p:ph type="title"/>
          </p:nvPr>
        </p:nvSpPr>
        <p:spPr/>
        <p:txBody>
          <a:bodyPr/>
          <a:lstStyle/>
          <a:p>
            <a:r>
              <a:rPr lang="en-GB" dirty="0"/>
              <a:t>Good </a:t>
            </a:r>
            <a:r>
              <a:rPr lang="en-GB" dirty="0" err="1"/>
              <a:t>ol</a:t>
            </a:r>
            <a:r>
              <a:rPr lang="en-GB" dirty="0"/>
              <a:t>’ Tuckman theory </a:t>
            </a:r>
          </a:p>
        </p:txBody>
      </p:sp>
      <p:sp>
        <p:nvSpPr>
          <p:cNvPr id="3" name="Content Placeholder 2">
            <a:extLst>
              <a:ext uri="{FF2B5EF4-FFF2-40B4-BE49-F238E27FC236}">
                <a16:creationId xmlns:a16="http://schemas.microsoft.com/office/drawing/2014/main" id="{2E4964A6-2461-4C43-BDF8-9E6EECB3F507}"/>
              </a:ext>
            </a:extLst>
          </p:cNvPr>
          <p:cNvSpPr>
            <a:spLocks noGrp="1"/>
          </p:cNvSpPr>
          <p:nvPr>
            <p:ph idx="1"/>
          </p:nvPr>
        </p:nvSpPr>
        <p:spPr/>
        <p:txBody>
          <a:bodyPr>
            <a:normAutofit fontScale="62500" lnSpcReduction="20000"/>
          </a:bodyPr>
          <a:lstStyle/>
          <a:p>
            <a:r>
              <a:rPr lang="en-GB" dirty="0"/>
              <a:t>Tuckman (1965) focuses on the different stages that ALL GROUPS go through. And according to Tuckman every group must explore and develop the four stages fully, to make sure the group is achieving and working it best as a team.</a:t>
            </a:r>
          </a:p>
          <a:p>
            <a:pPr marL="0" indent="0">
              <a:buNone/>
            </a:pPr>
            <a:endParaRPr lang="en-GB" dirty="0"/>
          </a:p>
          <a:p>
            <a:pPr marL="0" indent="0">
              <a:buNone/>
            </a:pPr>
            <a:r>
              <a:rPr lang="en-GB" dirty="0"/>
              <a:t>THE FOUR STAGES ARE </a:t>
            </a:r>
          </a:p>
          <a:p>
            <a:pPr marL="0" indent="0">
              <a:buNone/>
            </a:pPr>
            <a:endParaRPr lang="en-GB" dirty="0"/>
          </a:p>
          <a:p>
            <a:pPr marL="0" indent="0">
              <a:buNone/>
            </a:pPr>
            <a:r>
              <a:rPr lang="en-GB" dirty="0"/>
              <a:t>FORMING - not established , ‘boring’</a:t>
            </a:r>
            <a:br>
              <a:rPr lang="en-GB" dirty="0"/>
            </a:br>
            <a:r>
              <a:rPr lang="en-GB" dirty="0"/>
              <a:t>STORMING - conflict, handle carefully, testing norms of trust</a:t>
            </a:r>
            <a:br>
              <a:rPr lang="en-GB" dirty="0"/>
            </a:br>
            <a:r>
              <a:rPr lang="en-GB" dirty="0"/>
              <a:t>NORMING - co-operation , </a:t>
            </a:r>
            <a:r>
              <a:rPr lang="en-GB" dirty="0" err="1"/>
              <a:t>decion</a:t>
            </a:r>
            <a:r>
              <a:rPr lang="en-GB" dirty="0"/>
              <a:t> making , behaviours</a:t>
            </a:r>
            <a:br>
              <a:rPr lang="en-GB" dirty="0"/>
            </a:br>
            <a:r>
              <a:rPr lang="en-GB" dirty="0"/>
              <a:t>PERFORMING – all stages completed, exchange views , settled</a:t>
            </a:r>
            <a:br>
              <a:rPr lang="en-GB" dirty="0"/>
            </a:br>
            <a:r>
              <a:rPr lang="en-GB" dirty="0">
                <a:solidFill>
                  <a:srgbClr val="FF0000"/>
                </a:solidFill>
              </a:rPr>
              <a:t>MOURNING/ADJOURNING – end of a group </a:t>
            </a:r>
          </a:p>
          <a:p>
            <a:pPr marL="0" indent="0">
              <a:buNone/>
            </a:pPr>
            <a:endParaRPr lang="en-GB" dirty="0">
              <a:solidFill>
                <a:srgbClr val="FF0000"/>
              </a:solidFill>
            </a:endParaRPr>
          </a:p>
          <a:p>
            <a:pPr marL="0" indent="0">
              <a:buNone/>
            </a:pPr>
            <a:r>
              <a:rPr lang="en-GB" dirty="0"/>
              <a:t>(Handy, 1995 cited in </a:t>
            </a:r>
            <a:r>
              <a:rPr lang="en-GB" dirty="0" err="1"/>
              <a:t>Sapin</a:t>
            </a:r>
            <a:r>
              <a:rPr lang="en-GB" dirty="0"/>
              <a:t>, 2009 p. 123)</a:t>
            </a:r>
          </a:p>
          <a:p>
            <a:pPr marL="0" indent="0">
              <a:buNone/>
            </a:pPr>
            <a:endParaRPr lang="en-GB" dirty="0"/>
          </a:p>
          <a:p>
            <a:pPr marL="0" indent="0">
              <a:buNone/>
            </a:pPr>
            <a:r>
              <a:rPr lang="en-GB" dirty="0"/>
              <a:t>This theory is a type of dynamic and its important to express </a:t>
            </a:r>
            <a:r>
              <a:rPr lang="en-GB" b="1" dirty="0"/>
              <a:t>that you can go back and forth through the stages and it is possible to form and perform as the same time.</a:t>
            </a:r>
          </a:p>
        </p:txBody>
      </p:sp>
    </p:spTree>
    <p:extLst>
      <p:ext uri="{BB962C8B-B14F-4D97-AF65-F5344CB8AC3E}">
        <p14:creationId xmlns:p14="http://schemas.microsoft.com/office/powerpoint/2010/main" val="350502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74C5A-F2B3-4D62-80E3-80A7C67BDF72}"/>
              </a:ext>
            </a:extLst>
          </p:cNvPr>
          <p:cNvSpPr>
            <a:spLocks noGrp="1"/>
          </p:cNvSpPr>
          <p:nvPr>
            <p:ph type="title"/>
          </p:nvPr>
        </p:nvSpPr>
        <p:spPr/>
        <p:txBody>
          <a:bodyPr/>
          <a:lstStyle/>
          <a:p>
            <a:r>
              <a:rPr lang="en-GB" dirty="0"/>
              <a:t>Interpersonal and Counselling skills </a:t>
            </a:r>
          </a:p>
        </p:txBody>
      </p:sp>
      <p:graphicFrame>
        <p:nvGraphicFramePr>
          <p:cNvPr id="5" name="Content Placeholder 2">
            <a:extLst>
              <a:ext uri="{FF2B5EF4-FFF2-40B4-BE49-F238E27FC236}">
                <a16:creationId xmlns:a16="http://schemas.microsoft.com/office/drawing/2014/main" id="{14C837D6-71E4-A830-15DC-FDBA309CA3C3}"/>
              </a:ext>
            </a:extLst>
          </p:cNvPr>
          <p:cNvGraphicFramePr>
            <a:graphicFrameLocks noGrp="1"/>
          </p:cNvGraphicFramePr>
          <p:nvPr>
            <p:ph idx="1"/>
            <p:extLst>
              <p:ext uri="{D42A27DB-BD31-4B8C-83A1-F6EECF244321}">
                <p14:modId xmlns:p14="http://schemas.microsoft.com/office/powerpoint/2010/main" val="3739392185"/>
              </p:ext>
            </p:extLst>
          </p:nvPr>
        </p:nvGraphicFramePr>
        <p:xfrm>
          <a:off x="699408" y="1592036"/>
          <a:ext cx="11073492" cy="4780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5472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Rectangle 3">
            <a:extLst>
              <a:ext uri="{FF2B5EF4-FFF2-40B4-BE49-F238E27FC236}">
                <a16:creationId xmlns:a16="http://schemas.microsoft.com/office/drawing/2014/main" id="{7426769F-F9BD-4481-BE3A-1D4BB95F6F34}"/>
              </a:ext>
            </a:extLst>
          </p:cNvPr>
          <p:cNvSpPr/>
          <p:nvPr/>
        </p:nvSpPr>
        <p:spPr>
          <a:xfrm>
            <a:off x="449037" y="816429"/>
            <a:ext cx="11242220" cy="3074236"/>
          </a:xfrm>
          <a:prstGeom prst="rect">
            <a:avLst/>
          </a:prstGeom>
          <a:noFill/>
        </p:spPr>
        <p:txBody>
          <a:bodyPr wrap="none" lIns="91440" tIns="45720" rIns="91440" bIns="45720">
            <a:prstTxWarp prst="textArchDown">
              <a:avLst/>
            </a:prstTxWarp>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REFELECTION</a:t>
            </a:r>
            <a:endParaRPr lang="en-US" sz="5400" b="1" cap="none" spc="0" dirty="0">
              <a:ln/>
              <a:solidFill>
                <a:schemeClr val="accent4"/>
              </a:solidFill>
              <a:effectLst/>
            </a:endParaRPr>
          </a:p>
        </p:txBody>
      </p:sp>
      <p:grpSp>
        <p:nvGrpSpPr>
          <p:cNvPr id="28" name="Group 27">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2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6FCB201B-B767-435A-BEE1-AE0B82A7814E}"/>
              </a:ext>
            </a:extLst>
          </p:cNvPr>
          <p:cNvSpPr txBox="1"/>
          <p:nvPr/>
        </p:nvSpPr>
        <p:spPr>
          <a:xfrm>
            <a:off x="1820636" y="4588329"/>
            <a:ext cx="8850085" cy="1477328"/>
          </a:xfrm>
          <a:prstGeom prst="rect">
            <a:avLst/>
          </a:prstGeom>
          <a:noFill/>
        </p:spPr>
        <p:txBody>
          <a:bodyPr wrap="square" rtlCol="0">
            <a:spAutoFit/>
          </a:bodyPr>
          <a:lstStyle/>
          <a:p>
            <a:r>
              <a:rPr lang="en-GB"/>
              <a:t>I think it is vital for a youth worker to be well prepared on the theory when working with young people to ensure they are focused on being able to develop their own interpersonal skills and be able to manage the different patters and of behaviour within a group setting.</a:t>
            </a:r>
          </a:p>
          <a:p>
            <a:r>
              <a:rPr lang="en-GB"/>
              <a:t>We must ensure that we are active listeners but also show empathy and understanding , if we are patient with them , they will tell us what they truly want.</a:t>
            </a:r>
            <a:endParaRPr lang="en-GB" dirty="0"/>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1380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11760-1C25-46C4-903A-04387DB5C4E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4983567-8CA0-482D-BBEF-298D06C22D15}"/>
              </a:ext>
            </a:extLst>
          </p:cNvPr>
          <p:cNvSpPr>
            <a:spLocks noGrp="1"/>
          </p:cNvSpPr>
          <p:nvPr>
            <p:ph idx="1"/>
          </p:nvPr>
        </p:nvSpPr>
        <p:spPr/>
        <p:txBody>
          <a:bodyPr>
            <a:normAutofit fontScale="77500" lnSpcReduction="20000"/>
          </a:bodyPr>
          <a:lstStyle/>
          <a:p>
            <a:r>
              <a:rPr lang="en-GB" dirty="0"/>
              <a:t>Adams J, (2001) Group Work. In factor et al (Eds.) The RHP companion to working with young people , Dorset: Russel House Publishing Ltd, pp 80-86</a:t>
            </a:r>
          </a:p>
          <a:p>
            <a:r>
              <a:rPr lang="en-GB" dirty="0"/>
              <a:t>Hare A. P (2007) cited in Payne M, working with groups. In Harrison R, Wise C., Working with young people, London: SAGE Publications, pp 122-141</a:t>
            </a:r>
          </a:p>
          <a:p>
            <a:r>
              <a:rPr lang="en-GB" dirty="0" err="1"/>
              <a:t>Sapkin</a:t>
            </a:r>
            <a:r>
              <a:rPr lang="en-GB" dirty="0"/>
              <a:t> K, (2009) Working it out. In </a:t>
            </a:r>
            <a:r>
              <a:rPr lang="en-GB" dirty="0" err="1"/>
              <a:t>Sapin</a:t>
            </a:r>
            <a:r>
              <a:rPr lang="en-GB" dirty="0"/>
              <a:t> K, Essential skills for Youth work Practice, London: SAGE Publications, pp 121-136</a:t>
            </a:r>
            <a:endParaRPr lang="en-US" dirty="0"/>
          </a:p>
          <a:p>
            <a:r>
              <a:rPr lang="en-US" dirty="0"/>
              <a:t>How to Make a Glitter Jar for Mindfulness - Easiest Recipe! - </a:t>
            </a:r>
            <a:r>
              <a:rPr lang="en-US" dirty="0" err="1"/>
              <a:t>HeartMindKids</a:t>
            </a:r>
            <a:r>
              <a:rPr lang="en-US" dirty="0"/>
              <a:t>. [online]. Available at: </a:t>
            </a:r>
            <a:r>
              <a:rPr lang="en-US" dirty="0">
                <a:hlinkClick r:id="rId2"/>
              </a:rPr>
              <a:t>https://heartmindkids.com/how-to-make-a-glitter-jar-for-mindfulness/</a:t>
            </a:r>
            <a:r>
              <a:rPr lang="en-US" dirty="0"/>
              <a:t>..</a:t>
            </a:r>
          </a:p>
          <a:p>
            <a:r>
              <a:rPr lang="en-GB" dirty="0"/>
              <a:t>(Handy, 1995 cited in </a:t>
            </a:r>
            <a:r>
              <a:rPr lang="en-GB" dirty="0" err="1"/>
              <a:t>Sapin</a:t>
            </a:r>
            <a:r>
              <a:rPr lang="en-GB" dirty="0"/>
              <a:t>, 2009 p. 123)</a:t>
            </a:r>
          </a:p>
          <a:p>
            <a:r>
              <a:rPr lang="en-US" dirty="0"/>
              <a:t>Six Necessary and Sufficient Conditions [PDF- Assignment Quotes). [online]. Available at: https://counsellingtutor.com/counselling-approaches/person-</a:t>
            </a:r>
            <a:r>
              <a:rPr lang="en-US" dirty="0" err="1"/>
              <a:t>centred</a:t>
            </a:r>
            <a:r>
              <a:rPr lang="en-US" dirty="0"/>
              <a:t>-approach-to-counselling/the-six-necessary-and-sufficient-conditions-for-therapeutic-personality-change/#:~:text=Carl%20Rogers%20stated%20that%20%E2%80%98for%20constructive%20personality%20change,The%20client%20perceives%20acceptance%20and%20unconditional%20positive%20regard..</a:t>
            </a:r>
          </a:p>
          <a:p>
            <a:endParaRPr lang="en-GB" dirty="0"/>
          </a:p>
        </p:txBody>
      </p:sp>
    </p:spTree>
    <p:extLst>
      <p:ext uri="{BB962C8B-B14F-4D97-AF65-F5344CB8AC3E}">
        <p14:creationId xmlns:p14="http://schemas.microsoft.com/office/powerpoint/2010/main" val="182524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E6A5-F7D6-41C7-A403-29CA6AC8C3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6D5A8D-135E-4DF6-9992-7B290206CC0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62695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0D993-0418-4842-BA1A-E8274F6B7748}"/>
              </a:ext>
            </a:extLst>
          </p:cNvPr>
          <p:cNvSpPr>
            <a:spLocks noGrp="1"/>
          </p:cNvSpPr>
          <p:nvPr>
            <p:ph type="title"/>
          </p:nvPr>
        </p:nvSpPr>
        <p:spPr/>
        <p:txBody>
          <a:bodyPr/>
          <a:lstStyle/>
          <a:p>
            <a:r>
              <a:rPr lang="en-GB" dirty="0"/>
              <a:t>WATCH OUT THERE’S A HERON ABOUT!</a:t>
            </a:r>
          </a:p>
        </p:txBody>
      </p:sp>
      <p:sp>
        <p:nvSpPr>
          <p:cNvPr id="3" name="Content Placeholder 2">
            <a:extLst>
              <a:ext uri="{FF2B5EF4-FFF2-40B4-BE49-F238E27FC236}">
                <a16:creationId xmlns:a16="http://schemas.microsoft.com/office/drawing/2014/main" id="{ED3E82FE-B05B-43D8-B32A-697A24841A92}"/>
              </a:ext>
            </a:extLst>
          </p:cNvPr>
          <p:cNvSpPr>
            <a:spLocks noGrp="1"/>
          </p:cNvSpPr>
          <p:nvPr>
            <p:ph idx="1"/>
          </p:nvPr>
        </p:nvSpPr>
        <p:spPr/>
        <p:txBody>
          <a:bodyPr/>
          <a:lstStyle/>
          <a:p>
            <a:r>
              <a:rPr lang="en-GB" dirty="0"/>
              <a:t>Heron (1989) states there is three modes to facilitation</a:t>
            </a:r>
          </a:p>
          <a:p>
            <a:pPr marL="514350" indent="-514350">
              <a:buFont typeface="+mj-lt"/>
              <a:buAutoNum type="arabicPeriod"/>
            </a:pPr>
            <a:r>
              <a:rPr lang="en-GB" dirty="0"/>
              <a:t>Hierarchical or authoritarian mode – Facilitator in control</a:t>
            </a:r>
          </a:p>
          <a:p>
            <a:pPr marL="514350" indent="-514350">
              <a:buFont typeface="+mj-lt"/>
              <a:buAutoNum type="arabicPeriod"/>
            </a:pPr>
            <a:r>
              <a:rPr lang="en-GB" dirty="0"/>
              <a:t>Co-operative mode – </a:t>
            </a:r>
            <a:r>
              <a:rPr lang="en-GB" dirty="0" err="1"/>
              <a:t>Desions</a:t>
            </a:r>
            <a:r>
              <a:rPr lang="en-GB" dirty="0"/>
              <a:t> making done between young people and facilitator consults with prompts and guides.</a:t>
            </a:r>
          </a:p>
          <a:p>
            <a:pPr marL="514350" indent="-514350">
              <a:buFont typeface="+mj-lt"/>
              <a:buAutoNum type="arabicPeriod"/>
            </a:pPr>
            <a:r>
              <a:rPr lang="en-GB" dirty="0"/>
              <a:t>Autonomous mode – Learners are free to direct their own learning and the facilitator provides the </a:t>
            </a:r>
            <a:r>
              <a:rPr lang="en-GB" dirty="0" err="1"/>
              <a:t>enviroment</a:t>
            </a:r>
            <a:r>
              <a:rPr lang="en-GB" dirty="0"/>
              <a:t> for that to happen.</a:t>
            </a:r>
          </a:p>
          <a:p>
            <a:pPr marL="0" indent="0">
              <a:buNone/>
            </a:pPr>
            <a:r>
              <a:rPr lang="en-GB" dirty="0"/>
              <a:t>CORE OF YOUTH WORK IS TO EDUCATE – GIVE OPPORTUNITY TO LEARN</a:t>
            </a:r>
          </a:p>
          <a:p>
            <a:pPr marL="0" indent="0">
              <a:buNone/>
            </a:pPr>
            <a:endParaRPr lang="en-GB" dirty="0"/>
          </a:p>
        </p:txBody>
      </p:sp>
    </p:spTree>
    <p:extLst>
      <p:ext uri="{BB962C8B-B14F-4D97-AF65-F5344CB8AC3E}">
        <p14:creationId xmlns:p14="http://schemas.microsoft.com/office/powerpoint/2010/main" val="2275873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C71EAE2-72EC-47A0-8361-C9FC3F983146}"/>
              </a:ext>
            </a:extLst>
          </p:cNvPr>
          <p:cNvSpPr>
            <a:spLocks noGrp="1"/>
          </p:cNvSpPr>
          <p:nvPr>
            <p:ph type="title"/>
          </p:nvPr>
        </p:nvSpPr>
        <p:spPr>
          <a:xfrm>
            <a:off x="838200" y="365125"/>
            <a:ext cx="5393361" cy="1325563"/>
          </a:xfrm>
        </p:spPr>
        <p:txBody>
          <a:bodyPr>
            <a:normAutofit/>
          </a:bodyPr>
          <a:lstStyle/>
          <a:p>
            <a:r>
              <a:rPr lang="en-GB"/>
              <a:t>‘Egan’ with this darn theory</a:t>
            </a:r>
          </a:p>
        </p:txBody>
      </p:sp>
      <p:sp>
        <p:nvSpPr>
          <p:cNvPr id="193" name="Freeform: Shape 19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See the source image">
            <a:extLst>
              <a:ext uri="{FF2B5EF4-FFF2-40B4-BE49-F238E27FC236}">
                <a16:creationId xmlns:a16="http://schemas.microsoft.com/office/drawing/2014/main" id="{4D9EB58F-3F27-4C55-AB64-C3B923908AC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artisticFilmGrain/>
                    </a14:imgEffect>
                  </a14:imgLayer>
                </a14:imgProps>
              </a:ext>
              <a:ext uri="{28A0092B-C50C-407E-A947-70E740481C1C}">
                <a14:useLocalDpi xmlns:a14="http://schemas.microsoft.com/office/drawing/2010/main" val="0"/>
              </a:ext>
            </a:extLst>
          </a:blip>
          <a:stretch>
            <a:fillRect/>
          </a:stretch>
        </p:blipFill>
        <p:spPr bwMode="auto">
          <a:xfrm>
            <a:off x="7327363" y="1825625"/>
            <a:ext cx="4679945" cy="298346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ln>
            <a:no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691EAE6-9CF4-47B4-9B91-DF28F760BE2D}"/>
              </a:ext>
            </a:extLst>
          </p:cNvPr>
          <p:cNvSpPr>
            <a:spLocks noGrp="1"/>
          </p:cNvSpPr>
          <p:nvPr>
            <p:ph idx="1"/>
          </p:nvPr>
        </p:nvSpPr>
        <p:spPr>
          <a:xfrm>
            <a:off x="838200" y="1825625"/>
            <a:ext cx="5393361" cy="4351338"/>
          </a:xfrm>
        </p:spPr>
        <p:txBody>
          <a:bodyPr>
            <a:noAutofit/>
          </a:bodyPr>
          <a:lstStyle/>
          <a:p>
            <a:pPr marL="0" indent="0">
              <a:spcAft>
                <a:spcPts val="800"/>
              </a:spcAft>
              <a:buNone/>
            </a:pPr>
            <a:r>
              <a:rPr lang="en-GB" sz="1400" dirty="0">
                <a:effectLst/>
                <a:latin typeface="Calibri" panose="020F0502020204030204" pitchFamily="34" charset="0"/>
                <a:ea typeface="DengXian" panose="02010600030101010101" pitchFamily="2" charset="-122"/>
                <a:cs typeface="Times New Roman" panose="02020603050405020304" pitchFamily="18" charset="0"/>
              </a:rPr>
              <a:t>GERALD EGAN ADDED TO ROGERS THEORY BY HELPING USING THE SKILLS REQUIRED AT THE DIFERENT STAGES IN THE CHANGE PROCESS</a:t>
            </a:r>
          </a:p>
          <a:p>
            <a:pPr marL="0" indent="0">
              <a:spcAft>
                <a:spcPts val="800"/>
              </a:spcAft>
              <a:buNone/>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STAGES HELPING MODEL</a:t>
            </a:r>
          </a:p>
          <a:p>
            <a:pPr>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Stage 1: building the helping the relationship and exploration </a:t>
            </a:r>
            <a:endParaRPr lang="en-GB" sz="1400" dirty="0">
              <a:latin typeface="Calibri" panose="020F0502020204030204" pitchFamily="34" charset="0"/>
              <a:ea typeface="DengXian" panose="02010600030101010101" pitchFamily="2" charset="-122"/>
              <a:cs typeface="Times New Roman" panose="02020603050405020304" pitchFamily="18" charset="0"/>
            </a:endParaRPr>
          </a:p>
          <a:p>
            <a:pPr marL="0" indent="0">
              <a:spcAft>
                <a:spcPts val="800"/>
              </a:spcAft>
              <a:buNone/>
            </a:pPr>
            <a:r>
              <a:rPr lang="en-GB" sz="1400" dirty="0">
                <a:latin typeface="Calibri" panose="020F0502020204030204" pitchFamily="34" charset="0"/>
                <a:ea typeface="DengXian" panose="02010600030101010101" pitchFamily="2" charset="-122"/>
                <a:cs typeface="Times New Roman" panose="02020603050405020304" pitchFamily="18" charset="0"/>
              </a:rPr>
              <a:t>	- It</a:t>
            </a:r>
            <a:r>
              <a:rPr lang="en-GB" sz="1400" dirty="0">
                <a:effectLst/>
                <a:latin typeface="Calibri" panose="020F0502020204030204" pitchFamily="34" charset="0"/>
                <a:ea typeface="DengXian" panose="02010600030101010101" pitchFamily="2" charset="-122"/>
                <a:cs typeface="Times New Roman" panose="02020603050405020304" pitchFamily="18" charset="0"/>
              </a:rPr>
              <a:t> is important that you create a warm trusting relationship to support them in whatever they choose.</a:t>
            </a:r>
          </a:p>
          <a:p>
            <a:pPr>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Stage2: new understanding and offering  perspectives</a:t>
            </a:r>
          </a:p>
          <a:p>
            <a:pPr marL="0" indent="0">
              <a:spcAft>
                <a:spcPts val="800"/>
              </a:spcAft>
              <a:buNone/>
            </a:pPr>
            <a:r>
              <a:rPr lang="en-GB" sz="1400" dirty="0">
                <a:latin typeface="Calibri" panose="020F0502020204030204" pitchFamily="34" charset="0"/>
                <a:ea typeface="DengXian" panose="02010600030101010101" pitchFamily="2" charset="-122"/>
                <a:cs typeface="Times New Roman" panose="02020603050405020304" pitchFamily="18" charset="0"/>
              </a:rPr>
              <a:t>	- </a:t>
            </a:r>
            <a:r>
              <a:rPr lang="en-GB" sz="1400" dirty="0">
                <a:effectLst/>
                <a:latin typeface="Calibri" panose="020F0502020204030204" pitchFamily="34" charset="0"/>
                <a:ea typeface="DengXian" panose="02010600030101010101" pitchFamily="2" charset="-122"/>
                <a:cs typeface="Times New Roman" panose="02020603050405020304" pitchFamily="18" charset="0"/>
              </a:rPr>
              <a:t>New understanding ad offering a different perspective and help young people see themselves </a:t>
            </a:r>
          </a:p>
          <a:p>
            <a:pPr>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Stage 3: active stage helping the client to develop and use the helping strategies </a:t>
            </a:r>
          </a:p>
          <a:p>
            <a:pPr marL="0" indent="0">
              <a:spcAft>
                <a:spcPts val="800"/>
              </a:spcAft>
              <a:buNone/>
            </a:pPr>
            <a:r>
              <a:rPr lang="en-GB" sz="1400" dirty="0">
                <a:latin typeface="Calibri" panose="020F0502020204030204" pitchFamily="34" charset="0"/>
                <a:ea typeface="DengXian" panose="02010600030101010101" pitchFamily="2" charset="-122"/>
                <a:cs typeface="Times New Roman" panose="02020603050405020304" pitchFamily="18" charset="0"/>
              </a:rPr>
              <a:t>	- By </a:t>
            </a:r>
            <a:r>
              <a:rPr lang="en-GB" sz="1400" dirty="0">
                <a:effectLst/>
                <a:latin typeface="Calibri" panose="020F0502020204030204" pitchFamily="34" charset="0"/>
                <a:ea typeface="DengXian" panose="02010600030101010101" pitchFamily="2" charset="-122"/>
                <a:cs typeface="Times New Roman" panose="02020603050405020304" pitchFamily="18" charset="0"/>
              </a:rPr>
              <a:t>helping the client to develop and use helping strategies to make the young person </a:t>
            </a:r>
            <a:endParaRPr lang="en-GB" sz="1400" dirty="0"/>
          </a:p>
        </p:txBody>
      </p:sp>
      <p:sp>
        <p:nvSpPr>
          <p:cNvPr id="194" name="Oval 19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9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6" name="Straight Connector 19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7" name="Freeform: Shape 19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9" name="Freeform: Shape 19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759846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010918-E63A-4A7B-A7E1-B74B7C57A7F7}"/>
              </a:ext>
            </a:extLst>
          </p:cNvPr>
          <p:cNvSpPr>
            <a:spLocks noGrp="1"/>
          </p:cNvSpPr>
          <p:nvPr>
            <p:ph type="title"/>
          </p:nvPr>
        </p:nvSpPr>
        <p:spPr>
          <a:xfrm>
            <a:off x="838200" y="365125"/>
            <a:ext cx="5393361" cy="1325563"/>
          </a:xfrm>
        </p:spPr>
        <p:txBody>
          <a:bodyPr>
            <a:normAutofit/>
          </a:bodyPr>
          <a:lstStyle/>
          <a:p>
            <a:r>
              <a:rPr lang="en-GB"/>
              <a:t>‘ROGER’ THAT THEORY </a:t>
            </a:r>
            <a:endParaRPr lang="en-GB" dirty="0"/>
          </a:p>
        </p:txBody>
      </p:sp>
      <p:sp>
        <p:nvSpPr>
          <p:cNvPr id="3" name="Content Placeholder 2">
            <a:extLst>
              <a:ext uri="{FF2B5EF4-FFF2-40B4-BE49-F238E27FC236}">
                <a16:creationId xmlns:a16="http://schemas.microsoft.com/office/drawing/2014/main" id="{2C022820-DF90-48A6-8625-90F20334EAEF}"/>
              </a:ext>
            </a:extLst>
          </p:cNvPr>
          <p:cNvSpPr>
            <a:spLocks noGrp="1"/>
          </p:cNvSpPr>
          <p:nvPr>
            <p:ph idx="1"/>
          </p:nvPr>
        </p:nvSpPr>
        <p:spPr>
          <a:xfrm>
            <a:off x="838200" y="1825625"/>
            <a:ext cx="5393361" cy="4351338"/>
          </a:xfrm>
        </p:spPr>
        <p:txBody>
          <a:bodyPr>
            <a:normAutofit/>
          </a:bodyPr>
          <a:lstStyle/>
          <a:p>
            <a:pPr marL="0" indent="0">
              <a:buNone/>
            </a:pPr>
            <a:r>
              <a:rPr lang="en-US" sz="900" b="0" i="0">
                <a:effectLst/>
                <a:latin typeface="Roboto" panose="02000000000000000000" pitchFamily="2" charset="0"/>
              </a:rPr>
              <a:t>Carl rogers </a:t>
            </a:r>
            <a:r>
              <a:rPr lang="en-US" sz="900">
                <a:latin typeface="Roboto" panose="02000000000000000000" pitchFamily="2" charset="0"/>
              </a:rPr>
              <a:t>voiced his main prerogative of his theory by ensuring </a:t>
            </a:r>
            <a:r>
              <a:rPr lang="en-US" sz="900" b="0" i="0">
                <a:effectLst/>
                <a:latin typeface="Roboto" panose="02000000000000000000" pitchFamily="2" charset="0"/>
              </a:rPr>
              <a:t>the ‘person centered approach’ and also stated that the helper must provide the suitable environmental setting before the self-healing journey takes place. </a:t>
            </a:r>
          </a:p>
          <a:p>
            <a:pPr marL="0" indent="0">
              <a:buNone/>
            </a:pPr>
            <a:endParaRPr lang="en-US" sz="900" b="0" i="0">
              <a:effectLst/>
              <a:latin typeface="Roboto" panose="02000000000000000000" pitchFamily="2" charset="0"/>
            </a:endParaRPr>
          </a:p>
          <a:p>
            <a:pPr>
              <a:buFont typeface="Arial" panose="020B0604020202020204" pitchFamily="34" charset="0"/>
              <a:buChar char="•"/>
            </a:pPr>
            <a:r>
              <a:rPr lang="en-US" sz="900" b="0" i="0">
                <a:effectLst/>
                <a:latin typeface="Roboto" panose="02000000000000000000" pitchFamily="2" charset="0"/>
              </a:rPr>
              <a:t>Psychological contact between counsellor and client</a:t>
            </a:r>
          </a:p>
          <a:p>
            <a:pPr>
              <a:buFont typeface="Arial" panose="020B0604020202020204" pitchFamily="34" charset="0"/>
              <a:buChar char="•"/>
            </a:pPr>
            <a:r>
              <a:rPr lang="en-US" sz="900" b="0" i="0">
                <a:effectLst/>
                <a:latin typeface="Roboto" panose="02000000000000000000" pitchFamily="2" charset="0"/>
              </a:rPr>
              <a:t>The client is incongruent (anxious or vulnerable)</a:t>
            </a:r>
          </a:p>
          <a:p>
            <a:pPr>
              <a:buFont typeface="Arial" panose="020B0604020202020204" pitchFamily="34" charset="0"/>
              <a:buChar char="•"/>
            </a:pPr>
            <a:r>
              <a:rPr lang="en-US" sz="900" b="0" i="0">
                <a:effectLst/>
                <a:latin typeface="Roboto" panose="02000000000000000000" pitchFamily="2" charset="0"/>
              </a:rPr>
              <a:t>The counsellor is congruent</a:t>
            </a:r>
          </a:p>
          <a:p>
            <a:pPr>
              <a:buFont typeface="Arial" panose="020B0604020202020204" pitchFamily="34" charset="0"/>
              <a:buChar char="•"/>
            </a:pPr>
            <a:r>
              <a:rPr lang="en-US" sz="900" b="0" i="0">
                <a:effectLst/>
                <a:latin typeface="Roboto" panose="02000000000000000000" pitchFamily="2" charset="0"/>
              </a:rPr>
              <a:t>The client receives empathy from the counsellor</a:t>
            </a:r>
          </a:p>
          <a:p>
            <a:pPr>
              <a:buFont typeface="Arial" panose="020B0604020202020204" pitchFamily="34" charset="0"/>
              <a:buChar char="•"/>
            </a:pPr>
            <a:r>
              <a:rPr lang="en-US" sz="900" b="0" i="0">
                <a:effectLst/>
                <a:latin typeface="Roboto" panose="02000000000000000000" pitchFamily="2" charset="0"/>
              </a:rPr>
              <a:t>The counsellor shows unconditional positive regard towards the client</a:t>
            </a:r>
          </a:p>
          <a:p>
            <a:pPr>
              <a:buFont typeface="Arial" panose="020B0604020202020204" pitchFamily="34" charset="0"/>
              <a:buChar char="•"/>
            </a:pPr>
            <a:r>
              <a:rPr lang="en-US" sz="900" b="0" i="0">
                <a:effectLst/>
                <a:latin typeface="Roboto" panose="02000000000000000000" pitchFamily="2" charset="0"/>
              </a:rPr>
              <a:t>The client perceives acceptance and unconditional positive regard (Counselling Tutor. 2017. </a:t>
            </a:r>
            <a:r>
              <a:rPr lang="en-US" sz="900" b="0" i="1">
                <a:effectLst/>
                <a:latin typeface="Roboto" panose="02000000000000000000" pitchFamily="2" charset="0"/>
              </a:rPr>
              <a:t>Piaget’s Stages of Cognitive Development</a:t>
            </a:r>
            <a:r>
              <a:rPr lang="en-US" sz="900" b="0" i="0">
                <a:effectLst/>
                <a:latin typeface="Roboto" panose="02000000000000000000" pitchFamily="2" charset="0"/>
              </a:rPr>
              <a:t>. [Handout]. Available from: </a:t>
            </a:r>
            <a:r>
              <a:rPr lang="en-US" sz="900" b="0" i="0" u="none" strike="noStrike">
                <a:effectLst/>
                <a:latin typeface="Roboto" panose="02000000000000000000" pitchFamily="2" charset="0"/>
                <a:hlinkClick r:id="rId2"/>
              </a:rPr>
              <a:t>https://counsellingtutor.com/060-self-care-for-counsellors-piagets-theory-of-cognitive-development/</a:t>
            </a:r>
            <a:r>
              <a:rPr lang="en-US" sz="900" b="0" i="0">
                <a:effectLst/>
                <a:latin typeface="Roboto" panose="02000000000000000000" pitchFamily="2" charset="0"/>
              </a:rPr>
              <a:t> (Accessed 23 November 2016).</a:t>
            </a:r>
          </a:p>
          <a:p>
            <a:pPr>
              <a:spcAft>
                <a:spcPts val="800"/>
              </a:spcAft>
            </a:pPr>
            <a:r>
              <a:rPr lang="en-GB" sz="90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Congruence </a:t>
            </a:r>
          </a:p>
          <a:p>
            <a:pPr marL="342900" lvl="0" indent="-342900">
              <a:spcAft>
                <a:spcPts val="800"/>
              </a:spcAft>
              <a:buFont typeface="Calibri" panose="020F0502020204030204" pitchFamily="34" charset="0"/>
              <a:buChar char="-"/>
            </a:pPr>
            <a:r>
              <a:rPr lang="en-GB" sz="900">
                <a:effectLst/>
                <a:latin typeface="Calibri" panose="020F0502020204030204" pitchFamily="34" charset="0"/>
                <a:ea typeface="DengXian" panose="02010600030101010101" pitchFamily="2" charset="-122"/>
                <a:cs typeface="Times New Roman" panose="02020603050405020304" pitchFamily="18" charset="0"/>
              </a:rPr>
              <a:t>Not denying own feeling or expressing them appropriately </a:t>
            </a:r>
          </a:p>
          <a:p>
            <a:pPr marL="0" lvl="0" indent="0">
              <a:spcAft>
                <a:spcPts val="800"/>
              </a:spcAft>
              <a:buNone/>
            </a:pPr>
            <a:r>
              <a:rPr lang="en-GB" sz="900" b="1">
                <a:effectLst/>
                <a:latin typeface="Calibri" panose="020F0502020204030204" pitchFamily="34" charset="0"/>
                <a:ea typeface="DengXian" panose="02010600030101010101" pitchFamily="2" charset="-122"/>
                <a:cs typeface="Times New Roman" panose="02020603050405020304" pitchFamily="18" charset="0"/>
              </a:rPr>
              <a:t>	Respect – not judge </a:t>
            </a:r>
            <a:r>
              <a:rPr lang="en-GB" sz="900">
                <a:effectLst/>
                <a:latin typeface="Calibri" panose="020F0502020204030204" pitchFamily="34" charset="0"/>
                <a:ea typeface="DengXian" panose="02010600030101010101" pitchFamily="2" charset="-122"/>
                <a:cs typeface="Times New Roman" panose="02020603050405020304" pitchFamily="18" charset="0"/>
              </a:rPr>
              <a:t>		</a:t>
            </a:r>
            <a:r>
              <a:rPr lang="en-GB" sz="900" b="1">
                <a:effectLst/>
                <a:latin typeface="Calibri" panose="020F0502020204030204" pitchFamily="34" charset="0"/>
                <a:ea typeface="DengXian" panose="02010600030101010101" pitchFamily="2" charset="-122"/>
                <a:cs typeface="Times New Roman" panose="02020603050405020304" pitchFamily="18" charset="0"/>
              </a:rPr>
              <a:t>Look further than the end of your nose </a:t>
            </a:r>
          </a:p>
          <a:p>
            <a:pPr marL="0" lvl="0" indent="0">
              <a:spcAft>
                <a:spcPts val="800"/>
              </a:spcAft>
              <a:buNone/>
            </a:pPr>
            <a:r>
              <a:rPr lang="en-US" sz="900" b="0" i="0">
                <a:effectLst/>
                <a:latin typeface="Roboto" panose="02000000000000000000" pitchFamily="2" charset="0"/>
              </a:rPr>
              <a:t>The six necessary and sufficient conditions are ‘the hypothesised conditions by which the therapist facilitates constructive personality change’ (Tudor and Merry, 2006: 23-24).</a:t>
            </a:r>
            <a:r>
              <a:rPr lang="en-GB" sz="900" b="1">
                <a:effectLst/>
                <a:latin typeface="Calibri" panose="020F0502020204030204" pitchFamily="34" charset="0"/>
                <a:ea typeface="DengXian" panose="02010600030101010101" pitchFamily="2" charset="-122"/>
                <a:cs typeface="Times New Roman" panose="02020603050405020304" pitchFamily="18" charset="0"/>
              </a:rPr>
              <a:t>	</a:t>
            </a:r>
          </a:p>
          <a:p>
            <a:pPr marL="0" indent="0">
              <a:buNone/>
            </a:pPr>
            <a:endParaRPr lang="en-US" sz="900" b="0" i="0">
              <a:effectLst/>
              <a:latin typeface="Roboto" panose="02000000000000000000" pitchFamily="2" charset="0"/>
            </a:endParaRPr>
          </a:p>
          <a:p>
            <a:endParaRPr lang="en-GB" sz="900"/>
          </a:p>
        </p:txBody>
      </p:sp>
      <p:pic>
        <p:nvPicPr>
          <p:cNvPr id="2050" name="Picture 2" descr="See the source image">
            <a:extLst>
              <a:ext uri="{FF2B5EF4-FFF2-40B4-BE49-F238E27FC236}">
                <a16:creationId xmlns:a16="http://schemas.microsoft.com/office/drawing/2014/main" id="{C1C5C02C-BA0C-4B65-A0C1-EE7671F78E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607825" y="2001434"/>
            <a:ext cx="3106904" cy="310690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4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9062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BFCEB-C0B2-4F9D-A577-C4BE2AEA90B3}"/>
              </a:ext>
            </a:extLst>
          </p:cNvPr>
          <p:cNvSpPr>
            <a:spLocks noGrp="1"/>
          </p:cNvSpPr>
          <p:nvPr>
            <p:ph type="title"/>
          </p:nvPr>
        </p:nvSpPr>
        <p:spPr/>
        <p:txBody>
          <a:bodyPr/>
          <a:lstStyle/>
          <a:p>
            <a:r>
              <a:rPr lang="en-GB" dirty="0"/>
              <a:t>Models Of Facilitating Learning </a:t>
            </a:r>
          </a:p>
        </p:txBody>
      </p:sp>
      <p:sp>
        <p:nvSpPr>
          <p:cNvPr id="3" name="Content Placeholder 2">
            <a:extLst>
              <a:ext uri="{FF2B5EF4-FFF2-40B4-BE49-F238E27FC236}">
                <a16:creationId xmlns:a16="http://schemas.microsoft.com/office/drawing/2014/main" id="{46CF9771-7D02-4200-8CAE-7CBA3EB3845D}"/>
              </a:ext>
            </a:extLst>
          </p:cNvPr>
          <p:cNvSpPr>
            <a:spLocks noGrp="1"/>
          </p:cNvSpPr>
          <p:nvPr>
            <p:ph idx="1"/>
          </p:nvPr>
        </p:nvSpPr>
        <p:spPr>
          <a:xfrm>
            <a:off x="696882" y="1825626"/>
            <a:ext cx="10515600" cy="4351338"/>
          </a:xfrm>
        </p:spPr>
        <p:txBody>
          <a:bodyPr>
            <a:normAutofit fontScale="85000" lnSpcReduction="20000"/>
          </a:bodyPr>
          <a:lstStyle/>
          <a:p>
            <a:pPr marL="0" indent="0">
              <a:buNone/>
            </a:pPr>
            <a:r>
              <a:rPr lang="en-GB" dirty="0"/>
              <a:t>This means different styles of learning that youth workers can adapt, when working with young people, to enable us to facilitate good youth work, effectively. </a:t>
            </a:r>
          </a:p>
          <a:p>
            <a:pPr marL="0" indent="0">
              <a:buNone/>
            </a:pPr>
            <a:endParaRPr lang="en-GB" dirty="0"/>
          </a:p>
          <a:p>
            <a:pPr marL="0" indent="0">
              <a:buNone/>
            </a:pPr>
            <a:r>
              <a:rPr lang="en-GB" dirty="0"/>
              <a:t>Traditional learning – This happen in school and can be seen as the ‘One way street’: Meaning that there is no learning on the young persons side as the teacher for fills the role of ‘does to’ and ‘ does for’ a student. </a:t>
            </a:r>
          </a:p>
          <a:p>
            <a:pPr marL="0" indent="0">
              <a:buNone/>
            </a:pPr>
            <a:endParaRPr lang="en-GB" dirty="0"/>
          </a:p>
          <a:p>
            <a:pPr marL="0" indent="0">
              <a:buNone/>
            </a:pPr>
            <a:r>
              <a:rPr lang="en-GB" dirty="0"/>
              <a:t>Facilitating Learning (effective teaching/educating) – This is known otherwise known as ‘duel carriage way’ , as the learning is happening on the young persons end and it supported by the teacher/ informal educator through various means : which is known as self-directed learning.</a:t>
            </a:r>
          </a:p>
          <a:p>
            <a:pPr marL="0" indent="0">
              <a:buNone/>
            </a:pPr>
            <a:r>
              <a:rPr lang="en-GB" dirty="0"/>
              <a:t>The main goal being that you are constantly learning for </a:t>
            </a:r>
            <a:r>
              <a:rPr lang="en-GB" dirty="0" err="1"/>
              <a:t>eachother</a:t>
            </a:r>
            <a:r>
              <a:rPr lang="en-GB" dirty="0"/>
              <a:t>, it’s a 2-way process.</a:t>
            </a:r>
          </a:p>
        </p:txBody>
      </p:sp>
    </p:spTree>
    <p:extLst>
      <p:ext uri="{BB962C8B-B14F-4D97-AF65-F5344CB8AC3E}">
        <p14:creationId xmlns:p14="http://schemas.microsoft.com/office/powerpoint/2010/main" val="1290608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2716</TotalTime>
  <Words>2207</Words>
  <Application>Microsoft Office PowerPoint</Application>
  <PresentationFormat>Widescreen</PresentationFormat>
  <Paragraphs>131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Roboto</vt:lpstr>
      <vt:lpstr>Office Theme</vt:lpstr>
      <vt:lpstr>Counselling skills, mindfulness and therapeutic practice </vt:lpstr>
      <vt:lpstr>MINDFULNESS Jars </vt:lpstr>
      <vt:lpstr>PowerPoint Presentation</vt:lpstr>
      <vt:lpstr>Group work Skills and Group work </vt:lpstr>
      <vt:lpstr>Formal and Informal Groups</vt:lpstr>
      <vt:lpstr>Advantages and Disadvantages </vt:lpstr>
      <vt:lpstr>Group Dynamics</vt:lpstr>
      <vt:lpstr>IS IT A BIRD? IS IT A PLANE? NO, IT’S HARE!</vt:lpstr>
      <vt:lpstr>Good ol’ Tuckman theory </vt:lpstr>
      <vt:lpstr>Interpersonal and Counselling skills </vt:lpstr>
      <vt:lpstr>PowerPoint Presentation</vt:lpstr>
      <vt:lpstr>REFERENCE LIST </vt:lpstr>
      <vt:lpstr>PowerPoint Presentation</vt:lpstr>
      <vt:lpstr>WATCH OUT THERE’S A HERON ABOUT!</vt:lpstr>
      <vt:lpstr>‘Egan’ with this darn theory</vt:lpstr>
      <vt:lpstr>‘ROGER’ THAT THEORY </vt:lpstr>
      <vt:lpstr>Models Of Facilitating Learning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 </dc:title>
  <dc:creator>Tilley Rees (2108310)</dc:creator>
  <cp:lastModifiedBy>Tilley Rees (2108310)</cp:lastModifiedBy>
  <cp:revision>1</cp:revision>
  <dcterms:created xsi:type="dcterms:W3CDTF">2022-05-09T11:23:32Z</dcterms:created>
  <dcterms:modified xsi:type="dcterms:W3CDTF">2022-05-11T08:39:34Z</dcterms:modified>
</cp:coreProperties>
</file>